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8" r:id="rId3"/>
    <p:sldId id="292" r:id="rId4"/>
    <p:sldId id="258" r:id="rId5"/>
    <p:sldId id="276" r:id="rId6"/>
    <p:sldId id="294" r:id="rId7"/>
    <p:sldId id="296" r:id="rId8"/>
    <p:sldId id="289" r:id="rId9"/>
    <p:sldId id="279" r:id="rId10"/>
    <p:sldId id="281" r:id="rId11"/>
    <p:sldId id="282" r:id="rId12"/>
    <p:sldId id="28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CC00CC"/>
    <a:srgbClr val="800080"/>
    <a:srgbClr val="66FF99"/>
    <a:srgbClr val="800000"/>
    <a:srgbClr val="663300"/>
    <a:srgbClr val="996633"/>
    <a:srgbClr val="9966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70" d="100"/>
          <a:sy n="70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5A31F-9CFC-4561-96FC-63B2F09AC55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64CCB-09FF-426E-8DB4-3C3873F76D4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FEA0-48D2-4F9E-9A7A-22F2CF960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E697-7ADB-427E-BF42-11D0B264BD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1" y="604838"/>
            <a:ext cx="11595100" cy="1223962"/>
          </a:xfrm>
        </p:spPr>
        <p:txBody>
          <a:bodyPr/>
          <a:lstStyle/>
          <a:p>
            <a:pPr algn="ctr" eaLnBrk="1" hangingPunct="1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4" descr="Hinh dong 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294" y="3971925"/>
            <a:ext cx="4559300" cy="2196863"/>
          </a:xfrm>
          <a:noFill/>
        </p:spPr>
      </p:pic>
      <p:sp>
        <p:nvSpPr>
          <p:cNvPr id="3077" name="WordArt 10"/>
          <p:cNvSpPr>
            <a:spLocks noChangeArrowheads="1" noChangeShapeType="1" noTextEdit="1"/>
          </p:cNvSpPr>
          <p:nvPr/>
        </p:nvSpPr>
        <p:spPr bwMode="auto">
          <a:xfrm>
            <a:off x="1727200" y="1828800"/>
            <a:ext cx="9042400" cy="139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MỸ </a:t>
            </a:r>
            <a:r>
              <a:rPr lang="en-US" sz="3600" kern="10" dirty="0" smtClean="0">
                <a:ln w="9525">
                  <a:rou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THUẬT 7</a:t>
            </a:r>
            <a:endParaRPr lang="en-US" sz="3600" kern="10" dirty="0">
              <a:ln w="9525">
                <a:rou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10" y="1303692"/>
            <a:ext cx="6450047" cy="80989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Trưng bày sản phẩm và chia sẻ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9"/>
          <p:cNvSpPr/>
          <p:nvPr/>
        </p:nvSpPr>
        <p:spPr>
          <a:xfrm flipV="1">
            <a:off x="6277970" y="1303691"/>
            <a:ext cx="5829631" cy="5356413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-1" fmla="*/ 455 w 5939299"/>
              <a:gd name="connsiteY0-2" fmla="*/ 543446 h 3668189"/>
              <a:gd name="connsiteX1-3" fmla="*/ 276615 w 5939299"/>
              <a:gd name="connsiteY1-4" fmla="*/ 0 h 3668189"/>
              <a:gd name="connsiteX2-5" fmla="*/ 990262 w 5939299"/>
              <a:gd name="connsiteY2-6" fmla="*/ 0 h 3668189"/>
              <a:gd name="connsiteX3-7" fmla="*/ 990262 w 5939299"/>
              <a:gd name="connsiteY3-8" fmla="*/ 0 h 3668189"/>
              <a:gd name="connsiteX4-9" fmla="*/ 2474973 w 5939299"/>
              <a:gd name="connsiteY4-10" fmla="*/ 0 h 3668189"/>
              <a:gd name="connsiteX5-11" fmla="*/ 5395853 w 5939299"/>
              <a:gd name="connsiteY5-12" fmla="*/ 0 h 3668189"/>
              <a:gd name="connsiteX6-13" fmla="*/ 5939299 w 5939299"/>
              <a:gd name="connsiteY6-14" fmla="*/ 543446 h 3668189"/>
              <a:gd name="connsiteX7-15" fmla="*/ 5939299 w 5939299"/>
              <a:gd name="connsiteY7-16" fmla="*/ 1902024 h 3668189"/>
              <a:gd name="connsiteX8-17" fmla="*/ 5939299 w 5939299"/>
              <a:gd name="connsiteY8-18" fmla="*/ 1902024 h 3668189"/>
              <a:gd name="connsiteX9-19" fmla="*/ 5939299 w 5939299"/>
              <a:gd name="connsiteY9-20" fmla="*/ 2717177 h 3668189"/>
              <a:gd name="connsiteX10-21" fmla="*/ 5939299 w 5939299"/>
              <a:gd name="connsiteY10-22" fmla="*/ 2717166 h 3668189"/>
              <a:gd name="connsiteX11-23" fmla="*/ 5395853 w 5939299"/>
              <a:gd name="connsiteY11-24" fmla="*/ 3260612 h 3668189"/>
              <a:gd name="connsiteX12-25" fmla="*/ 2474973 w 5939299"/>
              <a:gd name="connsiteY12-26" fmla="*/ 3260612 h 3668189"/>
              <a:gd name="connsiteX13-27" fmla="*/ 1732638 w 5939299"/>
              <a:gd name="connsiteY13-28" fmla="*/ 3668189 h 3668189"/>
              <a:gd name="connsiteX14-29" fmla="*/ 990262 w 5939299"/>
              <a:gd name="connsiteY14-30" fmla="*/ 3260612 h 3668189"/>
              <a:gd name="connsiteX15-31" fmla="*/ 543901 w 5939299"/>
              <a:gd name="connsiteY15-32" fmla="*/ 3260612 h 3668189"/>
              <a:gd name="connsiteX16-33" fmla="*/ 455 w 5939299"/>
              <a:gd name="connsiteY16-34" fmla="*/ 2717166 h 3668189"/>
              <a:gd name="connsiteX17-35" fmla="*/ 455 w 5939299"/>
              <a:gd name="connsiteY17-36" fmla="*/ 2717177 h 3668189"/>
              <a:gd name="connsiteX18-37" fmla="*/ 455 w 5939299"/>
              <a:gd name="connsiteY18-38" fmla="*/ 1902024 h 3668189"/>
              <a:gd name="connsiteX19-39" fmla="*/ 455 w 5939299"/>
              <a:gd name="connsiteY19-40" fmla="*/ 1902024 h 3668189"/>
              <a:gd name="connsiteX20-41" fmla="*/ 455 w 5939299"/>
              <a:gd name="connsiteY20-42" fmla="*/ 543446 h 3668189"/>
              <a:gd name="connsiteX0-43" fmla="*/ 455 w 5939299"/>
              <a:gd name="connsiteY0-44" fmla="*/ 543446 h 3668189"/>
              <a:gd name="connsiteX1-45" fmla="*/ 276615 w 5939299"/>
              <a:gd name="connsiteY1-46" fmla="*/ 0 h 3668189"/>
              <a:gd name="connsiteX2-47" fmla="*/ 990262 w 5939299"/>
              <a:gd name="connsiteY2-48" fmla="*/ 0 h 3668189"/>
              <a:gd name="connsiteX3-49" fmla="*/ 990262 w 5939299"/>
              <a:gd name="connsiteY3-50" fmla="*/ 0 h 3668189"/>
              <a:gd name="connsiteX4-51" fmla="*/ 2474973 w 5939299"/>
              <a:gd name="connsiteY4-52" fmla="*/ 0 h 3668189"/>
              <a:gd name="connsiteX5-53" fmla="*/ 5635004 w 5939299"/>
              <a:gd name="connsiteY5-54" fmla="*/ 14068 h 3668189"/>
              <a:gd name="connsiteX6-55" fmla="*/ 5939299 w 5939299"/>
              <a:gd name="connsiteY6-56" fmla="*/ 543446 h 3668189"/>
              <a:gd name="connsiteX7-57" fmla="*/ 5939299 w 5939299"/>
              <a:gd name="connsiteY7-58" fmla="*/ 1902024 h 3668189"/>
              <a:gd name="connsiteX8-59" fmla="*/ 5939299 w 5939299"/>
              <a:gd name="connsiteY8-60" fmla="*/ 1902024 h 3668189"/>
              <a:gd name="connsiteX9-61" fmla="*/ 5939299 w 5939299"/>
              <a:gd name="connsiteY9-62" fmla="*/ 2717177 h 3668189"/>
              <a:gd name="connsiteX10-63" fmla="*/ 5939299 w 5939299"/>
              <a:gd name="connsiteY10-64" fmla="*/ 2717166 h 3668189"/>
              <a:gd name="connsiteX11-65" fmla="*/ 5395853 w 5939299"/>
              <a:gd name="connsiteY11-66" fmla="*/ 3260612 h 3668189"/>
              <a:gd name="connsiteX12-67" fmla="*/ 2474973 w 5939299"/>
              <a:gd name="connsiteY12-68" fmla="*/ 3260612 h 3668189"/>
              <a:gd name="connsiteX13-69" fmla="*/ 1732638 w 5939299"/>
              <a:gd name="connsiteY13-70" fmla="*/ 3668189 h 3668189"/>
              <a:gd name="connsiteX14-71" fmla="*/ 990262 w 5939299"/>
              <a:gd name="connsiteY14-72" fmla="*/ 3260612 h 3668189"/>
              <a:gd name="connsiteX15-73" fmla="*/ 543901 w 5939299"/>
              <a:gd name="connsiteY15-74" fmla="*/ 3260612 h 3668189"/>
              <a:gd name="connsiteX16-75" fmla="*/ 455 w 5939299"/>
              <a:gd name="connsiteY16-76" fmla="*/ 2717166 h 3668189"/>
              <a:gd name="connsiteX17-77" fmla="*/ 455 w 5939299"/>
              <a:gd name="connsiteY17-78" fmla="*/ 2717177 h 3668189"/>
              <a:gd name="connsiteX18-79" fmla="*/ 455 w 5939299"/>
              <a:gd name="connsiteY18-80" fmla="*/ 1902024 h 3668189"/>
              <a:gd name="connsiteX19-81" fmla="*/ 455 w 5939299"/>
              <a:gd name="connsiteY19-82" fmla="*/ 1902024 h 3668189"/>
              <a:gd name="connsiteX20-83" fmla="*/ 455 w 5939299"/>
              <a:gd name="connsiteY20-84" fmla="*/ 543446 h 3668189"/>
              <a:gd name="connsiteX0-85" fmla="*/ 455 w 5940855"/>
              <a:gd name="connsiteY0-86" fmla="*/ 543446 h 3668189"/>
              <a:gd name="connsiteX1-87" fmla="*/ 276615 w 5940855"/>
              <a:gd name="connsiteY1-88" fmla="*/ 0 h 3668189"/>
              <a:gd name="connsiteX2-89" fmla="*/ 990262 w 5940855"/>
              <a:gd name="connsiteY2-90" fmla="*/ 0 h 3668189"/>
              <a:gd name="connsiteX3-91" fmla="*/ 990262 w 5940855"/>
              <a:gd name="connsiteY3-92" fmla="*/ 0 h 3668189"/>
              <a:gd name="connsiteX4-93" fmla="*/ 2474973 w 5940855"/>
              <a:gd name="connsiteY4-94" fmla="*/ 0 h 3668189"/>
              <a:gd name="connsiteX5-95" fmla="*/ 5677207 w 5940855"/>
              <a:gd name="connsiteY5-96" fmla="*/ 14068 h 3668189"/>
              <a:gd name="connsiteX6-97" fmla="*/ 5939299 w 5940855"/>
              <a:gd name="connsiteY6-98" fmla="*/ 543446 h 3668189"/>
              <a:gd name="connsiteX7-99" fmla="*/ 5939299 w 5940855"/>
              <a:gd name="connsiteY7-100" fmla="*/ 1902024 h 3668189"/>
              <a:gd name="connsiteX8-101" fmla="*/ 5939299 w 5940855"/>
              <a:gd name="connsiteY8-102" fmla="*/ 1902024 h 3668189"/>
              <a:gd name="connsiteX9-103" fmla="*/ 5939299 w 5940855"/>
              <a:gd name="connsiteY9-104" fmla="*/ 2717177 h 3668189"/>
              <a:gd name="connsiteX10-105" fmla="*/ 5939299 w 5940855"/>
              <a:gd name="connsiteY10-106" fmla="*/ 2717166 h 3668189"/>
              <a:gd name="connsiteX11-107" fmla="*/ 5395853 w 5940855"/>
              <a:gd name="connsiteY11-108" fmla="*/ 3260612 h 3668189"/>
              <a:gd name="connsiteX12-109" fmla="*/ 2474973 w 5940855"/>
              <a:gd name="connsiteY12-110" fmla="*/ 3260612 h 3668189"/>
              <a:gd name="connsiteX13-111" fmla="*/ 1732638 w 5940855"/>
              <a:gd name="connsiteY13-112" fmla="*/ 3668189 h 3668189"/>
              <a:gd name="connsiteX14-113" fmla="*/ 990262 w 5940855"/>
              <a:gd name="connsiteY14-114" fmla="*/ 3260612 h 3668189"/>
              <a:gd name="connsiteX15-115" fmla="*/ 543901 w 5940855"/>
              <a:gd name="connsiteY15-116" fmla="*/ 3260612 h 3668189"/>
              <a:gd name="connsiteX16-117" fmla="*/ 455 w 5940855"/>
              <a:gd name="connsiteY16-118" fmla="*/ 2717166 h 3668189"/>
              <a:gd name="connsiteX17-119" fmla="*/ 455 w 5940855"/>
              <a:gd name="connsiteY17-120" fmla="*/ 2717177 h 3668189"/>
              <a:gd name="connsiteX18-121" fmla="*/ 455 w 5940855"/>
              <a:gd name="connsiteY18-122" fmla="*/ 1902024 h 3668189"/>
              <a:gd name="connsiteX19-123" fmla="*/ 455 w 5940855"/>
              <a:gd name="connsiteY19-124" fmla="*/ 1902024 h 3668189"/>
              <a:gd name="connsiteX20-125" fmla="*/ 455 w 5940855"/>
              <a:gd name="connsiteY20-126" fmla="*/ 543446 h 3668189"/>
              <a:gd name="connsiteX0-127" fmla="*/ 455 w 5940855"/>
              <a:gd name="connsiteY0-128" fmla="*/ 543446 h 3260612"/>
              <a:gd name="connsiteX1-129" fmla="*/ 276615 w 5940855"/>
              <a:gd name="connsiteY1-130" fmla="*/ 0 h 3260612"/>
              <a:gd name="connsiteX2-131" fmla="*/ 990262 w 5940855"/>
              <a:gd name="connsiteY2-132" fmla="*/ 0 h 3260612"/>
              <a:gd name="connsiteX3-133" fmla="*/ 990262 w 5940855"/>
              <a:gd name="connsiteY3-134" fmla="*/ 0 h 3260612"/>
              <a:gd name="connsiteX4-135" fmla="*/ 2474973 w 5940855"/>
              <a:gd name="connsiteY4-136" fmla="*/ 0 h 3260612"/>
              <a:gd name="connsiteX5-137" fmla="*/ 5677207 w 5940855"/>
              <a:gd name="connsiteY5-138" fmla="*/ 14068 h 3260612"/>
              <a:gd name="connsiteX6-139" fmla="*/ 5939299 w 5940855"/>
              <a:gd name="connsiteY6-140" fmla="*/ 543446 h 3260612"/>
              <a:gd name="connsiteX7-141" fmla="*/ 5939299 w 5940855"/>
              <a:gd name="connsiteY7-142" fmla="*/ 1902024 h 3260612"/>
              <a:gd name="connsiteX8-143" fmla="*/ 5939299 w 5940855"/>
              <a:gd name="connsiteY8-144" fmla="*/ 1902024 h 3260612"/>
              <a:gd name="connsiteX9-145" fmla="*/ 5939299 w 5940855"/>
              <a:gd name="connsiteY9-146" fmla="*/ 2717177 h 3260612"/>
              <a:gd name="connsiteX10-147" fmla="*/ 5939299 w 5940855"/>
              <a:gd name="connsiteY10-148" fmla="*/ 2717166 h 3260612"/>
              <a:gd name="connsiteX11-149" fmla="*/ 5395853 w 5940855"/>
              <a:gd name="connsiteY11-150" fmla="*/ 3260612 h 3260612"/>
              <a:gd name="connsiteX12-151" fmla="*/ 2474973 w 5940855"/>
              <a:gd name="connsiteY12-152" fmla="*/ 3260612 h 3260612"/>
              <a:gd name="connsiteX13-153" fmla="*/ 990262 w 5940855"/>
              <a:gd name="connsiteY13-154" fmla="*/ 3260612 h 3260612"/>
              <a:gd name="connsiteX14-155" fmla="*/ 543901 w 5940855"/>
              <a:gd name="connsiteY14-156" fmla="*/ 3260612 h 3260612"/>
              <a:gd name="connsiteX15-157" fmla="*/ 455 w 5940855"/>
              <a:gd name="connsiteY15-158" fmla="*/ 2717166 h 3260612"/>
              <a:gd name="connsiteX16-159" fmla="*/ 455 w 5940855"/>
              <a:gd name="connsiteY16-160" fmla="*/ 2717177 h 3260612"/>
              <a:gd name="connsiteX17-161" fmla="*/ 455 w 5940855"/>
              <a:gd name="connsiteY17-162" fmla="*/ 1902024 h 3260612"/>
              <a:gd name="connsiteX18-163" fmla="*/ 455 w 5940855"/>
              <a:gd name="connsiteY18-164" fmla="*/ 1902024 h 3260612"/>
              <a:gd name="connsiteX19-165" fmla="*/ 455 w 5940855"/>
              <a:gd name="connsiteY19-166" fmla="*/ 543446 h 3260612"/>
              <a:gd name="connsiteX0-167" fmla="*/ 455 w 5940855"/>
              <a:gd name="connsiteY0-168" fmla="*/ 543446 h 3260612"/>
              <a:gd name="connsiteX1-169" fmla="*/ 276615 w 5940855"/>
              <a:gd name="connsiteY1-170" fmla="*/ 0 h 3260612"/>
              <a:gd name="connsiteX2-171" fmla="*/ 990262 w 5940855"/>
              <a:gd name="connsiteY2-172" fmla="*/ 0 h 3260612"/>
              <a:gd name="connsiteX3-173" fmla="*/ 990262 w 5940855"/>
              <a:gd name="connsiteY3-174" fmla="*/ 0 h 3260612"/>
              <a:gd name="connsiteX4-175" fmla="*/ 2474973 w 5940855"/>
              <a:gd name="connsiteY4-176" fmla="*/ 0 h 3260612"/>
              <a:gd name="connsiteX5-177" fmla="*/ 5677207 w 5940855"/>
              <a:gd name="connsiteY5-178" fmla="*/ 14068 h 3260612"/>
              <a:gd name="connsiteX6-179" fmla="*/ 5939299 w 5940855"/>
              <a:gd name="connsiteY6-180" fmla="*/ 543446 h 3260612"/>
              <a:gd name="connsiteX7-181" fmla="*/ 5939299 w 5940855"/>
              <a:gd name="connsiteY7-182" fmla="*/ 1902024 h 3260612"/>
              <a:gd name="connsiteX8-183" fmla="*/ 5939299 w 5940855"/>
              <a:gd name="connsiteY8-184" fmla="*/ 1902024 h 3260612"/>
              <a:gd name="connsiteX9-185" fmla="*/ 5939299 w 5940855"/>
              <a:gd name="connsiteY9-186" fmla="*/ 2717177 h 3260612"/>
              <a:gd name="connsiteX10-187" fmla="*/ 5939299 w 5940855"/>
              <a:gd name="connsiteY10-188" fmla="*/ 2717166 h 3260612"/>
              <a:gd name="connsiteX11-189" fmla="*/ 5395853 w 5940855"/>
              <a:gd name="connsiteY11-190" fmla="*/ 3260612 h 3260612"/>
              <a:gd name="connsiteX12-191" fmla="*/ 2474973 w 5940855"/>
              <a:gd name="connsiteY12-192" fmla="*/ 3260612 h 3260612"/>
              <a:gd name="connsiteX13-193" fmla="*/ 990262 w 5940855"/>
              <a:gd name="connsiteY13-194" fmla="*/ 3260612 h 3260612"/>
              <a:gd name="connsiteX14-195" fmla="*/ 543901 w 5940855"/>
              <a:gd name="connsiteY14-196" fmla="*/ 3260612 h 3260612"/>
              <a:gd name="connsiteX15-197" fmla="*/ 455 w 5940855"/>
              <a:gd name="connsiteY15-198" fmla="*/ 2717166 h 3260612"/>
              <a:gd name="connsiteX16-199" fmla="*/ 455 w 5940855"/>
              <a:gd name="connsiteY16-200" fmla="*/ 2717177 h 3260612"/>
              <a:gd name="connsiteX17-201" fmla="*/ 455 w 5940855"/>
              <a:gd name="connsiteY17-202" fmla="*/ 1902024 h 3260612"/>
              <a:gd name="connsiteX18-203" fmla="*/ 455 w 5940855"/>
              <a:gd name="connsiteY18-204" fmla="*/ 1902024 h 3260612"/>
              <a:gd name="connsiteX19-205" fmla="*/ 455 w 5940855"/>
              <a:gd name="connsiteY19-206" fmla="*/ 543446 h 3260612"/>
              <a:gd name="connsiteX0-207" fmla="*/ 455 w 5940855"/>
              <a:gd name="connsiteY0-208" fmla="*/ 543446 h 3260612"/>
              <a:gd name="connsiteX1-209" fmla="*/ 276615 w 5940855"/>
              <a:gd name="connsiteY1-210" fmla="*/ 0 h 3260612"/>
              <a:gd name="connsiteX2-211" fmla="*/ 990262 w 5940855"/>
              <a:gd name="connsiteY2-212" fmla="*/ 0 h 3260612"/>
              <a:gd name="connsiteX3-213" fmla="*/ 990262 w 5940855"/>
              <a:gd name="connsiteY3-214" fmla="*/ 0 h 3260612"/>
              <a:gd name="connsiteX4-215" fmla="*/ 2474973 w 5940855"/>
              <a:gd name="connsiteY4-216" fmla="*/ 0 h 3260612"/>
              <a:gd name="connsiteX5-217" fmla="*/ 5677207 w 5940855"/>
              <a:gd name="connsiteY5-218" fmla="*/ 14068 h 3260612"/>
              <a:gd name="connsiteX6-219" fmla="*/ 5939299 w 5940855"/>
              <a:gd name="connsiteY6-220" fmla="*/ 543446 h 3260612"/>
              <a:gd name="connsiteX7-221" fmla="*/ 5939299 w 5940855"/>
              <a:gd name="connsiteY7-222" fmla="*/ 1902024 h 3260612"/>
              <a:gd name="connsiteX8-223" fmla="*/ 5939299 w 5940855"/>
              <a:gd name="connsiteY8-224" fmla="*/ 1902024 h 3260612"/>
              <a:gd name="connsiteX9-225" fmla="*/ 5939299 w 5940855"/>
              <a:gd name="connsiteY9-226" fmla="*/ 2717177 h 3260612"/>
              <a:gd name="connsiteX10-227" fmla="*/ 5939299 w 5940855"/>
              <a:gd name="connsiteY10-228" fmla="*/ 2717166 h 3260612"/>
              <a:gd name="connsiteX11-229" fmla="*/ 5395853 w 5940855"/>
              <a:gd name="connsiteY11-230" fmla="*/ 3260612 h 3260612"/>
              <a:gd name="connsiteX12-231" fmla="*/ 2474973 w 5940855"/>
              <a:gd name="connsiteY12-232" fmla="*/ 3260612 h 3260612"/>
              <a:gd name="connsiteX13-233" fmla="*/ 990262 w 5940855"/>
              <a:gd name="connsiteY13-234" fmla="*/ 3260612 h 3260612"/>
              <a:gd name="connsiteX14-235" fmla="*/ 543901 w 5940855"/>
              <a:gd name="connsiteY14-236" fmla="*/ 3260612 h 3260612"/>
              <a:gd name="connsiteX15-237" fmla="*/ 455 w 5940855"/>
              <a:gd name="connsiteY15-238" fmla="*/ 2717166 h 3260612"/>
              <a:gd name="connsiteX16-239" fmla="*/ 455 w 5940855"/>
              <a:gd name="connsiteY16-240" fmla="*/ 2717177 h 3260612"/>
              <a:gd name="connsiteX17-241" fmla="*/ 455 w 5940855"/>
              <a:gd name="connsiteY17-242" fmla="*/ 1902024 h 3260612"/>
              <a:gd name="connsiteX18-243" fmla="*/ 455 w 5940855"/>
              <a:gd name="connsiteY18-244" fmla="*/ 1902024 h 3260612"/>
              <a:gd name="connsiteX19-245" fmla="*/ 455 w 5940855"/>
              <a:gd name="connsiteY19-246" fmla="*/ 543446 h 3260612"/>
              <a:gd name="connsiteX0-247" fmla="*/ 473954 w 6414354"/>
              <a:gd name="connsiteY0-248" fmla="*/ 543446 h 3260612"/>
              <a:gd name="connsiteX1-249" fmla="*/ 750114 w 6414354"/>
              <a:gd name="connsiteY1-250" fmla="*/ 0 h 3260612"/>
              <a:gd name="connsiteX2-251" fmla="*/ 1463761 w 6414354"/>
              <a:gd name="connsiteY2-252" fmla="*/ 0 h 3260612"/>
              <a:gd name="connsiteX3-253" fmla="*/ 1463761 w 6414354"/>
              <a:gd name="connsiteY3-254" fmla="*/ 0 h 3260612"/>
              <a:gd name="connsiteX4-255" fmla="*/ 2948472 w 6414354"/>
              <a:gd name="connsiteY4-256" fmla="*/ 0 h 3260612"/>
              <a:gd name="connsiteX5-257" fmla="*/ 6150706 w 6414354"/>
              <a:gd name="connsiteY5-258" fmla="*/ 14068 h 3260612"/>
              <a:gd name="connsiteX6-259" fmla="*/ 6412798 w 6414354"/>
              <a:gd name="connsiteY6-260" fmla="*/ 543446 h 3260612"/>
              <a:gd name="connsiteX7-261" fmla="*/ 6412798 w 6414354"/>
              <a:gd name="connsiteY7-262" fmla="*/ 1902024 h 3260612"/>
              <a:gd name="connsiteX8-263" fmla="*/ 6412798 w 6414354"/>
              <a:gd name="connsiteY8-264" fmla="*/ 1902024 h 3260612"/>
              <a:gd name="connsiteX9-265" fmla="*/ 6412798 w 6414354"/>
              <a:gd name="connsiteY9-266" fmla="*/ 2717177 h 3260612"/>
              <a:gd name="connsiteX10-267" fmla="*/ 6412798 w 6414354"/>
              <a:gd name="connsiteY10-268" fmla="*/ 2717166 h 3260612"/>
              <a:gd name="connsiteX11-269" fmla="*/ 5869352 w 6414354"/>
              <a:gd name="connsiteY11-270" fmla="*/ 3260612 h 3260612"/>
              <a:gd name="connsiteX12-271" fmla="*/ 2948472 w 6414354"/>
              <a:gd name="connsiteY12-272" fmla="*/ 3260612 h 3260612"/>
              <a:gd name="connsiteX13-273" fmla="*/ 1463761 w 6414354"/>
              <a:gd name="connsiteY13-274" fmla="*/ 3260612 h 3260612"/>
              <a:gd name="connsiteX14-275" fmla="*/ 74864 w 6414354"/>
              <a:gd name="connsiteY14-276" fmla="*/ 3260612 h 3260612"/>
              <a:gd name="connsiteX15-277" fmla="*/ 473954 w 6414354"/>
              <a:gd name="connsiteY15-278" fmla="*/ 2717166 h 3260612"/>
              <a:gd name="connsiteX16-279" fmla="*/ 473954 w 6414354"/>
              <a:gd name="connsiteY16-280" fmla="*/ 2717177 h 3260612"/>
              <a:gd name="connsiteX17-281" fmla="*/ 473954 w 6414354"/>
              <a:gd name="connsiteY17-282" fmla="*/ 1902024 h 3260612"/>
              <a:gd name="connsiteX18-283" fmla="*/ 473954 w 6414354"/>
              <a:gd name="connsiteY18-284" fmla="*/ 1902024 h 3260612"/>
              <a:gd name="connsiteX19-285" fmla="*/ 473954 w 6414354"/>
              <a:gd name="connsiteY19-286" fmla="*/ 543446 h 32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94;p19"/>
          <p:cNvSpPr txBox="1"/>
          <p:nvPr/>
        </p:nvSpPr>
        <p:spPr>
          <a:xfrm>
            <a:off x="6550925" y="1566110"/>
            <a:ext cx="5556677" cy="488928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 của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Sự khác biệt của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vẽ so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vi-VN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Kĩ thuật thể hiện bài vẽ thế nào?</a:t>
            </a:r>
            <a:endParaRPr lang="vi-VN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vi-VN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Ý tưởng điều chỉnh để bài vẽ thêm đẹp và hoàn thiện hơn.</a:t>
            </a:r>
            <a:endParaRPr lang="vi-VN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4 lưu ý với giáo viên Mĩ thuật khi triển khai chương trình mới | Báo Giáo  dục và Thời đại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4" y="2678069"/>
            <a:ext cx="5663154" cy="36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UTM Hanzel" panose="02040603050506020204" pitchFamily="18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ẽ Mona Lisa Đơn Giản Lớp 7 - Việt Nam Overn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70" y="3201681"/>
            <a:ext cx="821039" cy="12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ẽ Mona Lisa Đơn Giản Lớp 7 - Việt Nam Overnigh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>
            <a:fillRect/>
          </a:stretch>
        </p:blipFill>
        <p:spPr bwMode="auto">
          <a:xfrm>
            <a:off x="4361201" y="3201681"/>
            <a:ext cx="791683" cy="12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p:transition spd="med" advTm="384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625129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23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Tìm hiểu cách diễn tả nhân vật của hội họa Trung Quốc thời Trung đại.</a:t>
            </a: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ular Callout 9"/>
          <p:cNvSpPr/>
          <p:nvPr/>
        </p:nvSpPr>
        <p:spPr>
          <a:xfrm flipV="1">
            <a:off x="5678240" y="2284161"/>
            <a:ext cx="6575090" cy="4601141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-1" fmla="*/ 455 w 5939299"/>
              <a:gd name="connsiteY0-2" fmla="*/ 543446 h 3668189"/>
              <a:gd name="connsiteX1-3" fmla="*/ 276615 w 5939299"/>
              <a:gd name="connsiteY1-4" fmla="*/ 0 h 3668189"/>
              <a:gd name="connsiteX2-5" fmla="*/ 990262 w 5939299"/>
              <a:gd name="connsiteY2-6" fmla="*/ 0 h 3668189"/>
              <a:gd name="connsiteX3-7" fmla="*/ 990262 w 5939299"/>
              <a:gd name="connsiteY3-8" fmla="*/ 0 h 3668189"/>
              <a:gd name="connsiteX4-9" fmla="*/ 2474973 w 5939299"/>
              <a:gd name="connsiteY4-10" fmla="*/ 0 h 3668189"/>
              <a:gd name="connsiteX5-11" fmla="*/ 5395853 w 5939299"/>
              <a:gd name="connsiteY5-12" fmla="*/ 0 h 3668189"/>
              <a:gd name="connsiteX6-13" fmla="*/ 5939299 w 5939299"/>
              <a:gd name="connsiteY6-14" fmla="*/ 543446 h 3668189"/>
              <a:gd name="connsiteX7-15" fmla="*/ 5939299 w 5939299"/>
              <a:gd name="connsiteY7-16" fmla="*/ 1902024 h 3668189"/>
              <a:gd name="connsiteX8-17" fmla="*/ 5939299 w 5939299"/>
              <a:gd name="connsiteY8-18" fmla="*/ 1902024 h 3668189"/>
              <a:gd name="connsiteX9-19" fmla="*/ 5939299 w 5939299"/>
              <a:gd name="connsiteY9-20" fmla="*/ 2717177 h 3668189"/>
              <a:gd name="connsiteX10-21" fmla="*/ 5939299 w 5939299"/>
              <a:gd name="connsiteY10-22" fmla="*/ 2717166 h 3668189"/>
              <a:gd name="connsiteX11-23" fmla="*/ 5395853 w 5939299"/>
              <a:gd name="connsiteY11-24" fmla="*/ 3260612 h 3668189"/>
              <a:gd name="connsiteX12-25" fmla="*/ 2474973 w 5939299"/>
              <a:gd name="connsiteY12-26" fmla="*/ 3260612 h 3668189"/>
              <a:gd name="connsiteX13-27" fmla="*/ 1732638 w 5939299"/>
              <a:gd name="connsiteY13-28" fmla="*/ 3668189 h 3668189"/>
              <a:gd name="connsiteX14-29" fmla="*/ 990262 w 5939299"/>
              <a:gd name="connsiteY14-30" fmla="*/ 3260612 h 3668189"/>
              <a:gd name="connsiteX15-31" fmla="*/ 543901 w 5939299"/>
              <a:gd name="connsiteY15-32" fmla="*/ 3260612 h 3668189"/>
              <a:gd name="connsiteX16-33" fmla="*/ 455 w 5939299"/>
              <a:gd name="connsiteY16-34" fmla="*/ 2717166 h 3668189"/>
              <a:gd name="connsiteX17-35" fmla="*/ 455 w 5939299"/>
              <a:gd name="connsiteY17-36" fmla="*/ 2717177 h 3668189"/>
              <a:gd name="connsiteX18-37" fmla="*/ 455 w 5939299"/>
              <a:gd name="connsiteY18-38" fmla="*/ 1902024 h 3668189"/>
              <a:gd name="connsiteX19-39" fmla="*/ 455 w 5939299"/>
              <a:gd name="connsiteY19-40" fmla="*/ 1902024 h 3668189"/>
              <a:gd name="connsiteX20-41" fmla="*/ 455 w 5939299"/>
              <a:gd name="connsiteY20-42" fmla="*/ 543446 h 3668189"/>
              <a:gd name="connsiteX0-43" fmla="*/ 455 w 5939299"/>
              <a:gd name="connsiteY0-44" fmla="*/ 543446 h 3668189"/>
              <a:gd name="connsiteX1-45" fmla="*/ 276615 w 5939299"/>
              <a:gd name="connsiteY1-46" fmla="*/ 0 h 3668189"/>
              <a:gd name="connsiteX2-47" fmla="*/ 990262 w 5939299"/>
              <a:gd name="connsiteY2-48" fmla="*/ 0 h 3668189"/>
              <a:gd name="connsiteX3-49" fmla="*/ 990262 w 5939299"/>
              <a:gd name="connsiteY3-50" fmla="*/ 0 h 3668189"/>
              <a:gd name="connsiteX4-51" fmla="*/ 2474973 w 5939299"/>
              <a:gd name="connsiteY4-52" fmla="*/ 0 h 3668189"/>
              <a:gd name="connsiteX5-53" fmla="*/ 5635004 w 5939299"/>
              <a:gd name="connsiteY5-54" fmla="*/ 14068 h 3668189"/>
              <a:gd name="connsiteX6-55" fmla="*/ 5939299 w 5939299"/>
              <a:gd name="connsiteY6-56" fmla="*/ 543446 h 3668189"/>
              <a:gd name="connsiteX7-57" fmla="*/ 5939299 w 5939299"/>
              <a:gd name="connsiteY7-58" fmla="*/ 1902024 h 3668189"/>
              <a:gd name="connsiteX8-59" fmla="*/ 5939299 w 5939299"/>
              <a:gd name="connsiteY8-60" fmla="*/ 1902024 h 3668189"/>
              <a:gd name="connsiteX9-61" fmla="*/ 5939299 w 5939299"/>
              <a:gd name="connsiteY9-62" fmla="*/ 2717177 h 3668189"/>
              <a:gd name="connsiteX10-63" fmla="*/ 5939299 w 5939299"/>
              <a:gd name="connsiteY10-64" fmla="*/ 2717166 h 3668189"/>
              <a:gd name="connsiteX11-65" fmla="*/ 5395853 w 5939299"/>
              <a:gd name="connsiteY11-66" fmla="*/ 3260612 h 3668189"/>
              <a:gd name="connsiteX12-67" fmla="*/ 2474973 w 5939299"/>
              <a:gd name="connsiteY12-68" fmla="*/ 3260612 h 3668189"/>
              <a:gd name="connsiteX13-69" fmla="*/ 1732638 w 5939299"/>
              <a:gd name="connsiteY13-70" fmla="*/ 3668189 h 3668189"/>
              <a:gd name="connsiteX14-71" fmla="*/ 990262 w 5939299"/>
              <a:gd name="connsiteY14-72" fmla="*/ 3260612 h 3668189"/>
              <a:gd name="connsiteX15-73" fmla="*/ 543901 w 5939299"/>
              <a:gd name="connsiteY15-74" fmla="*/ 3260612 h 3668189"/>
              <a:gd name="connsiteX16-75" fmla="*/ 455 w 5939299"/>
              <a:gd name="connsiteY16-76" fmla="*/ 2717166 h 3668189"/>
              <a:gd name="connsiteX17-77" fmla="*/ 455 w 5939299"/>
              <a:gd name="connsiteY17-78" fmla="*/ 2717177 h 3668189"/>
              <a:gd name="connsiteX18-79" fmla="*/ 455 w 5939299"/>
              <a:gd name="connsiteY18-80" fmla="*/ 1902024 h 3668189"/>
              <a:gd name="connsiteX19-81" fmla="*/ 455 w 5939299"/>
              <a:gd name="connsiteY19-82" fmla="*/ 1902024 h 3668189"/>
              <a:gd name="connsiteX20-83" fmla="*/ 455 w 5939299"/>
              <a:gd name="connsiteY20-84" fmla="*/ 543446 h 3668189"/>
              <a:gd name="connsiteX0-85" fmla="*/ 455 w 5940855"/>
              <a:gd name="connsiteY0-86" fmla="*/ 543446 h 3668189"/>
              <a:gd name="connsiteX1-87" fmla="*/ 276615 w 5940855"/>
              <a:gd name="connsiteY1-88" fmla="*/ 0 h 3668189"/>
              <a:gd name="connsiteX2-89" fmla="*/ 990262 w 5940855"/>
              <a:gd name="connsiteY2-90" fmla="*/ 0 h 3668189"/>
              <a:gd name="connsiteX3-91" fmla="*/ 990262 w 5940855"/>
              <a:gd name="connsiteY3-92" fmla="*/ 0 h 3668189"/>
              <a:gd name="connsiteX4-93" fmla="*/ 2474973 w 5940855"/>
              <a:gd name="connsiteY4-94" fmla="*/ 0 h 3668189"/>
              <a:gd name="connsiteX5-95" fmla="*/ 5677207 w 5940855"/>
              <a:gd name="connsiteY5-96" fmla="*/ 14068 h 3668189"/>
              <a:gd name="connsiteX6-97" fmla="*/ 5939299 w 5940855"/>
              <a:gd name="connsiteY6-98" fmla="*/ 543446 h 3668189"/>
              <a:gd name="connsiteX7-99" fmla="*/ 5939299 w 5940855"/>
              <a:gd name="connsiteY7-100" fmla="*/ 1902024 h 3668189"/>
              <a:gd name="connsiteX8-101" fmla="*/ 5939299 w 5940855"/>
              <a:gd name="connsiteY8-102" fmla="*/ 1902024 h 3668189"/>
              <a:gd name="connsiteX9-103" fmla="*/ 5939299 w 5940855"/>
              <a:gd name="connsiteY9-104" fmla="*/ 2717177 h 3668189"/>
              <a:gd name="connsiteX10-105" fmla="*/ 5939299 w 5940855"/>
              <a:gd name="connsiteY10-106" fmla="*/ 2717166 h 3668189"/>
              <a:gd name="connsiteX11-107" fmla="*/ 5395853 w 5940855"/>
              <a:gd name="connsiteY11-108" fmla="*/ 3260612 h 3668189"/>
              <a:gd name="connsiteX12-109" fmla="*/ 2474973 w 5940855"/>
              <a:gd name="connsiteY12-110" fmla="*/ 3260612 h 3668189"/>
              <a:gd name="connsiteX13-111" fmla="*/ 1732638 w 5940855"/>
              <a:gd name="connsiteY13-112" fmla="*/ 3668189 h 3668189"/>
              <a:gd name="connsiteX14-113" fmla="*/ 990262 w 5940855"/>
              <a:gd name="connsiteY14-114" fmla="*/ 3260612 h 3668189"/>
              <a:gd name="connsiteX15-115" fmla="*/ 543901 w 5940855"/>
              <a:gd name="connsiteY15-116" fmla="*/ 3260612 h 3668189"/>
              <a:gd name="connsiteX16-117" fmla="*/ 455 w 5940855"/>
              <a:gd name="connsiteY16-118" fmla="*/ 2717166 h 3668189"/>
              <a:gd name="connsiteX17-119" fmla="*/ 455 w 5940855"/>
              <a:gd name="connsiteY17-120" fmla="*/ 2717177 h 3668189"/>
              <a:gd name="connsiteX18-121" fmla="*/ 455 w 5940855"/>
              <a:gd name="connsiteY18-122" fmla="*/ 1902024 h 3668189"/>
              <a:gd name="connsiteX19-123" fmla="*/ 455 w 5940855"/>
              <a:gd name="connsiteY19-124" fmla="*/ 1902024 h 3668189"/>
              <a:gd name="connsiteX20-125" fmla="*/ 455 w 5940855"/>
              <a:gd name="connsiteY20-126" fmla="*/ 543446 h 3668189"/>
              <a:gd name="connsiteX0-127" fmla="*/ 455 w 5940855"/>
              <a:gd name="connsiteY0-128" fmla="*/ 543446 h 3260612"/>
              <a:gd name="connsiteX1-129" fmla="*/ 276615 w 5940855"/>
              <a:gd name="connsiteY1-130" fmla="*/ 0 h 3260612"/>
              <a:gd name="connsiteX2-131" fmla="*/ 990262 w 5940855"/>
              <a:gd name="connsiteY2-132" fmla="*/ 0 h 3260612"/>
              <a:gd name="connsiteX3-133" fmla="*/ 990262 w 5940855"/>
              <a:gd name="connsiteY3-134" fmla="*/ 0 h 3260612"/>
              <a:gd name="connsiteX4-135" fmla="*/ 2474973 w 5940855"/>
              <a:gd name="connsiteY4-136" fmla="*/ 0 h 3260612"/>
              <a:gd name="connsiteX5-137" fmla="*/ 5677207 w 5940855"/>
              <a:gd name="connsiteY5-138" fmla="*/ 14068 h 3260612"/>
              <a:gd name="connsiteX6-139" fmla="*/ 5939299 w 5940855"/>
              <a:gd name="connsiteY6-140" fmla="*/ 543446 h 3260612"/>
              <a:gd name="connsiteX7-141" fmla="*/ 5939299 w 5940855"/>
              <a:gd name="connsiteY7-142" fmla="*/ 1902024 h 3260612"/>
              <a:gd name="connsiteX8-143" fmla="*/ 5939299 w 5940855"/>
              <a:gd name="connsiteY8-144" fmla="*/ 1902024 h 3260612"/>
              <a:gd name="connsiteX9-145" fmla="*/ 5939299 w 5940855"/>
              <a:gd name="connsiteY9-146" fmla="*/ 2717177 h 3260612"/>
              <a:gd name="connsiteX10-147" fmla="*/ 5939299 w 5940855"/>
              <a:gd name="connsiteY10-148" fmla="*/ 2717166 h 3260612"/>
              <a:gd name="connsiteX11-149" fmla="*/ 5395853 w 5940855"/>
              <a:gd name="connsiteY11-150" fmla="*/ 3260612 h 3260612"/>
              <a:gd name="connsiteX12-151" fmla="*/ 2474973 w 5940855"/>
              <a:gd name="connsiteY12-152" fmla="*/ 3260612 h 3260612"/>
              <a:gd name="connsiteX13-153" fmla="*/ 990262 w 5940855"/>
              <a:gd name="connsiteY13-154" fmla="*/ 3260612 h 3260612"/>
              <a:gd name="connsiteX14-155" fmla="*/ 543901 w 5940855"/>
              <a:gd name="connsiteY14-156" fmla="*/ 3260612 h 3260612"/>
              <a:gd name="connsiteX15-157" fmla="*/ 455 w 5940855"/>
              <a:gd name="connsiteY15-158" fmla="*/ 2717166 h 3260612"/>
              <a:gd name="connsiteX16-159" fmla="*/ 455 w 5940855"/>
              <a:gd name="connsiteY16-160" fmla="*/ 2717177 h 3260612"/>
              <a:gd name="connsiteX17-161" fmla="*/ 455 w 5940855"/>
              <a:gd name="connsiteY17-162" fmla="*/ 1902024 h 3260612"/>
              <a:gd name="connsiteX18-163" fmla="*/ 455 w 5940855"/>
              <a:gd name="connsiteY18-164" fmla="*/ 1902024 h 3260612"/>
              <a:gd name="connsiteX19-165" fmla="*/ 455 w 5940855"/>
              <a:gd name="connsiteY19-166" fmla="*/ 543446 h 3260612"/>
              <a:gd name="connsiteX0-167" fmla="*/ 455 w 5940855"/>
              <a:gd name="connsiteY0-168" fmla="*/ 543446 h 3260612"/>
              <a:gd name="connsiteX1-169" fmla="*/ 276615 w 5940855"/>
              <a:gd name="connsiteY1-170" fmla="*/ 0 h 3260612"/>
              <a:gd name="connsiteX2-171" fmla="*/ 990262 w 5940855"/>
              <a:gd name="connsiteY2-172" fmla="*/ 0 h 3260612"/>
              <a:gd name="connsiteX3-173" fmla="*/ 990262 w 5940855"/>
              <a:gd name="connsiteY3-174" fmla="*/ 0 h 3260612"/>
              <a:gd name="connsiteX4-175" fmla="*/ 2474973 w 5940855"/>
              <a:gd name="connsiteY4-176" fmla="*/ 0 h 3260612"/>
              <a:gd name="connsiteX5-177" fmla="*/ 5677207 w 5940855"/>
              <a:gd name="connsiteY5-178" fmla="*/ 14068 h 3260612"/>
              <a:gd name="connsiteX6-179" fmla="*/ 5939299 w 5940855"/>
              <a:gd name="connsiteY6-180" fmla="*/ 543446 h 3260612"/>
              <a:gd name="connsiteX7-181" fmla="*/ 5939299 w 5940855"/>
              <a:gd name="connsiteY7-182" fmla="*/ 1902024 h 3260612"/>
              <a:gd name="connsiteX8-183" fmla="*/ 5939299 w 5940855"/>
              <a:gd name="connsiteY8-184" fmla="*/ 1902024 h 3260612"/>
              <a:gd name="connsiteX9-185" fmla="*/ 5939299 w 5940855"/>
              <a:gd name="connsiteY9-186" fmla="*/ 2717177 h 3260612"/>
              <a:gd name="connsiteX10-187" fmla="*/ 5939299 w 5940855"/>
              <a:gd name="connsiteY10-188" fmla="*/ 2717166 h 3260612"/>
              <a:gd name="connsiteX11-189" fmla="*/ 5395853 w 5940855"/>
              <a:gd name="connsiteY11-190" fmla="*/ 3260612 h 3260612"/>
              <a:gd name="connsiteX12-191" fmla="*/ 2474973 w 5940855"/>
              <a:gd name="connsiteY12-192" fmla="*/ 3260612 h 3260612"/>
              <a:gd name="connsiteX13-193" fmla="*/ 990262 w 5940855"/>
              <a:gd name="connsiteY13-194" fmla="*/ 3260612 h 3260612"/>
              <a:gd name="connsiteX14-195" fmla="*/ 543901 w 5940855"/>
              <a:gd name="connsiteY14-196" fmla="*/ 3260612 h 3260612"/>
              <a:gd name="connsiteX15-197" fmla="*/ 455 w 5940855"/>
              <a:gd name="connsiteY15-198" fmla="*/ 2717166 h 3260612"/>
              <a:gd name="connsiteX16-199" fmla="*/ 455 w 5940855"/>
              <a:gd name="connsiteY16-200" fmla="*/ 2717177 h 3260612"/>
              <a:gd name="connsiteX17-201" fmla="*/ 455 w 5940855"/>
              <a:gd name="connsiteY17-202" fmla="*/ 1902024 h 3260612"/>
              <a:gd name="connsiteX18-203" fmla="*/ 455 w 5940855"/>
              <a:gd name="connsiteY18-204" fmla="*/ 1902024 h 3260612"/>
              <a:gd name="connsiteX19-205" fmla="*/ 455 w 5940855"/>
              <a:gd name="connsiteY19-206" fmla="*/ 543446 h 3260612"/>
              <a:gd name="connsiteX0-207" fmla="*/ 455 w 5940855"/>
              <a:gd name="connsiteY0-208" fmla="*/ 543446 h 3260612"/>
              <a:gd name="connsiteX1-209" fmla="*/ 276615 w 5940855"/>
              <a:gd name="connsiteY1-210" fmla="*/ 0 h 3260612"/>
              <a:gd name="connsiteX2-211" fmla="*/ 990262 w 5940855"/>
              <a:gd name="connsiteY2-212" fmla="*/ 0 h 3260612"/>
              <a:gd name="connsiteX3-213" fmla="*/ 990262 w 5940855"/>
              <a:gd name="connsiteY3-214" fmla="*/ 0 h 3260612"/>
              <a:gd name="connsiteX4-215" fmla="*/ 2474973 w 5940855"/>
              <a:gd name="connsiteY4-216" fmla="*/ 0 h 3260612"/>
              <a:gd name="connsiteX5-217" fmla="*/ 5677207 w 5940855"/>
              <a:gd name="connsiteY5-218" fmla="*/ 14068 h 3260612"/>
              <a:gd name="connsiteX6-219" fmla="*/ 5939299 w 5940855"/>
              <a:gd name="connsiteY6-220" fmla="*/ 543446 h 3260612"/>
              <a:gd name="connsiteX7-221" fmla="*/ 5939299 w 5940855"/>
              <a:gd name="connsiteY7-222" fmla="*/ 1902024 h 3260612"/>
              <a:gd name="connsiteX8-223" fmla="*/ 5939299 w 5940855"/>
              <a:gd name="connsiteY8-224" fmla="*/ 1902024 h 3260612"/>
              <a:gd name="connsiteX9-225" fmla="*/ 5939299 w 5940855"/>
              <a:gd name="connsiteY9-226" fmla="*/ 2717177 h 3260612"/>
              <a:gd name="connsiteX10-227" fmla="*/ 5939299 w 5940855"/>
              <a:gd name="connsiteY10-228" fmla="*/ 2717166 h 3260612"/>
              <a:gd name="connsiteX11-229" fmla="*/ 5395853 w 5940855"/>
              <a:gd name="connsiteY11-230" fmla="*/ 3260612 h 3260612"/>
              <a:gd name="connsiteX12-231" fmla="*/ 2474973 w 5940855"/>
              <a:gd name="connsiteY12-232" fmla="*/ 3260612 h 3260612"/>
              <a:gd name="connsiteX13-233" fmla="*/ 990262 w 5940855"/>
              <a:gd name="connsiteY13-234" fmla="*/ 3260612 h 3260612"/>
              <a:gd name="connsiteX14-235" fmla="*/ 543901 w 5940855"/>
              <a:gd name="connsiteY14-236" fmla="*/ 3260612 h 3260612"/>
              <a:gd name="connsiteX15-237" fmla="*/ 455 w 5940855"/>
              <a:gd name="connsiteY15-238" fmla="*/ 2717166 h 3260612"/>
              <a:gd name="connsiteX16-239" fmla="*/ 455 w 5940855"/>
              <a:gd name="connsiteY16-240" fmla="*/ 2717177 h 3260612"/>
              <a:gd name="connsiteX17-241" fmla="*/ 455 w 5940855"/>
              <a:gd name="connsiteY17-242" fmla="*/ 1902024 h 3260612"/>
              <a:gd name="connsiteX18-243" fmla="*/ 455 w 5940855"/>
              <a:gd name="connsiteY18-244" fmla="*/ 1902024 h 3260612"/>
              <a:gd name="connsiteX19-245" fmla="*/ 455 w 5940855"/>
              <a:gd name="connsiteY19-246" fmla="*/ 543446 h 3260612"/>
              <a:gd name="connsiteX0-247" fmla="*/ 473954 w 6414354"/>
              <a:gd name="connsiteY0-248" fmla="*/ 543446 h 3260612"/>
              <a:gd name="connsiteX1-249" fmla="*/ 750114 w 6414354"/>
              <a:gd name="connsiteY1-250" fmla="*/ 0 h 3260612"/>
              <a:gd name="connsiteX2-251" fmla="*/ 1463761 w 6414354"/>
              <a:gd name="connsiteY2-252" fmla="*/ 0 h 3260612"/>
              <a:gd name="connsiteX3-253" fmla="*/ 1463761 w 6414354"/>
              <a:gd name="connsiteY3-254" fmla="*/ 0 h 3260612"/>
              <a:gd name="connsiteX4-255" fmla="*/ 2948472 w 6414354"/>
              <a:gd name="connsiteY4-256" fmla="*/ 0 h 3260612"/>
              <a:gd name="connsiteX5-257" fmla="*/ 6150706 w 6414354"/>
              <a:gd name="connsiteY5-258" fmla="*/ 14068 h 3260612"/>
              <a:gd name="connsiteX6-259" fmla="*/ 6412798 w 6414354"/>
              <a:gd name="connsiteY6-260" fmla="*/ 543446 h 3260612"/>
              <a:gd name="connsiteX7-261" fmla="*/ 6412798 w 6414354"/>
              <a:gd name="connsiteY7-262" fmla="*/ 1902024 h 3260612"/>
              <a:gd name="connsiteX8-263" fmla="*/ 6412798 w 6414354"/>
              <a:gd name="connsiteY8-264" fmla="*/ 1902024 h 3260612"/>
              <a:gd name="connsiteX9-265" fmla="*/ 6412798 w 6414354"/>
              <a:gd name="connsiteY9-266" fmla="*/ 2717177 h 3260612"/>
              <a:gd name="connsiteX10-267" fmla="*/ 6412798 w 6414354"/>
              <a:gd name="connsiteY10-268" fmla="*/ 2717166 h 3260612"/>
              <a:gd name="connsiteX11-269" fmla="*/ 5869352 w 6414354"/>
              <a:gd name="connsiteY11-270" fmla="*/ 3260612 h 3260612"/>
              <a:gd name="connsiteX12-271" fmla="*/ 2948472 w 6414354"/>
              <a:gd name="connsiteY12-272" fmla="*/ 3260612 h 3260612"/>
              <a:gd name="connsiteX13-273" fmla="*/ 1463761 w 6414354"/>
              <a:gd name="connsiteY13-274" fmla="*/ 3260612 h 3260612"/>
              <a:gd name="connsiteX14-275" fmla="*/ 74864 w 6414354"/>
              <a:gd name="connsiteY14-276" fmla="*/ 3260612 h 3260612"/>
              <a:gd name="connsiteX15-277" fmla="*/ 473954 w 6414354"/>
              <a:gd name="connsiteY15-278" fmla="*/ 2717166 h 3260612"/>
              <a:gd name="connsiteX16-279" fmla="*/ 473954 w 6414354"/>
              <a:gd name="connsiteY16-280" fmla="*/ 2717177 h 3260612"/>
              <a:gd name="connsiteX17-281" fmla="*/ 473954 w 6414354"/>
              <a:gd name="connsiteY17-282" fmla="*/ 1902024 h 3260612"/>
              <a:gd name="connsiteX18-283" fmla="*/ 473954 w 6414354"/>
              <a:gd name="connsiteY18-284" fmla="*/ 1902024 h 3260612"/>
              <a:gd name="connsiteX19-285" fmla="*/ 473954 w 6414354"/>
              <a:gd name="connsiteY19-286" fmla="*/ 543446 h 32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94;p19"/>
          <p:cNvSpPr txBox="1"/>
          <p:nvPr/>
        </p:nvSpPr>
        <p:spPr>
          <a:xfrm>
            <a:off x="5739570" y="2470245"/>
            <a:ext cx="6452430" cy="38077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584200" indent="-457200">
              <a:spcBef>
                <a:spcPts val="0"/>
              </a:spcBef>
              <a:buSzPts val="1600"/>
              <a:buFontTx/>
              <a:buChar char="-"/>
            </a:pPr>
            <a:r>
              <a:rPr lang="vi-VN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tìm hiểu vẻ đẹp của đường nét, màu sắc, chất liệu, c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diễn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nhân vật hội họa Trung Quốc thời Trung đại.</a:t>
            </a:r>
            <a:endParaRPr lang="vi-VN" sz="36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indent="-457200">
              <a:spcBef>
                <a:spcPts val="0"/>
              </a:spcBef>
              <a:buSzPts val="1600"/>
              <a:buFontTx/>
              <a:buChar char="-"/>
            </a:pPr>
            <a:endParaRPr lang="vi-VN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UTM Hanzel" panose="02040603050506020204" pitchFamily="18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74" t="2899"/>
          <a:stretch>
            <a:fillRect/>
          </a:stretch>
        </p:blipFill>
        <p:spPr>
          <a:xfrm>
            <a:off x="144372" y="4967785"/>
            <a:ext cx="5328380" cy="1674422"/>
          </a:xfrm>
          <a:prstGeom prst="rect">
            <a:avLst/>
          </a:prstGeom>
        </p:spPr>
      </p:pic>
      <p:pic>
        <p:nvPicPr>
          <p:cNvPr id="5122" name="Picture 2" descr="https://m.daikynguyen.tv/wp-content/uploads/2018/02/banqu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6" y="1997553"/>
            <a:ext cx="5199346" cy="27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p:transition spd="med" advTm="7799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626" y="2473376"/>
            <a:ext cx="2991347" cy="2863121"/>
          </a:xfrm>
          <a:prstGeom prst="rect">
            <a:avLst/>
          </a:prstGeom>
          <a:solidFill>
            <a:schemeClr val="bg2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oogle Shape;112;p20"/>
          <p:cNvSpPr txBox="1"/>
          <p:nvPr/>
        </p:nvSpPr>
        <p:spPr>
          <a:xfrm>
            <a:off x="5745864" y="2861503"/>
            <a:ext cx="4927133" cy="8196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vi-VN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bà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12 </a:t>
            </a:r>
            <a:r>
              <a:rPr lang="vi-VN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mảnh ghép thú vị</a:t>
            </a:r>
            <a:r>
              <a:rPr lang="vi-VN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13;p20"/>
          <p:cNvSpPr txBox="1">
            <a:spLocks noGrp="1"/>
          </p:cNvSpPr>
          <p:nvPr>
            <p:ph type="title"/>
          </p:nvPr>
        </p:nvSpPr>
        <p:spPr>
          <a:xfrm>
            <a:off x="2548329" y="938067"/>
            <a:ext cx="6835514" cy="1041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Roboto" panose="02000000000000000000" pitchFamily="2" charset="0"/>
                <a:cs typeface="Narkisim" pitchFamily="34" charset="-79"/>
              </a:rPr>
              <a:t>CHUẨN BỊ BÀI SAU</a:t>
            </a:r>
            <a:endParaRPr sz="6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ea typeface="Roboto" panose="02000000000000000000" pitchFamily="2" charset="0"/>
              <a:cs typeface="Narkisim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2726" y="4422108"/>
            <a:ext cx="5515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🎨</a:t>
            </a:r>
            <a:endParaRPr lang="en-US" sz="35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2726" y="3050181"/>
            <a:ext cx="5515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dirty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📖</a:t>
            </a:r>
            <a:endParaRPr lang="en-US" sz="35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Google Shape;112;p20"/>
          <p:cNvSpPr txBox="1"/>
          <p:nvPr/>
        </p:nvSpPr>
        <p:spPr>
          <a:xfrm>
            <a:off x="5755820" y="4233429"/>
            <a:ext cx="5786605" cy="185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 Giấy màu, báo, kéo, hồ </a:t>
            </a:r>
            <a:r>
              <a:rPr lang="en-U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kiểm tra giữa HK2.</a:t>
            </a:r>
            <a:endParaRPr lang="vi-VN" sz="32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76" y="2776809"/>
            <a:ext cx="2288646" cy="227624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7128">
        <p14:warp/>
      </p:transition>
    </mc:Choice>
    <mc:Fallback>
      <p:transition spd="slow" advTm="17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16820" y="0"/>
            <a:ext cx="133592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46" y="2247972"/>
            <a:ext cx="7921687" cy="49040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Chủ đề: NGHỆ THUẬT TRUNG ĐẠI THẾ GIỚI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5955" y="2856261"/>
            <a:ext cx="5971526" cy="913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571259" y="3009991"/>
            <a:ext cx="9574582" cy="201593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u="sng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 </a:t>
            </a:r>
            <a:r>
              <a:rPr lang="en-US" sz="4500" u="sng" dirty="0" err="1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Bài</a:t>
            </a:r>
            <a:r>
              <a:rPr lang="en-US" sz="4500" u="sng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 11:</a:t>
            </a:r>
            <a:r>
              <a:rPr lang="en-US" sz="4500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 </a:t>
            </a:r>
            <a:r>
              <a:rPr lang="en-US" sz="4000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VẺ ĐẸP CỦA NHÂN VẬT</a:t>
            </a:r>
            <a:endParaRPr lang="en-US" sz="4000" dirty="0" smtClean="0">
              <a:solidFill>
                <a:srgbClr val="FFFF66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TRONG TRANH THỜI PHỤC HƯNG</a:t>
            </a:r>
            <a:endParaRPr lang="en-US" sz="4000" dirty="0" smtClean="0">
              <a:solidFill>
                <a:srgbClr val="FFFF66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( </a:t>
            </a:r>
            <a:r>
              <a:rPr lang="en-US" sz="4000" dirty="0" err="1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Tiết</a:t>
            </a:r>
            <a:r>
              <a:rPr lang="en-US" sz="4000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2 )</a:t>
            </a:r>
            <a:endParaRPr lang="en-US" sz="4000" dirty="0">
              <a:solidFill>
                <a:srgbClr val="FFFF66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</p:txBody>
      </p:sp>
      <p:pic>
        <p:nvPicPr>
          <p:cNvPr id="1026" name="Picture 2" descr="Mona Lisa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3" y="1232301"/>
            <a:ext cx="3326014" cy="495576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34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691">
        <p:fade/>
      </p:transition>
    </mc:Choice>
    <mc:Fallback>
      <p:transition spd="med" advTm="23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057" y="1508760"/>
            <a:ext cx="10303970" cy="481584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81;p16"/>
          <p:cNvSpPr txBox="1"/>
          <p:nvPr/>
        </p:nvSpPr>
        <p:spPr>
          <a:xfrm>
            <a:off x="2702256" y="831626"/>
            <a:ext cx="7465325" cy="11151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 DUNG</a:t>
            </a:r>
            <a:endParaRPr lang="en-US" sz="6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82;p16"/>
          <p:cNvSpPr txBox="1"/>
          <p:nvPr/>
        </p:nvSpPr>
        <p:spPr>
          <a:xfrm>
            <a:off x="2902497" y="2232982"/>
            <a:ext cx="9170683" cy="3247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Khám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phá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hưng</a:t>
            </a:r>
            <a:endParaRPr lang="en-US" sz="27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phỏng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7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phỏng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hưng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7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Trưng bày sản phẩm và chia sẻ.</a:t>
            </a:r>
            <a:endParaRPr lang="en-US" sz="27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Tìm hiểu cách diễn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7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4C5D6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870" y="449977"/>
            <a:ext cx="2034187" cy="2620713"/>
          </a:xfrm>
          <a:prstGeom prst="rect">
            <a:avLst/>
          </a:prstGeom>
          <a:noFill/>
          <a:effectLst>
            <a:glow rad="508000">
              <a:schemeClr val="accent2">
                <a:lumMod val="40000"/>
                <a:lumOff val="6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3239">
        <p14:gallery dir="l"/>
      </p:transition>
    </mc:Choice>
    <mc:Fallback>
      <p:transition spd="slow" advTm="332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UTM Hanzel" panose="02040603050506020204" pitchFamily="18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flipV="1">
            <a:off x="5540991" y="2935851"/>
            <a:ext cx="6452430" cy="3002508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-1" fmla="*/ 455 w 5939299"/>
              <a:gd name="connsiteY0-2" fmla="*/ 543446 h 3668189"/>
              <a:gd name="connsiteX1-3" fmla="*/ 276615 w 5939299"/>
              <a:gd name="connsiteY1-4" fmla="*/ 0 h 3668189"/>
              <a:gd name="connsiteX2-5" fmla="*/ 990262 w 5939299"/>
              <a:gd name="connsiteY2-6" fmla="*/ 0 h 3668189"/>
              <a:gd name="connsiteX3-7" fmla="*/ 990262 w 5939299"/>
              <a:gd name="connsiteY3-8" fmla="*/ 0 h 3668189"/>
              <a:gd name="connsiteX4-9" fmla="*/ 2474973 w 5939299"/>
              <a:gd name="connsiteY4-10" fmla="*/ 0 h 3668189"/>
              <a:gd name="connsiteX5-11" fmla="*/ 5395853 w 5939299"/>
              <a:gd name="connsiteY5-12" fmla="*/ 0 h 3668189"/>
              <a:gd name="connsiteX6-13" fmla="*/ 5939299 w 5939299"/>
              <a:gd name="connsiteY6-14" fmla="*/ 543446 h 3668189"/>
              <a:gd name="connsiteX7-15" fmla="*/ 5939299 w 5939299"/>
              <a:gd name="connsiteY7-16" fmla="*/ 1902024 h 3668189"/>
              <a:gd name="connsiteX8-17" fmla="*/ 5939299 w 5939299"/>
              <a:gd name="connsiteY8-18" fmla="*/ 1902024 h 3668189"/>
              <a:gd name="connsiteX9-19" fmla="*/ 5939299 w 5939299"/>
              <a:gd name="connsiteY9-20" fmla="*/ 2717177 h 3668189"/>
              <a:gd name="connsiteX10-21" fmla="*/ 5939299 w 5939299"/>
              <a:gd name="connsiteY10-22" fmla="*/ 2717166 h 3668189"/>
              <a:gd name="connsiteX11-23" fmla="*/ 5395853 w 5939299"/>
              <a:gd name="connsiteY11-24" fmla="*/ 3260612 h 3668189"/>
              <a:gd name="connsiteX12-25" fmla="*/ 2474973 w 5939299"/>
              <a:gd name="connsiteY12-26" fmla="*/ 3260612 h 3668189"/>
              <a:gd name="connsiteX13-27" fmla="*/ 1732638 w 5939299"/>
              <a:gd name="connsiteY13-28" fmla="*/ 3668189 h 3668189"/>
              <a:gd name="connsiteX14-29" fmla="*/ 990262 w 5939299"/>
              <a:gd name="connsiteY14-30" fmla="*/ 3260612 h 3668189"/>
              <a:gd name="connsiteX15-31" fmla="*/ 543901 w 5939299"/>
              <a:gd name="connsiteY15-32" fmla="*/ 3260612 h 3668189"/>
              <a:gd name="connsiteX16-33" fmla="*/ 455 w 5939299"/>
              <a:gd name="connsiteY16-34" fmla="*/ 2717166 h 3668189"/>
              <a:gd name="connsiteX17-35" fmla="*/ 455 w 5939299"/>
              <a:gd name="connsiteY17-36" fmla="*/ 2717177 h 3668189"/>
              <a:gd name="connsiteX18-37" fmla="*/ 455 w 5939299"/>
              <a:gd name="connsiteY18-38" fmla="*/ 1902024 h 3668189"/>
              <a:gd name="connsiteX19-39" fmla="*/ 455 w 5939299"/>
              <a:gd name="connsiteY19-40" fmla="*/ 1902024 h 3668189"/>
              <a:gd name="connsiteX20-41" fmla="*/ 455 w 5939299"/>
              <a:gd name="connsiteY20-42" fmla="*/ 543446 h 3668189"/>
              <a:gd name="connsiteX0-43" fmla="*/ 455 w 5939299"/>
              <a:gd name="connsiteY0-44" fmla="*/ 543446 h 3668189"/>
              <a:gd name="connsiteX1-45" fmla="*/ 276615 w 5939299"/>
              <a:gd name="connsiteY1-46" fmla="*/ 0 h 3668189"/>
              <a:gd name="connsiteX2-47" fmla="*/ 990262 w 5939299"/>
              <a:gd name="connsiteY2-48" fmla="*/ 0 h 3668189"/>
              <a:gd name="connsiteX3-49" fmla="*/ 990262 w 5939299"/>
              <a:gd name="connsiteY3-50" fmla="*/ 0 h 3668189"/>
              <a:gd name="connsiteX4-51" fmla="*/ 2474973 w 5939299"/>
              <a:gd name="connsiteY4-52" fmla="*/ 0 h 3668189"/>
              <a:gd name="connsiteX5-53" fmla="*/ 5635004 w 5939299"/>
              <a:gd name="connsiteY5-54" fmla="*/ 14068 h 3668189"/>
              <a:gd name="connsiteX6-55" fmla="*/ 5939299 w 5939299"/>
              <a:gd name="connsiteY6-56" fmla="*/ 543446 h 3668189"/>
              <a:gd name="connsiteX7-57" fmla="*/ 5939299 w 5939299"/>
              <a:gd name="connsiteY7-58" fmla="*/ 1902024 h 3668189"/>
              <a:gd name="connsiteX8-59" fmla="*/ 5939299 w 5939299"/>
              <a:gd name="connsiteY8-60" fmla="*/ 1902024 h 3668189"/>
              <a:gd name="connsiteX9-61" fmla="*/ 5939299 w 5939299"/>
              <a:gd name="connsiteY9-62" fmla="*/ 2717177 h 3668189"/>
              <a:gd name="connsiteX10-63" fmla="*/ 5939299 w 5939299"/>
              <a:gd name="connsiteY10-64" fmla="*/ 2717166 h 3668189"/>
              <a:gd name="connsiteX11-65" fmla="*/ 5395853 w 5939299"/>
              <a:gd name="connsiteY11-66" fmla="*/ 3260612 h 3668189"/>
              <a:gd name="connsiteX12-67" fmla="*/ 2474973 w 5939299"/>
              <a:gd name="connsiteY12-68" fmla="*/ 3260612 h 3668189"/>
              <a:gd name="connsiteX13-69" fmla="*/ 1732638 w 5939299"/>
              <a:gd name="connsiteY13-70" fmla="*/ 3668189 h 3668189"/>
              <a:gd name="connsiteX14-71" fmla="*/ 990262 w 5939299"/>
              <a:gd name="connsiteY14-72" fmla="*/ 3260612 h 3668189"/>
              <a:gd name="connsiteX15-73" fmla="*/ 543901 w 5939299"/>
              <a:gd name="connsiteY15-74" fmla="*/ 3260612 h 3668189"/>
              <a:gd name="connsiteX16-75" fmla="*/ 455 w 5939299"/>
              <a:gd name="connsiteY16-76" fmla="*/ 2717166 h 3668189"/>
              <a:gd name="connsiteX17-77" fmla="*/ 455 w 5939299"/>
              <a:gd name="connsiteY17-78" fmla="*/ 2717177 h 3668189"/>
              <a:gd name="connsiteX18-79" fmla="*/ 455 w 5939299"/>
              <a:gd name="connsiteY18-80" fmla="*/ 1902024 h 3668189"/>
              <a:gd name="connsiteX19-81" fmla="*/ 455 w 5939299"/>
              <a:gd name="connsiteY19-82" fmla="*/ 1902024 h 3668189"/>
              <a:gd name="connsiteX20-83" fmla="*/ 455 w 5939299"/>
              <a:gd name="connsiteY20-84" fmla="*/ 543446 h 3668189"/>
              <a:gd name="connsiteX0-85" fmla="*/ 455 w 5940855"/>
              <a:gd name="connsiteY0-86" fmla="*/ 543446 h 3668189"/>
              <a:gd name="connsiteX1-87" fmla="*/ 276615 w 5940855"/>
              <a:gd name="connsiteY1-88" fmla="*/ 0 h 3668189"/>
              <a:gd name="connsiteX2-89" fmla="*/ 990262 w 5940855"/>
              <a:gd name="connsiteY2-90" fmla="*/ 0 h 3668189"/>
              <a:gd name="connsiteX3-91" fmla="*/ 990262 w 5940855"/>
              <a:gd name="connsiteY3-92" fmla="*/ 0 h 3668189"/>
              <a:gd name="connsiteX4-93" fmla="*/ 2474973 w 5940855"/>
              <a:gd name="connsiteY4-94" fmla="*/ 0 h 3668189"/>
              <a:gd name="connsiteX5-95" fmla="*/ 5677207 w 5940855"/>
              <a:gd name="connsiteY5-96" fmla="*/ 14068 h 3668189"/>
              <a:gd name="connsiteX6-97" fmla="*/ 5939299 w 5940855"/>
              <a:gd name="connsiteY6-98" fmla="*/ 543446 h 3668189"/>
              <a:gd name="connsiteX7-99" fmla="*/ 5939299 w 5940855"/>
              <a:gd name="connsiteY7-100" fmla="*/ 1902024 h 3668189"/>
              <a:gd name="connsiteX8-101" fmla="*/ 5939299 w 5940855"/>
              <a:gd name="connsiteY8-102" fmla="*/ 1902024 h 3668189"/>
              <a:gd name="connsiteX9-103" fmla="*/ 5939299 w 5940855"/>
              <a:gd name="connsiteY9-104" fmla="*/ 2717177 h 3668189"/>
              <a:gd name="connsiteX10-105" fmla="*/ 5939299 w 5940855"/>
              <a:gd name="connsiteY10-106" fmla="*/ 2717166 h 3668189"/>
              <a:gd name="connsiteX11-107" fmla="*/ 5395853 w 5940855"/>
              <a:gd name="connsiteY11-108" fmla="*/ 3260612 h 3668189"/>
              <a:gd name="connsiteX12-109" fmla="*/ 2474973 w 5940855"/>
              <a:gd name="connsiteY12-110" fmla="*/ 3260612 h 3668189"/>
              <a:gd name="connsiteX13-111" fmla="*/ 1732638 w 5940855"/>
              <a:gd name="connsiteY13-112" fmla="*/ 3668189 h 3668189"/>
              <a:gd name="connsiteX14-113" fmla="*/ 990262 w 5940855"/>
              <a:gd name="connsiteY14-114" fmla="*/ 3260612 h 3668189"/>
              <a:gd name="connsiteX15-115" fmla="*/ 543901 w 5940855"/>
              <a:gd name="connsiteY15-116" fmla="*/ 3260612 h 3668189"/>
              <a:gd name="connsiteX16-117" fmla="*/ 455 w 5940855"/>
              <a:gd name="connsiteY16-118" fmla="*/ 2717166 h 3668189"/>
              <a:gd name="connsiteX17-119" fmla="*/ 455 w 5940855"/>
              <a:gd name="connsiteY17-120" fmla="*/ 2717177 h 3668189"/>
              <a:gd name="connsiteX18-121" fmla="*/ 455 w 5940855"/>
              <a:gd name="connsiteY18-122" fmla="*/ 1902024 h 3668189"/>
              <a:gd name="connsiteX19-123" fmla="*/ 455 w 5940855"/>
              <a:gd name="connsiteY19-124" fmla="*/ 1902024 h 3668189"/>
              <a:gd name="connsiteX20-125" fmla="*/ 455 w 5940855"/>
              <a:gd name="connsiteY20-126" fmla="*/ 543446 h 3668189"/>
              <a:gd name="connsiteX0-127" fmla="*/ 455 w 5940855"/>
              <a:gd name="connsiteY0-128" fmla="*/ 543446 h 3260612"/>
              <a:gd name="connsiteX1-129" fmla="*/ 276615 w 5940855"/>
              <a:gd name="connsiteY1-130" fmla="*/ 0 h 3260612"/>
              <a:gd name="connsiteX2-131" fmla="*/ 990262 w 5940855"/>
              <a:gd name="connsiteY2-132" fmla="*/ 0 h 3260612"/>
              <a:gd name="connsiteX3-133" fmla="*/ 990262 w 5940855"/>
              <a:gd name="connsiteY3-134" fmla="*/ 0 h 3260612"/>
              <a:gd name="connsiteX4-135" fmla="*/ 2474973 w 5940855"/>
              <a:gd name="connsiteY4-136" fmla="*/ 0 h 3260612"/>
              <a:gd name="connsiteX5-137" fmla="*/ 5677207 w 5940855"/>
              <a:gd name="connsiteY5-138" fmla="*/ 14068 h 3260612"/>
              <a:gd name="connsiteX6-139" fmla="*/ 5939299 w 5940855"/>
              <a:gd name="connsiteY6-140" fmla="*/ 543446 h 3260612"/>
              <a:gd name="connsiteX7-141" fmla="*/ 5939299 w 5940855"/>
              <a:gd name="connsiteY7-142" fmla="*/ 1902024 h 3260612"/>
              <a:gd name="connsiteX8-143" fmla="*/ 5939299 w 5940855"/>
              <a:gd name="connsiteY8-144" fmla="*/ 1902024 h 3260612"/>
              <a:gd name="connsiteX9-145" fmla="*/ 5939299 w 5940855"/>
              <a:gd name="connsiteY9-146" fmla="*/ 2717177 h 3260612"/>
              <a:gd name="connsiteX10-147" fmla="*/ 5939299 w 5940855"/>
              <a:gd name="connsiteY10-148" fmla="*/ 2717166 h 3260612"/>
              <a:gd name="connsiteX11-149" fmla="*/ 5395853 w 5940855"/>
              <a:gd name="connsiteY11-150" fmla="*/ 3260612 h 3260612"/>
              <a:gd name="connsiteX12-151" fmla="*/ 2474973 w 5940855"/>
              <a:gd name="connsiteY12-152" fmla="*/ 3260612 h 3260612"/>
              <a:gd name="connsiteX13-153" fmla="*/ 990262 w 5940855"/>
              <a:gd name="connsiteY13-154" fmla="*/ 3260612 h 3260612"/>
              <a:gd name="connsiteX14-155" fmla="*/ 543901 w 5940855"/>
              <a:gd name="connsiteY14-156" fmla="*/ 3260612 h 3260612"/>
              <a:gd name="connsiteX15-157" fmla="*/ 455 w 5940855"/>
              <a:gd name="connsiteY15-158" fmla="*/ 2717166 h 3260612"/>
              <a:gd name="connsiteX16-159" fmla="*/ 455 w 5940855"/>
              <a:gd name="connsiteY16-160" fmla="*/ 2717177 h 3260612"/>
              <a:gd name="connsiteX17-161" fmla="*/ 455 w 5940855"/>
              <a:gd name="connsiteY17-162" fmla="*/ 1902024 h 3260612"/>
              <a:gd name="connsiteX18-163" fmla="*/ 455 w 5940855"/>
              <a:gd name="connsiteY18-164" fmla="*/ 1902024 h 3260612"/>
              <a:gd name="connsiteX19-165" fmla="*/ 455 w 5940855"/>
              <a:gd name="connsiteY19-166" fmla="*/ 543446 h 3260612"/>
              <a:gd name="connsiteX0-167" fmla="*/ 455 w 5940855"/>
              <a:gd name="connsiteY0-168" fmla="*/ 543446 h 3260612"/>
              <a:gd name="connsiteX1-169" fmla="*/ 276615 w 5940855"/>
              <a:gd name="connsiteY1-170" fmla="*/ 0 h 3260612"/>
              <a:gd name="connsiteX2-171" fmla="*/ 990262 w 5940855"/>
              <a:gd name="connsiteY2-172" fmla="*/ 0 h 3260612"/>
              <a:gd name="connsiteX3-173" fmla="*/ 990262 w 5940855"/>
              <a:gd name="connsiteY3-174" fmla="*/ 0 h 3260612"/>
              <a:gd name="connsiteX4-175" fmla="*/ 2474973 w 5940855"/>
              <a:gd name="connsiteY4-176" fmla="*/ 0 h 3260612"/>
              <a:gd name="connsiteX5-177" fmla="*/ 5677207 w 5940855"/>
              <a:gd name="connsiteY5-178" fmla="*/ 14068 h 3260612"/>
              <a:gd name="connsiteX6-179" fmla="*/ 5939299 w 5940855"/>
              <a:gd name="connsiteY6-180" fmla="*/ 543446 h 3260612"/>
              <a:gd name="connsiteX7-181" fmla="*/ 5939299 w 5940855"/>
              <a:gd name="connsiteY7-182" fmla="*/ 1902024 h 3260612"/>
              <a:gd name="connsiteX8-183" fmla="*/ 5939299 w 5940855"/>
              <a:gd name="connsiteY8-184" fmla="*/ 1902024 h 3260612"/>
              <a:gd name="connsiteX9-185" fmla="*/ 5939299 w 5940855"/>
              <a:gd name="connsiteY9-186" fmla="*/ 2717177 h 3260612"/>
              <a:gd name="connsiteX10-187" fmla="*/ 5939299 w 5940855"/>
              <a:gd name="connsiteY10-188" fmla="*/ 2717166 h 3260612"/>
              <a:gd name="connsiteX11-189" fmla="*/ 5395853 w 5940855"/>
              <a:gd name="connsiteY11-190" fmla="*/ 3260612 h 3260612"/>
              <a:gd name="connsiteX12-191" fmla="*/ 2474973 w 5940855"/>
              <a:gd name="connsiteY12-192" fmla="*/ 3260612 h 3260612"/>
              <a:gd name="connsiteX13-193" fmla="*/ 990262 w 5940855"/>
              <a:gd name="connsiteY13-194" fmla="*/ 3260612 h 3260612"/>
              <a:gd name="connsiteX14-195" fmla="*/ 543901 w 5940855"/>
              <a:gd name="connsiteY14-196" fmla="*/ 3260612 h 3260612"/>
              <a:gd name="connsiteX15-197" fmla="*/ 455 w 5940855"/>
              <a:gd name="connsiteY15-198" fmla="*/ 2717166 h 3260612"/>
              <a:gd name="connsiteX16-199" fmla="*/ 455 w 5940855"/>
              <a:gd name="connsiteY16-200" fmla="*/ 2717177 h 3260612"/>
              <a:gd name="connsiteX17-201" fmla="*/ 455 w 5940855"/>
              <a:gd name="connsiteY17-202" fmla="*/ 1902024 h 3260612"/>
              <a:gd name="connsiteX18-203" fmla="*/ 455 w 5940855"/>
              <a:gd name="connsiteY18-204" fmla="*/ 1902024 h 3260612"/>
              <a:gd name="connsiteX19-205" fmla="*/ 455 w 5940855"/>
              <a:gd name="connsiteY19-206" fmla="*/ 543446 h 3260612"/>
              <a:gd name="connsiteX0-207" fmla="*/ 455 w 5940855"/>
              <a:gd name="connsiteY0-208" fmla="*/ 543446 h 3260612"/>
              <a:gd name="connsiteX1-209" fmla="*/ 276615 w 5940855"/>
              <a:gd name="connsiteY1-210" fmla="*/ 0 h 3260612"/>
              <a:gd name="connsiteX2-211" fmla="*/ 990262 w 5940855"/>
              <a:gd name="connsiteY2-212" fmla="*/ 0 h 3260612"/>
              <a:gd name="connsiteX3-213" fmla="*/ 990262 w 5940855"/>
              <a:gd name="connsiteY3-214" fmla="*/ 0 h 3260612"/>
              <a:gd name="connsiteX4-215" fmla="*/ 2474973 w 5940855"/>
              <a:gd name="connsiteY4-216" fmla="*/ 0 h 3260612"/>
              <a:gd name="connsiteX5-217" fmla="*/ 5677207 w 5940855"/>
              <a:gd name="connsiteY5-218" fmla="*/ 14068 h 3260612"/>
              <a:gd name="connsiteX6-219" fmla="*/ 5939299 w 5940855"/>
              <a:gd name="connsiteY6-220" fmla="*/ 543446 h 3260612"/>
              <a:gd name="connsiteX7-221" fmla="*/ 5939299 w 5940855"/>
              <a:gd name="connsiteY7-222" fmla="*/ 1902024 h 3260612"/>
              <a:gd name="connsiteX8-223" fmla="*/ 5939299 w 5940855"/>
              <a:gd name="connsiteY8-224" fmla="*/ 1902024 h 3260612"/>
              <a:gd name="connsiteX9-225" fmla="*/ 5939299 w 5940855"/>
              <a:gd name="connsiteY9-226" fmla="*/ 2717177 h 3260612"/>
              <a:gd name="connsiteX10-227" fmla="*/ 5939299 w 5940855"/>
              <a:gd name="connsiteY10-228" fmla="*/ 2717166 h 3260612"/>
              <a:gd name="connsiteX11-229" fmla="*/ 5395853 w 5940855"/>
              <a:gd name="connsiteY11-230" fmla="*/ 3260612 h 3260612"/>
              <a:gd name="connsiteX12-231" fmla="*/ 2474973 w 5940855"/>
              <a:gd name="connsiteY12-232" fmla="*/ 3260612 h 3260612"/>
              <a:gd name="connsiteX13-233" fmla="*/ 990262 w 5940855"/>
              <a:gd name="connsiteY13-234" fmla="*/ 3260612 h 3260612"/>
              <a:gd name="connsiteX14-235" fmla="*/ 543901 w 5940855"/>
              <a:gd name="connsiteY14-236" fmla="*/ 3260612 h 3260612"/>
              <a:gd name="connsiteX15-237" fmla="*/ 455 w 5940855"/>
              <a:gd name="connsiteY15-238" fmla="*/ 2717166 h 3260612"/>
              <a:gd name="connsiteX16-239" fmla="*/ 455 w 5940855"/>
              <a:gd name="connsiteY16-240" fmla="*/ 2717177 h 3260612"/>
              <a:gd name="connsiteX17-241" fmla="*/ 455 w 5940855"/>
              <a:gd name="connsiteY17-242" fmla="*/ 1902024 h 3260612"/>
              <a:gd name="connsiteX18-243" fmla="*/ 455 w 5940855"/>
              <a:gd name="connsiteY18-244" fmla="*/ 1902024 h 3260612"/>
              <a:gd name="connsiteX19-245" fmla="*/ 455 w 5940855"/>
              <a:gd name="connsiteY19-246" fmla="*/ 543446 h 3260612"/>
              <a:gd name="connsiteX0-247" fmla="*/ 473954 w 6414354"/>
              <a:gd name="connsiteY0-248" fmla="*/ 543446 h 3260612"/>
              <a:gd name="connsiteX1-249" fmla="*/ 750114 w 6414354"/>
              <a:gd name="connsiteY1-250" fmla="*/ 0 h 3260612"/>
              <a:gd name="connsiteX2-251" fmla="*/ 1463761 w 6414354"/>
              <a:gd name="connsiteY2-252" fmla="*/ 0 h 3260612"/>
              <a:gd name="connsiteX3-253" fmla="*/ 1463761 w 6414354"/>
              <a:gd name="connsiteY3-254" fmla="*/ 0 h 3260612"/>
              <a:gd name="connsiteX4-255" fmla="*/ 2948472 w 6414354"/>
              <a:gd name="connsiteY4-256" fmla="*/ 0 h 3260612"/>
              <a:gd name="connsiteX5-257" fmla="*/ 6150706 w 6414354"/>
              <a:gd name="connsiteY5-258" fmla="*/ 14068 h 3260612"/>
              <a:gd name="connsiteX6-259" fmla="*/ 6412798 w 6414354"/>
              <a:gd name="connsiteY6-260" fmla="*/ 543446 h 3260612"/>
              <a:gd name="connsiteX7-261" fmla="*/ 6412798 w 6414354"/>
              <a:gd name="connsiteY7-262" fmla="*/ 1902024 h 3260612"/>
              <a:gd name="connsiteX8-263" fmla="*/ 6412798 w 6414354"/>
              <a:gd name="connsiteY8-264" fmla="*/ 1902024 h 3260612"/>
              <a:gd name="connsiteX9-265" fmla="*/ 6412798 w 6414354"/>
              <a:gd name="connsiteY9-266" fmla="*/ 2717177 h 3260612"/>
              <a:gd name="connsiteX10-267" fmla="*/ 6412798 w 6414354"/>
              <a:gd name="connsiteY10-268" fmla="*/ 2717166 h 3260612"/>
              <a:gd name="connsiteX11-269" fmla="*/ 5869352 w 6414354"/>
              <a:gd name="connsiteY11-270" fmla="*/ 3260612 h 3260612"/>
              <a:gd name="connsiteX12-271" fmla="*/ 2948472 w 6414354"/>
              <a:gd name="connsiteY12-272" fmla="*/ 3260612 h 3260612"/>
              <a:gd name="connsiteX13-273" fmla="*/ 1463761 w 6414354"/>
              <a:gd name="connsiteY13-274" fmla="*/ 3260612 h 3260612"/>
              <a:gd name="connsiteX14-275" fmla="*/ 74864 w 6414354"/>
              <a:gd name="connsiteY14-276" fmla="*/ 3260612 h 3260612"/>
              <a:gd name="connsiteX15-277" fmla="*/ 473954 w 6414354"/>
              <a:gd name="connsiteY15-278" fmla="*/ 2717166 h 3260612"/>
              <a:gd name="connsiteX16-279" fmla="*/ 473954 w 6414354"/>
              <a:gd name="connsiteY16-280" fmla="*/ 2717177 h 3260612"/>
              <a:gd name="connsiteX17-281" fmla="*/ 473954 w 6414354"/>
              <a:gd name="connsiteY17-282" fmla="*/ 1902024 h 3260612"/>
              <a:gd name="connsiteX18-283" fmla="*/ 473954 w 6414354"/>
              <a:gd name="connsiteY18-284" fmla="*/ 1902024 h 3260612"/>
              <a:gd name="connsiteX19-285" fmla="*/ 473954 w 6414354"/>
              <a:gd name="connsiteY19-286" fmla="*/ 543446 h 32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051" y="1713125"/>
            <a:ext cx="10448557" cy="80989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vi-VN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 nhân vật </a:t>
            </a:r>
            <a:r>
              <a:rPr lang="vi-VN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tranh thời </a:t>
            </a:r>
            <a:r>
              <a:rPr lang="vi-VN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 hưng</a:t>
            </a:r>
            <a:br>
              <a:rPr lang="vi-VN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94;p19"/>
          <p:cNvSpPr txBox="1"/>
          <p:nvPr/>
        </p:nvSpPr>
        <p:spPr>
          <a:xfrm>
            <a:off x="5950414" y="3122399"/>
            <a:ext cx="5695665" cy="19084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trả lời:</a:t>
            </a:r>
            <a:endParaRPr lang="en-US" sz="3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32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-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Bức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tranh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có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hòa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sắc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thế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nào</a:t>
            </a:r>
            <a:r>
              <a:rPr lang="vi-VN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  <a:endParaRPr lang="vi-VN" sz="3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vour" panose="02040603050506020204" pitchFamily="18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694123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4" y="2935851"/>
            <a:ext cx="5261937" cy="300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5129" y="4707641"/>
            <a:ext cx="5698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>
              <a:spcBef>
                <a:spcPts val="0"/>
              </a:spcBef>
              <a:buSzPts val="1600"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1882">
        <p14:prism isInverted="1"/>
      </p:transition>
    </mc:Choice>
    <mc:Fallback>
      <p:transition spd="slow" advTm="4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2" grpId="0"/>
      <p:bldP spid="8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539" y="145475"/>
            <a:ext cx="10069398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  <a:endParaRPr lang="en-US" sz="3200" b="1" dirty="0" smtClean="0">
              <a:solidFill>
                <a:schemeClr val="accent4"/>
              </a:solidFill>
              <a:latin typeface="UTM Hanzel" panose="02040603050506020204" pitchFamily="18" charset="0"/>
            </a:endParaRPr>
          </a:p>
          <a:p>
            <a:r>
              <a:rPr lang="en-US" sz="32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200" b="1" dirty="0"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flipV="1">
            <a:off x="4739592" y="2265527"/>
            <a:ext cx="6424278" cy="1087273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-1" fmla="*/ 455 w 5939299"/>
              <a:gd name="connsiteY0-2" fmla="*/ 543446 h 3668189"/>
              <a:gd name="connsiteX1-3" fmla="*/ 276615 w 5939299"/>
              <a:gd name="connsiteY1-4" fmla="*/ 0 h 3668189"/>
              <a:gd name="connsiteX2-5" fmla="*/ 990262 w 5939299"/>
              <a:gd name="connsiteY2-6" fmla="*/ 0 h 3668189"/>
              <a:gd name="connsiteX3-7" fmla="*/ 990262 w 5939299"/>
              <a:gd name="connsiteY3-8" fmla="*/ 0 h 3668189"/>
              <a:gd name="connsiteX4-9" fmla="*/ 2474973 w 5939299"/>
              <a:gd name="connsiteY4-10" fmla="*/ 0 h 3668189"/>
              <a:gd name="connsiteX5-11" fmla="*/ 5395853 w 5939299"/>
              <a:gd name="connsiteY5-12" fmla="*/ 0 h 3668189"/>
              <a:gd name="connsiteX6-13" fmla="*/ 5939299 w 5939299"/>
              <a:gd name="connsiteY6-14" fmla="*/ 543446 h 3668189"/>
              <a:gd name="connsiteX7-15" fmla="*/ 5939299 w 5939299"/>
              <a:gd name="connsiteY7-16" fmla="*/ 1902024 h 3668189"/>
              <a:gd name="connsiteX8-17" fmla="*/ 5939299 w 5939299"/>
              <a:gd name="connsiteY8-18" fmla="*/ 1902024 h 3668189"/>
              <a:gd name="connsiteX9-19" fmla="*/ 5939299 w 5939299"/>
              <a:gd name="connsiteY9-20" fmla="*/ 2717177 h 3668189"/>
              <a:gd name="connsiteX10-21" fmla="*/ 5939299 w 5939299"/>
              <a:gd name="connsiteY10-22" fmla="*/ 2717166 h 3668189"/>
              <a:gd name="connsiteX11-23" fmla="*/ 5395853 w 5939299"/>
              <a:gd name="connsiteY11-24" fmla="*/ 3260612 h 3668189"/>
              <a:gd name="connsiteX12-25" fmla="*/ 2474973 w 5939299"/>
              <a:gd name="connsiteY12-26" fmla="*/ 3260612 h 3668189"/>
              <a:gd name="connsiteX13-27" fmla="*/ 1732638 w 5939299"/>
              <a:gd name="connsiteY13-28" fmla="*/ 3668189 h 3668189"/>
              <a:gd name="connsiteX14-29" fmla="*/ 990262 w 5939299"/>
              <a:gd name="connsiteY14-30" fmla="*/ 3260612 h 3668189"/>
              <a:gd name="connsiteX15-31" fmla="*/ 543901 w 5939299"/>
              <a:gd name="connsiteY15-32" fmla="*/ 3260612 h 3668189"/>
              <a:gd name="connsiteX16-33" fmla="*/ 455 w 5939299"/>
              <a:gd name="connsiteY16-34" fmla="*/ 2717166 h 3668189"/>
              <a:gd name="connsiteX17-35" fmla="*/ 455 w 5939299"/>
              <a:gd name="connsiteY17-36" fmla="*/ 2717177 h 3668189"/>
              <a:gd name="connsiteX18-37" fmla="*/ 455 w 5939299"/>
              <a:gd name="connsiteY18-38" fmla="*/ 1902024 h 3668189"/>
              <a:gd name="connsiteX19-39" fmla="*/ 455 w 5939299"/>
              <a:gd name="connsiteY19-40" fmla="*/ 1902024 h 3668189"/>
              <a:gd name="connsiteX20-41" fmla="*/ 455 w 5939299"/>
              <a:gd name="connsiteY20-42" fmla="*/ 543446 h 3668189"/>
              <a:gd name="connsiteX0-43" fmla="*/ 455 w 5939299"/>
              <a:gd name="connsiteY0-44" fmla="*/ 543446 h 3668189"/>
              <a:gd name="connsiteX1-45" fmla="*/ 276615 w 5939299"/>
              <a:gd name="connsiteY1-46" fmla="*/ 0 h 3668189"/>
              <a:gd name="connsiteX2-47" fmla="*/ 990262 w 5939299"/>
              <a:gd name="connsiteY2-48" fmla="*/ 0 h 3668189"/>
              <a:gd name="connsiteX3-49" fmla="*/ 990262 w 5939299"/>
              <a:gd name="connsiteY3-50" fmla="*/ 0 h 3668189"/>
              <a:gd name="connsiteX4-51" fmla="*/ 2474973 w 5939299"/>
              <a:gd name="connsiteY4-52" fmla="*/ 0 h 3668189"/>
              <a:gd name="connsiteX5-53" fmla="*/ 5635004 w 5939299"/>
              <a:gd name="connsiteY5-54" fmla="*/ 14068 h 3668189"/>
              <a:gd name="connsiteX6-55" fmla="*/ 5939299 w 5939299"/>
              <a:gd name="connsiteY6-56" fmla="*/ 543446 h 3668189"/>
              <a:gd name="connsiteX7-57" fmla="*/ 5939299 w 5939299"/>
              <a:gd name="connsiteY7-58" fmla="*/ 1902024 h 3668189"/>
              <a:gd name="connsiteX8-59" fmla="*/ 5939299 w 5939299"/>
              <a:gd name="connsiteY8-60" fmla="*/ 1902024 h 3668189"/>
              <a:gd name="connsiteX9-61" fmla="*/ 5939299 w 5939299"/>
              <a:gd name="connsiteY9-62" fmla="*/ 2717177 h 3668189"/>
              <a:gd name="connsiteX10-63" fmla="*/ 5939299 w 5939299"/>
              <a:gd name="connsiteY10-64" fmla="*/ 2717166 h 3668189"/>
              <a:gd name="connsiteX11-65" fmla="*/ 5395853 w 5939299"/>
              <a:gd name="connsiteY11-66" fmla="*/ 3260612 h 3668189"/>
              <a:gd name="connsiteX12-67" fmla="*/ 2474973 w 5939299"/>
              <a:gd name="connsiteY12-68" fmla="*/ 3260612 h 3668189"/>
              <a:gd name="connsiteX13-69" fmla="*/ 1732638 w 5939299"/>
              <a:gd name="connsiteY13-70" fmla="*/ 3668189 h 3668189"/>
              <a:gd name="connsiteX14-71" fmla="*/ 990262 w 5939299"/>
              <a:gd name="connsiteY14-72" fmla="*/ 3260612 h 3668189"/>
              <a:gd name="connsiteX15-73" fmla="*/ 543901 w 5939299"/>
              <a:gd name="connsiteY15-74" fmla="*/ 3260612 h 3668189"/>
              <a:gd name="connsiteX16-75" fmla="*/ 455 w 5939299"/>
              <a:gd name="connsiteY16-76" fmla="*/ 2717166 h 3668189"/>
              <a:gd name="connsiteX17-77" fmla="*/ 455 w 5939299"/>
              <a:gd name="connsiteY17-78" fmla="*/ 2717177 h 3668189"/>
              <a:gd name="connsiteX18-79" fmla="*/ 455 w 5939299"/>
              <a:gd name="connsiteY18-80" fmla="*/ 1902024 h 3668189"/>
              <a:gd name="connsiteX19-81" fmla="*/ 455 w 5939299"/>
              <a:gd name="connsiteY19-82" fmla="*/ 1902024 h 3668189"/>
              <a:gd name="connsiteX20-83" fmla="*/ 455 w 5939299"/>
              <a:gd name="connsiteY20-84" fmla="*/ 543446 h 3668189"/>
              <a:gd name="connsiteX0-85" fmla="*/ 455 w 5940855"/>
              <a:gd name="connsiteY0-86" fmla="*/ 543446 h 3668189"/>
              <a:gd name="connsiteX1-87" fmla="*/ 276615 w 5940855"/>
              <a:gd name="connsiteY1-88" fmla="*/ 0 h 3668189"/>
              <a:gd name="connsiteX2-89" fmla="*/ 990262 w 5940855"/>
              <a:gd name="connsiteY2-90" fmla="*/ 0 h 3668189"/>
              <a:gd name="connsiteX3-91" fmla="*/ 990262 w 5940855"/>
              <a:gd name="connsiteY3-92" fmla="*/ 0 h 3668189"/>
              <a:gd name="connsiteX4-93" fmla="*/ 2474973 w 5940855"/>
              <a:gd name="connsiteY4-94" fmla="*/ 0 h 3668189"/>
              <a:gd name="connsiteX5-95" fmla="*/ 5677207 w 5940855"/>
              <a:gd name="connsiteY5-96" fmla="*/ 14068 h 3668189"/>
              <a:gd name="connsiteX6-97" fmla="*/ 5939299 w 5940855"/>
              <a:gd name="connsiteY6-98" fmla="*/ 543446 h 3668189"/>
              <a:gd name="connsiteX7-99" fmla="*/ 5939299 w 5940855"/>
              <a:gd name="connsiteY7-100" fmla="*/ 1902024 h 3668189"/>
              <a:gd name="connsiteX8-101" fmla="*/ 5939299 w 5940855"/>
              <a:gd name="connsiteY8-102" fmla="*/ 1902024 h 3668189"/>
              <a:gd name="connsiteX9-103" fmla="*/ 5939299 w 5940855"/>
              <a:gd name="connsiteY9-104" fmla="*/ 2717177 h 3668189"/>
              <a:gd name="connsiteX10-105" fmla="*/ 5939299 w 5940855"/>
              <a:gd name="connsiteY10-106" fmla="*/ 2717166 h 3668189"/>
              <a:gd name="connsiteX11-107" fmla="*/ 5395853 w 5940855"/>
              <a:gd name="connsiteY11-108" fmla="*/ 3260612 h 3668189"/>
              <a:gd name="connsiteX12-109" fmla="*/ 2474973 w 5940855"/>
              <a:gd name="connsiteY12-110" fmla="*/ 3260612 h 3668189"/>
              <a:gd name="connsiteX13-111" fmla="*/ 1732638 w 5940855"/>
              <a:gd name="connsiteY13-112" fmla="*/ 3668189 h 3668189"/>
              <a:gd name="connsiteX14-113" fmla="*/ 990262 w 5940855"/>
              <a:gd name="connsiteY14-114" fmla="*/ 3260612 h 3668189"/>
              <a:gd name="connsiteX15-115" fmla="*/ 543901 w 5940855"/>
              <a:gd name="connsiteY15-116" fmla="*/ 3260612 h 3668189"/>
              <a:gd name="connsiteX16-117" fmla="*/ 455 w 5940855"/>
              <a:gd name="connsiteY16-118" fmla="*/ 2717166 h 3668189"/>
              <a:gd name="connsiteX17-119" fmla="*/ 455 w 5940855"/>
              <a:gd name="connsiteY17-120" fmla="*/ 2717177 h 3668189"/>
              <a:gd name="connsiteX18-121" fmla="*/ 455 w 5940855"/>
              <a:gd name="connsiteY18-122" fmla="*/ 1902024 h 3668189"/>
              <a:gd name="connsiteX19-123" fmla="*/ 455 w 5940855"/>
              <a:gd name="connsiteY19-124" fmla="*/ 1902024 h 3668189"/>
              <a:gd name="connsiteX20-125" fmla="*/ 455 w 5940855"/>
              <a:gd name="connsiteY20-126" fmla="*/ 543446 h 3668189"/>
              <a:gd name="connsiteX0-127" fmla="*/ 455 w 5940855"/>
              <a:gd name="connsiteY0-128" fmla="*/ 543446 h 3260612"/>
              <a:gd name="connsiteX1-129" fmla="*/ 276615 w 5940855"/>
              <a:gd name="connsiteY1-130" fmla="*/ 0 h 3260612"/>
              <a:gd name="connsiteX2-131" fmla="*/ 990262 w 5940855"/>
              <a:gd name="connsiteY2-132" fmla="*/ 0 h 3260612"/>
              <a:gd name="connsiteX3-133" fmla="*/ 990262 w 5940855"/>
              <a:gd name="connsiteY3-134" fmla="*/ 0 h 3260612"/>
              <a:gd name="connsiteX4-135" fmla="*/ 2474973 w 5940855"/>
              <a:gd name="connsiteY4-136" fmla="*/ 0 h 3260612"/>
              <a:gd name="connsiteX5-137" fmla="*/ 5677207 w 5940855"/>
              <a:gd name="connsiteY5-138" fmla="*/ 14068 h 3260612"/>
              <a:gd name="connsiteX6-139" fmla="*/ 5939299 w 5940855"/>
              <a:gd name="connsiteY6-140" fmla="*/ 543446 h 3260612"/>
              <a:gd name="connsiteX7-141" fmla="*/ 5939299 w 5940855"/>
              <a:gd name="connsiteY7-142" fmla="*/ 1902024 h 3260612"/>
              <a:gd name="connsiteX8-143" fmla="*/ 5939299 w 5940855"/>
              <a:gd name="connsiteY8-144" fmla="*/ 1902024 h 3260612"/>
              <a:gd name="connsiteX9-145" fmla="*/ 5939299 w 5940855"/>
              <a:gd name="connsiteY9-146" fmla="*/ 2717177 h 3260612"/>
              <a:gd name="connsiteX10-147" fmla="*/ 5939299 w 5940855"/>
              <a:gd name="connsiteY10-148" fmla="*/ 2717166 h 3260612"/>
              <a:gd name="connsiteX11-149" fmla="*/ 5395853 w 5940855"/>
              <a:gd name="connsiteY11-150" fmla="*/ 3260612 h 3260612"/>
              <a:gd name="connsiteX12-151" fmla="*/ 2474973 w 5940855"/>
              <a:gd name="connsiteY12-152" fmla="*/ 3260612 h 3260612"/>
              <a:gd name="connsiteX13-153" fmla="*/ 990262 w 5940855"/>
              <a:gd name="connsiteY13-154" fmla="*/ 3260612 h 3260612"/>
              <a:gd name="connsiteX14-155" fmla="*/ 543901 w 5940855"/>
              <a:gd name="connsiteY14-156" fmla="*/ 3260612 h 3260612"/>
              <a:gd name="connsiteX15-157" fmla="*/ 455 w 5940855"/>
              <a:gd name="connsiteY15-158" fmla="*/ 2717166 h 3260612"/>
              <a:gd name="connsiteX16-159" fmla="*/ 455 w 5940855"/>
              <a:gd name="connsiteY16-160" fmla="*/ 2717177 h 3260612"/>
              <a:gd name="connsiteX17-161" fmla="*/ 455 w 5940855"/>
              <a:gd name="connsiteY17-162" fmla="*/ 1902024 h 3260612"/>
              <a:gd name="connsiteX18-163" fmla="*/ 455 w 5940855"/>
              <a:gd name="connsiteY18-164" fmla="*/ 1902024 h 3260612"/>
              <a:gd name="connsiteX19-165" fmla="*/ 455 w 5940855"/>
              <a:gd name="connsiteY19-166" fmla="*/ 543446 h 3260612"/>
              <a:gd name="connsiteX0-167" fmla="*/ 455 w 5940855"/>
              <a:gd name="connsiteY0-168" fmla="*/ 543446 h 3260612"/>
              <a:gd name="connsiteX1-169" fmla="*/ 276615 w 5940855"/>
              <a:gd name="connsiteY1-170" fmla="*/ 0 h 3260612"/>
              <a:gd name="connsiteX2-171" fmla="*/ 990262 w 5940855"/>
              <a:gd name="connsiteY2-172" fmla="*/ 0 h 3260612"/>
              <a:gd name="connsiteX3-173" fmla="*/ 990262 w 5940855"/>
              <a:gd name="connsiteY3-174" fmla="*/ 0 h 3260612"/>
              <a:gd name="connsiteX4-175" fmla="*/ 2474973 w 5940855"/>
              <a:gd name="connsiteY4-176" fmla="*/ 0 h 3260612"/>
              <a:gd name="connsiteX5-177" fmla="*/ 5677207 w 5940855"/>
              <a:gd name="connsiteY5-178" fmla="*/ 14068 h 3260612"/>
              <a:gd name="connsiteX6-179" fmla="*/ 5939299 w 5940855"/>
              <a:gd name="connsiteY6-180" fmla="*/ 543446 h 3260612"/>
              <a:gd name="connsiteX7-181" fmla="*/ 5939299 w 5940855"/>
              <a:gd name="connsiteY7-182" fmla="*/ 1902024 h 3260612"/>
              <a:gd name="connsiteX8-183" fmla="*/ 5939299 w 5940855"/>
              <a:gd name="connsiteY8-184" fmla="*/ 1902024 h 3260612"/>
              <a:gd name="connsiteX9-185" fmla="*/ 5939299 w 5940855"/>
              <a:gd name="connsiteY9-186" fmla="*/ 2717177 h 3260612"/>
              <a:gd name="connsiteX10-187" fmla="*/ 5939299 w 5940855"/>
              <a:gd name="connsiteY10-188" fmla="*/ 2717166 h 3260612"/>
              <a:gd name="connsiteX11-189" fmla="*/ 5395853 w 5940855"/>
              <a:gd name="connsiteY11-190" fmla="*/ 3260612 h 3260612"/>
              <a:gd name="connsiteX12-191" fmla="*/ 2474973 w 5940855"/>
              <a:gd name="connsiteY12-192" fmla="*/ 3260612 h 3260612"/>
              <a:gd name="connsiteX13-193" fmla="*/ 990262 w 5940855"/>
              <a:gd name="connsiteY13-194" fmla="*/ 3260612 h 3260612"/>
              <a:gd name="connsiteX14-195" fmla="*/ 543901 w 5940855"/>
              <a:gd name="connsiteY14-196" fmla="*/ 3260612 h 3260612"/>
              <a:gd name="connsiteX15-197" fmla="*/ 455 w 5940855"/>
              <a:gd name="connsiteY15-198" fmla="*/ 2717166 h 3260612"/>
              <a:gd name="connsiteX16-199" fmla="*/ 455 w 5940855"/>
              <a:gd name="connsiteY16-200" fmla="*/ 2717177 h 3260612"/>
              <a:gd name="connsiteX17-201" fmla="*/ 455 w 5940855"/>
              <a:gd name="connsiteY17-202" fmla="*/ 1902024 h 3260612"/>
              <a:gd name="connsiteX18-203" fmla="*/ 455 w 5940855"/>
              <a:gd name="connsiteY18-204" fmla="*/ 1902024 h 3260612"/>
              <a:gd name="connsiteX19-205" fmla="*/ 455 w 5940855"/>
              <a:gd name="connsiteY19-206" fmla="*/ 543446 h 3260612"/>
              <a:gd name="connsiteX0-207" fmla="*/ 455 w 5940855"/>
              <a:gd name="connsiteY0-208" fmla="*/ 543446 h 3260612"/>
              <a:gd name="connsiteX1-209" fmla="*/ 276615 w 5940855"/>
              <a:gd name="connsiteY1-210" fmla="*/ 0 h 3260612"/>
              <a:gd name="connsiteX2-211" fmla="*/ 990262 w 5940855"/>
              <a:gd name="connsiteY2-212" fmla="*/ 0 h 3260612"/>
              <a:gd name="connsiteX3-213" fmla="*/ 990262 w 5940855"/>
              <a:gd name="connsiteY3-214" fmla="*/ 0 h 3260612"/>
              <a:gd name="connsiteX4-215" fmla="*/ 2474973 w 5940855"/>
              <a:gd name="connsiteY4-216" fmla="*/ 0 h 3260612"/>
              <a:gd name="connsiteX5-217" fmla="*/ 5677207 w 5940855"/>
              <a:gd name="connsiteY5-218" fmla="*/ 14068 h 3260612"/>
              <a:gd name="connsiteX6-219" fmla="*/ 5939299 w 5940855"/>
              <a:gd name="connsiteY6-220" fmla="*/ 543446 h 3260612"/>
              <a:gd name="connsiteX7-221" fmla="*/ 5939299 w 5940855"/>
              <a:gd name="connsiteY7-222" fmla="*/ 1902024 h 3260612"/>
              <a:gd name="connsiteX8-223" fmla="*/ 5939299 w 5940855"/>
              <a:gd name="connsiteY8-224" fmla="*/ 1902024 h 3260612"/>
              <a:gd name="connsiteX9-225" fmla="*/ 5939299 w 5940855"/>
              <a:gd name="connsiteY9-226" fmla="*/ 2717177 h 3260612"/>
              <a:gd name="connsiteX10-227" fmla="*/ 5939299 w 5940855"/>
              <a:gd name="connsiteY10-228" fmla="*/ 2717166 h 3260612"/>
              <a:gd name="connsiteX11-229" fmla="*/ 5395853 w 5940855"/>
              <a:gd name="connsiteY11-230" fmla="*/ 3260612 h 3260612"/>
              <a:gd name="connsiteX12-231" fmla="*/ 2474973 w 5940855"/>
              <a:gd name="connsiteY12-232" fmla="*/ 3260612 h 3260612"/>
              <a:gd name="connsiteX13-233" fmla="*/ 990262 w 5940855"/>
              <a:gd name="connsiteY13-234" fmla="*/ 3260612 h 3260612"/>
              <a:gd name="connsiteX14-235" fmla="*/ 543901 w 5940855"/>
              <a:gd name="connsiteY14-236" fmla="*/ 3260612 h 3260612"/>
              <a:gd name="connsiteX15-237" fmla="*/ 455 w 5940855"/>
              <a:gd name="connsiteY15-238" fmla="*/ 2717166 h 3260612"/>
              <a:gd name="connsiteX16-239" fmla="*/ 455 w 5940855"/>
              <a:gd name="connsiteY16-240" fmla="*/ 2717177 h 3260612"/>
              <a:gd name="connsiteX17-241" fmla="*/ 455 w 5940855"/>
              <a:gd name="connsiteY17-242" fmla="*/ 1902024 h 3260612"/>
              <a:gd name="connsiteX18-243" fmla="*/ 455 w 5940855"/>
              <a:gd name="connsiteY18-244" fmla="*/ 1902024 h 3260612"/>
              <a:gd name="connsiteX19-245" fmla="*/ 455 w 5940855"/>
              <a:gd name="connsiteY19-246" fmla="*/ 543446 h 3260612"/>
              <a:gd name="connsiteX0-247" fmla="*/ 473954 w 6414354"/>
              <a:gd name="connsiteY0-248" fmla="*/ 543446 h 3260612"/>
              <a:gd name="connsiteX1-249" fmla="*/ 750114 w 6414354"/>
              <a:gd name="connsiteY1-250" fmla="*/ 0 h 3260612"/>
              <a:gd name="connsiteX2-251" fmla="*/ 1463761 w 6414354"/>
              <a:gd name="connsiteY2-252" fmla="*/ 0 h 3260612"/>
              <a:gd name="connsiteX3-253" fmla="*/ 1463761 w 6414354"/>
              <a:gd name="connsiteY3-254" fmla="*/ 0 h 3260612"/>
              <a:gd name="connsiteX4-255" fmla="*/ 2948472 w 6414354"/>
              <a:gd name="connsiteY4-256" fmla="*/ 0 h 3260612"/>
              <a:gd name="connsiteX5-257" fmla="*/ 6150706 w 6414354"/>
              <a:gd name="connsiteY5-258" fmla="*/ 14068 h 3260612"/>
              <a:gd name="connsiteX6-259" fmla="*/ 6412798 w 6414354"/>
              <a:gd name="connsiteY6-260" fmla="*/ 543446 h 3260612"/>
              <a:gd name="connsiteX7-261" fmla="*/ 6412798 w 6414354"/>
              <a:gd name="connsiteY7-262" fmla="*/ 1902024 h 3260612"/>
              <a:gd name="connsiteX8-263" fmla="*/ 6412798 w 6414354"/>
              <a:gd name="connsiteY8-264" fmla="*/ 1902024 h 3260612"/>
              <a:gd name="connsiteX9-265" fmla="*/ 6412798 w 6414354"/>
              <a:gd name="connsiteY9-266" fmla="*/ 2717177 h 3260612"/>
              <a:gd name="connsiteX10-267" fmla="*/ 6412798 w 6414354"/>
              <a:gd name="connsiteY10-268" fmla="*/ 2717166 h 3260612"/>
              <a:gd name="connsiteX11-269" fmla="*/ 5869352 w 6414354"/>
              <a:gd name="connsiteY11-270" fmla="*/ 3260612 h 3260612"/>
              <a:gd name="connsiteX12-271" fmla="*/ 2948472 w 6414354"/>
              <a:gd name="connsiteY12-272" fmla="*/ 3260612 h 3260612"/>
              <a:gd name="connsiteX13-273" fmla="*/ 1463761 w 6414354"/>
              <a:gd name="connsiteY13-274" fmla="*/ 3260612 h 3260612"/>
              <a:gd name="connsiteX14-275" fmla="*/ 74864 w 6414354"/>
              <a:gd name="connsiteY14-276" fmla="*/ 3260612 h 3260612"/>
              <a:gd name="connsiteX15-277" fmla="*/ 473954 w 6414354"/>
              <a:gd name="connsiteY15-278" fmla="*/ 2717166 h 3260612"/>
              <a:gd name="connsiteX16-279" fmla="*/ 473954 w 6414354"/>
              <a:gd name="connsiteY16-280" fmla="*/ 2717177 h 3260612"/>
              <a:gd name="connsiteX17-281" fmla="*/ 473954 w 6414354"/>
              <a:gd name="connsiteY17-282" fmla="*/ 1902024 h 3260612"/>
              <a:gd name="connsiteX18-283" fmla="*/ 473954 w 6414354"/>
              <a:gd name="connsiteY18-284" fmla="*/ 1902024 h 3260612"/>
              <a:gd name="connsiteX19-285" fmla="*/ 473954 w 6414354"/>
              <a:gd name="connsiteY19-286" fmla="*/ 543446 h 32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159" y="1222693"/>
            <a:ext cx="7329143" cy="112533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nhân vật trong tranh 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 hưng</a:t>
            </a:r>
            <a:b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94;p19"/>
          <p:cNvSpPr txBox="1"/>
          <p:nvPr/>
        </p:nvSpPr>
        <p:spPr>
          <a:xfrm>
            <a:off x="5187564" y="2511189"/>
            <a:ext cx="5976305" cy="8416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3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Quan sát, theo dõi và trả lời:</a:t>
            </a:r>
            <a:endParaRPr lang="en-US" sz="36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endParaRPr lang="en-US" sz="36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-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Biểu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cảm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của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nhân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vật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trong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tranh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như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thế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nào</a:t>
            </a:r>
            <a:r>
              <a:rPr lang="vi-VN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?</a:t>
            </a:r>
            <a:endParaRPr lang="en-US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marL="698500" indent="-571500">
              <a:spcBef>
                <a:spcPts val="0"/>
              </a:spcBef>
              <a:buSzPts val="1600"/>
              <a:buFontTx/>
              <a:buChar char="-"/>
            </a:pPr>
            <a:endParaRPr lang="vi-VN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635" y="1977633"/>
            <a:ext cx="3611762" cy="4653157"/>
          </a:xfrm>
          <a:prstGeom prst="rect">
            <a:avLst/>
          </a:prstGeom>
          <a:noFill/>
          <a:effectLst>
            <a:glow rad="508000">
              <a:schemeClr val="accent2">
                <a:lumMod val="40000"/>
                <a:lumOff val="6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/>
          <p:nvPr/>
        </p:nvSpPr>
        <p:spPr>
          <a:xfrm>
            <a:off x="4287159" y="3352801"/>
            <a:ext cx="7329143" cy="1125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4511144" y="3480984"/>
            <a:ext cx="7329143" cy="1125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1882">
        <p14:prism isInverted="1"/>
      </p:transition>
    </mc:Choice>
    <mc:Fallback>
      <p:transition spd="slow" advTm="4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UTM Hanzel" panose="02040603050506020204" pitchFamily="18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flipV="1">
            <a:off x="4285396" y="2596856"/>
            <a:ext cx="7615451" cy="3972755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-1" fmla="*/ 455 w 5939299"/>
              <a:gd name="connsiteY0-2" fmla="*/ 543446 h 3668189"/>
              <a:gd name="connsiteX1-3" fmla="*/ 276615 w 5939299"/>
              <a:gd name="connsiteY1-4" fmla="*/ 0 h 3668189"/>
              <a:gd name="connsiteX2-5" fmla="*/ 990262 w 5939299"/>
              <a:gd name="connsiteY2-6" fmla="*/ 0 h 3668189"/>
              <a:gd name="connsiteX3-7" fmla="*/ 990262 w 5939299"/>
              <a:gd name="connsiteY3-8" fmla="*/ 0 h 3668189"/>
              <a:gd name="connsiteX4-9" fmla="*/ 2474973 w 5939299"/>
              <a:gd name="connsiteY4-10" fmla="*/ 0 h 3668189"/>
              <a:gd name="connsiteX5-11" fmla="*/ 5395853 w 5939299"/>
              <a:gd name="connsiteY5-12" fmla="*/ 0 h 3668189"/>
              <a:gd name="connsiteX6-13" fmla="*/ 5939299 w 5939299"/>
              <a:gd name="connsiteY6-14" fmla="*/ 543446 h 3668189"/>
              <a:gd name="connsiteX7-15" fmla="*/ 5939299 w 5939299"/>
              <a:gd name="connsiteY7-16" fmla="*/ 1902024 h 3668189"/>
              <a:gd name="connsiteX8-17" fmla="*/ 5939299 w 5939299"/>
              <a:gd name="connsiteY8-18" fmla="*/ 1902024 h 3668189"/>
              <a:gd name="connsiteX9-19" fmla="*/ 5939299 w 5939299"/>
              <a:gd name="connsiteY9-20" fmla="*/ 2717177 h 3668189"/>
              <a:gd name="connsiteX10-21" fmla="*/ 5939299 w 5939299"/>
              <a:gd name="connsiteY10-22" fmla="*/ 2717166 h 3668189"/>
              <a:gd name="connsiteX11-23" fmla="*/ 5395853 w 5939299"/>
              <a:gd name="connsiteY11-24" fmla="*/ 3260612 h 3668189"/>
              <a:gd name="connsiteX12-25" fmla="*/ 2474973 w 5939299"/>
              <a:gd name="connsiteY12-26" fmla="*/ 3260612 h 3668189"/>
              <a:gd name="connsiteX13-27" fmla="*/ 1732638 w 5939299"/>
              <a:gd name="connsiteY13-28" fmla="*/ 3668189 h 3668189"/>
              <a:gd name="connsiteX14-29" fmla="*/ 990262 w 5939299"/>
              <a:gd name="connsiteY14-30" fmla="*/ 3260612 h 3668189"/>
              <a:gd name="connsiteX15-31" fmla="*/ 543901 w 5939299"/>
              <a:gd name="connsiteY15-32" fmla="*/ 3260612 h 3668189"/>
              <a:gd name="connsiteX16-33" fmla="*/ 455 w 5939299"/>
              <a:gd name="connsiteY16-34" fmla="*/ 2717166 h 3668189"/>
              <a:gd name="connsiteX17-35" fmla="*/ 455 w 5939299"/>
              <a:gd name="connsiteY17-36" fmla="*/ 2717177 h 3668189"/>
              <a:gd name="connsiteX18-37" fmla="*/ 455 w 5939299"/>
              <a:gd name="connsiteY18-38" fmla="*/ 1902024 h 3668189"/>
              <a:gd name="connsiteX19-39" fmla="*/ 455 w 5939299"/>
              <a:gd name="connsiteY19-40" fmla="*/ 1902024 h 3668189"/>
              <a:gd name="connsiteX20-41" fmla="*/ 455 w 5939299"/>
              <a:gd name="connsiteY20-42" fmla="*/ 543446 h 3668189"/>
              <a:gd name="connsiteX0-43" fmla="*/ 455 w 5939299"/>
              <a:gd name="connsiteY0-44" fmla="*/ 543446 h 3668189"/>
              <a:gd name="connsiteX1-45" fmla="*/ 276615 w 5939299"/>
              <a:gd name="connsiteY1-46" fmla="*/ 0 h 3668189"/>
              <a:gd name="connsiteX2-47" fmla="*/ 990262 w 5939299"/>
              <a:gd name="connsiteY2-48" fmla="*/ 0 h 3668189"/>
              <a:gd name="connsiteX3-49" fmla="*/ 990262 w 5939299"/>
              <a:gd name="connsiteY3-50" fmla="*/ 0 h 3668189"/>
              <a:gd name="connsiteX4-51" fmla="*/ 2474973 w 5939299"/>
              <a:gd name="connsiteY4-52" fmla="*/ 0 h 3668189"/>
              <a:gd name="connsiteX5-53" fmla="*/ 5635004 w 5939299"/>
              <a:gd name="connsiteY5-54" fmla="*/ 14068 h 3668189"/>
              <a:gd name="connsiteX6-55" fmla="*/ 5939299 w 5939299"/>
              <a:gd name="connsiteY6-56" fmla="*/ 543446 h 3668189"/>
              <a:gd name="connsiteX7-57" fmla="*/ 5939299 w 5939299"/>
              <a:gd name="connsiteY7-58" fmla="*/ 1902024 h 3668189"/>
              <a:gd name="connsiteX8-59" fmla="*/ 5939299 w 5939299"/>
              <a:gd name="connsiteY8-60" fmla="*/ 1902024 h 3668189"/>
              <a:gd name="connsiteX9-61" fmla="*/ 5939299 w 5939299"/>
              <a:gd name="connsiteY9-62" fmla="*/ 2717177 h 3668189"/>
              <a:gd name="connsiteX10-63" fmla="*/ 5939299 w 5939299"/>
              <a:gd name="connsiteY10-64" fmla="*/ 2717166 h 3668189"/>
              <a:gd name="connsiteX11-65" fmla="*/ 5395853 w 5939299"/>
              <a:gd name="connsiteY11-66" fmla="*/ 3260612 h 3668189"/>
              <a:gd name="connsiteX12-67" fmla="*/ 2474973 w 5939299"/>
              <a:gd name="connsiteY12-68" fmla="*/ 3260612 h 3668189"/>
              <a:gd name="connsiteX13-69" fmla="*/ 1732638 w 5939299"/>
              <a:gd name="connsiteY13-70" fmla="*/ 3668189 h 3668189"/>
              <a:gd name="connsiteX14-71" fmla="*/ 990262 w 5939299"/>
              <a:gd name="connsiteY14-72" fmla="*/ 3260612 h 3668189"/>
              <a:gd name="connsiteX15-73" fmla="*/ 543901 w 5939299"/>
              <a:gd name="connsiteY15-74" fmla="*/ 3260612 h 3668189"/>
              <a:gd name="connsiteX16-75" fmla="*/ 455 w 5939299"/>
              <a:gd name="connsiteY16-76" fmla="*/ 2717166 h 3668189"/>
              <a:gd name="connsiteX17-77" fmla="*/ 455 w 5939299"/>
              <a:gd name="connsiteY17-78" fmla="*/ 2717177 h 3668189"/>
              <a:gd name="connsiteX18-79" fmla="*/ 455 w 5939299"/>
              <a:gd name="connsiteY18-80" fmla="*/ 1902024 h 3668189"/>
              <a:gd name="connsiteX19-81" fmla="*/ 455 w 5939299"/>
              <a:gd name="connsiteY19-82" fmla="*/ 1902024 h 3668189"/>
              <a:gd name="connsiteX20-83" fmla="*/ 455 w 5939299"/>
              <a:gd name="connsiteY20-84" fmla="*/ 543446 h 3668189"/>
              <a:gd name="connsiteX0-85" fmla="*/ 455 w 5940855"/>
              <a:gd name="connsiteY0-86" fmla="*/ 543446 h 3668189"/>
              <a:gd name="connsiteX1-87" fmla="*/ 276615 w 5940855"/>
              <a:gd name="connsiteY1-88" fmla="*/ 0 h 3668189"/>
              <a:gd name="connsiteX2-89" fmla="*/ 990262 w 5940855"/>
              <a:gd name="connsiteY2-90" fmla="*/ 0 h 3668189"/>
              <a:gd name="connsiteX3-91" fmla="*/ 990262 w 5940855"/>
              <a:gd name="connsiteY3-92" fmla="*/ 0 h 3668189"/>
              <a:gd name="connsiteX4-93" fmla="*/ 2474973 w 5940855"/>
              <a:gd name="connsiteY4-94" fmla="*/ 0 h 3668189"/>
              <a:gd name="connsiteX5-95" fmla="*/ 5677207 w 5940855"/>
              <a:gd name="connsiteY5-96" fmla="*/ 14068 h 3668189"/>
              <a:gd name="connsiteX6-97" fmla="*/ 5939299 w 5940855"/>
              <a:gd name="connsiteY6-98" fmla="*/ 543446 h 3668189"/>
              <a:gd name="connsiteX7-99" fmla="*/ 5939299 w 5940855"/>
              <a:gd name="connsiteY7-100" fmla="*/ 1902024 h 3668189"/>
              <a:gd name="connsiteX8-101" fmla="*/ 5939299 w 5940855"/>
              <a:gd name="connsiteY8-102" fmla="*/ 1902024 h 3668189"/>
              <a:gd name="connsiteX9-103" fmla="*/ 5939299 w 5940855"/>
              <a:gd name="connsiteY9-104" fmla="*/ 2717177 h 3668189"/>
              <a:gd name="connsiteX10-105" fmla="*/ 5939299 w 5940855"/>
              <a:gd name="connsiteY10-106" fmla="*/ 2717166 h 3668189"/>
              <a:gd name="connsiteX11-107" fmla="*/ 5395853 w 5940855"/>
              <a:gd name="connsiteY11-108" fmla="*/ 3260612 h 3668189"/>
              <a:gd name="connsiteX12-109" fmla="*/ 2474973 w 5940855"/>
              <a:gd name="connsiteY12-110" fmla="*/ 3260612 h 3668189"/>
              <a:gd name="connsiteX13-111" fmla="*/ 1732638 w 5940855"/>
              <a:gd name="connsiteY13-112" fmla="*/ 3668189 h 3668189"/>
              <a:gd name="connsiteX14-113" fmla="*/ 990262 w 5940855"/>
              <a:gd name="connsiteY14-114" fmla="*/ 3260612 h 3668189"/>
              <a:gd name="connsiteX15-115" fmla="*/ 543901 w 5940855"/>
              <a:gd name="connsiteY15-116" fmla="*/ 3260612 h 3668189"/>
              <a:gd name="connsiteX16-117" fmla="*/ 455 w 5940855"/>
              <a:gd name="connsiteY16-118" fmla="*/ 2717166 h 3668189"/>
              <a:gd name="connsiteX17-119" fmla="*/ 455 w 5940855"/>
              <a:gd name="connsiteY17-120" fmla="*/ 2717177 h 3668189"/>
              <a:gd name="connsiteX18-121" fmla="*/ 455 w 5940855"/>
              <a:gd name="connsiteY18-122" fmla="*/ 1902024 h 3668189"/>
              <a:gd name="connsiteX19-123" fmla="*/ 455 w 5940855"/>
              <a:gd name="connsiteY19-124" fmla="*/ 1902024 h 3668189"/>
              <a:gd name="connsiteX20-125" fmla="*/ 455 w 5940855"/>
              <a:gd name="connsiteY20-126" fmla="*/ 543446 h 3668189"/>
              <a:gd name="connsiteX0-127" fmla="*/ 455 w 5940855"/>
              <a:gd name="connsiteY0-128" fmla="*/ 543446 h 3260612"/>
              <a:gd name="connsiteX1-129" fmla="*/ 276615 w 5940855"/>
              <a:gd name="connsiteY1-130" fmla="*/ 0 h 3260612"/>
              <a:gd name="connsiteX2-131" fmla="*/ 990262 w 5940855"/>
              <a:gd name="connsiteY2-132" fmla="*/ 0 h 3260612"/>
              <a:gd name="connsiteX3-133" fmla="*/ 990262 w 5940855"/>
              <a:gd name="connsiteY3-134" fmla="*/ 0 h 3260612"/>
              <a:gd name="connsiteX4-135" fmla="*/ 2474973 w 5940855"/>
              <a:gd name="connsiteY4-136" fmla="*/ 0 h 3260612"/>
              <a:gd name="connsiteX5-137" fmla="*/ 5677207 w 5940855"/>
              <a:gd name="connsiteY5-138" fmla="*/ 14068 h 3260612"/>
              <a:gd name="connsiteX6-139" fmla="*/ 5939299 w 5940855"/>
              <a:gd name="connsiteY6-140" fmla="*/ 543446 h 3260612"/>
              <a:gd name="connsiteX7-141" fmla="*/ 5939299 w 5940855"/>
              <a:gd name="connsiteY7-142" fmla="*/ 1902024 h 3260612"/>
              <a:gd name="connsiteX8-143" fmla="*/ 5939299 w 5940855"/>
              <a:gd name="connsiteY8-144" fmla="*/ 1902024 h 3260612"/>
              <a:gd name="connsiteX9-145" fmla="*/ 5939299 w 5940855"/>
              <a:gd name="connsiteY9-146" fmla="*/ 2717177 h 3260612"/>
              <a:gd name="connsiteX10-147" fmla="*/ 5939299 w 5940855"/>
              <a:gd name="connsiteY10-148" fmla="*/ 2717166 h 3260612"/>
              <a:gd name="connsiteX11-149" fmla="*/ 5395853 w 5940855"/>
              <a:gd name="connsiteY11-150" fmla="*/ 3260612 h 3260612"/>
              <a:gd name="connsiteX12-151" fmla="*/ 2474973 w 5940855"/>
              <a:gd name="connsiteY12-152" fmla="*/ 3260612 h 3260612"/>
              <a:gd name="connsiteX13-153" fmla="*/ 990262 w 5940855"/>
              <a:gd name="connsiteY13-154" fmla="*/ 3260612 h 3260612"/>
              <a:gd name="connsiteX14-155" fmla="*/ 543901 w 5940855"/>
              <a:gd name="connsiteY14-156" fmla="*/ 3260612 h 3260612"/>
              <a:gd name="connsiteX15-157" fmla="*/ 455 w 5940855"/>
              <a:gd name="connsiteY15-158" fmla="*/ 2717166 h 3260612"/>
              <a:gd name="connsiteX16-159" fmla="*/ 455 w 5940855"/>
              <a:gd name="connsiteY16-160" fmla="*/ 2717177 h 3260612"/>
              <a:gd name="connsiteX17-161" fmla="*/ 455 w 5940855"/>
              <a:gd name="connsiteY17-162" fmla="*/ 1902024 h 3260612"/>
              <a:gd name="connsiteX18-163" fmla="*/ 455 w 5940855"/>
              <a:gd name="connsiteY18-164" fmla="*/ 1902024 h 3260612"/>
              <a:gd name="connsiteX19-165" fmla="*/ 455 w 5940855"/>
              <a:gd name="connsiteY19-166" fmla="*/ 543446 h 3260612"/>
              <a:gd name="connsiteX0-167" fmla="*/ 455 w 5940855"/>
              <a:gd name="connsiteY0-168" fmla="*/ 543446 h 3260612"/>
              <a:gd name="connsiteX1-169" fmla="*/ 276615 w 5940855"/>
              <a:gd name="connsiteY1-170" fmla="*/ 0 h 3260612"/>
              <a:gd name="connsiteX2-171" fmla="*/ 990262 w 5940855"/>
              <a:gd name="connsiteY2-172" fmla="*/ 0 h 3260612"/>
              <a:gd name="connsiteX3-173" fmla="*/ 990262 w 5940855"/>
              <a:gd name="connsiteY3-174" fmla="*/ 0 h 3260612"/>
              <a:gd name="connsiteX4-175" fmla="*/ 2474973 w 5940855"/>
              <a:gd name="connsiteY4-176" fmla="*/ 0 h 3260612"/>
              <a:gd name="connsiteX5-177" fmla="*/ 5677207 w 5940855"/>
              <a:gd name="connsiteY5-178" fmla="*/ 14068 h 3260612"/>
              <a:gd name="connsiteX6-179" fmla="*/ 5939299 w 5940855"/>
              <a:gd name="connsiteY6-180" fmla="*/ 543446 h 3260612"/>
              <a:gd name="connsiteX7-181" fmla="*/ 5939299 w 5940855"/>
              <a:gd name="connsiteY7-182" fmla="*/ 1902024 h 3260612"/>
              <a:gd name="connsiteX8-183" fmla="*/ 5939299 w 5940855"/>
              <a:gd name="connsiteY8-184" fmla="*/ 1902024 h 3260612"/>
              <a:gd name="connsiteX9-185" fmla="*/ 5939299 w 5940855"/>
              <a:gd name="connsiteY9-186" fmla="*/ 2717177 h 3260612"/>
              <a:gd name="connsiteX10-187" fmla="*/ 5939299 w 5940855"/>
              <a:gd name="connsiteY10-188" fmla="*/ 2717166 h 3260612"/>
              <a:gd name="connsiteX11-189" fmla="*/ 5395853 w 5940855"/>
              <a:gd name="connsiteY11-190" fmla="*/ 3260612 h 3260612"/>
              <a:gd name="connsiteX12-191" fmla="*/ 2474973 w 5940855"/>
              <a:gd name="connsiteY12-192" fmla="*/ 3260612 h 3260612"/>
              <a:gd name="connsiteX13-193" fmla="*/ 990262 w 5940855"/>
              <a:gd name="connsiteY13-194" fmla="*/ 3260612 h 3260612"/>
              <a:gd name="connsiteX14-195" fmla="*/ 543901 w 5940855"/>
              <a:gd name="connsiteY14-196" fmla="*/ 3260612 h 3260612"/>
              <a:gd name="connsiteX15-197" fmla="*/ 455 w 5940855"/>
              <a:gd name="connsiteY15-198" fmla="*/ 2717166 h 3260612"/>
              <a:gd name="connsiteX16-199" fmla="*/ 455 w 5940855"/>
              <a:gd name="connsiteY16-200" fmla="*/ 2717177 h 3260612"/>
              <a:gd name="connsiteX17-201" fmla="*/ 455 w 5940855"/>
              <a:gd name="connsiteY17-202" fmla="*/ 1902024 h 3260612"/>
              <a:gd name="connsiteX18-203" fmla="*/ 455 w 5940855"/>
              <a:gd name="connsiteY18-204" fmla="*/ 1902024 h 3260612"/>
              <a:gd name="connsiteX19-205" fmla="*/ 455 w 5940855"/>
              <a:gd name="connsiteY19-206" fmla="*/ 543446 h 3260612"/>
              <a:gd name="connsiteX0-207" fmla="*/ 455 w 5940855"/>
              <a:gd name="connsiteY0-208" fmla="*/ 543446 h 3260612"/>
              <a:gd name="connsiteX1-209" fmla="*/ 276615 w 5940855"/>
              <a:gd name="connsiteY1-210" fmla="*/ 0 h 3260612"/>
              <a:gd name="connsiteX2-211" fmla="*/ 990262 w 5940855"/>
              <a:gd name="connsiteY2-212" fmla="*/ 0 h 3260612"/>
              <a:gd name="connsiteX3-213" fmla="*/ 990262 w 5940855"/>
              <a:gd name="connsiteY3-214" fmla="*/ 0 h 3260612"/>
              <a:gd name="connsiteX4-215" fmla="*/ 2474973 w 5940855"/>
              <a:gd name="connsiteY4-216" fmla="*/ 0 h 3260612"/>
              <a:gd name="connsiteX5-217" fmla="*/ 5677207 w 5940855"/>
              <a:gd name="connsiteY5-218" fmla="*/ 14068 h 3260612"/>
              <a:gd name="connsiteX6-219" fmla="*/ 5939299 w 5940855"/>
              <a:gd name="connsiteY6-220" fmla="*/ 543446 h 3260612"/>
              <a:gd name="connsiteX7-221" fmla="*/ 5939299 w 5940855"/>
              <a:gd name="connsiteY7-222" fmla="*/ 1902024 h 3260612"/>
              <a:gd name="connsiteX8-223" fmla="*/ 5939299 w 5940855"/>
              <a:gd name="connsiteY8-224" fmla="*/ 1902024 h 3260612"/>
              <a:gd name="connsiteX9-225" fmla="*/ 5939299 w 5940855"/>
              <a:gd name="connsiteY9-226" fmla="*/ 2717177 h 3260612"/>
              <a:gd name="connsiteX10-227" fmla="*/ 5939299 w 5940855"/>
              <a:gd name="connsiteY10-228" fmla="*/ 2717166 h 3260612"/>
              <a:gd name="connsiteX11-229" fmla="*/ 5395853 w 5940855"/>
              <a:gd name="connsiteY11-230" fmla="*/ 3260612 h 3260612"/>
              <a:gd name="connsiteX12-231" fmla="*/ 2474973 w 5940855"/>
              <a:gd name="connsiteY12-232" fmla="*/ 3260612 h 3260612"/>
              <a:gd name="connsiteX13-233" fmla="*/ 990262 w 5940855"/>
              <a:gd name="connsiteY13-234" fmla="*/ 3260612 h 3260612"/>
              <a:gd name="connsiteX14-235" fmla="*/ 543901 w 5940855"/>
              <a:gd name="connsiteY14-236" fmla="*/ 3260612 h 3260612"/>
              <a:gd name="connsiteX15-237" fmla="*/ 455 w 5940855"/>
              <a:gd name="connsiteY15-238" fmla="*/ 2717166 h 3260612"/>
              <a:gd name="connsiteX16-239" fmla="*/ 455 w 5940855"/>
              <a:gd name="connsiteY16-240" fmla="*/ 2717177 h 3260612"/>
              <a:gd name="connsiteX17-241" fmla="*/ 455 w 5940855"/>
              <a:gd name="connsiteY17-242" fmla="*/ 1902024 h 3260612"/>
              <a:gd name="connsiteX18-243" fmla="*/ 455 w 5940855"/>
              <a:gd name="connsiteY18-244" fmla="*/ 1902024 h 3260612"/>
              <a:gd name="connsiteX19-245" fmla="*/ 455 w 5940855"/>
              <a:gd name="connsiteY19-246" fmla="*/ 543446 h 3260612"/>
              <a:gd name="connsiteX0-247" fmla="*/ 473954 w 6414354"/>
              <a:gd name="connsiteY0-248" fmla="*/ 543446 h 3260612"/>
              <a:gd name="connsiteX1-249" fmla="*/ 750114 w 6414354"/>
              <a:gd name="connsiteY1-250" fmla="*/ 0 h 3260612"/>
              <a:gd name="connsiteX2-251" fmla="*/ 1463761 w 6414354"/>
              <a:gd name="connsiteY2-252" fmla="*/ 0 h 3260612"/>
              <a:gd name="connsiteX3-253" fmla="*/ 1463761 w 6414354"/>
              <a:gd name="connsiteY3-254" fmla="*/ 0 h 3260612"/>
              <a:gd name="connsiteX4-255" fmla="*/ 2948472 w 6414354"/>
              <a:gd name="connsiteY4-256" fmla="*/ 0 h 3260612"/>
              <a:gd name="connsiteX5-257" fmla="*/ 6150706 w 6414354"/>
              <a:gd name="connsiteY5-258" fmla="*/ 14068 h 3260612"/>
              <a:gd name="connsiteX6-259" fmla="*/ 6412798 w 6414354"/>
              <a:gd name="connsiteY6-260" fmla="*/ 543446 h 3260612"/>
              <a:gd name="connsiteX7-261" fmla="*/ 6412798 w 6414354"/>
              <a:gd name="connsiteY7-262" fmla="*/ 1902024 h 3260612"/>
              <a:gd name="connsiteX8-263" fmla="*/ 6412798 w 6414354"/>
              <a:gd name="connsiteY8-264" fmla="*/ 1902024 h 3260612"/>
              <a:gd name="connsiteX9-265" fmla="*/ 6412798 w 6414354"/>
              <a:gd name="connsiteY9-266" fmla="*/ 2717177 h 3260612"/>
              <a:gd name="connsiteX10-267" fmla="*/ 6412798 w 6414354"/>
              <a:gd name="connsiteY10-268" fmla="*/ 2717166 h 3260612"/>
              <a:gd name="connsiteX11-269" fmla="*/ 5869352 w 6414354"/>
              <a:gd name="connsiteY11-270" fmla="*/ 3260612 h 3260612"/>
              <a:gd name="connsiteX12-271" fmla="*/ 2948472 w 6414354"/>
              <a:gd name="connsiteY12-272" fmla="*/ 3260612 h 3260612"/>
              <a:gd name="connsiteX13-273" fmla="*/ 1463761 w 6414354"/>
              <a:gd name="connsiteY13-274" fmla="*/ 3260612 h 3260612"/>
              <a:gd name="connsiteX14-275" fmla="*/ 74864 w 6414354"/>
              <a:gd name="connsiteY14-276" fmla="*/ 3260612 h 3260612"/>
              <a:gd name="connsiteX15-277" fmla="*/ 473954 w 6414354"/>
              <a:gd name="connsiteY15-278" fmla="*/ 2717166 h 3260612"/>
              <a:gd name="connsiteX16-279" fmla="*/ 473954 w 6414354"/>
              <a:gd name="connsiteY16-280" fmla="*/ 2717177 h 3260612"/>
              <a:gd name="connsiteX17-281" fmla="*/ 473954 w 6414354"/>
              <a:gd name="connsiteY17-282" fmla="*/ 1902024 h 3260612"/>
              <a:gd name="connsiteX18-283" fmla="*/ 473954 w 6414354"/>
              <a:gd name="connsiteY18-284" fmla="*/ 1902024 h 3260612"/>
              <a:gd name="connsiteX19-285" fmla="*/ 473954 w 6414354"/>
              <a:gd name="connsiteY19-286" fmla="*/ 543446 h 32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545" y="1686101"/>
            <a:ext cx="7001301" cy="80989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nhân vật trong tranh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 hưng</a:t>
            </a:r>
            <a:b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94;p19"/>
          <p:cNvSpPr txBox="1"/>
          <p:nvPr/>
        </p:nvSpPr>
        <p:spPr>
          <a:xfrm>
            <a:off x="5000744" y="2777136"/>
            <a:ext cx="6632812" cy="3328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3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Quan sát, theo dõi và trả lời:</a:t>
            </a:r>
            <a:endParaRPr lang="en-US" sz="36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3600" dirty="0" smtClean="0">
              <a:solidFill>
                <a:schemeClr val="accent5">
                  <a:lumMod val="50000"/>
                </a:schemeClr>
              </a:solidFill>
              <a:latin typeface="+mj-lt"/>
              <a:cs typeface="Tahoma" panose="020B0604030504040204" pitchFamily="34" charset="0"/>
            </a:endParaRPr>
          </a:p>
          <a:p>
            <a:pPr marL="698500" indent="-571500">
              <a:spcBef>
                <a:spcPts val="0"/>
              </a:spcBef>
              <a:buSzPts val="1600"/>
              <a:buFontTx/>
              <a:buChar char="-"/>
            </a:pP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Cách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diễn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tả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hình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dáng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,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trang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phục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của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nhân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vật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?</a:t>
            </a:r>
            <a:endParaRPr lang="en-US" sz="36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marL="698500" indent="-571500">
              <a:spcBef>
                <a:spcPts val="0"/>
              </a:spcBef>
              <a:buSzPts val="1600"/>
              <a:buFontTx/>
              <a:buChar char="-"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indent="-571500">
              <a:spcBef>
                <a:spcPts val="0"/>
              </a:spcBef>
              <a:buSzPts val="1600"/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chuốt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indent="-571500">
              <a:spcBef>
                <a:spcPts val="0"/>
              </a:spcBef>
              <a:buSzPts val="1600"/>
              <a:buFontTx/>
              <a:buChar char="-"/>
            </a:pPr>
            <a:endParaRPr lang="en-US" sz="40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635" y="1977633"/>
            <a:ext cx="3611762" cy="4653157"/>
          </a:xfrm>
          <a:prstGeom prst="rect">
            <a:avLst/>
          </a:prstGeom>
          <a:noFill/>
          <a:effectLst>
            <a:glow rad="508000">
              <a:schemeClr val="accent2">
                <a:lumMod val="40000"/>
                <a:lumOff val="6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1882">
        <p14:prism isInverted="1"/>
      </p:transition>
    </mc:Choice>
    <mc:Fallback>
      <p:transition spd="slow" advTm="4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2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UTM Hanzel" panose="02040603050506020204" pitchFamily="18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329143" cy="809897"/>
          </a:xfrm>
        </p:spPr>
        <p:txBody>
          <a:bodyPr>
            <a:normAutofit fontScale="90000"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23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Khám phá nhân vật trong tranh thời Phục hưng</a:t>
            </a:r>
            <a:br>
              <a:rPr lang="vi-VN" sz="23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6253157" y="1999849"/>
            <a:ext cx="5811464" cy="2681333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94;p19"/>
          <p:cNvSpPr txBox="1"/>
          <p:nvPr/>
        </p:nvSpPr>
        <p:spPr>
          <a:xfrm>
            <a:off x="6125777" y="3353102"/>
            <a:ext cx="5938844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Nhận định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hiền từ, thánh thiện, trong sáng.</a:t>
            </a:r>
            <a:endParaRPr lang="en-US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mỉ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chuốt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a Donna Velata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10" y="1999849"/>
            <a:ext cx="3030267" cy="39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a Lisa: Leonardo Da Vinci may have had a condition that prevented him  from finishing Mona Lisa - The Economic Tim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8"/>
          <a:stretch>
            <a:fillRect/>
          </a:stretch>
        </p:blipFill>
        <p:spPr bwMode="auto">
          <a:xfrm>
            <a:off x="340808" y="1999849"/>
            <a:ext cx="2573328" cy="39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903">
        <p:fade/>
      </p:transition>
    </mc:Choice>
    <mc:Fallback>
      <p:transition spd="med" advTm="269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 flipV="1">
            <a:off x="6452090" y="1892261"/>
            <a:ext cx="5583720" cy="1683452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-1" fmla="*/ 455 w 5939299"/>
              <a:gd name="connsiteY0-2" fmla="*/ 543446 h 3668189"/>
              <a:gd name="connsiteX1-3" fmla="*/ 276615 w 5939299"/>
              <a:gd name="connsiteY1-4" fmla="*/ 0 h 3668189"/>
              <a:gd name="connsiteX2-5" fmla="*/ 990262 w 5939299"/>
              <a:gd name="connsiteY2-6" fmla="*/ 0 h 3668189"/>
              <a:gd name="connsiteX3-7" fmla="*/ 990262 w 5939299"/>
              <a:gd name="connsiteY3-8" fmla="*/ 0 h 3668189"/>
              <a:gd name="connsiteX4-9" fmla="*/ 2474973 w 5939299"/>
              <a:gd name="connsiteY4-10" fmla="*/ 0 h 3668189"/>
              <a:gd name="connsiteX5-11" fmla="*/ 5395853 w 5939299"/>
              <a:gd name="connsiteY5-12" fmla="*/ 0 h 3668189"/>
              <a:gd name="connsiteX6-13" fmla="*/ 5939299 w 5939299"/>
              <a:gd name="connsiteY6-14" fmla="*/ 543446 h 3668189"/>
              <a:gd name="connsiteX7-15" fmla="*/ 5939299 w 5939299"/>
              <a:gd name="connsiteY7-16" fmla="*/ 1902024 h 3668189"/>
              <a:gd name="connsiteX8-17" fmla="*/ 5939299 w 5939299"/>
              <a:gd name="connsiteY8-18" fmla="*/ 1902024 h 3668189"/>
              <a:gd name="connsiteX9-19" fmla="*/ 5939299 w 5939299"/>
              <a:gd name="connsiteY9-20" fmla="*/ 2717177 h 3668189"/>
              <a:gd name="connsiteX10-21" fmla="*/ 5939299 w 5939299"/>
              <a:gd name="connsiteY10-22" fmla="*/ 2717166 h 3668189"/>
              <a:gd name="connsiteX11-23" fmla="*/ 5395853 w 5939299"/>
              <a:gd name="connsiteY11-24" fmla="*/ 3260612 h 3668189"/>
              <a:gd name="connsiteX12-25" fmla="*/ 2474973 w 5939299"/>
              <a:gd name="connsiteY12-26" fmla="*/ 3260612 h 3668189"/>
              <a:gd name="connsiteX13-27" fmla="*/ 1732638 w 5939299"/>
              <a:gd name="connsiteY13-28" fmla="*/ 3668189 h 3668189"/>
              <a:gd name="connsiteX14-29" fmla="*/ 990262 w 5939299"/>
              <a:gd name="connsiteY14-30" fmla="*/ 3260612 h 3668189"/>
              <a:gd name="connsiteX15-31" fmla="*/ 543901 w 5939299"/>
              <a:gd name="connsiteY15-32" fmla="*/ 3260612 h 3668189"/>
              <a:gd name="connsiteX16-33" fmla="*/ 455 w 5939299"/>
              <a:gd name="connsiteY16-34" fmla="*/ 2717166 h 3668189"/>
              <a:gd name="connsiteX17-35" fmla="*/ 455 w 5939299"/>
              <a:gd name="connsiteY17-36" fmla="*/ 2717177 h 3668189"/>
              <a:gd name="connsiteX18-37" fmla="*/ 455 w 5939299"/>
              <a:gd name="connsiteY18-38" fmla="*/ 1902024 h 3668189"/>
              <a:gd name="connsiteX19-39" fmla="*/ 455 w 5939299"/>
              <a:gd name="connsiteY19-40" fmla="*/ 1902024 h 3668189"/>
              <a:gd name="connsiteX20-41" fmla="*/ 455 w 5939299"/>
              <a:gd name="connsiteY20-42" fmla="*/ 543446 h 3668189"/>
              <a:gd name="connsiteX0-43" fmla="*/ 455 w 5939299"/>
              <a:gd name="connsiteY0-44" fmla="*/ 543446 h 3668189"/>
              <a:gd name="connsiteX1-45" fmla="*/ 276615 w 5939299"/>
              <a:gd name="connsiteY1-46" fmla="*/ 0 h 3668189"/>
              <a:gd name="connsiteX2-47" fmla="*/ 990262 w 5939299"/>
              <a:gd name="connsiteY2-48" fmla="*/ 0 h 3668189"/>
              <a:gd name="connsiteX3-49" fmla="*/ 990262 w 5939299"/>
              <a:gd name="connsiteY3-50" fmla="*/ 0 h 3668189"/>
              <a:gd name="connsiteX4-51" fmla="*/ 2474973 w 5939299"/>
              <a:gd name="connsiteY4-52" fmla="*/ 0 h 3668189"/>
              <a:gd name="connsiteX5-53" fmla="*/ 5635004 w 5939299"/>
              <a:gd name="connsiteY5-54" fmla="*/ 14068 h 3668189"/>
              <a:gd name="connsiteX6-55" fmla="*/ 5939299 w 5939299"/>
              <a:gd name="connsiteY6-56" fmla="*/ 543446 h 3668189"/>
              <a:gd name="connsiteX7-57" fmla="*/ 5939299 w 5939299"/>
              <a:gd name="connsiteY7-58" fmla="*/ 1902024 h 3668189"/>
              <a:gd name="connsiteX8-59" fmla="*/ 5939299 w 5939299"/>
              <a:gd name="connsiteY8-60" fmla="*/ 1902024 h 3668189"/>
              <a:gd name="connsiteX9-61" fmla="*/ 5939299 w 5939299"/>
              <a:gd name="connsiteY9-62" fmla="*/ 2717177 h 3668189"/>
              <a:gd name="connsiteX10-63" fmla="*/ 5939299 w 5939299"/>
              <a:gd name="connsiteY10-64" fmla="*/ 2717166 h 3668189"/>
              <a:gd name="connsiteX11-65" fmla="*/ 5395853 w 5939299"/>
              <a:gd name="connsiteY11-66" fmla="*/ 3260612 h 3668189"/>
              <a:gd name="connsiteX12-67" fmla="*/ 2474973 w 5939299"/>
              <a:gd name="connsiteY12-68" fmla="*/ 3260612 h 3668189"/>
              <a:gd name="connsiteX13-69" fmla="*/ 1732638 w 5939299"/>
              <a:gd name="connsiteY13-70" fmla="*/ 3668189 h 3668189"/>
              <a:gd name="connsiteX14-71" fmla="*/ 990262 w 5939299"/>
              <a:gd name="connsiteY14-72" fmla="*/ 3260612 h 3668189"/>
              <a:gd name="connsiteX15-73" fmla="*/ 543901 w 5939299"/>
              <a:gd name="connsiteY15-74" fmla="*/ 3260612 h 3668189"/>
              <a:gd name="connsiteX16-75" fmla="*/ 455 w 5939299"/>
              <a:gd name="connsiteY16-76" fmla="*/ 2717166 h 3668189"/>
              <a:gd name="connsiteX17-77" fmla="*/ 455 w 5939299"/>
              <a:gd name="connsiteY17-78" fmla="*/ 2717177 h 3668189"/>
              <a:gd name="connsiteX18-79" fmla="*/ 455 w 5939299"/>
              <a:gd name="connsiteY18-80" fmla="*/ 1902024 h 3668189"/>
              <a:gd name="connsiteX19-81" fmla="*/ 455 w 5939299"/>
              <a:gd name="connsiteY19-82" fmla="*/ 1902024 h 3668189"/>
              <a:gd name="connsiteX20-83" fmla="*/ 455 w 5939299"/>
              <a:gd name="connsiteY20-84" fmla="*/ 543446 h 3668189"/>
              <a:gd name="connsiteX0-85" fmla="*/ 455 w 5940855"/>
              <a:gd name="connsiteY0-86" fmla="*/ 543446 h 3668189"/>
              <a:gd name="connsiteX1-87" fmla="*/ 276615 w 5940855"/>
              <a:gd name="connsiteY1-88" fmla="*/ 0 h 3668189"/>
              <a:gd name="connsiteX2-89" fmla="*/ 990262 w 5940855"/>
              <a:gd name="connsiteY2-90" fmla="*/ 0 h 3668189"/>
              <a:gd name="connsiteX3-91" fmla="*/ 990262 w 5940855"/>
              <a:gd name="connsiteY3-92" fmla="*/ 0 h 3668189"/>
              <a:gd name="connsiteX4-93" fmla="*/ 2474973 w 5940855"/>
              <a:gd name="connsiteY4-94" fmla="*/ 0 h 3668189"/>
              <a:gd name="connsiteX5-95" fmla="*/ 5677207 w 5940855"/>
              <a:gd name="connsiteY5-96" fmla="*/ 14068 h 3668189"/>
              <a:gd name="connsiteX6-97" fmla="*/ 5939299 w 5940855"/>
              <a:gd name="connsiteY6-98" fmla="*/ 543446 h 3668189"/>
              <a:gd name="connsiteX7-99" fmla="*/ 5939299 w 5940855"/>
              <a:gd name="connsiteY7-100" fmla="*/ 1902024 h 3668189"/>
              <a:gd name="connsiteX8-101" fmla="*/ 5939299 w 5940855"/>
              <a:gd name="connsiteY8-102" fmla="*/ 1902024 h 3668189"/>
              <a:gd name="connsiteX9-103" fmla="*/ 5939299 w 5940855"/>
              <a:gd name="connsiteY9-104" fmla="*/ 2717177 h 3668189"/>
              <a:gd name="connsiteX10-105" fmla="*/ 5939299 w 5940855"/>
              <a:gd name="connsiteY10-106" fmla="*/ 2717166 h 3668189"/>
              <a:gd name="connsiteX11-107" fmla="*/ 5395853 w 5940855"/>
              <a:gd name="connsiteY11-108" fmla="*/ 3260612 h 3668189"/>
              <a:gd name="connsiteX12-109" fmla="*/ 2474973 w 5940855"/>
              <a:gd name="connsiteY12-110" fmla="*/ 3260612 h 3668189"/>
              <a:gd name="connsiteX13-111" fmla="*/ 1732638 w 5940855"/>
              <a:gd name="connsiteY13-112" fmla="*/ 3668189 h 3668189"/>
              <a:gd name="connsiteX14-113" fmla="*/ 990262 w 5940855"/>
              <a:gd name="connsiteY14-114" fmla="*/ 3260612 h 3668189"/>
              <a:gd name="connsiteX15-115" fmla="*/ 543901 w 5940855"/>
              <a:gd name="connsiteY15-116" fmla="*/ 3260612 h 3668189"/>
              <a:gd name="connsiteX16-117" fmla="*/ 455 w 5940855"/>
              <a:gd name="connsiteY16-118" fmla="*/ 2717166 h 3668189"/>
              <a:gd name="connsiteX17-119" fmla="*/ 455 w 5940855"/>
              <a:gd name="connsiteY17-120" fmla="*/ 2717177 h 3668189"/>
              <a:gd name="connsiteX18-121" fmla="*/ 455 w 5940855"/>
              <a:gd name="connsiteY18-122" fmla="*/ 1902024 h 3668189"/>
              <a:gd name="connsiteX19-123" fmla="*/ 455 w 5940855"/>
              <a:gd name="connsiteY19-124" fmla="*/ 1902024 h 3668189"/>
              <a:gd name="connsiteX20-125" fmla="*/ 455 w 5940855"/>
              <a:gd name="connsiteY20-126" fmla="*/ 543446 h 3668189"/>
              <a:gd name="connsiteX0-127" fmla="*/ 455 w 5940855"/>
              <a:gd name="connsiteY0-128" fmla="*/ 543446 h 3260612"/>
              <a:gd name="connsiteX1-129" fmla="*/ 276615 w 5940855"/>
              <a:gd name="connsiteY1-130" fmla="*/ 0 h 3260612"/>
              <a:gd name="connsiteX2-131" fmla="*/ 990262 w 5940855"/>
              <a:gd name="connsiteY2-132" fmla="*/ 0 h 3260612"/>
              <a:gd name="connsiteX3-133" fmla="*/ 990262 w 5940855"/>
              <a:gd name="connsiteY3-134" fmla="*/ 0 h 3260612"/>
              <a:gd name="connsiteX4-135" fmla="*/ 2474973 w 5940855"/>
              <a:gd name="connsiteY4-136" fmla="*/ 0 h 3260612"/>
              <a:gd name="connsiteX5-137" fmla="*/ 5677207 w 5940855"/>
              <a:gd name="connsiteY5-138" fmla="*/ 14068 h 3260612"/>
              <a:gd name="connsiteX6-139" fmla="*/ 5939299 w 5940855"/>
              <a:gd name="connsiteY6-140" fmla="*/ 543446 h 3260612"/>
              <a:gd name="connsiteX7-141" fmla="*/ 5939299 w 5940855"/>
              <a:gd name="connsiteY7-142" fmla="*/ 1902024 h 3260612"/>
              <a:gd name="connsiteX8-143" fmla="*/ 5939299 w 5940855"/>
              <a:gd name="connsiteY8-144" fmla="*/ 1902024 h 3260612"/>
              <a:gd name="connsiteX9-145" fmla="*/ 5939299 w 5940855"/>
              <a:gd name="connsiteY9-146" fmla="*/ 2717177 h 3260612"/>
              <a:gd name="connsiteX10-147" fmla="*/ 5939299 w 5940855"/>
              <a:gd name="connsiteY10-148" fmla="*/ 2717166 h 3260612"/>
              <a:gd name="connsiteX11-149" fmla="*/ 5395853 w 5940855"/>
              <a:gd name="connsiteY11-150" fmla="*/ 3260612 h 3260612"/>
              <a:gd name="connsiteX12-151" fmla="*/ 2474973 w 5940855"/>
              <a:gd name="connsiteY12-152" fmla="*/ 3260612 h 3260612"/>
              <a:gd name="connsiteX13-153" fmla="*/ 990262 w 5940855"/>
              <a:gd name="connsiteY13-154" fmla="*/ 3260612 h 3260612"/>
              <a:gd name="connsiteX14-155" fmla="*/ 543901 w 5940855"/>
              <a:gd name="connsiteY14-156" fmla="*/ 3260612 h 3260612"/>
              <a:gd name="connsiteX15-157" fmla="*/ 455 w 5940855"/>
              <a:gd name="connsiteY15-158" fmla="*/ 2717166 h 3260612"/>
              <a:gd name="connsiteX16-159" fmla="*/ 455 w 5940855"/>
              <a:gd name="connsiteY16-160" fmla="*/ 2717177 h 3260612"/>
              <a:gd name="connsiteX17-161" fmla="*/ 455 w 5940855"/>
              <a:gd name="connsiteY17-162" fmla="*/ 1902024 h 3260612"/>
              <a:gd name="connsiteX18-163" fmla="*/ 455 w 5940855"/>
              <a:gd name="connsiteY18-164" fmla="*/ 1902024 h 3260612"/>
              <a:gd name="connsiteX19-165" fmla="*/ 455 w 5940855"/>
              <a:gd name="connsiteY19-166" fmla="*/ 543446 h 3260612"/>
              <a:gd name="connsiteX0-167" fmla="*/ 455 w 5940855"/>
              <a:gd name="connsiteY0-168" fmla="*/ 543446 h 3260612"/>
              <a:gd name="connsiteX1-169" fmla="*/ 276615 w 5940855"/>
              <a:gd name="connsiteY1-170" fmla="*/ 0 h 3260612"/>
              <a:gd name="connsiteX2-171" fmla="*/ 990262 w 5940855"/>
              <a:gd name="connsiteY2-172" fmla="*/ 0 h 3260612"/>
              <a:gd name="connsiteX3-173" fmla="*/ 990262 w 5940855"/>
              <a:gd name="connsiteY3-174" fmla="*/ 0 h 3260612"/>
              <a:gd name="connsiteX4-175" fmla="*/ 2474973 w 5940855"/>
              <a:gd name="connsiteY4-176" fmla="*/ 0 h 3260612"/>
              <a:gd name="connsiteX5-177" fmla="*/ 5677207 w 5940855"/>
              <a:gd name="connsiteY5-178" fmla="*/ 14068 h 3260612"/>
              <a:gd name="connsiteX6-179" fmla="*/ 5939299 w 5940855"/>
              <a:gd name="connsiteY6-180" fmla="*/ 543446 h 3260612"/>
              <a:gd name="connsiteX7-181" fmla="*/ 5939299 w 5940855"/>
              <a:gd name="connsiteY7-182" fmla="*/ 1902024 h 3260612"/>
              <a:gd name="connsiteX8-183" fmla="*/ 5939299 w 5940855"/>
              <a:gd name="connsiteY8-184" fmla="*/ 1902024 h 3260612"/>
              <a:gd name="connsiteX9-185" fmla="*/ 5939299 w 5940855"/>
              <a:gd name="connsiteY9-186" fmla="*/ 2717177 h 3260612"/>
              <a:gd name="connsiteX10-187" fmla="*/ 5939299 w 5940855"/>
              <a:gd name="connsiteY10-188" fmla="*/ 2717166 h 3260612"/>
              <a:gd name="connsiteX11-189" fmla="*/ 5395853 w 5940855"/>
              <a:gd name="connsiteY11-190" fmla="*/ 3260612 h 3260612"/>
              <a:gd name="connsiteX12-191" fmla="*/ 2474973 w 5940855"/>
              <a:gd name="connsiteY12-192" fmla="*/ 3260612 h 3260612"/>
              <a:gd name="connsiteX13-193" fmla="*/ 990262 w 5940855"/>
              <a:gd name="connsiteY13-194" fmla="*/ 3260612 h 3260612"/>
              <a:gd name="connsiteX14-195" fmla="*/ 543901 w 5940855"/>
              <a:gd name="connsiteY14-196" fmla="*/ 3260612 h 3260612"/>
              <a:gd name="connsiteX15-197" fmla="*/ 455 w 5940855"/>
              <a:gd name="connsiteY15-198" fmla="*/ 2717166 h 3260612"/>
              <a:gd name="connsiteX16-199" fmla="*/ 455 w 5940855"/>
              <a:gd name="connsiteY16-200" fmla="*/ 2717177 h 3260612"/>
              <a:gd name="connsiteX17-201" fmla="*/ 455 w 5940855"/>
              <a:gd name="connsiteY17-202" fmla="*/ 1902024 h 3260612"/>
              <a:gd name="connsiteX18-203" fmla="*/ 455 w 5940855"/>
              <a:gd name="connsiteY18-204" fmla="*/ 1902024 h 3260612"/>
              <a:gd name="connsiteX19-205" fmla="*/ 455 w 5940855"/>
              <a:gd name="connsiteY19-206" fmla="*/ 543446 h 3260612"/>
              <a:gd name="connsiteX0-207" fmla="*/ 455 w 5940855"/>
              <a:gd name="connsiteY0-208" fmla="*/ 543446 h 3260612"/>
              <a:gd name="connsiteX1-209" fmla="*/ 276615 w 5940855"/>
              <a:gd name="connsiteY1-210" fmla="*/ 0 h 3260612"/>
              <a:gd name="connsiteX2-211" fmla="*/ 990262 w 5940855"/>
              <a:gd name="connsiteY2-212" fmla="*/ 0 h 3260612"/>
              <a:gd name="connsiteX3-213" fmla="*/ 990262 w 5940855"/>
              <a:gd name="connsiteY3-214" fmla="*/ 0 h 3260612"/>
              <a:gd name="connsiteX4-215" fmla="*/ 2474973 w 5940855"/>
              <a:gd name="connsiteY4-216" fmla="*/ 0 h 3260612"/>
              <a:gd name="connsiteX5-217" fmla="*/ 5677207 w 5940855"/>
              <a:gd name="connsiteY5-218" fmla="*/ 14068 h 3260612"/>
              <a:gd name="connsiteX6-219" fmla="*/ 5939299 w 5940855"/>
              <a:gd name="connsiteY6-220" fmla="*/ 543446 h 3260612"/>
              <a:gd name="connsiteX7-221" fmla="*/ 5939299 w 5940855"/>
              <a:gd name="connsiteY7-222" fmla="*/ 1902024 h 3260612"/>
              <a:gd name="connsiteX8-223" fmla="*/ 5939299 w 5940855"/>
              <a:gd name="connsiteY8-224" fmla="*/ 1902024 h 3260612"/>
              <a:gd name="connsiteX9-225" fmla="*/ 5939299 w 5940855"/>
              <a:gd name="connsiteY9-226" fmla="*/ 2717177 h 3260612"/>
              <a:gd name="connsiteX10-227" fmla="*/ 5939299 w 5940855"/>
              <a:gd name="connsiteY10-228" fmla="*/ 2717166 h 3260612"/>
              <a:gd name="connsiteX11-229" fmla="*/ 5395853 w 5940855"/>
              <a:gd name="connsiteY11-230" fmla="*/ 3260612 h 3260612"/>
              <a:gd name="connsiteX12-231" fmla="*/ 2474973 w 5940855"/>
              <a:gd name="connsiteY12-232" fmla="*/ 3260612 h 3260612"/>
              <a:gd name="connsiteX13-233" fmla="*/ 990262 w 5940855"/>
              <a:gd name="connsiteY13-234" fmla="*/ 3260612 h 3260612"/>
              <a:gd name="connsiteX14-235" fmla="*/ 543901 w 5940855"/>
              <a:gd name="connsiteY14-236" fmla="*/ 3260612 h 3260612"/>
              <a:gd name="connsiteX15-237" fmla="*/ 455 w 5940855"/>
              <a:gd name="connsiteY15-238" fmla="*/ 2717166 h 3260612"/>
              <a:gd name="connsiteX16-239" fmla="*/ 455 w 5940855"/>
              <a:gd name="connsiteY16-240" fmla="*/ 2717177 h 3260612"/>
              <a:gd name="connsiteX17-241" fmla="*/ 455 w 5940855"/>
              <a:gd name="connsiteY17-242" fmla="*/ 1902024 h 3260612"/>
              <a:gd name="connsiteX18-243" fmla="*/ 455 w 5940855"/>
              <a:gd name="connsiteY18-244" fmla="*/ 1902024 h 3260612"/>
              <a:gd name="connsiteX19-245" fmla="*/ 455 w 5940855"/>
              <a:gd name="connsiteY19-246" fmla="*/ 543446 h 3260612"/>
              <a:gd name="connsiteX0-247" fmla="*/ 473954 w 6414354"/>
              <a:gd name="connsiteY0-248" fmla="*/ 543446 h 3260612"/>
              <a:gd name="connsiteX1-249" fmla="*/ 750114 w 6414354"/>
              <a:gd name="connsiteY1-250" fmla="*/ 0 h 3260612"/>
              <a:gd name="connsiteX2-251" fmla="*/ 1463761 w 6414354"/>
              <a:gd name="connsiteY2-252" fmla="*/ 0 h 3260612"/>
              <a:gd name="connsiteX3-253" fmla="*/ 1463761 w 6414354"/>
              <a:gd name="connsiteY3-254" fmla="*/ 0 h 3260612"/>
              <a:gd name="connsiteX4-255" fmla="*/ 2948472 w 6414354"/>
              <a:gd name="connsiteY4-256" fmla="*/ 0 h 3260612"/>
              <a:gd name="connsiteX5-257" fmla="*/ 6150706 w 6414354"/>
              <a:gd name="connsiteY5-258" fmla="*/ 14068 h 3260612"/>
              <a:gd name="connsiteX6-259" fmla="*/ 6412798 w 6414354"/>
              <a:gd name="connsiteY6-260" fmla="*/ 543446 h 3260612"/>
              <a:gd name="connsiteX7-261" fmla="*/ 6412798 w 6414354"/>
              <a:gd name="connsiteY7-262" fmla="*/ 1902024 h 3260612"/>
              <a:gd name="connsiteX8-263" fmla="*/ 6412798 w 6414354"/>
              <a:gd name="connsiteY8-264" fmla="*/ 1902024 h 3260612"/>
              <a:gd name="connsiteX9-265" fmla="*/ 6412798 w 6414354"/>
              <a:gd name="connsiteY9-266" fmla="*/ 2717177 h 3260612"/>
              <a:gd name="connsiteX10-267" fmla="*/ 6412798 w 6414354"/>
              <a:gd name="connsiteY10-268" fmla="*/ 2717166 h 3260612"/>
              <a:gd name="connsiteX11-269" fmla="*/ 5869352 w 6414354"/>
              <a:gd name="connsiteY11-270" fmla="*/ 3260612 h 3260612"/>
              <a:gd name="connsiteX12-271" fmla="*/ 2948472 w 6414354"/>
              <a:gd name="connsiteY12-272" fmla="*/ 3260612 h 3260612"/>
              <a:gd name="connsiteX13-273" fmla="*/ 1463761 w 6414354"/>
              <a:gd name="connsiteY13-274" fmla="*/ 3260612 h 3260612"/>
              <a:gd name="connsiteX14-275" fmla="*/ 74864 w 6414354"/>
              <a:gd name="connsiteY14-276" fmla="*/ 3260612 h 3260612"/>
              <a:gd name="connsiteX15-277" fmla="*/ 473954 w 6414354"/>
              <a:gd name="connsiteY15-278" fmla="*/ 2717166 h 3260612"/>
              <a:gd name="connsiteX16-279" fmla="*/ 473954 w 6414354"/>
              <a:gd name="connsiteY16-280" fmla="*/ 2717177 h 3260612"/>
              <a:gd name="connsiteX17-281" fmla="*/ 473954 w 6414354"/>
              <a:gd name="connsiteY17-282" fmla="*/ 1902024 h 3260612"/>
              <a:gd name="connsiteX18-283" fmla="*/ 473954 w 6414354"/>
              <a:gd name="connsiteY18-284" fmla="*/ 1902024 h 3260612"/>
              <a:gd name="connsiteX19-285" fmla="*/ 473954 w 6414354"/>
              <a:gd name="connsiteY19-286" fmla="*/ 543446 h 3260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44232"/>
            <a:ext cx="7871872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3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Cách mô phỏng chân dung nhân vật trong tranh</a:t>
            </a: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194;p19"/>
          <p:cNvSpPr txBox="1"/>
          <p:nvPr/>
        </p:nvSpPr>
        <p:spPr>
          <a:xfrm>
            <a:off x="7014949" y="2109032"/>
            <a:ext cx="5143692" cy="235378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trả lời: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Để mô phỏng tranh chân dung,</a:t>
            </a:r>
            <a:endParaRPr lang="en-US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lter Gothic" panose="02040603050506020204" pitchFamily="18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tiến hành theo các bước nào?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vour" panose="02040603050506020204" pitchFamily="18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" y="1720304"/>
            <a:ext cx="1684915" cy="235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79" y="1720304"/>
            <a:ext cx="1740633" cy="235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83" y="4340674"/>
            <a:ext cx="1746000" cy="2358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913" y="4346605"/>
            <a:ext cx="1710542" cy="23564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UTM Hanzel" panose="02040603050506020204" pitchFamily="18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20" name="Snip Single Corner Rectangle 19"/>
          <p:cNvSpPr/>
          <p:nvPr/>
        </p:nvSpPr>
        <p:spPr>
          <a:xfrm>
            <a:off x="6452090" y="3753134"/>
            <a:ext cx="5583720" cy="2946422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94;p19"/>
          <p:cNvSpPr txBox="1"/>
          <p:nvPr/>
        </p:nvSpPr>
        <p:spPr>
          <a:xfrm>
            <a:off x="6366894" y="3805272"/>
            <a:ext cx="5518005" cy="30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phỏng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cân đối.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màu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37921" y="6313792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2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62478" y="6435524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3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90638" y="3854621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1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spd="med" advTm="669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8" grpId="0" uiExpand="1" build="p"/>
      <p:bldP spid="20" grpId="0" animBg="1"/>
      <p:bldP spid="21" grpId="0" uiExpand="1" build="p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  <a:endParaRPr lang="en-US" sz="3500" b="1" dirty="0" smtClean="0">
              <a:solidFill>
                <a:schemeClr val="accent4"/>
              </a:solidFill>
              <a:latin typeface="UTM Hanzel" panose="02040603050506020204" pitchFamily="18" charset="0"/>
            </a:endParaRPr>
          </a:p>
          <a:p>
            <a:r>
              <a:rPr lang="en-US" sz="3500" b="1" dirty="0" smtClean="0"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8216868" y="2056768"/>
            <a:ext cx="3460469" cy="1657751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467" y="1246871"/>
            <a:ext cx="10146870" cy="80989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 phỏng nhân vật trong tranh thời Phục hưng</a:t>
            </a: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94;p19"/>
          <p:cNvSpPr txBox="1"/>
          <p:nvPr/>
        </p:nvSpPr>
        <p:spPr>
          <a:xfrm>
            <a:off x="5739570" y="2479856"/>
            <a:ext cx="6311403" cy="1832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thời Phục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412" y="4648333"/>
            <a:ext cx="5958925" cy="2209666"/>
          </a:xfrm>
          <a:prstGeom prst="rect">
            <a:avLst/>
          </a:prstGeom>
        </p:spPr>
      </p:pic>
      <p:pic>
        <p:nvPicPr>
          <p:cNvPr id="2050" name="Picture 2" descr="Vẽ Mona Lisa Đơn Giản Lớp 7 - Việt Nam Overn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0" y="2414869"/>
            <a:ext cx="2427431" cy="38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ẽ Mona Lisa Đơn Giản Lớp 7 - Việt Nam Overnigh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>
            <a:fillRect/>
          </a:stretch>
        </p:blipFill>
        <p:spPr bwMode="auto">
          <a:xfrm>
            <a:off x="3002810" y="2414869"/>
            <a:ext cx="2340639" cy="38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p:transition spd="med" advTm="460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uiExpand="1" build="p"/>
    </p:bldLst>
  </p:timing>
</p:sld>
</file>

<file path=ppt/tags/tag1.xml><?xml version="1.0" encoding="utf-8"?>
<p:tagLst xmlns:p="http://schemas.openxmlformats.org/presentationml/2006/main">
  <p:tag name="TIMING" val="|1.4|4.8"/>
</p:tagLst>
</file>

<file path=ppt/tags/tag10.xml><?xml version="1.0" encoding="utf-8"?>
<p:tagLst xmlns:p="http://schemas.openxmlformats.org/presentationml/2006/main">
  <p:tag name="TIMING" val="|1.9|7.2|22.6|6.9"/>
</p:tagLst>
</file>

<file path=ppt/tags/tag11.xml><?xml version="1.0" encoding="utf-8"?>
<p:tagLst xmlns:p="http://schemas.openxmlformats.org/presentationml/2006/main">
  <p:tag name="TIMING" val="|4.8|2.5"/>
</p:tagLst>
</file>

<file path=ppt/tags/tag2.xml><?xml version="1.0" encoding="utf-8"?>
<p:tagLst xmlns:p="http://schemas.openxmlformats.org/presentationml/2006/main">
  <p:tag name="TIMING" val="|0.8"/>
</p:tagLst>
</file>

<file path=ppt/tags/tag3.xml><?xml version="1.0" encoding="utf-8"?>
<p:tagLst xmlns:p="http://schemas.openxmlformats.org/presentationml/2006/main">
  <p:tag name="TIMING" val="|1.1|7.1|5.7|5.1|15.1"/>
</p:tagLst>
</file>

<file path=ppt/tags/tag4.xml><?xml version="1.0" encoding="utf-8"?>
<p:tagLst xmlns:p="http://schemas.openxmlformats.org/presentationml/2006/main">
  <p:tag name="TIMING" val="|1.1|7.1|5.7|5.1|15.1"/>
</p:tagLst>
</file>

<file path=ppt/tags/tag5.xml><?xml version="1.0" encoding="utf-8"?>
<p:tagLst xmlns:p="http://schemas.openxmlformats.org/presentationml/2006/main">
  <p:tag name="TIMING" val="|1.1|7.1|5.7|5.1|15.1"/>
</p:tagLst>
</file>

<file path=ppt/tags/tag6.xml><?xml version="1.0" encoding="utf-8"?>
<p:tagLst xmlns:p="http://schemas.openxmlformats.org/presentationml/2006/main">
  <p:tag name="TIMING" val="|0.7|2.2|4.9|5.1"/>
</p:tagLst>
</file>

<file path=ppt/tags/tag7.xml><?xml version="1.0" encoding="utf-8"?>
<p:tagLst xmlns:p="http://schemas.openxmlformats.org/presentationml/2006/main">
  <p:tag name="TIMING" val="|1.4|6.9|6.9|1.7|10.5|9.6|18.9|9.2"/>
</p:tagLst>
</file>

<file path=ppt/tags/tag8.xml><?xml version="1.0" encoding="utf-8"?>
<p:tagLst xmlns:p="http://schemas.openxmlformats.org/presentationml/2006/main">
  <p:tag name="TIMING" val="|1.4|7.6|14.3|9.5"/>
</p:tagLst>
</file>

<file path=ppt/tags/tag9.xml><?xml version="1.0" encoding="utf-8"?>
<p:tagLst xmlns:p="http://schemas.openxmlformats.org/presentationml/2006/main">
  <p:tag name="TIMING" val="|1.8|5.7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2375</Words>
  <Application>WPS Presentation</Application>
  <PresentationFormat>Custom</PresentationFormat>
  <Paragraphs>127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Times New Roman</vt:lpstr>
      <vt:lpstr>UTM Seagull</vt:lpstr>
      <vt:lpstr>Segoe Print</vt:lpstr>
      <vt:lpstr>UTM Showcard</vt:lpstr>
      <vt:lpstr>UTM Loko</vt:lpstr>
      <vt:lpstr>UTM Kabel KT</vt:lpstr>
      <vt:lpstr>Roboto</vt:lpstr>
      <vt:lpstr>Tahoma</vt:lpstr>
      <vt:lpstr>UTM Hanzel</vt:lpstr>
      <vt:lpstr>UTM Flavour</vt:lpstr>
      <vt:lpstr>UTM Alter Gothic</vt:lpstr>
      <vt:lpstr>Narkisim</vt:lpstr>
      <vt:lpstr>Lato Light</vt:lpstr>
      <vt:lpstr>Microsoft YaHei</vt:lpstr>
      <vt:lpstr>Arial Unicode MS</vt:lpstr>
      <vt:lpstr>Calibri Light</vt:lpstr>
      <vt:lpstr>Calibri</vt:lpstr>
      <vt:lpstr>Office Theme</vt:lpstr>
      <vt:lpstr>TRƯỜNG THCS LÊ QUÝ ĐÔN TP SÓC TRĂNG CHÀO MỪNG QUÝ THẦY CÔ VỀ DỰ GIỜ LỚP 7/1</vt:lpstr>
      <vt:lpstr>Chủ đề: NGHỆ THUẬT TRUNG ĐẠI THẾ GIỚI</vt:lpstr>
      <vt:lpstr>PowerPoint 演示文稿</vt:lpstr>
      <vt:lpstr>1. Khám phá nhân vật trong tranh thời Phục hưng </vt:lpstr>
      <vt:lpstr>1. Khám phá nhân vật trong tranh       thời Phục hưng </vt:lpstr>
      <vt:lpstr>1. Khám phá nhân vật trong tranh                  thời Phục hưng </vt:lpstr>
      <vt:lpstr>1. Khám phá nhân vật trong tranh thời Phục hưng </vt:lpstr>
      <vt:lpstr>2. Cách mô phỏng chân dung nhân vật trong tranh</vt:lpstr>
      <vt:lpstr>3. Vẽ mô phỏng nhân vật trong tranh thời Phục hưng.</vt:lpstr>
      <vt:lpstr>4. Trưng bày sản phẩm và chia sẻ</vt:lpstr>
      <vt:lpstr>5. Tìm hiểu cách diễn tả nhân vật của hội họa Trung Quốc thời Trung đại.</vt:lpstr>
      <vt:lpstr>CHUẨN BỊ BÀI SAU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Giang</cp:lastModifiedBy>
  <cp:revision>622</cp:revision>
  <dcterms:created xsi:type="dcterms:W3CDTF">2022-08-27T01:00:00Z</dcterms:created>
  <dcterms:modified xsi:type="dcterms:W3CDTF">2026-04-28T13:49:20Z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55668B253858489387D511B04A8E9822_12</vt:lpwstr>
  </property>
  <property fmtid="{D5CDD505-2E9C-101B-9397-08002B2CF9AE}" pid="3" name="KSOProductBuildVer">
    <vt:lpwstr>1033-12.1.0.25242</vt:lpwstr>
  </property>
</Properties>
</file>