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</p:sldMasterIdLst>
  <p:notesMasterIdLst>
    <p:notesMasterId r:id="rId6"/>
  </p:notesMasterIdLst>
  <p:sldIdLst>
    <p:sldId id="322" r:id="rId4"/>
    <p:sldId id="334" r:id="rId5"/>
    <p:sldId id="340" r:id="rId7"/>
    <p:sldId id="381" r:id="rId8"/>
    <p:sldId id="382" r:id="rId9"/>
    <p:sldId id="380" r:id="rId10"/>
    <p:sldId id="383" r:id="rId11"/>
    <p:sldId id="384" r:id="rId12"/>
    <p:sldId id="385" r:id="rId13"/>
    <p:sldId id="400" r:id="rId14"/>
    <p:sldId id="386" r:id="rId15"/>
    <p:sldId id="387" r:id="rId16"/>
    <p:sldId id="389" r:id="rId17"/>
    <p:sldId id="388" r:id="rId18"/>
    <p:sldId id="401" r:id="rId19"/>
    <p:sldId id="391" r:id="rId20"/>
    <p:sldId id="390" r:id="rId21"/>
    <p:sldId id="392" r:id="rId22"/>
    <p:sldId id="399" r:id="rId23"/>
    <p:sldId id="393" r:id="rId24"/>
    <p:sldId id="395" r:id="rId25"/>
    <p:sldId id="396" r:id="rId26"/>
    <p:sldId id="397" r:id="rId27"/>
    <p:sldId id="398" r:id="rId28"/>
    <p:sldId id="276" r:id="rId29"/>
    <p:sldId id="330" r:id="rId30"/>
  </p:sldIdLst>
  <p:sldSz cx="12192000" cy="6858000"/>
  <p:notesSz cx="6858000" cy="9144000"/>
  <p:defaultTextStyle>
    <a:defPPr>
      <a:defRPr lang="en-US"/>
    </a:defPPr>
    <a:lvl1pPr marL="0" lvl="0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  <a:srgbClr val="FFD78B"/>
    <a:srgbClr val="AAF6FC"/>
    <a:srgbClr val="7F8080"/>
    <a:srgbClr val="777779"/>
    <a:srgbClr val="9E9E9E"/>
    <a:srgbClr val="5B9BD5"/>
    <a:srgbClr val="9D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345"/>
    <p:restoredTop sz="94660"/>
  </p:normalViewPr>
  <p:slideViewPr>
    <p:cSldViewPr showGuides="1">
      <p:cViewPr varScale="1">
        <p:scale>
          <a:sx n="62" d="100"/>
          <a:sy n="62" d="100"/>
        </p:scale>
        <p:origin x="74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2" name="Rectangle 4"/>
          <p:cNvSpPr>
            <a:spLocks noRo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vi-VN" altLang="vi-VN" sz="1200" dirty="0">
                <a:latin typeface="Arial" panose="020B0604020202020204" pitchFamily="34" charset="0"/>
              </a:rPr>
            </a:fld>
            <a:endParaRPr lang="vi-VN" altLang="vi-VN" sz="1200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/>
            <a:endParaRPr lang="vi-VN" altLang="vi-VN"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/>
          </p:nvPr>
        </p:nvSpPr>
        <p:spPr bwMode="auto">
          <a:ln/>
        </p:spPr>
        <p:txBody>
          <a:bodyPr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vi-VN" altLang="vi-VN" sz="1200" dirty="0">
                <a:latin typeface="Arial" panose="020B0604020202020204" pitchFamily="34" charset="0"/>
              </a:rPr>
            </a:fld>
            <a:endParaRPr lang="vi-VN" altLang="vi-VN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/>
            <a:endParaRPr lang="vi-VN" altLang="vi-VN"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/>
          </p:nvPr>
        </p:nvSpPr>
        <p:spPr bwMode="auto">
          <a:ln/>
        </p:spPr>
        <p:txBody>
          <a:bodyPr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vi-VN" altLang="vi-VN" sz="1200" dirty="0">
                <a:latin typeface="Arial" panose="020B0604020202020204" pitchFamily="34" charset="0"/>
              </a:rPr>
            </a:fld>
            <a:endParaRPr lang="vi-VN" altLang="vi-VN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 eaLnBrk="1" hangingPunct="1">
              <a:buNone/>
            </a:pPr>
            <a:fld id="{9A0DB2DC-4C9A-4742-B13C-FB6460FD3503}" type="slidenum">
              <a:rPr lang="vi-VN" altLang="vi-VN" dirty="0">
                <a:latin typeface="Arial" panose="020B0604020202020204" pitchFamily="34" charset="0"/>
              </a:rPr>
            </a:fld>
            <a:endParaRPr lang="vi-VN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8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  <a:endParaRPr kumimoji="0" lang="en-US" altLang="vi-VN" sz="8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8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  <a:endParaRPr kumimoji="0" lang="en-US" altLang="vi-VN" sz="8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 eaLnBrk="1" hangingPunct="1">
              <a:buNone/>
            </a:pPr>
            <a:fld id="{9A0DB2DC-4C9A-4742-B13C-FB6460FD3503}" type="slidenum">
              <a:rPr lang="vi-VN" altLang="vi-VN" dirty="0">
                <a:latin typeface="Arial" panose="020B0604020202020204" pitchFamily="34" charset="0"/>
              </a:rPr>
            </a:fld>
            <a:endParaRPr lang="vi-VN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8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  <a:endParaRPr kumimoji="0" lang="en-US" altLang="vi-VN" sz="8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8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  <a:endParaRPr kumimoji="0" lang="en-US" altLang="vi-VN" sz="8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 eaLnBrk="1" hangingPunct="1">
              <a:buNone/>
            </a:pPr>
            <a:fld id="{9A0DB2DC-4C9A-4742-B13C-FB6460FD3503}" type="slidenum">
              <a:rPr lang="vi-VN" altLang="vi-VN" dirty="0">
                <a:latin typeface="Arial" panose="020B0604020202020204" pitchFamily="34" charset="0"/>
              </a:rPr>
            </a:fld>
            <a:endParaRPr lang="vi-VN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2"/>
            <p:custDataLst>
              <p:tags r:id="rId2"/>
            </p:custDataLst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 eaLnBrk="1" hangingPunct="1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28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vi-VN" dirty="0"/>
              <a:t>Click to edit Master title style</a:t>
            </a:r>
            <a:endParaRPr lang="en-US" alt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vi-VN" dirty="0"/>
              <a:t>Click to edit Master text styles</a:t>
            </a:r>
            <a:endParaRPr lang="en-US" altLang="vi-VN" dirty="0"/>
          </a:p>
          <a:p>
            <a:pPr lvl="1"/>
            <a:r>
              <a:rPr lang="en-US" altLang="vi-VN" dirty="0"/>
              <a:t>Second level</a:t>
            </a:r>
            <a:endParaRPr lang="en-US" altLang="vi-VN" dirty="0"/>
          </a:p>
          <a:p>
            <a:pPr lvl="2"/>
            <a:r>
              <a:rPr lang="en-US" altLang="vi-VN" dirty="0"/>
              <a:t>Third level</a:t>
            </a:r>
            <a:endParaRPr lang="en-US" altLang="vi-VN" dirty="0"/>
          </a:p>
          <a:p>
            <a:pPr lvl="3"/>
            <a:r>
              <a:rPr lang="en-US" altLang="vi-VN" dirty="0"/>
              <a:t>Fourth level</a:t>
            </a:r>
            <a:endParaRPr lang="en-US" altLang="vi-VN" dirty="0"/>
          </a:p>
          <a:p>
            <a:pPr lvl="4"/>
            <a:r>
              <a:rPr lang="en-US" altLang="vi-VN" dirty="0"/>
              <a:t>Fifth level</a:t>
            </a:r>
            <a:endParaRPr lang="en-US" alt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EB3D9F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altLang="vi-VN" dirty="0"/>
            </a:fld>
            <a:endParaRPr lang="vi-VN" altLang="vi-VN" dirty="0">
              <a:latin typeface="Trebuchet MS" panose="020B0603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EB3D9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EB3D9F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EB3D9F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panose="05040102010807070707" pitchFamily="18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1EE55A-3021-47F8-A05C-770E1FC604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Trebuchet MS" panose="020B0603020202020204" pitchFamily="34" charset="0"/>
              </a:rPr>
            </a:fld>
            <a:endParaRPr lang="en-US" altLang="en-US" dirty="0">
              <a:latin typeface="Trebuchet MS" panose="020B0603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7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5.pn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6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1905000" y="890855"/>
            <a:ext cx="8153400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0" cap="none" spc="0" normalizeH="0" baseline="0" noProof="0" dirty="0">
                <a:ln w="317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Verdana" panose="020B0604030504040204"/>
                <a:ea typeface="Verdana" panose="020B0604030504040204"/>
                <a:cs typeface="Verdana" panose="020B0604030504040204"/>
              </a:rPr>
              <a:t>CHÀOMỪNG </a:t>
            </a:r>
            <a:endParaRPr kumimoji="0" lang="en-US" sz="4400" b="1" i="0" u="none" strike="noStrike" kern="10" cap="none" spc="0" normalizeH="0" baseline="0" noProof="0" dirty="0">
              <a:ln w="317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Verdana" panose="020B0604030504040204"/>
              <a:ea typeface="Verdana" panose="020B0604030504040204"/>
              <a:cs typeface="Verdana" panose="020B060403050404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0" cap="none" spc="0" normalizeH="0" baseline="0" noProof="0" dirty="0">
                <a:ln w="317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Verdana" panose="020B0604030504040204"/>
                <a:ea typeface="Verdana" panose="020B0604030504040204"/>
                <a:cs typeface="Verdana" panose="020B0604030504040204"/>
              </a:rPr>
              <a:t>QUÝ THẦY CÔ VỀ DỰ GIỜ</a:t>
            </a:r>
            <a:endParaRPr kumimoji="0" lang="en-US" sz="4400" b="1" i="0" u="none" strike="noStrike" kern="10" cap="none" spc="0" normalizeH="0" baseline="0" noProof="0" dirty="0">
              <a:ln w="317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Verdana" panose="020B0604030504040204"/>
              <a:ea typeface="Verdana" panose="020B0604030504040204"/>
              <a:cs typeface="Verdana" panose="020B0604030504040204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089065" y="3379076"/>
            <a:ext cx="3785267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MĨ THUẬT 8</a:t>
            </a:r>
            <a:endParaRPr kumimoji="0" lang="en-US" altLang="vi-VN" sz="48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23" descr="chimbay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52400" y="342900"/>
            <a:ext cx="2057400" cy="120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23" descr="chimbay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53600" y="387350"/>
            <a:ext cx="2057400" cy="1209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" name="Flowchart: Manual Input 13"/>
          <p:cNvSpPr/>
          <p:nvPr/>
        </p:nvSpPr>
        <p:spPr>
          <a:xfrm>
            <a:off x="3294140" y="-316882"/>
            <a:ext cx="9136597" cy="1840882"/>
          </a:xfrm>
          <a:prstGeom prst="flowChartManualInp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459" name="Rectangle: Rounded Corners 7"/>
          <p:cNvSpPr/>
          <p:nvPr/>
        </p:nvSpPr>
        <p:spPr>
          <a:xfrm>
            <a:off x="304800" y="2706688"/>
            <a:ext cx="6400800" cy="405606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12700" cap="flat" cmpd="sng">
            <a:solidFill>
              <a:srgbClr val="172C5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65125" lvl="0" indent="457200" algn="just" defTabSz="9144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Nhịp điệu của các chấm trong họa tiết có nhịp điệu đều nhau.</a:t>
            </a:r>
            <a:endParaRPr lang="en-US" alt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lvl="0" indent="457200" algn="just" defTabSz="9144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Họa tiết được tạo bằng cách chấm l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chấm m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đặt cạnh nhau, cách quãng, đều đặn. Họa tiết vẽ l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mảng m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nét.</a:t>
            </a:r>
            <a:endParaRPr lang="en-US" alt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lvl="0" indent="457200" algn="just" defTabSz="9144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Hình thức: Chấm m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được chấm đều nhau theo h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lối, đính đá. Chất liệu đa dạng các loại m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hạt mảnh.</a:t>
            </a:r>
            <a:endParaRPr lang="vi-VN" altLang="vi-VN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9460" name="Group 3"/>
          <p:cNvGrpSpPr/>
          <p:nvPr/>
        </p:nvGrpSpPr>
        <p:grpSpPr>
          <a:xfrm>
            <a:off x="771525" y="84138"/>
            <a:ext cx="2525713" cy="2268537"/>
            <a:chOff x="293688" y="112713"/>
            <a:chExt cx="3000375" cy="2693987"/>
          </a:xfrm>
        </p:grpSpPr>
        <p:grpSp>
          <p:nvGrpSpPr>
            <p:cNvPr id="19463" name="Group 1"/>
            <p:cNvGrpSpPr/>
            <p:nvPr/>
          </p:nvGrpSpPr>
          <p:grpSpPr>
            <a:xfrm>
              <a:off x="630238" y="449263"/>
              <a:ext cx="2663825" cy="2019300"/>
              <a:chOff x="630238" y="449263"/>
              <a:chExt cx="2663825" cy="2019300"/>
            </a:xfrm>
          </p:grpSpPr>
          <p:grpSp>
            <p:nvGrpSpPr>
              <p:cNvPr id="19467" name="Group 14"/>
              <p:cNvGrpSpPr/>
              <p:nvPr/>
            </p:nvGrpSpPr>
            <p:grpSpPr>
              <a:xfrm>
                <a:off x="630238" y="449263"/>
                <a:ext cx="2019300" cy="2019300"/>
                <a:chOff x="685800" y="723900"/>
                <a:chExt cx="2819400" cy="2819400"/>
              </a:xfrm>
            </p:grpSpPr>
            <p:sp>
              <p:nvSpPr>
                <p:cNvPr id="6" name="Flowchart: Connector 5"/>
                <p:cNvSpPr/>
                <p:nvPr/>
              </p:nvSpPr>
              <p:spPr>
                <a:xfrm>
                  <a:off x="684586" y="725163"/>
                  <a:ext cx="2820010" cy="2819090"/>
                </a:xfrm>
                <a:prstGeom prst="flowChartConnector">
                  <a:avLst/>
                </a:prstGeom>
                <a:solidFill>
                  <a:srgbClr val="9BFBF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Flowchart: Connector 6"/>
                <p:cNvSpPr/>
                <p:nvPr/>
              </p:nvSpPr>
              <p:spPr>
                <a:xfrm>
                  <a:off x="926828" y="927844"/>
                  <a:ext cx="2335527" cy="2390040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80892" y="1247134"/>
                  <a:ext cx="1854339" cy="1792340"/>
                </a:xfrm>
                <a:prstGeom prst="ellipse">
                  <a:avLst/>
                </a:prstGeom>
                <a:ln w="190500" cap="rnd">
                  <a:solidFill>
                    <a:srgbClr val="F2AC19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sp>
            <p:nvSpPr>
              <p:cNvPr id="20" name="Flowchart: Process 19"/>
              <p:cNvSpPr/>
              <p:nvPr/>
            </p:nvSpPr>
            <p:spPr>
              <a:xfrm>
                <a:off x="2635904" y="785738"/>
                <a:ext cx="658159" cy="241309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9464" name="Group 2"/>
            <p:cNvGrpSpPr/>
            <p:nvPr/>
          </p:nvGrpSpPr>
          <p:grpSpPr>
            <a:xfrm>
              <a:off x="293688" y="112713"/>
              <a:ext cx="2678112" cy="2693987"/>
              <a:chOff x="293688" y="112713"/>
              <a:chExt cx="2678112" cy="2693987"/>
            </a:xfrm>
          </p:grpSpPr>
          <p:sp>
            <p:nvSpPr>
              <p:cNvPr id="15" name="Block Arc 14"/>
              <p:cNvSpPr/>
              <p:nvPr/>
            </p:nvSpPr>
            <p:spPr>
              <a:xfrm>
                <a:off x="293688" y="112713"/>
                <a:ext cx="2677896" cy="2693987"/>
              </a:xfrm>
              <a:prstGeom prst="blockArc">
                <a:avLst>
                  <a:gd name="adj1" fmla="val 9016795"/>
                  <a:gd name="adj2" fmla="val 20128543"/>
                  <a:gd name="adj3" fmla="val 865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Block Arc 27"/>
              <p:cNvSpPr/>
              <p:nvPr/>
            </p:nvSpPr>
            <p:spPr>
              <a:xfrm rot="10968490">
                <a:off x="425697" y="593445"/>
                <a:ext cx="2447823" cy="2207600"/>
              </a:xfrm>
              <a:prstGeom prst="blockArc">
                <a:avLst>
                  <a:gd name="adj1" fmla="val 12905413"/>
                  <a:gd name="adj2" fmla="val 19021543"/>
                  <a:gd name="adj3" fmla="val 10538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shade val="15000"/>
                    <a:alpha val="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9461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560513"/>
            <a:ext cx="3103563" cy="2627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224338"/>
            <a:ext cx="4681538" cy="2633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Flowchart: Connector 4"/>
          <p:cNvSpPr/>
          <p:nvPr/>
        </p:nvSpPr>
        <p:spPr>
          <a:xfrm>
            <a:off x="381000" y="457200"/>
            <a:ext cx="3429000" cy="3352800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0483" name="Group 14"/>
          <p:cNvGrpSpPr/>
          <p:nvPr/>
        </p:nvGrpSpPr>
        <p:grpSpPr>
          <a:xfrm>
            <a:off x="685800" y="723900"/>
            <a:ext cx="2819400" cy="2819400"/>
            <a:chOff x="685800" y="723900"/>
            <a:chExt cx="2819400" cy="2819400"/>
          </a:xfrm>
        </p:grpSpPr>
        <p:sp>
          <p:nvSpPr>
            <p:cNvPr id="6" name="Flowchart: Connector 5"/>
            <p:cNvSpPr/>
            <p:nvPr/>
          </p:nvSpPr>
          <p:spPr>
            <a:xfrm>
              <a:off x="685800" y="723900"/>
              <a:ext cx="2819400" cy="2819400"/>
            </a:xfrm>
            <a:prstGeom prst="flowChartConnector">
              <a:avLst/>
            </a:prstGeom>
            <a:solidFill>
              <a:srgbClr val="9BFBF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927100" y="928688"/>
              <a:ext cx="2336800" cy="2387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80892" y="1247134"/>
              <a:ext cx="1854339" cy="1792340"/>
            </a:xfrm>
            <a:prstGeom prst="ellipse">
              <a:avLst/>
            </a:prstGeom>
            <a:ln w="190500" cap="rnd">
              <a:solidFill>
                <a:srgbClr val="F2AC19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2" name="Block Arc 11"/>
          <p:cNvSpPr/>
          <p:nvPr/>
        </p:nvSpPr>
        <p:spPr>
          <a:xfrm>
            <a:off x="76200" y="177800"/>
            <a:ext cx="4019550" cy="3937000"/>
          </a:xfrm>
          <a:prstGeom prst="blockArc">
            <a:avLst>
              <a:gd name="adj1" fmla="val 8983443"/>
              <a:gd name="adj2" fmla="val 21067014"/>
              <a:gd name="adj3" fmla="val 5710"/>
            </a:avLst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21001822">
            <a:off x="3830638" y="1595438"/>
            <a:ext cx="471488" cy="228600"/>
          </a:xfrm>
          <a:prstGeom prst="rect">
            <a:avLst/>
          </a:prstGeom>
          <a:solidFill>
            <a:srgbClr val="FFD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Manual Input 13"/>
          <p:cNvSpPr/>
          <p:nvPr/>
        </p:nvSpPr>
        <p:spPr>
          <a:xfrm>
            <a:off x="4196136" y="-353173"/>
            <a:ext cx="7995863" cy="3200614"/>
          </a:xfrm>
          <a:prstGeom prst="flowChartManualInp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HỌA TIẾT TRANG TRÍ BẰNG CHẤM MÀU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487" name="Group 1"/>
          <p:cNvGrpSpPr/>
          <p:nvPr/>
        </p:nvGrpSpPr>
        <p:grpSpPr>
          <a:xfrm rot="-205906">
            <a:off x="171450" y="393700"/>
            <a:ext cx="4037013" cy="3817938"/>
            <a:chOff x="170851" y="406399"/>
            <a:chExt cx="4037012" cy="3817938"/>
          </a:xfrm>
        </p:grpSpPr>
        <p:sp>
          <p:nvSpPr>
            <p:cNvPr id="16" name="Block Arc 15"/>
            <p:cNvSpPr/>
            <p:nvPr/>
          </p:nvSpPr>
          <p:spPr>
            <a:xfrm rot="9646633">
              <a:off x="170851" y="406399"/>
              <a:ext cx="4037012" cy="3817938"/>
            </a:xfrm>
            <a:prstGeom prst="blockArc">
              <a:avLst>
                <a:gd name="adj1" fmla="val 14945144"/>
                <a:gd name="adj2" fmla="val 20748467"/>
                <a:gd name="adj3" fmla="val 6545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250365">
              <a:off x="3190977" y="3663681"/>
              <a:ext cx="552450" cy="2206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Flowchart: Connector 17"/>
          <p:cNvSpPr/>
          <p:nvPr/>
        </p:nvSpPr>
        <p:spPr>
          <a:xfrm>
            <a:off x="3696864" y="3468157"/>
            <a:ext cx="998544" cy="957547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4979642" y="4114799"/>
            <a:ext cx="5941033" cy="2071193"/>
          </a:xfrm>
          <a:prstGeom prst="flowChartTerminator">
            <a:avLst/>
          </a:prstGeom>
          <a:solidFill>
            <a:srgbClr val="F2EC98"/>
          </a:solidFill>
          <a:ln>
            <a:gradFill>
              <a:gsLst>
                <a:gs pos="22000">
                  <a:srgbClr val="DDEAF6"/>
                </a:gs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họa tiết trang trí bằng chấm</a:t>
            </a:r>
            <a:endParaRPr lang="vi-VN" alt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506" name="Group 3"/>
          <p:cNvGrpSpPr/>
          <p:nvPr/>
        </p:nvGrpSpPr>
        <p:grpSpPr>
          <a:xfrm>
            <a:off x="1295400" y="109538"/>
            <a:ext cx="2438400" cy="2257425"/>
            <a:chOff x="1422591" y="3509962"/>
            <a:chExt cx="2478384" cy="2376477"/>
          </a:xfrm>
        </p:grpSpPr>
        <p:sp>
          <p:nvSpPr>
            <p:cNvPr id="5" name="Oval 4"/>
            <p:cNvSpPr/>
            <p:nvPr/>
          </p:nvSpPr>
          <p:spPr>
            <a:xfrm>
              <a:off x="1748524" y="3845877"/>
              <a:ext cx="1823290" cy="1788207"/>
            </a:xfrm>
            <a:prstGeom prst="ellipse">
              <a:avLst/>
            </a:prstGeom>
            <a:solidFill>
              <a:srgbClr val="CC00CC"/>
            </a:solidFill>
            <a:ln w="127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Circle: Hollow 5"/>
            <p:cNvSpPr/>
            <p:nvPr/>
          </p:nvSpPr>
          <p:spPr>
            <a:xfrm>
              <a:off x="1422591" y="3509962"/>
              <a:ext cx="2478384" cy="2376477"/>
            </a:xfrm>
            <a:prstGeom prst="donut">
              <a:avLst>
                <a:gd name="adj" fmla="val 15519"/>
              </a:avLst>
            </a:prstGeom>
            <a:solidFill>
              <a:srgbClr val="00B0F0"/>
            </a:solidFill>
            <a:ln w="12700" cap="flat" cmpd="sng" algn="ctr">
              <a:solidFill>
                <a:srgbClr val="FFFF00"/>
              </a:solidFill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p>
              <a:pPr algn="ctr" defTabSz="914400" eaLnBrk="1" hangingPunct="1">
                <a:buNone/>
              </a:pPr>
              <a:r>
                <a:rPr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  <a:endParaRPr lang="vi-VN" altLang="x-none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1507" name="TextBox 6"/>
          <p:cNvSpPr txBox="1"/>
          <p:nvPr/>
        </p:nvSpPr>
        <p:spPr>
          <a:xfrm>
            <a:off x="338138" y="3048000"/>
            <a:ext cx="4767262" cy="2246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Câu 1: Để tạo họa tiết trang trí bằng cách chấm m</a:t>
            </a:r>
            <a:r>
              <a:rPr lang="en-US" alt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thì cần bao nhiêu bước?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vi-VN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- Câu 2: 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mấy cách chấm m</a:t>
            </a:r>
            <a:r>
              <a:rPr lang="en-US" alt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tạo họa tiết trang trí?</a:t>
            </a:r>
            <a:endParaRPr lang="vi-VN" altLang="vi-VN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1508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0" y="2039938"/>
            <a:ext cx="2060575" cy="27479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09" name="Group 8"/>
          <p:cNvGrpSpPr/>
          <p:nvPr/>
        </p:nvGrpSpPr>
        <p:grpSpPr>
          <a:xfrm>
            <a:off x="5410200" y="2070100"/>
            <a:ext cx="2060575" cy="2717800"/>
            <a:chOff x="6774953" y="533400"/>
            <a:chExt cx="3667882" cy="5157097"/>
          </a:xfrm>
        </p:grpSpPr>
        <p:pic>
          <p:nvPicPr>
            <p:cNvPr id="21511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4953" y="533400"/>
              <a:ext cx="3667882" cy="5157097"/>
            </a:xfrm>
            <a:prstGeom prst="rect">
              <a:avLst/>
            </a:prstGeom>
            <a:noFill/>
            <a:ln w="9525" cap="flat" cmpd="sng">
              <a:solidFill>
                <a:srgbClr val="5B9BD5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8" name="Rectangle 7"/>
            <p:cNvSpPr/>
            <p:nvPr/>
          </p:nvSpPr>
          <p:spPr>
            <a:xfrm>
              <a:off x="6780605" y="533400"/>
              <a:ext cx="1678522" cy="837426"/>
            </a:xfrm>
            <a:prstGeom prst="rect">
              <a:avLst/>
            </a:prstGeom>
            <a:solidFill>
              <a:srgbClr val="7F80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15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2039938"/>
            <a:ext cx="2060575" cy="2747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rcRect l="66425" t="-2052" r="2649" b="56685"/>
          <a:stretch>
            <a:fillRect/>
          </a:stretch>
        </p:blipFill>
        <p:spPr>
          <a:xfrm>
            <a:off x="5854700" y="542925"/>
            <a:ext cx="2363788" cy="237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rcRect l="46198" t="46326" r="14357" b="4079"/>
          <a:stretch>
            <a:fillRect/>
          </a:stretch>
        </p:blipFill>
        <p:spPr>
          <a:xfrm>
            <a:off x="8842375" y="3556000"/>
            <a:ext cx="2363788" cy="237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rcRect l="9679" t="46173" r="50876" b="4758"/>
          <a:stretch>
            <a:fillRect/>
          </a:stretch>
        </p:blipFill>
        <p:spPr>
          <a:xfrm>
            <a:off x="8842375" y="527050"/>
            <a:ext cx="2363788" cy="23749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33" name="Group 26"/>
          <p:cNvGrpSpPr/>
          <p:nvPr/>
        </p:nvGrpSpPr>
        <p:grpSpPr>
          <a:xfrm>
            <a:off x="171450" y="530225"/>
            <a:ext cx="5715000" cy="3151188"/>
            <a:chOff x="172102" y="530035"/>
            <a:chExt cx="5715000" cy="3151637"/>
          </a:xfrm>
        </p:grpSpPr>
        <p:pic>
          <p:nvPicPr>
            <p:cNvPr id="22540" name="Picture 2"/>
            <p:cNvPicPr>
              <a:picLocks noChangeAspect="1"/>
            </p:cNvPicPr>
            <p:nvPr/>
          </p:nvPicPr>
          <p:blipFill>
            <a:blip r:embed="rId2"/>
            <a:srcRect l="4054" t="1842" r="65720" b="55034"/>
            <a:stretch>
              <a:fillRect/>
            </a:stretch>
          </p:blipFill>
          <p:spPr>
            <a:xfrm>
              <a:off x="172102" y="530035"/>
              <a:ext cx="2186695" cy="23723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2541" name="Picture 9"/>
            <p:cNvPicPr>
              <a:picLocks noChangeAspect="1"/>
            </p:cNvPicPr>
            <p:nvPr/>
          </p:nvPicPr>
          <p:blipFill>
            <a:blip r:embed="rId3"/>
            <a:srcRect l="33304" t="-1598" r="33327" b="56232"/>
            <a:stretch>
              <a:fillRect/>
            </a:stretch>
          </p:blipFill>
          <p:spPr>
            <a:xfrm>
              <a:off x="2914597" y="530036"/>
              <a:ext cx="2363126" cy="23723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row: Right 15"/>
            <p:cNvSpPr/>
            <p:nvPr/>
          </p:nvSpPr>
          <p:spPr>
            <a:xfrm>
              <a:off x="2445402" y="1482671"/>
              <a:ext cx="415925" cy="46679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543" name="TextBox 16"/>
            <p:cNvSpPr txBox="1"/>
            <p:nvPr/>
          </p:nvSpPr>
          <p:spPr>
            <a:xfrm>
              <a:off x="172102" y="3096897"/>
              <a:ext cx="57150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45720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Vẽ phác hình hoa, lá mẫu</a:t>
              </a:r>
              <a:endParaRPr lang="vi-VN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1450" y="3721100"/>
            <a:ext cx="7680325" cy="1119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tabLst>
                <a:tab pos="165100" algn="l"/>
              </a:tabLst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Vẽ cách điệu đặc điểm hình hoa, lá tạo họa tiết trang trí bằng nét.</a:t>
            </a:r>
            <a:endParaRPr lang="vi-VN" altLang="vi-VN" sz="2400" dirty="0"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225" y="6038850"/>
            <a:ext cx="8047038" cy="592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tabLst>
                <a:tab pos="165100" algn="l"/>
              </a:tabLst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Chấm tiếp m</a:t>
            </a:r>
            <a:r>
              <a:rPr lang="en-US" alt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ho</a:t>
            </a:r>
            <a:r>
              <a:rPr lang="en-US" alt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thiện họa tiết trang trí.</a:t>
            </a:r>
            <a:endParaRPr lang="vi-VN" altLang="vi-VN" sz="2400" dirty="0"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50" y="4879975"/>
            <a:ext cx="7905750" cy="1119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tabLst>
                <a:tab pos="165100" algn="l"/>
              </a:tabLst>
            </a:pP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Chấm m</a:t>
            </a:r>
            <a:r>
              <a:rPr lang="en-US" alt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theo h</a:t>
            </a:r>
            <a:r>
              <a:rPr lang="en-US" alt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lối cho từng mảng hình của họa tiết.</a:t>
            </a:r>
            <a:endParaRPr lang="vi-VN" altLang="vi-VN" sz="2400" dirty="0">
              <a:ea typeface="Calibri" panose="020F0502020204030204" pitchFamily="34" charset="0"/>
            </a:endParaRPr>
          </a:p>
        </p:txBody>
      </p:sp>
      <p:sp>
        <p:nvSpPr>
          <p:cNvPr id="22" name="Arrow: Right 21"/>
          <p:cNvSpPr/>
          <p:nvPr/>
        </p:nvSpPr>
        <p:spPr>
          <a:xfrm>
            <a:off x="5387975" y="1482725"/>
            <a:ext cx="417513" cy="466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Arrow: Right 22"/>
          <p:cNvSpPr/>
          <p:nvPr/>
        </p:nvSpPr>
        <p:spPr>
          <a:xfrm>
            <a:off x="8308975" y="1497013"/>
            <a:ext cx="417513" cy="466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Arrow: Right 25"/>
          <p:cNvSpPr/>
          <p:nvPr/>
        </p:nvSpPr>
        <p:spPr>
          <a:xfrm rot="5400000">
            <a:off x="9816306" y="2958306"/>
            <a:ext cx="417513" cy="466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22" grpId="0" animBg="1"/>
      <p:bldP spid="23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" name="Flowchart: Manual Input 13"/>
          <p:cNvSpPr/>
          <p:nvPr/>
        </p:nvSpPr>
        <p:spPr>
          <a:xfrm>
            <a:off x="3294141" y="-252158"/>
            <a:ext cx="9126459" cy="1661544"/>
          </a:xfrm>
          <a:prstGeom prst="flowChartManualInp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3555" name="Group 18"/>
          <p:cNvGrpSpPr/>
          <p:nvPr/>
        </p:nvGrpSpPr>
        <p:grpSpPr>
          <a:xfrm>
            <a:off x="801688" y="69850"/>
            <a:ext cx="2492375" cy="2255838"/>
            <a:chOff x="288241" y="112713"/>
            <a:chExt cx="3000375" cy="2716212"/>
          </a:xfrm>
        </p:grpSpPr>
        <p:grpSp>
          <p:nvGrpSpPr>
            <p:cNvPr id="23562" name="Group 17"/>
            <p:cNvGrpSpPr/>
            <p:nvPr/>
          </p:nvGrpSpPr>
          <p:grpSpPr>
            <a:xfrm>
              <a:off x="288241" y="112713"/>
              <a:ext cx="3000375" cy="2693987"/>
              <a:chOff x="293688" y="112713"/>
              <a:chExt cx="3000375" cy="2693987"/>
            </a:xfrm>
          </p:grpSpPr>
          <p:grpSp>
            <p:nvGrpSpPr>
              <p:cNvPr id="23564" name="Group 14"/>
              <p:cNvGrpSpPr/>
              <p:nvPr/>
            </p:nvGrpSpPr>
            <p:grpSpPr>
              <a:xfrm>
                <a:off x="630238" y="449263"/>
                <a:ext cx="2019300" cy="2019300"/>
                <a:chOff x="685800" y="723900"/>
                <a:chExt cx="2819400" cy="2819400"/>
              </a:xfrm>
            </p:grpSpPr>
            <p:sp>
              <p:nvSpPr>
                <p:cNvPr id="6" name="Flowchart: Connector 5"/>
                <p:cNvSpPr/>
                <p:nvPr/>
              </p:nvSpPr>
              <p:spPr>
                <a:xfrm>
                  <a:off x="685518" y="723718"/>
                  <a:ext cx="2820373" cy="2818314"/>
                </a:xfrm>
                <a:prstGeom prst="flowChartConnector">
                  <a:avLst/>
                </a:prstGeom>
                <a:solidFill>
                  <a:srgbClr val="9BFBF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Flowchart: Connector 6"/>
                <p:cNvSpPr/>
                <p:nvPr/>
              </p:nvSpPr>
              <p:spPr>
                <a:xfrm>
                  <a:off x="928330" y="926552"/>
                  <a:ext cx="2334748" cy="2388629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80892" y="1247134"/>
                  <a:ext cx="1854339" cy="1792340"/>
                </a:xfrm>
                <a:prstGeom prst="ellipse">
                  <a:avLst/>
                </a:prstGeom>
                <a:ln w="190500" cap="rnd">
                  <a:solidFill>
                    <a:srgbClr val="F2AC19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sp>
            <p:nvSpPr>
              <p:cNvPr id="15" name="Block Arc 14"/>
              <p:cNvSpPr/>
              <p:nvPr/>
            </p:nvSpPr>
            <p:spPr>
              <a:xfrm>
                <a:off x="293688" y="112713"/>
                <a:ext cx="2677404" cy="2693274"/>
              </a:xfrm>
              <a:prstGeom prst="blockArc">
                <a:avLst>
                  <a:gd name="adj1" fmla="val 9016795"/>
                  <a:gd name="adj2" fmla="val 20128543"/>
                  <a:gd name="adj3" fmla="val 8658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Flowchart: Process 19"/>
              <p:cNvSpPr/>
              <p:nvPr/>
            </p:nvSpPr>
            <p:spPr>
              <a:xfrm>
                <a:off x="2634744" y="783643"/>
                <a:ext cx="659319" cy="242757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Block Arc 27"/>
            <p:cNvSpPr/>
            <p:nvPr/>
          </p:nvSpPr>
          <p:spPr>
            <a:xfrm rot="10968490">
              <a:off x="391439" y="623078"/>
              <a:ext cx="2448076" cy="2205847"/>
            </a:xfrm>
            <a:prstGeom prst="blockArc">
              <a:avLst>
                <a:gd name="adj1" fmla="val 12905413"/>
                <a:gd name="adj2" fmla="val 19021543"/>
                <a:gd name="adj3" fmla="val 1053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3556" name="Picture 2"/>
          <p:cNvPicPr>
            <a:picLocks noChangeAspect="1"/>
          </p:cNvPicPr>
          <p:nvPr/>
        </p:nvPicPr>
        <p:blipFill>
          <a:blip r:embed="rId2"/>
          <a:srcRect l="4054" t="1842" r="65720" b="55034"/>
          <a:stretch>
            <a:fillRect/>
          </a:stretch>
        </p:blipFill>
        <p:spPr>
          <a:xfrm>
            <a:off x="2308225" y="2733675"/>
            <a:ext cx="2720975" cy="2951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Arrow: Right 15"/>
          <p:cNvSpPr/>
          <p:nvPr/>
        </p:nvSpPr>
        <p:spPr>
          <a:xfrm>
            <a:off x="5029200" y="3810000"/>
            <a:ext cx="547688" cy="65881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3558" name="Group 22"/>
          <p:cNvGrpSpPr/>
          <p:nvPr/>
        </p:nvGrpSpPr>
        <p:grpSpPr>
          <a:xfrm>
            <a:off x="5892800" y="1295400"/>
            <a:ext cx="5454650" cy="5143500"/>
            <a:chOff x="6095999" y="914400"/>
            <a:chExt cx="4871002" cy="48322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087" t="3215" r="779" b="2678"/>
            <a:stretch>
              <a:fillRect/>
            </a:stretch>
          </p:blipFill>
          <p:spPr>
            <a:xfrm>
              <a:off x="6095999" y="914400"/>
              <a:ext cx="4871002" cy="47703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1" name="Oval 20"/>
            <p:cNvSpPr/>
            <p:nvPr/>
          </p:nvSpPr>
          <p:spPr>
            <a:xfrm rot="21103347">
              <a:off x="7513636" y="5340997"/>
              <a:ext cx="490503" cy="405672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 rot="21037089">
              <a:off x="9723733" y="5011389"/>
              <a:ext cx="494755" cy="495158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" name="Flowchart: Manual Input 13"/>
          <p:cNvSpPr/>
          <p:nvPr/>
        </p:nvSpPr>
        <p:spPr>
          <a:xfrm>
            <a:off x="3294141" y="-252157"/>
            <a:ext cx="9126459" cy="1978873"/>
          </a:xfrm>
          <a:prstGeom prst="flowChartManualInp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1"/>
          <a:srcRect t="14107"/>
          <a:stretch>
            <a:fillRect/>
          </a:stretch>
        </p:blipFill>
        <p:spPr>
          <a:xfrm>
            <a:off x="381000" y="2770188"/>
            <a:ext cx="11506200" cy="394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: Rounded Corners 1"/>
          <p:cNvSpPr/>
          <p:nvPr/>
        </p:nvSpPr>
        <p:spPr>
          <a:xfrm>
            <a:off x="2954338" y="2117725"/>
            <a:ext cx="4343400" cy="6032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cách chấm m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u:</a:t>
            </a:r>
            <a:endParaRPr lang="vi-VN" altLang="x-none" sz="2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4581" name="Group 7"/>
          <p:cNvGrpSpPr/>
          <p:nvPr/>
        </p:nvGrpSpPr>
        <p:grpSpPr>
          <a:xfrm>
            <a:off x="801688" y="142875"/>
            <a:ext cx="2492375" cy="2255838"/>
            <a:chOff x="801688" y="69850"/>
            <a:chExt cx="2492375" cy="2255838"/>
          </a:xfrm>
        </p:grpSpPr>
        <p:grpSp>
          <p:nvGrpSpPr>
            <p:cNvPr id="24582" name="Group 18"/>
            <p:cNvGrpSpPr/>
            <p:nvPr/>
          </p:nvGrpSpPr>
          <p:grpSpPr>
            <a:xfrm>
              <a:off x="801688" y="69850"/>
              <a:ext cx="2492375" cy="2255838"/>
              <a:chOff x="288241" y="112713"/>
              <a:chExt cx="3000375" cy="2716212"/>
            </a:xfrm>
          </p:grpSpPr>
          <p:grpSp>
            <p:nvGrpSpPr>
              <p:cNvPr id="24584" name="Group 17"/>
              <p:cNvGrpSpPr/>
              <p:nvPr/>
            </p:nvGrpSpPr>
            <p:grpSpPr>
              <a:xfrm>
                <a:off x="288241" y="112713"/>
                <a:ext cx="3000375" cy="2693987"/>
                <a:chOff x="293688" y="112713"/>
                <a:chExt cx="3000375" cy="2693987"/>
              </a:xfrm>
            </p:grpSpPr>
            <p:grpSp>
              <p:nvGrpSpPr>
                <p:cNvPr id="24586" name="Group 14"/>
                <p:cNvGrpSpPr/>
                <p:nvPr/>
              </p:nvGrpSpPr>
              <p:grpSpPr>
                <a:xfrm>
                  <a:off x="630238" y="449263"/>
                  <a:ext cx="2019300" cy="2019300"/>
                  <a:chOff x="685800" y="723900"/>
                  <a:chExt cx="2819400" cy="2819400"/>
                </a:xfrm>
              </p:grpSpPr>
              <p:sp>
                <p:nvSpPr>
                  <p:cNvPr id="6" name="Flowchart: Connector 5"/>
                  <p:cNvSpPr/>
                  <p:nvPr/>
                </p:nvSpPr>
                <p:spPr>
                  <a:xfrm>
                    <a:off x="685518" y="723718"/>
                    <a:ext cx="2820373" cy="2818314"/>
                  </a:xfrm>
                  <a:prstGeom prst="flowChartConnector">
                    <a:avLst/>
                  </a:prstGeom>
                  <a:solidFill>
                    <a:srgbClr val="9BFBF9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" name="Flowchart: Connector 6"/>
                  <p:cNvSpPr/>
                  <p:nvPr/>
                </p:nvSpPr>
                <p:spPr>
                  <a:xfrm>
                    <a:off x="928330" y="926552"/>
                    <a:ext cx="2334748" cy="2388629"/>
                  </a:xfrm>
                  <a:prstGeom prst="flowChartConnector">
                    <a:avLst/>
                  </a:prstGeom>
                  <a:solidFill>
                    <a:schemeClr val="accent6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180892" y="1247134"/>
                    <a:ext cx="1854339" cy="1792340"/>
                  </a:xfrm>
                  <a:prstGeom prst="ellipse">
                    <a:avLst/>
                  </a:prstGeom>
                  <a:ln w="190500" cap="rnd">
                    <a:solidFill>
                      <a:srgbClr val="F2AC19"/>
                    </a:solidFill>
                    <a:prstDash val="solid"/>
                  </a:ln>
                  <a:effectLst>
                    <a:outerShdw blurRad="127000" algn="bl" rotWithShape="0">
                      <a:srgbClr val="000000"/>
                    </a:outerShdw>
                  </a:effectLst>
                  <a:scene3d>
                    <a:camera prst="perspectiveFront" fov="5400000"/>
                    <a:lightRig rig="threePt" dir="t">
                      <a:rot lat="0" lon="0" rev="19200000"/>
                    </a:lightRig>
                  </a:scene3d>
                  <a:sp3d extrusionH="25400">
                    <a:bevelT w="304800" h="152400" prst="hardEdge"/>
                    <a:extrusionClr>
                      <a:srgbClr val="000000"/>
                    </a:extrusionClr>
                  </a:sp3d>
                </p:spPr>
              </p:pic>
            </p:grpSp>
            <p:sp>
              <p:nvSpPr>
                <p:cNvPr id="15" name="Block Arc 14"/>
                <p:cNvSpPr/>
                <p:nvPr/>
              </p:nvSpPr>
              <p:spPr>
                <a:xfrm>
                  <a:off x="293688" y="112713"/>
                  <a:ext cx="2677404" cy="2693274"/>
                </a:xfrm>
                <a:prstGeom prst="blockArc">
                  <a:avLst>
                    <a:gd name="adj1" fmla="val 9016795"/>
                    <a:gd name="adj2" fmla="val 20128543"/>
                    <a:gd name="adj3" fmla="val 8658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lowchart: Process 19"/>
                <p:cNvSpPr/>
                <p:nvPr/>
              </p:nvSpPr>
              <p:spPr>
                <a:xfrm>
                  <a:off x="2634744" y="783643"/>
                  <a:ext cx="659319" cy="242757"/>
                </a:xfrm>
                <a:prstGeom prst="flowChartProcess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" name="Block Arc 27"/>
              <p:cNvSpPr/>
              <p:nvPr/>
            </p:nvSpPr>
            <p:spPr>
              <a:xfrm rot="10968490">
                <a:off x="391439" y="623078"/>
                <a:ext cx="2448076" cy="2205847"/>
              </a:xfrm>
              <a:prstGeom prst="blockArc">
                <a:avLst>
                  <a:gd name="adj1" fmla="val 12905413"/>
                  <a:gd name="adj2" fmla="val 19021543"/>
                  <a:gd name="adj3" fmla="val 10538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shade val="15000"/>
                    <a:alpha val="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 rot="2499982">
              <a:off x="2479675" y="1944688"/>
              <a:ext cx="630238" cy="211137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Rectangle 4"/>
          <p:cNvSpPr/>
          <p:nvPr/>
        </p:nvSpPr>
        <p:spPr>
          <a:xfrm rot="19669921">
            <a:off x="2311400" y="2065338"/>
            <a:ext cx="190500" cy="61595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Manual Input 13"/>
          <p:cNvSpPr/>
          <p:nvPr/>
        </p:nvSpPr>
        <p:spPr>
          <a:xfrm>
            <a:off x="3294063" y="-102904"/>
            <a:ext cx="9137571" cy="1829619"/>
          </a:xfrm>
          <a:prstGeom prst="flowChartManualInpu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5604" name="Group 18"/>
          <p:cNvGrpSpPr/>
          <p:nvPr/>
        </p:nvGrpSpPr>
        <p:grpSpPr>
          <a:xfrm>
            <a:off x="801688" y="69850"/>
            <a:ext cx="2492375" cy="2255838"/>
            <a:chOff x="288241" y="112713"/>
            <a:chExt cx="3000375" cy="2716212"/>
          </a:xfrm>
        </p:grpSpPr>
        <p:grpSp>
          <p:nvGrpSpPr>
            <p:cNvPr id="25610" name="Group 17"/>
            <p:cNvGrpSpPr/>
            <p:nvPr/>
          </p:nvGrpSpPr>
          <p:grpSpPr>
            <a:xfrm>
              <a:off x="288241" y="112713"/>
              <a:ext cx="3000375" cy="2693987"/>
              <a:chOff x="293688" y="112713"/>
              <a:chExt cx="3000375" cy="2693987"/>
            </a:xfrm>
          </p:grpSpPr>
          <p:grpSp>
            <p:nvGrpSpPr>
              <p:cNvPr id="25612" name="Group 14"/>
              <p:cNvGrpSpPr/>
              <p:nvPr/>
            </p:nvGrpSpPr>
            <p:grpSpPr>
              <a:xfrm>
                <a:off x="630238" y="449263"/>
                <a:ext cx="2019300" cy="2019300"/>
                <a:chOff x="685800" y="723900"/>
                <a:chExt cx="2819400" cy="2819400"/>
              </a:xfrm>
            </p:grpSpPr>
            <p:sp>
              <p:nvSpPr>
                <p:cNvPr id="6" name="Flowchart: Connector 5"/>
                <p:cNvSpPr/>
                <p:nvPr/>
              </p:nvSpPr>
              <p:spPr>
                <a:xfrm>
                  <a:off x="685518" y="723718"/>
                  <a:ext cx="2820373" cy="2818314"/>
                </a:xfrm>
                <a:prstGeom prst="flowChartConnector">
                  <a:avLst/>
                </a:prstGeom>
                <a:solidFill>
                  <a:srgbClr val="9BFBF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Flowchart: Connector 6"/>
                <p:cNvSpPr/>
                <p:nvPr/>
              </p:nvSpPr>
              <p:spPr>
                <a:xfrm>
                  <a:off x="928330" y="926552"/>
                  <a:ext cx="2334748" cy="2388629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80892" y="1247134"/>
                  <a:ext cx="1854339" cy="1792340"/>
                </a:xfrm>
                <a:prstGeom prst="ellipse">
                  <a:avLst/>
                </a:prstGeom>
                <a:ln w="190500" cap="rnd">
                  <a:solidFill>
                    <a:srgbClr val="F2AC19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sp>
            <p:nvSpPr>
              <p:cNvPr id="15" name="Block Arc 14"/>
              <p:cNvSpPr/>
              <p:nvPr/>
            </p:nvSpPr>
            <p:spPr>
              <a:xfrm>
                <a:off x="293688" y="112713"/>
                <a:ext cx="2677404" cy="2693274"/>
              </a:xfrm>
              <a:prstGeom prst="blockArc">
                <a:avLst>
                  <a:gd name="adj1" fmla="val 9016795"/>
                  <a:gd name="adj2" fmla="val 20128543"/>
                  <a:gd name="adj3" fmla="val 8658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Flowchart: Process 19"/>
              <p:cNvSpPr/>
              <p:nvPr/>
            </p:nvSpPr>
            <p:spPr>
              <a:xfrm>
                <a:off x="2634744" y="783643"/>
                <a:ext cx="659319" cy="242757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Block Arc 27"/>
            <p:cNvSpPr/>
            <p:nvPr/>
          </p:nvSpPr>
          <p:spPr>
            <a:xfrm rot="11528550">
              <a:off x="391439" y="623078"/>
              <a:ext cx="2448076" cy="2205847"/>
            </a:xfrm>
            <a:prstGeom prst="blockArc">
              <a:avLst>
                <a:gd name="adj1" fmla="val 13797354"/>
                <a:gd name="adj2" fmla="val 19021543"/>
                <a:gd name="adj3" fmla="val 1053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15000"/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5605" name="Group 1"/>
          <p:cNvGrpSpPr/>
          <p:nvPr/>
        </p:nvGrpSpPr>
        <p:grpSpPr>
          <a:xfrm>
            <a:off x="2260600" y="2479675"/>
            <a:ext cx="9791700" cy="3448050"/>
            <a:chOff x="471488" y="4345443"/>
            <a:chExt cx="11664950" cy="2280783"/>
          </a:xfrm>
        </p:grpSpPr>
        <p:grpSp>
          <p:nvGrpSpPr>
            <p:cNvPr id="25606" name="Group 1"/>
            <p:cNvGrpSpPr/>
            <p:nvPr/>
          </p:nvGrpSpPr>
          <p:grpSpPr>
            <a:xfrm>
              <a:off x="471488" y="4345443"/>
              <a:ext cx="11491912" cy="2280783"/>
              <a:chOff x="1548098" y="3985997"/>
              <a:chExt cx="8800815" cy="2446552"/>
            </a:xfrm>
          </p:grpSpPr>
          <p:sp>
            <p:nvSpPr>
              <p:cNvPr id="3" name="Rectangle: Rounded Corners 2"/>
              <p:cNvSpPr/>
              <p:nvPr/>
            </p:nvSpPr>
            <p:spPr>
              <a:xfrm>
                <a:off x="1681345" y="4741815"/>
                <a:ext cx="8668287" cy="1690734"/>
              </a:xfrm>
              <a:prstGeom prst="roundRect">
                <a:avLst/>
              </a:prstGeom>
              <a:solidFill>
                <a:sysClr val="window" lastClr="FFFFFF"/>
              </a:solidFill>
              <a:ln w="19050" cap="rnd" cmpd="sng" algn="ctr">
                <a:solidFill>
                  <a:srgbClr val="BC356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450215" algn="l"/>
                  </a:tabLst>
                  <a:defRPr/>
                </a:pPr>
                <a:endPara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1548098" y="3985997"/>
                <a:ext cx="1041354" cy="851562"/>
              </a:xfrm>
              <a:prstGeom prst="ellipse">
                <a:avLst/>
              </a:prstGeom>
              <a:gradFill rotWithShape="1">
                <a:gsLst>
                  <a:gs pos="0">
                    <a:srgbClr val="F2AC19">
                      <a:tint val="65000"/>
                      <a:lumMod val="110000"/>
                    </a:srgbClr>
                  </a:gs>
                  <a:gs pos="88000">
                    <a:srgbClr val="F2AC19">
                      <a:tint val="90000"/>
                    </a:srgbClr>
                  </a:gs>
                </a:gsLst>
                <a:lin ang="5400000" scaled="0"/>
              </a:gradFill>
              <a:ln w="12700" cap="rnd" cmpd="sng" algn="ctr">
                <a:solidFill>
                  <a:srgbClr val="F2AC19"/>
                </a:solidFill>
                <a:prstDash val="solid"/>
              </a:ln>
              <a:effectLst/>
            </p:spPr>
            <p:txBody>
              <a:bodyPr anchor="ctr"/>
              <a:p>
                <a:pPr algn="ctr" defTabSz="1217930" eaLnBrk="1" hangingPunct="1">
                  <a:buClr>
                    <a:srgbClr val="000000"/>
                  </a:buClr>
                  <a:buNone/>
                </a:pPr>
                <a:r>
                  <a:rPr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 pitchFamily="34" charset="0"/>
                  </a:rPr>
                  <a:t>Ghi nhớ</a:t>
                </a:r>
                <a:endParaRPr lang="vi-VN" altLang="x-none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607" name="TextBox 7"/>
            <p:cNvSpPr txBox="1"/>
            <p:nvPr/>
          </p:nvSpPr>
          <p:spPr>
            <a:xfrm>
              <a:off x="817563" y="5132388"/>
              <a:ext cx="11318875" cy="13858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457200" defTabSz="45720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 m</a:t>
              </a:r>
              <a:r>
                <a:rPr lang="en-US" altLang="vi-VN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l</a:t>
              </a:r>
              <a:r>
                <a:rPr lang="en-US" altLang="vi-VN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một yếu tố của Mĩ thuật tạo hình, được sử dụng rất đa dạng, phong phú trong Mĩ thuật ứng dụng. Từ những họa tiết được vẽ bằng chấm m</a:t>
              </a:r>
              <a:r>
                <a:rPr lang="en-US" altLang="vi-VN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en-US" alt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có thể tạo được các sản phẩm trang trí hữu ích trong cuộc sống.</a:t>
              </a:r>
              <a:endParaRPr lang="vi-VN" altLang="vi-VN" dirty="0">
                <a:latin typeface="Trebuchet MS" panose="020B0603020202020204" pitchFamily="34" charset="0"/>
              </a:endParaRPr>
            </a:p>
          </p:txBody>
        </p:sp>
      </p:grpSp>
    </p:spTree>
  </p:cSld>
  <p:clrMapOvr>
    <a:masterClrMapping/>
  </p:clrMapOvr>
  <p:transition spd="med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Flowchart: Connector 4"/>
          <p:cNvSpPr/>
          <p:nvPr/>
        </p:nvSpPr>
        <p:spPr>
          <a:xfrm>
            <a:off x="381000" y="457200"/>
            <a:ext cx="3429000" cy="3352800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6627" name="Group 1"/>
          <p:cNvGrpSpPr/>
          <p:nvPr/>
        </p:nvGrpSpPr>
        <p:grpSpPr>
          <a:xfrm>
            <a:off x="76200" y="177800"/>
            <a:ext cx="4019550" cy="3937000"/>
            <a:chOff x="76200" y="177800"/>
            <a:chExt cx="4019550" cy="3937000"/>
          </a:xfrm>
        </p:grpSpPr>
        <p:grpSp>
          <p:nvGrpSpPr>
            <p:cNvPr id="26639" name="Group 14"/>
            <p:cNvGrpSpPr/>
            <p:nvPr/>
          </p:nvGrpSpPr>
          <p:grpSpPr>
            <a:xfrm>
              <a:off x="685800" y="723900"/>
              <a:ext cx="2819400" cy="2819400"/>
              <a:chOff x="685800" y="723900"/>
              <a:chExt cx="2819400" cy="2819400"/>
            </a:xfrm>
          </p:grpSpPr>
          <p:sp>
            <p:nvSpPr>
              <p:cNvPr id="6" name="Flowchart: Connector 5"/>
              <p:cNvSpPr/>
              <p:nvPr/>
            </p:nvSpPr>
            <p:spPr>
              <a:xfrm>
                <a:off x="685800" y="723900"/>
                <a:ext cx="2819400" cy="2819400"/>
              </a:xfrm>
              <a:prstGeom prst="flowChartConnector">
                <a:avLst/>
              </a:prstGeom>
              <a:solidFill>
                <a:srgbClr val="9BFBF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Flowchart: Connector 6"/>
              <p:cNvSpPr/>
              <p:nvPr/>
            </p:nvSpPr>
            <p:spPr>
              <a:xfrm>
                <a:off x="927100" y="928688"/>
                <a:ext cx="2336800" cy="2387600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180892" y="1247134"/>
                <a:ext cx="1854339" cy="1792340"/>
              </a:xfrm>
              <a:prstGeom prst="ellipse">
                <a:avLst/>
              </a:prstGeom>
              <a:ln w="190500" cap="rnd">
                <a:solidFill>
                  <a:srgbClr val="F2AC19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sp>
          <p:nvSpPr>
            <p:cNvPr id="12" name="Block Arc 11"/>
            <p:cNvSpPr/>
            <p:nvPr/>
          </p:nvSpPr>
          <p:spPr>
            <a:xfrm>
              <a:off x="76200" y="177800"/>
              <a:ext cx="4019550" cy="3937000"/>
            </a:xfrm>
            <a:prstGeom prst="blockArc">
              <a:avLst>
                <a:gd name="adj1" fmla="val 8983443"/>
                <a:gd name="adj2" fmla="val 21067014"/>
                <a:gd name="adj3" fmla="val 571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 rot="21001822">
            <a:off x="3830638" y="1595438"/>
            <a:ext cx="471488" cy="228600"/>
          </a:xfrm>
          <a:prstGeom prst="rect">
            <a:avLst/>
          </a:prstGeom>
          <a:solidFill>
            <a:srgbClr val="FFD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Manual Input 13"/>
          <p:cNvSpPr/>
          <p:nvPr/>
        </p:nvSpPr>
        <p:spPr>
          <a:xfrm>
            <a:off x="4196136" y="-353173"/>
            <a:ext cx="7995863" cy="3200614"/>
          </a:xfrm>
          <a:prstGeom prst="flowChartManualInp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HỌA TIẾT TRANG TRÍ BẰNG CHẤM MÀU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6630" name="Group 1"/>
          <p:cNvGrpSpPr/>
          <p:nvPr/>
        </p:nvGrpSpPr>
        <p:grpSpPr>
          <a:xfrm rot="-205906">
            <a:off x="171450" y="393700"/>
            <a:ext cx="4037013" cy="3817938"/>
            <a:chOff x="170851" y="406399"/>
            <a:chExt cx="4037012" cy="3817938"/>
          </a:xfrm>
        </p:grpSpPr>
        <p:sp>
          <p:nvSpPr>
            <p:cNvPr id="16" name="Block Arc 15"/>
            <p:cNvSpPr/>
            <p:nvPr/>
          </p:nvSpPr>
          <p:spPr>
            <a:xfrm rot="9646633">
              <a:off x="170851" y="406399"/>
              <a:ext cx="4037012" cy="3817938"/>
            </a:xfrm>
            <a:prstGeom prst="blockArc">
              <a:avLst>
                <a:gd name="adj1" fmla="val 14945144"/>
                <a:gd name="adj2" fmla="val 20748467"/>
                <a:gd name="adj3" fmla="val 6545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250365">
              <a:off x="3190977" y="3663681"/>
              <a:ext cx="552450" cy="2206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Flowchart: Connector 17"/>
          <p:cNvSpPr/>
          <p:nvPr/>
        </p:nvSpPr>
        <p:spPr>
          <a:xfrm>
            <a:off x="3696864" y="3468157"/>
            <a:ext cx="998544" cy="957547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4979642" y="4114799"/>
            <a:ext cx="5941033" cy="2071193"/>
          </a:xfrm>
          <a:prstGeom prst="flowChartTerminator">
            <a:avLst/>
          </a:prstGeom>
          <a:solidFill>
            <a:srgbClr val="AAF6FC"/>
          </a:solidFill>
          <a:ln>
            <a:gradFill>
              <a:gsLst>
                <a:gs pos="22000">
                  <a:srgbClr val="DDEAF6"/>
                </a:gs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họa tiết trang trí hoa, lá bằng các chấm m</a:t>
            </a:r>
            <a:r>
              <a:rPr lang="en-US" alt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vi-VN" alt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650" name="Group 14"/>
          <p:cNvGrpSpPr/>
          <p:nvPr/>
        </p:nvGrpSpPr>
        <p:grpSpPr>
          <a:xfrm>
            <a:off x="533400" y="152400"/>
            <a:ext cx="2922588" cy="2413000"/>
            <a:chOff x="533400" y="152400"/>
            <a:chExt cx="2921824" cy="2413000"/>
          </a:xfrm>
        </p:grpSpPr>
        <p:grpSp>
          <p:nvGrpSpPr>
            <p:cNvPr id="27655" name="Group 5"/>
            <p:cNvGrpSpPr/>
            <p:nvPr/>
          </p:nvGrpSpPr>
          <p:grpSpPr>
            <a:xfrm>
              <a:off x="533400" y="152400"/>
              <a:ext cx="2463595" cy="2413000"/>
              <a:chOff x="76200" y="177800"/>
              <a:chExt cx="4019550" cy="3937000"/>
            </a:xfrm>
          </p:grpSpPr>
          <p:grpSp>
            <p:nvGrpSpPr>
              <p:cNvPr id="27658" name="Group 14"/>
              <p:cNvGrpSpPr/>
              <p:nvPr/>
            </p:nvGrpSpPr>
            <p:grpSpPr>
              <a:xfrm>
                <a:off x="685800" y="723900"/>
                <a:ext cx="2819400" cy="2819400"/>
                <a:chOff x="685800" y="723900"/>
                <a:chExt cx="2819400" cy="2819400"/>
              </a:xfrm>
            </p:grpSpPr>
            <p:sp>
              <p:nvSpPr>
                <p:cNvPr id="9" name="Flowchart: Connector 8"/>
                <p:cNvSpPr/>
                <p:nvPr/>
              </p:nvSpPr>
              <p:spPr>
                <a:xfrm>
                  <a:off x="684723" y="724319"/>
                  <a:ext cx="2819915" cy="2818064"/>
                </a:xfrm>
                <a:prstGeom prst="flowChartConnector">
                  <a:avLst/>
                </a:prstGeom>
                <a:solidFill>
                  <a:srgbClr val="9BFBF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lowchart: Connector 9"/>
                <p:cNvSpPr/>
                <p:nvPr/>
              </p:nvSpPr>
              <p:spPr>
                <a:xfrm>
                  <a:off x="925542" y="928939"/>
                  <a:ext cx="2338278" cy="2385512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80892" y="1247134"/>
                  <a:ext cx="1854339" cy="1792340"/>
                </a:xfrm>
                <a:prstGeom prst="ellipse">
                  <a:avLst/>
                </a:prstGeom>
                <a:ln w="190500" cap="rnd">
                  <a:solidFill>
                    <a:srgbClr val="F2AC19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sp>
            <p:nvSpPr>
              <p:cNvPr id="8" name="Block Arc 7"/>
              <p:cNvSpPr/>
              <p:nvPr/>
            </p:nvSpPr>
            <p:spPr>
              <a:xfrm>
                <a:off x="76200" y="177800"/>
                <a:ext cx="4018834" cy="3937000"/>
              </a:xfrm>
              <a:prstGeom prst="blockArc">
                <a:avLst>
                  <a:gd name="adj1" fmla="val 8983443"/>
                  <a:gd name="adj2" fmla="val 341825"/>
                  <a:gd name="adj3" fmla="val 1037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2" name="Block Arc 11"/>
            <p:cNvSpPr/>
            <p:nvPr/>
          </p:nvSpPr>
          <p:spPr>
            <a:xfrm rot="10589036">
              <a:off x="939694" y="1411288"/>
              <a:ext cx="1739445" cy="1131887"/>
            </a:xfrm>
            <a:prstGeom prst="blockArc">
              <a:avLst>
                <a:gd name="adj1" fmla="val 12368635"/>
                <a:gd name="adj2" fmla="val 19979106"/>
                <a:gd name="adj3" fmla="val 19985"/>
              </a:avLst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66429" y="1323975"/>
              <a:ext cx="688795" cy="179388"/>
            </a:xfrm>
            <a:prstGeom prst="rect">
              <a:avLst/>
            </a:prstGeom>
            <a:solidFill>
              <a:srgbClr val="FFD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6" name="Flowchart: Document 15"/>
          <p:cNvSpPr/>
          <p:nvPr/>
        </p:nvSpPr>
        <p:spPr>
          <a:xfrm>
            <a:off x="3455988" y="-76200"/>
            <a:ext cx="8736013" cy="1982788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vẽ tham khảo</a:t>
            </a:r>
            <a:endParaRPr lang="vi-VN" altLang="x-none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652" name="Picture 19"/>
          <p:cNvPicPr>
            <a:picLocks noChangeAspect="1"/>
          </p:cNvPicPr>
          <p:nvPr/>
        </p:nvPicPr>
        <p:blipFill>
          <a:blip r:embed="rId2"/>
          <a:srcRect t="13612"/>
          <a:stretch>
            <a:fillRect/>
          </a:stretch>
        </p:blipFill>
        <p:spPr>
          <a:xfrm>
            <a:off x="5257800" y="2651125"/>
            <a:ext cx="3502025" cy="4116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Picture 23"/>
          <p:cNvPicPr>
            <a:picLocks noChangeAspect="1"/>
          </p:cNvPicPr>
          <p:nvPr/>
        </p:nvPicPr>
        <p:blipFill>
          <a:blip r:embed="rId3"/>
          <a:srcRect b="6786"/>
          <a:stretch>
            <a:fillRect/>
          </a:stretch>
        </p:blipFill>
        <p:spPr>
          <a:xfrm>
            <a:off x="9067800" y="2651125"/>
            <a:ext cx="2868613" cy="4116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25"/>
          <p:cNvPicPr>
            <a:picLocks noChangeAspect="1"/>
          </p:cNvPicPr>
          <p:nvPr/>
        </p:nvPicPr>
        <p:blipFill>
          <a:blip r:embed="rId4"/>
          <a:srcRect b="7230"/>
          <a:stretch>
            <a:fillRect/>
          </a:stretch>
        </p:blipFill>
        <p:spPr>
          <a:xfrm>
            <a:off x="1506538" y="2651125"/>
            <a:ext cx="3443287" cy="4116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" name="Rectangle 12"/>
          <p:cNvSpPr/>
          <p:nvPr/>
        </p:nvSpPr>
        <p:spPr>
          <a:xfrm rot="21001822">
            <a:off x="3209925" y="1322388"/>
            <a:ext cx="471488" cy="187325"/>
          </a:xfrm>
          <a:prstGeom prst="rect">
            <a:avLst/>
          </a:prstGeom>
          <a:solidFill>
            <a:srgbClr val="FFD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Manual Input 13"/>
          <p:cNvSpPr/>
          <p:nvPr/>
        </p:nvSpPr>
        <p:spPr>
          <a:xfrm>
            <a:off x="3620320" y="-353173"/>
            <a:ext cx="8571680" cy="2562973"/>
          </a:xfrm>
          <a:prstGeom prst="flowChartManualInp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HỌA TIẾT TRANG TRÍ BẰNG CHẤM MÀU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8676" name="Group 2"/>
          <p:cNvGrpSpPr/>
          <p:nvPr/>
        </p:nvGrpSpPr>
        <p:grpSpPr>
          <a:xfrm>
            <a:off x="381000" y="220663"/>
            <a:ext cx="3095625" cy="2978150"/>
            <a:chOff x="76200" y="177800"/>
            <a:chExt cx="4132263" cy="4033838"/>
          </a:xfrm>
        </p:grpSpPr>
        <p:sp>
          <p:nvSpPr>
            <p:cNvPr id="5" name="Flowchart: Connector 4"/>
            <p:cNvSpPr/>
            <p:nvPr/>
          </p:nvSpPr>
          <p:spPr>
            <a:xfrm>
              <a:off x="381352" y="457330"/>
              <a:ext cx="3428719" cy="3352213"/>
            </a:xfrm>
            <a:prstGeom prst="flowChartConnector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8685" name="Group 1"/>
            <p:cNvGrpSpPr/>
            <p:nvPr/>
          </p:nvGrpSpPr>
          <p:grpSpPr>
            <a:xfrm>
              <a:off x="76200" y="177800"/>
              <a:ext cx="4132263" cy="4033838"/>
              <a:chOff x="76200" y="177800"/>
              <a:chExt cx="4132263" cy="4033838"/>
            </a:xfrm>
          </p:grpSpPr>
          <p:grpSp>
            <p:nvGrpSpPr>
              <p:cNvPr id="28686" name="Group 1"/>
              <p:cNvGrpSpPr/>
              <p:nvPr/>
            </p:nvGrpSpPr>
            <p:grpSpPr>
              <a:xfrm>
                <a:off x="76200" y="177800"/>
                <a:ext cx="4019550" cy="3937000"/>
                <a:chOff x="76200" y="177800"/>
                <a:chExt cx="4019550" cy="3937000"/>
              </a:xfrm>
            </p:grpSpPr>
            <p:grpSp>
              <p:nvGrpSpPr>
                <p:cNvPr id="28690" name="Group 14"/>
                <p:cNvGrpSpPr/>
                <p:nvPr/>
              </p:nvGrpSpPr>
              <p:grpSpPr>
                <a:xfrm>
                  <a:off x="685800" y="723900"/>
                  <a:ext cx="2819400" cy="2819400"/>
                  <a:chOff x="685800" y="723900"/>
                  <a:chExt cx="2819400" cy="2819400"/>
                </a:xfrm>
              </p:grpSpPr>
              <p:sp>
                <p:nvSpPr>
                  <p:cNvPr id="6" name="Flowchart: Connector 5"/>
                  <p:cNvSpPr/>
                  <p:nvPr/>
                </p:nvSpPr>
                <p:spPr>
                  <a:xfrm>
                    <a:off x="686503" y="723960"/>
                    <a:ext cx="2818415" cy="2818956"/>
                  </a:xfrm>
                  <a:prstGeom prst="flowChartConnector">
                    <a:avLst/>
                  </a:prstGeom>
                  <a:solidFill>
                    <a:srgbClr val="9BFBF9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" name="Flowchart: Connector 6"/>
                  <p:cNvSpPr/>
                  <p:nvPr/>
                </p:nvSpPr>
                <p:spPr>
                  <a:xfrm>
                    <a:off x="928082" y="928231"/>
                    <a:ext cx="2335258" cy="2386759"/>
                  </a:xfrm>
                  <a:prstGeom prst="flowChartConnector">
                    <a:avLst/>
                  </a:prstGeom>
                  <a:solidFill>
                    <a:schemeClr val="accent6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72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1"/>
                  <a:stretch>
                    <a:fillRect/>
                  </a:stretch>
                </p:blipFill>
                <p:spPr>
                  <a:xfrm>
                    <a:off x="1180892" y="1247134"/>
                    <a:ext cx="1854339" cy="1792340"/>
                  </a:xfrm>
                  <a:prstGeom prst="ellipse">
                    <a:avLst/>
                  </a:prstGeom>
                  <a:ln w="190500" cap="rnd">
                    <a:solidFill>
                      <a:srgbClr val="F2AC19"/>
                    </a:solidFill>
                    <a:prstDash val="solid"/>
                  </a:ln>
                  <a:effectLst>
                    <a:outerShdw blurRad="127000" algn="bl" rotWithShape="0">
                      <a:srgbClr val="000000"/>
                    </a:outerShdw>
                  </a:effectLst>
                  <a:scene3d>
                    <a:camera prst="perspectiveFront" fov="5400000"/>
                    <a:lightRig rig="threePt" dir="t">
                      <a:rot lat="0" lon="0" rev="19200000"/>
                    </a:lightRig>
                  </a:scene3d>
                  <a:sp3d extrusionH="25400">
                    <a:bevelT w="304800" h="152400" prst="hardEdge"/>
                    <a:extrusionClr>
                      <a:srgbClr val="000000"/>
                    </a:extrusionClr>
                  </a:sp3d>
                </p:spPr>
              </p:pic>
            </p:grpSp>
            <p:sp>
              <p:nvSpPr>
                <p:cNvPr id="12" name="Block Arc 11"/>
                <p:cNvSpPr/>
                <p:nvPr/>
              </p:nvSpPr>
              <p:spPr>
                <a:xfrm>
                  <a:off x="76200" y="177800"/>
                  <a:ext cx="4019950" cy="3937077"/>
                </a:xfrm>
                <a:prstGeom prst="blockArc">
                  <a:avLst>
                    <a:gd name="adj1" fmla="val 8983443"/>
                    <a:gd name="adj2" fmla="val 21067014"/>
                    <a:gd name="adj3" fmla="val 5710"/>
                  </a:avLst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687" name="Group 1"/>
              <p:cNvGrpSpPr/>
              <p:nvPr/>
            </p:nvGrpSpPr>
            <p:grpSpPr>
              <a:xfrm rot="-205906">
                <a:off x="171450" y="393700"/>
                <a:ext cx="4037013" cy="3817938"/>
                <a:chOff x="170851" y="406399"/>
                <a:chExt cx="4037012" cy="3817938"/>
              </a:xfrm>
            </p:grpSpPr>
            <p:sp>
              <p:nvSpPr>
                <p:cNvPr id="16" name="Block Arc 15"/>
                <p:cNvSpPr/>
                <p:nvPr/>
              </p:nvSpPr>
              <p:spPr>
                <a:xfrm rot="9646633">
                  <a:off x="170988" y="405527"/>
                  <a:ext cx="4036901" cy="3818814"/>
                </a:xfrm>
                <a:prstGeom prst="blockArc">
                  <a:avLst>
                    <a:gd name="adj1" fmla="val 14945144"/>
                    <a:gd name="adj2" fmla="val 20748467"/>
                    <a:gd name="adj3" fmla="val 6545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rot="1250365">
                  <a:off x="3194162" y="3657485"/>
                  <a:ext cx="550968" cy="221475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8" name="Flowchart: Connector 17"/>
          <p:cNvSpPr/>
          <p:nvPr/>
        </p:nvSpPr>
        <p:spPr>
          <a:xfrm>
            <a:off x="3018414" y="2585480"/>
            <a:ext cx="998544" cy="957547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4266869" y="2775200"/>
            <a:ext cx="5941033" cy="1535653"/>
          </a:xfrm>
          <a:prstGeom prst="flowChartTerminator">
            <a:avLst/>
          </a:prstGeom>
          <a:solidFill>
            <a:srgbClr val="AAF6FC"/>
          </a:solidFill>
          <a:ln>
            <a:gradFill>
              <a:gsLst>
                <a:gs pos="22000">
                  <a:srgbClr val="DDEAF6"/>
                </a:gs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họa tiết trang trí hoa, lá bằng các chấm m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vi-VN" alt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683" name="TextBox 7"/>
          <p:cNvSpPr txBox="1"/>
          <p:nvPr/>
        </p:nvSpPr>
        <p:spPr>
          <a:xfrm>
            <a:off x="863600" y="4759325"/>
            <a:ext cx="10464800" cy="1920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FontTx/>
              <a:buNone/>
              <a:tabLst>
                <a:tab pos="192405" algn="l"/>
              </a:tabLst>
            </a:pP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đã tạo họa tiết trang trí bằng cách chấm m</a:t>
            </a: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n</a:t>
            </a: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chưa?</a:t>
            </a:r>
            <a:endParaRPr lang="vi-VN" altLang="vi-VN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FontTx/>
              <a:buNone/>
              <a:tabLst>
                <a:tab pos="192405" algn="l"/>
              </a:tabLst>
            </a:pP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sẽ lựa chọn mẫu hoa, lá n</a:t>
            </a: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để tạo họa tiết trang trí?</a:t>
            </a:r>
            <a:endParaRPr lang="vi-VN" altLang="vi-VN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30000"/>
              </a:lnSpc>
              <a:spcBef>
                <a:spcPct val="0"/>
              </a:spcBef>
              <a:spcAft>
                <a:spcPts val="800"/>
              </a:spcAft>
              <a:buFontTx/>
              <a:buNone/>
              <a:tabLst>
                <a:tab pos="192405" algn="l"/>
              </a:tabLst>
            </a:pP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Hướng n</a:t>
            </a: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của hoa, lá sẽ đẹp v</a:t>
            </a: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rõ đặc điểm hơn khi vẽ?</a:t>
            </a:r>
            <a:endParaRPr lang="vi-VN" altLang="vi-VN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4635" name="Text Box 11">
            <a:hlinkClick r:id="" action="ppaction://noaction"/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3611563"/>
            <a:ext cx="7297738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0" indent="-457200" defTabSz="9144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em đặt một b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tay lên giấy,</a:t>
            </a:r>
            <a:endParaRPr lang="en-US" alt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defTabSz="914400">
              <a:spcBef>
                <a:spcPct val="0"/>
              </a:spcBef>
              <a:buClrTx/>
              <a:buSzTx/>
              <a:buNone/>
            </a:pP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lại tạo th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một vòng tay, dùng bút m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chấm xung quanh b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tay để tạo hình.</a:t>
            </a:r>
            <a:endParaRPr lang="en-US" alt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defTabSz="9144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nhóm chia l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6 đội</a:t>
            </a:r>
            <a:endParaRPr lang="en-US" alt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vòng 1 phút nhóm ho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nhanh nhất v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hình đẹp nhất sẽ chiến thắng. </a:t>
            </a:r>
            <a:endParaRPr lang="en-US" altLang="vi-VN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3501970" y="990599"/>
            <a:ext cx="8537629" cy="1500723"/>
          </a:xfrm>
          <a:prstGeom prst="flowChartTerminator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“NỐI VÒNG TAY LỚN”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220" name="Group 21"/>
          <p:cNvGrpSpPr/>
          <p:nvPr/>
        </p:nvGrpSpPr>
        <p:grpSpPr>
          <a:xfrm>
            <a:off x="457200" y="357188"/>
            <a:ext cx="2597150" cy="2514600"/>
            <a:chOff x="656187" y="76200"/>
            <a:chExt cx="2596060" cy="2514600"/>
          </a:xfrm>
        </p:grpSpPr>
        <p:pic>
          <p:nvPicPr>
            <p:cNvPr id="9234" name="Picture 19"/>
            <p:cNvPicPr>
              <a:picLocks noChangeAspect="1"/>
            </p:cNvPicPr>
            <p:nvPr/>
          </p:nvPicPr>
          <p:blipFill>
            <a:blip r:embed="rId2"/>
            <a:srcRect l="7619" r="2100"/>
            <a:stretch>
              <a:fillRect/>
            </a:stretch>
          </p:blipFill>
          <p:spPr>
            <a:xfrm>
              <a:off x="1588748" y="1028700"/>
              <a:ext cx="730937" cy="6857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Circle: Hollow 6"/>
            <p:cNvSpPr/>
            <p:nvPr/>
          </p:nvSpPr>
          <p:spPr>
            <a:xfrm>
              <a:off x="1447800" y="838201"/>
              <a:ext cx="1012837" cy="1035838"/>
            </a:xfrm>
            <a:prstGeom prst="donut">
              <a:avLst>
                <a:gd name="adj" fmla="val 15519"/>
              </a:avLst>
            </a:prstGeom>
            <a:solidFill>
              <a:srgbClr val="0070C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Circle: Hollow 9"/>
            <p:cNvSpPr/>
            <p:nvPr/>
          </p:nvSpPr>
          <p:spPr>
            <a:xfrm>
              <a:off x="1192537" y="593725"/>
              <a:ext cx="1523360" cy="1524000"/>
            </a:xfrm>
            <a:prstGeom prst="donut">
              <a:avLst>
                <a:gd name="adj" fmla="val 16790"/>
              </a:avLst>
            </a:prstGeom>
            <a:solidFill>
              <a:srgbClr val="ED9637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0" cap="none" spc="0" normalizeH="0" baseline="0" noProof="0" dirty="0"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Circle: Hollow 12"/>
            <p:cNvSpPr/>
            <p:nvPr/>
          </p:nvSpPr>
          <p:spPr>
            <a:xfrm>
              <a:off x="838200" y="281523"/>
              <a:ext cx="2219203" cy="2133600"/>
            </a:xfrm>
            <a:prstGeom prst="donut">
              <a:avLst>
                <a:gd name="adj" fmla="val 16415"/>
              </a:avLst>
            </a:prstGeom>
            <a:solidFill>
              <a:srgbClr val="FFFF00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 prst="coolSlan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1" i="0" u="none" strike="noStrike" kern="0" cap="none" spc="0" normalizeH="0" baseline="0" noProof="0" dirty="0">
                <a:solidFill>
                  <a:schemeClr val="accent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Circle: Hollow 13"/>
            <p:cNvSpPr/>
            <p:nvPr/>
          </p:nvSpPr>
          <p:spPr>
            <a:xfrm>
              <a:off x="656187" y="76200"/>
              <a:ext cx="2596060" cy="2514600"/>
            </a:xfrm>
            <a:prstGeom prst="donut">
              <a:avLst>
                <a:gd name="adj" fmla="val 9662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Block Arc 20"/>
          <p:cNvSpPr/>
          <p:nvPr/>
        </p:nvSpPr>
        <p:spPr>
          <a:xfrm rot="11219492">
            <a:off x="155575" y="-55562"/>
            <a:ext cx="3167063" cy="3146425"/>
          </a:xfrm>
          <a:prstGeom prst="blockArc">
            <a:avLst>
              <a:gd name="adj1" fmla="val 10800000"/>
              <a:gd name="adj2" fmla="val 20650782"/>
              <a:gd name="adj3" fmla="val 8743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68638" y="1676400"/>
            <a:ext cx="433388" cy="166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338" y="3867697"/>
            <a:ext cx="1258196" cy="1264146"/>
          </a:xfrm>
          <a:prstGeom prst="ellipse">
            <a:avLst/>
          </a:prstGeom>
          <a:solidFill>
            <a:srgbClr val="FFFF00"/>
          </a:solidFill>
          <a:ln w="63500" cap="rnd">
            <a:solidFill>
              <a:srgbClr val="ECF93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Above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4499770"/>
            <a:ext cx="1077825" cy="1082922"/>
          </a:xfrm>
          <a:prstGeom prst="ellipse">
            <a:avLst/>
          </a:prstGeom>
          <a:solidFill>
            <a:schemeClr val="bg1"/>
          </a:solidFill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967" y="6019800"/>
            <a:ext cx="727307" cy="730746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Above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404" y="5325940"/>
            <a:ext cx="1077825" cy="1082922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922" y="6312713"/>
            <a:ext cx="400354" cy="402247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Block Arc 1"/>
          <p:cNvSpPr/>
          <p:nvPr/>
        </p:nvSpPr>
        <p:spPr>
          <a:xfrm rot="19686823">
            <a:off x="68263" y="101600"/>
            <a:ext cx="2855913" cy="2374900"/>
          </a:xfrm>
          <a:prstGeom prst="blockArc">
            <a:avLst>
              <a:gd name="adj1" fmla="val 12637101"/>
              <a:gd name="adj2" fmla="val 17777671"/>
              <a:gd name="adj3" fmla="val 12371"/>
            </a:avLst>
          </a:prstGeom>
          <a:solidFill>
            <a:srgbClr val="5F3E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97013" y="49213"/>
            <a:ext cx="252413" cy="233363"/>
          </a:xfrm>
          <a:prstGeom prst="ellipse">
            <a:avLst/>
          </a:prstGeom>
          <a:solidFill>
            <a:srgbClr val="1111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70075" y="57150"/>
            <a:ext cx="225425" cy="225425"/>
          </a:xfrm>
          <a:prstGeom prst="ellipse">
            <a:avLst/>
          </a:prstGeom>
          <a:solidFill>
            <a:srgbClr val="5542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11388" y="150813"/>
            <a:ext cx="225425" cy="225425"/>
          </a:xfrm>
          <a:prstGeom prst="ellipse">
            <a:avLst/>
          </a:prstGeom>
          <a:solidFill>
            <a:srgbClr val="9187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52700" y="357188"/>
            <a:ext cx="165100" cy="177800"/>
          </a:xfrm>
          <a:prstGeom prst="ellipse">
            <a:avLst/>
          </a:prstGeom>
          <a:solidFill>
            <a:srgbClr val="C1B7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13050" y="566738"/>
            <a:ext cx="106363" cy="131763"/>
          </a:xfrm>
          <a:prstGeom prst="ellipse">
            <a:avLst/>
          </a:prstGeom>
          <a:solidFill>
            <a:srgbClr val="C3BD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4"/>
    </p:custData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698" name="Group 14"/>
          <p:cNvGrpSpPr/>
          <p:nvPr/>
        </p:nvGrpSpPr>
        <p:grpSpPr>
          <a:xfrm>
            <a:off x="533400" y="152400"/>
            <a:ext cx="2922588" cy="2413000"/>
            <a:chOff x="533400" y="152400"/>
            <a:chExt cx="2921824" cy="2413000"/>
          </a:xfrm>
        </p:grpSpPr>
        <p:grpSp>
          <p:nvGrpSpPr>
            <p:cNvPr id="29703" name="Group 5"/>
            <p:cNvGrpSpPr/>
            <p:nvPr/>
          </p:nvGrpSpPr>
          <p:grpSpPr>
            <a:xfrm>
              <a:off x="533400" y="152400"/>
              <a:ext cx="2463595" cy="2413000"/>
              <a:chOff x="76200" y="177800"/>
              <a:chExt cx="4019550" cy="3937000"/>
            </a:xfrm>
          </p:grpSpPr>
          <p:grpSp>
            <p:nvGrpSpPr>
              <p:cNvPr id="29706" name="Group 14"/>
              <p:cNvGrpSpPr/>
              <p:nvPr/>
            </p:nvGrpSpPr>
            <p:grpSpPr>
              <a:xfrm>
                <a:off x="685800" y="723900"/>
                <a:ext cx="2819400" cy="2819400"/>
                <a:chOff x="685800" y="723900"/>
                <a:chExt cx="2819400" cy="2819400"/>
              </a:xfrm>
            </p:grpSpPr>
            <p:sp>
              <p:nvSpPr>
                <p:cNvPr id="9" name="Flowchart: Connector 8"/>
                <p:cNvSpPr/>
                <p:nvPr/>
              </p:nvSpPr>
              <p:spPr>
                <a:xfrm>
                  <a:off x="684723" y="724319"/>
                  <a:ext cx="2819915" cy="2818064"/>
                </a:xfrm>
                <a:prstGeom prst="flowChartConnector">
                  <a:avLst/>
                </a:prstGeom>
                <a:solidFill>
                  <a:srgbClr val="9BFBF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lowchart: Connector 9"/>
                <p:cNvSpPr/>
                <p:nvPr/>
              </p:nvSpPr>
              <p:spPr>
                <a:xfrm>
                  <a:off x="925542" y="928939"/>
                  <a:ext cx="2338278" cy="2385512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80892" y="1247134"/>
                  <a:ext cx="1854339" cy="1792340"/>
                </a:xfrm>
                <a:prstGeom prst="ellipse">
                  <a:avLst/>
                </a:prstGeom>
                <a:ln w="190500" cap="rnd">
                  <a:solidFill>
                    <a:srgbClr val="F2AC19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sp>
            <p:nvSpPr>
              <p:cNvPr id="8" name="Block Arc 7"/>
              <p:cNvSpPr/>
              <p:nvPr/>
            </p:nvSpPr>
            <p:spPr>
              <a:xfrm>
                <a:off x="76200" y="177800"/>
                <a:ext cx="4018834" cy="3937000"/>
              </a:xfrm>
              <a:prstGeom prst="blockArc">
                <a:avLst>
                  <a:gd name="adj1" fmla="val 8983443"/>
                  <a:gd name="adj2" fmla="val 341825"/>
                  <a:gd name="adj3" fmla="val 1037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2" name="Block Arc 11"/>
            <p:cNvSpPr/>
            <p:nvPr/>
          </p:nvSpPr>
          <p:spPr>
            <a:xfrm rot="10589036">
              <a:off x="939694" y="1411288"/>
              <a:ext cx="1739445" cy="1131887"/>
            </a:xfrm>
            <a:prstGeom prst="blockArc">
              <a:avLst>
                <a:gd name="adj1" fmla="val 12368635"/>
                <a:gd name="adj2" fmla="val 19979106"/>
                <a:gd name="adj3" fmla="val 19985"/>
              </a:avLst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66429" y="1323975"/>
              <a:ext cx="688795" cy="179388"/>
            </a:xfrm>
            <a:prstGeom prst="rect">
              <a:avLst/>
            </a:prstGeom>
            <a:solidFill>
              <a:srgbClr val="FFD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6" name="Flowchart: Document 15"/>
          <p:cNvSpPr/>
          <p:nvPr/>
        </p:nvSpPr>
        <p:spPr>
          <a:xfrm>
            <a:off x="3455988" y="-76200"/>
            <a:ext cx="8736013" cy="1982788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một số họa tiết chấm m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vi-VN" altLang="x-none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0" y="2076450"/>
            <a:ext cx="8488363" cy="469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263" y="2074863"/>
            <a:ext cx="8488362" cy="469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788" y="2033588"/>
            <a:ext cx="8215312" cy="469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1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30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53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722" name="Group 14"/>
          <p:cNvGrpSpPr/>
          <p:nvPr/>
        </p:nvGrpSpPr>
        <p:grpSpPr>
          <a:xfrm>
            <a:off x="533400" y="152400"/>
            <a:ext cx="2922588" cy="2413000"/>
            <a:chOff x="533400" y="152400"/>
            <a:chExt cx="2921824" cy="2413000"/>
          </a:xfrm>
        </p:grpSpPr>
        <p:grpSp>
          <p:nvGrpSpPr>
            <p:cNvPr id="30727" name="Group 5"/>
            <p:cNvGrpSpPr/>
            <p:nvPr/>
          </p:nvGrpSpPr>
          <p:grpSpPr>
            <a:xfrm>
              <a:off x="533400" y="152400"/>
              <a:ext cx="2463595" cy="2413000"/>
              <a:chOff x="76200" y="177800"/>
              <a:chExt cx="4019550" cy="3937000"/>
            </a:xfrm>
          </p:grpSpPr>
          <p:grpSp>
            <p:nvGrpSpPr>
              <p:cNvPr id="30730" name="Group 14"/>
              <p:cNvGrpSpPr/>
              <p:nvPr/>
            </p:nvGrpSpPr>
            <p:grpSpPr>
              <a:xfrm>
                <a:off x="685800" y="723900"/>
                <a:ext cx="2819400" cy="2819400"/>
                <a:chOff x="685800" y="723900"/>
                <a:chExt cx="2819400" cy="2819400"/>
              </a:xfrm>
            </p:grpSpPr>
            <p:sp>
              <p:nvSpPr>
                <p:cNvPr id="9" name="Flowchart: Connector 8"/>
                <p:cNvSpPr/>
                <p:nvPr/>
              </p:nvSpPr>
              <p:spPr>
                <a:xfrm>
                  <a:off x="684723" y="724319"/>
                  <a:ext cx="2819915" cy="2818064"/>
                </a:xfrm>
                <a:prstGeom prst="flowChartConnector">
                  <a:avLst/>
                </a:prstGeom>
                <a:solidFill>
                  <a:srgbClr val="9BFBF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lowchart: Connector 9"/>
                <p:cNvSpPr/>
                <p:nvPr/>
              </p:nvSpPr>
              <p:spPr>
                <a:xfrm>
                  <a:off x="925542" y="928939"/>
                  <a:ext cx="2338278" cy="2385512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80892" y="1247134"/>
                  <a:ext cx="1854339" cy="1792340"/>
                </a:xfrm>
                <a:prstGeom prst="ellipse">
                  <a:avLst/>
                </a:prstGeom>
                <a:ln w="190500" cap="rnd">
                  <a:solidFill>
                    <a:srgbClr val="F2AC19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sp>
            <p:nvSpPr>
              <p:cNvPr id="8" name="Block Arc 7"/>
              <p:cNvSpPr/>
              <p:nvPr/>
            </p:nvSpPr>
            <p:spPr>
              <a:xfrm>
                <a:off x="76200" y="177800"/>
                <a:ext cx="4018834" cy="3937000"/>
              </a:xfrm>
              <a:prstGeom prst="blockArc">
                <a:avLst>
                  <a:gd name="adj1" fmla="val 8983443"/>
                  <a:gd name="adj2" fmla="val 341825"/>
                  <a:gd name="adj3" fmla="val 1037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2" name="Block Arc 11"/>
            <p:cNvSpPr/>
            <p:nvPr/>
          </p:nvSpPr>
          <p:spPr>
            <a:xfrm rot="10589036">
              <a:off x="939694" y="1411288"/>
              <a:ext cx="1739445" cy="1131887"/>
            </a:xfrm>
            <a:prstGeom prst="blockArc">
              <a:avLst>
                <a:gd name="adj1" fmla="val 12368635"/>
                <a:gd name="adj2" fmla="val 19979106"/>
                <a:gd name="adj3" fmla="val 1998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66429" y="1323975"/>
              <a:ext cx="688795" cy="179388"/>
            </a:xfrm>
            <a:prstGeom prst="rect">
              <a:avLst/>
            </a:prstGeom>
            <a:solidFill>
              <a:srgbClr val="FFD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6" name="Flowchart: Document 15"/>
          <p:cNvSpPr/>
          <p:nvPr/>
        </p:nvSpPr>
        <p:spPr>
          <a:xfrm>
            <a:off x="3455988" y="-76200"/>
            <a:ext cx="8736013" cy="1982788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một số họa tiết chấm m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vi-VN" altLang="x-none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976438"/>
            <a:ext cx="7391400" cy="4833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0" y="2008188"/>
            <a:ext cx="4267200" cy="4770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588" y="1992313"/>
            <a:ext cx="8253412" cy="4832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1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53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1746" name="Group 14"/>
          <p:cNvGrpSpPr/>
          <p:nvPr/>
        </p:nvGrpSpPr>
        <p:grpSpPr>
          <a:xfrm>
            <a:off x="533400" y="152400"/>
            <a:ext cx="2922588" cy="2413000"/>
            <a:chOff x="533400" y="152400"/>
            <a:chExt cx="2921824" cy="2413000"/>
          </a:xfrm>
        </p:grpSpPr>
        <p:grpSp>
          <p:nvGrpSpPr>
            <p:cNvPr id="31751" name="Group 5"/>
            <p:cNvGrpSpPr/>
            <p:nvPr/>
          </p:nvGrpSpPr>
          <p:grpSpPr>
            <a:xfrm>
              <a:off x="533400" y="152400"/>
              <a:ext cx="2463595" cy="2413000"/>
              <a:chOff x="76200" y="177800"/>
              <a:chExt cx="4019550" cy="3937000"/>
            </a:xfrm>
          </p:grpSpPr>
          <p:grpSp>
            <p:nvGrpSpPr>
              <p:cNvPr id="31754" name="Group 14"/>
              <p:cNvGrpSpPr/>
              <p:nvPr/>
            </p:nvGrpSpPr>
            <p:grpSpPr>
              <a:xfrm>
                <a:off x="685800" y="723900"/>
                <a:ext cx="2819400" cy="2819400"/>
                <a:chOff x="685800" y="723900"/>
                <a:chExt cx="2819400" cy="2819400"/>
              </a:xfrm>
            </p:grpSpPr>
            <p:sp>
              <p:nvSpPr>
                <p:cNvPr id="9" name="Flowchart: Connector 8"/>
                <p:cNvSpPr/>
                <p:nvPr/>
              </p:nvSpPr>
              <p:spPr>
                <a:xfrm>
                  <a:off x="684723" y="724319"/>
                  <a:ext cx="2819915" cy="2818064"/>
                </a:xfrm>
                <a:prstGeom prst="flowChartConnector">
                  <a:avLst/>
                </a:prstGeom>
                <a:solidFill>
                  <a:srgbClr val="9BFBF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lowchart: Connector 9"/>
                <p:cNvSpPr/>
                <p:nvPr/>
              </p:nvSpPr>
              <p:spPr>
                <a:xfrm>
                  <a:off x="925542" y="928939"/>
                  <a:ext cx="2338278" cy="2385512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80892" y="1247134"/>
                  <a:ext cx="1854339" cy="1792340"/>
                </a:xfrm>
                <a:prstGeom prst="ellipse">
                  <a:avLst/>
                </a:prstGeom>
                <a:ln w="190500" cap="rnd">
                  <a:solidFill>
                    <a:srgbClr val="F2AC19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sp>
            <p:nvSpPr>
              <p:cNvPr id="8" name="Block Arc 7"/>
              <p:cNvSpPr/>
              <p:nvPr/>
            </p:nvSpPr>
            <p:spPr>
              <a:xfrm>
                <a:off x="76200" y="177800"/>
                <a:ext cx="4018834" cy="3937000"/>
              </a:xfrm>
              <a:prstGeom prst="blockArc">
                <a:avLst>
                  <a:gd name="adj1" fmla="val 8983443"/>
                  <a:gd name="adj2" fmla="val 341825"/>
                  <a:gd name="adj3" fmla="val 1037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2" name="Block Arc 11"/>
            <p:cNvSpPr/>
            <p:nvPr/>
          </p:nvSpPr>
          <p:spPr>
            <a:xfrm rot="10589036">
              <a:off x="939694" y="1411288"/>
              <a:ext cx="1739445" cy="1131887"/>
            </a:xfrm>
            <a:prstGeom prst="blockArc">
              <a:avLst>
                <a:gd name="adj1" fmla="val 12368635"/>
                <a:gd name="adj2" fmla="val 19979106"/>
                <a:gd name="adj3" fmla="val 1998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66429" y="1323975"/>
              <a:ext cx="688795" cy="179388"/>
            </a:xfrm>
            <a:prstGeom prst="rect">
              <a:avLst/>
            </a:prstGeom>
            <a:solidFill>
              <a:srgbClr val="FFD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6" name="Flowchart: Document 15"/>
          <p:cNvSpPr/>
          <p:nvPr/>
        </p:nvSpPr>
        <p:spPr>
          <a:xfrm>
            <a:off x="3455988" y="-76200"/>
            <a:ext cx="8736013" cy="1982788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một số họa tiết chấm m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vi-VN" altLang="x-none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050" y="2076450"/>
            <a:ext cx="3859213" cy="4665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050" y="2076450"/>
            <a:ext cx="4776788" cy="4665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275" y="2019300"/>
            <a:ext cx="3984625" cy="4760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1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xit" presetSubtype="21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3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5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2770" name="Group 14"/>
          <p:cNvGrpSpPr/>
          <p:nvPr/>
        </p:nvGrpSpPr>
        <p:grpSpPr>
          <a:xfrm>
            <a:off x="533400" y="152400"/>
            <a:ext cx="2922588" cy="2413000"/>
            <a:chOff x="533400" y="152400"/>
            <a:chExt cx="2921824" cy="2413000"/>
          </a:xfrm>
        </p:grpSpPr>
        <p:grpSp>
          <p:nvGrpSpPr>
            <p:cNvPr id="32775" name="Group 5"/>
            <p:cNvGrpSpPr/>
            <p:nvPr/>
          </p:nvGrpSpPr>
          <p:grpSpPr>
            <a:xfrm>
              <a:off x="533400" y="152400"/>
              <a:ext cx="2463595" cy="2413000"/>
              <a:chOff x="76200" y="177800"/>
              <a:chExt cx="4019550" cy="3937000"/>
            </a:xfrm>
          </p:grpSpPr>
          <p:grpSp>
            <p:nvGrpSpPr>
              <p:cNvPr id="32778" name="Group 14"/>
              <p:cNvGrpSpPr/>
              <p:nvPr/>
            </p:nvGrpSpPr>
            <p:grpSpPr>
              <a:xfrm>
                <a:off x="685800" y="723900"/>
                <a:ext cx="2819400" cy="2819400"/>
                <a:chOff x="685800" y="723900"/>
                <a:chExt cx="2819400" cy="2819400"/>
              </a:xfrm>
            </p:grpSpPr>
            <p:sp>
              <p:nvSpPr>
                <p:cNvPr id="9" name="Flowchart: Connector 8"/>
                <p:cNvSpPr/>
                <p:nvPr/>
              </p:nvSpPr>
              <p:spPr>
                <a:xfrm>
                  <a:off x="684723" y="724319"/>
                  <a:ext cx="2819915" cy="2818064"/>
                </a:xfrm>
                <a:prstGeom prst="flowChartConnector">
                  <a:avLst/>
                </a:prstGeom>
                <a:solidFill>
                  <a:srgbClr val="9BFBF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lowchart: Connector 9"/>
                <p:cNvSpPr/>
                <p:nvPr/>
              </p:nvSpPr>
              <p:spPr>
                <a:xfrm>
                  <a:off x="925542" y="928939"/>
                  <a:ext cx="2338278" cy="2385512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80892" y="1247134"/>
                  <a:ext cx="1854339" cy="1792340"/>
                </a:xfrm>
                <a:prstGeom prst="ellipse">
                  <a:avLst/>
                </a:prstGeom>
                <a:ln w="190500" cap="rnd">
                  <a:solidFill>
                    <a:srgbClr val="F2AC19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sp>
            <p:nvSpPr>
              <p:cNvPr id="8" name="Block Arc 7"/>
              <p:cNvSpPr/>
              <p:nvPr/>
            </p:nvSpPr>
            <p:spPr>
              <a:xfrm>
                <a:off x="76200" y="177800"/>
                <a:ext cx="4018834" cy="3937000"/>
              </a:xfrm>
              <a:prstGeom prst="blockArc">
                <a:avLst>
                  <a:gd name="adj1" fmla="val 8983443"/>
                  <a:gd name="adj2" fmla="val 341825"/>
                  <a:gd name="adj3" fmla="val 1037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2" name="Block Arc 11"/>
            <p:cNvSpPr/>
            <p:nvPr/>
          </p:nvSpPr>
          <p:spPr>
            <a:xfrm rot="10589036">
              <a:off x="939694" y="1411288"/>
              <a:ext cx="1739445" cy="1131887"/>
            </a:xfrm>
            <a:prstGeom prst="blockArc">
              <a:avLst>
                <a:gd name="adj1" fmla="val 12368635"/>
                <a:gd name="adj2" fmla="val 19979106"/>
                <a:gd name="adj3" fmla="val 1998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66429" y="1323975"/>
              <a:ext cx="688795" cy="179388"/>
            </a:xfrm>
            <a:prstGeom prst="rect">
              <a:avLst/>
            </a:prstGeom>
            <a:solidFill>
              <a:srgbClr val="FFD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6" name="Flowchart: Document 15"/>
          <p:cNvSpPr/>
          <p:nvPr/>
        </p:nvSpPr>
        <p:spPr>
          <a:xfrm>
            <a:off x="3455988" y="-76200"/>
            <a:ext cx="8736013" cy="1982788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một số họa tiết chấm m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vi-VN" altLang="x-none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025" y="1938338"/>
            <a:ext cx="6681788" cy="4864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025" y="2244725"/>
            <a:ext cx="8029575" cy="4538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938338"/>
            <a:ext cx="3810000" cy="4870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794" name="Group 14"/>
          <p:cNvGrpSpPr/>
          <p:nvPr/>
        </p:nvGrpSpPr>
        <p:grpSpPr>
          <a:xfrm>
            <a:off x="533400" y="152400"/>
            <a:ext cx="2922588" cy="2413000"/>
            <a:chOff x="533400" y="152400"/>
            <a:chExt cx="2921824" cy="2413000"/>
          </a:xfrm>
        </p:grpSpPr>
        <p:grpSp>
          <p:nvGrpSpPr>
            <p:cNvPr id="33800" name="Group 5"/>
            <p:cNvGrpSpPr/>
            <p:nvPr/>
          </p:nvGrpSpPr>
          <p:grpSpPr>
            <a:xfrm>
              <a:off x="533400" y="152400"/>
              <a:ext cx="2463595" cy="2413000"/>
              <a:chOff x="76200" y="177800"/>
              <a:chExt cx="4019550" cy="3937000"/>
            </a:xfrm>
          </p:grpSpPr>
          <p:grpSp>
            <p:nvGrpSpPr>
              <p:cNvPr id="33803" name="Group 14"/>
              <p:cNvGrpSpPr/>
              <p:nvPr/>
            </p:nvGrpSpPr>
            <p:grpSpPr>
              <a:xfrm>
                <a:off x="685800" y="723900"/>
                <a:ext cx="2819400" cy="2819400"/>
                <a:chOff x="685800" y="723900"/>
                <a:chExt cx="2819400" cy="2819400"/>
              </a:xfrm>
            </p:grpSpPr>
            <p:sp>
              <p:nvSpPr>
                <p:cNvPr id="9" name="Flowchart: Connector 8"/>
                <p:cNvSpPr/>
                <p:nvPr/>
              </p:nvSpPr>
              <p:spPr>
                <a:xfrm>
                  <a:off x="684723" y="724319"/>
                  <a:ext cx="2819915" cy="2818064"/>
                </a:xfrm>
                <a:prstGeom prst="flowChartConnector">
                  <a:avLst/>
                </a:prstGeom>
                <a:solidFill>
                  <a:srgbClr val="9BFBF9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lowchart: Connector 9"/>
                <p:cNvSpPr/>
                <p:nvPr/>
              </p:nvSpPr>
              <p:spPr>
                <a:xfrm>
                  <a:off x="925542" y="928939"/>
                  <a:ext cx="2338278" cy="2385512"/>
                </a:xfrm>
                <a:prstGeom prst="flowChartConnector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180892" y="1247134"/>
                  <a:ext cx="1854339" cy="1792340"/>
                </a:xfrm>
                <a:prstGeom prst="ellipse">
                  <a:avLst/>
                </a:prstGeom>
                <a:ln w="190500" cap="rnd">
                  <a:solidFill>
                    <a:srgbClr val="F2AC19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sp>
            <p:nvSpPr>
              <p:cNvPr id="8" name="Block Arc 7"/>
              <p:cNvSpPr/>
              <p:nvPr/>
            </p:nvSpPr>
            <p:spPr>
              <a:xfrm>
                <a:off x="76200" y="177800"/>
                <a:ext cx="4018834" cy="3937000"/>
              </a:xfrm>
              <a:prstGeom prst="blockArc">
                <a:avLst>
                  <a:gd name="adj1" fmla="val 8983443"/>
                  <a:gd name="adj2" fmla="val 341825"/>
                  <a:gd name="adj3" fmla="val 1037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2" name="Block Arc 11"/>
            <p:cNvSpPr/>
            <p:nvPr/>
          </p:nvSpPr>
          <p:spPr>
            <a:xfrm rot="10589036">
              <a:off x="939694" y="1411288"/>
              <a:ext cx="1739445" cy="1131887"/>
            </a:xfrm>
            <a:prstGeom prst="blockArc">
              <a:avLst>
                <a:gd name="adj1" fmla="val 12368635"/>
                <a:gd name="adj2" fmla="val 19979106"/>
                <a:gd name="adj3" fmla="val 1998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66429" y="1323975"/>
              <a:ext cx="688795" cy="179388"/>
            </a:xfrm>
            <a:prstGeom prst="rect">
              <a:avLst/>
            </a:prstGeom>
            <a:solidFill>
              <a:srgbClr val="FFD7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6" name="Flowchart: Document 15"/>
          <p:cNvSpPr/>
          <p:nvPr/>
        </p:nvSpPr>
        <p:spPr>
          <a:xfrm>
            <a:off x="3455988" y="-76200"/>
            <a:ext cx="8736013" cy="1982788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v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sẻ </a:t>
            </a:r>
            <a:endParaRPr lang="vi-VN" altLang="x-none" sz="32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6" name="TextBox 2"/>
          <p:cNvSpPr txBox="1"/>
          <p:nvPr/>
        </p:nvSpPr>
        <p:spPr>
          <a:xfrm>
            <a:off x="533400" y="3059113"/>
            <a:ext cx="6400800" cy="3333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tưởng về sản phẩm của nhóm l</a:t>
            </a:r>
            <a:r>
              <a:rPr lang="en-US" altLang="vi-VN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vi-VN" altLang="vi-VN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thích nhất sản phẩm n</a:t>
            </a:r>
            <a:r>
              <a:rPr lang="en-US" altLang="vi-VN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o? </a:t>
            </a:r>
            <a:endParaRPr lang="vi-VN" altLang="vi-VN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có góp ý gì về sản phẩm của nhóm bạn?</a:t>
            </a:r>
            <a:endParaRPr lang="vi-VN" altLang="vi-VN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defTabSz="45720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vận dụng cách chấm m</a:t>
            </a:r>
            <a:r>
              <a:rPr lang="en-US" altLang="vi-VN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</a:t>
            </a:r>
            <a:r>
              <a:rPr lang="en-US" altLang="vi-VN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trang trí những sản phẩm n</a:t>
            </a:r>
            <a:r>
              <a:rPr lang="en-US" altLang="vi-VN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trong đời sống?</a:t>
            </a:r>
            <a:endParaRPr lang="vi-VN" altLang="vi-VN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738" y="1906588"/>
            <a:ext cx="2068512" cy="2424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1906588"/>
            <a:ext cx="2424113" cy="2424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4495800"/>
            <a:ext cx="2143125" cy="2143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4818" name="Picture 1" descr="Picture17.png"/>
          <p:cNvPicPr>
            <a:picLocks noChangeAspect="1"/>
          </p:cNvPicPr>
          <p:nvPr/>
        </p:nvPicPr>
        <p:blipFill>
          <a:blip r:embed="rId1">
            <a:lum contrast="42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9" name="Rectangle 7"/>
          <p:cNvSpPr/>
          <p:nvPr/>
        </p:nvSpPr>
        <p:spPr>
          <a:xfrm>
            <a:off x="4191000" y="2797175"/>
            <a:ext cx="4562475" cy="193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Hướng dẫn về nh</a:t>
            </a:r>
            <a:r>
              <a:rPr lang="en-US" altLang="vi-VN" sz="2400" b="1" u="sng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vi-VN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altLang="vi-VN" sz="2400" b="1" u="sng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Chuẩn bị tiết sau: Thực h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 ho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 thiện sản phẩm tạo họa tiết hoa lá bằng chấm m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u, trưng b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v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chia sẻ sản phẩm.</a:t>
            </a:r>
            <a:endParaRPr lang="en-US" altLang="vi-VN" sz="2400" b="1" dirty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heck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35842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76200" y="-104775"/>
            <a:ext cx="12268200" cy="6954838"/>
          </a:xfrm>
          <a:ln/>
        </p:spPr>
      </p:pic>
      <p:sp>
        <p:nvSpPr>
          <p:cNvPr id="2" name="Rectangle 1"/>
          <p:cNvSpPr/>
          <p:nvPr/>
        </p:nvSpPr>
        <p:spPr>
          <a:xfrm>
            <a:off x="3429000" y="2546169"/>
            <a:ext cx="7467600" cy="707886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0" cap="none" spc="0" normalizeH="0" baseline="0" noProof="0" dirty="0">
                <a:ln w="12700">
                  <a:solidFill>
                    <a:srgbClr val="00FFFF"/>
                  </a:solidFill>
                  <a:round/>
                </a:ln>
                <a:solidFill>
                  <a:srgbClr val="FFFF00"/>
                </a:solidFill>
                <a:effectLst>
                  <a:outerShdw dist="53882" dir="18900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CHÂN THÀNH CẢM ƠN  </a:t>
            </a:r>
            <a:endParaRPr kumimoji="0" lang="en-US" sz="4000" b="1" i="0" u="none" strike="noStrike" kern="10" cap="none" spc="0" normalizeH="0" baseline="0" noProof="0" dirty="0">
              <a:ln w="12700">
                <a:solidFill>
                  <a:srgbClr val="00FFFF"/>
                </a:solidFill>
                <a:round/>
              </a:ln>
              <a:solidFill>
                <a:srgbClr val="FFFF00"/>
              </a:solidFill>
              <a:effectLst>
                <a:outerShdw dist="53882" dir="18900000" algn="ctr" rotWithShape="0">
                  <a:prstClr val="black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844" name="Rectangle 2"/>
          <p:cNvSpPr/>
          <p:nvPr/>
        </p:nvSpPr>
        <p:spPr>
          <a:xfrm>
            <a:off x="2286000" y="3429000"/>
            <a:ext cx="89916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 v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em học sinh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l="54159" t="42292" r="17766"/>
          <a:stretch>
            <a:fillRect/>
          </a:stretch>
        </p:blipFill>
        <p:spPr>
          <a:xfrm>
            <a:off x="8653463" y="1008063"/>
            <a:ext cx="3538538" cy="588645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243" r="2652" b="2871"/>
          <a:stretch>
            <a:fillRect/>
          </a:stretch>
        </p:blipFill>
        <p:spPr>
          <a:xfrm rot="10800000">
            <a:off x="457200" y="838200"/>
            <a:ext cx="7634148" cy="5489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268" name="Rounded Rectangle 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01:30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Rounded Rectangle 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01:29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0" name="Rounded Rectangle 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01:28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1" name="Rounded Rectangle 1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01:27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2" name="Rounded Rectangle 1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01:26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3" name="Rounded Rectangle 1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01:25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4" name="Rounded Rectangle 1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01:24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5" name="Rounded Rectangle 1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01:23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6" name="Rounded Rectangle 1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01:22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7" name="Rounded Rectangle 1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01:21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8" name="Rounded Rectangle 1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01:20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79" name="Rounded Rectangle 1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01:19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80" name="Rounded Rectangle 2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01:18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81" name="Rounded Rectangle 2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01:17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82" name="Rounded Rectangle 2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01:16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83" name="Rounded Rectangle 2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01:15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84" name="Rounded Rectangle 2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01:14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85" name="Rounded Rectangle 2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01:13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86" name="Rounded Rectangle 2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01:12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87" name="Rounded Rectangle 2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01:11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88" name="Rounded Rectangle 2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01:10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89" name="Rounded Rectangle 3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0" name="Rounded Rectangle 3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1" name="Rounded Rectangle 3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2" name="Rounded Rectangle 3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3" name="Rounded Rectangle 3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4" name="Rounded Rectangle 3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5" name="Rounded Rectangle 3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6" name="Rounded Rectangle 3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7" name="Rounded Rectangle 3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8" name="Rounded Rectangle 3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99" name="Rounded Rectangle 4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0" name="Rounded Rectangle 4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1" name="Rounded Rectangle 4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2" name="Rounded Rectangle 4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3" name="Rounded Rectangle 4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4" name="Rounded Rectangle 4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5" name="Rounded Rectangle 4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6" name="Rounded Rectangle 4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7" name="Rounded Rectangle 4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8" name="Rounded Rectangle 4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09" name="Rounded Rectangle 5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0" name="Rounded Rectangle 5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1" name="Rounded Rectangle 5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2" name="Rounded Rectangle 5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3" name="Rounded Rectangle 5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4" name="Rounded Rectangle 5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5" name="Rounded Rectangle 5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6" name="Rounded Rectangle 5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7" name="Rounded Rectangle 5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8" name="Rounded Rectangle 5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19" name="Rounded Rectangle 6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0" name="Rounded Rectangle 6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1" name="Rounded Rectangle 6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2" name="Rounded Rectangle 6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3" name="Rounded Rectangle 6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4" name="Rounded Rectangle 6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5" name="Rounded Rectangle 6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6" name="Rounded Rectangle 6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7" name="Rounded Rectangle 6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8" name="Rounded Rectangle 6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29" name="Rounded Rectangle 7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30" name="Rounded Rectangle 7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31" name="Rounded Rectangle 7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32" name="Rounded Rectangle 7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33" name="Rounded Rectangle 7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34" name="Rounded Rectangle 7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35" name="Rounded Rectangle 7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36" name="Rounded Rectangle 7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37" name="Rounded Rectangle 7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38" name="Rounded Rectangle 7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39" name="Rounded Rectangle 8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40" name="Rounded Rectangle 8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41" name="Rounded Rectangle 8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42" name="Rounded Rectangle 8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43" name="Rounded Rectangle 8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44" name="Rounded Rectangle 8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45" name="Rounded Rectangle 8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46" name="Rounded Rectangle 8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47" name="Rounded Rectangle 8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48" name="Rounded Rectangle 8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49" name="Rounded Rectangle 9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50" name="Rounded Rectangle 9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51" name="Rounded Rectangle 9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52" name="Rounded Rectangle 9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53" name="Rounded Rectangle 9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54" name="Rounded Rectangle 9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55" name="Rounded Rectangle 9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56" name="Rounded Rectangle 9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57" name="Rounded Rectangle 9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01:00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00:50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00:40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00:30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00:20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8950325" y="4106863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8950325" y="4097338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8948738" y="4097338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8947150" y="4108450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8943975" y="4116388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8943975" y="4124325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8939213" y="4102100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8936038" y="4097338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00:10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8942388" y="4098925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00:09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8920163" y="4097338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00:08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8934450" y="4089400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00:07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8918575" y="4095750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00:06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8932863" y="4092575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00:05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8910638" y="4060825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00:04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8921750" y="4079875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00:03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8907463" y="4105275"/>
            <a:ext cx="1066800" cy="6858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00:02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8939213" y="4067175"/>
            <a:ext cx="1066800" cy="700088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sq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EB3D9F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00:01</a:t>
            </a:r>
            <a:endParaRPr lang="en-US" altLang="vi-VN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48200" y="3429000"/>
            <a:ext cx="457200" cy="228600"/>
          </a:xfrm>
          <a:prstGeom prst="ellips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Flowchart: Connector 4"/>
          <p:cNvSpPr/>
          <p:nvPr/>
        </p:nvSpPr>
        <p:spPr>
          <a:xfrm>
            <a:off x="381000" y="457200"/>
            <a:ext cx="3429000" cy="3352800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2291" name="Group 14"/>
          <p:cNvGrpSpPr/>
          <p:nvPr/>
        </p:nvGrpSpPr>
        <p:grpSpPr>
          <a:xfrm>
            <a:off x="685800" y="723900"/>
            <a:ext cx="2819400" cy="2819400"/>
            <a:chOff x="685800" y="723900"/>
            <a:chExt cx="2819400" cy="2819400"/>
          </a:xfrm>
        </p:grpSpPr>
        <p:sp>
          <p:nvSpPr>
            <p:cNvPr id="6" name="Flowchart: Connector 5"/>
            <p:cNvSpPr/>
            <p:nvPr/>
          </p:nvSpPr>
          <p:spPr>
            <a:xfrm>
              <a:off x="685800" y="723900"/>
              <a:ext cx="2819400" cy="2819400"/>
            </a:xfrm>
            <a:prstGeom prst="flowChartConnector">
              <a:avLst/>
            </a:prstGeom>
            <a:solidFill>
              <a:srgbClr val="9BFBF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927100" y="928688"/>
              <a:ext cx="2336800" cy="2387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80892" y="1247134"/>
              <a:ext cx="1854339" cy="1792340"/>
            </a:xfrm>
            <a:prstGeom prst="ellipse">
              <a:avLst/>
            </a:prstGeom>
            <a:ln w="190500" cap="rnd">
              <a:solidFill>
                <a:srgbClr val="F2AC19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2" name="Block Arc 11"/>
          <p:cNvSpPr/>
          <p:nvPr/>
        </p:nvSpPr>
        <p:spPr>
          <a:xfrm>
            <a:off x="152400" y="228600"/>
            <a:ext cx="3886200" cy="3810000"/>
          </a:xfrm>
          <a:prstGeom prst="blockArc">
            <a:avLst>
              <a:gd name="adj1" fmla="val 8444474"/>
              <a:gd name="adj2" fmla="val 21067014"/>
              <a:gd name="adj3" fmla="val 5710"/>
            </a:avLst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21001822">
            <a:off x="3805238" y="1662113"/>
            <a:ext cx="471488" cy="228600"/>
          </a:xfrm>
          <a:prstGeom prst="rect">
            <a:avLst/>
          </a:prstGeom>
          <a:solidFill>
            <a:srgbClr val="FFD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lowchart: Manual Input 13"/>
          <p:cNvSpPr/>
          <p:nvPr/>
        </p:nvSpPr>
        <p:spPr>
          <a:xfrm>
            <a:off x="4196136" y="-353173"/>
            <a:ext cx="7995863" cy="3200614"/>
          </a:xfrm>
          <a:prstGeom prst="flowChartManualInp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HỌA TIẾT TRANG TRÍ BẰNG CHẤM MÀU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295" name="Group 1"/>
          <p:cNvGrpSpPr/>
          <p:nvPr/>
        </p:nvGrpSpPr>
        <p:grpSpPr>
          <a:xfrm>
            <a:off x="171450" y="406400"/>
            <a:ext cx="4037013" cy="3817938"/>
            <a:chOff x="170851" y="406399"/>
            <a:chExt cx="4037012" cy="3817938"/>
          </a:xfrm>
        </p:grpSpPr>
        <p:sp>
          <p:nvSpPr>
            <p:cNvPr id="16" name="Block Arc 15"/>
            <p:cNvSpPr/>
            <p:nvPr/>
          </p:nvSpPr>
          <p:spPr>
            <a:xfrm rot="9646633">
              <a:off x="170851" y="406399"/>
              <a:ext cx="4037012" cy="3817938"/>
            </a:xfrm>
            <a:prstGeom prst="blockArc">
              <a:avLst>
                <a:gd name="adj1" fmla="val 14945144"/>
                <a:gd name="adj2" fmla="val 19941042"/>
                <a:gd name="adj3" fmla="val 669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250365">
              <a:off x="3206150" y="3676649"/>
              <a:ext cx="552450" cy="2206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Flowchart: Connector 17"/>
          <p:cNvSpPr/>
          <p:nvPr/>
        </p:nvSpPr>
        <p:spPr>
          <a:xfrm>
            <a:off x="3645961" y="3585066"/>
            <a:ext cx="998544" cy="957547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4803167" y="3746885"/>
            <a:ext cx="6781800" cy="2071193"/>
          </a:xfrm>
          <a:prstGeom prst="flowChartTerminator">
            <a:avLst/>
          </a:prstGeom>
          <a:solidFill>
            <a:srgbClr val="DE9E82"/>
          </a:solidFill>
          <a:ln>
            <a:gradFill>
              <a:gsLst>
                <a:gs pos="22000">
                  <a:srgbClr val="DDEAF6"/>
                </a:gs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sát- nhận thức về họa tiết trang trí bằng chấm</a:t>
            </a:r>
            <a:endParaRPr lang="vi-VN" altLang="x-none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314" name="Group 3"/>
          <p:cNvGrpSpPr/>
          <p:nvPr/>
        </p:nvGrpSpPr>
        <p:grpSpPr>
          <a:xfrm>
            <a:off x="1295400" y="109538"/>
            <a:ext cx="2438400" cy="2257425"/>
            <a:chOff x="1422591" y="3509962"/>
            <a:chExt cx="2478384" cy="2376477"/>
          </a:xfrm>
        </p:grpSpPr>
        <p:sp>
          <p:nvSpPr>
            <p:cNvPr id="5" name="Oval 4"/>
            <p:cNvSpPr/>
            <p:nvPr/>
          </p:nvSpPr>
          <p:spPr>
            <a:xfrm>
              <a:off x="1748524" y="3845877"/>
              <a:ext cx="1823290" cy="1788207"/>
            </a:xfrm>
            <a:prstGeom prst="ellipse">
              <a:avLst/>
            </a:prstGeom>
            <a:solidFill>
              <a:srgbClr val="CC00CC"/>
            </a:solidFill>
            <a:ln w="127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Circle: Hollow 5"/>
            <p:cNvSpPr/>
            <p:nvPr/>
          </p:nvSpPr>
          <p:spPr>
            <a:xfrm>
              <a:off x="1422591" y="3509962"/>
              <a:ext cx="2478384" cy="2376477"/>
            </a:xfrm>
            <a:prstGeom prst="donut">
              <a:avLst>
                <a:gd name="adj" fmla="val 15519"/>
              </a:avLst>
            </a:prstGeom>
            <a:solidFill>
              <a:srgbClr val="00B0F0"/>
            </a:solidFill>
            <a:ln w="12700" cap="flat" cmpd="sng" algn="ctr">
              <a:solidFill>
                <a:srgbClr val="FFFF00"/>
              </a:solidFill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p>
              <a:pPr algn="ctr" defTabSz="914400" eaLnBrk="1" hangingPunct="1">
                <a:buNone/>
              </a:pPr>
              <a:r>
                <a:rPr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  <a:endParaRPr lang="vi-VN" altLang="x-none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3315" name="TextBox 6"/>
          <p:cNvSpPr txBox="1"/>
          <p:nvPr/>
        </p:nvSpPr>
        <p:spPr>
          <a:xfrm>
            <a:off x="204788" y="2366963"/>
            <a:ext cx="5434012" cy="452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Câu 1: Các họa tiết được trang trí cho dạng hình n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vi-VN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Câu 2: Hình dạng của chấm m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l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gì?</a:t>
            </a:r>
            <a:endParaRPr lang="en-US" altLang="vi-VN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Câu 3: M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sắc của các chấm trong họa tiết như thế n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vi-VN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Câu 4: Nhịp điệu của các chấm trong họa tiết?</a:t>
            </a:r>
            <a:endParaRPr lang="en-US" altLang="vi-VN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Câu 5: Tạo họa tiết trang trí bằng chấm có điểm gì khác so với họa tiết vẽ?</a:t>
            </a:r>
            <a:endParaRPr lang="en-US" altLang="vi-VN" sz="2400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just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Câu 6: Các hình thức v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chất liệu của chấm tạo họa tiết như thế n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vi-VN" altLang="vi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3316" name="Group 1"/>
          <p:cNvGrpSpPr/>
          <p:nvPr/>
        </p:nvGrpSpPr>
        <p:grpSpPr>
          <a:xfrm>
            <a:off x="5867400" y="74613"/>
            <a:ext cx="3733800" cy="3114675"/>
            <a:chOff x="5867400" y="74613"/>
            <a:chExt cx="3733800" cy="3114675"/>
          </a:xfrm>
        </p:grpSpPr>
        <p:pic>
          <p:nvPicPr>
            <p:cNvPr id="13320" name="Picture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400800" y="74613"/>
              <a:ext cx="3200400" cy="31146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Flowchart: Connector 9"/>
            <p:cNvSpPr/>
            <p:nvPr/>
          </p:nvSpPr>
          <p:spPr>
            <a:xfrm>
              <a:off x="5867400" y="2667000"/>
              <a:ext cx="457200" cy="457200"/>
            </a:xfrm>
            <a:prstGeom prst="flowChartConnector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17" name="Group 2"/>
          <p:cNvGrpSpPr/>
          <p:nvPr/>
        </p:nvGrpSpPr>
        <p:grpSpPr>
          <a:xfrm>
            <a:off x="5608638" y="3276600"/>
            <a:ext cx="6378575" cy="3460750"/>
            <a:chOff x="5608834" y="3276600"/>
            <a:chExt cx="6378379" cy="3460750"/>
          </a:xfrm>
        </p:grpSpPr>
        <p:pic>
          <p:nvPicPr>
            <p:cNvPr id="13318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5000" y="3276600"/>
              <a:ext cx="6272213" cy="34607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Flowchart: Connector 10"/>
            <p:cNvSpPr/>
            <p:nvPr/>
          </p:nvSpPr>
          <p:spPr>
            <a:xfrm>
              <a:off x="5608834" y="6280150"/>
              <a:ext cx="457186" cy="457200"/>
            </a:xfrm>
            <a:prstGeom prst="flowChartConnector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Tm="55000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7850" y="82550"/>
            <a:ext cx="7002463" cy="669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rcRect t="1112" r="1221"/>
          <a:stretch>
            <a:fillRect/>
          </a:stretch>
        </p:blipFill>
        <p:spPr>
          <a:xfrm>
            <a:off x="4414838" y="76200"/>
            <a:ext cx="6975475" cy="669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rcRect l="2251" t="2596" r="1013" b="1282"/>
          <a:stretch>
            <a:fillRect/>
          </a:stretch>
        </p:blipFill>
        <p:spPr>
          <a:xfrm>
            <a:off x="4810125" y="165100"/>
            <a:ext cx="6545263" cy="6616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341" name="Group 1"/>
          <p:cNvGrpSpPr/>
          <p:nvPr/>
        </p:nvGrpSpPr>
        <p:grpSpPr>
          <a:xfrm>
            <a:off x="598488" y="1962150"/>
            <a:ext cx="3200400" cy="3098800"/>
            <a:chOff x="1422591" y="3509962"/>
            <a:chExt cx="2478384" cy="2376477"/>
          </a:xfrm>
        </p:grpSpPr>
        <p:sp>
          <p:nvSpPr>
            <p:cNvPr id="3" name="Oval 2"/>
            <p:cNvSpPr/>
            <p:nvPr/>
          </p:nvSpPr>
          <p:spPr>
            <a:xfrm>
              <a:off x="1749600" y="3845980"/>
              <a:ext cx="1823136" cy="1788445"/>
            </a:xfrm>
            <a:prstGeom prst="ellipse">
              <a:avLst/>
            </a:prstGeom>
            <a:solidFill>
              <a:srgbClr val="D7F19D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Circle: Hollow 3"/>
            <p:cNvSpPr/>
            <p:nvPr/>
          </p:nvSpPr>
          <p:spPr>
            <a:xfrm>
              <a:off x="1422591" y="3509962"/>
              <a:ext cx="2478384" cy="2376477"/>
            </a:xfrm>
            <a:prstGeom prst="donut">
              <a:avLst>
                <a:gd name="adj" fmla="val 14695"/>
              </a:avLst>
            </a:prstGeom>
            <a:solidFill>
              <a:srgbClr val="FFCC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p>
              <a:pPr algn="ctr" defTabSz="914400" eaLnBrk="1" hangingPunct="1">
                <a:buNone/>
              </a:pPr>
              <a:r>
                <a:rPr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  <a:endParaRPr lang="vi-VN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6391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3" y="76200"/>
            <a:ext cx="6772275" cy="6692900"/>
          </a:xfrm>
          <a:prstGeom prst="rect">
            <a:avLst/>
          </a:prstGeom>
          <a:noFill/>
          <a:ln w="9525" cap="flat" cmpd="sng">
            <a:solidFill>
              <a:srgbClr val="22110B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 spd="slow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4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362" name="Group 3"/>
          <p:cNvGrpSpPr/>
          <p:nvPr/>
        </p:nvGrpSpPr>
        <p:grpSpPr>
          <a:xfrm>
            <a:off x="304800" y="2286000"/>
            <a:ext cx="2819400" cy="2743200"/>
            <a:chOff x="4266925" y="3243051"/>
            <a:chExt cx="3291840" cy="3201976"/>
          </a:xfrm>
        </p:grpSpPr>
        <p:sp>
          <p:nvSpPr>
            <p:cNvPr id="5" name="Oval 4"/>
            <p:cNvSpPr/>
            <p:nvPr/>
          </p:nvSpPr>
          <p:spPr>
            <a:xfrm>
              <a:off x="4509736" y="3428351"/>
              <a:ext cx="2945232" cy="2835083"/>
            </a:xfrm>
            <a:prstGeom prst="ellipse">
              <a:avLst/>
            </a:prstGeom>
            <a:solidFill>
              <a:srgbClr val="CCFFCC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Circle: Hollow 5"/>
            <p:cNvSpPr/>
            <p:nvPr/>
          </p:nvSpPr>
          <p:spPr>
            <a:xfrm>
              <a:off x="4266925" y="3243051"/>
              <a:ext cx="3291840" cy="3201976"/>
            </a:xfrm>
            <a:prstGeom prst="donut">
              <a:avLst>
                <a:gd name="adj" fmla="val 9821"/>
              </a:avLst>
            </a:prstGeom>
            <a:solidFill>
              <a:srgbClr val="FFFFCC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p>
              <a:pPr algn="ctr" defTabSz="914400" eaLnBrk="1" hangingPunct="1">
                <a:buNone/>
              </a:pPr>
              <a:r>
                <a:rPr lang="en-US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Thảo luận nhóm</a:t>
              </a:r>
              <a:endPara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1113" y="101600"/>
            <a:ext cx="6813550" cy="665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575" y="174625"/>
            <a:ext cx="6530975" cy="6581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550" y="193675"/>
            <a:ext cx="6416675" cy="6548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r="3108"/>
          <a:stretch>
            <a:fillRect/>
          </a:stretch>
        </p:blipFill>
        <p:spPr>
          <a:xfrm>
            <a:off x="4851400" y="138113"/>
            <a:ext cx="4749800" cy="6580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4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7333" r="8667"/>
          <a:stretch>
            <a:fillRect/>
          </a:stretch>
        </p:blipFill>
        <p:spPr>
          <a:xfrm>
            <a:off x="3810000" y="831850"/>
            <a:ext cx="8058150" cy="537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8000" r="8000"/>
          <a:stretch>
            <a:fillRect/>
          </a:stretch>
        </p:blipFill>
        <p:spPr>
          <a:xfrm>
            <a:off x="3429000" y="368300"/>
            <a:ext cx="8534400" cy="599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06375"/>
            <a:ext cx="8382000" cy="665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3809" t="2039" r="5458" b="12938"/>
          <a:stretch>
            <a:fillRect/>
          </a:stretch>
        </p:blipFill>
        <p:spPr>
          <a:xfrm>
            <a:off x="3468688" y="103188"/>
            <a:ext cx="8494712" cy="66516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390" name="Group 9"/>
          <p:cNvGrpSpPr/>
          <p:nvPr/>
        </p:nvGrpSpPr>
        <p:grpSpPr>
          <a:xfrm>
            <a:off x="457200" y="2127250"/>
            <a:ext cx="2659063" cy="2476500"/>
            <a:chOff x="7971492" y="2668121"/>
            <a:chExt cx="3877959" cy="4001306"/>
          </a:xfrm>
        </p:grpSpPr>
        <p:sp>
          <p:nvSpPr>
            <p:cNvPr id="11" name="Oval 10"/>
            <p:cNvSpPr/>
            <p:nvPr/>
          </p:nvSpPr>
          <p:spPr>
            <a:xfrm>
              <a:off x="8272468" y="2922051"/>
              <a:ext cx="3352408" cy="3524227"/>
            </a:xfrm>
            <a:prstGeom prst="ellipse">
              <a:avLst/>
            </a:prstGeom>
            <a:solidFill>
              <a:srgbClr val="FFFFCC"/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Circle: Hollow 11"/>
            <p:cNvSpPr/>
            <p:nvPr/>
          </p:nvSpPr>
          <p:spPr>
            <a:xfrm>
              <a:off x="7971492" y="2668121"/>
              <a:ext cx="3877959" cy="4001306"/>
            </a:xfrm>
            <a:prstGeom prst="donut">
              <a:avLst>
                <a:gd name="adj" fmla="val 9662"/>
              </a:avLst>
            </a:prstGeom>
            <a:solidFill>
              <a:srgbClr val="CCFFCC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p>
              <a:pPr algn="ctr" defTabSz="914400" eaLnBrk="1" hangingPunct="1">
                <a:buNone/>
              </a:pPr>
              <a:r>
                <a:rPr lang="en-US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Thảo luận nhóm</a:t>
              </a:r>
              <a:endPara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2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8" fill="hold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,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18434" name="Group 14"/>
          <p:cNvGrpSpPr/>
          <p:nvPr/>
        </p:nvGrpSpPr>
        <p:grpSpPr>
          <a:xfrm>
            <a:off x="630238" y="449263"/>
            <a:ext cx="2019300" cy="2019300"/>
            <a:chOff x="685800" y="723900"/>
            <a:chExt cx="2819400" cy="2819400"/>
          </a:xfrm>
        </p:grpSpPr>
        <p:sp>
          <p:nvSpPr>
            <p:cNvPr id="6" name="Flowchart: Connector 5"/>
            <p:cNvSpPr/>
            <p:nvPr/>
          </p:nvSpPr>
          <p:spPr>
            <a:xfrm>
              <a:off x="685800" y="723900"/>
              <a:ext cx="2819400" cy="2819400"/>
            </a:xfrm>
            <a:prstGeom prst="flowChartConnector">
              <a:avLst/>
            </a:prstGeom>
            <a:solidFill>
              <a:srgbClr val="9BFBF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927399" y="927819"/>
              <a:ext cx="2336201" cy="2389397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80892" y="1247134"/>
              <a:ext cx="1854339" cy="1792340"/>
            </a:xfrm>
            <a:prstGeom prst="ellipse">
              <a:avLst/>
            </a:prstGeom>
            <a:ln w="190500" cap="rnd">
              <a:solidFill>
                <a:srgbClr val="F2AC19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sp>
        <p:nvSpPr>
          <p:cNvPr id="14" name="Flowchart: Manual Input 13"/>
          <p:cNvSpPr/>
          <p:nvPr/>
        </p:nvSpPr>
        <p:spPr>
          <a:xfrm>
            <a:off x="3294140" y="-316881"/>
            <a:ext cx="9136597" cy="1764682"/>
          </a:xfrm>
          <a:prstGeom prst="flowChartManualInpu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7"/>
          <p:cNvSpPr/>
          <p:nvPr/>
        </p:nvSpPr>
        <p:spPr>
          <a:xfrm>
            <a:off x="152400" y="2919413"/>
            <a:ext cx="5562600" cy="3489325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12700" cap="flat" cmpd="sng">
            <a:solidFill>
              <a:srgbClr val="172C5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65125" lvl="0" indent="457200" algn="just" defTabSz="9144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Các họa tiết được trang trí cho dạng hình vuông v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nhật</a:t>
            </a:r>
            <a:endParaRPr lang="en-US" alt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lvl="0" indent="457200" algn="just" defTabSz="9144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Hình dạng của chấm m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l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tròn, hình vuông, hình chữ nhật, hình đa giác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alt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lvl="0" indent="457200" algn="just" defTabSz="9144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M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sắc tươi sáng, nhiều m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phối hợp </a:t>
            </a:r>
            <a:endParaRPr lang="en-US" alt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5" lvl="0" indent="457200" algn="just" defTabSz="914400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vi-VN" altLang="vi-VN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Block Arc 14"/>
          <p:cNvSpPr/>
          <p:nvPr/>
        </p:nvSpPr>
        <p:spPr>
          <a:xfrm>
            <a:off x="293688" y="112713"/>
            <a:ext cx="2678113" cy="2693988"/>
          </a:xfrm>
          <a:prstGeom prst="blockArc">
            <a:avLst>
              <a:gd name="adj1" fmla="val 9016795"/>
              <a:gd name="adj2" fmla="val 20128543"/>
              <a:gd name="adj3" fmla="val 865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635250" y="784225"/>
            <a:ext cx="658813" cy="24288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Block Arc 27"/>
          <p:cNvSpPr/>
          <p:nvPr/>
        </p:nvSpPr>
        <p:spPr>
          <a:xfrm rot="10968490">
            <a:off x="392113" y="622300"/>
            <a:ext cx="2447925" cy="2206625"/>
          </a:xfrm>
          <a:prstGeom prst="blockArc">
            <a:avLst>
              <a:gd name="adj1" fmla="val 12905413"/>
              <a:gd name="adj2" fmla="val 19021543"/>
              <a:gd name="adj3" fmla="val 1053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4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519238"/>
            <a:ext cx="3106738" cy="262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214813"/>
            <a:ext cx="4683125" cy="2628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heel spokes="1"/>
  </p:transition>
</p:sld>
</file>

<file path=ppt/tags/tag1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.xml><?xml version="1.0" encoding="utf-8"?>
<p:tagLst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8614EBE-8C88-4F09-990E-AE48AEB753A4}_3.png&quot;/&gt;&lt;left val=&quot;65&quot;/&gt;&lt;top val=&quot;190&quot;/&gt;&lt;width val=&quot;229&quot;/&gt;&lt;height val=&quot;70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5.xml><?xml version="1.0" encoding="utf-8"?>
<p:tagLst xmlns:p="http://schemas.openxmlformats.org/presentationml/2006/main">
  <p:tag name="HTML_SHAPEINFO" val="&lt;SlideThumbPath val=&quot;Slide3.PNG&quot;/&gt;"/>
</p:tagLst>
</file>

<file path=ppt/tags/tag6.xml><?xml version="1.0" encoding="utf-8"?>
<p:tagLst xmlns:p="http://schemas.openxmlformats.org/presentationml/2006/main">
  <p:tag name="HTML_SHAPEINFO" val="&lt;SlideThumbPath val=&quot;Slide3.PNG&quot;/&gt;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3648</Words>
  <Application>WPS Presentation</Application>
  <PresentationFormat>Widescreen</PresentationFormat>
  <Paragraphs>425</Paragraphs>
  <Slides>26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SimSun</vt:lpstr>
      <vt:lpstr>Wingdings</vt:lpstr>
      <vt:lpstr>Trebuchet MS</vt:lpstr>
      <vt:lpstr>Wingdings 3</vt:lpstr>
      <vt:lpstr>Calibri Light</vt:lpstr>
      <vt:lpstr>Calibri</vt:lpstr>
      <vt:lpstr>Times New Roman</vt:lpstr>
      <vt:lpstr>Verdana</vt:lpstr>
      <vt:lpstr>Microsoft YaHei</vt:lpstr>
      <vt:lpstr>Arial Unicode MS</vt:lpstr>
      <vt:lpstr>Facet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user</cp:lastModifiedBy>
  <cp:revision>2</cp:revision>
  <dcterms:created xsi:type="dcterms:W3CDTF">2010-11-04T01:46:37Z</dcterms:created>
  <dcterms:modified xsi:type="dcterms:W3CDTF">2026-04-28T13:54:36Z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5DC793CFC48C42BCBCDE5DBDB1FEF33A_12</vt:lpwstr>
  </property>
  <property fmtid="{D5CDD505-2E9C-101B-9397-08002B2CF9AE}" pid="3" name="KSOProductBuildVer">
    <vt:lpwstr>1033-12.1.0.25242</vt:lpwstr>
  </property>
</Properties>
</file>