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5"/>
  </p:notesMasterIdLst>
  <p:sldIdLst>
    <p:sldId id="347" r:id="rId3"/>
    <p:sldId id="257" r:id="rId4"/>
    <p:sldId id="313" r:id="rId6"/>
    <p:sldId id="262" r:id="rId7"/>
    <p:sldId id="314" r:id="rId8"/>
    <p:sldId id="348" r:id="rId9"/>
    <p:sldId id="349" r:id="rId10"/>
    <p:sldId id="317" r:id="rId11"/>
    <p:sldId id="351" r:id="rId12"/>
    <p:sldId id="318" r:id="rId13"/>
    <p:sldId id="352" r:id="rId14"/>
    <p:sldId id="353" r:id="rId15"/>
    <p:sldId id="354" r:id="rId16"/>
    <p:sldId id="355" r:id="rId17"/>
    <p:sldId id="320" r:id="rId18"/>
    <p:sldId id="357" r:id="rId19"/>
    <p:sldId id="356" r:id="rId20"/>
    <p:sldId id="359" r:id="rId21"/>
    <p:sldId id="358" r:id="rId22"/>
    <p:sldId id="333" r:id="rId23"/>
    <p:sldId id="334" r:id="rId24"/>
    <p:sldId id="315" r:id="rId25"/>
    <p:sldId id="360" r:id="rId26"/>
    <p:sldId id="319" r:id="rId27"/>
    <p:sldId id="361" r:id="rId28"/>
    <p:sldId id="329" r:id="rId29"/>
    <p:sldId id="331" r:id="rId30"/>
    <p:sldId id="362" r:id="rId31"/>
    <p:sldId id="364" r:id="rId32"/>
    <p:sldId id="316" r:id="rId33"/>
    <p:sldId id="338" r:id="rId34"/>
    <p:sldId id="365" r:id="rId35"/>
  </p:sldIdLst>
  <p:sldSz cx="9144000" cy="5143500" type="screen16x9"/>
  <p:notesSz cx="6858000" cy="9144000"/>
  <p:embeddedFontLst>
    <p:embeddedFont>
      <p:font typeface="Just Another Hand" panose="02000506000000020003"/>
      <p:regular r:id="rId39"/>
    </p:embeddedFont>
    <p:embeddedFont>
      <p:font typeface="Montserrat Medium" panose="0000060000000000000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A8"/>
    <a:srgbClr val="EC0A3A"/>
    <a:srgbClr val="DEFEFE"/>
    <a:srgbClr val="ADF99A"/>
    <a:srgbClr val="59D9FC"/>
    <a:srgbClr val="F2644C"/>
    <a:srgbClr val="FFC3A9"/>
    <a:srgbClr val="235325"/>
    <a:srgbClr val="FF8966"/>
    <a:srgbClr val="FBB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74" y="77"/>
      </p:cViewPr>
      <p:guideLst>
        <p:guide orient="horz" pos="1643"/>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0" Type="http://schemas.openxmlformats.org/officeDocument/2006/relationships/font" Target="fonts/font2.fntdata"/><Relationship Id="rId4" Type="http://schemas.openxmlformats.org/officeDocument/2006/relationships/slide" Target="slides/slide2.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3"/>
        <p:cNvGrpSpPr/>
        <p:nvPr/>
      </p:nvGrpSpPr>
      <p:grpSpPr>
        <a:xfrm>
          <a:off x="0" y="0"/>
          <a:ext cx="0" cy="0"/>
          <a:chOff x="0" y="0"/>
          <a:chExt cx="0" cy="0"/>
        </a:xfrm>
      </p:grpSpPr>
      <p:sp>
        <p:nvSpPr>
          <p:cNvPr id="824" name="Google Shape;824;g1235f5d28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1235f5d28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2"/>
        <p:cNvGrpSpPr/>
        <p:nvPr/>
      </p:nvGrpSpPr>
      <p:grpSpPr>
        <a:xfrm>
          <a:off x="0" y="0"/>
          <a:ext cx="0" cy="0"/>
          <a:chOff x="0" y="0"/>
          <a:chExt cx="0" cy="0"/>
        </a:xfrm>
      </p:grpSpPr>
      <p:sp>
        <p:nvSpPr>
          <p:cNvPr id="1013" name="Google Shape;1013;g1235f5d282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1235f5d282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720140" y="1804194"/>
            <a:ext cx="7703700" cy="12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26" name="Google Shape;26;p3"/>
          <p:cNvSpPr txBox="1">
            <a:spLocks noGrp="1"/>
          </p:cNvSpPr>
          <p:nvPr>
            <p:ph type="title" idx="2" hasCustomPrompt="1"/>
          </p:nvPr>
        </p:nvSpPr>
        <p:spPr>
          <a:xfrm>
            <a:off x="719990" y="594005"/>
            <a:ext cx="7704000" cy="10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720140" y="3097194"/>
            <a:ext cx="7703700" cy="431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panose="00000600000000000000"/>
              <a:buNone/>
              <a:defRPr sz="1600">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p:txBody>
      </p:sp>
      <p:grpSp>
        <p:nvGrpSpPr>
          <p:cNvPr id="28" name="Google Shape;28;p3"/>
          <p:cNvGrpSpPr/>
          <p:nvPr/>
        </p:nvGrpSpPr>
        <p:grpSpPr>
          <a:xfrm>
            <a:off x="6422275" y="-93587"/>
            <a:ext cx="2781975" cy="1981112"/>
            <a:chOff x="6422275" y="-93587"/>
            <a:chExt cx="2781975" cy="1981112"/>
          </a:xfrm>
        </p:grpSpPr>
        <p:sp>
          <p:nvSpPr>
            <p:cNvPr id="29" name="Google Shape;29;p3"/>
            <p:cNvSpPr/>
            <p:nvPr/>
          </p:nvSpPr>
          <p:spPr>
            <a:xfrm rot="10800000" flipH="1">
              <a:off x="6816625" y="98"/>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3"/>
            <p:cNvSpPr/>
            <p:nvPr/>
          </p:nvSpPr>
          <p:spPr>
            <a:xfrm>
              <a:off x="8665150" y="7685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3"/>
            <p:cNvSpPr/>
            <p:nvPr/>
          </p:nvSpPr>
          <p:spPr>
            <a:xfrm flipH="1">
              <a:off x="8436275" y="13616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3"/>
            <p:cNvSpPr/>
            <p:nvPr/>
          </p:nvSpPr>
          <p:spPr>
            <a:xfrm>
              <a:off x="7996752" y="3228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3"/>
            <p:cNvSpPr/>
            <p:nvPr/>
          </p:nvSpPr>
          <p:spPr>
            <a:xfrm flipH="1">
              <a:off x="6815575" y="94221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3"/>
            <p:cNvSpPr/>
            <p:nvPr/>
          </p:nvSpPr>
          <p:spPr>
            <a:xfrm rot="10800000" flipH="1">
              <a:off x="6422275" y="-93587"/>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 name="Google Shape;35;p3"/>
          <p:cNvGrpSpPr/>
          <p:nvPr/>
        </p:nvGrpSpPr>
        <p:grpSpPr>
          <a:xfrm>
            <a:off x="-447625" y="2881950"/>
            <a:ext cx="5153207" cy="2594325"/>
            <a:chOff x="-447625" y="2881950"/>
            <a:chExt cx="5153207" cy="2594325"/>
          </a:xfrm>
        </p:grpSpPr>
        <p:sp>
          <p:nvSpPr>
            <p:cNvPr id="36" name="Google Shape;36;p3"/>
            <p:cNvSpPr/>
            <p:nvPr/>
          </p:nvSpPr>
          <p:spPr>
            <a:xfrm>
              <a:off x="0" y="3220324"/>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3"/>
            <p:cNvSpPr/>
            <p:nvPr/>
          </p:nvSpPr>
          <p:spPr>
            <a:xfrm rot="10800000">
              <a:off x="-447625" y="4006375"/>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3"/>
            <p:cNvSpPr/>
            <p:nvPr/>
          </p:nvSpPr>
          <p:spPr>
            <a:xfrm rot="10800000">
              <a:off x="-113350" y="288195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3"/>
            <p:cNvSpPr/>
            <p:nvPr/>
          </p:nvSpPr>
          <p:spPr>
            <a:xfrm>
              <a:off x="304575" y="46379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3"/>
            <p:cNvSpPr/>
            <p:nvPr/>
          </p:nvSpPr>
          <p:spPr>
            <a:xfrm>
              <a:off x="2479050" y="418621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3"/>
            <p:cNvSpPr/>
            <p:nvPr/>
          </p:nvSpPr>
          <p:spPr>
            <a:xfrm flipH="1">
              <a:off x="1940552" y="439289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3"/>
            <p:cNvSpPr/>
            <p:nvPr/>
          </p:nvSpPr>
          <p:spPr>
            <a:xfrm>
              <a:off x="3100125" y="478416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583"/>
        <p:cNvGrpSpPr/>
        <p:nvPr/>
      </p:nvGrpSpPr>
      <p:grpSpPr>
        <a:xfrm>
          <a:off x="0" y="0"/>
          <a:ext cx="0" cy="0"/>
          <a:chOff x="0" y="0"/>
          <a:chExt cx="0" cy="0"/>
        </a:xfrm>
      </p:grpSpPr>
      <p:grpSp>
        <p:nvGrpSpPr>
          <p:cNvPr id="584" name="Google Shape;584;p34"/>
          <p:cNvGrpSpPr/>
          <p:nvPr/>
        </p:nvGrpSpPr>
        <p:grpSpPr>
          <a:xfrm>
            <a:off x="4437468" y="2881950"/>
            <a:ext cx="5153207" cy="2594325"/>
            <a:chOff x="4437468" y="2881950"/>
            <a:chExt cx="5153207" cy="2594325"/>
          </a:xfrm>
        </p:grpSpPr>
        <p:sp>
          <p:nvSpPr>
            <p:cNvPr id="585" name="Google Shape;585;p34"/>
            <p:cNvSpPr/>
            <p:nvPr/>
          </p:nvSpPr>
          <p:spPr>
            <a:xfrm flipH="1">
              <a:off x="4437468" y="3220324"/>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34"/>
            <p:cNvSpPr/>
            <p:nvPr/>
          </p:nvSpPr>
          <p:spPr>
            <a:xfrm rot="10800000" flipH="1">
              <a:off x="6937100" y="4006375"/>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34"/>
            <p:cNvSpPr/>
            <p:nvPr/>
          </p:nvSpPr>
          <p:spPr>
            <a:xfrm rot="10800000" flipH="1">
              <a:off x="4864975" y="288195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34"/>
            <p:cNvSpPr/>
            <p:nvPr/>
          </p:nvSpPr>
          <p:spPr>
            <a:xfrm flipH="1">
              <a:off x="8423050" y="46379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34"/>
            <p:cNvSpPr/>
            <p:nvPr/>
          </p:nvSpPr>
          <p:spPr>
            <a:xfrm flipH="1">
              <a:off x="6523873" y="418621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4"/>
            <p:cNvSpPr/>
            <p:nvPr/>
          </p:nvSpPr>
          <p:spPr>
            <a:xfrm>
              <a:off x="7020397" y="439289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34"/>
            <p:cNvSpPr/>
            <p:nvPr/>
          </p:nvSpPr>
          <p:spPr>
            <a:xfrm flipH="1">
              <a:off x="5809271" y="478416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2" name="Google Shape;592;p34"/>
          <p:cNvGrpSpPr/>
          <p:nvPr/>
        </p:nvGrpSpPr>
        <p:grpSpPr>
          <a:xfrm>
            <a:off x="-61200" y="-93587"/>
            <a:ext cx="2781975" cy="1981112"/>
            <a:chOff x="-61200" y="-93587"/>
            <a:chExt cx="2781975" cy="1981112"/>
          </a:xfrm>
        </p:grpSpPr>
        <p:sp>
          <p:nvSpPr>
            <p:cNvPr id="593" name="Google Shape;593;p34"/>
            <p:cNvSpPr/>
            <p:nvPr/>
          </p:nvSpPr>
          <p:spPr>
            <a:xfrm rot="10800000">
              <a:off x="-6623" y="98"/>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34"/>
            <p:cNvSpPr/>
            <p:nvPr/>
          </p:nvSpPr>
          <p:spPr>
            <a:xfrm flipH="1">
              <a:off x="62475" y="7685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34"/>
            <p:cNvSpPr/>
            <p:nvPr/>
          </p:nvSpPr>
          <p:spPr>
            <a:xfrm>
              <a:off x="566648" y="13616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34"/>
            <p:cNvSpPr/>
            <p:nvPr/>
          </p:nvSpPr>
          <p:spPr>
            <a:xfrm flipH="1">
              <a:off x="964197" y="3228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34"/>
            <p:cNvSpPr/>
            <p:nvPr/>
          </p:nvSpPr>
          <p:spPr>
            <a:xfrm>
              <a:off x="2093821" y="94221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4"/>
            <p:cNvSpPr/>
            <p:nvPr/>
          </p:nvSpPr>
          <p:spPr>
            <a:xfrm rot="10800000">
              <a:off x="-61200" y="-93587"/>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599"/>
        <p:cNvGrpSpPr/>
        <p:nvPr/>
      </p:nvGrpSpPr>
      <p:grpSpPr>
        <a:xfrm>
          <a:off x="0" y="0"/>
          <a:ext cx="0" cy="0"/>
          <a:chOff x="0" y="0"/>
          <a:chExt cx="0" cy="0"/>
        </a:xfrm>
      </p:grpSpPr>
      <p:grpSp>
        <p:nvGrpSpPr>
          <p:cNvPr id="600" name="Google Shape;600;p35"/>
          <p:cNvGrpSpPr/>
          <p:nvPr/>
        </p:nvGrpSpPr>
        <p:grpSpPr>
          <a:xfrm>
            <a:off x="-61200" y="3257550"/>
            <a:ext cx="2781975" cy="1981112"/>
            <a:chOff x="-61200" y="3257550"/>
            <a:chExt cx="2781975" cy="1981112"/>
          </a:xfrm>
        </p:grpSpPr>
        <p:sp>
          <p:nvSpPr>
            <p:cNvPr id="601" name="Google Shape;601;p35"/>
            <p:cNvSpPr/>
            <p:nvPr/>
          </p:nvSpPr>
          <p:spPr>
            <a:xfrm flipH="1">
              <a:off x="-6623" y="3257550"/>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35"/>
            <p:cNvSpPr/>
            <p:nvPr/>
          </p:nvSpPr>
          <p:spPr>
            <a:xfrm flipH="1">
              <a:off x="62475" y="4169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35"/>
            <p:cNvSpPr/>
            <p:nvPr/>
          </p:nvSpPr>
          <p:spPr>
            <a:xfrm>
              <a:off x="566648" y="490608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35"/>
            <p:cNvSpPr/>
            <p:nvPr/>
          </p:nvSpPr>
          <p:spPr>
            <a:xfrm flipH="1">
              <a:off x="964197" y="4605081"/>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35"/>
            <p:cNvSpPr/>
            <p:nvPr/>
          </p:nvSpPr>
          <p:spPr>
            <a:xfrm>
              <a:off x="2093821" y="398375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35"/>
            <p:cNvSpPr/>
            <p:nvPr/>
          </p:nvSpPr>
          <p:spPr>
            <a:xfrm flipH="1">
              <a:off x="-61200" y="34193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7" name="Google Shape;607;p35"/>
          <p:cNvGrpSpPr/>
          <p:nvPr/>
        </p:nvGrpSpPr>
        <p:grpSpPr>
          <a:xfrm>
            <a:off x="4437468" y="-331200"/>
            <a:ext cx="5153207" cy="2594325"/>
            <a:chOff x="4437468" y="-331200"/>
            <a:chExt cx="5153207" cy="2594325"/>
          </a:xfrm>
        </p:grpSpPr>
        <p:sp>
          <p:nvSpPr>
            <p:cNvPr id="608" name="Google Shape;608;p35"/>
            <p:cNvSpPr/>
            <p:nvPr/>
          </p:nvSpPr>
          <p:spPr>
            <a:xfrm rot="10800000">
              <a:off x="4437468" y="1580"/>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35"/>
            <p:cNvSpPr/>
            <p:nvPr/>
          </p:nvSpPr>
          <p:spPr>
            <a:xfrm>
              <a:off x="6937100" y="-33120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35"/>
            <p:cNvSpPr/>
            <p:nvPr/>
          </p:nvSpPr>
          <p:spPr>
            <a:xfrm>
              <a:off x="4864975" y="-2978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35"/>
            <p:cNvSpPr/>
            <p:nvPr/>
          </p:nvSpPr>
          <p:spPr>
            <a:xfrm flipH="1">
              <a:off x="8423050" y="3004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35"/>
            <p:cNvSpPr/>
            <p:nvPr/>
          </p:nvSpPr>
          <p:spPr>
            <a:xfrm flipH="1">
              <a:off x="6523873" y="85603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35"/>
            <p:cNvSpPr/>
            <p:nvPr/>
          </p:nvSpPr>
          <p:spPr>
            <a:xfrm>
              <a:off x="7020397" y="535056"/>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35"/>
            <p:cNvSpPr/>
            <p:nvPr/>
          </p:nvSpPr>
          <p:spPr>
            <a:xfrm flipH="1">
              <a:off x="5809271" y="14180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45" name="Google Shape;45;p4"/>
          <p:cNvSpPr txBox="1">
            <a:spLocks noGrp="1"/>
          </p:cNvSpPr>
          <p:nvPr>
            <p:ph type="body" idx="1"/>
          </p:nvPr>
        </p:nvSpPr>
        <p:spPr>
          <a:xfrm>
            <a:off x="2092350" y="1216800"/>
            <a:ext cx="4959300" cy="33867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317500" rtl="0">
              <a:lnSpc>
                <a:spcPct val="115000"/>
              </a:lnSpc>
              <a:spcBef>
                <a:spcPts val="10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p:txBody>
      </p:sp>
      <p:grpSp>
        <p:nvGrpSpPr>
          <p:cNvPr id="46" name="Google Shape;46;p4"/>
          <p:cNvGrpSpPr/>
          <p:nvPr/>
        </p:nvGrpSpPr>
        <p:grpSpPr>
          <a:xfrm>
            <a:off x="-419800" y="3322400"/>
            <a:ext cx="4391425" cy="2560950"/>
            <a:chOff x="-419800" y="3322400"/>
            <a:chExt cx="4391425" cy="2560950"/>
          </a:xfrm>
        </p:grpSpPr>
        <p:sp>
          <p:nvSpPr>
            <p:cNvPr id="47" name="Google Shape;47;p4"/>
            <p:cNvSpPr/>
            <p:nvPr/>
          </p:nvSpPr>
          <p:spPr>
            <a:xfrm flipH="1">
              <a:off x="0" y="3592767"/>
              <a:ext cx="1738563" cy="1550654"/>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4"/>
            <p:cNvSpPr/>
            <p:nvPr/>
          </p:nvSpPr>
          <p:spPr>
            <a:xfrm rot="10800000">
              <a:off x="-419800" y="33224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4"/>
            <p:cNvSpPr/>
            <p:nvPr/>
          </p:nvSpPr>
          <p:spPr>
            <a:xfrm>
              <a:off x="304575" y="4186225"/>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4"/>
            <p:cNvSpPr/>
            <p:nvPr/>
          </p:nvSpPr>
          <p:spPr>
            <a:xfrm>
              <a:off x="1754335" y="431669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4"/>
            <p:cNvSpPr/>
            <p:nvPr/>
          </p:nvSpPr>
          <p:spPr>
            <a:xfrm flipH="1">
              <a:off x="2009552" y="47982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4"/>
            <p:cNvSpPr/>
            <p:nvPr/>
          </p:nvSpPr>
          <p:spPr>
            <a:xfrm>
              <a:off x="1411825" y="46559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 name="Google Shape;53;p4"/>
          <p:cNvGrpSpPr/>
          <p:nvPr/>
        </p:nvGrpSpPr>
        <p:grpSpPr>
          <a:xfrm>
            <a:off x="7274138" y="-422257"/>
            <a:ext cx="2211340" cy="1144170"/>
            <a:chOff x="7274138" y="-422257"/>
            <a:chExt cx="2211340" cy="1144170"/>
          </a:xfrm>
        </p:grpSpPr>
        <p:sp>
          <p:nvSpPr>
            <p:cNvPr id="54" name="Google Shape;54;p4"/>
            <p:cNvSpPr/>
            <p:nvPr/>
          </p:nvSpPr>
          <p:spPr>
            <a:xfrm>
              <a:off x="7419934" y="-42225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4"/>
            <p:cNvSpPr/>
            <p:nvPr/>
          </p:nvSpPr>
          <p:spPr>
            <a:xfrm>
              <a:off x="7274138" y="9396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4"/>
            <p:cNvSpPr/>
            <p:nvPr/>
          </p:nvSpPr>
          <p:spPr>
            <a:xfrm flipH="1">
              <a:off x="8460548" y="738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4"/>
            <p:cNvSpPr/>
            <p:nvPr/>
          </p:nvSpPr>
          <p:spPr>
            <a:xfrm>
              <a:off x="8723600" y="3530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4"/>
            <p:cNvSpPr/>
            <p:nvPr/>
          </p:nvSpPr>
          <p:spPr>
            <a:xfrm>
              <a:off x="8189752" y="2730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7"/>
          <p:cNvSpPr txBox="1">
            <a:spLocks noGrp="1"/>
          </p:cNvSpPr>
          <p:nvPr>
            <p:ph type="subTitle" idx="1"/>
          </p:nvPr>
        </p:nvSpPr>
        <p:spPr>
          <a:xfrm>
            <a:off x="720000" y="3179700"/>
            <a:ext cx="31572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p:txBody>
      </p:sp>
      <p:sp>
        <p:nvSpPr>
          <p:cNvPr id="95" name="Google Shape;95;p7"/>
          <p:cNvSpPr txBox="1">
            <a:spLocks noGrp="1"/>
          </p:cNvSpPr>
          <p:nvPr>
            <p:ph type="title"/>
          </p:nvPr>
        </p:nvSpPr>
        <p:spPr>
          <a:xfrm>
            <a:off x="720000" y="917100"/>
            <a:ext cx="3157200" cy="226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grpSp>
        <p:nvGrpSpPr>
          <p:cNvPr id="96" name="Google Shape;96;p7"/>
          <p:cNvGrpSpPr/>
          <p:nvPr/>
        </p:nvGrpSpPr>
        <p:grpSpPr>
          <a:xfrm>
            <a:off x="-540000" y="-221850"/>
            <a:ext cx="2781975" cy="1819325"/>
            <a:chOff x="-540000" y="-221850"/>
            <a:chExt cx="2781975" cy="1819325"/>
          </a:xfrm>
        </p:grpSpPr>
        <p:sp>
          <p:nvSpPr>
            <p:cNvPr id="97" name="Google Shape;97;p7"/>
            <p:cNvSpPr/>
            <p:nvPr/>
          </p:nvSpPr>
          <p:spPr>
            <a:xfrm flipH="1">
              <a:off x="567075" y="76860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7"/>
            <p:cNvSpPr/>
            <p:nvPr/>
          </p:nvSpPr>
          <p:spPr>
            <a:xfrm rot="10800000">
              <a:off x="-540000" y="-221850"/>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7"/>
            <p:cNvSpPr/>
            <p:nvPr/>
          </p:nvSpPr>
          <p:spPr>
            <a:xfrm flipH="1">
              <a:off x="122522" y="38272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7"/>
            <p:cNvSpPr/>
            <p:nvPr/>
          </p:nvSpPr>
          <p:spPr>
            <a:xfrm>
              <a:off x="649413" y="177278"/>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7"/>
            <p:cNvSpPr/>
            <p:nvPr/>
          </p:nvSpPr>
          <p:spPr>
            <a:xfrm>
              <a:off x="1617596" y="1377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2" name="Google Shape;102;p7"/>
          <p:cNvGrpSpPr/>
          <p:nvPr/>
        </p:nvGrpSpPr>
        <p:grpSpPr>
          <a:xfrm>
            <a:off x="5476650" y="3017600"/>
            <a:ext cx="4391425" cy="2560950"/>
            <a:chOff x="5476650" y="3017600"/>
            <a:chExt cx="4391425" cy="2560950"/>
          </a:xfrm>
        </p:grpSpPr>
        <p:sp>
          <p:nvSpPr>
            <p:cNvPr id="103" name="Google Shape;103;p7"/>
            <p:cNvSpPr/>
            <p:nvPr/>
          </p:nvSpPr>
          <p:spPr>
            <a:xfrm rot="10800000" flipH="1">
              <a:off x="5476650" y="30176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7"/>
            <p:cNvSpPr/>
            <p:nvPr/>
          </p:nvSpPr>
          <p:spPr>
            <a:xfrm>
              <a:off x="7339849" y="3526474"/>
              <a:ext cx="1812822" cy="1616886"/>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161"/>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grpSp>
        <p:nvGrpSpPr>
          <p:cNvPr id="215" name="Google Shape;215;p15"/>
          <p:cNvGrpSpPr/>
          <p:nvPr/>
        </p:nvGrpSpPr>
        <p:grpSpPr>
          <a:xfrm flipH="1">
            <a:off x="-273600" y="-225807"/>
            <a:ext cx="2065543" cy="1491095"/>
            <a:chOff x="7351784" y="-225807"/>
            <a:chExt cx="2065543" cy="1491095"/>
          </a:xfrm>
        </p:grpSpPr>
        <p:sp>
          <p:nvSpPr>
            <p:cNvPr id="216" name="Google Shape;216;p15"/>
            <p:cNvSpPr/>
            <p:nvPr/>
          </p:nvSpPr>
          <p:spPr>
            <a:xfrm>
              <a:off x="7351784" y="-22580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15"/>
            <p:cNvSpPr/>
            <p:nvPr/>
          </p:nvSpPr>
          <p:spPr>
            <a:xfrm flipH="1">
              <a:off x="7414225" y="779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15"/>
            <p:cNvSpPr/>
            <p:nvPr/>
          </p:nvSpPr>
          <p:spPr>
            <a:xfrm>
              <a:off x="8757325" y="437175"/>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15"/>
            <p:cNvSpPr/>
            <p:nvPr/>
          </p:nvSpPr>
          <p:spPr>
            <a:xfrm flipH="1">
              <a:off x="8424002" y="72735"/>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15"/>
            <p:cNvSpPr/>
            <p:nvPr/>
          </p:nvSpPr>
          <p:spPr>
            <a:xfrm>
              <a:off x="8804650" y="10461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1" name="Google Shape;221;p15"/>
          <p:cNvGrpSpPr/>
          <p:nvPr/>
        </p:nvGrpSpPr>
        <p:grpSpPr>
          <a:xfrm flipH="1">
            <a:off x="6659124" y="3693838"/>
            <a:ext cx="2998403" cy="1819325"/>
            <a:chOff x="-513800" y="3693838"/>
            <a:chExt cx="2998403" cy="1819325"/>
          </a:xfrm>
        </p:grpSpPr>
        <p:sp>
          <p:nvSpPr>
            <p:cNvPr id="222" name="Google Shape;222;p15"/>
            <p:cNvSpPr/>
            <p:nvPr/>
          </p:nvSpPr>
          <p:spPr>
            <a:xfrm flipH="1">
              <a:off x="-513800" y="36938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15"/>
            <p:cNvSpPr/>
            <p:nvPr/>
          </p:nvSpPr>
          <p:spPr>
            <a:xfrm flipH="1">
              <a:off x="-15" y="4267903"/>
              <a:ext cx="981718" cy="875610"/>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15"/>
            <p:cNvSpPr/>
            <p:nvPr/>
          </p:nvSpPr>
          <p:spPr>
            <a:xfrm>
              <a:off x="89600" y="48251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15"/>
            <p:cNvSpPr/>
            <p:nvPr/>
          </p:nvSpPr>
          <p:spPr>
            <a:xfrm>
              <a:off x="420775" y="4140800"/>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15"/>
            <p:cNvSpPr/>
            <p:nvPr/>
          </p:nvSpPr>
          <p:spPr>
            <a:xfrm flipH="1">
              <a:off x="2302502" y="4753110"/>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15"/>
            <p:cNvSpPr/>
            <p:nvPr/>
          </p:nvSpPr>
          <p:spPr>
            <a:xfrm>
              <a:off x="1595350" y="4878901"/>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36"/>
        <p:cNvGrpSpPr/>
        <p:nvPr/>
      </p:nvGrpSpPr>
      <p:grpSpPr>
        <a:xfrm>
          <a:off x="0" y="0"/>
          <a:ext cx="0" cy="0"/>
          <a:chOff x="0" y="0"/>
          <a:chExt cx="0" cy="0"/>
        </a:xfrm>
      </p:grpSpPr>
      <p:sp>
        <p:nvSpPr>
          <p:cNvPr id="237" name="Google Shape;237;p17"/>
          <p:cNvSpPr txBox="1">
            <a:spLocks noGrp="1"/>
          </p:cNvSpPr>
          <p:nvPr>
            <p:ph type="subTitle" idx="1"/>
          </p:nvPr>
        </p:nvSpPr>
        <p:spPr>
          <a:xfrm>
            <a:off x="1683000" y="3002106"/>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panose="00000600000000000000"/>
              <a:buNone/>
              <a:defRPr sz="1600">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lvl="1"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2pPr>
            <a:lvl3pPr lvl="2"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3pPr>
            <a:lvl4pPr lvl="3"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4pPr>
            <a:lvl5pPr lvl="4"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5pPr>
            <a:lvl6pPr lvl="5"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6pPr>
            <a:lvl7pPr lvl="6"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7pPr>
            <a:lvl8pPr lvl="7"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8pPr>
            <a:lvl9pPr lvl="8"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9pPr>
          </a:lstStyle>
          <a:p/>
        </p:txBody>
      </p:sp>
      <p:sp>
        <p:nvSpPr>
          <p:cNvPr id="238" name="Google Shape;238;p17"/>
          <p:cNvSpPr txBox="1">
            <a:spLocks noGrp="1"/>
          </p:cNvSpPr>
          <p:nvPr>
            <p:ph type="title"/>
          </p:nvPr>
        </p:nvSpPr>
        <p:spPr>
          <a:xfrm>
            <a:off x="1683000" y="1464294"/>
            <a:ext cx="5778000" cy="153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12000"/>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grpSp>
        <p:nvGrpSpPr>
          <p:cNvPr id="239" name="Google Shape;239;p17"/>
          <p:cNvGrpSpPr/>
          <p:nvPr/>
        </p:nvGrpSpPr>
        <p:grpSpPr>
          <a:xfrm>
            <a:off x="6423500" y="3257550"/>
            <a:ext cx="2781975" cy="1981112"/>
            <a:chOff x="6423500" y="3257550"/>
            <a:chExt cx="2781975" cy="1981112"/>
          </a:xfrm>
        </p:grpSpPr>
        <p:sp>
          <p:nvSpPr>
            <p:cNvPr id="240" name="Google Shape;240;p17"/>
            <p:cNvSpPr/>
            <p:nvPr/>
          </p:nvSpPr>
          <p:spPr>
            <a:xfrm>
              <a:off x="6817850" y="3257550"/>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7"/>
            <p:cNvSpPr/>
            <p:nvPr/>
          </p:nvSpPr>
          <p:spPr>
            <a:xfrm>
              <a:off x="8666375" y="4169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7"/>
            <p:cNvSpPr/>
            <p:nvPr/>
          </p:nvSpPr>
          <p:spPr>
            <a:xfrm flipH="1">
              <a:off x="8437500" y="490608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7"/>
            <p:cNvSpPr/>
            <p:nvPr/>
          </p:nvSpPr>
          <p:spPr>
            <a:xfrm>
              <a:off x="7997977" y="4605081"/>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17"/>
            <p:cNvSpPr/>
            <p:nvPr/>
          </p:nvSpPr>
          <p:spPr>
            <a:xfrm flipH="1">
              <a:off x="6816800" y="398375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17"/>
            <p:cNvSpPr/>
            <p:nvPr/>
          </p:nvSpPr>
          <p:spPr>
            <a:xfrm>
              <a:off x="6423500" y="34193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6" name="Google Shape;246;p17"/>
          <p:cNvGrpSpPr/>
          <p:nvPr/>
        </p:nvGrpSpPr>
        <p:grpSpPr>
          <a:xfrm>
            <a:off x="-446400" y="-331200"/>
            <a:ext cx="5153207" cy="2594325"/>
            <a:chOff x="-446400" y="-331200"/>
            <a:chExt cx="5153207" cy="2594325"/>
          </a:xfrm>
        </p:grpSpPr>
        <p:sp>
          <p:nvSpPr>
            <p:cNvPr id="247" name="Google Shape;247;p17"/>
            <p:cNvSpPr/>
            <p:nvPr/>
          </p:nvSpPr>
          <p:spPr>
            <a:xfrm rot="10800000" flipH="1">
              <a:off x="1225" y="1580"/>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17"/>
            <p:cNvSpPr/>
            <p:nvPr/>
          </p:nvSpPr>
          <p:spPr>
            <a:xfrm flipH="1">
              <a:off x="-446400" y="-33120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17"/>
            <p:cNvSpPr/>
            <p:nvPr/>
          </p:nvSpPr>
          <p:spPr>
            <a:xfrm flipH="1">
              <a:off x="-112125" y="-2978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17"/>
            <p:cNvSpPr/>
            <p:nvPr/>
          </p:nvSpPr>
          <p:spPr>
            <a:xfrm>
              <a:off x="305800" y="3004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17"/>
            <p:cNvSpPr/>
            <p:nvPr/>
          </p:nvSpPr>
          <p:spPr>
            <a:xfrm>
              <a:off x="2480275" y="85603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17"/>
            <p:cNvSpPr/>
            <p:nvPr/>
          </p:nvSpPr>
          <p:spPr>
            <a:xfrm flipH="1">
              <a:off x="1941777" y="535056"/>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7"/>
            <p:cNvSpPr/>
            <p:nvPr/>
          </p:nvSpPr>
          <p:spPr>
            <a:xfrm>
              <a:off x="3101350" y="14180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286"/>
        <p:cNvGrpSpPr/>
        <p:nvPr/>
      </p:nvGrpSpPr>
      <p:grpSpPr>
        <a:xfrm>
          <a:off x="0" y="0"/>
          <a:ext cx="0" cy="0"/>
          <a:chOff x="0" y="0"/>
          <a:chExt cx="0" cy="0"/>
        </a:xfrm>
      </p:grpSpPr>
      <p:sp>
        <p:nvSpPr>
          <p:cNvPr id="287" name="Google Shape;287;p20"/>
          <p:cNvSpPr txBox="1">
            <a:spLocks noGrp="1"/>
          </p:cNvSpPr>
          <p:nvPr>
            <p:ph type="subTitle" idx="1"/>
          </p:nvPr>
        </p:nvSpPr>
        <p:spPr>
          <a:xfrm>
            <a:off x="1578100" y="248700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p:txBody>
      </p:sp>
      <p:sp>
        <p:nvSpPr>
          <p:cNvPr id="288" name="Google Shape;288;p20"/>
          <p:cNvSpPr txBox="1">
            <a:spLocks noGrp="1"/>
          </p:cNvSpPr>
          <p:nvPr>
            <p:ph type="title"/>
          </p:nvPr>
        </p:nvSpPr>
        <p:spPr>
          <a:xfrm>
            <a:off x="1578100" y="1609800"/>
            <a:ext cx="2887200" cy="8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grpSp>
        <p:nvGrpSpPr>
          <p:cNvPr id="289" name="Google Shape;289;p20"/>
          <p:cNvGrpSpPr/>
          <p:nvPr/>
        </p:nvGrpSpPr>
        <p:grpSpPr>
          <a:xfrm flipH="1">
            <a:off x="5171852" y="3322400"/>
            <a:ext cx="4391425" cy="2560950"/>
            <a:chOff x="-419800" y="3322400"/>
            <a:chExt cx="4391425" cy="2560950"/>
          </a:xfrm>
        </p:grpSpPr>
        <p:sp>
          <p:nvSpPr>
            <p:cNvPr id="290" name="Google Shape;290;p20"/>
            <p:cNvSpPr/>
            <p:nvPr/>
          </p:nvSpPr>
          <p:spPr>
            <a:xfrm flipH="1">
              <a:off x="0" y="3592767"/>
              <a:ext cx="1738563" cy="1550654"/>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20"/>
            <p:cNvSpPr/>
            <p:nvPr/>
          </p:nvSpPr>
          <p:spPr>
            <a:xfrm rot="10800000">
              <a:off x="-419800" y="33224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0"/>
            <p:cNvSpPr/>
            <p:nvPr/>
          </p:nvSpPr>
          <p:spPr>
            <a:xfrm>
              <a:off x="304575" y="4186225"/>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20"/>
            <p:cNvSpPr/>
            <p:nvPr/>
          </p:nvSpPr>
          <p:spPr>
            <a:xfrm>
              <a:off x="1754335" y="431669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20"/>
            <p:cNvSpPr/>
            <p:nvPr/>
          </p:nvSpPr>
          <p:spPr>
            <a:xfrm flipH="1">
              <a:off x="2009552" y="47982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20"/>
            <p:cNvSpPr/>
            <p:nvPr/>
          </p:nvSpPr>
          <p:spPr>
            <a:xfrm>
              <a:off x="1411825" y="46559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6" name="Google Shape;296;p20"/>
          <p:cNvGrpSpPr/>
          <p:nvPr/>
        </p:nvGrpSpPr>
        <p:grpSpPr>
          <a:xfrm flipH="1">
            <a:off x="-342000" y="-422257"/>
            <a:ext cx="2211340" cy="1144170"/>
            <a:chOff x="7274138" y="-422257"/>
            <a:chExt cx="2211340" cy="1144170"/>
          </a:xfrm>
        </p:grpSpPr>
        <p:sp>
          <p:nvSpPr>
            <p:cNvPr id="297" name="Google Shape;297;p20"/>
            <p:cNvSpPr/>
            <p:nvPr/>
          </p:nvSpPr>
          <p:spPr>
            <a:xfrm>
              <a:off x="7419934" y="-42225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0"/>
            <p:cNvSpPr/>
            <p:nvPr/>
          </p:nvSpPr>
          <p:spPr>
            <a:xfrm>
              <a:off x="7274138" y="9396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0"/>
            <p:cNvSpPr/>
            <p:nvPr/>
          </p:nvSpPr>
          <p:spPr>
            <a:xfrm flipH="1">
              <a:off x="8460548" y="738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20"/>
            <p:cNvSpPr/>
            <p:nvPr/>
          </p:nvSpPr>
          <p:spPr>
            <a:xfrm>
              <a:off x="8723600" y="3530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20"/>
            <p:cNvSpPr/>
            <p:nvPr/>
          </p:nvSpPr>
          <p:spPr>
            <a:xfrm>
              <a:off x="8189752" y="2730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10_2">
    <p:spTree>
      <p:nvGrpSpPr>
        <p:cNvPr id="1" name="Shape 302"/>
        <p:cNvGrpSpPr/>
        <p:nvPr/>
      </p:nvGrpSpPr>
      <p:grpSpPr>
        <a:xfrm>
          <a:off x="0" y="0"/>
          <a:ext cx="0" cy="0"/>
          <a:chOff x="0" y="0"/>
          <a:chExt cx="0" cy="0"/>
        </a:xfrm>
      </p:grpSpPr>
      <p:sp>
        <p:nvSpPr>
          <p:cNvPr id="303" name="Google Shape;303;p21"/>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304" name="Google Shape;304;p21"/>
          <p:cNvSpPr txBox="1">
            <a:spLocks noGrp="1"/>
          </p:cNvSpPr>
          <p:nvPr>
            <p:ph type="body" idx="1"/>
          </p:nvPr>
        </p:nvSpPr>
        <p:spPr>
          <a:xfrm>
            <a:off x="720000" y="1287925"/>
            <a:ext cx="3672000" cy="3315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2"/>
              </a:buClr>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p:txBody>
      </p:sp>
      <p:grpSp>
        <p:nvGrpSpPr>
          <p:cNvPr id="305" name="Google Shape;305;p21"/>
          <p:cNvGrpSpPr/>
          <p:nvPr/>
        </p:nvGrpSpPr>
        <p:grpSpPr>
          <a:xfrm flipH="1">
            <a:off x="-669600" y="3553200"/>
            <a:ext cx="3240113" cy="1819325"/>
            <a:chOff x="6574863" y="3553200"/>
            <a:chExt cx="3240113" cy="1819325"/>
          </a:xfrm>
        </p:grpSpPr>
        <p:sp>
          <p:nvSpPr>
            <p:cNvPr id="306" name="Google Shape;306;p21"/>
            <p:cNvSpPr/>
            <p:nvPr/>
          </p:nvSpPr>
          <p:spPr>
            <a:xfrm>
              <a:off x="7285274" y="4048127"/>
              <a:ext cx="1858971" cy="1095636"/>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21"/>
            <p:cNvSpPr/>
            <p:nvPr/>
          </p:nvSpPr>
          <p:spPr>
            <a:xfrm>
              <a:off x="7033000" y="3553200"/>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21"/>
            <p:cNvSpPr/>
            <p:nvPr/>
          </p:nvSpPr>
          <p:spPr>
            <a:xfrm>
              <a:off x="6574863" y="48548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1"/>
            <p:cNvSpPr/>
            <p:nvPr/>
          </p:nvSpPr>
          <p:spPr>
            <a:xfrm flipH="1">
              <a:off x="8657648" y="41777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21"/>
            <p:cNvSpPr/>
            <p:nvPr/>
          </p:nvSpPr>
          <p:spPr>
            <a:xfrm>
              <a:off x="8424000" y="4769001"/>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21"/>
            <p:cNvSpPr/>
            <p:nvPr/>
          </p:nvSpPr>
          <p:spPr>
            <a:xfrm>
              <a:off x="8481327" y="376012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2" name="Google Shape;312;p21"/>
          <p:cNvGrpSpPr/>
          <p:nvPr/>
        </p:nvGrpSpPr>
        <p:grpSpPr>
          <a:xfrm flipH="1">
            <a:off x="7346070" y="-72000"/>
            <a:ext cx="2352925" cy="1177831"/>
            <a:chOff x="-553620" y="-72000"/>
            <a:chExt cx="2352925" cy="1177831"/>
          </a:xfrm>
        </p:grpSpPr>
        <p:sp>
          <p:nvSpPr>
            <p:cNvPr id="313" name="Google Shape;313;p21"/>
            <p:cNvSpPr/>
            <p:nvPr/>
          </p:nvSpPr>
          <p:spPr>
            <a:xfrm>
              <a:off x="1370675" y="17623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21"/>
            <p:cNvSpPr/>
            <p:nvPr/>
          </p:nvSpPr>
          <p:spPr>
            <a:xfrm flipH="1">
              <a:off x="85835" y="3913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21"/>
            <p:cNvSpPr/>
            <p:nvPr/>
          </p:nvSpPr>
          <p:spPr>
            <a:xfrm>
              <a:off x="267902" y="6291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21"/>
            <p:cNvSpPr/>
            <p:nvPr/>
          </p:nvSpPr>
          <p:spPr>
            <a:xfrm flipH="1">
              <a:off x="-553620" y="-72000"/>
              <a:ext cx="2352925" cy="1177831"/>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21"/>
            <p:cNvSpPr/>
            <p:nvPr/>
          </p:nvSpPr>
          <p:spPr>
            <a:xfrm flipH="1">
              <a:off x="658425" y="162259"/>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418"/>
        <p:cNvGrpSpPr/>
        <p:nvPr/>
      </p:nvGrpSpPr>
      <p:grpSpPr>
        <a:xfrm>
          <a:off x="0" y="0"/>
          <a:ext cx="0" cy="0"/>
          <a:chOff x="0" y="0"/>
          <a:chExt cx="0" cy="0"/>
        </a:xfrm>
      </p:grpSpPr>
      <p:sp>
        <p:nvSpPr>
          <p:cNvPr id="419" name="Google Shape;419;p27"/>
          <p:cNvSpPr txBox="1">
            <a:spLocks noGrp="1"/>
          </p:cNvSpPr>
          <p:nvPr>
            <p:ph type="title"/>
          </p:nvPr>
        </p:nvSpPr>
        <p:spPr>
          <a:xfrm>
            <a:off x="2017201" y="182933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420" name="Google Shape;420;p27"/>
          <p:cNvSpPr txBox="1">
            <a:spLocks noGrp="1"/>
          </p:cNvSpPr>
          <p:nvPr>
            <p:ph type="subTitle" idx="1"/>
          </p:nvPr>
        </p:nvSpPr>
        <p:spPr>
          <a:xfrm>
            <a:off x="2017201" y="2167727"/>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panose="00000600000000000000"/>
              <a:buNone/>
              <a:defRPr sz="1400">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lvl="1"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2pPr>
            <a:lvl3pPr lvl="2"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3pPr>
            <a:lvl4pPr lvl="3"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4pPr>
            <a:lvl5pPr lvl="4"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5pPr>
            <a:lvl6pPr lvl="5"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6pPr>
            <a:lvl7pPr lvl="6"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7pPr>
            <a:lvl8pPr lvl="7"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8pPr>
            <a:lvl9pPr lvl="8"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9pPr>
          </a:lstStyle>
          <a:p/>
        </p:txBody>
      </p:sp>
      <p:sp>
        <p:nvSpPr>
          <p:cNvPr id="421" name="Google Shape;421;p27"/>
          <p:cNvSpPr txBox="1">
            <a:spLocks noGrp="1"/>
          </p:cNvSpPr>
          <p:nvPr>
            <p:ph type="title" idx="2"/>
          </p:nvPr>
        </p:nvSpPr>
        <p:spPr>
          <a:xfrm>
            <a:off x="5556012" y="182933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422" name="Google Shape;422;p27"/>
          <p:cNvSpPr txBox="1">
            <a:spLocks noGrp="1"/>
          </p:cNvSpPr>
          <p:nvPr>
            <p:ph type="subTitle" idx="3"/>
          </p:nvPr>
        </p:nvSpPr>
        <p:spPr>
          <a:xfrm>
            <a:off x="5556012" y="2167727"/>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panose="00000600000000000000"/>
              <a:buNone/>
              <a:defRPr sz="1400">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lvl="1"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2pPr>
            <a:lvl3pPr lvl="2"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3pPr>
            <a:lvl4pPr lvl="3"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4pPr>
            <a:lvl5pPr lvl="4"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5pPr>
            <a:lvl6pPr lvl="5"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6pPr>
            <a:lvl7pPr lvl="6"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7pPr>
            <a:lvl8pPr lvl="7"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8pPr>
            <a:lvl9pPr lvl="8"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9pPr>
          </a:lstStyle>
          <a:p/>
        </p:txBody>
      </p:sp>
      <p:sp>
        <p:nvSpPr>
          <p:cNvPr id="423" name="Google Shape;423;p27"/>
          <p:cNvSpPr txBox="1">
            <a:spLocks noGrp="1"/>
          </p:cNvSpPr>
          <p:nvPr>
            <p:ph type="title" idx="4"/>
          </p:nvPr>
        </p:nvSpPr>
        <p:spPr>
          <a:xfrm>
            <a:off x="2017201" y="3287351"/>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424" name="Google Shape;424;p27"/>
          <p:cNvSpPr txBox="1">
            <a:spLocks noGrp="1"/>
          </p:cNvSpPr>
          <p:nvPr>
            <p:ph type="subTitle" idx="5"/>
          </p:nvPr>
        </p:nvSpPr>
        <p:spPr>
          <a:xfrm>
            <a:off x="2017201" y="362575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panose="00000600000000000000"/>
              <a:buNone/>
              <a:defRPr sz="1400">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lvl="1"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2pPr>
            <a:lvl3pPr lvl="2"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3pPr>
            <a:lvl4pPr lvl="3"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4pPr>
            <a:lvl5pPr lvl="4"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5pPr>
            <a:lvl6pPr lvl="5"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6pPr>
            <a:lvl7pPr lvl="6"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7pPr>
            <a:lvl8pPr lvl="7"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8pPr>
            <a:lvl9pPr lvl="8"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9pPr>
          </a:lstStyle>
          <a:p/>
        </p:txBody>
      </p:sp>
      <p:sp>
        <p:nvSpPr>
          <p:cNvPr id="425" name="Google Shape;425;p27"/>
          <p:cNvSpPr txBox="1">
            <a:spLocks noGrp="1"/>
          </p:cNvSpPr>
          <p:nvPr>
            <p:ph type="title" idx="6"/>
          </p:nvPr>
        </p:nvSpPr>
        <p:spPr>
          <a:xfrm>
            <a:off x="5556012" y="3287351"/>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426" name="Google Shape;426;p27"/>
          <p:cNvSpPr txBox="1">
            <a:spLocks noGrp="1"/>
          </p:cNvSpPr>
          <p:nvPr>
            <p:ph type="subTitle" idx="7"/>
          </p:nvPr>
        </p:nvSpPr>
        <p:spPr>
          <a:xfrm>
            <a:off x="5556012" y="362575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panose="00000600000000000000"/>
              <a:buNone/>
              <a:defRPr sz="1400">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lvl="1"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2pPr>
            <a:lvl3pPr lvl="2"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3pPr>
            <a:lvl4pPr lvl="3"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4pPr>
            <a:lvl5pPr lvl="4"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5pPr>
            <a:lvl6pPr lvl="5"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6pPr>
            <a:lvl7pPr lvl="6"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7pPr>
            <a:lvl8pPr lvl="7"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8pPr>
            <a:lvl9pPr lvl="8" algn="ctr" rtl="0">
              <a:lnSpc>
                <a:spcPct val="100000"/>
              </a:lnSpc>
              <a:spcBef>
                <a:spcPts val="0"/>
              </a:spcBef>
              <a:spcAft>
                <a:spcPts val="0"/>
              </a:spcAft>
              <a:buClr>
                <a:schemeClr val="dk1"/>
              </a:buClr>
              <a:buSzPts val="1400"/>
              <a:buFont typeface="Montserrat Medium" panose="00000600000000000000"/>
              <a:buNone/>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9pPr>
          </a:lstStyle>
          <a:p/>
        </p:txBody>
      </p:sp>
      <p:sp>
        <p:nvSpPr>
          <p:cNvPr id="427" name="Google Shape;427;p27"/>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grpSp>
        <p:nvGrpSpPr>
          <p:cNvPr id="428" name="Google Shape;428;p27"/>
          <p:cNvGrpSpPr/>
          <p:nvPr/>
        </p:nvGrpSpPr>
        <p:grpSpPr>
          <a:xfrm>
            <a:off x="-2771975" y="3498325"/>
            <a:ext cx="4391425" cy="2560950"/>
            <a:chOff x="-2771975" y="3498325"/>
            <a:chExt cx="4391425" cy="2560950"/>
          </a:xfrm>
        </p:grpSpPr>
        <p:sp>
          <p:nvSpPr>
            <p:cNvPr id="429" name="Google Shape;429;p27"/>
            <p:cNvSpPr/>
            <p:nvPr/>
          </p:nvSpPr>
          <p:spPr>
            <a:xfrm>
              <a:off x="0" y="4603500"/>
              <a:ext cx="728089" cy="539982"/>
            </a:xfrm>
            <a:custGeom>
              <a:avLst/>
              <a:gdLst/>
              <a:ahLst/>
              <a:cxnLst/>
              <a:rect l="l" t="t" r="r" b="b"/>
              <a:pathLst>
                <a:path w="22767" h="16885" extrusionOk="0">
                  <a:moveTo>
                    <a:pt x="7216" y="1"/>
                  </a:moveTo>
                  <a:cubicBezTo>
                    <a:pt x="4906" y="1"/>
                    <a:pt x="2477" y="215"/>
                    <a:pt x="0" y="667"/>
                  </a:cubicBezTo>
                  <a:lnTo>
                    <a:pt x="0" y="16885"/>
                  </a:lnTo>
                  <a:lnTo>
                    <a:pt x="22409" y="16885"/>
                  </a:lnTo>
                  <a:cubicBezTo>
                    <a:pt x="22767" y="12360"/>
                    <a:pt x="22028" y="7931"/>
                    <a:pt x="19742" y="4406"/>
                  </a:cubicBezTo>
                  <a:cubicBezTo>
                    <a:pt x="17766" y="1382"/>
                    <a:pt x="12955" y="1"/>
                    <a:pt x="7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27"/>
            <p:cNvSpPr/>
            <p:nvPr/>
          </p:nvSpPr>
          <p:spPr>
            <a:xfrm rot="10800000">
              <a:off x="-2771975" y="34983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27"/>
            <p:cNvSpPr/>
            <p:nvPr/>
          </p:nvSpPr>
          <p:spPr>
            <a:xfrm>
              <a:off x="33713" y="395783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27"/>
            <p:cNvSpPr/>
            <p:nvPr/>
          </p:nvSpPr>
          <p:spPr>
            <a:xfrm>
              <a:off x="74223" y="47087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27"/>
            <p:cNvSpPr/>
            <p:nvPr/>
          </p:nvSpPr>
          <p:spPr>
            <a:xfrm>
              <a:off x="1011500" y="48595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27"/>
            <p:cNvSpPr/>
            <p:nvPr/>
          </p:nvSpPr>
          <p:spPr>
            <a:xfrm flipH="1">
              <a:off x="449152" y="4300610"/>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5" name="Google Shape;435;p27"/>
          <p:cNvGrpSpPr/>
          <p:nvPr/>
        </p:nvGrpSpPr>
        <p:grpSpPr>
          <a:xfrm>
            <a:off x="6928250" y="-194950"/>
            <a:ext cx="2653575" cy="1469900"/>
            <a:chOff x="6928250" y="-194950"/>
            <a:chExt cx="2653575" cy="1469900"/>
          </a:xfrm>
        </p:grpSpPr>
        <p:sp>
          <p:nvSpPr>
            <p:cNvPr id="436" name="Google Shape;436;p27"/>
            <p:cNvSpPr/>
            <p:nvPr/>
          </p:nvSpPr>
          <p:spPr>
            <a:xfrm>
              <a:off x="6928250" y="-19495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7"/>
            <p:cNvSpPr/>
            <p:nvPr/>
          </p:nvSpPr>
          <p:spPr>
            <a:xfrm>
              <a:off x="7131088" y="157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7"/>
            <p:cNvSpPr/>
            <p:nvPr/>
          </p:nvSpPr>
          <p:spPr>
            <a:xfrm flipH="1">
              <a:off x="8726823" y="9035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27"/>
            <p:cNvSpPr/>
            <p:nvPr/>
          </p:nvSpPr>
          <p:spPr>
            <a:xfrm flipH="1">
              <a:off x="8726825" y="1862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27"/>
            <p:cNvSpPr/>
            <p:nvPr/>
          </p:nvSpPr>
          <p:spPr>
            <a:xfrm>
              <a:off x="8163990" y="322885"/>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4500"/>
              <a:buFont typeface="Just Another Hand" panose="02000506000000020003"/>
              <a:buNone/>
              <a:defRPr sz="4500">
                <a:solidFill>
                  <a:schemeClr val="accent2"/>
                </a:solidFill>
                <a:latin typeface="Just Another Hand" panose="02000506000000020003"/>
                <a:ea typeface="Just Another Hand" panose="02000506000000020003"/>
                <a:cs typeface="Just Another Hand" panose="02000506000000020003"/>
                <a:sym typeface="Just Another Hand" panose="02000506000000020003"/>
              </a:defRPr>
            </a:lvl1pPr>
            <a:lvl2pPr lvl="1" rtl="0">
              <a:spcBef>
                <a:spcPts val="0"/>
              </a:spcBef>
              <a:spcAft>
                <a:spcPts val="0"/>
              </a:spcAft>
              <a:buClr>
                <a:schemeClr val="dk1"/>
              </a:buClr>
              <a:buSzPts val="4500"/>
              <a:buFont typeface="Bebas Neue" panose="020B0606020202050201"/>
              <a:buNone/>
              <a:defRPr sz="4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4500"/>
              <a:buFont typeface="Bebas Neue" panose="020B0606020202050201"/>
              <a:buNone/>
              <a:defRPr sz="4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4500"/>
              <a:buFont typeface="Bebas Neue" panose="020B0606020202050201"/>
              <a:buNone/>
              <a:defRPr sz="4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4500"/>
              <a:buFont typeface="Bebas Neue" panose="020B0606020202050201"/>
              <a:buNone/>
              <a:defRPr sz="4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4500"/>
              <a:buFont typeface="Bebas Neue" panose="020B0606020202050201"/>
              <a:buNone/>
              <a:defRPr sz="4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4500"/>
              <a:buFont typeface="Bebas Neue" panose="020B0606020202050201"/>
              <a:buNone/>
              <a:defRPr sz="4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4500"/>
              <a:buFont typeface="Bebas Neue" panose="020B0606020202050201"/>
              <a:buNone/>
              <a:defRPr sz="4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4500"/>
              <a:buFont typeface="Bebas Neue" panose="020B0606020202050201"/>
              <a:buNone/>
              <a:defRPr sz="45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marL="914400" lvl="1" indent="-317500" rtl="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2pPr>
            <a:lvl3pPr marL="1371600" lvl="2" indent="-317500" rtl="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3pPr>
            <a:lvl4pPr marL="1828800" lvl="3" indent="-317500" rtl="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4pPr>
            <a:lvl5pPr marL="2286000" lvl="4" indent="-317500" rtl="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5pPr>
            <a:lvl6pPr marL="2743200" lvl="5" indent="-317500" rtl="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6pPr>
            <a:lvl7pPr marL="3200400" lvl="6" indent="-317500" rtl="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7pPr>
            <a:lvl8pPr marL="3657600" lvl="7" indent="-317500" rtl="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8pPr>
            <a:lvl9pPr marL="4114800" lvl="8" indent="-317500" rtl="0">
              <a:lnSpc>
                <a:spcPct val="115000"/>
              </a:lnSpc>
              <a:spcBef>
                <a:spcPts val="1600"/>
              </a:spcBef>
              <a:spcAft>
                <a:spcPts val="160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9.png"/><Relationship Id="rId2" Type="http://schemas.microsoft.com/office/2007/relationships/hdphoto" Target="../media/image9.wdp"/><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2.pn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2.wdp"/><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5.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26.wdp"/><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microsoft.com/office/2007/relationships/hdphoto" Target="../media/image26.wdp"/><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hdphoto" Target="../media/image30.wdp"/><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microsoft.com/office/2007/relationships/hdphoto" Target="../media/image32.wdp"/><Relationship Id="rId3" Type="http://schemas.openxmlformats.org/officeDocument/2006/relationships/image" Target="../media/image31.png"/><Relationship Id="rId2" Type="http://schemas.microsoft.com/office/2007/relationships/hdphoto" Target="../media/image12.wdp"/><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36.wdp"/><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39.png"/><Relationship Id="rId1"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5.png"/><Relationship Id="rId2" Type="http://schemas.microsoft.com/office/2007/relationships/hdphoto" Target="../media/image12.wdp"/><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image2.wdp"/><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 y="1809148"/>
            <a:ext cx="8878567" cy="707886"/>
          </a:xfrm>
          <a:prstGeom prst="rect">
            <a:avLst/>
          </a:prstGeom>
          <a:noFill/>
        </p:spPr>
        <p:txBody>
          <a:bodyPr wrap="square" rtlCol="0">
            <a:spAutoFit/>
          </a:bodyPr>
          <a:lstStyle/>
          <a:p>
            <a:pPr algn="ct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Phòng,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chống</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bạo</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lực</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gia</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đình</a:t>
            </a:r>
            <a:endPar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endParaRPr>
          </a:p>
        </p:txBody>
      </p:sp>
      <p:sp>
        <p:nvSpPr>
          <p:cNvPr id="4" name="TextBox 3"/>
          <p:cNvSpPr txBox="1"/>
          <p:nvPr/>
        </p:nvSpPr>
        <p:spPr>
          <a:xfrm>
            <a:off x="3261630" y="666990"/>
            <a:ext cx="2773139" cy="461665"/>
          </a:xfrm>
          <a:prstGeom prst="rect">
            <a:avLst/>
          </a:prstGeom>
          <a:noFill/>
        </p:spPr>
        <p:txBody>
          <a:bodyPr wrap="square" rtlCol="0">
            <a:spAutoFit/>
          </a:bodyPr>
          <a:lstStyle/>
          <a:p>
            <a:r>
              <a:rPr lang="en-US" sz="2400" dirty="0">
                <a:solidFill>
                  <a:srgbClr val="0070C0"/>
                </a:solidFill>
                <a:latin typeface="SVN-Internation" panose="02040603050506020204" pitchFamily="18" charset="0"/>
              </a:rPr>
              <a:t>GIÁO DỤC CÔNG DÂN 8</a:t>
            </a:r>
            <a:endParaRPr lang="en-US" sz="2400" dirty="0">
              <a:solidFill>
                <a:srgbClr val="0070C0"/>
              </a:solidFill>
              <a:latin typeface="SVN-Internation" panose="02040603050506020204" pitchFamily="18" charset="0"/>
            </a:endParaRPr>
          </a:p>
        </p:txBody>
      </p:sp>
      <p:sp>
        <p:nvSpPr>
          <p:cNvPr id="5" name="文本框 15"/>
          <p:cNvSpPr txBox="1"/>
          <p:nvPr/>
        </p:nvSpPr>
        <p:spPr>
          <a:xfrm>
            <a:off x="3987545" y="1067944"/>
            <a:ext cx="1168910" cy="830997"/>
          </a:xfrm>
          <a:prstGeom prst="rect">
            <a:avLst/>
          </a:prstGeom>
          <a:noFill/>
        </p:spPr>
        <p:txBody>
          <a:bodyPr wrap="none" rtlCol="0">
            <a:spAutoFit/>
          </a:bodyPr>
          <a:lstStyle/>
          <a:p>
            <a:r>
              <a:rPr lang="en-US" altLang="zh-CN" sz="4800" dirty="0" err="1">
                <a:solidFill>
                  <a:schemeClr val="accent5">
                    <a:lumMod val="75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accent5">
                    <a:lumMod val="75000"/>
                  </a:schemeClr>
                </a:solidFill>
                <a:latin typeface="SVN-Internation" panose="02040603050506020204" pitchFamily="18" charset="0"/>
                <a:ea typeface="inpin heiti" panose="00000500000000000000" pitchFamily="2" charset="-122"/>
                <a:sym typeface="inpin heiti" panose="00000500000000000000" pitchFamily="2" charset="-122"/>
              </a:rPr>
              <a:t> 7</a:t>
            </a:r>
            <a:endParaRPr lang="en-US" altLang="zh-CN" sz="4800" dirty="0">
              <a:solidFill>
                <a:schemeClr val="accent5">
                  <a:lumMod val="75000"/>
                </a:schemeClr>
              </a:solidFill>
              <a:latin typeface="SVN-Internation" panose="02040603050506020204" pitchFamily="18" charset="0"/>
              <a:ea typeface="inpin heiti" panose="00000500000000000000" pitchFamily="2" charset="-122"/>
              <a:sym typeface="inpin heiti" panose="00000500000000000000" pitchFamily="2" charset="-122"/>
            </a:endParaRPr>
          </a:p>
        </p:txBody>
      </p:sp>
      <p:pic>
        <p:nvPicPr>
          <p:cNvPr id="1026" name="Picture 2" descr="Chung tay phòng chống bạo lực phụ nữ và trẻ em gái – Trường Cao Đẳng Cơ  Giới và Thủy Lợi"/>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3393" y="2343243"/>
            <a:ext cx="2314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395;p38"/>
          <p:cNvSpPr txBox="1"/>
          <p:nvPr/>
        </p:nvSpPr>
        <p:spPr>
          <a:xfrm rot="-551">
            <a:off x="3028330" y="2924153"/>
            <a:ext cx="3427645" cy="426300"/>
          </a:xfrm>
          <a:prstGeom prst="rect">
            <a:avLst/>
          </a:prstGeom>
          <a:solidFill>
            <a:schemeClr val="accent6"/>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atin typeface="SVN-Sarifa" panose="00000500000000000000" pitchFamily="50" charset="0"/>
              </a:rPr>
              <a:t>Giáo viên:</a:t>
            </a:r>
            <a:endParaRPr lang="en-US" dirty="0">
              <a:latin typeface="SVN-Sarifa" panose="00000500000000000000" pitchFamily="50"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ticky Note PNG Images | Free PNG Vector Graphics, Effects &amp; Backgrounds -  rawpixel"/>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72375" b="97125" l="33250" r="61500">
                        <a14:foregroundMark x1="41625" y1="73625" x2="34625" y2="77625"/>
                        <a14:foregroundMark x1="41875" y1="72375" x2="42000" y2="73875"/>
                        <a14:foregroundMark x1="36250" y1="74500" x2="37625" y2="75375"/>
                        <a14:foregroundMark x1="33250" y1="77750" x2="35375" y2="79000"/>
                        <a14:foregroundMark x1="45750" y1="96500" x2="54875" y2="95000"/>
                        <a14:foregroundMark x1="54875" y1="95000" x2="55500" y2="95000"/>
                        <a14:foregroundMark x1="44625" y1="94875" x2="51750" y2="95375"/>
                        <a14:foregroundMark x1="51750" y1="95375" x2="56500" y2="95250"/>
                        <a14:foregroundMark x1="44500" y1="97000" x2="50375" y2="97125"/>
                        <a14:foregroundMark x1="50375" y1="97125" x2="56500" y2="96500"/>
                        <a14:foregroundMark x1="60500" y1="88500" x2="60875" y2="94875"/>
                        <a14:foregroundMark x1="59250" y1="89875" x2="58750" y2="96000"/>
                        <a14:foregroundMark x1="58750" y1="96000" x2="58750" y2="96000"/>
                        <a14:foregroundMark x1="61500" y1="95750" x2="60750" y2="96750"/>
                        <a14:foregroundMark x1="59625" y1="88625" x2="59500" y2="92000"/>
                        <a14:foregroundMark x1="57750" y1="89875" x2="60000" y2="91500"/>
                        <a14:foregroundMark x1="57625" y1="80500" x2="58625" y2="84250"/>
                        <a14:foregroundMark x1="58500" y1="88000" x2="60250" y2="90000"/>
                        <a14:foregroundMark x1="36250" y1="93500" x2="36000" y2="94625"/>
                        <a14:foregroundMark x1="36000" y1="94625" x2="38625" y2="94750"/>
                        <a14:foregroundMark x1="36125" y1="90625" x2="35625" y2="92750"/>
                      </a14:backgroundRemoval>
                    </a14:imgEffect>
                    <a14:imgEffect>
                      <a14:saturation sat="300000"/>
                    </a14:imgEffect>
                  </a14:imgLayer>
                </a14:imgProps>
              </a:ext>
              <a:ext uri="{28A0092B-C50C-407E-A947-70E740481C1C}">
                <a14:useLocalDpi xmlns:a14="http://schemas.microsoft.com/office/drawing/2010/main" val="0"/>
              </a:ext>
            </a:extLst>
          </a:blip>
          <a:srcRect l="32787" t="69842" r="37020" b="-1"/>
          <a:stretch>
            <a:fillRect/>
          </a:stretch>
        </p:blipFill>
        <p:spPr bwMode="auto">
          <a:xfrm>
            <a:off x="2000682" y="6244"/>
            <a:ext cx="7143318" cy="5093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52408" y="2369820"/>
            <a:ext cx="2407903" cy="2407903"/>
          </a:xfrm>
          <a:prstGeom prst="rect">
            <a:avLst/>
          </a:prstGeom>
        </p:spPr>
      </p:pic>
      <p:sp>
        <p:nvSpPr>
          <p:cNvPr id="6" name="TextBox 5"/>
          <p:cNvSpPr txBox="1"/>
          <p:nvPr/>
        </p:nvSpPr>
        <p:spPr>
          <a:xfrm>
            <a:off x="2938638" y="1612157"/>
            <a:ext cx="4849002" cy="1881990"/>
          </a:xfrm>
          <a:prstGeom prst="rect">
            <a:avLst/>
          </a:prstGeom>
          <a:noFill/>
        </p:spPr>
        <p:txBody>
          <a:bodyPr wrap="square">
            <a:spAutoFit/>
          </a:bodyPr>
          <a:lstStyle/>
          <a:p>
            <a:pPr algn="just">
              <a:lnSpc>
                <a:spcPct val="150000"/>
              </a:lnSpc>
            </a:pPr>
            <a:r>
              <a:rPr lang="vi-VN" sz="2000" b="1" dirty="0"/>
              <a:t>Em hãy đọc thông tin và trường hợp </a:t>
            </a:r>
            <a:r>
              <a:rPr lang="en-US" sz="2000" b="1" dirty="0" err="1"/>
              <a:t>trong</a:t>
            </a:r>
            <a:r>
              <a:rPr lang="en-US" sz="2000" b="1" dirty="0"/>
              <a:t> SGK tr. 44</a:t>
            </a:r>
            <a:r>
              <a:rPr lang="vi-VN" sz="2000" b="1" dirty="0"/>
              <a:t> </a:t>
            </a:r>
            <a:r>
              <a:rPr lang="en-US" sz="2000" b="1" dirty="0" err="1"/>
              <a:t>và</a:t>
            </a:r>
            <a:r>
              <a:rPr lang="en-US" sz="2000" b="1" dirty="0"/>
              <a:t> </a:t>
            </a:r>
            <a:r>
              <a:rPr lang="en-US" sz="2000" b="1" dirty="0" err="1"/>
              <a:t>dựa</a:t>
            </a:r>
            <a:r>
              <a:rPr lang="en-US" sz="2000" b="1" dirty="0"/>
              <a:t> </a:t>
            </a:r>
            <a:r>
              <a:rPr lang="en-US" sz="2000" b="1" dirty="0" err="1"/>
              <a:t>vào</a:t>
            </a:r>
            <a:r>
              <a:rPr lang="en-US" sz="2000" b="1" dirty="0"/>
              <a:t> </a:t>
            </a:r>
            <a:r>
              <a:rPr lang="en-US" sz="2000" b="1" dirty="0" err="1"/>
              <a:t>đó</a:t>
            </a:r>
            <a:r>
              <a:rPr lang="en-US" sz="2000" b="1" dirty="0"/>
              <a:t> để </a:t>
            </a:r>
            <a:r>
              <a:rPr lang="vi-VN" sz="2000" b="1" dirty="0"/>
              <a:t>nhận diện hành vi </a:t>
            </a:r>
            <a:r>
              <a:rPr lang="vi-VN" sz="2000" b="1" dirty="0" err="1"/>
              <a:t>vi</a:t>
            </a:r>
            <a:r>
              <a:rPr lang="vi-VN" sz="2000" b="1" dirty="0"/>
              <a:t> phạm pháp luật của các chủ thể. </a:t>
            </a:r>
            <a:endParaRPr lang="en-US" sz="2000" b="1" dirty="0"/>
          </a:p>
        </p:txBody>
      </p:sp>
      <p:sp>
        <p:nvSpPr>
          <p:cNvPr id="9" name="TextBox 8"/>
          <p:cNvSpPr txBox="1"/>
          <p:nvPr/>
        </p:nvSpPr>
        <p:spPr>
          <a:xfrm>
            <a:off x="4463640" y="73152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2</a:t>
            </a:r>
            <a:endParaRPr lang="en-US" sz="3200" dirty="0">
              <a:solidFill>
                <a:srgbClr val="D8181D"/>
              </a:solidFill>
              <a:latin typeface="SVN-SAF"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361" y="584775"/>
            <a:ext cx="8580120" cy="4185761"/>
          </a:xfrm>
          <a:prstGeom prst="rect">
            <a:avLst/>
          </a:prstGeom>
          <a:noFill/>
        </p:spPr>
        <p:txBody>
          <a:bodyPr wrap="square">
            <a:spAutoFit/>
          </a:bodyPr>
          <a:lstStyle/>
          <a:p>
            <a:pPr algn="just"/>
            <a:r>
              <a:rPr lang="vi-VN" b="1" i="1" dirty="0"/>
              <a:t>Trích Luật Phòng, chống bạo lực gia đình sửa đổi được quốc hội thông qua ngày 14/11/2022 và có hiệu lực từ 1/7/2023 </a:t>
            </a:r>
            <a:endParaRPr lang="vi-VN" b="1" i="1" dirty="0"/>
          </a:p>
          <a:p>
            <a:pPr algn="just"/>
            <a:r>
              <a:rPr lang="vi-VN" b="1" dirty="0"/>
              <a:t>Điều 4. Hành vi bạo lực gia đình </a:t>
            </a:r>
            <a:endParaRPr lang="vi-VN" b="1" dirty="0"/>
          </a:p>
          <a:p>
            <a:pPr algn="just"/>
            <a:r>
              <a:rPr lang="vi-VN" dirty="0"/>
              <a:t>1. Hành hạ, </a:t>
            </a:r>
            <a:r>
              <a:rPr lang="vi-VN" dirty="0" err="1"/>
              <a:t>ngược</a:t>
            </a:r>
            <a:r>
              <a:rPr lang="vi-VN" dirty="0"/>
              <a:t> đãi, đánh </a:t>
            </a:r>
            <a:r>
              <a:rPr lang="vi-VN" dirty="0" err="1"/>
              <a:t>đập</a:t>
            </a:r>
            <a:r>
              <a:rPr lang="vi-VN" dirty="0"/>
              <a:t> </a:t>
            </a:r>
            <a:r>
              <a:rPr lang="vi-VN" dirty="0" err="1"/>
              <a:t>hoặc</a:t>
            </a:r>
            <a:r>
              <a:rPr lang="vi-VN" dirty="0"/>
              <a:t> hành vi cố ý khác xâm hại đến sức khoẻ,  tính mạng. </a:t>
            </a:r>
            <a:endParaRPr lang="vi-VN" dirty="0"/>
          </a:p>
          <a:p>
            <a:pPr algn="just"/>
            <a:r>
              <a:rPr lang="vi-VN" dirty="0"/>
              <a:t>2. Lăng mạ </a:t>
            </a:r>
            <a:r>
              <a:rPr lang="vi-VN" dirty="0" err="1"/>
              <a:t>hoặc</a:t>
            </a:r>
            <a:r>
              <a:rPr lang="vi-VN" dirty="0"/>
              <a:t> hành vi cố ý khác xúc phạm danh dự, nhân phẩm. </a:t>
            </a:r>
            <a:endParaRPr lang="en-US" dirty="0"/>
          </a:p>
          <a:p>
            <a:pPr algn="just"/>
            <a:r>
              <a:rPr lang="vi-VN" dirty="0"/>
              <a:t>3. Cô </a:t>
            </a:r>
            <a:r>
              <a:rPr lang="vi-VN" dirty="0" err="1"/>
              <a:t>lập</a:t>
            </a:r>
            <a:r>
              <a:rPr lang="vi-VN" dirty="0"/>
              <a:t>, xua đuổi </a:t>
            </a:r>
            <a:r>
              <a:rPr lang="vi-VN" dirty="0" err="1"/>
              <a:t>hoặc</a:t>
            </a:r>
            <a:r>
              <a:rPr lang="vi-VN" dirty="0"/>
              <a:t> gây áp lực </a:t>
            </a:r>
            <a:r>
              <a:rPr lang="vi-VN" dirty="0" err="1"/>
              <a:t>thường</a:t>
            </a:r>
            <a:r>
              <a:rPr lang="vi-VN" dirty="0"/>
              <a:t> xuyên về tâm lí gây tổn hại về thể chất, tinh thần. </a:t>
            </a:r>
            <a:endParaRPr lang="vi-VN" dirty="0"/>
          </a:p>
          <a:p>
            <a:pPr algn="just"/>
            <a:r>
              <a:rPr lang="vi-VN" dirty="0"/>
              <a:t>4. Ngăn cản thành viên gia đình tham gia các hoạt </a:t>
            </a:r>
            <a:r>
              <a:rPr lang="vi-VN" dirty="0" err="1"/>
              <a:t>động</a:t>
            </a:r>
            <a:r>
              <a:rPr lang="vi-VN" dirty="0"/>
              <a:t> hợp pháp. </a:t>
            </a:r>
            <a:endParaRPr lang="en-US" dirty="0"/>
          </a:p>
          <a:p>
            <a:pPr algn="just"/>
            <a:r>
              <a:rPr lang="vi-VN" dirty="0"/>
              <a:t>5. Ngăn cản </a:t>
            </a:r>
            <a:r>
              <a:rPr lang="vi-VN" dirty="0" err="1"/>
              <a:t>việc</a:t>
            </a:r>
            <a:r>
              <a:rPr lang="vi-VN" dirty="0"/>
              <a:t> thực </a:t>
            </a:r>
            <a:r>
              <a:rPr lang="vi-VN" dirty="0" err="1"/>
              <a:t>hiện</a:t>
            </a:r>
            <a:r>
              <a:rPr lang="vi-VN" dirty="0"/>
              <a:t> quyền, nghĩa vụ trong các mối quan hệ giữa các  thành viên gia đình với nhau. </a:t>
            </a:r>
            <a:endParaRPr lang="vi-VN" dirty="0"/>
          </a:p>
          <a:p>
            <a:pPr algn="just"/>
            <a:r>
              <a:rPr lang="vi-VN" dirty="0"/>
              <a:t>6. Phát tán hình ảnh, thông tin, tài </a:t>
            </a:r>
            <a:r>
              <a:rPr lang="vi-VN" dirty="0" err="1"/>
              <a:t>liệu</a:t>
            </a:r>
            <a:r>
              <a:rPr lang="vi-VN" dirty="0"/>
              <a:t> riêng tư của thành viên gia đình khi chưa </a:t>
            </a:r>
            <a:r>
              <a:rPr lang="vi-VN" dirty="0" err="1"/>
              <a:t>được</a:t>
            </a:r>
            <a:r>
              <a:rPr lang="vi-VN" dirty="0"/>
              <a:t> sự đồng ý của </a:t>
            </a:r>
            <a:r>
              <a:rPr lang="vi-VN" dirty="0" err="1"/>
              <a:t>người</a:t>
            </a:r>
            <a:r>
              <a:rPr lang="vi-VN" dirty="0"/>
              <a:t> có liên quan. </a:t>
            </a:r>
            <a:endParaRPr lang="vi-VN" dirty="0"/>
          </a:p>
          <a:p>
            <a:pPr algn="just"/>
            <a:r>
              <a:rPr lang="vi-VN" dirty="0"/>
              <a:t>7. </a:t>
            </a:r>
            <a:r>
              <a:rPr lang="vi-VN" dirty="0" err="1"/>
              <a:t>Cưỡng</a:t>
            </a:r>
            <a:r>
              <a:rPr lang="vi-VN" dirty="0"/>
              <a:t> ép quan hệ tình dục. </a:t>
            </a:r>
            <a:endParaRPr lang="vi-VN" dirty="0"/>
          </a:p>
          <a:p>
            <a:pPr algn="just"/>
            <a:r>
              <a:rPr lang="vi-VN" dirty="0"/>
              <a:t>8. </a:t>
            </a:r>
            <a:r>
              <a:rPr lang="vi-VN" dirty="0" err="1"/>
              <a:t>Cưỡng</a:t>
            </a:r>
            <a:r>
              <a:rPr lang="vi-VN" dirty="0"/>
              <a:t> ép thực </a:t>
            </a:r>
            <a:r>
              <a:rPr lang="vi-VN" dirty="0" err="1"/>
              <a:t>hiện</a:t>
            </a:r>
            <a:r>
              <a:rPr lang="vi-VN" dirty="0"/>
              <a:t> các hành vi tình dục mà vợ </a:t>
            </a:r>
            <a:r>
              <a:rPr lang="vi-VN" dirty="0" err="1"/>
              <a:t>hoặc</a:t>
            </a:r>
            <a:r>
              <a:rPr lang="vi-VN" dirty="0"/>
              <a:t> chồng không mong muốn. </a:t>
            </a:r>
            <a:endParaRPr lang="en-US" dirty="0"/>
          </a:p>
          <a:p>
            <a:pPr algn="just"/>
            <a:r>
              <a:rPr lang="vi-VN" dirty="0"/>
              <a:t>9. </a:t>
            </a:r>
            <a:r>
              <a:rPr lang="vi-VN" dirty="0" err="1"/>
              <a:t>Cưỡng</a:t>
            </a:r>
            <a:r>
              <a:rPr lang="vi-VN" dirty="0"/>
              <a:t> ép nghe, xem âm thanh, hình ảnh khiêu dâm. </a:t>
            </a:r>
            <a:endParaRPr lang="vi-VN" dirty="0"/>
          </a:p>
          <a:p>
            <a:pPr algn="just"/>
            <a:r>
              <a:rPr lang="vi-VN" dirty="0"/>
              <a:t>10. </a:t>
            </a:r>
            <a:r>
              <a:rPr lang="vi-VN" dirty="0" err="1"/>
              <a:t>Cưỡng</a:t>
            </a:r>
            <a:r>
              <a:rPr lang="vi-VN" dirty="0"/>
              <a:t> ép tảo hôn; </a:t>
            </a:r>
            <a:r>
              <a:rPr lang="vi-VN" dirty="0" err="1"/>
              <a:t>cưỡng</a:t>
            </a:r>
            <a:r>
              <a:rPr lang="vi-VN" dirty="0"/>
              <a:t> ép kết hôn; </a:t>
            </a:r>
            <a:r>
              <a:rPr lang="vi-VN" dirty="0" err="1"/>
              <a:t>cưỡng</a:t>
            </a:r>
            <a:r>
              <a:rPr lang="vi-VN" dirty="0"/>
              <a:t> ép li hôn </a:t>
            </a:r>
            <a:r>
              <a:rPr lang="vi-VN" dirty="0" err="1"/>
              <a:t>hoặc</a:t>
            </a:r>
            <a:r>
              <a:rPr lang="vi-VN" dirty="0"/>
              <a:t> cản trở hôn nhân  tự </a:t>
            </a:r>
            <a:r>
              <a:rPr lang="vi-VN" dirty="0" err="1"/>
              <a:t>nguyện</a:t>
            </a:r>
            <a:r>
              <a:rPr lang="vi-VN" dirty="0"/>
              <a:t>, tiến bộ. </a:t>
            </a:r>
            <a:endParaRPr lang="vi-VN" dirty="0"/>
          </a:p>
          <a:p>
            <a:pPr algn="just"/>
            <a:r>
              <a:rPr lang="vi-VN" dirty="0"/>
              <a:t>11. Chiếm đoạt, huỷ hoại </a:t>
            </a:r>
            <a:r>
              <a:rPr lang="vi-VN" dirty="0" err="1"/>
              <a:t>hoặc</a:t>
            </a:r>
            <a:r>
              <a:rPr lang="vi-VN" dirty="0"/>
              <a:t> có hành vi cố ý khác chiếm đoạt, </a:t>
            </a:r>
            <a:r>
              <a:rPr lang="vi-VN" dirty="0" err="1"/>
              <a:t>huỷ</a:t>
            </a:r>
            <a:r>
              <a:rPr lang="vi-VN" dirty="0"/>
              <a:t> hoại tài sản  riêng của thành viên gia đình </a:t>
            </a:r>
            <a:r>
              <a:rPr lang="vi-VN" dirty="0" err="1"/>
              <a:t>hoặc</a:t>
            </a:r>
            <a:r>
              <a:rPr lang="vi-VN" dirty="0"/>
              <a:t> tài sản chung của thành viên gia đình.  </a:t>
            </a:r>
            <a:endParaRPr lang="en-US" dirty="0"/>
          </a:p>
          <a:p>
            <a:pPr algn="just"/>
            <a:r>
              <a:rPr lang="vi-VN" dirty="0"/>
              <a:t>12. </a:t>
            </a:r>
            <a:r>
              <a:rPr lang="vi-VN" dirty="0" err="1"/>
              <a:t>Cưỡng</a:t>
            </a:r>
            <a:r>
              <a:rPr lang="vi-VN" dirty="0"/>
              <a:t> ép thành viên gia đình lao </a:t>
            </a:r>
            <a:r>
              <a:rPr lang="vi-VN" dirty="0" err="1"/>
              <a:t>động</a:t>
            </a:r>
            <a:r>
              <a:rPr lang="vi-VN" dirty="0"/>
              <a:t> quá sức, đóng góp tài chính quá khả năng của họ. </a:t>
            </a:r>
            <a:endParaRPr lang="vi-VN" dirty="0"/>
          </a:p>
          <a:p>
            <a:pPr algn="just"/>
            <a:r>
              <a:rPr lang="vi-VN" dirty="0"/>
              <a:t>13. Kiểm soát tài sản, thu </a:t>
            </a:r>
            <a:r>
              <a:rPr lang="vi-VN" dirty="0" err="1"/>
              <a:t>nhập</a:t>
            </a:r>
            <a:r>
              <a:rPr lang="vi-VN" dirty="0"/>
              <a:t> của thành viên gia đình nhằm tạo ra tình trạng  phụ </a:t>
            </a:r>
            <a:r>
              <a:rPr lang="vi-VN" dirty="0" err="1"/>
              <a:t>thuộc</a:t>
            </a:r>
            <a:r>
              <a:rPr lang="vi-VN" dirty="0"/>
              <a:t> về tài chính. </a:t>
            </a:r>
            <a:endParaRPr lang="vi-VN" dirty="0"/>
          </a:p>
          <a:p>
            <a:pPr algn="just"/>
            <a:r>
              <a:rPr lang="vi-VN" dirty="0"/>
              <a:t>14. Có hành vi trái pháp </a:t>
            </a:r>
            <a:r>
              <a:rPr lang="vi-VN" dirty="0" err="1"/>
              <a:t>luật</a:t>
            </a:r>
            <a:r>
              <a:rPr lang="vi-VN" dirty="0"/>
              <a:t> </a:t>
            </a:r>
            <a:r>
              <a:rPr lang="vi-VN" dirty="0" err="1"/>
              <a:t>buộc</a:t>
            </a:r>
            <a:r>
              <a:rPr lang="vi-VN" dirty="0"/>
              <a:t> thành viên gia đình ra khỏi chỗ ở. </a:t>
            </a:r>
            <a:endParaRPr lang="vi-VN" dirty="0"/>
          </a:p>
        </p:txBody>
      </p:sp>
      <p:sp>
        <p:nvSpPr>
          <p:cNvPr id="5" name="TextBox 4"/>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endParaRPr lang="en-US" sz="3200" dirty="0">
              <a:solidFill>
                <a:srgbClr val="D8181D"/>
              </a:solidFill>
              <a:latin typeface="SVN-SAF" panose="02040603050506020204" pitchFamily="18" charset="0"/>
            </a:endParaRPr>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 y="555813"/>
            <a:ext cx="8793480" cy="4031873"/>
          </a:xfrm>
          <a:prstGeom prst="rect">
            <a:avLst/>
          </a:prstGeom>
          <a:noFill/>
        </p:spPr>
        <p:txBody>
          <a:bodyPr wrap="square">
            <a:spAutoFit/>
          </a:bodyPr>
          <a:lstStyle/>
          <a:p>
            <a:pPr algn="just"/>
            <a:r>
              <a:rPr lang="vi-VN" sz="1600" b="1" dirty="0"/>
              <a:t>Điều 6. Những hành vi bị cấm </a:t>
            </a:r>
            <a:endParaRPr lang="vi-VN" sz="1600" b="1" dirty="0"/>
          </a:p>
          <a:p>
            <a:pPr algn="just"/>
            <a:r>
              <a:rPr lang="vi-VN" sz="1600" dirty="0"/>
              <a:t>1. Các hành vi bạo lực gia đình quy định tại Điều 4 </a:t>
            </a:r>
            <a:r>
              <a:rPr lang="vi-VN" sz="1600" dirty="0" err="1"/>
              <a:t>Luật</a:t>
            </a:r>
            <a:r>
              <a:rPr lang="vi-VN" sz="1600" dirty="0"/>
              <a:t> này. </a:t>
            </a:r>
            <a:endParaRPr lang="vi-VN" sz="1600" dirty="0"/>
          </a:p>
          <a:p>
            <a:pPr algn="just"/>
            <a:r>
              <a:rPr lang="vi-VN" sz="1600" dirty="0"/>
              <a:t>2. </a:t>
            </a:r>
            <a:r>
              <a:rPr lang="vi-VN" sz="1600" dirty="0" err="1"/>
              <a:t>Cưỡng</a:t>
            </a:r>
            <a:r>
              <a:rPr lang="vi-VN" sz="1600" dirty="0"/>
              <a:t> bức, kích </a:t>
            </a:r>
            <a:r>
              <a:rPr lang="vi-VN" sz="1600" dirty="0" err="1"/>
              <a:t>động</a:t>
            </a:r>
            <a:r>
              <a:rPr lang="vi-VN" sz="1600" dirty="0"/>
              <a:t>, xúi giục, giúp sức </a:t>
            </a:r>
            <a:r>
              <a:rPr lang="vi-VN" sz="1600" dirty="0" err="1"/>
              <a:t>người</a:t>
            </a:r>
            <a:r>
              <a:rPr lang="vi-VN" sz="1600" dirty="0"/>
              <a:t> khác thực </a:t>
            </a:r>
            <a:r>
              <a:rPr lang="vi-VN" sz="1600" dirty="0" err="1"/>
              <a:t>hiện</a:t>
            </a:r>
            <a:r>
              <a:rPr lang="vi-VN" sz="1600" dirty="0"/>
              <a:t> hành vi bạo  lực gia đình. </a:t>
            </a:r>
            <a:endParaRPr lang="vi-VN" sz="1600" dirty="0"/>
          </a:p>
          <a:p>
            <a:pPr algn="just"/>
            <a:r>
              <a:rPr lang="vi-VN" sz="1600" dirty="0"/>
              <a:t>3. Dung túng, bao che bạo lực gia đình. </a:t>
            </a:r>
            <a:endParaRPr lang="vi-VN" sz="1600" dirty="0"/>
          </a:p>
          <a:p>
            <a:pPr algn="just"/>
            <a:r>
              <a:rPr lang="vi-VN" sz="1600" dirty="0"/>
              <a:t>4. Làm lộ, phát tán thông tin, làm sai </a:t>
            </a:r>
            <a:r>
              <a:rPr lang="vi-VN" sz="1600" dirty="0" err="1"/>
              <a:t>lệch</a:t>
            </a:r>
            <a:r>
              <a:rPr lang="vi-VN" sz="1600" dirty="0"/>
              <a:t> thông tin về bạo lực gia đình </a:t>
            </a:r>
            <a:r>
              <a:rPr lang="vi-VN" sz="1600" dirty="0" err="1"/>
              <a:t>dưới</a:t>
            </a:r>
            <a:r>
              <a:rPr lang="vi-VN" sz="1600" dirty="0"/>
              <a:t>  mọi hình thức. </a:t>
            </a:r>
            <a:endParaRPr lang="vi-VN" sz="1600" dirty="0"/>
          </a:p>
          <a:p>
            <a:pPr algn="just"/>
            <a:r>
              <a:rPr lang="vi-VN" sz="1600" dirty="0"/>
              <a:t>5. Sử dụng các ứng dụng của khoa học, công nghệ nhằm kích </a:t>
            </a:r>
            <a:r>
              <a:rPr lang="vi-VN" sz="1600" dirty="0" err="1"/>
              <a:t>động</a:t>
            </a:r>
            <a:r>
              <a:rPr lang="vi-VN" sz="1600" dirty="0"/>
              <a:t> bạo lực gia  đình; nói xấu </a:t>
            </a:r>
            <a:r>
              <a:rPr lang="vi-VN" sz="1600" dirty="0" err="1"/>
              <a:t>hoặc</a:t>
            </a:r>
            <a:r>
              <a:rPr lang="vi-VN" sz="1600" dirty="0"/>
              <a:t> đe </a:t>
            </a:r>
            <a:r>
              <a:rPr lang="vi-VN" sz="1600" dirty="0" err="1"/>
              <a:t>doạ</a:t>
            </a:r>
            <a:r>
              <a:rPr lang="vi-VN" sz="1600" dirty="0"/>
              <a:t> thành viên gia đình. </a:t>
            </a:r>
            <a:endParaRPr lang="vi-VN" sz="1600" dirty="0"/>
          </a:p>
          <a:p>
            <a:pPr algn="just"/>
            <a:endParaRPr lang="vi-VN" sz="1600" dirty="0"/>
          </a:p>
          <a:p>
            <a:pPr algn="just"/>
            <a:r>
              <a:rPr lang="vi-VN" sz="1600" b="1" dirty="0"/>
              <a:t>Điều 47. Xử lí </a:t>
            </a:r>
            <a:r>
              <a:rPr lang="vi-VN" sz="1600" b="1" dirty="0" err="1"/>
              <a:t>người</a:t>
            </a:r>
            <a:r>
              <a:rPr lang="vi-VN" sz="1600" b="1" dirty="0"/>
              <a:t> có hành vi </a:t>
            </a:r>
            <a:r>
              <a:rPr lang="vi-VN" sz="1600" b="1" dirty="0" err="1"/>
              <a:t>vi</a:t>
            </a:r>
            <a:r>
              <a:rPr lang="vi-VN" sz="1600" b="1" dirty="0"/>
              <a:t> phạm pháp </a:t>
            </a:r>
            <a:r>
              <a:rPr lang="vi-VN" sz="1600" b="1" dirty="0" err="1"/>
              <a:t>luật</a:t>
            </a:r>
            <a:r>
              <a:rPr lang="vi-VN" sz="1600" b="1" dirty="0"/>
              <a:t> về phòng, chống bạo lực gia đình </a:t>
            </a:r>
            <a:endParaRPr lang="en-US" sz="1600" b="1" dirty="0"/>
          </a:p>
          <a:p>
            <a:pPr algn="just"/>
            <a:r>
              <a:rPr lang="vi-VN" sz="1600" dirty="0"/>
              <a:t>1. </a:t>
            </a:r>
            <a:r>
              <a:rPr lang="vi-VN" sz="1600" dirty="0" err="1"/>
              <a:t>Người</a:t>
            </a:r>
            <a:r>
              <a:rPr lang="vi-VN" sz="1600" dirty="0"/>
              <a:t> có hành vi </a:t>
            </a:r>
            <a:r>
              <a:rPr lang="vi-VN" sz="1600" dirty="0" err="1"/>
              <a:t>vi</a:t>
            </a:r>
            <a:r>
              <a:rPr lang="vi-VN" sz="1600" dirty="0"/>
              <a:t> phạm pháp </a:t>
            </a:r>
            <a:r>
              <a:rPr lang="vi-VN" sz="1600" dirty="0" err="1"/>
              <a:t>luật</a:t>
            </a:r>
            <a:r>
              <a:rPr lang="vi-VN" sz="1600" dirty="0"/>
              <a:t> về phòng, chống bạo lực gia đình </a:t>
            </a:r>
            <a:r>
              <a:rPr lang="vi-VN" sz="1600" dirty="0" err="1"/>
              <a:t>tuỳ</a:t>
            </a:r>
            <a:r>
              <a:rPr lang="vi-VN" sz="1600" dirty="0"/>
              <a:t>  theo tính chất, mức độ vi phạm mà bị xử lí theo quy định tại Điều 48, Điều 49 </a:t>
            </a:r>
            <a:r>
              <a:rPr lang="vi-VN" sz="1600" dirty="0" err="1"/>
              <a:t>Luật</a:t>
            </a:r>
            <a:r>
              <a:rPr lang="vi-VN" sz="1600" dirty="0"/>
              <a:t> này; bị xử lí vi phạm hành chính; xử lí kỉ </a:t>
            </a:r>
            <a:r>
              <a:rPr lang="vi-VN" sz="1600" dirty="0" err="1"/>
              <a:t>luật</a:t>
            </a:r>
            <a:r>
              <a:rPr lang="vi-VN" sz="1600" dirty="0"/>
              <a:t> </a:t>
            </a:r>
            <a:r>
              <a:rPr lang="vi-VN" sz="1600" dirty="0" err="1"/>
              <a:t>hoặc</a:t>
            </a:r>
            <a:r>
              <a:rPr lang="vi-VN" sz="1600" dirty="0"/>
              <a:t> bị truy cứu trách </a:t>
            </a:r>
            <a:r>
              <a:rPr lang="vi-VN" sz="1600" dirty="0" err="1"/>
              <a:t>nhiệm</a:t>
            </a:r>
            <a:r>
              <a:rPr lang="vi-VN" sz="1600" dirty="0"/>
              <a:t> hình  sự; nếu gây </a:t>
            </a:r>
            <a:r>
              <a:rPr lang="vi-VN" sz="1600" dirty="0" err="1"/>
              <a:t>thiệt</a:t>
            </a:r>
            <a:r>
              <a:rPr lang="vi-VN" sz="1600" dirty="0"/>
              <a:t> hại thì phải bồi </a:t>
            </a:r>
            <a:r>
              <a:rPr lang="vi-VN" sz="1600" dirty="0" err="1"/>
              <a:t>thường</a:t>
            </a:r>
            <a:r>
              <a:rPr lang="vi-VN" sz="1600" dirty="0"/>
              <a:t> theo quy định của pháp </a:t>
            </a:r>
            <a:r>
              <a:rPr lang="vi-VN" sz="1600" dirty="0" err="1"/>
              <a:t>luật</a:t>
            </a:r>
            <a:r>
              <a:rPr lang="vi-VN" sz="1600" dirty="0"/>
              <a:t>. </a:t>
            </a:r>
            <a:endParaRPr lang="en-US" sz="1600" dirty="0"/>
          </a:p>
          <a:p>
            <a:pPr algn="just"/>
            <a:r>
              <a:rPr lang="vi-VN" sz="1600" dirty="0"/>
              <a:t>2. Cán bộ, công chức, viên chức, </a:t>
            </a:r>
            <a:r>
              <a:rPr lang="vi-VN" sz="1600" dirty="0" err="1"/>
              <a:t>người</a:t>
            </a:r>
            <a:r>
              <a:rPr lang="vi-VN" sz="1600" dirty="0"/>
              <a:t> </a:t>
            </a:r>
            <a:r>
              <a:rPr lang="vi-VN" sz="1600" dirty="0" err="1"/>
              <a:t>thuộc</a:t>
            </a:r>
            <a:r>
              <a:rPr lang="vi-VN" sz="1600" dirty="0"/>
              <a:t> lực </a:t>
            </a:r>
            <a:r>
              <a:rPr lang="vi-VN" sz="1600" dirty="0" err="1"/>
              <a:t>lượng</a:t>
            </a:r>
            <a:r>
              <a:rPr lang="vi-VN" sz="1600" dirty="0"/>
              <a:t> vũ trang nhân dân có hành vi </a:t>
            </a:r>
            <a:r>
              <a:rPr lang="vi-VN" sz="1600" dirty="0" err="1"/>
              <a:t>vi</a:t>
            </a:r>
            <a:r>
              <a:rPr lang="vi-VN" sz="1600" dirty="0"/>
              <a:t> phạm pháp </a:t>
            </a:r>
            <a:r>
              <a:rPr lang="vi-VN" sz="1600" dirty="0" err="1"/>
              <a:t>luật</a:t>
            </a:r>
            <a:r>
              <a:rPr lang="vi-VN" sz="1600" dirty="0"/>
              <a:t> về bạo lực gia đình bị xử lí vi phạm theo quy định của  pháp </a:t>
            </a:r>
            <a:r>
              <a:rPr lang="vi-VN" sz="1600" dirty="0" err="1"/>
              <a:t>luật</a:t>
            </a:r>
            <a:r>
              <a:rPr lang="vi-VN" sz="1600" dirty="0"/>
              <a:t> và thông báo cho </a:t>
            </a:r>
            <a:r>
              <a:rPr lang="vi-VN" sz="1600" dirty="0" err="1"/>
              <a:t>người</a:t>
            </a:r>
            <a:r>
              <a:rPr lang="vi-VN" sz="1600" dirty="0"/>
              <a:t> đứng đầu cơ quan, tổ chức, đơn vị có thẩm  quyền quản lí để giáo dục. </a:t>
            </a:r>
            <a:endParaRPr lang="vi-VN" sz="1600" dirty="0"/>
          </a:p>
        </p:txBody>
      </p:sp>
      <p:sp>
        <p:nvSpPr>
          <p:cNvPr id="5" name="TextBox 4"/>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endParaRPr lang="en-US" sz="3200" dirty="0">
              <a:solidFill>
                <a:srgbClr val="D8181D"/>
              </a:solidFill>
              <a:latin typeface="SVN-SAF" panose="02040603050506020204" pitchFamily="18" charset="0"/>
            </a:endParaRP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181" y="665917"/>
            <a:ext cx="8549640" cy="3370666"/>
          </a:xfrm>
          <a:prstGeom prst="rect">
            <a:avLst/>
          </a:prstGeom>
          <a:noFill/>
        </p:spPr>
        <p:txBody>
          <a:bodyPr wrap="square">
            <a:spAutoFit/>
          </a:bodyPr>
          <a:lstStyle/>
          <a:p>
            <a:pPr algn="just">
              <a:lnSpc>
                <a:spcPct val="150000"/>
              </a:lnSpc>
            </a:pPr>
            <a:r>
              <a:rPr lang="vi-VN" sz="1600" b="1" dirty="0"/>
              <a:t>Điều 48. Góp ý, phê bình </a:t>
            </a:r>
            <a:r>
              <a:rPr lang="vi-VN" sz="1600" b="1" dirty="0" err="1"/>
              <a:t>người</a:t>
            </a:r>
            <a:r>
              <a:rPr lang="vi-VN" sz="1600" b="1" dirty="0"/>
              <a:t> có hành vi bạo lực gia đình chưa đến mức phải xử lí hành chính </a:t>
            </a:r>
            <a:r>
              <a:rPr lang="vi-VN" sz="1600" b="1" dirty="0" err="1"/>
              <a:t>hoặc</a:t>
            </a:r>
            <a:r>
              <a:rPr lang="vi-VN" sz="1600" b="1" dirty="0"/>
              <a:t> truy cứu trách </a:t>
            </a:r>
            <a:r>
              <a:rPr lang="vi-VN" sz="1600" b="1" dirty="0" err="1"/>
              <a:t>nhiệm</a:t>
            </a:r>
            <a:r>
              <a:rPr lang="vi-VN" sz="1600" b="1" dirty="0"/>
              <a:t> hình sự </a:t>
            </a:r>
            <a:endParaRPr lang="vi-VN" sz="1600" b="1" dirty="0"/>
          </a:p>
          <a:p>
            <a:pPr algn="just">
              <a:lnSpc>
                <a:spcPct val="150000"/>
              </a:lnSpc>
            </a:pPr>
            <a:r>
              <a:rPr lang="vi-VN" sz="1600" dirty="0"/>
              <a:t>1. </a:t>
            </a:r>
            <a:r>
              <a:rPr lang="vi-VN" sz="1600" dirty="0" err="1"/>
              <a:t>Người</a:t>
            </a:r>
            <a:r>
              <a:rPr lang="vi-VN" sz="1600" dirty="0"/>
              <a:t> từ đủ 16 tuổi trở lên có hành vi bạo lực gia đình chưa đến mức phải  xử lí hành chính </a:t>
            </a:r>
            <a:r>
              <a:rPr lang="vi-VN" sz="1600" dirty="0" err="1"/>
              <a:t>hoặc</a:t>
            </a:r>
            <a:r>
              <a:rPr lang="vi-VN" sz="1600" dirty="0"/>
              <a:t> truy cứu trách </a:t>
            </a:r>
            <a:r>
              <a:rPr lang="vi-VN" sz="1600" dirty="0" err="1"/>
              <a:t>nhiệm</a:t>
            </a:r>
            <a:r>
              <a:rPr lang="vi-VN" sz="1600" dirty="0"/>
              <a:t> hình sự thì bị góp ý, phê bình tại </a:t>
            </a:r>
            <a:r>
              <a:rPr lang="vi-VN" sz="1600" dirty="0" err="1"/>
              <a:t>cộng</a:t>
            </a:r>
            <a:r>
              <a:rPr lang="vi-VN" sz="1600" dirty="0"/>
              <a:t>  đồng dân cư. </a:t>
            </a:r>
            <a:endParaRPr lang="vi-VN" sz="1600" dirty="0"/>
          </a:p>
          <a:p>
            <a:pPr algn="just">
              <a:lnSpc>
                <a:spcPct val="150000"/>
              </a:lnSpc>
            </a:pPr>
            <a:r>
              <a:rPr lang="vi-VN" sz="1600" b="1" dirty="0"/>
              <a:t>Điều 49. Áp dụng các </a:t>
            </a:r>
            <a:r>
              <a:rPr lang="vi-VN" sz="1600" b="1" dirty="0" err="1"/>
              <a:t>biện</a:t>
            </a:r>
            <a:r>
              <a:rPr lang="vi-VN" sz="1600" b="1" dirty="0"/>
              <a:t> pháp giáo dục tại xã, </a:t>
            </a:r>
            <a:r>
              <a:rPr lang="vi-VN" sz="1600" b="1" dirty="0" err="1"/>
              <a:t>phường</a:t>
            </a:r>
            <a:r>
              <a:rPr lang="vi-VN" sz="1600" b="1" dirty="0"/>
              <a:t>, thị trấn </a:t>
            </a:r>
            <a:endParaRPr lang="vi-VN" sz="1600" b="1" dirty="0"/>
          </a:p>
          <a:p>
            <a:pPr algn="just">
              <a:lnSpc>
                <a:spcPct val="150000"/>
              </a:lnSpc>
            </a:pPr>
            <a:r>
              <a:rPr lang="vi-VN" sz="1600" dirty="0"/>
              <a:t>1. </a:t>
            </a:r>
            <a:r>
              <a:rPr lang="vi-VN" sz="1600" dirty="0" err="1"/>
              <a:t>Người</a:t>
            </a:r>
            <a:r>
              <a:rPr lang="vi-VN" sz="1600" dirty="0"/>
              <a:t> có hành vi bạo lực gia đình đã </a:t>
            </a:r>
            <a:r>
              <a:rPr lang="vi-VN" sz="1600" dirty="0" err="1"/>
              <a:t>được</a:t>
            </a:r>
            <a:r>
              <a:rPr lang="vi-VN" sz="1600" dirty="0"/>
              <a:t> góp ý, phê bình trong </a:t>
            </a:r>
            <a:r>
              <a:rPr lang="vi-VN" sz="1600" dirty="0" err="1"/>
              <a:t>cộng</a:t>
            </a:r>
            <a:r>
              <a:rPr lang="vi-VN" sz="1600" dirty="0"/>
              <a:t> đồng  dân cư mà trong thời hạn 6 tháng, kể từ ngày áp dụng </a:t>
            </a:r>
            <a:r>
              <a:rPr lang="vi-VN" sz="1600" dirty="0" err="1"/>
              <a:t>biện</a:t>
            </a:r>
            <a:r>
              <a:rPr lang="vi-VN" sz="1600" dirty="0"/>
              <a:t> pháp này vẫn có hành  vi bạo lực gia đình nhưng chưa đến mức bị xử phạt hành chính thì bị áp dụng </a:t>
            </a:r>
            <a:r>
              <a:rPr lang="vi-VN" sz="1600" dirty="0" err="1"/>
              <a:t>biện</a:t>
            </a:r>
            <a:r>
              <a:rPr lang="vi-VN" sz="1600" dirty="0"/>
              <a:t> pháp giáo dục tại xã, </a:t>
            </a:r>
            <a:r>
              <a:rPr lang="vi-VN" sz="1600" dirty="0" err="1"/>
              <a:t>phường</a:t>
            </a:r>
            <a:r>
              <a:rPr lang="vi-VN" sz="1600" dirty="0"/>
              <a:t>, thị trấn. </a:t>
            </a:r>
            <a:endParaRPr lang="vi-VN" sz="1600" dirty="0"/>
          </a:p>
        </p:txBody>
      </p:sp>
      <p:sp>
        <p:nvSpPr>
          <p:cNvPr id="4" name="TextBox 3"/>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endParaRPr lang="en-US" sz="3200" dirty="0">
              <a:solidFill>
                <a:srgbClr val="D8181D"/>
              </a:solidFill>
              <a:latin typeface="SVN-SAF" panose="02040603050506020204" pitchFamily="18" charset="0"/>
            </a:endParaRP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p:cNvSpPr/>
          <p:nvPr/>
        </p:nvSpPr>
        <p:spPr>
          <a:xfrm>
            <a:off x="204650" y="693421"/>
            <a:ext cx="6340930" cy="4152900"/>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sz="1500" dirty="0">
                <a:solidFill>
                  <a:schemeClr val="tx1"/>
                </a:solidFill>
              </a:rPr>
              <a:t>Trước đây, gia đình bạn V luôn vui vẻ, hạnh phúc. Một năm nay, do công việc  khó khăn nên bố của bạn V buồn bã, uống rượu nhiều hơn. Mỗi lần say, bố hay mắng  chửi ba mẹ con bạn V. Tính tình của bố cũng thay đổi, dễ nổi nóng cọc cằn. Có lần, bố còn đánh mẹ đến mức phải nhập viện. Dù được mọi người góp ý nhưng bố của bạn V  không thay đổi, vẫn uống nhiều rượu và thường xuyên đánh đập vợ con. Không thể chịu đựng được sự chửi mắng và những trận đòn roi vô cớ từ chồng, mẹ bạn V đã  bỏ nhà đi. Từ đó, hai anh em bạn V học hành sa sút hẳn. Đã vậy, bố bạn V còn bị  mất việc làm, hai anh em bạn V có nguy cơ phải nghỉ học vì không có tiền đóng  học phí. </a:t>
            </a:r>
            <a:endParaRPr lang="en-US" sz="1500" dirty="0">
              <a:solidFill>
                <a:schemeClr val="tx1"/>
              </a:solidFill>
            </a:endParaRPr>
          </a:p>
        </p:txBody>
      </p:sp>
      <p:sp>
        <p:nvSpPr>
          <p:cNvPr id="6" name="TextBox 5"/>
          <p:cNvSpPr txBox="1"/>
          <p:nvPr/>
        </p:nvSpPr>
        <p:spPr>
          <a:xfrm>
            <a:off x="2375760" y="0"/>
            <a:ext cx="3407820"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Trường</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hợp</a:t>
            </a:r>
            <a:endParaRPr lang="en-US" sz="3200" dirty="0">
              <a:solidFill>
                <a:srgbClr val="D8181D"/>
              </a:solidFill>
              <a:latin typeface="SVN-SAF" panose="02040603050506020204" pitchFamily="18" charset="0"/>
            </a:endParaRPr>
          </a:p>
        </p:txBody>
      </p:sp>
      <p:pic>
        <p:nvPicPr>
          <p:cNvPr id="7" name="Picture 2" descr="Quy định của pháp luật về những hành vi bạo lực gia đình - Cổng Thông Tin  Hội Liên hiệp Phụ nữ Việt Nam"/>
          <p:cNvPicPr>
            <a:picLocks noChangeAspect="1" noChangeArrowheads="1"/>
          </p:cNvPicPr>
          <p:nvPr/>
        </p:nvPicPr>
        <p:blipFill>
          <a:blip r:embed="rId1">
            <a:biLevel thresh="25000"/>
            <a:extLst>
              <a:ext uri="{28A0092B-C50C-407E-A947-70E740481C1C}">
                <a14:useLocalDpi xmlns:a14="http://schemas.microsoft.com/office/drawing/2010/main" val="0"/>
              </a:ext>
            </a:extLst>
          </a:blip>
          <a:srcRect/>
          <a:stretch>
            <a:fillRect/>
          </a:stretch>
        </p:blipFill>
        <p:spPr bwMode="auto">
          <a:xfrm>
            <a:off x="6379027" y="1790700"/>
            <a:ext cx="2764973" cy="21488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p:cNvPicPr>
            <a:picLocks noChangeAspect="1"/>
          </p:cNvPicPr>
          <p:nvPr/>
        </p:nvPicPr>
        <p:blipFill rotWithShape="1">
          <a:blip r:embed="rId1"/>
          <a:srcRect l="77305" t="2087" r="4179" b="87094"/>
          <a:stretch>
            <a:fillRect/>
          </a:stretch>
        </p:blipFill>
        <p:spPr>
          <a:xfrm flipH="1">
            <a:off x="-279315" y="-348765"/>
            <a:ext cx="7688581" cy="3765078"/>
          </a:xfrm>
          <a:prstGeom prst="rect">
            <a:avLst/>
          </a:prstGeom>
        </p:spPr>
      </p:pic>
      <p:sp>
        <p:nvSpPr>
          <p:cNvPr id="5" name="TextBox 4"/>
          <p:cNvSpPr txBox="1"/>
          <p:nvPr/>
        </p:nvSpPr>
        <p:spPr>
          <a:xfrm>
            <a:off x="1508215" y="468178"/>
            <a:ext cx="3999223" cy="1815882"/>
          </a:xfrm>
          <a:prstGeom prst="rect">
            <a:avLst/>
          </a:prstGeom>
          <a:noFill/>
        </p:spPr>
        <p:txBody>
          <a:bodyPr wrap="square">
            <a:spAutoFit/>
          </a:bodyPr>
          <a:lstStyle/>
          <a:p>
            <a:pPr algn="ctr"/>
            <a:r>
              <a:rPr lang="vi-VN" sz="2800" b="1" dirty="0">
                <a:solidFill>
                  <a:srgbClr val="002060"/>
                </a:solidFill>
                <a:effectLst/>
                <a:latin typeface="Arial" panose="020B0604020202020204" pitchFamily="34" charset="0"/>
                <a:ea typeface="Arial" panose="020B0604020202020204" pitchFamily="34" charset="0"/>
              </a:rPr>
              <a:t>Em hãy nêu những quy định pháp luật khác về phòng, chống bạo lực gia đình. </a:t>
            </a:r>
            <a:endParaRPr lang="en-US" sz="2800" b="1" dirty="0">
              <a:solidFill>
                <a:srgbClr val="002060"/>
              </a:solidFill>
            </a:endParaRPr>
          </a:p>
        </p:txBody>
      </p:sp>
      <p:pic>
        <p:nvPicPr>
          <p:cNvPr id="2" name="Picture 1"/>
          <p:cNvPicPr>
            <a:picLocks noChangeAspect="1"/>
          </p:cNvPicPr>
          <p:nvPr/>
        </p:nvPicPr>
        <p:blipFill>
          <a:blip r:embed="rId2"/>
          <a:stretch>
            <a:fillRect/>
          </a:stretch>
        </p:blipFill>
        <p:spPr>
          <a:xfrm>
            <a:off x="6259726" y="2441715"/>
            <a:ext cx="2767247" cy="2767247"/>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5290" y="474416"/>
            <a:ext cx="8728710" cy="646331"/>
          </a:xfrm>
          <a:prstGeom prst="rect">
            <a:avLst/>
          </a:prstGeom>
          <a:solidFill>
            <a:schemeClr val="accent4"/>
          </a:solidFill>
        </p:spPr>
        <p:txBody>
          <a:bodyPr wrap="square">
            <a:spAutoFit/>
          </a:bodyPr>
          <a:lstStyle/>
          <a:p>
            <a:pPr algn="just"/>
            <a:r>
              <a:rPr lang="vi-VN" sz="1800" b="1" dirty="0"/>
              <a:t>Em hãy đọc và sắp xếp các hành động sau theo trình tự trước, trong và sau khi xảy ra bạo lực gia đình </a:t>
            </a:r>
            <a:endParaRPr lang="en-US" sz="1800" b="1" dirty="0"/>
          </a:p>
        </p:txBody>
      </p:sp>
      <p:sp>
        <p:nvSpPr>
          <p:cNvPr id="9" name="TextBox 8"/>
          <p:cNvSpPr txBox="1"/>
          <p:nvPr/>
        </p:nvSpPr>
        <p:spPr>
          <a:xfrm>
            <a:off x="3675364" y="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3</a:t>
            </a:r>
            <a:endParaRPr lang="en-US" sz="3200" dirty="0">
              <a:solidFill>
                <a:srgbClr val="D8181D"/>
              </a:solidFill>
              <a:latin typeface="SVN-SAF" panose="02040603050506020204" pitchFamily="18" charset="0"/>
            </a:endParaRPr>
          </a:p>
        </p:txBody>
      </p:sp>
      <p:pic>
        <p:nvPicPr>
          <p:cNvPr id="2" name="Picture 1" descr="Chung tay phòng chống bạo lực phụ nữ và trẻ em gái – Trường Cao Đẳng Cơ  Giới và Thủy Lợi"/>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1021" y="3048141"/>
            <a:ext cx="1763904" cy="2177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4664" y="1400330"/>
            <a:ext cx="6501399" cy="351378"/>
          </a:xfrm>
          <a:prstGeom prst="rect">
            <a:avLst/>
          </a:prstGeom>
          <a:solidFill>
            <a:schemeClr val="accent4">
              <a:lumMod val="9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a) Lên tiếng phản đối người có hành vi bạo lực một cách phù hợp. </a:t>
            </a:r>
            <a:endParaRPr lang="en-US" sz="1600" dirty="0">
              <a:effectLst/>
              <a:latin typeface="Arial" panose="020B0604020202020204" pitchFamily="34" charset="0"/>
              <a:ea typeface="Arial" panose="020B0604020202020204" pitchFamily="34" charset="0"/>
            </a:endParaRPr>
          </a:p>
        </p:txBody>
      </p:sp>
      <p:sp>
        <p:nvSpPr>
          <p:cNvPr id="4" name="TextBox 3"/>
          <p:cNvSpPr txBox="1"/>
          <p:nvPr/>
        </p:nvSpPr>
        <p:spPr>
          <a:xfrm>
            <a:off x="1165772" y="1998396"/>
            <a:ext cx="6062594" cy="351378"/>
          </a:xfrm>
          <a:prstGeom prst="rect">
            <a:avLst/>
          </a:prstGeom>
          <a:solidFill>
            <a:schemeClr val="accent5">
              <a:lumMod val="75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b) Nhận diện nguy cơ xảy ra bạo lực để tìm đến chỗ an toàn.</a:t>
            </a:r>
            <a:endParaRPr lang="en-US" sz="1600" dirty="0">
              <a:effectLst/>
              <a:latin typeface="Arial" panose="020B0604020202020204" pitchFamily="34" charset="0"/>
              <a:ea typeface="Arial" panose="020B0604020202020204" pitchFamily="34" charset="0"/>
            </a:endParaRPr>
          </a:p>
        </p:txBody>
      </p:sp>
      <p:sp>
        <p:nvSpPr>
          <p:cNvPr id="7" name="TextBox 6"/>
          <p:cNvSpPr txBox="1"/>
          <p:nvPr/>
        </p:nvSpPr>
        <p:spPr>
          <a:xfrm>
            <a:off x="1126358" y="2619997"/>
            <a:ext cx="7341060" cy="351378"/>
          </a:xfrm>
          <a:prstGeom prst="rect">
            <a:avLst/>
          </a:prstGeom>
          <a:solidFill>
            <a:schemeClr val="accent2">
              <a:lumMod val="75000"/>
            </a:schemeClr>
          </a:solidFill>
        </p:spPr>
        <p:txBody>
          <a:bodyPr wrap="square">
            <a:spAutoFit/>
          </a:bodyPr>
          <a:lstStyle/>
          <a:p>
            <a:pPr algn="just">
              <a:lnSpc>
                <a:spcPct val="115000"/>
              </a:lnSpc>
            </a:pPr>
            <a:r>
              <a:rPr lang="en-US" sz="1600" dirty="0">
                <a:latin typeface="Arial" panose="020B0604020202020204" pitchFamily="34" charset="0"/>
                <a:ea typeface="Arial" panose="020B0604020202020204" pitchFamily="34" charset="0"/>
              </a:rPr>
              <a:t>c) </a:t>
            </a:r>
            <a:r>
              <a:rPr lang="vi-VN" sz="1600" dirty="0">
                <a:effectLst/>
                <a:latin typeface="Arial" panose="020B0604020202020204" pitchFamily="34" charset="0"/>
                <a:ea typeface="Arial" panose="020B0604020202020204" pitchFamily="34" charset="0"/>
              </a:rPr>
              <a:t>Xem xét mức độ tổn thương (nếu có) để liên hệ với các cơ sở y tế điều trị. </a:t>
            </a:r>
            <a:endParaRPr lang="en-US" sz="1600" i="1" dirty="0">
              <a:effectLst/>
              <a:latin typeface="Arial" panose="020B0604020202020204" pitchFamily="34" charset="0"/>
              <a:ea typeface="Arial" panose="020B0604020202020204" pitchFamily="34" charset="0"/>
            </a:endParaRPr>
          </a:p>
        </p:txBody>
      </p:sp>
      <p:sp>
        <p:nvSpPr>
          <p:cNvPr id="10" name="TextBox 9"/>
          <p:cNvSpPr txBox="1"/>
          <p:nvPr/>
        </p:nvSpPr>
        <p:spPr>
          <a:xfrm>
            <a:off x="2285999" y="4022404"/>
            <a:ext cx="6779173" cy="566758"/>
          </a:xfrm>
          <a:prstGeom prst="rect">
            <a:avLst/>
          </a:prstGeom>
          <a:solidFill>
            <a:schemeClr val="accent5">
              <a:lumMod val="20000"/>
              <a:lumOff val="80000"/>
            </a:schemeClr>
          </a:solidFill>
        </p:spPr>
        <p:txBody>
          <a:bodyPr wrap="square">
            <a:spAutoFit/>
          </a:bodyPr>
          <a:lstStyle/>
          <a:p>
            <a:pPr algn="just">
              <a:lnSpc>
                <a:spcPct val="115000"/>
              </a:lnSpc>
            </a:pPr>
            <a:r>
              <a:rPr lang="vi-VN" sz="1400" dirty="0">
                <a:effectLst/>
                <a:latin typeface="Arial" panose="020B0604020202020204" pitchFamily="34" charset="0"/>
                <a:ea typeface="Arial" panose="020B0604020202020204" pitchFamily="34" charset="0"/>
              </a:rPr>
              <a:t>e) Báo cho cơ quan chức năng tại địa phương hoặc gọi điện cho Tổng đài Quốc gia  Bảo vệ trẻ em 111. </a:t>
            </a:r>
            <a:endParaRPr lang="en-US" sz="1400" dirty="0">
              <a:effectLst/>
              <a:latin typeface="Arial" panose="020B0604020202020204" pitchFamily="34" charset="0"/>
              <a:ea typeface="Arial" panose="020B0604020202020204" pitchFamily="34" charset="0"/>
            </a:endParaRPr>
          </a:p>
        </p:txBody>
      </p:sp>
      <p:sp>
        <p:nvSpPr>
          <p:cNvPr id="11" name="TextBox 10"/>
          <p:cNvSpPr txBox="1"/>
          <p:nvPr/>
        </p:nvSpPr>
        <p:spPr>
          <a:xfrm>
            <a:off x="2223173" y="3312515"/>
            <a:ext cx="5147429" cy="351378"/>
          </a:xfrm>
          <a:prstGeom prst="rect">
            <a:avLst/>
          </a:prstGeom>
          <a:solidFill>
            <a:schemeClr val="accent2">
              <a:lumMod val="60000"/>
              <a:lumOff val="40000"/>
            </a:schemeClr>
          </a:solidFill>
        </p:spPr>
        <p:txBody>
          <a:bodyPr wrap="square">
            <a:spAutoFit/>
          </a:bodyPr>
          <a:lstStyle/>
          <a:p>
            <a:pPr algn="just">
              <a:lnSpc>
                <a:spcPct val="115000"/>
              </a:lnSpc>
            </a:pPr>
            <a:r>
              <a:rPr lang="en-US" sz="1600" dirty="0">
                <a:effectLst/>
                <a:latin typeface="Arial" panose="020B0604020202020204" pitchFamily="34" charset="0"/>
                <a:ea typeface="Arial" panose="020B0604020202020204" pitchFamily="34" charset="0"/>
              </a:rPr>
              <a:t>d) </a:t>
            </a:r>
            <a:r>
              <a:rPr lang="vi-VN" sz="1600" dirty="0">
                <a:effectLst/>
                <a:latin typeface="Arial" panose="020B0604020202020204" pitchFamily="34" charset="0"/>
                <a:ea typeface="Arial" panose="020B0604020202020204" pitchFamily="34" charset="0"/>
              </a:rPr>
              <a:t>Nhờ sự trợ giúp của người thân hoặc hàng xóm. </a:t>
            </a:r>
            <a:endParaRPr lang="en-US" sz="1600" i="1" dirty="0">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medium confidence"/>
          <p:cNvPicPr>
            <a:picLocks noChangeAspect="1"/>
          </p:cNvPicPr>
          <p:nvPr/>
        </p:nvPicPr>
        <p:blipFill>
          <a:blip r:embed="rId1"/>
          <a:stretch>
            <a:fillRect/>
          </a:stretch>
        </p:blipFill>
        <p:spPr>
          <a:xfrm>
            <a:off x="0" y="101600"/>
            <a:ext cx="10312400" cy="5602513"/>
          </a:xfrm>
          <a:prstGeom prst="rect">
            <a:avLst/>
          </a:prstGeom>
        </p:spPr>
      </p:pic>
      <p:sp>
        <p:nvSpPr>
          <p:cNvPr id="4" name="TextBox 3"/>
          <p:cNvSpPr txBox="1"/>
          <p:nvPr/>
        </p:nvSpPr>
        <p:spPr>
          <a:xfrm>
            <a:off x="3331700" y="520247"/>
            <a:ext cx="2935093" cy="646331"/>
          </a:xfrm>
          <a:prstGeom prst="rect">
            <a:avLst/>
          </a:prstGeom>
          <a:noFill/>
        </p:spPr>
        <p:txBody>
          <a:bodyPr wrap="square" rtlCol="0">
            <a:spAutoFit/>
          </a:bodyPr>
          <a:lstStyle/>
          <a:p>
            <a:pPr algn="ctr"/>
            <a:r>
              <a:rPr lang="en-US" sz="3600" dirty="0" err="1">
                <a:solidFill>
                  <a:srgbClr val="EC0A3A"/>
                </a:solidFill>
                <a:latin typeface="SVN-SAF" panose="02040603050506020204" pitchFamily="18" charset="0"/>
              </a:rPr>
              <a:t>Nhiệm</a:t>
            </a:r>
            <a:r>
              <a:rPr lang="en-US" sz="3600" dirty="0">
                <a:solidFill>
                  <a:srgbClr val="EC0A3A"/>
                </a:solidFill>
                <a:latin typeface="SVN-SAF" panose="02040603050506020204" pitchFamily="18" charset="0"/>
              </a:rPr>
              <a:t> </a:t>
            </a:r>
            <a:r>
              <a:rPr lang="en-US" sz="3600" dirty="0" err="1">
                <a:solidFill>
                  <a:srgbClr val="EC0A3A"/>
                </a:solidFill>
                <a:latin typeface="SVN-SAF" panose="02040603050506020204" pitchFamily="18" charset="0"/>
              </a:rPr>
              <a:t>vụ</a:t>
            </a:r>
            <a:r>
              <a:rPr lang="en-US" sz="3600" dirty="0">
                <a:solidFill>
                  <a:srgbClr val="EC0A3A"/>
                </a:solidFill>
                <a:latin typeface="SVN-SAF" panose="02040603050506020204" pitchFamily="18" charset="0"/>
              </a:rPr>
              <a:t> 4</a:t>
            </a:r>
            <a:endParaRPr lang="en-US" sz="3600" dirty="0">
              <a:solidFill>
                <a:srgbClr val="EC0A3A"/>
              </a:solidFill>
              <a:latin typeface="SVN-SAF" panose="02040603050506020204" pitchFamily="18" charset="0"/>
            </a:endParaRPr>
          </a:p>
        </p:txBody>
      </p:sp>
      <p:sp>
        <p:nvSpPr>
          <p:cNvPr id="6" name="TextBox 5"/>
          <p:cNvSpPr txBox="1"/>
          <p:nvPr/>
        </p:nvSpPr>
        <p:spPr>
          <a:xfrm>
            <a:off x="1453948" y="1166578"/>
            <a:ext cx="6113500" cy="2534027"/>
          </a:xfrm>
          <a:prstGeom prst="rect">
            <a:avLst/>
          </a:prstGeom>
          <a:noFill/>
        </p:spPr>
        <p:txBody>
          <a:bodyPr wrap="square">
            <a:spAutoFit/>
          </a:bodyPr>
          <a:lstStyle/>
          <a:p>
            <a:pPr>
              <a:lnSpc>
                <a:spcPct val="150000"/>
              </a:lnSpc>
            </a:pPr>
            <a:r>
              <a:rPr lang="vi-VN" sz="1800" b="1" dirty="0">
                <a:solidFill>
                  <a:schemeClr val="tx1"/>
                </a:solidFill>
                <a:effectLst/>
                <a:latin typeface="Arial" panose="020B0604020202020204" pitchFamily="34" charset="0"/>
                <a:ea typeface="Arial" panose="020B0604020202020204" pitchFamily="34" charset="0"/>
              </a:rPr>
              <a:t>Em hãy đọc trường hợp </a:t>
            </a:r>
            <a:r>
              <a:rPr lang="en-US" sz="1800" b="1" dirty="0" err="1">
                <a:solidFill>
                  <a:schemeClr val="tx1"/>
                </a:solidFill>
                <a:effectLst/>
                <a:latin typeface="Arial" panose="020B0604020202020204" pitchFamily="34" charset="0"/>
                <a:ea typeface="Arial" panose="020B0604020202020204" pitchFamily="34" charset="0"/>
              </a:rPr>
              <a:t>trong</a:t>
            </a:r>
            <a:r>
              <a:rPr lang="en-US" sz="1800" b="1" dirty="0">
                <a:solidFill>
                  <a:schemeClr val="tx1"/>
                </a:solidFill>
                <a:effectLst/>
                <a:latin typeface="Arial" panose="020B0604020202020204" pitchFamily="34" charset="0"/>
                <a:ea typeface="Arial" panose="020B0604020202020204" pitchFamily="34" charset="0"/>
              </a:rPr>
              <a:t> SGK tr. </a:t>
            </a:r>
            <a:r>
              <a:rPr lang="en-US" sz="1800" b="1" dirty="0">
                <a:solidFill>
                  <a:schemeClr val="tx1"/>
                </a:solidFill>
                <a:latin typeface="Arial" panose="020B0604020202020204" pitchFamily="34" charset="0"/>
                <a:ea typeface="Arial" panose="020B0604020202020204" pitchFamily="34" charset="0"/>
              </a:rPr>
              <a:t>45</a:t>
            </a:r>
            <a:r>
              <a:rPr lang="vi-VN" sz="1800" b="1" dirty="0">
                <a:solidFill>
                  <a:schemeClr val="tx1"/>
                </a:solidFill>
                <a:effectLst/>
                <a:latin typeface="Arial" panose="020B0604020202020204" pitchFamily="34" charset="0"/>
                <a:ea typeface="Arial" panose="020B0604020202020204" pitchFamily="34" charset="0"/>
              </a:rPr>
              <a:t> và thực hiện yêu cầu</a:t>
            </a:r>
            <a:r>
              <a:rPr lang="en-US" sz="1800" b="1" dirty="0">
                <a:solidFill>
                  <a:schemeClr val="tx1"/>
                </a:solidFill>
                <a:effectLst/>
                <a:latin typeface="Arial" panose="020B0604020202020204" pitchFamily="34" charset="0"/>
                <a:ea typeface="Arial" panose="020B0604020202020204" pitchFamily="34" charset="0"/>
              </a:rPr>
              <a:t>:</a:t>
            </a:r>
            <a:endParaRPr lang="en-US" sz="1800" b="1" dirty="0">
              <a:solidFill>
                <a:schemeClr val="tx1"/>
              </a:solidFill>
              <a:effectLst/>
              <a:latin typeface="Arial" panose="020B0604020202020204" pitchFamily="34" charset="0"/>
              <a:ea typeface="Arial" panose="020B0604020202020204" pitchFamily="34" charset="0"/>
            </a:endParaRPr>
          </a:p>
          <a:p>
            <a:pPr marL="285750" indent="-285750">
              <a:lnSpc>
                <a:spcPct val="150000"/>
              </a:lnSpc>
              <a:buFont typeface="Wingdings" panose="05000000000000000000" pitchFamily="2" charset="2"/>
              <a:buChar char="§"/>
            </a:pPr>
            <a:r>
              <a:rPr lang="vi-VN" sz="1800" b="1" dirty="0">
                <a:solidFill>
                  <a:schemeClr val="tx1"/>
                </a:solidFill>
                <a:effectLst/>
                <a:latin typeface="Arial" panose="020B0604020202020204" pitchFamily="34" charset="0"/>
                <a:ea typeface="Arial" panose="020B0604020202020204" pitchFamily="34" charset="0"/>
              </a:rPr>
              <a:t>Việc làm của bạn K có ý nghĩa gì trong việc phòng, chống bạo lực gia đình. </a:t>
            </a:r>
            <a:endParaRPr lang="en-US" sz="1800" b="1" dirty="0">
              <a:solidFill>
                <a:schemeClr val="tx1"/>
              </a:solidFill>
              <a:effectLst/>
              <a:latin typeface="Arial" panose="020B0604020202020204" pitchFamily="34" charset="0"/>
              <a:ea typeface="Arial" panose="020B0604020202020204" pitchFamily="34" charset="0"/>
            </a:endParaRPr>
          </a:p>
          <a:p>
            <a:pPr marL="285750" indent="-285750">
              <a:lnSpc>
                <a:spcPct val="150000"/>
              </a:lnSpc>
              <a:buFont typeface="Wingdings" panose="05000000000000000000" pitchFamily="2" charset="2"/>
              <a:buChar char="§"/>
            </a:pPr>
            <a:r>
              <a:rPr lang="vi-VN" sz="1800" b="1" dirty="0">
                <a:solidFill>
                  <a:schemeClr val="tx1"/>
                </a:solidFill>
                <a:effectLst/>
                <a:latin typeface="Arial" panose="020B0604020202020204" pitchFamily="34" charset="0"/>
                <a:ea typeface="Arial" panose="020B0604020202020204" pitchFamily="34" charset="0"/>
              </a:rPr>
              <a:t>Em hãy chỉ ra những việc bạn B đã làm để phòng, chống bạo lực gia đình.</a:t>
            </a:r>
            <a:endParaRPr lang="en-US" sz="1800" b="1" dirty="0">
              <a:solidFill>
                <a:schemeClr val="tx1"/>
              </a:solidFill>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biLevel thresh="75000"/>
          </a:blip>
          <a:stretch>
            <a:fillRect/>
          </a:stretch>
        </p:blipFill>
        <p:spPr>
          <a:xfrm>
            <a:off x="912019" y="99613"/>
            <a:ext cx="7319962" cy="4944274"/>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p:cNvPicPr>
            <a:picLocks noChangeAspect="1"/>
          </p:cNvPicPr>
          <p:nvPr/>
        </p:nvPicPr>
        <p:blipFill rotWithShape="1">
          <a:blip r:embed="rId1"/>
          <a:srcRect l="77305" t="2087" r="4179" b="87094"/>
          <a:stretch>
            <a:fillRect/>
          </a:stretch>
        </p:blipFill>
        <p:spPr>
          <a:xfrm flipH="1">
            <a:off x="-279315" y="-348765"/>
            <a:ext cx="7688581" cy="3765078"/>
          </a:xfrm>
          <a:prstGeom prst="rect">
            <a:avLst/>
          </a:prstGeom>
        </p:spPr>
      </p:pic>
      <p:sp>
        <p:nvSpPr>
          <p:cNvPr id="5" name="TextBox 4"/>
          <p:cNvSpPr txBox="1"/>
          <p:nvPr/>
        </p:nvSpPr>
        <p:spPr>
          <a:xfrm>
            <a:off x="1508215" y="468178"/>
            <a:ext cx="3999223" cy="1815882"/>
          </a:xfrm>
          <a:prstGeom prst="rect">
            <a:avLst/>
          </a:prstGeom>
          <a:noFill/>
        </p:spPr>
        <p:txBody>
          <a:bodyPr wrap="square">
            <a:spAutoFit/>
          </a:bodyPr>
          <a:lstStyle/>
          <a:p>
            <a:pPr algn="ctr"/>
            <a:r>
              <a:rPr lang="vi-VN" sz="2800" b="1" dirty="0">
                <a:solidFill>
                  <a:srgbClr val="002060"/>
                </a:solidFill>
                <a:effectLst/>
                <a:latin typeface="Arial" panose="020B0604020202020204" pitchFamily="34" charset="0"/>
                <a:ea typeface="Arial" panose="020B0604020202020204" pitchFamily="34" charset="0"/>
              </a:rPr>
              <a:t>Em hãy kể thêm một số việc làm để phòng ngừa và ứng phó với bạo lực gia đình. </a:t>
            </a:r>
            <a:endParaRPr lang="en-US" sz="2800" b="1" dirty="0">
              <a:solidFill>
                <a:srgbClr val="002060"/>
              </a:solidFill>
            </a:endParaRPr>
          </a:p>
        </p:txBody>
      </p:sp>
      <p:pic>
        <p:nvPicPr>
          <p:cNvPr id="2" name="Picture 1"/>
          <p:cNvPicPr>
            <a:picLocks noChangeAspect="1"/>
          </p:cNvPicPr>
          <p:nvPr/>
        </p:nvPicPr>
        <p:blipFill>
          <a:blip r:embed="rId2"/>
          <a:stretch>
            <a:fillRect/>
          </a:stretch>
        </p:blipFill>
        <p:spPr>
          <a:xfrm>
            <a:off x="6259726" y="2441715"/>
            <a:ext cx="2767247" cy="2767247"/>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pic>
        <p:nvPicPr>
          <p:cNvPr id="1026" name="Picture 2"/>
          <p:cNvPicPr>
            <a:picLocks noGrp="1" noRot="1" noChangeAspect="1" noMove="1" noResize="1" noEditPoints="1" noAdjustHandles="1" noChangeArrowheads="1" noChangeShapeType="1" noCrop="1"/>
          </p:cNvPicPr>
          <p:nvPr/>
        </p:nvPicPr>
        <p:blipFill rotWithShape="1">
          <a:blip r:embed="rId1">
            <a:extLst>
              <a:ext uri="{28A0092B-C50C-407E-A947-70E740481C1C}">
                <a14:useLocalDpi xmlns:a14="http://schemas.microsoft.com/office/drawing/2010/main" val="0"/>
              </a:ext>
            </a:extLst>
          </a:blip>
          <a:srcRect t="9143" b="13099"/>
          <a:stretch>
            <a:fillRect/>
          </a:stretch>
        </p:blipFill>
        <p:spPr bwMode="auto">
          <a:xfrm rot="16200000">
            <a:off x="1581149" y="-1954531"/>
            <a:ext cx="5981702" cy="9144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28582" y="52131"/>
            <a:ext cx="6478147" cy="584775"/>
          </a:xfrm>
          <a:prstGeom prst="rect">
            <a:avLst/>
          </a:prstGeom>
          <a:noFill/>
        </p:spPr>
        <p:txBody>
          <a:bodyPr wrap="square" rtlCol="0">
            <a:spAutoFit/>
          </a:bodyPr>
          <a:lstStyle/>
          <a:p>
            <a:pPr algn="ctr"/>
            <a:r>
              <a:rPr lang="en-US" sz="3200" dirty="0" err="1">
                <a:solidFill>
                  <a:srgbClr val="002060"/>
                </a:solidFill>
                <a:latin typeface="SVN-SAF" panose="02040603050506020204" pitchFamily="18" charset="0"/>
              </a:rPr>
              <a:t>Mục</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tiêu</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bài</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học</a:t>
            </a:r>
            <a:endParaRPr lang="en-US" sz="3200" dirty="0">
              <a:solidFill>
                <a:srgbClr val="002060"/>
              </a:solidFill>
              <a:latin typeface="SVN-SAF" panose="02040603050506020204" pitchFamily="18" charset="0"/>
            </a:endParaRPr>
          </a:p>
        </p:txBody>
      </p:sp>
      <p:pic>
        <p:nvPicPr>
          <p:cNvPr id="12" name="Picture 11"/>
          <p:cNvPicPr>
            <a:picLocks noChangeAspect="1"/>
          </p:cNvPicPr>
          <p:nvPr/>
        </p:nvPicPr>
        <p:blipFill>
          <a:blip r:embed="rId2"/>
          <a:stretch>
            <a:fillRect/>
          </a:stretch>
        </p:blipFill>
        <p:spPr>
          <a:xfrm>
            <a:off x="2340895" y="52131"/>
            <a:ext cx="584775" cy="584775"/>
          </a:xfrm>
          <a:prstGeom prst="rect">
            <a:avLst/>
          </a:prstGeom>
        </p:spPr>
      </p:pic>
      <p:sp>
        <p:nvSpPr>
          <p:cNvPr id="10" name="TextBox 9"/>
          <p:cNvSpPr txBox="1"/>
          <p:nvPr/>
        </p:nvSpPr>
        <p:spPr>
          <a:xfrm>
            <a:off x="1540160" y="886369"/>
            <a:ext cx="476920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Kể được các hình thức bạo lực gia đình phổ biến. </a:t>
            </a:r>
            <a:endParaRPr lang="en-US" sz="1600" dirty="0">
              <a:effectLst/>
              <a:latin typeface="Arial" panose="020B0604020202020204" pitchFamily="34" charset="0"/>
              <a:ea typeface="Arial" panose="020B0604020202020204" pitchFamily="34" charset="0"/>
            </a:endParaRPr>
          </a:p>
        </p:txBody>
      </p:sp>
      <p:sp>
        <p:nvSpPr>
          <p:cNvPr id="14" name="TextBox 13"/>
          <p:cNvSpPr txBox="1"/>
          <p:nvPr/>
        </p:nvSpPr>
        <p:spPr>
          <a:xfrm>
            <a:off x="1540160" y="1612773"/>
            <a:ext cx="6513286" cy="634533"/>
          </a:xfrm>
          <a:prstGeom prst="rect">
            <a:avLst/>
          </a:prstGeom>
          <a:solidFill>
            <a:schemeClr val="bg2">
              <a:lumMod val="40000"/>
              <a:lumOff val="6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Phân tích được tác hại của hành vi bạo lực gia đình đối với cá nhân,  gia đình và xã hội. </a:t>
            </a:r>
            <a:endParaRPr lang="en-US" sz="1600" dirty="0">
              <a:effectLst/>
              <a:latin typeface="Arial" panose="020B0604020202020204" pitchFamily="34" charset="0"/>
              <a:ea typeface="Arial" panose="020B0604020202020204" pitchFamily="34" charset="0"/>
            </a:endParaRPr>
          </a:p>
        </p:txBody>
      </p:sp>
      <p:pic>
        <p:nvPicPr>
          <p:cNvPr id="17" name="Picture 16"/>
          <p:cNvPicPr>
            <a:picLocks noChangeAspect="1"/>
          </p:cNvPicPr>
          <p:nvPr/>
        </p:nvPicPr>
        <p:blipFill>
          <a:blip r:embed="rId3"/>
          <a:stretch>
            <a:fillRect/>
          </a:stretch>
        </p:blipFill>
        <p:spPr>
          <a:xfrm>
            <a:off x="929681" y="2447445"/>
            <a:ext cx="493486" cy="493486"/>
          </a:xfrm>
          <a:prstGeom prst="rect">
            <a:avLst/>
          </a:prstGeom>
        </p:spPr>
      </p:pic>
      <p:pic>
        <p:nvPicPr>
          <p:cNvPr id="16" name="Picture 15"/>
          <p:cNvPicPr>
            <a:picLocks noChangeAspect="1"/>
          </p:cNvPicPr>
          <p:nvPr/>
        </p:nvPicPr>
        <p:blipFill>
          <a:blip r:embed="rId3"/>
          <a:stretch>
            <a:fillRect/>
          </a:stretch>
        </p:blipFill>
        <p:spPr>
          <a:xfrm>
            <a:off x="929681" y="1719661"/>
            <a:ext cx="493486" cy="493486"/>
          </a:xfrm>
          <a:prstGeom prst="rect">
            <a:avLst/>
          </a:prstGeom>
        </p:spPr>
      </p:pic>
      <p:pic>
        <p:nvPicPr>
          <p:cNvPr id="9" name="Picture 8"/>
          <p:cNvPicPr>
            <a:picLocks noChangeAspect="1"/>
          </p:cNvPicPr>
          <p:nvPr/>
        </p:nvPicPr>
        <p:blipFill>
          <a:blip r:embed="rId3"/>
          <a:stretch>
            <a:fillRect/>
          </a:stretch>
        </p:blipFill>
        <p:spPr>
          <a:xfrm>
            <a:off x="929681" y="843041"/>
            <a:ext cx="493486" cy="493486"/>
          </a:xfrm>
          <a:prstGeom prst="rect">
            <a:avLst/>
          </a:prstGeom>
        </p:spPr>
      </p:pic>
      <p:sp>
        <p:nvSpPr>
          <p:cNvPr id="13" name="TextBox 12"/>
          <p:cNvSpPr txBox="1"/>
          <p:nvPr/>
        </p:nvSpPr>
        <p:spPr>
          <a:xfrm>
            <a:off x="1540160" y="3992711"/>
            <a:ext cx="629013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Phê phán các hành vi bạo lực gia đình trong gia đình và cộng đồng. </a:t>
            </a:r>
            <a:endParaRPr lang="en-US" sz="1600" dirty="0">
              <a:effectLst/>
              <a:latin typeface="Arial" panose="020B0604020202020204" pitchFamily="34" charset="0"/>
              <a:ea typeface="Arial" panose="020B0604020202020204" pitchFamily="34" charset="0"/>
            </a:endParaRPr>
          </a:p>
        </p:txBody>
      </p:sp>
      <p:pic>
        <p:nvPicPr>
          <p:cNvPr id="2" name="Picture 1"/>
          <p:cNvPicPr>
            <a:picLocks noChangeAspect="1"/>
          </p:cNvPicPr>
          <p:nvPr/>
        </p:nvPicPr>
        <p:blipFill>
          <a:blip r:embed="rId3"/>
          <a:stretch>
            <a:fillRect/>
          </a:stretch>
        </p:blipFill>
        <p:spPr>
          <a:xfrm>
            <a:off x="935096" y="3155308"/>
            <a:ext cx="493486" cy="493486"/>
          </a:xfrm>
          <a:prstGeom prst="rect">
            <a:avLst/>
          </a:prstGeom>
        </p:spPr>
      </p:pic>
      <p:pic>
        <p:nvPicPr>
          <p:cNvPr id="3" name="Picture 2"/>
          <p:cNvPicPr>
            <a:picLocks noChangeAspect="1"/>
          </p:cNvPicPr>
          <p:nvPr/>
        </p:nvPicPr>
        <p:blipFill>
          <a:blip r:embed="rId3"/>
          <a:stretch>
            <a:fillRect/>
          </a:stretch>
        </p:blipFill>
        <p:spPr>
          <a:xfrm>
            <a:off x="935096" y="3896323"/>
            <a:ext cx="493486" cy="493486"/>
          </a:xfrm>
          <a:prstGeom prst="rect">
            <a:avLst/>
          </a:prstGeom>
        </p:spPr>
      </p:pic>
      <p:sp>
        <p:nvSpPr>
          <p:cNvPr id="4" name="TextBox 3"/>
          <p:cNvSpPr txBox="1"/>
          <p:nvPr/>
        </p:nvSpPr>
        <p:spPr>
          <a:xfrm>
            <a:off x="1540160" y="2571571"/>
            <a:ext cx="712378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Nêu được một số quy định của pháp luật về phòng, chống bạo lực gia đình</a:t>
            </a:r>
            <a:r>
              <a:rPr lang="en-US" sz="1600" dirty="0">
                <a:effectLst/>
                <a:latin typeface="Arial" panose="020B0604020202020204" pitchFamily="34" charset="0"/>
                <a:ea typeface="Arial" panose="020B0604020202020204" pitchFamily="34" charset="0"/>
              </a:rPr>
              <a:t>.</a:t>
            </a:r>
            <a:endParaRPr lang="en-US" sz="1600" dirty="0">
              <a:effectLst/>
              <a:latin typeface="Arial" panose="020B0604020202020204" pitchFamily="34" charset="0"/>
              <a:ea typeface="Arial" panose="020B0604020202020204" pitchFamily="34" charset="0"/>
            </a:endParaRPr>
          </a:p>
        </p:txBody>
      </p:sp>
      <p:sp>
        <p:nvSpPr>
          <p:cNvPr id="5" name="TextBox 4"/>
          <p:cNvSpPr txBox="1"/>
          <p:nvPr/>
        </p:nvSpPr>
        <p:spPr>
          <a:xfrm>
            <a:off x="1540160" y="3297416"/>
            <a:ext cx="6513286" cy="351378"/>
          </a:xfrm>
          <a:prstGeom prst="rect">
            <a:avLst/>
          </a:prstGeom>
          <a:solidFill>
            <a:schemeClr val="bg2">
              <a:lumMod val="40000"/>
              <a:lumOff val="6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Biết cách phòng, chống bạo lực gia đình. </a:t>
            </a:r>
            <a:endParaRPr lang="en-US" sz="1600" dirty="0">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905138" y="761507"/>
            <a:ext cx="7604682" cy="566758"/>
          </a:xfrm>
          <a:prstGeom prst="rect">
            <a:avLst/>
          </a:prstGeom>
          <a:solidFill>
            <a:schemeClr val="accent5">
              <a:lumMod val="75000"/>
            </a:schemeClr>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Bạo lực gia đình là hành vi cố ý của thành viên gia đình gây tổn hại về thể chất, tinh  thần, kinh tế, tình dục đối với thành viên khác trong gia đình.  </a:t>
            </a:r>
            <a:endParaRPr lang="vi-VN" dirty="0">
              <a:latin typeface="Arial" panose="020B0604020202020204" pitchFamily="34" charset="0"/>
              <a:ea typeface="Arial" panose="020B0604020202020204" pitchFamily="34" charset="0"/>
            </a:endParaRPr>
          </a:p>
        </p:txBody>
      </p:sp>
      <p:sp>
        <p:nvSpPr>
          <p:cNvPr id="6" name="TextBox 5"/>
          <p:cNvSpPr txBox="1"/>
          <p:nvPr/>
        </p:nvSpPr>
        <p:spPr>
          <a:xfrm>
            <a:off x="3344158" y="0"/>
            <a:ext cx="2455683" cy="646331"/>
          </a:xfrm>
          <a:prstGeom prst="rect">
            <a:avLst/>
          </a:prstGeom>
          <a:noFill/>
        </p:spPr>
        <p:txBody>
          <a:bodyPr wrap="square" rtlCol="0">
            <a:spAutoFit/>
          </a:bodyPr>
          <a:lstStyle/>
          <a:p>
            <a:pPr algn="ctr"/>
            <a:r>
              <a:rPr lang="en-US" sz="3600" dirty="0">
                <a:solidFill>
                  <a:srgbClr val="0070C0"/>
                </a:solidFill>
                <a:latin typeface="SVN-SAF" panose="02040603050506020204" pitchFamily="18" charset="0"/>
              </a:rPr>
              <a:t>TỔNG KẾT</a:t>
            </a:r>
            <a:endParaRPr lang="en-US" sz="3600" dirty="0">
              <a:solidFill>
                <a:srgbClr val="0070C0"/>
              </a:solidFill>
              <a:latin typeface="SVN-SAF" panose="02040603050506020204" pitchFamily="18" charset="0"/>
            </a:endParaRPr>
          </a:p>
        </p:txBody>
      </p:sp>
      <p:pic>
        <p:nvPicPr>
          <p:cNvPr id="9" name="图片 26"/>
          <p:cNvPicPr>
            <a:picLocks noChangeAspect="1"/>
          </p:cNvPicPr>
          <p:nvPr/>
        </p:nvPicPr>
        <p:blipFill>
          <a:blip r:embed="rId1" cstate="print">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tretch>
            <a:fillRect/>
          </a:stretch>
        </p:blipFill>
        <p:spPr>
          <a:xfrm>
            <a:off x="0" y="642707"/>
            <a:ext cx="804359" cy="804359"/>
          </a:xfrm>
          <a:prstGeom prst="rect">
            <a:avLst/>
          </a:prstGeom>
        </p:spPr>
      </p:pic>
      <p:pic>
        <p:nvPicPr>
          <p:cNvPr id="11" name="图片 26"/>
          <p:cNvPicPr>
            <a:picLocks noChangeAspect="1"/>
          </p:cNvPicPr>
          <p:nvPr/>
        </p:nvPicPr>
        <p:blipFill>
          <a:blip r:embed="rId1" cstate="print">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tretch>
            <a:fillRect/>
          </a:stretch>
        </p:blipFill>
        <p:spPr>
          <a:xfrm>
            <a:off x="0" y="1659030"/>
            <a:ext cx="804359" cy="804359"/>
          </a:xfrm>
          <a:prstGeom prst="rect">
            <a:avLst/>
          </a:prstGeom>
        </p:spPr>
      </p:pic>
      <p:sp>
        <p:nvSpPr>
          <p:cNvPr id="14" name="TextBox 13"/>
          <p:cNvSpPr txBox="1"/>
          <p:nvPr/>
        </p:nvSpPr>
        <p:spPr>
          <a:xfrm>
            <a:off x="905138" y="1511218"/>
            <a:ext cx="7604681" cy="2301079"/>
          </a:xfrm>
          <a:prstGeom prst="rect">
            <a:avLst/>
          </a:prstGeom>
          <a:solidFill>
            <a:schemeClr val="accent2">
              <a:lumMod val="60000"/>
              <a:lumOff val="40000"/>
            </a:schemeClr>
          </a:solidFill>
        </p:spPr>
        <p:txBody>
          <a:bodyPr wrap="square">
            <a:spAutoFit/>
          </a:bodyPr>
          <a:lstStyle/>
          <a:p>
            <a:pPr algn="just">
              <a:lnSpc>
                <a:spcPct val="115000"/>
              </a:lnSpc>
            </a:pPr>
            <a:r>
              <a:rPr lang="vi-VN" b="1" dirty="0">
                <a:latin typeface="Arial" panose="020B0604020202020204" pitchFamily="34" charset="0"/>
                <a:ea typeface="Arial" panose="020B0604020202020204" pitchFamily="34" charset="0"/>
              </a:rPr>
              <a:t>Bạo lực gia đình có các hình thức phổ biến sau:  </a:t>
            </a:r>
            <a:endParaRPr lang="vi-VN" b="1" dirty="0">
              <a:latin typeface="Arial" panose="020B0604020202020204" pitchFamily="34" charset="0"/>
              <a:ea typeface="Arial" panose="020B0604020202020204" pitchFamily="34" charset="0"/>
            </a:endParaRPr>
          </a:p>
          <a:p>
            <a:pPr algn="just">
              <a:lnSpc>
                <a:spcPct val="115000"/>
              </a:lnSpc>
            </a:pPr>
            <a:r>
              <a:rPr lang="vi-VN" dirty="0">
                <a:solidFill>
                  <a:srgbClr val="002060"/>
                </a:solidFill>
                <a:latin typeface="Arial" panose="020B0604020202020204" pitchFamily="34" charset="0"/>
                <a:ea typeface="Arial" panose="020B0604020202020204" pitchFamily="34" charset="0"/>
              </a:rPr>
              <a:t>+ Bạo lực thể chất: là hành vi ngược đãi, đánh đập thành viên gia đình, làm  tổn thương tới sức </a:t>
            </a:r>
            <a:r>
              <a:rPr lang="vi-VN" dirty="0" err="1">
                <a:solidFill>
                  <a:srgbClr val="002060"/>
                </a:solidFill>
                <a:latin typeface="Arial" panose="020B0604020202020204" pitchFamily="34" charset="0"/>
                <a:ea typeface="Arial" panose="020B0604020202020204" pitchFamily="34" charset="0"/>
              </a:rPr>
              <a:t>khoẻ</a:t>
            </a:r>
            <a:r>
              <a:rPr lang="vi-VN" dirty="0">
                <a:solidFill>
                  <a:srgbClr val="002060"/>
                </a:solidFill>
                <a:latin typeface="Arial" panose="020B0604020202020204" pitchFamily="34" charset="0"/>
                <a:ea typeface="Arial" panose="020B0604020202020204" pitchFamily="34" charset="0"/>
              </a:rPr>
              <a:t>, tính mạng của họ. </a:t>
            </a:r>
            <a:endParaRPr lang="vi-VN" dirty="0">
              <a:solidFill>
                <a:srgbClr val="002060"/>
              </a:solidFill>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Bạo lực tinh thần: là những lời nói, thái độ, hành vi làm tổn thương tới danh dự,  nhân phẩm, tâm lí của thành viên gia đình. </a:t>
            </a:r>
            <a:endParaRPr lang="vi-VN" dirty="0">
              <a:latin typeface="Arial" panose="020B0604020202020204" pitchFamily="34" charset="0"/>
              <a:ea typeface="Arial" panose="020B0604020202020204" pitchFamily="34" charset="0"/>
            </a:endParaRPr>
          </a:p>
          <a:p>
            <a:pPr algn="just">
              <a:lnSpc>
                <a:spcPct val="115000"/>
              </a:lnSpc>
            </a:pPr>
            <a:r>
              <a:rPr lang="vi-VN" dirty="0">
                <a:solidFill>
                  <a:srgbClr val="002060"/>
                </a:solidFill>
                <a:latin typeface="Arial" panose="020B0604020202020204" pitchFamily="34" charset="0"/>
                <a:ea typeface="Arial" panose="020B0604020202020204" pitchFamily="34" charset="0"/>
              </a:rPr>
              <a:t>+ Bạo lực kinh tế: là hành vi xâm phạm tới các quyền lợi về kinh tế của thành viên  gia đình (quyền sở hữu tài sản, quyền tự do lao động,…). </a:t>
            </a:r>
            <a:endParaRPr lang="vi-VN" dirty="0">
              <a:solidFill>
                <a:srgbClr val="002060"/>
              </a:solidFill>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Bạo lực tình dục: là bất kì hành vi nào mang tính chất cưỡng ép trong các quan hệ  tình dục giữa các thành viên gia đình, kể cả việc cưỡng ép sinh con. </a:t>
            </a:r>
            <a:endParaRPr lang="vi-VN" dirty="0">
              <a:latin typeface="Arial" panose="020B0604020202020204" pitchFamily="34" charset="0"/>
              <a:ea typeface="Arial" panose="020B0604020202020204" pitchFamily="34" charset="0"/>
            </a:endParaRPr>
          </a:p>
        </p:txBody>
      </p:sp>
      <p:pic>
        <p:nvPicPr>
          <p:cNvPr id="15" name="图片 26"/>
          <p:cNvPicPr>
            <a:picLocks noChangeAspect="1"/>
          </p:cNvPicPr>
          <p:nvPr/>
        </p:nvPicPr>
        <p:blipFill>
          <a:blip r:embed="rId1" cstate="print">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tretch>
            <a:fillRect/>
          </a:stretch>
        </p:blipFill>
        <p:spPr>
          <a:xfrm>
            <a:off x="0" y="3911357"/>
            <a:ext cx="804359" cy="804359"/>
          </a:xfrm>
          <a:prstGeom prst="rect">
            <a:avLst/>
          </a:prstGeom>
        </p:spPr>
      </p:pic>
      <p:sp>
        <p:nvSpPr>
          <p:cNvPr id="16" name="TextBox 15"/>
          <p:cNvSpPr txBox="1"/>
          <p:nvPr/>
        </p:nvSpPr>
        <p:spPr>
          <a:xfrm>
            <a:off x="905138" y="3995250"/>
            <a:ext cx="7798621" cy="1062278"/>
          </a:xfrm>
          <a:prstGeom prst="rect">
            <a:avLst/>
          </a:prstGeom>
          <a:solidFill>
            <a:schemeClr val="accent3">
              <a:lumMod val="75000"/>
            </a:schemeClr>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Bạo lực gia đình để lại nỗi đau về thể chất và tinh thần cho người bị bạo lực cũng  như người có hành vi bạo lực. Bạo lực gia đình làm cho cá nhân bị tổn thương về  tâm lí, cơ thể và thậm chí là tính mạng; làm cho gia đình bị rạn nứt, đổ vỡ; làm  ảnh hưởng đến trật tự, an toàn và văn minh của xã hội. </a:t>
            </a:r>
            <a:endParaRPr lang="vi-VN" dirty="0">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7649" y="2537949"/>
            <a:ext cx="7880110" cy="1557799"/>
          </a:xfrm>
          <a:prstGeom prst="rect">
            <a:avLst/>
          </a:prstGeom>
          <a:solidFill>
            <a:srgbClr val="ADF99A"/>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Các kĩ năng phòng, chống bạo lực gia đình:  </a:t>
            </a:r>
            <a:endParaRPr lang="vi-VN" dirty="0">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Trước khi xảy ra bạo lực: nhận diện nguy cơ để tìm đến chỗ an toàn;  </a:t>
            </a:r>
            <a:endParaRPr lang="en-US" dirty="0">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Trong khi xảy ra bạo lực: lên tiếng phản đối một cách phù hợp, nhờ sự trợ giúp của  người thân, hàng xóm hoặc gọi Tổng đài Quốc gia Bảo vệ trẻ em 111;  </a:t>
            </a:r>
            <a:endParaRPr lang="en-US" dirty="0">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Sau khi xảy ra bạo lực: xem xét mức độ tổn thương (nếu có) và liên hệ với các  cơ sở y tế để điều trị và tìm cách hàn gắn mối quan hệ giữa các thành viên trong  gia đình. </a:t>
            </a:r>
            <a:endParaRPr lang="vi-VN" dirty="0">
              <a:latin typeface="Arial" panose="020B0604020202020204" pitchFamily="34" charset="0"/>
              <a:ea typeface="Arial" panose="020B0604020202020204" pitchFamily="34" charset="0"/>
            </a:endParaRPr>
          </a:p>
        </p:txBody>
      </p:sp>
      <p:sp>
        <p:nvSpPr>
          <p:cNvPr id="9" name="TextBox 8"/>
          <p:cNvSpPr txBox="1"/>
          <p:nvPr/>
        </p:nvSpPr>
        <p:spPr>
          <a:xfrm>
            <a:off x="867651" y="872735"/>
            <a:ext cx="7788670" cy="523220"/>
          </a:xfrm>
          <a:prstGeom prst="rect">
            <a:avLst/>
          </a:prstGeom>
          <a:solidFill>
            <a:schemeClr val="bg1">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Pháp luật đã quy định về phòng, chống bạo lực gia đình trong Luật Phòng, chống  bạo lực gia đình; Luật Hôn nhân và gia đình; Luật Trẻ em; Luật Bình đẳng giới;... </a:t>
            </a:r>
            <a:endParaRPr lang="en-US" dirty="0"/>
          </a:p>
        </p:txBody>
      </p:sp>
      <p:pic>
        <p:nvPicPr>
          <p:cNvPr id="10" name="图片 26"/>
          <p:cNvPicPr>
            <a:picLocks noChangeAspect="1"/>
          </p:cNvPicPr>
          <p:nvPr/>
        </p:nvPicPr>
        <p:blipFill>
          <a:blip r:embed="rId1" cstate="print">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tretch>
            <a:fillRect/>
          </a:stretch>
        </p:blipFill>
        <p:spPr>
          <a:xfrm>
            <a:off x="0" y="762944"/>
            <a:ext cx="804359" cy="804359"/>
          </a:xfrm>
          <a:prstGeom prst="rect">
            <a:avLst/>
          </a:prstGeom>
        </p:spPr>
      </p:pic>
      <p:pic>
        <p:nvPicPr>
          <p:cNvPr id="11" name="图片 26"/>
          <p:cNvPicPr>
            <a:picLocks noChangeAspect="1"/>
          </p:cNvPicPr>
          <p:nvPr/>
        </p:nvPicPr>
        <p:blipFill>
          <a:blip r:embed="rId1" cstate="print">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tretch>
            <a:fillRect/>
          </a:stretch>
        </p:blipFill>
        <p:spPr>
          <a:xfrm>
            <a:off x="63290" y="1538647"/>
            <a:ext cx="804359" cy="804359"/>
          </a:xfrm>
          <a:prstGeom prst="rect">
            <a:avLst/>
          </a:prstGeom>
        </p:spPr>
      </p:pic>
      <p:pic>
        <p:nvPicPr>
          <p:cNvPr id="12" name="图片 26"/>
          <p:cNvPicPr>
            <a:picLocks noChangeAspect="1"/>
          </p:cNvPicPr>
          <p:nvPr/>
        </p:nvPicPr>
        <p:blipFill>
          <a:blip r:embed="rId1" cstate="print">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tretch>
            <a:fillRect/>
          </a:stretch>
        </p:blipFill>
        <p:spPr>
          <a:xfrm>
            <a:off x="63290" y="2427748"/>
            <a:ext cx="804359" cy="804359"/>
          </a:xfrm>
          <a:prstGeom prst="rect">
            <a:avLst/>
          </a:prstGeom>
        </p:spPr>
      </p:pic>
      <p:sp>
        <p:nvSpPr>
          <p:cNvPr id="2" name="TextBox 1"/>
          <p:cNvSpPr txBox="1"/>
          <p:nvPr/>
        </p:nvSpPr>
        <p:spPr>
          <a:xfrm>
            <a:off x="3221217" y="56026"/>
            <a:ext cx="2455683" cy="646331"/>
          </a:xfrm>
          <a:prstGeom prst="rect">
            <a:avLst/>
          </a:prstGeom>
          <a:noFill/>
        </p:spPr>
        <p:txBody>
          <a:bodyPr wrap="square" rtlCol="0">
            <a:spAutoFit/>
          </a:bodyPr>
          <a:lstStyle/>
          <a:p>
            <a:pPr algn="ctr"/>
            <a:r>
              <a:rPr lang="en-US" sz="3600" dirty="0">
                <a:solidFill>
                  <a:srgbClr val="0070C0"/>
                </a:solidFill>
                <a:latin typeface="SVN-SAF" panose="02040603050506020204" pitchFamily="18" charset="0"/>
              </a:rPr>
              <a:t>TỔNG KẾT</a:t>
            </a:r>
            <a:endParaRPr lang="en-US" sz="3600" dirty="0">
              <a:solidFill>
                <a:srgbClr val="0070C0"/>
              </a:solidFill>
              <a:latin typeface="SVN-SAF" panose="02040603050506020204" pitchFamily="18" charset="0"/>
            </a:endParaRPr>
          </a:p>
        </p:txBody>
      </p:sp>
      <p:sp>
        <p:nvSpPr>
          <p:cNvPr id="3" name="TextBox 2"/>
          <p:cNvSpPr txBox="1"/>
          <p:nvPr/>
        </p:nvSpPr>
        <p:spPr>
          <a:xfrm>
            <a:off x="867650" y="1604342"/>
            <a:ext cx="7880110" cy="738664"/>
          </a:xfrm>
          <a:prstGeom prst="rect">
            <a:avLst/>
          </a:prstGeom>
          <a:solidFill>
            <a:schemeClr val="tx2">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Để phòng, chống bạo lực gia đình, mỗi thành viên trong gia đình cần: yêu thương, chăm sóc, hỗ trợ lẫn nhau; thực hiện tròn bổn phận và nghĩa vụ của mình; tuân thủ  nghiêm các quy định của pháp luật về gia đình. </a:t>
            </a:r>
            <a:endParaRPr lang="en-US" dirty="0"/>
          </a:p>
        </p:txBody>
      </p:sp>
      <p:sp>
        <p:nvSpPr>
          <p:cNvPr id="8" name="TextBox 7"/>
          <p:cNvSpPr txBox="1"/>
          <p:nvPr/>
        </p:nvSpPr>
        <p:spPr>
          <a:xfrm>
            <a:off x="867649" y="4259515"/>
            <a:ext cx="7880110" cy="523220"/>
          </a:xfrm>
          <a:prstGeom prst="rect">
            <a:avLst/>
          </a:prstGeom>
          <a:solidFill>
            <a:schemeClr val="tx2">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Học sinh cần phê phán hành vi bạo lực trong gia đình và cộng đồng một cách  phù hợp với hoàn cảnh, lứa tuổi. </a:t>
            </a:r>
            <a:endParaRPr lang="en-US" dirty="0"/>
          </a:p>
        </p:txBody>
      </p:sp>
      <p:pic>
        <p:nvPicPr>
          <p:cNvPr id="13" name="图片 26"/>
          <p:cNvPicPr>
            <a:picLocks noChangeAspect="1"/>
          </p:cNvPicPr>
          <p:nvPr/>
        </p:nvPicPr>
        <p:blipFill>
          <a:blip r:embed="rId1" cstate="print">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tretch>
            <a:fillRect/>
          </a:stretch>
        </p:blipFill>
        <p:spPr>
          <a:xfrm>
            <a:off x="33459" y="4095748"/>
            <a:ext cx="804359" cy="80435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2701290" y="417039"/>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TextBox 9"/>
          <p:cNvSpPr txBox="1"/>
          <p:nvPr/>
        </p:nvSpPr>
        <p:spPr>
          <a:xfrm>
            <a:off x="426780" y="2445156"/>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LUYỆN TẬP</a:t>
            </a:r>
            <a:endParaRPr lang="en-US" sz="7200" b="1" dirty="0">
              <a:solidFill>
                <a:srgbClr val="D8181D"/>
              </a:solidFill>
              <a:latin typeface="SVN-Caprica Script" pitchFamily="2" charset="0"/>
            </a:endParaRPr>
          </a:p>
        </p:txBody>
      </p:sp>
      <p:sp>
        <p:nvSpPr>
          <p:cNvPr id="11" name="TextBox 10"/>
          <p:cNvSpPr txBox="1"/>
          <p:nvPr/>
        </p:nvSpPr>
        <p:spPr>
          <a:xfrm>
            <a:off x="1753395" y="1651874"/>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3</a:t>
            </a:r>
            <a:endParaRPr lang="en-US" sz="4400" dirty="0">
              <a:solidFill>
                <a:schemeClr val="bg2"/>
              </a:solidFill>
              <a:latin typeface="SVN-Caprica Script" pitchFamily="2" charset="0"/>
            </a:endParaRPr>
          </a:p>
        </p:txBody>
      </p:sp>
      <p:pic>
        <p:nvPicPr>
          <p:cNvPr id="6" name="Picture 5"/>
          <p:cNvPicPr>
            <a:picLocks noChangeAspect="1"/>
          </p:cNvPicPr>
          <p:nvPr/>
        </p:nvPicPr>
        <p:blipFill>
          <a:blip r:embed="rId1">
            <a:duotone>
              <a:schemeClr val="accent2">
                <a:shade val="45000"/>
                <a:satMod val="135000"/>
              </a:schemeClr>
              <a:prstClr val="white"/>
            </a:duotone>
          </a:blip>
          <a:stretch>
            <a:fillRect/>
          </a:stretch>
        </p:blipFill>
        <p:spPr>
          <a:xfrm>
            <a:off x="2880817" y="620483"/>
            <a:ext cx="828941" cy="828941"/>
          </a:xfrm>
          <a:prstGeom prst="rect">
            <a:avLst/>
          </a:prstGeom>
        </p:spPr>
      </p:pic>
      <p:grpSp>
        <p:nvGrpSpPr>
          <p:cNvPr id="7" name="Google Shape;625;p39"/>
          <p:cNvGrpSpPr/>
          <p:nvPr/>
        </p:nvGrpSpPr>
        <p:grpSpPr>
          <a:xfrm rot="179882">
            <a:off x="5933784" y="1486700"/>
            <a:ext cx="2430925" cy="3343281"/>
            <a:chOff x="5914702" y="1257062"/>
            <a:chExt cx="2880000" cy="3960900"/>
          </a:xfrm>
        </p:grpSpPr>
        <p:sp>
          <p:nvSpPr>
            <p:cNvPr id="8" name="Google Shape;626;p39"/>
            <p:cNvSpPr/>
            <p:nvPr/>
          </p:nvSpPr>
          <p:spPr>
            <a:xfrm rot="-1432">
              <a:off x="5914702" y="1257662"/>
              <a:ext cx="2880000" cy="39597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627;p39"/>
            <p:cNvSpPr/>
            <p:nvPr/>
          </p:nvSpPr>
          <p:spPr>
            <a:xfrm rot="-1637">
              <a:off x="6094807" y="1437468"/>
              <a:ext cx="2520000" cy="360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630;p39"/>
          <p:cNvGrpSpPr/>
          <p:nvPr/>
        </p:nvGrpSpPr>
        <p:grpSpPr>
          <a:xfrm>
            <a:off x="6430966" y="1780899"/>
            <a:ext cx="1618328" cy="2732574"/>
            <a:chOff x="9537144" y="986192"/>
            <a:chExt cx="1917229" cy="3237273"/>
          </a:xfrm>
        </p:grpSpPr>
        <p:sp>
          <p:nvSpPr>
            <p:cNvPr id="13" name="Google Shape;631;p39"/>
            <p:cNvSpPr/>
            <p:nvPr/>
          </p:nvSpPr>
          <p:spPr>
            <a:xfrm rot="179882">
              <a:off x="9754995" y="2609560"/>
              <a:ext cx="582947" cy="1527696"/>
            </a:xfrm>
            <a:custGeom>
              <a:avLst/>
              <a:gdLst/>
              <a:ahLst/>
              <a:cxnLst/>
              <a:rect l="l" t="t" r="r" b="b"/>
              <a:pathLst>
                <a:path w="13493" h="35344" extrusionOk="0">
                  <a:moveTo>
                    <a:pt x="9205" y="1"/>
                  </a:moveTo>
                  <a:cubicBezTo>
                    <a:pt x="7696" y="1"/>
                    <a:pt x="0" y="608"/>
                    <a:pt x="121" y="935"/>
                  </a:cubicBezTo>
                  <a:cubicBezTo>
                    <a:pt x="178" y="1106"/>
                    <a:pt x="1870" y="4435"/>
                    <a:pt x="3601" y="7725"/>
                  </a:cubicBezTo>
                  <a:cubicBezTo>
                    <a:pt x="6036" y="12423"/>
                    <a:pt x="6911" y="17768"/>
                    <a:pt x="6055" y="22980"/>
                  </a:cubicBezTo>
                  <a:cubicBezTo>
                    <a:pt x="5313" y="27583"/>
                    <a:pt x="4514" y="32300"/>
                    <a:pt x="4514" y="32300"/>
                  </a:cubicBezTo>
                  <a:lnTo>
                    <a:pt x="4438" y="32776"/>
                  </a:lnTo>
                  <a:cubicBezTo>
                    <a:pt x="4419" y="32890"/>
                    <a:pt x="4419" y="33023"/>
                    <a:pt x="4419" y="33156"/>
                  </a:cubicBezTo>
                  <a:cubicBezTo>
                    <a:pt x="4438" y="34381"/>
                    <a:pt x="5464" y="35344"/>
                    <a:pt x="6685" y="35344"/>
                  </a:cubicBezTo>
                  <a:cubicBezTo>
                    <a:pt x="6697" y="35344"/>
                    <a:pt x="6709" y="35344"/>
                    <a:pt x="6721" y="35344"/>
                  </a:cubicBezTo>
                  <a:lnTo>
                    <a:pt x="11495" y="35286"/>
                  </a:lnTo>
                  <a:cubicBezTo>
                    <a:pt x="12142" y="35286"/>
                    <a:pt x="12788" y="34906"/>
                    <a:pt x="13074" y="34259"/>
                  </a:cubicBezTo>
                  <a:cubicBezTo>
                    <a:pt x="13492" y="33384"/>
                    <a:pt x="13093" y="32338"/>
                    <a:pt x="12218" y="31939"/>
                  </a:cubicBezTo>
                  <a:lnTo>
                    <a:pt x="10221" y="31026"/>
                  </a:lnTo>
                  <a:cubicBezTo>
                    <a:pt x="10221" y="31026"/>
                    <a:pt x="11115" y="23627"/>
                    <a:pt x="11742" y="18453"/>
                  </a:cubicBezTo>
                  <a:cubicBezTo>
                    <a:pt x="12123" y="15239"/>
                    <a:pt x="12009" y="11967"/>
                    <a:pt x="11343" y="8810"/>
                  </a:cubicBezTo>
                  <a:cubicBezTo>
                    <a:pt x="10563" y="5062"/>
                    <a:pt x="9593" y="440"/>
                    <a:pt x="9460" y="22"/>
                  </a:cubicBezTo>
                  <a:cubicBezTo>
                    <a:pt x="9454" y="7"/>
                    <a:pt x="9364" y="1"/>
                    <a:pt x="9205"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632;p39"/>
            <p:cNvSpPr/>
            <p:nvPr/>
          </p:nvSpPr>
          <p:spPr>
            <a:xfrm rot="179882">
              <a:off x="9895834" y="3781344"/>
              <a:ext cx="434758" cy="365888"/>
            </a:xfrm>
            <a:custGeom>
              <a:avLst/>
              <a:gdLst/>
              <a:ahLst/>
              <a:cxnLst/>
              <a:rect l="l" t="t" r="r" b="b"/>
              <a:pathLst>
                <a:path w="10063" h="8465" extrusionOk="0">
                  <a:moveTo>
                    <a:pt x="914" y="0"/>
                  </a:moveTo>
                  <a:lnTo>
                    <a:pt x="96" y="6905"/>
                  </a:lnTo>
                  <a:cubicBezTo>
                    <a:pt x="1" y="7723"/>
                    <a:pt x="647" y="8465"/>
                    <a:pt x="1484" y="8465"/>
                  </a:cubicBezTo>
                  <a:lnTo>
                    <a:pt x="8541" y="8465"/>
                  </a:lnTo>
                  <a:cubicBezTo>
                    <a:pt x="8960" y="8465"/>
                    <a:pt x="9359" y="8141"/>
                    <a:pt x="9416" y="7723"/>
                  </a:cubicBezTo>
                  <a:cubicBezTo>
                    <a:pt x="10063" y="4109"/>
                    <a:pt x="6620" y="3710"/>
                    <a:pt x="6620" y="3710"/>
                  </a:cubicBezTo>
                  <a:lnTo>
                    <a:pt x="6924" y="305"/>
                  </a:lnTo>
                  <a:lnTo>
                    <a:pt x="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633;p39"/>
            <p:cNvSpPr/>
            <p:nvPr/>
          </p:nvSpPr>
          <p:spPr>
            <a:xfrm rot="179882">
              <a:off x="10361167" y="2378309"/>
              <a:ext cx="723186" cy="1812022"/>
            </a:xfrm>
            <a:custGeom>
              <a:avLst/>
              <a:gdLst/>
              <a:ahLst/>
              <a:cxnLst/>
              <a:rect l="l" t="t" r="r" b="b"/>
              <a:pathLst>
                <a:path w="16739" h="41922" extrusionOk="0">
                  <a:moveTo>
                    <a:pt x="5631" y="0"/>
                  </a:moveTo>
                  <a:lnTo>
                    <a:pt x="4109" y="7704"/>
                  </a:lnTo>
                  <a:cubicBezTo>
                    <a:pt x="3101" y="12763"/>
                    <a:pt x="2892" y="17937"/>
                    <a:pt x="3481" y="23072"/>
                  </a:cubicBezTo>
                  <a:cubicBezTo>
                    <a:pt x="3957" y="27181"/>
                    <a:pt x="4585" y="32355"/>
                    <a:pt x="5250" y="37376"/>
                  </a:cubicBezTo>
                  <a:cubicBezTo>
                    <a:pt x="2949" y="37585"/>
                    <a:pt x="1142" y="39069"/>
                    <a:pt x="400" y="40343"/>
                  </a:cubicBezTo>
                  <a:cubicBezTo>
                    <a:pt x="1" y="41047"/>
                    <a:pt x="514" y="41922"/>
                    <a:pt x="1332" y="41922"/>
                  </a:cubicBezTo>
                  <a:lnTo>
                    <a:pt x="10747" y="41922"/>
                  </a:lnTo>
                  <a:cubicBezTo>
                    <a:pt x="11641" y="41922"/>
                    <a:pt x="12402" y="41237"/>
                    <a:pt x="12478" y="40324"/>
                  </a:cubicBezTo>
                  <a:cubicBezTo>
                    <a:pt x="12745" y="37566"/>
                    <a:pt x="12364" y="32126"/>
                    <a:pt x="11851" y="27010"/>
                  </a:cubicBezTo>
                  <a:cubicBezTo>
                    <a:pt x="11128" y="19211"/>
                    <a:pt x="12231" y="11375"/>
                    <a:pt x="15122" y="4090"/>
                  </a:cubicBezTo>
                  <a:lnTo>
                    <a:pt x="16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634;p39"/>
            <p:cNvSpPr/>
            <p:nvPr/>
          </p:nvSpPr>
          <p:spPr>
            <a:xfrm rot="179882">
              <a:off x="10755083" y="2400866"/>
              <a:ext cx="640192" cy="1807094"/>
            </a:xfrm>
            <a:custGeom>
              <a:avLst/>
              <a:gdLst/>
              <a:ahLst/>
              <a:cxnLst/>
              <a:rect l="l" t="t" r="r" b="b"/>
              <a:pathLst>
                <a:path w="14818" h="41808" extrusionOk="0">
                  <a:moveTo>
                    <a:pt x="1" y="0"/>
                  </a:moveTo>
                  <a:cubicBezTo>
                    <a:pt x="1" y="0"/>
                    <a:pt x="58" y="3158"/>
                    <a:pt x="115" y="8560"/>
                  </a:cubicBezTo>
                  <a:cubicBezTo>
                    <a:pt x="191" y="14475"/>
                    <a:pt x="1256" y="20353"/>
                    <a:pt x="3291" y="25945"/>
                  </a:cubicBezTo>
                  <a:cubicBezTo>
                    <a:pt x="5098" y="30890"/>
                    <a:pt x="7000" y="35873"/>
                    <a:pt x="7381" y="36901"/>
                  </a:cubicBezTo>
                  <a:cubicBezTo>
                    <a:pt x="3805" y="36901"/>
                    <a:pt x="2492" y="38955"/>
                    <a:pt x="2017" y="40400"/>
                  </a:cubicBezTo>
                  <a:cubicBezTo>
                    <a:pt x="1808" y="41085"/>
                    <a:pt x="2340" y="41808"/>
                    <a:pt x="3044" y="41808"/>
                  </a:cubicBezTo>
                  <a:lnTo>
                    <a:pt x="12707" y="41808"/>
                  </a:lnTo>
                  <a:cubicBezTo>
                    <a:pt x="13905" y="41808"/>
                    <a:pt x="14818" y="40724"/>
                    <a:pt x="14609" y="39544"/>
                  </a:cubicBezTo>
                  <a:lnTo>
                    <a:pt x="11698" y="26344"/>
                  </a:lnTo>
                  <a:cubicBezTo>
                    <a:pt x="10367" y="20276"/>
                    <a:pt x="9815" y="14076"/>
                    <a:pt x="10082" y="7875"/>
                  </a:cubicBezTo>
                  <a:cubicBezTo>
                    <a:pt x="10253" y="4052"/>
                    <a:pt x="10386" y="476"/>
                    <a:pt x="10386" y="36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635;p39"/>
            <p:cNvSpPr/>
            <p:nvPr/>
          </p:nvSpPr>
          <p:spPr>
            <a:xfrm rot="179882">
              <a:off x="10366677" y="4176060"/>
              <a:ext cx="428191" cy="4971"/>
            </a:xfrm>
            <a:custGeom>
              <a:avLst/>
              <a:gdLst/>
              <a:ahLst/>
              <a:cxnLst/>
              <a:rect l="l" t="t" r="r" b="b"/>
              <a:pathLst>
                <a:path w="9911" h="115" extrusionOk="0">
                  <a:moveTo>
                    <a:pt x="39" y="1"/>
                  </a:moveTo>
                  <a:cubicBezTo>
                    <a:pt x="20" y="1"/>
                    <a:pt x="1" y="20"/>
                    <a:pt x="1" y="39"/>
                  </a:cubicBezTo>
                  <a:cubicBezTo>
                    <a:pt x="1" y="58"/>
                    <a:pt x="20" y="96"/>
                    <a:pt x="39" y="96"/>
                  </a:cubicBezTo>
                  <a:lnTo>
                    <a:pt x="9854" y="115"/>
                  </a:lnTo>
                  <a:cubicBezTo>
                    <a:pt x="9892" y="115"/>
                    <a:pt x="9911" y="96"/>
                    <a:pt x="9911" y="77"/>
                  </a:cubicBezTo>
                  <a:cubicBezTo>
                    <a:pt x="9911" y="39"/>
                    <a:pt x="9892" y="20"/>
                    <a:pt x="9854" y="20"/>
                  </a:cubicBezTo>
                  <a:lnTo>
                    <a:pt x="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636;p39"/>
            <p:cNvSpPr/>
            <p:nvPr/>
          </p:nvSpPr>
          <p:spPr>
            <a:xfrm rot="179882">
              <a:off x="10835168" y="4200962"/>
              <a:ext cx="442189" cy="4149"/>
            </a:xfrm>
            <a:custGeom>
              <a:avLst/>
              <a:gdLst/>
              <a:ahLst/>
              <a:cxnLst/>
              <a:rect l="l" t="t" r="r" b="b"/>
              <a:pathLst>
                <a:path w="10235" h="96" extrusionOk="0">
                  <a:moveTo>
                    <a:pt x="58" y="1"/>
                  </a:moveTo>
                  <a:cubicBezTo>
                    <a:pt x="20" y="1"/>
                    <a:pt x="1" y="20"/>
                    <a:pt x="1" y="39"/>
                  </a:cubicBezTo>
                  <a:cubicBezTo>
                    <a:pt x="1" y="77"/>
                    <a:pt x="20" y="96"/>
                    <a:pt x="58" y="96"/>
                  </a:cubicBezTo>
                  <a:lnTo>
                    <a:pt x="10177" y="96"/>
                  </a:lnTo>
                  <a:cubicBezTo>
                    <a:pt x="10196" y="96"/>
                    <a:pt x="10234" y="77"/>
                    <a:pt x="10196" y="39"/>
                  </a:cubicBezTo>
                  <a:cubicBezTo>
                    <a:pt x="10196" y="20"/>
                    <a:pt x="10177" y="1"/>
                    <a:pt x="10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637;p39"/>
            <p:cNvSpPr/>
            <p:nvPr/>
          </p:nvSpPr>
          <p:spPr>
            <a:xfrm rot="179882">
              <a:off x="9922521" y="4141447"/>
              <a:ext cx="339451" cy="4149"/>
            </a:xfrm>
            <a:custGeom>
              <a:avLst/>
              <a:gdLst/>
              <a:ahLst/>
              <a:cxnLst/>
              <a:rect l="l" t="t" r="r" b="b"/>
              <a:pathLst>
                <a:path w="7857" h="96" extrusionOk="0">
                  <a:moveTo>
                    <a:pt x="39" y="1"/>
                  </a:moveTo>
                  <a:cubicBezTo>
                    <a:pt x="20" y="1"/>
                    <a:pt x="1" y="20"/>
                    <a:pt x="1" y="39"/>
                  </a:cubicBezTo>
                  <a:cubicBezTo>
                    <a:pt x="1" y="58"/>
                    <a:pt x="20" y="96"/>
                    <a:pt x="39" y="96"/>
                  </a:cubicBezTo>
                  <a:lnTo>
                    <a:pt x="7799" y="96"/>
                  </a:lnTo>
                  <a:cubicBezTo>
                    <a:pt x="7818" y="96"/>
                    <a:pt x="7856" y="58"/>
                    <a:pt x="7856" y="39"/>
                  </a:cubicBezTo>
                  <a:cubicBezTo>
                    <a:pt x="7856" y="20"/>
                    <a:pt x="7818" y="1"/>
                    <a:pt x="7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638;p39"/>
            <p:cNvSpPr/>
            <p:nvPr/>
          </p:nvSpPr>
          <p:spPr>
            <a:xfrm rot="179882">
              <a:off x="10095373" y="1659296"/>
              <a:ext cx="668144" cy="466945"/>
            </a:xfrm>
            <a:custGeom>
              <a:avLst/>
              <a:gdLst/>
              <a:ahLst/>
              <a:cxnLst/>
              <a:rect l="l" t="t" r="r" b="b"/>
              <a:pathLst>
                <a:path w="15465" h="10803" extrusionOk="0">
                  <a:moveTo>
                    <a:pt x="2805" y="0"/>
                  </a:moveTo>
                  <a:cubicBezTo>
                    <a:pt x="2253" y="0"/>
                    <a:pt x="2097" y="487"/>
                    <a:pt x="2727" y="845"/>
                  </a:cubicBezTo>
                  <a:cubicBezTo>
                    <a:pt x="3583" y="1321"/>
                    <a:pt x="3526" y="1720"/>
                    <a:pt x="3507" y="1815"/>
                  </a:cubicBezTo>
                  <a:cubicBezTo>
                    <a:pt x="3507" y="1834"/>
                    <a:pt x="3507" y="1834"/>
                    <a:pt x="3488" y="1834"/>
                  </a:cubicBezTo>
                  <a:lnTo>
                    <a:pt x="806" y="1568"/>
                  </a:lnTo>
                  <a:cubicBezTo>
                    <a:pt x="792" y="1567"/>
                    <a:pt x="778" y="1567"/>
                    <a:pt x="764" y="1567"/>
                  </a:cubicBezTo>
                  <a:cubicBezTo>
                    <a:pt x="188" y="1567"/>
                    <a:pt x="1" y="2334"/>
                    <a:pt x="540" y="2557"/>
                  </a:cubicBezTo>
                  <a:cubicBezTo>
                    <a:pt x="559" y="2576"/>
                    <a:pt x="559" y="2576"/>
                    <a:pt x="578" y="2576"/>
                  </a:cubicBezTo>
                  <a:cubicBezTo>
                    <a:pt x="673" y="2595"/>
                    <a:pt x="768" y="2652"/>
                    <a:pt x="844" y="2671"/>
                  </a:cubicBezTo>
                  <a:cubicBezTo>
                    <a:pt x="616" y="2671"/>
                    <a:pt x="387" y="2709"/>
                    <a:pt x="368" y="2938"/>
                  </a:cubicBezTo>
                  <a:cubicBezTo>
                    <a:pt x="330" y="3375"/>
                    <a:pt x="996" y="3603"/>
                    <a:pt x="1339" y="3660"/>
                  </a:cubicBezTo>
                  <a:cubicBezTo>
                    <a:pt x="1276" y="3653"/>
                    <a:pt x="1206" y="3646"/>
                    <a:pt x="1136" y="3646"/>
                  </a:cubicBezTo>
                  <a:cubicBezTo>
                    <a:pt x="868" y="3646"/>
                    <a:pt x="618" y="3739"/>
                    <a:pt x="920" y="4193"/>
                  </a:cubicBezTo>
                  <a:cubicBezTo>
                    <a:pt x="1015" y="4288"/>
                    <a:pt x="1110" y="4364"/>
                    <a:pt x="1205" y="4402"/>
                  </a:cubicBezTo>
                  <a:cubicBezTo>
                    <a:pt x="1129" y="4573"/>
                    <a:pt x="1148" y="4840"/>
                    <a:pt x="1852" y="5182"/>
                  </a:cubicBezTo>
                  <a:cubicBezTo>
                    <a:pt x="2271" y="5410"/>
                    <a:pt x="4458" y="6380"/>
                    <a:pt x="6950" y="7503"/>
                  </a:cubicBezTo>
                  <a:lnTo>
                    <a:pt x="7197" y="7617"/>
                  </a:lnTo>
                  <a:cubicBezTo>
                    <a:pt x="9632" y="8682"/>
                    <a:pt x="12333" y="9880"/>
                    <a:pt x="13987" y="10603"/>
                  </a:cubicBezTo>
                  <a:lnTo>
                    <a:pt x="14159" y="10679"/>
                  </a:lnTo>
                  <a:lnTo>
                    <a:pt x="14330" y="10755"/>
                  </a:lnTo>
                  <a:cubicBezTo>
                    <a:pt x="14406" y="10774"/>
                    <a:pt x="14444" y="10793"/>
                    <a:pt x="14520" y="10793"/>
                  </a:cubicBezTo>
                  <a:cubicBezTo>
                    <a:pt x="14559" y="10799"/>
                    <a:pt x="14598" y="10802"/>
                    <a:pt x="14637" y="10802"/>
                  </a:cubicBezTo>
                  <a:cubicBezTo>
                    <a:pt x="15084" y="10802"/>
                    <a:pt x="15465" y="10409"/>
                    <a:pt x="15395" y="9918"/>
                  </a:cubicBezTo>
                  <a:lnTo>
                    <a:pt x="15262" y="8929"/>
                  </a:lnTo>
                  <a:lnTo>
                    <a:pt x="14900" y="6552"/>
                  </a:lnTo>
                  <a:lnTo>
                    <a:pt x="13588" y="5981"/>
                  </a:lnTo>
                  <a:lnTo>
                    <a:pt x="10849" y="4878"/>
                  </a:lnTo>
                  <a:lnTo>
                    <a:pt x="5808" y="2881"/>
                  </a:lnTo>
                  <a:lnTo>
                    <a:pt x="5789" y="2862"/>
                  </a:lnTo>
                  <a:cubicBezTo>
                    <a:pt x="5751" y="2747"/>
                    <a:pt x="5238" y="1568"/>
                    <a:pt x="3982" y="522"/>
                  </a:cubicBezTo>
                  <a:cubicBezTo>
                    <a:pt x="3516" y="142"/>
                    <a:pt x="3103" y="0"/>
                    <a:pt x="280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639;p39"/>
            <p:cNvSpPr/>
            <p:nvPr/>
          </p:nvSpPr>
          <p:spPr>
            <a:xfrm rot="179882">
              <a:off x="10637480" y="1507824"/>
              <a:ext cx="383821" cy="581920"/>
            </a:xfrm>
            <a:custGeom>
              <a:avLst/>
              <a:gdLst/>
              <a:ahLst/>
              <a:cxnLst/>
              <a:rect l="l" t="t" r="r" b="b"/>
              <a:pathLst>
                <a:path w="8884" h="13463" extrusionOk="0">
                  <a:moveTo>
                    <a:pt x="6656" y="1"/>
                  </a:moveTo>
                  <a:cubicBezTo>
                    <a:pt x="5984" y="1"/>
                    <a:pt x="5351" y="340"/>
                    <a:pt x="5041" y="959"/>
                  </a:cubicBezTo>
                  <a:lnTo>
                    <a:pt x="3044" y="4934"/>
                  </a:lnTo>
                  <a:lnTo>
                    <a:pt x="2854" y="5277"/>
                  </a:lnTo>
                  <a:lnTo>
                    <a:pt x="2835" y="5334"/>
                  </a:lnTo>
                  <a:lnTo>
                    <a:pt x="2721" y="5543"/>
                  </a:lnTo>
                  <a:lnTo>
                    <a:pt x="2492" y="5981"/>
                  </a:lnTo>
                  <a:lnTo>
                    <a:pt x="2112" y="6703"/>
                  </a:lnTo>
                  <a:lnTo>
                    <a:pt x="1408" y="8111"/>
                  </a:lnTo>
                  <a:lnTo>
                    <a:pt x="1009" y="8929"/>
                  </a:lnTo>
                  <a:lnTo>
                    <a:pt x="267" y="10374"/>
                  </a:lnTo>
                  <a:cubicBezTo>
                    <a:pt x="58" y="10774"/>
                    <a:pt x="1" y="11211"/>
                    <a:pt x="58" y="11630"/>
                  </a:cubicBezTo>
                  <a:cubicBezTo>
                    <a:pt x="153" y="12334"/>
                    <a:pt x="571" y="12942"/>
                    <a:pt x="1237" y="13247"/>
                  </a:cubicBezTo>
                  <a:cubicBezTo>
                    <a:pt x="1237" y="13285"/>
                    <a:pt x="1256" y="13285"/>
                    <a:pt x="1256" y="13285"/>
                  </a:cubicBezTo>
                  <a:cubicBezTo>
                    <a:pt x="1537" y="13406"/>
                    <a:pt x="1832" y="13463"/>
                    <a:pt x="2123" y="13463"/>
                  </a:cubicBezTo>
                  <a:cubicBezTo>
                    <a:pt x="2975" y="13463"/>
                    <a:pt x="3798" y="12975"/>
                    <a:pt x="4166" y="12181"/>
                  </a:cubicBezTo>
                  <a:lnTo>
                    <a:pt x="6639" y="6932"/>
                  </a:lnTo>
                  <a:lnTo>
                    <a:pt x="8541" y="2842"/>
                  </a:lnTo>
                  <a:cubicBezTo>
                    <a:pt x="8598" y="2728"/>
                    <a:pt x="8636" y="2633"/>
                    <a:pt x="8655" y="2500"/>
                  </a:cubicBezTo>
                  <a:cubicBezTo>
                    <a:pt x="8883" y="1644"/>
                    <a:pt x="8446" y="693"/>
                    <a:pt x="7609" y="236"/>
                  </a:cubicBezTo>
                  <a:cubicBezTo>
                    <a:pt x="7303" y="77"/>
                    <a:pt x="6975" y="1"/>
                    <a:pt x="6656" y="1"/>
                  </a:cubicBezTo>
                  <a:close/>
                </a:path>
              </a:pathLst>
            </a:custGeom>
            <a:solidFill>
              <a:srgbClr val="FF9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640;p39"/>
            <p:cNvSpPr/>
            <p:nvPr/>
          </p:nvSpPr>
          <p:spPr>
            <a:xfrm rot="179882">
              <a:off x="10729853" y="1745607"/>
              <a:ext cx="150392" cy="86361"/>
            </a:xfrm>
            <a:custGeom>
              <a:avLst/>
              <a:gdLst/>
              <a:ahLst/>
              <a:cxnLst/>
              <a:rect l="l" t="t" r="r" b="b"/>
              <a:pathLst>
                <a:path w="3481" h="1998" extrusionOk="0">
                  <a:moveTo>
                    <a:pt x="590" y="0"/>
                  </a:moveTo>
                  <a:lnTo>
                    <a:pt x="361" y="438"/>
                  </a:lnTo>
                  <a:lnTo>
                    <a:pt x="0" y="1179"/>
                  </a:lnTo>
                  <a:lnTo>
                    <a:pt x="3062" y="1902"/>
                  </a:lnTo>
                  <a:lnTo>
                    <a:pt x="3481" y="1997"/>
                  </a:lnTo>
                  <a:lnTo>
                    <a:pt x="3100" y="1750"/>
                  </a:lnTo>
                  <a:lnTo>
                    <a:pt x="590" y="0"/>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641;p39"/>
            <p:cNvSpPr/>
            <p:nvPr/>
          </p:nvSpPr>
          <p:spPr>
            <a:xfrm rot="179882">
              <a:off x="10728547" y="1497629"/>
              <a:ext cx="309857" cy="352791"/>
            </a:xfrm>
            <a:custGeom>
              <a:avLst/>
              <a:gdLst/>
              <a:ahLst/>
              <a:cxnLst/>
              <a:rect l="l" t="t" r="r" b="b"/>
              <a:pathLst>
                <a:path w="7172" h="8162" extrusionOk="0">
                  <a:moveTo>
                    <a:pt x="4473" y="0"/>
                  </a:moveTo>
                  <a:cubicBezTo>
                    <a:pt x="3328" y="0"/>
                    <a:pt x="2142" y="845"/>
                    <a:pt x="1561" y="2208"/>
                  </a:cubicBezTo>
                  <a:lnTo>
                    <a:pt x="1" y="6012"/>
                  </a:lnTo>
                  <a:lnTo>
                    <a:pt x="1561" y="6982"/>
                  </a:lnTo>
                  <a:cubicBezTo>
                    <a:pt x="2702" y="7648"/>
                    <a:pt x="3995" y="8086"/>
                    <a:pt x="5346" y="8162"/>
                  </a:cubicBezTo>
                  <a:lnTo>
                    <a:pt x="6487" y="4224"/>
                  </a:lnTo>
                  <a:cubicBezTo>
                    <a:pt x="7172" y="2551"/>
                    <a:pt x="6639" y="705"/>
                    <a:pt x="5289" y="154"/>
                  </a:cubicBezTo>
                  <a:cubicBezTo>
                    <a:pt x="5025" y="50"/>
                    <a:pt x="4750" y="0"/>
                    <a:pt x="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642;p39"/>
            <p:cNvSpPr/>
            <p:nvPr/>
          </p:nvSpPr>
          <p:spPr>
            <a:xfrm rot="179882">
              <a:off x="10735010" y="1627408"/>
              <a:ext cx="247384" cy="222342"/>
            </a:xfrm>
            <a:custGeom>
              <a:avLst/>
              <a:gdLst/>
              <a:ahLst/>
              <a:cxnLst/>
              <a:rect l="l" t="t" r="r" b="b"/>
              <a:pathLst>
                <a:path w="5726" h="5144" extrusionOk="0">
                  <a:moveTo>
                    <a:pt x="1193" y="0"/>
                  </a:moveTo>
                  <a:cubicBezTo>
                    <a:pt x="1170" y="0"/>
                    <a:pt x="1141" y="14"/>
                    <a:pt x="1141" y="27"/>
                  </a:cubicBezTo>
                  <a:lnTo>
                    <a:pt x="0" y="3032"/>
                  </a:lnTo>
                  <a:cubicBezTo>
                    <a:pt x="0" y="3032"/>
                    <a:pt x="0" y="3051"/>
                    <a:pt x="19" y="3070"/>
                  </a:cubicBezTo>
                  <a:lnTo>
                    <a:pt x="1236" y="3888"/>
                  </a:lnTo>
                  <a:cubicBezTo>
                    <a:pt x="2378" y="4649"/>
                    <a:pt x="3709" y="5087"/>
                    <a:pt x="5098" y="5144"/>
                  </a:cubicBezTo>
                  <a:lnTo>
                    <a:pt x="5136" y="5144"/>
                  </a:lnTo>
                  <a:lnTo>
                    <a:pt x="5725" y="3793"/>
                  </a:lnTo>
                  <a:cubicBezTo>
                    <a:pt x="5725" y="3755"/>
                    <a:pt x="5725" y="3717"/>
                    <a:pt x="5706" y="3717"/>
                  </a:cubicBezTo>
                  <a:cubicBezTo>
                    <a:pt x="5687" y="3717"/>
                    <a:pt x="5630" y="3717"/>
                    <a:pt x="5630" y="3736"/>
                  </a:cubicBezTo>
                  <a:lnTo>
                    <a:pt x="5041" y="5049"/>
                  </a:lnTo>
                  <a:cubicBezTo>
                    <a:pt x="3709" y="4991"/>
                    <a:pt x="2416" y="4573"/>
                    <a:pt x="1293" y="3812"/>
                  </a:cubicBezTo>
                  <a:lnTo>
                    <a:pt x="133" y="3032"/>
                  </a:lnTo>
                  <a:lnTo>
                    <a:pt x="1236" y="84"/>
                  </a:lnTo>
                  <a:cubicBezTo>
                    <a:pt x="1255" y="46"/>
                    <a:pt x="1236" y="8"/>
                    <a:pt x="1217" y="8"/>
                  </a:cubicBezTo>
                  <a:cubicBezTo>
                    <a:pt x="1212" y="2"/>
                    <a:pt x="1203"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643;p39"/>
            <p:cNvSpPr/>
            <p:nvPr/>
          </p:nvSpPr>
          <p:spPr>
            <a:xfrm rot="179882">
              <a:off x="10368682" y="1978122"/>
              <a:ext cx="339408" cy="152147"/>
            </a:xfrm>
            <a:custGeom>
              <a:avLst/>
              <a:gdLst/>
              <a:ahLst/>
              <a:cxnLst/>
              <a:rect l="l" t="t" r="r" b="b"/>
              <a:pathLst>
                <a:path w="7856" h="3520" extrusionOk="0">
                  <a:moveTo>
                    <a:pt x="76" y="0"/>
                  </a:moveTo>
                  <a:cubicBezTo>
                    <a:pt x="57" y="0"/>
                    <a:pt x="0" y="0"/>
                    <a:pt x="0" y="19"/>
                  </a:cubicBezTo>
                  <a:cubicBezTo>
                    <a:pt x="0" y="57"/>
                    <a:pt x="0" y="95"/>
                    <a:pt x="19" y="95"/>
                  </a:cubicBezTo>
                  <a:lnTo>
                    <a:pt x="7799" y="3519"/>
                  </a:lnTo>
                  <a:cubicBezTo>
                    <a:pt x="7818" y="3519"/>
                    <a:pt x="7818" y="3519"/>
                    <a:pt x="7856" y="3500"/>
                  </a:cubicBezTo>
                  <a:cubicBezTo>
                    <a:pt x="7856" y="3481"/>
                    <a:pt x="7856" y="3424"/>
                    <a:pt x="7818" y="3424"/>
                  </a:cubicBezTo>
                  <a:lnTo>
                    <a:pt x="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644;p39"/>
            <p:cNvSpPr/>
            <p:nvPr/>
          </p:nvSpPr>
          <p:spPr>
            <a:xfrm rot="179882">
              <a:off x="10553631" y="3979344"/>
              <a:ext cx="101961" cy="25545"/>
            </a:xfrm>
            <a:custGeom>
              <a:avLst/>
              <a:gdLst/>
              <a:ahLst/>
              <a:cxnLst/>
              <a:rect l="l" t="t" r="r" b="b"/>
              <a:pathLst>
                <a:path w="2360" h="591" extrusionOk="0">
                  <a:moveTo>
                    <a:pt x="2245" y="1"/>
                  </a:moveTo>
                  <a:lnTo>
                    <a:pt x="0" y="39"/>
                  </a:lnTo>
                  <a:lnTo>
                    <a:pt x="2359" y="590"/>
                  </a:lnTo>
                  <a:lnTo>
                    <a:pt x="2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645;p39"/>
            <p:cNvSpPr/>
            <p:nvPr/>
          </p:nvSpPr>
          <p:spPr>
            <a:xfrm rot="179882">
              <a:off x="10551676" y="3981541"/>
              <a:ext cx="315603" cy="7434"/>
            </a:xfrm>
            <a:custGeom>
              <a:avLst/>
              <a:gdLst/>
              <a:ahLst/>
              <a:cxnLst/>
              <a:rect l="l" t="t" r="r" b="b"/>
              <a:pathLst>
                <a:path w="7305" h="172" extrusionOk="0">
                  <a:moveTo>
                    <a:pt x="76" y="1"/>
                  </a:moveTo>
                  <a:cubicBezTo>
                    <a:pt x="38" y="1"/>
                    <a:pt x="0" y="20"/>
                    <a:pt x="0" y="77"/>
                  </a:cubicBezTo>
                  <a:cubicBezTo>
                    <a:pt x="0" y="115"/>
                    <a:pt x="19" y="134"/>
                    <a:pt x="76" y="134"/>
                  </a:cubicBezTo>
                  <a:lnTo>
                    <a:pt x="7228" y="172"/>
                  </a:lnTo>
                  <a:cubicBezTo>
                    <a:pt x="7266" y="172"/>
                    <a:pt x="7304" y="115"/>
                    <a:pt x="7304" y="96"/>
                  </a:cubicBezTo>
                  <a:cubicBezTo>
                    <a:pt x="7304" y="39"/>
                    <a:pt x="7285" y="20"/>
                    <a:pt x="7228" y="20"/>
                  </a:cubicBezTo>
                  <a:lnTo>
                    <a:pt x="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646;p39"/>
            <p:cNvSpPr/>
            <p:nvPr/>
          </p:nvSpPr>
          <p:spPr>
            <a:xfrm rot="179882">
              <a:off x="10626405" y="2430135"/>
              <a:ext cx="241638" cy="66651"/>
            </a:xfrm>
            <a:custGeom>
              <a:avLst/>
              <a:gdLst/>
              <a:ahLst/>
              <a:cxnLst/>
              <a:rect l="l" t="t" r="r" b="b"/>
              <a:pathLst>
                <a:path w="5593" h="1542" extrusionOk="0">
                  <a:moveTo>
                    <a:pt x="438" y="0"/>
                  </a:moveTo>
                  <a:lnTo>
                    <a:pt x="0" y="1541"/>
                  </a:lnTo>
                  <a:lnTo>
                    <a:pt x="5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647;p39"/>
            <p:cNvSpPr/>
            <p:nvPr/>
          </p:nvSpPr>
          <p:spPr>
            <a:xfrm rot="179882">
              <a:off x="11037297" y="3993622"/>
              <a:ext cx="87142" cy="29651"/>
            </a:xfrm>
            <a:custGeom>
              <a:avLst/>
              <a:gdLst/>
              <a:ahLst/>
              <a:cxnLst/>
              <a:rect l="l" t="t" r="r" b="b"/>
              <a:pathLst>
                <a:path w="2017" h="686" extrusionOk="0">
                  <a:moveTo>
                    <a:pt x="1" y="1"/>
                  </a:moveTo>
                  <a:lnTo>
                    <a:pt x="2017" y="685"/>
                  </a:lnTo>
                  <a:lnTo>
                    <a:pt x="2017" y="685"/>
                  </a:lnTo>
                  <a:lnTo>
                    <a:pt x="1998" y="2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648;p39"/>
            <p:cNvSpPr/>
            <p:nvPr/>
          </p:nvSpPr>
          <p:spPr>
            <a:xfrm rot="179882">
              <a:off x="10990720" y="2457158"/>
              <a:ext cx="188238" cy="211147"/>
            </a:xfrm>
            <a:custGeom>
              <a:avLst/>
              <a:gdLst/>
              <a:ahLst/>
              <a:cxnLst/>
              <a:rect l="l" t="t" r="r" b="b"/>
              <a:pathLst>
                <a:path w="4357" h="4885" extrusionOk="0">
                  <a:moveTo>
                    <a:pt x="58" y="0"/>
                  </a:moveTo>
                  <a:cubicBezTo>
                    <a:pt x="43" y="0"/>
                    <a:pt x="29" y="5"/>
                    <a:pt x="20" y="15"/>
                  </a:cubicBezTo>
                  <a:cubicBezTo>
                    <a:pt x="1" y="34"/>
                    <a:pt x="1" y="72"/>
                    <a:pt x="20" y="91"/>
                  </a:cubicBezTo>
                  <a:lnTo>
                    <a:pt x="4242" y="3400"/>
                  </a:lnTo>
                  <a:lnTo>
                    <a:pt x="4242" y="4846"/>
                  </a:lnTo>
                  <a:cubicBezTo>
                    <a:pt x="4242" y="4865"/>
                    <a:pt x="4261" y="4884"/>
                    <a:pt x="4280" y="4884"/>
                  </a:cubicBezTo>
                  <a:cubicBezTo>
                    <a:pt x="4299" y="4884"/>
                    <a:pt x="4337" y="4865"/>
                    <a:pt x="4356" y="4846"/>
                  </a:cubicBezTo>
                  <a:lnTo>
                    <a:pt x="4356" y="3362"/>
                  </a:lnTo>
                  <a:cubicBezTo>
                    <a:pt x="4356" y="3343"/>
                    <a:pt x="4318" y="3324"/>
                    <a:pt x="4318" y="3324"/>
                  </a:cubicBezTo>
                  <a:lnTo>
                    <a:pt x="96" y="15"/>
                  </a:lnTo>
                  <a:cubicBezTo>
                    <a:pt x="86" y="5"/>
                    <a:pt x="72"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649;p39"/>
            <p:cNvSpPr/>
            <p:nvPr/>
          </p:nvSpPr>
          <p:spPr>
            <a:xfrm rot="179882">
              <a:off x="11128453" y="2729054"/>
              <a:ext cx="146288" cy="1150224"/>
            </a:xfrm>
            <a:custGeom>
              <a:avLst/>
              <a:gdLst/>
              <a:ahLst/>
              <a:cxnLst/>
              <a:rect l="l" t="t" r="r" b="b"/>
              <a:pathLst>
                <a:path w="3386" h="26611" extrusionOk="0">
                  <a:moveTo>
                    <a:pt x="76" y="0"/>
                  </a:moveTo>
                  <a:cubicBezTo>
                    <a:pt x="19" y="0"/>
                    <a:pt x="0" y="38"/>
                    <a:pt x="0" y="77"/>
                  </a:cubicBezTo>
                  <a:lnTo>
                    <a:pt x="0" y="4908"/>
                  </a:lnTo>
                  <a:cubicBezTo>
                    <a:pt x="0" y="8103"/>
                    <a:pt x="343" y="11755"/>
                    <a:pt x="951" y="14894"/>
                  </a:cubicBezTo>
                  <a:lnTo>
                    <a:pt x="3215" y="26572"/>
                  </a:lnTo>
                  <a:cubicBezTo>
                    <a:pt x="3215" y="26591"/>
                    <a:pt x="3253" y="26610"/>
                    <a:pt x="3291" y="26610"/>
                  </a:cubicBezTo>
                  <a:cubicBezTo>
                    <a:pt x="3348" y="26610"/>
                    <a:pt x="3386" y="26572"/>
                    <a:pt x="3348" y="26534"/>
                  </a:cubicBezTo>
                  <a:lnTo>
                    <a:pt x="1103" y="14875"/>
                  </a:lnTo>
                  <a:cubicBezTo>
                    <a:pt x="495" y="11736"/>
                    <a:pt x="152" y="8103"/>
                    <a:pt x="152" y="4908"/>
                  </a:cubicBezTo>
                  <a:lnTo>
                    <a:pt x="152" y="77"/>
                  </a:lnTo>
                  <a:cubicBezTo>
                    <a:pt x="152" y="38"/>
                    <a:pt x="114"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650;p39"/>
            <p:cNvSpPr/>
            <p:nvPr/>
          </p:nvSpPr>
          <p:spPr>
            <a:xfrm rot="179882">
              <a:off x="11031488" y="3993909"/>
              <a:ext cx="298364" cy="5792"/>
            </a:xfrm>
            <a:custGeom>
              <a:avLst/>
              <a:gdLst/>
              <a:ahLst/>
              <a:cxnLst/>
              <a:rect l="l" t="t" r="r" b="b"/>
              <a:pathLst>
                <a:path w="6906" h="134" extrusionOk="0">
                  <a:moveTo>
                    <a:pt x="77" y="0"/>
                  </a:moveTo>
                  <a:cubicBezTo>
                    <a:pt x="39" y="0"/>
                    <a:pt x="1" y="19"/>
                    <a:pt x="1" y="77"/>
                  </a:cubicBezTo>
                  <a:cubicBezTo>
                    <a:pt x="1" y="115"/>
                    <a:pt x="39" y="134"/>
                    <a:pt x="77" y="134"/>
                  </a:cubicBezTo>
                  <a:lnTo>
                    <a:pt x="6829" y="134"/>
                  </a:lnTo>
                  <a:cubicBezTo>
                    <a:pt x="6886" y="134"/>
                    <a:pt x="6905" y="115"/>
                    <a:pt x="6905" y="77"/>
                  </a:cubicBezTo>
                  <a:cubicBezTo>
                    <a:pt x="6905" y="19"/>
                    <a:pt x="6886" y="0"/>
                    <a:pt x="6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651;p39"/>
            <p:cNvSpPr/>
            <p:nvPr/>
          </p:nvSpPr>
          <p:spPr>
            <a:xfrm rot="179882">
              <a:off x="10564795" y="1448208"/>
              <a:ext cx="862863" cy="1044154"/>
            </a:xfrm>
            <a:custGeom>
              <a:avLst/>
              <a:gdLst/>
              <a:ahLst/>
              <a:cxnLst/>
              <a:rect l="l" t="t" r="r" b="b"/>
              <a:pathLst>
                <a:path w="19972" h="24157" extrusionOk="0">
                  <a:moveTo>
                    <a:pt x="13619" y="0"/>
                  </a:moveTo>
                  <a:cubicBezTo>
                    <a:pt x="13619" y="0"/>
                    <a:pt x="7818" y="932"/>
                    <a:pt x="7171" y="1427"/>
                  </a:cubicBezTo>
                  <a:cubicBezTo>
                    <a:pt x="3253" y="4451"/>
                    <a:pt x="0" y="23206"/>
                    <a:pt x="0" y="23244"/>
                  </a:cubicBezTo>
                  <a:lnTo>
                    <a:pt x="17899" y="24157"/>
                  </a:lnTo>
                  <a:cubicBezTo>
                    <a:pt x="17899" y="24157"/>
                    <a:pt x="19972" y="5421"/>
                    <a:pt x="18793" y="3519"/>
                  </a:cubicBezTo>
                  <a:cubicBezTo>
                    <a:pt x="17613" y="1617"/>
                    <a:pt x="13619" y="0"/>
                    <a:pt x="13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652;p39"/>
            <p:cNvSpPr/>
            <p:nvPr/>
          </p:nvSpPr>
          <p:spPr>
            <a:xfrm rot="179882">
              <a:off x="11019253" y="1244232"/>
              <a:ext cx="180850" cy="386419"/>
            </a:xfrm>
            <a:custGeom>
              <a:avLst/>
              <a:gdLst/>
              <a:ahLst/>
              <a:cxnLst/>
              <a:rect l="l" t="t" r="r" b="b"/>
              <a:pathLst>
                <a:path w="4186" h="8940" extrusionOk="0">
                  <a:moveTo>
                    <a:pt x="2093" y="0"/>
                  </a:moveTo>
                  <a:cubicBezTo>
                    <a:pt x="914" y="0"/>
                    <a:pt x="1" y="951"/>
                    <a:pt x="1" y="2092"/>
                  </a:cubicBezTo>
                  <a:lnTo>
                    <a:pt x="1" y="6847"/>
                  </a:lnTo>
                  <a:cubicBezTo>
                    <a:pt x="1" y="8027"/>
                    <a:pt x="952" y="8940"/>
                    <a:pt x="2093" y="8940"/>
                  </a:cubicBezTo>
                  <a:cubicBezTo>
                    <a:pt x="3253" y="8940"/>
                    <a:pt x="4185" y="7989"/>
                    <a:pt x="4185" y="6847"/>
                  </a:cubicBezTo>
                  <a:lnTo>
                    <a:pt x="4185" y="2092"/>
                  </a:lnTo>
                  <a:cubicBezTo>
                    <a:pt x="4185" y="1522"/>
                    <a:pt x="3938" y="1008"/>
                    <a:pt x="3558" y="628"/>
                  </a:cubicBezTo>
                  <a:cubicBezTo>
                    <a:pt x="3177" y="247"/>
                    <a:pt x="2664" y="0"/>
                    <a:pt x="2093"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653;p39"/>
            <p:cNvSpPr/>
            <p:nvPr/>
          </p:nvSpPr>
          <p:spPr>
            <a:xfrm rot="179882">
              <a:off x="11018929" y="1380239"/>
              <a:ext cx="112632" cy="125003"/>
            </a:xfrm>
            <a:custGeom>
              <a:avLst/>
              <a:gdLst/>
              <a:ahLst/>
              <a:cxnLst/>
              <a:rect l="l" t="t" r="r" b="b"/>
              <a:pathLst>
                <a:path w="2607" h="2892" extrusionOk="0">
                  <a:moveTo>
                    <a:pt x="2607" y="1"/>
                  </a:moveTo>
                  <a:lnTo>
                    <a:pt x="1" y="305"/>
                  </a:lnTo>
                  <a:lnTo>
                    <a:pt x="1" y="2892"/>
                  </a:lnTo>
                  <a:lnTo>
                    <a:pt x="2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654;p39"/>
            <p:cNvSpPr/>
            <p:nvPr/>
          </p:nvSpPr>
          <p:spPr>
            <a:xfrm rot="179882">
              <a:off x="10929829" y="1119495"/>
              <a:ext cx="272356" cy="310346"/>
            </a:xfrm>
            <a:custGeom>
              <a:avLst/>
              <a:gdLst/>
              <a:ahLst/>
              <a:cxnLst/>
              <a:rect l="l" t="t" r="r" b="b"/>
              <a:pathLst>
                <a:path w="6304" h="7180" extrusionOk="0">
                  <a:moveTo>
                    <a:pt x="3476" y="0"/>
                  </a:moveTo>
                  <a:cubicBezTo>
                    <a:pt x="2890" y="0"/>
                    <a:pt x="2311" y="247"/>
                    <a:pt x="1852" y="837"/>
                  </a:cubicBezTo>
                  <a:cubicBezTo>
                    <a:pt x="1472" y="1541"/>
                    <a:pt x="1149" y="2244"/>
                    <a:pt x="844" y="2967"/>
                  </a:cubicBezTo>
                  <a:cubicBezTo>
                    <a:pt x="407" y="3937"/>
                    <a:pt x="369" y="4717"/>
                    <a:pt x="122" y="5725"/>
                  </a:cubicBezTo>
                  <a:cubicBezTo>
                    <a:pt x="0" y="6279"/>
                    <a:pt x="2084" y="7179"/>
                    <a:pt x="3105" y="7179"/>
                  </a:cubicBezTo>
                  <a:cubicBezTo>
                    <a:pt x="3206" y="7179"/>
                    <a:pt x="3297" y="7171"/>
                    <a:pt x="3374" y="7152"/>
                  </a:cubicBezTo>
                  <a:cubicBezTo>
                    <a:pt x="5257" y="6638"/>
                    <a:pt x="6303" y="4527"/>
                    <a:pt x="6265" y="2777"/>
                  </a:cubicBezTo>
                  <a:cubicBezTo>
                    <a:pt x="6239" y="1328"/>
                    <a:pt x="4837" y="0"/>
                    <a:pt x="347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655;p39"/>
            <p:cNvSpPr/>
            <p:nvPr/>
          </p:nvSpPr>
          <p:spPr>
            <a:xfrm rot="179882">
              <a:off x="10912486" y="996158"/>
              <a:ext cx="390388" cy="355125"/>
            </a:xfrm>
            <a:custGeom>
              <a:avLst/>
              <a:gdLst/>
              <a:ahLst/>
              <a:cxnLst/>
              <a:rect l="l" t="t" r="r" b="b"/>
              <a:pathLst>
                <a:path w="9036" h="8216" extrusionOk="0">
                  <a:moveTo>
                    <a:pt x="2322" y="1"/>
                  </a:moveTo>
                  <a:cubicBezTo>
                    <a:pt x="1821" y="1"/>
                    <a:pt x="1280" y="541"/>
                    <a:pt x="1047" y="891"/>
                  </a:cubicBezTo>
                  <a:cubicBezTo>
                    <a:pt x="381" y="2089"/>
                    <a:pt x="1" y="4581"/>
                    <a:pt x="1294" y="4923"/>
                  </a:cubicBezTo>
                  <a:cubicBezTo>
                    <a:pt x="1331" y="4932"/>
                    <a:pt x="1366" y="4936"/>
                    <a:pt x="1402" y="4936"/>
                  </a:cubicBezTo>
                  <a:cubicBezTo>
                    <a:pt x="1998" y="4936"/>
                    <a:pt x="2466" y="3790"/>
                    <a:pt x="2664" y="3611"/>
                  </a:cubicBezTo>
                  <a:cubicBezTo>
                    <a:pt x="2869" y="3434"/>
                    <a:pt x="3092" y="3368"/>
                    <a:pt x="3321" y="3368"/>
                  </a:cubicBezTo>
                  <a:cubicBezTo>
                    <a:pt x="3708" y="3368"/>
                    <a:pt x="4112" y="3557"/>
                    <a:pt x="4471" y="3725"/>
                  </a:cubicBezTo>
                  <a:cubicBezTo>
                    <a:pt x="4851" y="3896"/>
                    <a:pt x="5403" y="4257"/>
                    <a:pt x="5574" y="4638"/>
                  </a:cubicBezTo>
                  <a:cubicBezTo>
                    <a:pt x="5707" y="4961"/>
                    <a:pt x="5289" y="5494"/>
                    <a:pt x="5593" y="5722"/>
                  </a:cubicBezTo>
                  <a:cubicBezTo>
                    <a:pt x="5668" y="5777"/>
                    <a:pt x="5761" y="5797"/>
                    <a:pt x="5863" y="5797"/>
                  </a:cubicBezTo>
                  <a:cubicBezTo>
                    <a:pt x="6100" y="5797"/>
                    <a:pt x="6384" y="5690"/>
                    <a:pt x="6601" y="5690"/>
                  </a:cubicBezTo>
                  <a:cubicBezTo>
                    <a:pt x="6642" y="5690"/>
                    <a:pt x="6680" y="5694"/>
                    <a:pt x="6715" y="5703"/>
                  </a:cubicBezTo>
                  <a:cubicBezTo>
                    <a:pt x="7191" y="5798"/>
                    <a:pt x="6924" y="6178"/>
                    <a:pt x="6791" y="6502"/>
                  </a:cubicBezTo>
                  <a:cubicBezTo>
                    <a:pt x="6696" y="6768"/>
                    <a:pt x="6601" y="7015"/>
                    <a:pt x="6601" y="7301"/>
                  </a:cubicBezTo>
                  <a:cubicBezTo>
                    <a:pt x="6601" y="7434"/>
                    <a:pt x="6696" y="8195"/>
                    <a:pt x="6848" y="8214"/>
                  </a:cubicBezTo>
                  <a:cubicBezTo>
                    <a:pt x="6853" y="8215"/>
                    <a:pt x="6858" y="8216"/>
                    <a:pt x="6864" y="8216"/>
                  </a:cubicBezTo>
                  <a:cubicBezTo>
                    <a:pt x="7021" y="8216"/>
                    <a:pt x="7326" y="7678"/>
                    <a:pt x="7400" y="7586"/>
                  </a:cubicBezTo>
                  <a:cubicBezTo>
                    <a:pt x="7856" y="6958"/>
                    <a:pt x="8807" y="5836"/>
                    <a:pt x="8807" y="5018"/>
                  </a:cubicBezTo>
                  <a:cubicBezTo>
                    <a:pt x="8807" y="4600"/>
                    <a:pt x="8427" y="4505"/>
                    <a:pt x="8503" y="4010"/>
                  </a:cubicBezTo>
                  <a:cubicBezTo>
                    <a:pt x="8560" y="3516"/>
                    <a:pt x="9036" y="2964"/>
                    <a:pt x="8712" y="2488"/>
                  </a:cubicBezTo>
                  <a:cubicBezTo>
                    <a:pt x="8617" y="2355"/>
                    <a:pt x="8465" y="2222"/>
                    <a:pt x="8275" y="2184"/>
                  </a:cubicBezTo>
                  <a:cubicBezTo>
                    <a:pt x="8263" y="2183"/>
                    <a:pt x="8251" y="2182"/>
                    <a:pt x="8239" y="2182"/>
                  </a:cubicBezTo>
                  <a:cubicBezTo>
                    <a:pt x="8106" y="2182"/>
                    <a:pt x="7950" y="2262"/>
                    <a:pt x="7816" y="2262"/>
                  </a:cubicBezTo>
                  <a:cubicBezTo>
                    <a:pt x="7804" y="2262"/>
                    <a:pt x="7792" y="2262"/>
                    <a:pt x="7780" y="2260"/>
                  </a:cubicBezTo>
                  <a:cubicBezTo>
                    <a:pt x="7552" y="2203"/>
                    <a:pt x="7590" y="2127"/>
                    <a:pt x="7571" y="1880"/>
                  </a:cubicBezTo>
                  <a:cubicBezTo>
                    <a:pt x="7513" y="1345"/>
                    <a:pt x="7312" y="1018"/>
                    <a:pt x="6910" y="1018"/>
                  </a:cubicBezTo>
                  <a:cubicBezTo>
                    <a:pt x="6783" y="1018"/>
                    <a:pt x="6636" y="1051"/>
                    <a:pt x="6468" y="1119"/>
                  </a:cubicBezTo>
                  <a:cubicBezTo>
                    <a:pt x="6266" y="1203"/>
                    <a:pt x="6120" y="1243"/>
                    <a:pt x="6006" y="1243"/>
                  </a:cubicBezTo>
                  <a:cubicBezTo>
                    <a:pt x="5736" y="1243"/>
                    <a:pt x="5650" y="1019"/>
                    <a:pt x="5422" y="643"/>
                  </a:cubicBezTo>
                  <a:cubicBezTo>
                    <a:pt x="5250" y="325"/>
                    <a:pt x="5046" y="217"/>
                    <a:pt x="4828" y="217"/>
                  </a:cubicBezTo>
                  <a:cubicBezTo>
                    <a:pt x="4563" y="217"/>
                    <a:pt x="4276" y="375"/>
                    <a:pt x="3995" y="510"/>
                  </a:cubicBezTo>
                  <a:cubicBezTo>
                    <a:pt x="3832" y="602"/>
                    <a:pt x="3642" y="661"/>
                    <a:pt x="3457" y="661"/>
                  </a:cubicBezTo>
                  <a:cubicBezTo>
                    <a:pt x="3296" y="661"/>
                    <a:pt x="3139" y="616"/>
                    <a:pt x="3006" y="510"/>
                  </a:cubicBezTo>
                  <a:cubicBezTo>
                    <a:pt x="2816" y="396"/>
                    <a:pt x="2740" y="111"/>
                    <a:pt x="2531" y="35"/>
                  </a:cubicBezTo>
                  <a:cubicBezTo>
                    <a:pt x="2462" y="11"/>
                    <a:pt x="2393" y="1"/>
                    <a:pt x="2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656;p39"/>
            <p:cNvSpPr/>
            <p:nvPr/>
          </p:nvSpPr>
          <p:spPr>
            <a:xfrm rot="179882">
              <a:off x="10993563" y="1211315"/>
              <a:ext cx="17325" cy="17635"/>
            </a:xfrm>
            <a:custGeom>
              <a:avLst/>
              <a:gdLst/>
              <a:ahLst/>
              <a:cxnLst/>
              <a:rect l="l" t="t" r="r" b="b"/>
              <a:pathLst>
                <a:path w="401" h="408" extrusionOk="0">
                  <a:moveTo>
                    <a:pt x="206" y="1"/>
                  </a:moveTo>
                  <a:cubicBezTo>
                    <a:pt x="104" y="1"/>
                    <a:pt x="1" y="72"/>
                    <a:pt x="1" y="208"/>
                  </a:cubicBezTo>
                  <a:cubicBezTo>
                    <a:pt x="1" y="341"/>
                    <a:pt x="101" y="407"/>
                    <a:pt x="201" y="407"/>
                  </a:cubicBezTo>
                  <a:cubicBezTo>
                    <a:pt x="301" y="407"/>
                    <a:pt x="400" y="341"/>
                    <a:pt x="400" y="208"/>
                  </a:cubicBezTo>
                  <a:cubicBezTo>
                    <a:pt x="400" y="67"/>
                    <a:pt x="304"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657;p39"/>
            <p:cNvSpPr/>
            <p:nvPr/>
          </p:nvSpPr>
          <p:spPr>
            <a:xfrm rot="179882">
              <a:off x="11065809" y="1227775"/>
              <a:ext cx="18146" cy="17289"/>
            </a:xfrm>
            <a:custGeom>
              <a:avLst/>
              <a:gdLst/>
              <a:ahLst/>
              <a:cxnLst/>
              <a:rect l="l" t="t" r="r" b="b"/>
              <a:pathLst>
                <a:path w="420" h="400" extrusionOk="0">
                  <a:moveTo>
                    <a:pt x="217" y="0"/>
                  </a:moveTo>
                  <a:cubicBezTo>
                    <a:pt x="115" y="0"/>
                    <a:pt x="10" y="67"/>
                    <a:pt x="1" y="200"/>
                  </a:cubicBezTo>
                  <a:cubicBezTo>
                    <a:pt x="1" y="333"/>
                    <a:pt x="105" y="400"/>
                    <a:pt x="210" y="400"/>
                  </a:cubicBezTo>
                  <a:cubicBezTo>
                    <a:pt x="315" y="400"/>
                    <a:pt x="419" y="333"/>
                    <a:pt x="419" y="200"/>
                  </a:cubicBezTo>
                  <a:cubicBezTo>
                    <a:pt x="419" y="67"/>
                    <a:pt x="319"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658;p39"/>
            <p:cNvSpPr/>
            <p:nvPr/>
          </p:nvSpPr>
          <p:spPr>
            <a:xfrm rot="179882">
              <a:off x="11152650" y="1240060"/>
              <a:ext cx="100837" cy="80137"/>
            </a:xfrm>
            <a:custGeom>
              <a:avLst/>
              <a:gdLst/>
              <a:ahLst/>
              <a:cxnLst/>
              <a:rect l="l" t="t" r="r" b="b"/>
              <a:pathLst>
                <a:path w="2334" h="1854" extrusionOk="0">
                  <a:moveTo>
                    <a:pt x="1260" y="1"/>
                  </a:moveTo>
                  <a:cubicBezTo>
                    <a:pt x="984" y="1"/>
                    <a:pt x="688" y="140"/>
                    <a:pt x="468" y="471"/>
                  </a:cubicBezTo>
                  <a:cubicBezTo>
                    <a:pt x="1" y="1198"/>
                    <a:pt x="480" y="1853"/>
                    <a:pt x="1061" y="1853"/>
                  </a:cubicBezTo>
                  <a:cubicBezTo>
                    <a:pt x="1333" y="1853"/>
                    <a:pt x="1626" y="1710"/>
                    <a:pt x="1856" y="1365"/>
                  </a:cubicBezTo>
                  <a:cubicBezTo>
                    <a:pt x="2333" y="618"/>
                    <a:pt x="1840" y="1"/>
                    <a:pt x="126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659;p39"/>
            <p:cNvSpPr/>
            <p:nvPr/>
          </p:nvSpPr>
          <p:spPr>
            <a:xfrm rot="179882">
              <a:off x="11190369" y="1248333"/>
              <a:ext cx="36982" cy="51047"/>
            </a:xfrm>
            <a:custGeom>
              <a:avLst/>
              <a:gdLst/>
              <a:ahLst/>
              <a:cxnLst/>
              <a:rect l="l" t="t" r="r" b="b"/>
              <a:pathLst>
                <a:path w="856" h="1181" extrusionOk="0">
                  <a:moveTo>
                    <a:pt x="380" y="1"/>
                  </a:moveTo>
                  <a:cubicBezTo>
                    <a:pt x="361" y="1"/>
                    <a:pt x="342" y="1"/>
                    <a:pt x="342" y="20"/>
                  </a:cubicBezTo>
                  <a:cubicBezTo>
                    <a:pt x="342" y="39"/>
                    <a:pt x="342" y="77"/>
                    <a:pt x="361" y="77"/>
                  </a:cubicBezTo>
                  <a:cubicBezTo>
                    <a:pt x="361" y="77"/>
                    <a:pt x="647" y="191"/>
                    <a:pt x="742" y="457"/>
                  </a:cubicBezTo>
                  <a:cubicBezTo>
                    <a:pt x="761" y="553"/>
                    <a:pt x="742" y="648"/>
                    <a:pt x="704" y="743"/>
                  </a:cubicBezTo>
                  <a:cubicBezTo>
                    <a:pt x="628" y="838"/>
                    <a:pt x="533" y="895"/>
                    <a:pt x="418" y="895"/>
                  </a:cubicBezTo>
                  <a:cubicBezTo>
                    <a:pt x="247" y="933"/>
                    <a:pt x="95" y="1028"/>
                    <a:pt x="38" y="1142"/>
                  </a:cubicBezTo>
                  <a:cubicBezTo>
                    <a:pt x="0" y="1161"/>
                    <a:pt x="38" y="1161"/>
                    <a:pt x="57" y="1180"/>
                  </a:cubicBezTo>
                  <a:cubicBezTo>
                    <a:pt x="76" y="1180"/>
                    <a:pt x="76" y="1180"/>
                    <a:pt x="95" y="1161"/>
                  </a:cubicBezTo>
                  <a:cubicBezTo>
                    <a:pt x="152" y="1066"/>
                    <a:pt x="285" y="971"/>
                    <a:pt x="437" y="971"/>
                  </a:cubicBezTo>
                  <a:cubicBezTo>
                    <a:pt x="571" y="971"/>
                    <a:pt x="704" y="895"/>
                    <a:pt x="761" y="781"/>
                  </a:cubicBezTo>
                  <a:cubicBezTo>
                    <a:pt x="837" y="667"/>
                    <a:pt x="856" y="553"/>
                    <a:pt x="818" y="419"/>
                  </a:cubicBezTo>
                  <a:cubicBezTo>
                    <a:pt x="723" y="115"/>
                    <a:pt x="418"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660;p39"/>
            <p:cNvSpPr/>
            <p:nvPr/>
          </p:nvSpPr>
          <p:spPr>
            <a:xfrm rot="179882">
              <a:off x="10931199" y="1446056"/>
              <a:ext cx="101140" cy="207214"/>
            </a:xfrm>
            <a:custGeom>
              <a:avLst/>
              <a:gdLst/>
              <a:ahLst/>
              <a:cxnLst/>
              <a:rect l="l" t="t" r="r" b="b"/>
              <a:pathLst>
                <a:path w="2341" h="4794" extrusionOk="0">
                  <a:moveTo>
                    <a:pt x="1903" y="0"/>
                  </a:moveTo>
                  <a:lnTo>
                    <a:pt x="1256" y="381"/>
                  </a:lnTo>
                  <a:cubicBezTo>
                    <a:pt x="857" y="552"/>
                    <a:pt x="571" y="951"/>
                    <a:pt x="495" y="1294"/>
                  </a:cubicBezTo>
                  <a:lnTo>
                    <a:pt x="286" y="2302"/>
                  </a:lnTo>
                  <a:cubicBezTo>
                    <a:pt x="286" y="2302"/>
                    <a:pt x="1" y="3614"/>
                    <a:pt x="495" y="4794"/>
                  </a:cubicBezTo>
                  <a:cubicBezTo>
                    <a:pt x="971" y="4147"/>
                    <a:pt x="2340" y="3348"/>
                    <a:pt x="2340" y="3348"/>
                  </a:cubicBezTo>
                  <a:lnTo>
                    <a:pt x="2245" y="3120"/>
                  </a:lnTo>
                  <a:cubicBezTo>
                    <a:pt x="1941" y="2359"/>
                    <a:pt x="1903" y="0"/>
                    <a:pt x="1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661;p39"/>
            <p:cNvSpPr/>
            <p:nvPr/>
          </p:nvSpPr>
          <p:spPr>
            <a:xfrm rot="179882">
              <a:off x="11031176" y="1461417"/>
              <a:ext cx="236713" cy="220397"/>
            </a:xfrm>
            <a:custGeom>
              <a:avLst/>
              <a:gdLst/>
              <a:ahLst/>
              <a:cxnLst/>
              <a:rect l="l" t="t" r="r" b="b"/>
              <a:pathLst>
                <a:path w="5479" h="5099" extrusionOk="0">
                  <a:moveTo>
                    <a:pt x="3709" y="0"/>
                  </a:moveTo>
                  <a:lnTo>
                    <a:pt x="3709" y="0"/>
                  </a:lnTo>
                  <a:cubicBezTo>
                    <a:pt x="3709" y="1"/>
                    <a:pt x="4261" y="2283"/>
                    <a:pt x="0" y="3196"/>
                  </a:cubicBezTo>
                  <a:cubicBezTo>
                    <a:pt x="0" y="3196"/>
                    <a:pt x="552" y="4204"/>
                    <a:pt x="476" y="5098"/>
                  </a:cubicBezTo>
                  <a:cubicBezTo>
                    <a:pt x="1769" y="4965"/>
                    <a:pt x="5288" y="2226"/>
                    <a:pt x="5478" y="1313"/>
                  </a:cubicBezTo>
                  <a:cubicBezTo>
                    <a:pt x="5269" y="438"/>
                    <a:pt x="3710" y="1"/>
                    <a:pt x="3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662;p39"/>
            <p:cNvSpPr/>
            <p:nvPr/>
          </p:nvSpPr>
          <p:spPr>
            <a:xfrm rot="179882">
              <a:off x="10985058" y="1221356"/>
              <a:ext cx="43592" cy="72400"/>
            </a:xfrm>
            <a:custGeom>
              <a:avLst/>
              <a:gdLst/>
              <a:ahLst/>
              <a:cxnLst/>
              <a:rect l="l" t="t" r="r" b="b"/>
              <a:pathLst>
                <a:path w="1009" h="1675" extrusionOk="0">
                  <a:moveTo>
                    <a:pt x="971" y="1"/>
                  </a:moveTo>
                  <a:cubicBezTo>
                    <a:pt x="952" y="1"/>
                    <a:pt x="914" y="1"/>
                    <a:pt x="914" y="20"/>
                  </a:cubicBezTo>
                  <a:lnTo>
                    <a:pt x="552" y="837"/>
                  </a:lnTo>
                  <a:cubicBezTo>
                    <a:pt x="362" y="837"/>
                    <a:pt x="58" y="914"/>
                    <a:pt x="20" y="1199"/>
                  </a:cubicBezTo>
                  <a:cubicBezTo>
                    <a:pt x="1" y="1522"/>
                    <a:pt x="400" y="1636"/>
                    <a:pt x="571" y="1674"/>
                  </a:cubicBezTo>
                  <a:lnTo>
                    <a:pt x="667" y="1674"/>
                  </a:lnTo>
                  <a:cubicBezTo>
                    <a:pt x="686" y="1674"/>
                    <a:pt x="724" y="1636"/>
                    <a:pt x="724" y="1617"/>
                  </a:cubicBezTo>
                  <a:cubicBezTo>
                    <a:pt x="724" y="1598"/>
                    <a:pt x="686" y="1560"/>
                    <a:pt x="667" y="1560"/>
                  </a:cubicBezTo>
                  <a:cubicBezTo>
                    <a:pt x="667" y="1560"/>
                    <a:pt x="115" y="1503"/>
                    <a:pt x="153" y="1199"/>
                  </a:cubicBezTo>
                  <a:cubicBezTo>
                    <a:pt x="170" y="947"/>
                    <a:pt x="483" y="932"/>
                    <a:pt x="569" y="932"/>
                  </a:cubicBezTo>
                  <a:cubicBezTo>
                    <a:pt x="581" y="932"/>
                    <a:pt x="588" y="933"/>
                    <a:pt x="590" y="933"/>
                  </a:cubicBezTo>
                  <a:cubicBezTo>
                    <a:pt x="628" y="933"/>
                    <a:pt x="647" y="933"/>
                    <a:pt x="647" y="914"/>
                  </a:cubicBezTo>
                  <a:lnTo>
                    <a:pt x="1009" y="77"/>
                  </a:lnTo>
                  <a:cubicBezTo>
                    <a:pt x="1009" y="58"/>
                    <a:pt x="1009" y="1"/>
                    <a:pt x="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663;p39"/>
            <p:cNvSpPr/>
            <p:nvPr/>
          </p:nvSpPr>
          <p:spPr>
            <a:xfrm rot="179882">
              <a:off x="11077495" y="1262905"/>
              <a:ext cx="34563" cy="35400"/>
            </a:xfrm>
            <a:custGeom>
              <a:avLst/>
              <a:gdLst/>
              <a:ahLst/>
              <a:cxnLst/>
              <a:rect l="l" t="t" r="r" b="b"/>
              <a:pathLst>
                <a:path w="800" h="819" extrusionOk="0">
                  <a:moveTo>
                    <a:pt x="400" y="1"/>
                  </a:moveTo>
                  <a:cubicBezTo>
                    <a:pt x="171" y="1"/>
                    <a:pt x="0" y="172"/>
                    <a:pt x="0" y="400"/>
                  </a:cubicBezTo>
                  <a:cubicBezTo>
                    <a:pt x="0" y="628"/>
                    <a:pt x="171" y="818"/>
                    <a:pt x="400" y="818"/>
                  </a:cubicBezTo>
                  <a:cubicBezTo>
                    <a:pt x="609" y="818"/>
                    <a:pt x="799" y="647"/>
                    <a:pt x="799" y="400"/>
                  </a:cubicBezTo>
                  <a:cubicBezTo>
                    <a:pt x="799" y="191"/>
                    <a:pt x="64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664;p39"/>
            <p:cNvSpPr/>
            <p:nvPr/>
          </p:nvSpPr>
          <p:spPr>
            <a:xfrm rot="179882">
              <a:off x="10886757" y="1260461"/>
              <a:ext cx="312319" cy="180459"/>
            </a:xfrm>
            <a:custGeom>
              <a:avLst/>
              <a:gdLst/>
              <a:ahLst/>
              <a:cxnLst/>
              <a:rect l="l" t="t" r="r" b="b"/>
              <a:pathLst>
                <a:path w="7229" h="4175" extrusionOk="0">
                  <a:moveTo>
                    <a:pt x="1638" y="1"/>
                  </a:moveTo>
                  <a:cubicBezTo>
                    <a:pt x="1585" y="1"/>
                    <a:pt x="1506" y="31"/>
                    <a:pt x="1389" y="111"/>
                  </a:cubicBezTo>
                  <a:cubicBezTo>
                    <a:pt x="894" y="453"/>
                    <a:pt x="1332" y="1309"/>
                    <a:pt x="989" y="2032"/>
                  </a:cubicBezTo>
                  <a:cubicBezTo>
                    <a:pt x="628" y="2774"/>
                    <a:pt x="0" y="3496"/>
                    <a:pt x="1370" y="3839"/>
                  </a:cubicBezTo>
                  <a:cubicBezTo>
                    <a:pt x="1997" y="4007"/>
                    <a:pt x="2781" y="4175"/>
                    <a:pt x="3539" y="4175"/>
                  </a:cubicBezTo>
                  <a:cubicBezTo>
                    <a:pt x="4413" y="4175"/>
                    <a:pt x="5253" y="3952"/>
                    <a:pt x="5783" y="3249"/>
                  </a:cubicBezTo>
                  <a:cubicBezTo>
                    <a:pt x="6791" y="1937"/>
                    <a:pt x="7228" y="510"/>
                    <a:pt x="6905" y="396"/>
                  </a:cubicBezTo>
                  <a:cubicBezTo>
                    <a:pt x="6888" y="390"/>
                    <a:pt x="6871" y="388"/>
                    <a:pt x="6854" y="388"/>
                  </a:cubicBezTo>
                  <a:cubicBezTo>
                    <a:pt x="6504" y="388"/>
                    <a:pt x="5925" y="1410"/>
                    <a:pt x="5364" y="1518"/>
                  </a:cubicBezTo>
                  <a:cubicBezTo>
                    <a:pt x="5259" y="1539"/>
                    <a:pt x="5155" y="1547"/>
                    <a:pt x="5054" y="1547"/>
                  </a:cubicBezTo>
                  <a:cubicBezTo>
                    <a:pt x="4804" y="1547"/>
                    <a:pt x="4573" y="1501"/>
                    <a:pt x="4402" y="1501"/>
                  </a:cubicBezTo>
                  <a:cubicBezTo>
                    <a:pt x="4267" y="1501"/>
                    <a:pt x="4169" y="1529"/>
                    <a:pt x="4128" y="1632"/>
                  </a:cubicBezTo>
                  <a:cubicBezTo>
                    <a:pt x="3967" y="2024"/>
                    <a:pt x="3464" y="2283"/>
                    <a:pt x="2995" y="2283"/>
                  </a:cubicBezTo>
                  <a:cubicBezTo>
                    <a:pt x="2690" y="2283"/>
                    <a:pt x="2398" y="2173"/>
                    <a:pt x="2226" y="1918"/>
                  </a:cubicBezTo>
                  <a:cubicBezTo>
                    <a:pt x="1541" y="967"/>
                    <a:pt x="1712" y="282"/>
                    <a:pt x="1712" y="282"/>
                  </a:cubicBezTo>
                  <a:cubicBezTo>
                    <a:pt x="1712" y="282"/>
                    <a:pt x="1799" y="1"/>
                    <a:pt x="1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665;p39"/>
            <p:cNvSpPr/>
            <p:nvPr/>
          </p:nvSpPr>
          <p:spPr>
            <a:xfrm rot="179882">
              <a:off x="11014463" y="1359569"/>
              <a:ext cx="149614" cy="87225"/>
            </a:xfrm>
            <a:custGeom>
              <a:avLst/>
              <a:gdLst/>
              <a:ahLst/>
              <a:cxnLst/>
              <a:rect l="l" t="t" r="r" b="b"/>
              <a:pathLst>
                <a:path w="3463" h="2018" extrusionOk="0">
                  <a:moveTo>
                    <a:pt x="3443" y="1"/>
                  </a:moveTo>
                  <a:cubicBezTo>
                    <a:pt x="3424" y="1"/>
                    <a:pt x="3386" y="1"/>
                    <a:pt x="3386" y="20"/>
                  </a:cubicBezTo>
                  <a:cubicBezTo>
                    <a:pt x="2759" y="1256"/>
                    <a:pt x="1903" y="1713"/>
                    <a:pt x="1294" y="1846"/>
                  </a:cubicBezTo>
                  <a:cubicBezTo>
                    <a:pt x="1001" y="1919"/>
                    <a:pt x="735" y="1940"/>
                    <a:pt x="528" y="1940"/>
                  </a:cubicBezTo>
                  <a:cubicBezTo>
                    <a:pt x="251" y="1940"/>
                    <a:pt x="77" y="1903"/>
                    <a:pt x="77" y="1903"/>
                  </a:cubicBezTo>
                  <a:cubicBezTo>
                    <a:pt x="65" y="1891"/>
                    <a:pt x="55" y="1887"/>
                    <a:pt x="47" y="1887"/>
                  </a:cubicBezTo>
                  <a:cubicBezTo>
                    <a:pt x="29" y="1887"/>
                    <a:pt x="20" y="1909"/>
                    <a:pt x="20" y="1922"/>
                  </a:cubicBezTo>
                  <a:cubicBezTo>
                    <a:pt x="1" y="1941"/>
                    <a:pt x="20" y="1960"/>
                    <a:pt x="39" y="1960"/>
                  </a:cubicBezTo>
                  <a:cubicBezTo>
                    <a:pt x="77" y="1960"/>
                    <a:pt x="267" y="2017"/>
                    <a:pt x="571" y="2017"/>
                  </a:cubicBezTo>
                  <a:cubicBezTo>
                    <a:pt x="781" y="2017"/>
                    <a:pt x="1028" y="1998"/>
                    <a:pt x="1332" y="1941"/>
                  </a:cubicBezTo>
                  <a:cubicBezTo>
                    <a:pt x="1941" y="1770"/>
                    <a:pt x="2854" y="1313"/>
                    <a:pt x="3463" y="58"/>
                  </a:cubicBezTo>
                  <a:cubicBezTo>
                    <a:pt x="3463" y="39"/>
                    <a:pt x="3463" y="1"/>
                    <a:pt x="3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666;p39"/>
            <p:cNvSpPr/>
            <p:nvPr/>
          </p:nvSpPr>
          <p:spPr>
            <a:xfrm rot="179882">
              <a:off x="10622753" y="1885332"/>
              <a:ext cx="236713" cy="510731"/>
            </a:xfrm>
            <a:custGeom>
              <a:avLst/>
              <a:gdLst/>
              <a:ahLst/>
              <a:cxnLst/>
              <a:rect l="l" t="t" r="r" b="b"/>
              <a:pathLst>
                <a:path w="5479" h="11816" extrusionOk="0">
                  <a:moveTo>
                    <a:pt x="4263" y="1"/>
                  </a:moveTo>
                  <a:cubicBezTo>
                    <a:pt x="3330" y="1"/>
                    <a:pt x="1468" y="876"/>
                    <a:pt x="1142" y="1430"/>
                  </a:cubicBezTo>
                  <a:cubicBezTo>
                    <a:pt x="1142" y="1430"/>
                    <a:pt x="609" y="2895"/>
                    <a:pt x="343" y="4226"/>
                  </a:cubicBezTo>
                  <a:cubicBezTo>
                    <a:pt x="172" y="5025"/>
                    <a:pt x="172" y="5824"/>
                    <a:pt x="362" y="6604"/>
                  </a:cubicBezTo>
                  <a:lnTo>
                    <a:pt x="952" y="9191"/>
                  </a:lnTo>
                  <a:cubicBezTo>
                    <a:pt x="362" y="9419"/>
                    <a:pt x="1" y="10009"/>
                    <a:pt x="96" y="10636"/>
                  </a:cubicBezTo>
                  <a:cubicBezTo>
                    <a:pt x="210" y="11378"/>
                    <a:pt x="819" y="11816"/>
                    <a:pt x="1446" y="11816"/>
                  </a:cubicBezTo>
                  <a:cubicBezTo>
                    <a:pt x="1618" y="11816"/>
                    <a:pt x="1789" y="11797"/>
                    <a:pt x="1960" y="11721"/>
                  </a:cubicBezTo>
                  <a:lnTo>
                    <a:pt x="3044" y="11302"/>
                  </a:lnTo>
                  <a:cubicBezTo>
                    <a:pt x="3672" y="11055"/>
                    <a:pt x="4014" y="10370"/>
                    <a:pt x="3881" y="9723"/>
                  </a:cubicBezTo>
                  <a:lnTo>
                    <a:pt x="3291" y="7175"/>
                  </a:lnTo>
                  <a:cubicBezTo>
                    <a:pt x="3291" y="7137"/>
                    <a:pt x="3253" y="7117"/>
                    <a:pt x="3253" y="7060"/>
                  </a:cubicBezTo>
                  <a:cubicBezTo>
                    <a:pt x="3025" y="5862"/>
                    <a:pt x="3520" y="4588"/>
                    <a:pt x="4528" y="3846"/>
                  </a:cubicBezTo>
                  <a:lnTo>
                    <a:pt x="5098" y="3427"/>
                  </a:lnTo>
                  <a:cubicBezTo>
                    <a:pt x="5479" y="2781"/>
                    <a:pt x="5270" y="460"/>
                    <a:pt x="4642" y="80"/>
                  </a:cubicBezTo>
                  <a:cubicBezTo>
                    <a:pt x="4549" y="25"/>
                    <a:pt x="4419" y="1"/>
                    <a:pt x="4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667;p39"/>
            <p:cNvSpPr/>
            <p:nvPr/>
          </p:nvSpPr>
          <p:spPr>
            <a:xfrm rot="179882">
              <a:off x="10352682" y="1846585"/>
              <a:ext cx="417520" cy="494046"/>
            </a:xfrm>
            <a:custGeom>
              <a:avLst/>
              <a:gdLst/>
              <a:ahLst/>
              <a:cxnLst/>
              <a:rect l="l" t="t" r="r" b="b"/>
              <a:pathLst>
                <a:path w="9664" h="11430" extrusionOk="0">
                  <a:moveTo>
                    <a:pt x="6553" y="0"/>
                  </a:moveTo>
                  <a:cubicBezTo>
                    <a:pt x="6372" y="0"/>
                    <a:pt x="6200" y="56"/>
                    <a:pt x="6049" y="188"/>
                  </a:cubicBezTo>
                  <a:lnTo>
                    <a:pt x="3368" y="2794"/>
                  </a:lnTo>
                  <a:cubicBezTo>
                    <a:pt x="3158" y="2984"/>
                    <a:pt x="2512" y="4297"/>
                    <a:pt x="2436" y="4601"/>
                  </a:cubicBezTo>
                  <a:lnTo>
                    <a:pt x="1561" y="8386"/>
                  </a:lnTo>
                  <a:cubicBezTo>
                    <a:pt x="1548" y="8386"/>
                    <a:pt x="1536" y="8386"/>
                    <a:pt x="1524" y="8386"/>
                  </a:cubicBezTo>
                  <a:cubicBezTo>
                    <a:pt x="761" y="8386"/>
                    <a:pt x="133" y="8969"/>
                    <a:pt x="58" y="9737"/>
                  </a:cubicBezTo>
                  <a:cubicBezTo>
                    <a:pt x="1" y="10554"/>
                    <a:pt x="610" y="11258"/>
                    <a:pt x="1389" y="11315"/>
                  </a:cubicBezTo>
                  <a:lnTo>
                    <a:pt x="2588" y="11410"/>
                  </a:lnTo>
                  <a:cubicBezTo>
                    <a:pt x="2626" y="11429"/>
                    <a:pt x="2664" y="11429"/>
                    <a:pt x="2702" y="11429"/>
                  </a:cubicBezTo>
                  <a:cubicBezTo>
                    <a:pt x="3368" y="11429"/>
                    <a:pt x="3957" y="10954"/>
                    <a:pt x="4128" y="10288"/>
                  </a:cubicBezTo>
                  <a:lnTo>
                    <a:pt x="4699" y="7796"/>
                  </a:lnTo>
                  <a:cubicBezTo>
                    <a:pt x="5003" y="6465"/>
                    <a:pt x="5840" y="5343"/>
                    <a:pt x="7001" y="4620"/>
                  </a:cubicBezTo>
                  <a:lnTo>
                    <a:pt x="9074" y="3384"/>
                  </a:lnTo>
                  <a:cubicBezTo>
                    <a:pt x="9663" y="2851"/>
                    <a:pt x="8769" y="1615"/>
                    <a:pt x="8218" y="1006"/>
                  </a:cubicBezTo>
                  <a:cubicBezTo>
                    <a:pt x="7799" y="558"/>
                    <a:pt x="7127" y="0"/>
                    <a:pt x="6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668;p39"/>
            <p:cNvSpPr/>
            <p:nvPr/>
          </p:nvSpPr>
          <p:spPr>
            <a:xfrm rot="179882">
              <a:off x="10476676" y="1654547"/>
              <a:ext cx="97813" cy="118260"/>
            </a:xfrm>
            <a:custGeom>
              <a:avLst/>
              <a:gdLst/>
              <a:ahLst/>
              <a:cxnLst/>
              <a:rect l="l" t="t" r="r" b="b"/>
              <a:pathLst>
                <a:path w="2264" h="2736" extrusionOk="0">
                  <a:moveTo>
                    <a:pt x="404" y="0"/>
                  </a:moveTo>
                  <a:cubicBezTo>
                    <a:pt x="366" y="0"/>
                    <a:pt x="332" y="7"/>
                    <a:pt x="305" y="20"/>
                  </a:cubicBezTo>
                  <a:cubicBezTo>
                    <a:pt x="0" y="153"/>
                    <a:pt x="267" y="1238"/>
                    <a:pt x="571" y="1846"/>
                  </a:cubicBezTo>
                  <a:cubicBezTo>
                    <a:pt x="830" y="2380"/>
                    <a:pt x="1213" y="2736"/>
                    <a:pt x="1521" y="2736"/>
                  </a:cubicBezTo>
                  <a:cubicBezTo>
                    <a:pt x="1575" y="2736"/>
                    <a:pt x="1626" y="2725"/>
                    <a:pt x="1674" y="2702"/>
                  </a:cubicBezTo>
                  <a:cubicBezTo>
                    <a:pt x="1979" y="2569"/>
                    <a:pt x="2264" y="1846"/>
                    <a:pt x="1979" y="1238"/>
                  </a:cubicBezTo>
                  <a:cubicBezTo>
                    <a:pt x="1702" y="666"/>
                    <a:pt x="794"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669;p39"/>
            <p:cNvSpPr/>
            <p:nvPr/>
          </p:nvSpPr>
          <p:spPr>
            <a:xfrm rot="179882">
              <a:off x="10441364" y="1599641"/>
              <a:ext cx="234250" cy="168745"/>
            </a:xfrm>
            <a:custGeom>
              <a:avLst/>
              <a:gdLst/>
              <a:ahLst/>
              <a:cxnLst/>
              <a:rect l="l" t="t" r="r" b="b"/>
              <a:pathLst>
                <a:path w="5422" h="3904" extrusionOk="0">
                  <a:moveTo>
                    <a:pt x="3824" y="1"/>
                  </a:moveTo>
                  <a:cubicBezTo>
                    <a:pt x="3634" y="267"/>
                    <a:pt x="3576" y="362"/>
                    <a:pt x="3481" y="457"/>
                  </a:cubicBezTo>
                  <a:cubicBezTo>
                    <a:pt x="3329" y="571"/>
                    <a:pt x="3120" y="705"/>
                    <a:pt x="2663" y="990"/>
                  </a:cubicBezTo>
                  <a:lnTo>
                    <a:pt x="495" y="2397"/>
                  </a:lnTo>
                  <a:cubicBezTo>
                    <a:pt x="96" y="2645"/>
                    <a:pt x="1" y="3158"/>
                    <a:pt x="286" y="3539"/>
                  </a:cubicBezTo>
                  <a:cubicBezTo>
                    <a:pt x="441" y="3777"/>
                    <a:pt x="701" y="3904"/>
                    <a:pt x="967" y="3904"/>
                  </a:cubicBezTo>
                  <a:cubicBezTo>
                    <a:pt x="1125" y="3904"/>
                    <a:pt x="1285" y="3859"/>
                    <a:pt x="1427" y="3767"/>
                  </a:cubicBezTo>
                  <a:lnTo>
                    <a:pt x="3595" y="2378"/>
                  </a:lnTo>
                  <a:cubicBezTo>
                    <a:pt x="4642" y="1713"/>
                    <a:pt x="4737" y="1618"/>
                    <a:pt x="5326" y="724"/>
                  </a:cubicBezTo>
                  <a:cubicBezTo>
                    <a:pt x="5345" y="685"/>
                    <a:pt x="5402" y="628"/>
                    <a:pt x="5421" y="590"/>
                  </a:cubicBezTo>
                  <a:cubicBezTo>
                    <a:pt x="5060" y="419"/>
                    <a:pt x="4718" y="248"/>
                    <a:pt x="4337" y="96"/>
                  </a:cubicBezTo>
                  <a:cubicBezTo>
                    <a:pt x="4261" y="58"/>
                    <a:pt x="4185" y="58"/>
                    <a:pt x="4109" y="39"/>
                  </a:cubicBezTo>
                  <a:cubicBezTo>
                    <a:pt x="4071" y="39"/>
                    <a:pt x="4052" y="20"/>
                    <a:pt x="3995" y="20"/>
                  </a:cubicBezTo>
                  <a:cubicBezTo>
                    <a:pt x="3957" y="20"/>
                    <a:pt x="3881" y="20"/>
                    <a:pt x="3824"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670;p39"/>
            <p:cNvSpPr/>
            <p:nvPr/>
          </p:nvSpPr>
          <p:spPr>
            <a:xfrm rot="179882">
              <a:off x="10489869" y="1560233"/>
              <a:ext cx="230967" cy="213827"/>
            </a:xfrm>
            <a:custGeom>
              <a:avLst/>
              <a:gdLst/>
              <a:ahLst/>
              <a:cxnLst/>
              <a:rect l="l" t="t" r="r" b="b"/>
              <a:pathLst>
                <a:path w="5346" h="4947" extrusionOk="0">
                  <a:moveTo>
                    <a:pt x="3463" y="1"/>
                  </a:moveTo>
                  <a:cubicBezTo>
                    <a:pt x="2588" y="781"/>
                    <a:pt x="1713" y="2055"/>
                    <a:pt x="1" y="2321"/>
                  </a:cubicBezTo>
                  <a:cubicBezTo>
                    <a:pt x="1" y="2321"/>
                    <a:pt x="2131" y="2987"/>
                    <a:pt x="1618" y="4946"/>
                  </a:cubicBezTo>
                  <a:cubicBezTo>
                    <a:pt x="2683" y="4471"/>
                    <a:pt x="4414" y="3234"/>
                    <a:pt x="5327" y="1998"/>
                  </a:cubicBezTo>
                  <a:lnTo>
                    <a:pt x="5327" y="1941"/>
                  </a:lnTo>
                  <a:cubicBezTo>
                    <a:pt x="5346" y="914"/>
                    <a:pt x="4528" y="39"/>
                    <a:pt x="3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671;p39"/>
            <p:cNvSpPr/>
            <p:nvPr/>
          </p:nvSpPr>
          <p:spPr>
            <a:xfrm rot="179882">
              <a:off x="10385069" y="1674332"/>
              <a:ext cx="83858" cy="33282"/>
            </a:xfrm>
            <a:custGeom>
              <a:avLst/>
              <a:gdLst/>
              <a:ahLst/>
              <a:cxnLst/>
              <a:rect l="l" t="t" r="r" b="b"/>
              <a:pathLst>
                <a:path w="1941" h="770" extrusionOk="0">
                  <a:moveTo>
                    <a:pt x="811" y="0"/>
                  </a:moveTo>
                  <a:cubicBezTo>
                    <a:pt x="610" y="0"/>
                    <a:pt x="393" y="39"/>
                    <a:pt x="171" y="145"/>
                  </a:cubicBezTo>
                  <a:cubicBezTo>
                    <a:pt x="76" y="202"/>
                    <a:pt x="0" y="316"/>
                    <a:pt x="38" y="430"/>
                  </a:cubicBezTo>
                  <a:cubicBezTo>
                    <a:pt x="67" y="547"/>
                    <a:pt x="130" y="596"/>
                    <a:pt x="200" y="596"/>
                  </a:cubicBezTo>
                  <a:cubicBezTo>
                    <a:pt x="222" y="596"/>
                    <a:pt x="244" y="591"/>
                    <a:pt x="266" y="582"/>
                  </a:cubicBezTo>
                  <a:cubicBezTo>
                    <a:pt x="433" y="504"/>
                    <a:pt x="600" y="475"/>
                    <a:pt x="756" y="475"/>
                  </a:cubicBezTo>
                  <a:cubicBezTo>
                    <a:pt x="1204" y="475"/>
                    <a:pt x="1560" y="716"/>
                    <a:pt x="1560" y="716"/>
                  </a:cubicBezTo>
                  <a:cubicBezTo>
                    <a:pt x="1597" y="753"/>
                    <a:pt x="1640" y="769"/>
                    <a:pt x="1683" y="769"/>
                  </a:cubicBezTo>
                  <a:cubicBezTo>
                    <a:pt x="1750" y="769"/>
                    <a:pt x="1818" y="728"/>
                    <a:pt x="1864" y="659"/>
                  </a:cubicBezTo>
                  <a:cubicBezTo>
                    <a:pt x="1940" y="525"/>
                    <a:pt x="1902" y="392"/>
                    <a:pt x="1807" y="316"/>
                  </a:cubicBezTo>
                  <a:cubicBezTo>
                    <a:pt x="1793" y="302"/>
                    <a:pt x="1368" y="0"/>
                    <a:pt x="81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672;p39"/>
            <p:cNvSpPr/>
            <p:nvPr/>
          </p:nvSpPr>
          <p:spPr>
            <a:xfrm rot="179882">
              <a:off x="10411119" y="1738562"/>
              <a:ext cx="89648" cy="37950"/>
            </a:xfrm>
            <a:custGeom>
              <a:avLst/>
              <a:gdLst/>
              <a:ahLst/>
              <a:cxnLst/>
              <a:rect l="l" t="t" r="r" b="b"/>
              <a:pathLst>
                <a:path w="2075" h="878" extrusionOk="0">
                  <a:moveTo>
                    <a:pt x="1824" y="0"/>
                  </a:moveTo>
                  <a:cubicBezTo>
                    <a:pt x="1776" y="0"/>
                    <a:pt x="1726" y="19"/>
                    <a:pt x="1675" y="62"/>
                  </a:cubicBezTo>
                  <a:cubicBezTo>
                    <a:pt x="1417" y="264"/>
                    <a:pt x="1132" y="322"/>
                    <a:pt x="888" y="322"/>
                  </a:cubicBezTo>
                  <a:cubicBezTo>
                    <a:pt x="558" y="322"/>
                    <a:pt x="305" y="215"/>
                    <a:pt x="305" y="215"/>
                  </a:cubicBezTo>
                  <a:cubicBezTo>
                    <a:pt x="289" y="208"/>
                    <a:pt x="270" y="205"/>
                    <a:pt x="251" y="205"/>
                  </a:cubicBezTo>
                  <a:cubicBezTo>
                    <a:pt x="161" y="205"/>
                    <a:pt x="51" y="276"/>
                    <a:pt x="20" y="386"/>
                  </a:cubicBezTo>
                  <a:cubicBezTo>
                    <a:pt x="1" y="443"/>
                    <a:pt x="1" y="500"/>
                    <a:pt x="1" y="557"/>
                  </a:cubicBezTo>
                  <a:cubicBezTo>
                    <a:pt x="1" y="633"/>
                    <a:pt x="39" y="690"/>
                    <a:pt x="115" y="747"/>
                  </a:cubicBezTo>
                  <a:cubicBezTo>
                    <a:pt x="126" y="747"/>
                    <a:pt x="425" y="877"/>
                    <a:pt x="837" y="877"/>
                  </a:cubicBezTo>
                  <a:cubicBezTo>
                    <a:pt x="1164" y="877"/>
                    <a:pt x="1562" y="795"/>
                    <a:pt x="1941" y="500"/>
                  </a:cubicBezTo>
                  <a:cubicBezTo>
                    <a:pt x="2055" y="405"/>
                    <a:pt x="2074" y="234"/>
                    <a:pt x="2017" y="120"/>
                  </a:cubicBezTo>
                  <a:cubicBezTo>
                    <a:pt x="1970" y="49"/>
                    <a:pt x="1901" y="0"/>
                    <a:pt x="1824"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673;p39"/>
            <p:cNvSpPr/>
            <p:nvPr/>
          </p:nvSpPr>
          <p:spPr>
            <a:xfrm rot="179882">
              <a:off x="10380747" y="1724205"/>
              <a:ext cx="98634" cy="36308"/>
            </a:xfrm>
            <a:custGeom>
              <a:avLst/>
              <a:gdLst/>
              <a:ahLst/>
              <a:cxnLst/>
              <a:rect l="l" t="t" r="r" b="b"/>
              <a:pathLst>
                <a:path w="2283" h="840" extrusionOk="0">
                  <a:moveTo>
                    <a:pt x="1008" y="1"/>
                  </a:moveTo>
                  <a:cubicBezTo>
                    <a:pt x="696" y="1"/>
                    <a:pt x="369" y="96"/>
                    <a:pt x="95" y="382"/>
                  </a:cubicBezTo>
                  <a:cubicBezTo>
                    <a:pt x="57" y="459"/>
                    <a:pt x="0" y="535"/>
                    <a:pt x="19" y="649"/>
                  </a:cubicBezTo>
                  <a:cubicBezTo>
                    <a:pt x="19" y="668"/>
                    <a:pt x="57" y="706"/>
                    <a:pt x="57" y="744"/>
                  </a:cubicBezTo>
                  <a:cubicBezTo>
                    <a:pt x="86" y="791"/>
                    <a:pt x="138" y="815"/>
                    <a:pt x="195" y="815"/>
                  </a:cubicBezTo>
                  <a:cubicBezTo>
                    <a:pt x="252" y="815"/>
                    <a:pt x="314" y="791"/>
                    <a:pt x="361" y="744"/>
                  </a:cubicBezTo>
                  <a:cubicBezTo>
                    <a:pt x="528" y="566"/>
                    <a:pt x="741" y="504"/>
                    <a:pt x="955" y="504"/>
                  </a:cubicBezTo>
                  <a:cubicBezTo>
                    <a:pt x="1426" y="504"/>
                    <a:pt x="1902" y="801"/>
                    <a:pt x="1902" y="801"/>
                  </a:cubicBezTo>
                  <a:cubicBezTo>
                    <a:pt x="1941" y="827"/>
                    <a:pt x="1985" y="840"/>
                    <a:pt x="2028" y="840"/>
                  </a:cubicBezTo>
                  <a:cubicBezTo>
                    <a:pt x="2112" y="840"/>
                    <a:pt x="2195" y="793"/>
                    <a:pt x="2245" y="706"/>
                  </a:cubicBezTo>
                  <a:cubicBezTo>
                    <a:pt x="2283" y="592"/>
                    <a:pt x="2264" y="421"/>
                    <a:pt x="2149" y="363"/>
                  </a:cubicBezTo>
                  <a:cubicBezTo>
                    <a:pt x="2112" y="326"/>
                    <a:pt x="1586" y="1"/>
                    <a:pt x="1008"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674;p39"/>
            <p:cNvSpPr/>
            <p:nvPr/>
          </p:nvSpPr>
          <p:spPr>
            <a:xfrm rot="179882">
              <a:off x="10370235" y="1689214"/>
              <a:ext cx="89648" cy="35919"/>
            </a:xfrm>
            <a:custGeom>
              <a:avLst/>
              <a:gdLst/>
              <a:ahLst/>
              <a:cxnLst/>
              <a:rect l="l" t="t" r="r" b="b"/>
              <a:pathLst>
                <a:path w="2075" h="831" extrusionOk="0">
                  <a:moveTo>
                    <a:pt x="1081" y="0"/>
                  </a:moveTo>
                  <a:cubicBezTo>
                    <a:pt x="813" y="0"/>
                    <a:pt x="486" y="88"/>
                    <a:pt x="115" y="357"/>
                  </a:cubicBezTo>
                  <a:cubicBezTo>
                    <a:pt x="58" y="414"/>
                    <a:pt x="1" y="528"/>
                    <a:pt x="20" y="623"/>
                  </a:cubicBezTo>
                  <a:lnTo>
                    <a:pt x="20" y="699"/>
                  </a:lnTo>
                  <a:cubicBezTo>
                    <a:pt x="56" y="772"/>
                    <a:pt x="124" y="806"/>
                    <a:pt x="193" y="806"/>
                  </a:cubicBezTo>
                  <a:cubicBezTo>
                    <a:pt x="232" y="806"/>
                    <a:pt x="271" y="796"/>
                    <a:pt x="305" y="775"/>
                  </a:cubicBezTo>
                  <a:cubicBezTo>
                    <a:pt x="567" y="566"/>
                    <a:pt x="806" y="496"/>
                    <a:pt x="1008" y="496"/>
                  </a:cubicBezTo>
                  <a:cubicBezTo>
                    <a:pt x="1393" y="496"/>
                    <a:pt x="1643" y="750"/>
                    <a:pt x="1656" y="775"/>
                  </a:cubicBezTo>
                  <a:cubicBezTo>
                    <a:pt x="1686" y="813"/>
                    <a:pt x="1729" y="830"/>
                    <a:pt x="1776" y="830"/>
                  </a:cubicBezTo>
                  <a:cubicBezTo>
                    <a:pt x="1845" y="830"/>
                    <a:pt x="1922" y="794"/>
                    <a:pt x="1979" y="737"/>
                  </a:cubicBezTo>
                  <a:cubicBezTo>
                    <a:pt x="2074" y="642"/>
                    <a:pt x="2074" y="490"/>
                    <a:pt x="1979" y="395"/>
                  </a:cubicBezTo>
                  <a:cubicBezTo>
                    <a:pt x="1960" y="357"/>
                    <a:pt x="1751" y="147"/>
                    <a:pt x="1427" y="52"/>
                  </a:cubicBezTo>
                  <a:cubicBezTo>
                    <a:pt x="1328" y="21"/>
                    <a:pt x="1211" y="0"/>
                    <a:pt x="108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675;p39"/>
            <p:cNvSpPr/>
            <p:nvPr/>
          </p:nvSpPr>
          <p:spPr>
            <a:xfrm rot="179882">
              <a:off x="10371593" y="1708032"/>
              <a:ext cx="92931" cy="40501"/>
            </a:xfrm>
            <a:custGeom>
              <a:avLst/>
              <a:gdLst/>
              <a:ahLst/>
              <a:cxnLst/>
              <a:rect l="l" t="t" r="r" b="b"/>
              <a:pathLst>
                <a:path w="2151" h="937" extrusionOk="0">
                  <a:moveTo>
                    <a:pt x="1116" y="1"/>
                  </a:moveTo>
                  <a:cubicBezTo>
                    <a:pt x="747" y="1"/>
                    <a:pt x="336" y="117"/>
                    <a:pt x="39" y="533"/>
                  </a:cubicBezTo>
                  <a:cubicBezTo>
                    <a:pt x="1" y="571"/>
                    <a:pt x="1" y="666"/>
                    <a:pt x="1" y="742"/>
                  </a:cubicBezTo>
                  <a:cubicBezTo>
                    <a:pt x="1" y="781"/>
                    <a:pt x="20" y="838"/>
                    <a:pt x="39" y="876"/>
                  </a:cubicBezTo>
                  <a:cubicBezTo>
                    <a:pt x="80" y="917"/>
                    <a:pt x="132" y="937"/>
                    <a:pt x="182" y="937"/>
                  </a:cubicBezTo>
                  <a:cubicBezTo>
                    <a:pt x="248" y="937"/>
                    <a:pt x="311" y="902"/>
                    <a:pt x="343" y="838"/>
                  </a:cubicBezTo>
                  <a:cubicBezTo>
                    <a:pt x="528" y="576"/>
                    <a:pt x="797" y="498"/>
                    <a:pt x="1054" y="498"/>
                  </a:cubicBezTo>
                  <a:cubicBezTo>
                    <a:pt x="1432" y="498"/>
                    <a:pt x="1785" y="666"/>
                    <a:pt x="1808" y="666"/>
                  </a:cubicBezTo>
                  <a:cubicBezTo>
                    <a:pt x="1838" y="681"/>
                    <a:pt x="1869" y="688"/>
                    <a:pt x="1900" y="688"/>
                  </a:cubicBezTo>
                  <a:cubicBezTo>
                    <a:pt x="1986" y="688"/>
                    <a:pt x="2070" y="632"/>
                    <a:pt x="2112" y="533"/>
                  </a:cubicBezTo>
                  <a:cubicBezTo>
                    <a:pt x="2150" y="400"/>
                    <a:pt x="2112" y="248"/>
                    <a:pt x="1998" y="191"/>
                  </a:cubicBezTo>
                  <a:cubicBezTo>
                    <a:pt x="1966" y="180"/>
                    <a:pt x="1573" y="1"/>
                    <a:pt x="1116"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676;p39"/>
            <p:cNvSpPr/>
            <p:nvPr/>
          </p:nvSpPr>
          <p:spPr>
            <a:xfrm rot="179882">
              <a:off x="10445588" y="1681603"/>
              <a:ext cx="64373" cy="81433"/>
            </a:xfrm>
            <a:custGeom>
              <a:avLst/>
              <a:gdLst/>
              <a:ahLst/>
              <a:cxnLst/>
              <a:rect l="l" t="t" r="r" b="b"/>
              <a:pathLst>
                <a:path w="1490" h="1884" extrusionOk="0">
                  <a:moveTo>
                    <a:pt x="6" y="1"/>
                  </a:moveTo>
                  <a:cubicBezTo>
                    <a:pt x="1" y="2"/>
                    <a:pt x="1" y="3"/>
                    <a:pt x="6" y="5"/>
                  </a:cubicBezTo>
                  <a:lnTo>
                    <a:pt x="6" y="5"/>
                  </a:lnTo>
                  <a:lnTo>
                    <a:pt x="6" y="1"/>
                  </a:lnTo>
                  <a:close/>
                  <a:moveTo>
                    <a:pt x="6" y="5"/>
                  </a:moveTo>
                  <a:lnTo>
                    <a:pt x="101" y="1751"/>
                  </a:lnTo>
                  <a:cubicBezTo>
                    <a:pt x="101" y="1751"/>
                    <a:pt x="481" y="1884"/>
                    <a:pt x="828" y="1884"/>
                  </a:cubicBezTo>
                  <a:cubicBezTo>
                    <a:pt x="1176" y="1884"/>
                    <a:pt x="1489" y="1751"/>
                    <a:pt x="1356" y="1218"/>
                  </a:cubicBezTo>
                  <a:cubicBezTo>
                    <a:pt x="1090" y="99"/>
                    <a:pt x="76" y="25"/>
                    <a:pt x="6" y="5"/>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677;p39"/>
            <p:cNvSpPr/>
            <p:nvPr/>
          </p:nvSpPr>
          <p:spPr>
            <a:xfrm rot="179910">
              <a:off x="10569036" y="1525389"/>
              <a:ext cx="364125" cy="556640"/>
            </a:xfrm>
            <a:custGeom>
              <a:avLst/>
              <a:gdLst/>
              <a:ahLst/>
              <a:cxnLst/>
              <a:rect l="l" t="t" r="r" b="b"/>
              <a:pathLst>
                <a:path w="8428" h="12878" extrusionOk="0">
                  <a:moveTo>
                    <a:pt x="4528" y="1"/>
                  </a:moveTo>
                  <a:lnTo>
                    <a:pt x="2036" y="666"/>
                  </a:lnTo>
                  <a:cubicBezTo>
                    <a:pt x="1370" y="838"/>
                    <a:pt x="914" y="1465"/>
                    <a:pt x="952" y="2150"/>
                  </a:cubicBezTo>
                  <a:lnTo>
                    <a:pt x="1066" y="5954"/>
                  </a:lnTo>
                  <a:lnTo>
                    <a:pt x="800" y="8465"/>
                  </a:lnTo>
                  <a:lnTo>
                    <a:pt x="1" y="9967"/>
                  </a:lnTo>
                  <a:lnTo>
                    <a:pt x="5346" y="12878"/>
                  </a:lnTo>
                  <a:cubicBezTo>
                    <a:pt x="5346" y="12878"/>
                    <a:pt x="7933" y="11565"/>
                    <a:pt x="7952" y="8427"/>
                  </a:cubicBezTo>
                  <a:cubicBezTo>
                    <a:pt x="7990" y="7742"/>
                    <a:pt x="8427" y="2340"/>
                    <a:pt x="5707" y="647"/>
                  </a:cubicBezTo>
                  <a:lnTo>
                    <a:pt x="4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78;p39"/>
            <p:cNvSpPr/>
            <p:nvPr/>
          </p:nvSpPr>
          <p:spPr>
            <a:xfrm rot="179882">
              <a:off x="10679041" y="1539462"/>
              <a:ext cx="130691" cy="54332"/>
            </a:xfrm>
            <a:custGeom>
              <a:avLst/>
              <a:gdLst/>
              <a:ahLst/>
              <a:cxnLst/>
              <a:rect l="l" t="t" r="r" b="b"/>
              <a:pathLst>
                <a:path w="3025" h="1257" extrusionOk="0">
                  <a:moveTo>
                    <a:pt x="57" y="1"/>
                  </a:moveTo>
                  <a:cubicBezTo>
                    <a:pt x="38" y="1"/>
                    <a:pt x="0" y="20"/>
                    <a:pt x="0" y="39"/>
                  </a:cubicBezTo>
                  <a:cubicBezTo>
                    <a:pt x="0" y="705"/>
                    <a:pt x="438" y="1161"/>
                    <a:pt x="1142" y="1256"/>
                  </a:cubicBezTo>
                  <a:lnTo>
                    <a:pt x="1636" y="1256"/>
                  </a:lnTo>
                  <a:cubicBezTo>
                    <a:pt x="2112" y="1256"/>
                    <a:pt x="2454" y="1161"/>
                    <a:pt x="2720" y="952"/>
                  </a:cubicBezTo>
                  <a:cubicBezTo>
                    <a:pt x="3006" y="705"/>
                    <a:pt x="3025" y="419"/>
                    <a:pt x="3025" y="419"/>
                  </a:cubicBezTo>
                  <a:cubicBezTo>
                    <a:pt x="3025" y="400"/>
                    <a:pt x="3006" y="381"/>
                    <a:pt x="2987" y="381"/>
                  </a:cubicBezTo>
                  <a:cubicBezTo>
                    <a:pt x="2949" y="381"/>
                    <a:pt x="2930" y="400"/>
                    <a:pt x="2930" y="419"/>
                  </a:cubicBezTo>
                  <a:cubicBezTo>
                    <a:pt x="2930" y="419"/>
                    <a:pt x="2911" y="686"/>
                    <a:pt x="2663" y="876"/>
                  </a:cubicBezTo>
                  <a:cubicBezTo>
                    <a:pt x="2433" y="1078"/>
                    <a:pt x="2082" y="1170"/>
                    <a:pt x="1620" y="1170"/>
                  </a:cubicBezTo>
                  <a:cubicBezTo>
                    <a:pt x="1472" y="1170"/>
                    <a:pt x="1312" y="1161"/>
                    <a:pt x="1142" y="1142"/>
                  </a:cubicBezTo>
                  <a:cubicBezTo>
                    <a:pt x="229" y="1028"/>
                    <a:pt x="96" y="324"/>
                    <a:pt x="96" y="39"/>
                  </a:cubicBezTo>
                  <a:cubicBezTo>
                    <a:pt x="96" y="20"/>
                    <a:pt x="77"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79;p39"/>
            <p:cNvSpPr/>
            <p:nvPr/>
          </p:nvSpPr>
          <p:spPr>
            <a:xfrm rot="179882">
              <a:off x="10685281" y="1462056"/>
              <a:ext cx="138943" cy="127726"/>
            </a:xfrm>
            <a:custGeom>
              <a:avLst/>
              <a:gdLst/>
              <a:ahLst/>
              <a:cxnLst/>
              <a:rect l="l" t="t" r="r" b="b"/>
              <a:pathLst>
                <a:path w="3216" h="2955" extrusionOk="0">
                  <a:moveTo>
                    <a:pt x="438" y="0"/>
                  </a:moveTo>
                  <a:cubicBezTo>
                    <a:pt x="438" y="19"/>
                    <a:pt x="438" y="76"/>
                    <a:pt x="419" y="114"/>
                  </a:cubicBezTo>
                  <a:cubicBezTo>
                    <a:pt x="343" y="571"/>
                    <a:pt x="1" y="1921"/>
                    <a:pt x="1" y="1921"/>
                  </a:cubicBezTo>
                  <a:cubicBezTo>
                    <a:pt x="1" y="1921"/>
                    <a:pt x="58" y="2853"/>
                    <a:pt x="1275" y="2948"/>
                  </a:cubicBezTo>
                  <a:cubicBezTo>
                    <a:pt x="1343" y="2953"/>
                    <a:pt x="1409" y="2955"/>
                    <a:pt x="1471" y="2955"/>
                  </a:cubicBezTo>
                  <a:cubicBezTo>
                    <a:pt x="2503" y="2955"/>
                    <a:pt x="2740" y="2397"/>
                    <a:pt x="2740" y="2397"/>
                  </a:cubicBezTo>
                  <a:lnTo>
                    <a:pt x="3215" y="76"/>
                  </a:lnTo>
                  <a:lnTo>
                    <a:pt x="438" y="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80;p39"/>
            <p:cNvSpPr/>
            <p:nvPr/>
          </p:nvSpPr>
          <p:spPr>
            <a:xfrm rot="179882">
              <a:off x="10597709" y="1299732"/>
              <a:ext cx="278620" cy="256878"/>
            </a:xfrm>
            <a:custGeom>
              <a:avLst/>
              <a:gdLst/>
              <a:ahLst/>
              <a:cxnLst/>
              <a:rect l="l" t="t" r="r" b="b"/>
              <a:pathLst>
                <a:path w="6449" h="5943" extrusionOk="0">
                  <a:moveTo>
                    <a:pt x="3340" y="1"/>
                  </a:moveTo>
                  <a:cubicBezTo>
                    <a:pt x="2731" y="1"/>
                    <a:pt x="2201" y="184"/>
                    <a:pt x="1959" y="448"/>
                  </a:cubicBezTo>
                  <a:cubicBezTo>
                    <a:pt x="1370" y="1114"/>
                    <a:pt x="0" y="4956"/>
                    <a:pt x="1845" y="5774"/>
                  </a:cubicBezTo>
                  <a:cubicBezTo>
                    <a:pt x="2108" y="5892"/>
                    <a:pt x="2371" y="5943"/>
                    <a:pt x="2628" y="5943"/>
                  </a:cubicBezTo>
                  <a:cubicBezTo>
                    <a:pt x="4193" y="5943"/>
                    <a:pt x="5554" y="4062"/>
                    <a:pt x="5554" y="4062"/>
                  </a:cubicBezTo>
                  <a:cubicBezTo>
                    <a:pt x="5554" y="4062"/>
                    <a:pt x="6448" y="2750"/>
                    <a:pt x="5935" y="1628"/>
                  </a:cubicBezTo>
                  <a:cubicBezTo>
                    <a:pt x="5373" y="424"/>
                    <a:pt x="4265" y="1"/>
                    <a:pt x="334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81;p39"/>
            <p:cNvSpPr/>
            <p:nvPr/>
          </p:nvSpPr>
          <p:spPr>
            <a:xfrm rot="179882">
              <a:off x="10657834" y="1418435"/>
              <a:ext cx="29638" cy="36827"/>
            </a:xfrm>
            <a:custGeom>
              <a:avLst/>
              <a:gdLst/>
              <a:ahLst/>
              <a:cxnLst/>
              <a:rect l="l" t="t" r="r" b="b"/>
              <a:pathLst>
                <a:path w="686" h="852" extrusionOk="0">
                  <a:moveTo>
                    <a:pt x="624" y="1"/>
                  </a:moveTo>
                  <a:cubicBezTo>
                    <a:pt x="614" y="1"/>
                    <a:pt x="609" y="6"/>
                    <a:pt x="609" y="15"/>
                  </a:cubicBezTo>
                  <a:lnTo>
                    <a:pt x="400" y="357"/>
                  </a:lnTo>
                  <a:lnTo>
                    <a:pt x="381" y="357"/>
                  </a:lnTo>
                  <a:cubicBezTo>
                    <a:pt x="355" y="354"/>
                    <a:pt x="329" y="351"/>
                    <a:pt x="302" y="351"/>
                  </a:cubicBezTo>
                  <a:cubicBezTo>
                    <a:pt x="193" y="351"/>
                    <a:pt x="85" y="391"/>
                    <a:pt x="39" y="529"/>
                  </a:cubicBezTo>
                  <a:cubicBezTo>
                    <a:pt x="1" y="700"/>
                    <a:pt x="153" y="795"/>
                    <a:pt x="248" y="852"/>
                  </a:cubicBezTo>
                  <a:cubicBezTo>
                    <a:pt x="286" y="852"/>
                    <a:pt x="305" y="852"/>
                    <a:pt x="305" y="833"/>
                  </a:cubicBezTo>
                  <a:lnTo>
                    <a:pt x="286" y="814"/>
                  </a:lnTo>
                  <a:cubicBezTo>
                    <a:pt x="191" y="776"/>
                    <a:pt x="58" y="681"/>
                    <a:pt x="96" y="567"/>
                  </a:cubicBezTo>
                  <a:cubicBezTo>
                    <a:pt x="117" y="461"/>
                    <a:pt x="209" y="437"/>
                    <a:pt x="286" y="437"/>
                  </a:cubicBezTo>
                  <a:cubicBezTo>
                    <a:pt x="348" y="437"/>
                    <a:pt x="400" y="453"/>
                    <a:pt x="400" y="453"/>
                  </a:cubicBezTo>
                  <a:lnTo>
                    <a:pt x="419" y="433"/>
                  </a:lnTo>
                  <a:lnTo>
                    <a:pt x="666" y="72"/>
                  </a:lnTo>
                  <a:cubicBezTo>
                    <a:pt x="685" y="53"/>
                    <a:pt x="685" y="15"/>
                    <a:pt x="666" y="15"/>
                  </a:cubicBezTo>
                  <a:cubicBezTo>
                    <a:pt x="647" y="6"/>
                    <a:pt x="63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82;p39"/>
            <p:cNvSpPr/>
            <p:nvPr/>
          </p:nvSpPr>
          <p:spPr>
            <a:xfrm rot="179882">
              <a:off x="10657377" y="1406629"/>
              <a:ext cx="15683" cy="14869"/>
            </a:xfrm>
            <a:custGeom>
              <a:avLst/>
              <a:gdLst/>
              <a:ahLst/>
              <a:cxnLst/>
              <a:rect l="l" t="t" r="r" b="b"/>
              <a:pathLst>
                <a:path w="363" h="344" extrusionOk="0">
                  <a:moveTo>
                    <a:pt x="180" y="1"/>
                  </a:moveTo>
                  <a:cubicBezTo>
                    <a:pt x="90" y="1"/>
                    <a:pt x="1" y="58"/>
                    <a:pt x="1" y="165"/>
                  </a:cubicBezTo>
                  <a:cubicBezTo>
                    <a:pt x="1" y="286"/>
                    <a:pt x="87" y="343"/>
                    <a:pt x="176" y="343"/>
                  </a:cubicBezTo>
                  <a:cubicBezTo>
                    <a:pt x="268" y="343"/>
                    <a:pt x="362" y="281"/>
                    <a:pt x="362" y="165"/>
                  </a:cubicBezTo>
                  <a:cubicBezTo>
                    <a:pt x="353" y="53"/>
                    <a:pt x="266"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83;p39"/>
            <p:cNvSpPr/>
            <p:nvPr/>
          </p:nvSpPr>
          <p:spPr>
            <a:xfrm rot="179882">
              <a:off x="10709876" y="1424492"/>
              <a:ext cx="15640" cy="13918"/>
            </a:xfrm>
            <a:custGeom>
              <a:avLst/>
              <a:gdLst/>
              <a:ahLst/>
              <a:cxnLst/>
              <a:rect l="l" t="t" r="r" b="b"/>
              <a:pathLst>
                <a:path w="362" h="322" extrusionOk="0">
                  <a:moveTo>
                    <a:pt x="181" y="0"/>
                  </a:moveTo>
                  <a:cubicBezTo>
                    <a:pt x="90" y="0"/>
                    <a:pt x="0" y="53"/>
                    <a:pt x="0" y="157"/>
                  </a:cubicBezTo>
                  <a:cubicBezTo>
                    <a:pt x="0" y="269"/>
                    <a:pt x="87" y="321"/>
                    <a:pt x="175" y="321"/>
                  </a:cubicBezTo>
                  <a:cubicBezTo>
                    <a:pt x="267" y="321"/>
                    <a:pt x="361" y="264"/>
                    <a:pt x="361" y="157"/>
                  </a:cubicBezTo>
                  <a:cubicBezTo>
                    <a:pt x="361" y="53"/>
                    <a:pt x="27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84;p39"/>
            <p:cNvSpPr/>
            <p:nvPr/>
          </p:nvSpPr>
          <p:spPr>
            <a:xfrm rot="179882">
              <a:off x="10618676" y="1285742"/>
              <a:ext cx="290112" cy="173673"/>
            </a:xfrm>
            <a:custGeom>
              <a:avLst/>
              <a:gdLst/>
              <a:ahLst/>
              <a:cxnLst/>
              <a:rect l="l" t="t" r="r" b="b"/>
              <a:pathLst>
                <a:path w="6715" h="4018" extrusionOk="0">
                  <a:moveTo>
                    <a:pt x="2990" y="0"/>
                  </a:moveTo>
                  <a:cubicBezTo>
                    <a:pt x="1534" y="0"/>
                    <a:pt x="913" y="1412"/>
                    <a:pt x="14" y="1412"/>
                  </a:cubicBezTo>
                  <a:cubicBezTo>
                    <a:pt x="9" y="1412"/>
                    <a:pt x="5" y="1412"/>
                    <a:pt x="1" y="1412"/>
                  </a:cubicBezTo>
                  <a:lnTo>
                    <a:pt x="1" y="1412"/>
                  </a:lnTo>
                  <a:cubicBezTo>
                    <a:pt x="362" y="1850"/>
                    <a:pt x="819" y="2420"/>
                    <a:pt x="1636" y="2839"/>
                  </a:cubicBezTo>
                  <a:cubicBezTo>
                    <a:pt x="1768" y="2894"/>
                    <a:pt x="1907" y="2922"/>
                    <a:pt x="2043" y="2922"/>
                  </a:cubicBezTo>
                  <a:cubicBezTo>
                    <a:pt x="2282" y="2922"/>
                    <a:pt x="2513" y="2837"/>
                    <a:pt x="2683" y="2667"/>
                  </a:cubicBezTo>
                  <a:cubicBezTo>
                    <a:pt x="2740" y="2610"/>
                    <a:pt x="2778" y="2572"/>
                    <a:pt x="2835" y="2553"/>
                  </a:cubicBezTo>
                  <a:lnTo>
                    <a:pt x="2835" y="2553"/>
                  </a:lnTo>
                  <a:cubicBezTo>
                    <a:pt x="2740" y="2686"/>
                    <a:pt x="2683" y="2877"/>
                    <a:pt x="2645" y="3048"/>
                  </a:cubicBezTo>
                  <a:cubicBezTo>
                    <a:pt x="2702" y="3067"/>
                    <a:pt x="2759" y="3086"/>
                    <a:pt x="2816" y="3105"/>
                  </a:cubicBezTo>
                  <a:cubicBezTo>
                    <a:pt x="2892" y="2820"/>
                    <a:pt x="3025" y="2401"/>
                    <a:pt x="3310" y="2287"/>
                  </a:cubicBezTo>
                  <a:lnTo>
                    <a:pt x="3310" y="2287"/>
                  </a:lnTo>
                  <a:cubicBezTo>
                    <a:pt x="3139" y="2572"/>
                    <a:pt x="3082" y="2991"/>
                    <a:pt x="3044" y="3219"/>
                  </a:cubicBezTo>
                  <a:cubicBezTo>
                    <a:pt x="4432" y="3733"/>
                    <a:pt x="5897" y="4018"/>
                    <a:pt x="5897" y="4018"/>
                  </a:cubicBezTo>
                  <a:cubicBezTo>
                    <a:pt x="5897" y="4018"/>
                    <a:pt x="6715" y="1336"/>
                    <a:pt x="4984" y="708"/>
                  </a:cubicBezTo>
                  <a:cubicBezTo>
                    <a:pt x="4171" y="190"/>
                    <a:pt x="3524" y="0"/>
                    <a:pt x="2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85;p39"/>
            <p:cNvSpPr/>
            <p:nvPr/>
          </p:nvSpPr>
          <p:spPr>
            <a:xfrm rot="179882">
              <a:off x="10798182" y="1444025"/>
              <a:ext cx="62732" cy="53208"/>
            </a:xfrm>
            <a:custGeom>
              <a:avLst/>
              <a:gdLst/>
              <a:ahLst/>
              <a:cxnLst/>
              <a:rect l="l" t="t" r="r" b="b"/>
              <a:pathLst>
                <a:path w="1452" h="1231" extrusionOk="0">
                  <a:moveTo>
                    <a:pt x="827" y="0"/>
                  </a:moveTo>
                  <a:cubicBezTo>
                    <a:pt x="658" y="0"/>
                    <a:pt x="487" y="47"/>
                    <a:pt x="362" y="127"/>
                  </a:cubicBezTo>
                  <a:lnTo>
                    <a:pt x="0" y="1211"/>
                  </a:lnTo>
                  <a:cubicBezTo>
                    <a:pt x="85" y="1220"/>
                    <a:pt x="212" y="1231"/>
                    <a:pt x="356" y="1231"/>
                  </a:cubicBezTo>
                  <a:cubicBezTo>
                    <a:pt x="797" y="1231"/>
                    <a:pt x="1398" y="1132"/>
                    <a:pt x="1427" y="602"/>
                  </a:cubicBezTo>
                  <a:cubicBezTo>
                    <a:pt x="1452" y="167"/>
                    <a:pt x="1144" y="0"/>
                    <a:pt x="82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6;p39"/>
            <p:cNvSpPr/>
            <p:nvPr/>
          </p:nvSpPr>
          <p:spPr>
            <a:xfrm rot="179882">
              <a:off x="10813769" y="1465496"/>
              <a:ext cx="29638" cy="9423"/>
            </a:xfrm>
            <a:custGeom>
              <a:avLst/>
              <a:gdLst/>
              <a:ahLst/>
              <a:cxnLst/>
              <a:rect l="l" t="t" r="r" b="b"/>
              <a:pathLst>
                <a:path w="686" h="218" extrusionOk="0">
                  <a:moveTo>
                    <a:pt x="344" y="1"/>
                  </a:moveTo>
                  <a:cubicBezTo>
                    <a:pt x="245" y="1"/>
                    <a:pt x="132" y="35"/>
                    <a:pt x="20" y="141"/>
                  </a:cubicBezTo>
                  <a:cubicBezTo>
                    <a:pt x="1" y="141"/>
                    <a:pt x="1" y="198"/>
                    <a:pt x="20" y="217"/>
                  </a:cubicBezTo>
                  <a:lnTo>
                    <a:pt x="77" y="217"/>
                  </a:lnTo>
                  <a:cubicBezTo>
                    <a:pt x="170" y="124"/>
                    <a:pt x="261" y="94"/>
                    <a:pt x="340" y="94"/>
                  </a:cubicBezTo>
                  <a:cubicBezTo>
                    <a:pt x="486" y="94"/>
                    <a:pt x="590" y="198"/>
                    <a:pt x="590" y="198"/>
                  </a:cubicBezTo>
                  <a:cubicBezTo>
                    <a:pt x="609" y="208"/>
                    <a:pt x="624" y="212"/>
                    <a:pt x="636" y="212"/>
                  </a:cubicBezTo>
                  <a:cubicBezTo>
                    <a:pt x="647" y="212"/>
                    <a:pt x="657" y="208"/>
                    <a:pt x="666" y="198"/>
                  </a:cubicBezTo>
                  <a:cubicBezTo>
                    <a:pt x="685" y="179"/>
                    <a:pt x="685" y="141"/>
                    <a:pt x="666" y="122"/>
                  </a:cubicBezTo>
                  <a:cubicBezTo>
                    <a:pt x="666" y="122"/>
                    <a:pt x="529"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87;p39"/>
            <p:cNvSpPr/>
            <p:nvPr/>
          </p:nvSpPr>
          <p:spPr>
            <a:xfrm rot="179882">
              <a:off x="10672951" y="1459131"/>
              <a:ext cx="59189" cy="38426"/>
            </a:xfrm>
            <a:custGeom>
              <a:avLst/>
              <a:gdLst/>
              <a:ahLst/>
              <a:cxnLst/>
              <a:rect l="l" t="t" r="r" b="b"/>
              <a:pathLst>
                <a:path w="1370" h="889" extrusionOk="0">
                  <a:moveTo>
                    <a:pt x="992" y="1"/>
                  </a:moveTo>
                  <a:cubicBezTo>
                    <a:pt x="930" y="1"/>
                    <a:pt x="863" y="29"/>
                    <a:pt x="799" y="98"/>
                  </a:cubicBezTo>
                  <a:cubicBezTo>
                    <a:pt x="628" y="269"/>
                    <a:pt x="400" y="307"/>
                    <a:pt x="190" y="307"/>
                  </a:cubicBezTo>
                  <a:cubicBezTo>
                    <a:pt x="38" y="326"/>
                    <a:pt x="0" y="479"/>
                    <a:pt x="95" y="593"/>
                  </a:cubicBezTo>
                  <a:cubicBezTo>
                    <a:pt x="133" y="669"/>
                    <a:pt x="209" y="707"/>
                    <a:pt x="285" y="764"/>
                  </a:cubicBezTo>
                  <a:cubicBezTo>
                    <a:pt x="409" y="851"/>
                    <a:pt x="549" y="888"/>
                    <a:pt x="684" y="888"/>
                  </a:cubicBezTo>
                  <a:cubicBezTo>
                    <a:pt x="901" y="888"/>
                    <a:pt x="1104" y="791"/>
                    <a:pt x="1198" y="650"/>
                  </a:cubicBezTo>
                  <a:cubicBezTo>
                    <a:pt x="1198" y="612"/>
                    <a:pt x="1237" y="612"/>
                    <a:pt x="1237" y="593"/>
                  </a:cubicBezTo>
                  <a:cubicBezTo>
                    <a:pt x="1369" y="342"/>
                    <a:pt x="1205"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688;p39"/>
            <p:cNvSpPr/>
            <p:nvPr/>
          </p:nvSpPr>
          <p:spPr>
            <a:xfrm rot="179882">
              <a:off x="10684824" y="1475076"/>
              <a:ext cx="41130" cy="22606"/>
            </a:xfrm>
            <a:custGeom>
              <a:avLst/>
              <a:gdLst/>
              <a:ahLst/>
              <a:cxnLst/>
              <a:rect l="l" t="t" r="r" b="b"/>
              <a:pathLst>
                <a:path w="952" h="523" extrusionOk="0">
                  <a:moveTo>
                    <a:pt x="683" y="0"/>
                  </a:moveTo>
                  <a:cubicBezTo>
                    <a:pt x="442" y="0"/>
                    <a:pt x="129" y="269"/>
                    <a:pt x="0" y="398"/>
                  </a:cubicBezTo>
                  <a:cubicBezTo>
                    <a:pt x="124" y="485"/>
                    <a:pt x="264" y="522"/>
                    <a:pt x="399" y="522"/>
                  </a:cubicBezTo>
                  <a:cubicBezTo>
                    <a:pt x="616" y="522"/>
                    <a:pt x="819" y="425"/>
                    <a:pt x="913" y="284"/>
                  </a:cubicBezTo>
                  <a:cubicBezTo>
                    <a:pt x="913" y="246"/>
                    <a:pt x="952" y="246"/>
                    <a:pt x="952" y="227"/>
                  </a:cubicBezTo>
                  <a:cubicBezTo>
                    <a:pt x="896" y="61"/>
                    <a:pt x="798"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689;p39"/>
            <p:cNvSpPr/>
            <p:nvPr/>
          </p:nvSpPr>
          <p:spPr>
            <a:xfrm rot="179882">
              <a:off x="10820344" y="1319260"/>
              <a:ext cx="73187" cy="114586"/>
            </a:xfrm>
            <a:custGeom>
              <a:avLst/>
              <a:gdLst/>
              <a:ahLst/>
              <a:cxnLst/>
              <a:rect l="l" t="t" r="r" b="b"/>
              <a:pathLst>
                <a:path w="1694" h="2651" extrusionOk="0">
                  <a:moveTo>
                    <a:pt x="182" y="0"/>
                  </a:moveTo>
                  <a:cubicBezTo>
                    <a:pt x="109" y="0"/>
                    <a:pt x="63" y="6"/>
                    <a:pt x="58" y="6"/>
                  </a:cubicBezTo>
                  <a:cubicBezTo>
                    <a:pt x="39" y="6"/>
                    <a:pt x="1" y="25"/>
                    <a:pt x="1" y="44"/>
                  </a:cubicBezTo>
                  <a:cubicBezTo>
                    <a:pt x="1" y="82"/>
                    <a:pt x="39" y="101"/>
                    <a:pt x="58" y="101"/>
                  </a:cubicBezTo>
                  <a:cubicBezTo>
                    <a:pt x="58" y="101"/>
                    <a:pt x="100" y="95"/>
                    <a:pt x="169" y="95"/>
                  </a:cubicBezTo>
                  <a:cubicBezTo>
                    <a:pt x="333" y="95"/>
                    <a:pt x="652" y="132"/>
                    <a:pt x="933" y="387"/>
                  </a:cubicBezTo>
                  <a:cubicBezTo>
                    <a:pt x="1389" y="786"/>
                    <a:pt x="1579" y="1528"/>
                    <a:pt x="1503" y="2593"/>
                  </a:cubicBezTo>
                  <a:cubicBezTo>
                    <a:pt x="1503" y="2612"/>
                    <a:pt x="1541" y="2650"/>
                    <a:pt x="1560" y="2650"/>
                  </a:cubicBezTo>
                  <a:cubicBezTo>
                    <a:pt x="1579" y="2650"/>
                    <a:pt x="1599" y="2612"/>
                    <a:pt x="1618" y="2593"/>
                  </a:cubicBezTo>
                  <a:cubicBezTo>
                    <a:pt x="1694" y="1490"/>
                    <a:pt x="1484" y="729"/>
                    <a:pt x="1028" y="311"/>
                  </a:cubicBezTo>
                  <a:cubicBezTo>
                    <a:pt x="715" y="39"/>
                    <a:pt x="364" y="0"/>
                    <a:pt x="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690;p39"/>
            <p:cNvSpPr/>
            <p:nvPr/>
          </p:nvSpPr>
          <p:spPr>
            <a:xfrm rot="179882">
              <a:off x="10706713" y="1278407"/>
              <a:ext cx="137301" cy="52474"/>
            </a:xfrm>
            <a:custGeom>
              <a:avLst/>
              <a:gdLst/>
              <a:ahLst/>
              <a:cxnLst/>
              <a:rect l="l" t="t" r="r" b="b"/>
              <a:pathLst>
                <a:path w="3178" h="1214" extrusionOk="0">
                  <a:moveTo>
                    <a:pt x="1130" y="0"/>
                  </a:moveTo>
                  <a:cubicBezTo>
                    <a:pt x="804" y="0"/>
                    <a:pt x="434" y="63"/>
                    <a:pt x="20" y="225"/>
                  </a:cubicBezTo>
                  <a:cubicBezTo>
                    <a:pt x="1" y="225"/>
                    <a:pt x="1" y="263"/>
                    <a:pt x="1" y="282"/>
                  </a:cubicBezTo>
                  <a:cubicBezTo>
                    <a:pt x="1" y="301"/>
                    <a:pt x="20" y="301"/>
                    <a:pt x="39" y="301"/>
                  </a:cubicBezTo>
                  <a:cubicBezTo>
                    <a:pt x="420" y="140"/>
                    <a:pt x="790" y="62"/>
                    <a:pt x="1142" y="62"/>
                  </a:cubicBezTo>
                  <a:cubicBezTo>
                    <a:pt x="1580" y="62"/>
                    <a:pt x="1990" y="183"/>
                    <a:pt x="2359" y="415"/>
                  </a:cubicBezTo>
                  <a:cubicBezTo>
                    <a:pt x="2854" y="757"/>
                    <a:pt x="3082" y="1176"/>
                    <a:pt x="3082" y="1176"/>
                  </a:cubicBezTo>
                  <a:cubicBezTo>
                    <a:pt x="3120" y="1214"/>
                    <a:pt x="3120" y="1214"/>
                    <a:pt x="3139" y="1214"/>
                  </a:cubicBezTo>
                  <a:lnTo>
                    <a:pt x="3177" y="1157"/>
                  </a:lnTo>
                  <a:cubicBezTo>
                    <a:pt x="3177" y="1138"/>
                    <a:pt x="2949" y="700"/>
                    <a:pt x="2416" y="377"/>
                  </a:cubicBezTo>
                  <a:cubicBezTo>
                    <a:pt x="2116" y="185"/>
                    <a:pt x="1687" y="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691;p39"/>
            <p:cNvSpPr/>
            <p:nvPr/>
          </p:nvSpPr>
          <p:spPr>
            <a:xfrm rot="179882">
              <a:off x="10652561" y="1519796"/>
              <a:ext cx="137301" cy="38253"/>
            </a:xfrm>
            <a:custGeom>
              <a:avLst/>
              <a:gdLst/>
              <a:ahLst/>
              <a:cxnLst/>
              <a:rect l="l" t="t" r="r" b="b"/>
              <a:pathLst>
                <a:path w="3178" h="885" extrusionOk="0">
                  <a:moveTo>
                    <a:pt x="3120" y="0"/>
                  </a:moveTo>
                  <a:cubicBezTo>
                    <a:pt x="3106" y="0"/>
                    <a:pt x="3092" y="10"/>
                    <a:pt x="3082" y="29"/>
                  </a:cubicBezTo>
                  <a:cubicBezTo>
                    <a:pt x="3068" y="42"/>
                    <a:pt x="2222" y="790"/>
                    <a:pt x="1247" y="790"/>
                  </a:cubicBezTo>
                  <a:cubicBezTo>
                    <a:pt x="863" y="790"/>
                    <a:pt x="458" y="674"/>
                    <a:pt x="77" y="352"/>
                  </a:cubicBezTo>
                  <a:cubicBezTo>
                    <a:pt x="67" y="342"/>
                    <a:pt x="58" y="338"/>
                    <a:pt x="48" y="338"/>
                  </a:cubicBezTo>
                  <a:cubicBezTo>
                    <a:pt x="39" y="338"/>
                    <a:pt x="29" y="342"/>
                    <a:pt x="20" y="352"/>
                  </a:cubicBezTo>
                  <a:cubicBezTo>
                    <a:pt x="1" y="371"/>
                    <a:pt x="1" y="409"/>
                    <a:pt x="20" y="428"/>
                  </a:cubicBezTo>
                  <a:cubicBezTo>
                    <a:pt x="419" y="751"/>
                    <a:pt x="819" y="884"/>
                    <a:pt x="1237" y="884"/>
                  </a:cubicBezTo>
                  <a:cubicBezTo>
                    <a:pt x="2245" y="884"/>
                    <a:pt x="3139" y="124"/>
                    <a:pt x="3158" y="86"/>
                  </a:cubicBezTo>
                  <a:cubicBezTo>
                    <a:pt x="3177" y="67"/>
                    <a:pt x="3177" y="48"/>
                    <a:pt x="3158" y="29"/>
                  </a:cubicBezTo>
                  <a:cubicBezTo>
                    <a:pt x="3149" y="10"/>
                    <a:pt x="313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692;p39"/>
            <p:cNvSpPr/>
            <p:nvPr/>
          </p:nvSpPr>
          <p:spPr>
            <a:xfrm rot="179882">
              <a:off x="10512448" y="1833323"/>
              <a:ext cx="698560" cy="416978"/>
            </a:xfrm>
            <a:custGeom>
              <a:avLst/>
              <a:gdLst/>
              <a:ahLst/>
              <a:cxnLst/>
              <a:rect l="l" t="t" r="r" b="b"/>
              <a:pathLst>
                <a:path w="16169" h="9647" extrusionOk="0">
                  <a:moveTo>
                    <a:pt x="2625" y="0"/>
                  </a:moveTo>
                  <a:cubicBezTo>
                    <a:pt x="1999" y="0"/>
                    <a:pt x="1846" y="545"/>
                    <a:pt x="2550" y="858"/>
                  </a:cubicBezTo>
                  <a:cubicBezTo>
                    <a:pt x="3444" y="1239"/>
                    <a:pt x="3425" y="1657"/>
                    <a:pt x="3425" y="1752"/>
                  </a:cubicBezTo>
                  <a:cubicBezTo>
                    <a:pt x="3425" y="1790"/>
                    <a:pt x="3406" y="1790"/>
                    <a:pt x="3406" y="1790"/>
                  </a:cubicBezTo>
                  <a:lnTo>
                    <a:pt x="705" y="1752"/>
                  </a:lnTo>
                  <a:cubicBezTo>
                    <a:pt x="134" y="1752"/>
                    <a:pt x="1" y="2589"/>
                    <a:pt x="552" y="2760"/>
                  </a:cubicBezTo>
                  <a:cubicBezTo>
                    <a:pt x="565" y="2760"/>
                    <a:pt x="569" y="2769"/>
                    <a:pt x="576" y="2769"/>
                  </a:cubicBezTo>
                  <a:cubicBezTo>
                    <a:pt x="580" y="2769"/>
                    <a:pt x="584" y="2767"/>
                    <a:pt x="590" y="2760"/>
                  </a:cubicBezTo>
                  <a:cubicBezTo>
                    <a:pt x="608" y="2754"/>
                    <a:pt x="624" y="2747"/>
                    <a:pt x="639" y="2742"/>
                  </a:cubicBezTo>
                  <a:lnTo>
                    <a:pt x="639" y="2742"/>
                  </a:lnTo>
                  <a:cubicBezTo>
                    <a:pt x="538" y="2809"/>
                    <a:pt x="409" y="2935"/>
                    <a:pt x="400" y="3122"/>
                  </a:cubicBezTo>
                  <a:cubicBezTo>
                    <a:pt x="386" y="3585"/>
                    <a:pt x="703" y="3641"/>
                    <a:pt x="854" y="3641"/>
                  </a:cubicBezTo>
                  <a:cubicBezTo>
                    <a:pt x="902" y="3641"/>
                    <a:pt x="933" y="3635"/>
                    <a:pt x="933" y="3635"/>
                  </a:cubicBezTo>
                  <a:lnTo>
                    <a:pt x="933" y="3635"/>
                  </a:lnTo>
                  <a:cubicBezTo>
                    <a:pt x="933" y="3635"/>
                    <a:pt x="229" y="4111"/>
                    <a:pt x="895" y="4586"/>
                  </a:cubicBezTo>
                  <a:cubicBezTo>
                    <a:pt x="895" y="4586"/>
                    <a:pt x="609" y="4986"/>
                    <a:pt x="2378" y="5499"/>
                  </a:cubicBezTo>
                  <a:cubicBezTo>
                    <a:pt x="3976" y="5937"/>
                    <a:pt x="11680" y="8486"/>
                    <a:pt x="15046" y="9608"/>
                  </a:cubicBezTo>
                  <a:cubicBezTo>
                    <a:pt x="15127" y="9635"/>
                    <a:pt x="15207" y="9647"/>
                    <a:pt x="15286" y="9647"/>
                  </a:cubicBezTo>
                  <a:cubicBezTo>
                    <a:pt x="15764" y="9647"/>
                    <a:pt x="16169" y="9185"/>
                    <a:pt x="16054" y="8695"/>
                  </a:cubicBezTo>
                  <a:lnTo>
                    <a:pt x="15160" y="5347"/>
                  </a:lnTo>
                  <a:lnTo>
                    <a:pt x="5802" y="2608"/>
                  </a:lnTo>
                  <a:cubicBezTo>
                    <a:pt x="5802" y="2608"/>
                    <a:pt x="5783" y="2608"/>
                    <a:pt x="5783" y="2589"/>
                  </a:cubicBezTo>
                  <a:cubicBezTo>
                    <a:pt x="5707" y="2475"/>
                    <a:pt x="5117" y="1353"/>
                    <a:pt x="3748" y="421"/>
                  </a:cubicBezTo>
                  <a:cubicBezTo>
                    <a:pt x="3299" y="115"/>
                    <a:pt x="2912" y="0"/>
                    <a:pt x="262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693;p39"/>
            <p:cNvSpPr/>
            <p:nvPr/>
          </p:nvSpPr>
          <p:spPr>
            <a:xfrm rot="179882">
              <a:off x="11086429" y="1585035"/>
              <a:ext cx="302426" cy="687688"/>
            </a:xfrm>
            <a:custGeom>
              <a:avLst/>
              <a:gdLst/>
              <a:ahLst/>
              <a:cxnLst/>
              <a:rect l="l" t="t" r="r" b="b"/>
              <a:pathLst>
                <a:path w="7000" h="15910" extrusionOk="0">
                  <a:moveTo>
                    <a:pt x="4729" y="0"/>
                  </a:moveTo>
                  <a:cubicBezTo>
                    <a:pt x="3839" y="0"/>
                    <a:pt x="3037" y="575"/>
                    <a:pt x="2834" y="1494"/>
                  </a:cubicBezTo>
                  <a:lnTo>
                    <a:pt x="1769" y="6325"/>
                  </a:lnTo>
                  <a:lnTo>
                    <a:pt x="1484" y="7600"/>
                  </a:lnTo>
                  <a:lnTo>
                    <a:pt x="286" y="12945"/>
                  </a:lnTo>
                  <a:cubicBezTo>
                    <a:pt x="0" y="14238"/>
                    <a:pt x="818" y="15569"/>
                    <a:pt x="2074" y="15855"/>
                  </a:cubicBezTo>
                  <a:cubicBezTo>
                    <a:pt x="2237" y="15892"/>
                    <a:pt x="2400" y="15910"/>
                    <a:pt x="2561" y="15910"/>
                  </a:cubicBezTo>
                  <a:cubicBezTo>
                    <a:pt x="3634" y="15910"/>
                    <a:pt x="4597" y="15116"/>
                    <a:pt x="4813" y="13991"/>
                  </a:cubicBezTo>
                  <a:lnTo>
                    <a:pt x="6943" y="2692"/>
                  </a:lnTo>
                  <a:cubicBezTo>
                    <a:pt x="7000" y="2578"/>
                    <a:pt x="7000" y="2426"/>
                    <a:pt x="7000" y="2312"/>
                  </a:cubicBezTo>
                  <a:cubicBezTo>
                    <a:pt x="7000" y="1342"/>
                    <a:pt x="6315" y="410"/>
                    <a:pt x="5326" y="87"/>
                  </a:cubicBezTo>
                  <a:cubicBezTo>
                    <a:pt x="5127" y="28"/>
                    <a:pt x="4926" y="0"/>
                    <a:pt x="472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694;p39"/>
            <p:cNvSpPr/>
            <p:nvPr/>
          </p:nvSpPr>
          <p:spPr>
            <a:xfrm rot="179882">
              <a:off x="11143594" y="1574495"/>
              <a:ext cx="267949" cy="343498"/>
            </a:xfrm>
            <a:custGeom>
              <a:avLst/>
              <a:gdLst/>
              <a:ahLst/>
              <a:cxnLst/>
              <a:rect l="l" t="t" r="r" b="b"/>
              <a:pathLst>
                <a:path w="6202" h="7947" extrusionOk="0">
                  <a:moveTo>
                    <a:pt x="3467" y="1"/>
                  </a:moveTo>
                  <a:cubicBezTo>
                    <a:pt x="2150" y="1"/>
                    <a:pt x="928" y="1226"/>
                    <a:pt x="666" y="2884"/>
                  </a:cubicBezTo>
                  <a:lnTo>
                    <a:pt x="0" y="6955"/>
                  </a:lnTo>
                  <a:lnTo>
                    <a:pt x="1750" y="7544"/>
                  </a:lnTo>
                  <a:cubicBezTo>
                    <a:pt x="2587" y="7807"/>
                    <a:pt x="3457" y="7946"/>
                    <a:pt x="4333" y="7946"/>
                  </a:cubicBezTo>
                  <a:cubicBezTo>
                    <a:pt x="4791" y="7946"/>
                    <a:pt x="5250" y="7908"/>
                    <a:pt x="5707" y="7830"/>
                  </a:cubicBezTo>
                  <a:lnTo>
                    <a:pt x="5916" y="3740"/>
                  </a:lnTo>
                  <a:cubicBezTo>
                    <a:pt x="6201" y="1933"/>
                    <a:pt x="5269" y="259"/>
                    <a:pt x="3824" y="31"/>
                  </a:cubicBezTo>
                  <a:cubicBezTo>
                    <a:pt x="3704" y="11"/>
                    <a:pt x="3585" y="1"/>
                    <a:pt x="3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695;p39"/>
            <p:cNvSpPr/>
            <p:nvPr/>
          </p:nvSpPr>
          <p:spPr>
            <a:xfrm rot="179882">
              <a:off x="11151652" y="1734179"/>
              <a:ext cx="248248" cy="185818"/>
            </a:xfrm>
            <a:custGeom>
              <a:avLst/>
              <a:gdLst/>
              <a:ahLst/>
              <a:cxnLst/>
              <a:rect l="l" t="t" r="r" b="b"/>
              <a:pathLst>
                <a:path w="5746" h="4299" extrusionOk="0">
                  <a:moveTo>
                    <a:pt x="495" y="0"/>
                  </a:moveTo>
                  <a:cubicBezTo>
                    <a:pt x="476" y="0"/>
                    <a:pt x="438" y="38"/>
                    <a:pt x="438" y="57"/>
                  </a:cubicBezTo>
                  <a:lnTo>
                    <a:pt x="1" y="3234"/>
                  </a:lnTo>
                  <a:cubicBezTo>
                    <a:pt x="1" y="3272"/>
                    <a:pt x="1" y="3291"/>
                    <a:pt x="20" y="3291"/>
                  </a:cubicBezTo>
                  <a:lnTo>
                    <a:pt x="1370" y="3823"/>
                  </a:lnTo>
                  <a:cubicBezTo>
                    <a:pt x="2226" y="4128"/>
                    <a:pt x="3120" y="4299"/>
                    <a:pt x="4014" y="4299"/>
                  </a:cubicBezTo>
                  <a:cubicBezTo>
                    <a:pt x="4471" y="4299"/>
                    <a:pt x="4946" y="4261"/>
                    <a:pt x="5422" y="4128"/>
                  </a:cubicBezTo>
                  <a:cubicBezTo>
                    <a:pt x="5441" y="4090"/>
                    <a:pt x="5460" y="4090"/>
                    <a:pt x="5460" y="4071"/>
                  </a:cubicBezTo>
                  <a:lnTo>
                    <a:pt x="5745" y="2625"/>
                  </a:lnTo>
                  <a:cubicBezTo>
                    <a:pt x="5745" y="2606"/>
                    <a:pt x="5726" y="2568"/>
                    <a:pt x="5707" y="2568"/>
                  </a:cubicBezTo>
                  <a:cubicBezTo>
                    <a:pt x="5688" y="2568"/>
                    <a:pt x="5650" y="2606"/>
                    <a:pt x="5650" y="2625"/>
                  </a:cubicBezTo>
                  <a:lnTo>
                    <a:pt x="5403" y="4052"/>
                  </a:lnTo>
                  <a:cubicBezTo>
                    <a:pt x="4969" y="4127"/>
                    <a:pt x="4527" y="4165"/>
                    <a:pt x="4085" y="4165"/>
                  </a:cubicBezTo>
                  <a:cubicBezTo>
                    <a:pt x="3188" y="4165"/>
                    <a:pt x="2287" y="4009"/>
                    <a:pt x="1446" y="3690"/>
                  </a:cubicBezTo>
                  <a:lnTo>
                    <a:pt x="115" y="3196"/>
                  </a:lnTo>
                  <a:lnTo>
                    <a:pt x="552" y="57"/>
                  </a:lnTo>
                  <a:cubicBezTo>
                    <a:pt x="552" y="38"/>
                    <a:pt x="514"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696;p39"/>
            <p:cNvSpPr/>
            <p:nvPr/>
          </p:nvSpPr>
          <p:spPr>
            <a:xfrm rot="179882">
              <a:off x="10514560" y="1907737"/>
              <a:ext cx="648443" cy="342850"/>
            </a:xfrm>
            <a:custGeom>
              <a:avLst/>
              <a:gdLst/>
              <a:ahLst/>
              <a:cxnLst/>
              <a:rect l="l" t="t" r="r" b="b"/>
              <a:pathLst>
                <a:path w="15009" h="7932" extrusionOk="0">
                  <a:moveTo>
                    <a:pt x="591" y="0"/>
                  </a:moveTo>
                  <a:cubicBezTo>
                    <a:pt x="400" y="0"/>
                    <a:pt x="39" y="95"/>
                    <a:pt x="20" y="495"/>
                  </a:cubicBezTo>
                  <a:cubicBezTo>
                    <a:pt x="1" y="818"/>
                    <a:pt x="210" y="970"/>
                    <a:pt x="400" y="1027"/>
                  </a:cubicBezTo>
                  <a:cubicBezTo>
                    <a:pt x="305" y="1103"/>
                    <a:pt x="210" y="1237"/>
                    <a:pt x="229" y="1503"/>
                  </a:cubicBezTo>
                  <a:cubicBezTo>
                    <a:pt x="286" y="1807"/>
                    <a:pt x="476" y="1902"/>
                    <a:pt x="610" y="1959"/>
                  </a:cubicBezTo>
                  <a:cubicBezTo>
                    <a:pt x="553" y="2016"/>
                    <a:pt x="457" y="2169"/>
                    <a:pt x="457" y="2397"/>
                  </a:cubicBezTo>
                  <a:cubicBezTo>
                    <a:pt x="457" y="2739"/>
                    <a:pt x="610" y="2853"/>
                    <a:pt x="705" y="2910"/>
                  </a:cubicBezTo>
                  <a:cubicBezTo>
                    <a:pt x="705" y="3005"/>
                    <a:pt x="743" y="3253"/>
                    <a:pt x="1180" y="3443"/>
                  </a:cubicBezTo>
                  <a:cubicBezTo>
                    <a:pt x="1713" y="3671"/>
                    <a:pt x="6639" y="5155"/>
                    <a:pt x="6848" y="5231"/>
                  </a:cubicBezTo>
                  <a:lnTo>
                    <a:pt x="14932" y="7932"/>
                  </a:lnTo>
                  <a:cubicBezTo>
                    <a:pt x="14932" y="7932"/>
                    <a:pt x="14944" y="7907"/>
                    <a:pt x="14959" y="7907"/>
                  </a:cubicBezTo>
                  <a:cubicBezTo>
                    <a:pt x="14963" y="7907"/>
                    <a:pt x="14967" y="7909"/>
                    <a:pt x="14970" y="7913"/>
                  </a:cubicBezTo>
                  <a:cubicBezTo>
                    <a:pt x="15008" y="7894"/>
                    <a:pt x="14970" y="7856"/>
                    <a:pt x="14951" y="7856"/>
                  </a:cubicBezTo>
                  <a:lnTo>
                    <a:pt x="6886" y="5155"/>
                  </a:lnTo>
                  <a:cubicBezTo>
                    <a:pt x="6848" y="5136"/>
                    <a:pt x="1751" y="3595"/>
                    <a:pt x="1237" y="3386"/>
                  </a:cubicBezTo>
                  <a:cubicBezTo>
                    <a:pt x="762" y="3196"/>
                    <a:pt x="838" y="2910"/>
                    <a:pt x="838" y="2910"/>
                  </a:cubicBezTo>
                  <a:lnTo>
                    <a:pt x="838" y="2853"/>
                  </a:lnTo>
                  <a:cubicBezTo>
                    <a:pt x="838" y="2834"/>
                    <a:pt x="838" y="2834"/>
                    <a:pt x="800" y="2834"/>
                  </a:cubicBezTo>
                  <a:cubicBezTo>
                    <a:pt x="781" y="2815"/>
                    <a:pt x="572" y="2758"/>
                    <a:pt x="572" y="2397"/>
                  </a:cubicBezTo>
                  <a:cubicBezTo>
                    <a:pt x="572" y="2073"/>
                    <a:pt x="762" y="1978"/>
                    <a:pt x="762" y="1978"/>
                  </a:cubicBezTo>
                  <a:cubicBezTo>
                    <a:pt x="781" y="1978"/>
                    <a:pt x="781" y="1959"/>
                    <a:pt x="781" y="1921"/>
                  </a:cubicBezTo>
                  <a:cubicBezTo>
                    <a:pt x="781" y="1902"/>
                    <a:pt x="762" y="1883"/>
                    <a:pt x="743" y="1883"/>
                  </a:cubicBezTo>
                  <a:cubicBezTo>
                    <a:pt x="705" y="1883"/>
                    <a:pt x="381" y="1883"/>
                    <a:pt x="324" y="1503"/>
                  </a:cubicBezTo>
                  <a:cubicBezTo>
                    <a:pt x="286" y="1122"/>
                    <a:pt x="553" y="1046"/>
                    <a:pt x="553" y="1046"/>
                  </a:cubicBezTo>
                  <a:cubicBezTo>
                    <a:pt x="572" y="1046"/>
                    <a:pt x="591" y="1027"/>
                    <a:pt x="591" y="1008"/>
                  </a:cubicBezTo>
                  <a:cubicBezTo>
                    <a:pt x="591" y="970"/>
                    <a:pt x="572" y="951"/>
                    <a:pt x="553" y="951"/>
                  </a:cubicBezTo>
                  <a:cubicBezTo>
                    <a:pt x="514" y="951"/>
                    <a:pt x="96" y="913"/>
                    <a:pt x="115" y="495"/>
                  </a:cubicBezTo>
                  <a:cubicBezTo>
                    <a:pt x="134" y="95"/>
                    <a:pt x="572" y="95"/>
                    <a:pt x="591" y="95"/>
                  </a:cubicBezTo>
                  <a:lnTo>
                    <a:pt x="3273" y="114"/>
                  </a:lnTo>
                  <a:cubicBezTo>
                    <a:pt x="3311" y="114"/>
                    <a:pt x="3330" y="95"/>
                    <a:pt x="3330" y="76"/>
                  </a:cubicBezTo>
                  <a:cubicBezTo>
                    <a:pt x="3330" y="57"/>
                    <a:pt x="3311" y="19"/>
                    <a:pt x="3273" y="19"/>
                  </a:cubicBezTo>
                  <a:lnTo>
                    <a:pt x="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697;p39"/>
            <p:cNvSpPr/>
            <p:nvPr/>
          </p:nvSpPr>
          <p:spPr>
            <a:xfrm rot="179882">
              <a:off x="10663784" y="1780139"/>
              <a:ext cx="120020" cy="92671"/>
            </a:xfrm>
            <a:custGeom>
              <a:avLst/>
              <a:gdLst/>
              <a:ahLst/>
              <a:cxnLst/>
              <a:rect l="l" t="t" r="r" b="b"/>
              <a:pathLst>
                <a:path w="2778" h="2144" extrusionOk="0">
                  <a:moveTo>
                    <a:pt x="626" y="0"/>
                  </a:moveTo>
                  <a:cubicBezTo>
                    <a:pt x="432" y="0"/>
                    <a:pt x="280" y="34"/>
                    <a:pt x="210" y="110"/>
                  </a:cubicBezTo>
                  <a:cubicBezTo>
                    <a:pt x="0" y="396"/>
                    <a:pt x="685" y="1251"/>
                    <a:pt x="1218" y="1670"/>
                  </a:cubicBezTo>
                  <a:cubicBezTo>
                    <a:pt x="1560" y="1974"/>
                    <a:pt x="1945" y="2143"/>
                    <a:pt x="2231" y="2143"/>
                  </a:cubicBezTo>
                  <a:cubicBezTo>
                    <a:pt x="2374" y="2143"/>
                    <a:pt x="2492" y="2101"/>
                    <a:pt x="2568" y="2012"/>
                  </a:cubicBezTo>
                  <a:cubicBezTo>
                    <a:pt x="2777" y="1746"/>
                    <a:pt x="2758" y="985"/>
                    <a:pt x="2245" y="529"/>
                  </a:cubicBezTo>
                  <a:cubicBezTo>
                    <a:pt x="1864" y="216"/>
                    <a:pt x="111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698;p39"/>
            <p:cNvSpPr/>
            <p:nvPr/>
          </p:nvSpPr>
          <p:spPr>
            <a:xfrm rot="179882">
              <a:off x="10629271" y="1883250"/>
              <a:ext cx="80575" cy="42619"/>
            </a:xfrm>
            <a:custGeom>
              <a:avLst/>
              <a:gdLst/>
              <a:ahLst/>
              <a:cxnLst/>
              <a:rect l="l" t="t" r="r" b="b"/>
              <a:pathLst>
                <a:path w="1865" h="986" extrusionOk="0">
                  <a:moveTo>
                    <a:pt x="1589" y="1"/>
                  </a:moveTo>
                  <a:cubicBezTo>
                    <a:pt x="1532" y="1"/>
                    <a:pt x="1475" y="24"/>
                    <a:pt x="1427" y="72"/>
                  </a:cubicBezTo>
                  <a:cubicBezTo>
                    <a:pt x="1427" y="72"/>
                    <a:pt x="1000" y="529"/>
                    <a:pt x="419" y="529"/>
                  </a:cubicBezTo>
                  <a:cubicBezTo>
                    <a:pt x="351" y="529"/>
                    <a:pt x="281" y="523"/>
                    <a:pt x="210" y="509"/>
                  </a:cubicBezTo>
                  <a:cubicBezTo>
                    <a:pt x="115" y="509"/>
                    <a:pt x="1" y="585"/>
                    <a:pt x="1" y="719"/>
                  </a:cubicBezTo>
                  <a:cubicBezTo>
                    <a:pt x="1" y="833"/>
                    <a:pt x="96" y="928"/>
                    <a:pt x="210" y="947"/>
                  </a:cubicBezTo>
                  <a:cubicBezTo>
                    <a:pt x="325" y="974"/>
                    <a:pt x="437" y="986"/>
                    <a:pt x="543" y="986"/>
                  </a:cubicBezTo>
                  <a:cubicBezTo>
                    <a:pt x="1260" y="986"/>
                    <a:pt x="1753" y="450"/>
                    <a:pt x="1770" y="433"/>
                  </a:cubicBezTo>
                  <a:cubicBezTo>
                    <a:pt x="1865" y="338"/>
                    <a:pt x="1846" y="186"/>
                    <a:pt x="1751" y="72"/>
                  </a:cubicBezTo>
                  <a:cubicBezTo>
                    <a:pt x="1703" y="24"/>
                    <a:pt x="1646" y="1"/>
                    <a:pt x="1589"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699;p39"/>
            <p:cNvSpPr/>
            <p:nvPr/>
          </p:nvSpPr>
          <p:spPr>
            <a:xfrm rot="179882">
              <a:off x="10643478" y="1818904"/>
              <a:ext cx="90468" cy="36308"/>
            </a:xfrm>
            <a:custGeom>
              <a:avLst/>
              <a:gdLst/>
              <a:ahLst/>
              <a:cxnLst/>
              <a:rect l="l" t="t" r="r" b="b"/>
              <a:pathLst>
                <a:path w="2094" h="840" extrusionOk="0">
                  <a:moveTo>
                    <a:pt x="1177" y="0"/>
                  </a:moveTo>
                  <a:cubicBezTo>
                    <a:pt x="548" y="0"/>
                    <a:pt x="86" y="334"/>
                    <a:pt x="58" y="348"/>
                  </a:cubicBezTo>
                  <a:cubicBezTo>
                    <a:pt x="39" y="406"/>
                    <a:pt x="1" y="482"/>
                    <a:pt x="1" y="577"/>
                  </a:cubicBezTo>
                  <a:cubicBezTo>
                    <a:pt x="1" y="615"/>
                    <a:pt x="39" y="672"/>
                    <a:pt x="58" y="710"/>
                  </a:cubicBezTo>
                  <a:cubicBezTo>
                    <a:pt x="110" y="788"/>
                    <a:pt x="189" y="840"/>
                    <a:pt x="264" y="840"/>
                  </a:cubicBezTo>
                  <a:cubicBezTo>
                    <a:pt x="299" y="840"/>
                    <a:pt x="332" y="829"/>
                    <a:pt x="362" y="805"/>
                  </a:cubicBezTo>
                  <a:cubicBezTo>
                    <a:pt x="362" y="805"/>
                    <a:pt x="733" y="548"/>
                    <a:pt x="1208" y="548"/>
                  </a:cubicBezTo>
                  <a:cubicBezTo>
                    <a:pt x="1380" y="548"/>
                    <a:pt x="1565" y="581"/>
                    <a:pt x="1751" y="672"/>
                  </a:cubicBezTo>
                  <a:cubicBezTo>
                    <a:pt x="1778" y="681"/>
                    <a:pt x="1806" y="686"/>
                    <a:pt x="1834" y="686"/>
                  </a:cubicBezTo>
                  <a:cubicBezTo>
                    <a:pt x="1924" y="686"/>
                    <a:pt x="2012" y="636"/>
                    <a:pt x="2055" y="520"/>
                  </a:cubicBezTo>
                  <a:cubicBezTo>
                    <a:pt x="2093" y="387"/>
                    <a:pt x="2017" y="215"/>
                    <a:pt x="1903" y="158"/>
                  </a:cubicBezTo>
                  <a:cubicBezTo>
                    <a:pt x="1648" y="43"/>
                    <a:pt x="1401" y="0"/>
                    <a:pt x="117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700;p39"/>
            <p:cNvSpPr/>
            <p:nvPr/>
          </p:nvSpPr>
          <p:spPr>
            <a:xfrm rot="179882">
              <a:off x="10616355" y="1829777"/>
              <a:ext cx="96171" cy="47978"/>
            </a:xfrm>
            <a:custGeom>
              <a:avLst/>
              <a:gdLst/>
              <a:ahLst/>
              <a:cxnLst/>
              <a:rect l="l" t="t" r="r" b="b"/>
              <a:pathLst>
                <a:path w="2226" h="1110" extrusionOk="0">
                  <a:moveTo>
                    <a:pt x="1955" y="0"/>
                  </a:moveTo>
                  <a:cubicBezTo>
                    <a:pt x="1902" y="0"/>
                    <a:pt x="1851" y="24"/>
                    <a:pt x="1807" y="67"/>
                  </a:cubicBezTo>
                  <a:cubicBezTo>
                    <a:pt x="1807" y="67"/>
                    <a:pt x="1267" y="620"/>
                    <a:pt x="719" y="620"/>
                  </a:cubicBezTo>
                  <a:cubicBezTo>
                    <a:pt x="585" y="620"/>
                    <a:pt x="451" y="587"/>
                    <a:pt x="324" y="505"/>
                  </a:cubicBezTo>
                  <a:cubicBezTo>
                    <a:pt x="280" y="476"/>
                    <a:pt x="236" y="460"/>
                    <a:pt x="195" y="460"/>
                  </a:cubicBezTo>
                  <a:cubicBezTo>
                    <a:pt x="130" y="460"/>
                    <a:pt x="73" y="499"/>
                    <a:pt x="38" y="581"/>
                  </a:cubicBezTo>
                  <a:cubicBezTo>
                    <a:pt x="0" y="581"/>
                    <a:pt x="0" y="619"/>
                    <a:pt x="0" y="676"/>
                  </a:cubicBezTo>
                  <a:cubicBezTo>
                    <a:pt x="0" y="771"/>
                    <a:pt x="38" y="866"/>
                    <a:pt x="133" y="904"/>
                  </a:cubicBezTo>
                  <a:cubicBezTo>
                    <a:pt x="358" y="1053"/>
                    <a:pt x="586" y="1110"/>
                    <a:pt x="804" y="1110"/>
                  </a:cubicBezTo>
                  <a:cubicBezTo>
                    <a:pt x="1507" y="1110"/>
                    <a:pt x="2102" y="515"/>
                    <a:pt x="2131" y="486"/>
                  </a:cubicBezTo>
                  <a:cubicBezTo>
                    <a:pt x="2226" y="391"/>
                    <a:pt x="2226" y="220"/>
                    <a:pt x="2131" y="106"/>
                  </a:cubicBezTo>
                  <a:cubicBezTo>
                    <a:pt x="2079" y="33"/>
                    <a:pt x="2016" y="0"/>
                    <a:pt x="1955"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701;p39"/>
            <p:cNvSpPr/>
            <p:nvPr/>
          </p:nvSpPr>
          <p:spPr>
            <a:xfrm rot="179882">
              <a:off x="10610345" y="1868158"/>
              <a:ext cx="89604" cy="43915"/>
            </a:xfrm>
            <a:custGeom>
              <a:avLst/>
              <a:gdLst/>
              <a:ahLst/>
              <a:cxnLst/>
              <a:rect l="l" t="t" r="r" b="b"/>
              <a:pathLst>
                <a:path w="2074" h="1016" extrusionOk="0">
                  <a:moveTo>
                    <a:pt x="1764" y="1"/>
                  </a:moveTo>
                  <a:cubicBezTo>
                    <a:pt x="1697" y="1"/>
                    <a:pt x="1638" y="35"/>
                    <a:pt x="1617" y="100"/>
                  </a:cubicBezTo>
                  <a:cubicBezTo>
                    <a:pt x="1602" y="114"/>
                    <a:pt x="1338" y="536"/>
                    <a:pt x="826" y="536"/>
                  </a:cubicBezTo>
                  <a:cubicBezTo>
                    <a:pt x="674" y="536"/>
                    <a:pt x="500" y="499"/>
                    <a:pt x="304" y="404"/>
                  </a:cubicBezTo>
                  <a:cubicBezTo>
                    <a:pt x="277" y="395"/>
                    <a:pt x="249" y="390"/>
                    <a:pt x="222" y="390"/>
                  </a:cubicBezTo>
                  <a:cubicBezTo>
                    <a:pt x="139" y="390"/>
                    <a:pt x="67" y="436"/>
                    <a:pt x="38" y="537"/>
                  </a:cubicBezTo>
                  <a:cubicBezTo>
                    <a:pt x="0" y="556"/>
                    <a:pt x="0" y="575"/>
                    <a:pt x="0" y="594"/>
                  </a:cubicBezTo>
                  <a:cubicBezTo>
                    <a:pt x="0" y="689"/>
                    <a:pt x="76" y="784"/>
                    <a:pt x="171" y="841"/>
                  </a:cubicBezTo>
                  <a:cubicBezTo>
                    <a:pt x="439" y="967"/>
                    <a:pt x="678" y="1015"/>
                    <a:pt x="885" y="1015"/>
                  </a:cubicBezTo>
                  <a:cubicBezTo>
                    <a:pt x="1149" y="1015"/>
                    <a:pt x="1362" y="937"/>
                    <a:pt x="1522" y="841"/>
                  </a:cubicBezTo>
                  <a:cubicBezTo>
                    <a:pt x="1826" y="670"/>
                    <a:pt x="1978" y="442"/>
                    <a:pt x="1997" y="404"/>
                  </a:cubicBezTo>
                  <a:cubicBezTo>
                    <a:pt x="2073" y="290"/>
                    <a:pt x="2016" y="157"/>
                    <a:pt x="1921" y="61"/>
                  </a:cubicBezTo>
                  <a:cubicBezTo>
                    <a:pt x="1872" y="20"/>
                    <a:pt x="1815" y="1"/>
                    <a:pt x="1764"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702;p39"/>
            <p:cNvSpPr/>
            <p:nvPr/>
          </p:nvSpPr>
          <p:spPr>
            <a:xfrm rot="179882">
              <a:off x="10607093" y="1854271"/>
              <a:ext cx="95350" cy="39377"/>
            </a:xfrm>
            <a:custGeom>
              <a:avLst/>
              <a:gdLst/>
              <a:ahLst/>
              <a:cxnLst/>
              <a:rect l="l" t="t" r="r" b="b"/>
              <a:pathLst>
                <a:path w="2207" h="911" extrusionOk="0">
                  <a:moveTo>
                    <a:pt x="1900" y="1"/>
                  </a:moveTo>
                  <a:cubicBezTo>
                    <a:pt x="1860" y="1"/>
                    <a:pt x="1822" y="13"/>
                    <a:pt x="1788" y="40"/>
                  </a:cubicBezTo>
                  <a:cubicBezTo>
                    <a:pt x="1788" y="40"/>
                    <a:pt x="1335" y="402"/>
                    <a:pt x="854" y="402"/>
                  </a:cubicBezTo>
                  <a:cubicBezTo>
                    <a:pt x="674" y="402"/>
                    <a:pt x="489" y="351"/>
                    <a:pt x="323" y="211"/>
                  </a:cubicBezTo>
                  <a:cubicBezTo>
                    <a:pt x="281" y="168"/>
                    <a:pt x="230" y="149"/>
                    <a:pt x="180" y="149"/>
                  </a:cubicBezTo>
                  <a:cubicBezTo>
                    <a:pt x="120" y="149"/>
                    <a:pt x="61" y="178"/>
                    <a:pt x="19" y="230"/>
                  </a:cubicBezTo>
                  <a:cubicBezTo>
                    <a:pt x="0" y="287"/>
                    <a:pt x="0" y="325"/>
                    <a:pt x="0" y="382"/>
                  </a:cubicBezTo>
                  <a:cubicBezTo>
                    <a:pt x="0" y="440"/>
                    <a:pt x="38" y="516"/>
                    <a:pt x="95" y="592"/>
                  </a:cubicBezTo>
                  <a:cubicBezTo>
                    <a:pt x="361" y="828"/>
                    <a:pt x="648" y="910"/>
                    <a:pt x="920" y="910"/>
                  </a:cubicBezTo>
                  <a:cubicBezTo>
                    <a:pt x="1525" y="910"/>
                    <a:pt x="2053" y="504"/>
                    <a:pt x="2092" y="478"/>
                  </a:cubicBezTo>
                  <a:cubicBezTo>
                    <a:pt x="2187" y="401"/>
                    <a:pt x="2206" y="230"/>
                    <a:pt x="2111" y="116"/>
                  </a:cubicBezTo>
                  <a:cubicBezTo>
                    <a:pt x="2050" y="42"/>
                    <a:pt x="1973" y="1"/>
                    <a:pt x="190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703;p39"/>
            <p:cNvSpPr/>
            <p:nvPr/>
          </p:nvSpPr>
          <p:spPr>
            <a:xfrm rot="179882">
              <a:off x="10679348" y="1828948"/>
              <a:ext cx="59535" cy="88349"/>
            </a:xfrm>
            <a:custGeom>
              <a:avLst/>
              <a:gdLst/>
              <a:ahLst/>
              <a:cxnLst/>
              <a:rect l="l" t="t" r="r" b="b"/>
              <a:pathLst>
                <a:path w="1378" h="2044" extrusionOk="0">
                  <a:moveTo>
                    <a:pt x="904" y="0"/>
                  </a:moveTo>
                  <a:cubicBezTo>
                    <a:pt x="507" y="0"/>
                    <a:pt x="1" y="313"/>
                    <a:pt x="1" y="313"/>
                  </a:cubicBezTo>
                  <a:lnTo>
                    <a:pt x="324" y="2040"/>
                  </a:lnTo>
                  <a:lnTo>
                    <a:pt x="324" y="2040"/>
                  </a:lnTo>
                  <a:cubicBezTo>
                    <a:pt x="386" y="2008"/>
                    <a:pt x="1370" y="1719"/>
                    <a:pt x="1370" y="579"/>
                  </a:cubicBezTo>
                  <a:cubicBezTo>
                    <a:pt x="1378" y="135"/>
                    <a:pt x="1165" y="0"/>
                    <a:pt x="904" y="0"/>
                  </a:cubicBezTo>
                  <a:close/>
                  <a:moveTo>
                    <a:pt x="324" y="2040"/>
                  </a:moveTo>
                  <a:lnTo>
                    <a:pt x="324" y="2040"/>
                  </a:lnTo>
                  <a:cubicBezTo>
                    <a:pt x="319" y="2043"/>
                    <a:pt x="319" y="2044"/>
                    <a:pt x="324" y="2044"/>
                  </a:cubicBezTo>
                  <a:lnTo>
                    <a:pt x="324" y="204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704;p39"/>
            <p:cNvSpPr/>
            <p:nvPr/>
          </p:nvSpPr>
          <p:spPr>
            <a:xfrm rot="179882">
              <a:off x="10668015" y="1589179"/>
              <a:ext cx="193984" cy="314971"/>
            </a:xfrm>
            <a:custGeom>
              <a:avLst/>
              <a:gdLst/>
              <a:ahLst/>
              <a:cxnLst/>
              <a:rect l="l" t="t" r="r" b="b"/>
              <a:pathLst>
                <a:path w="4490" h="7287" extrusionOk="0">
                  <a:moveTo>
                    <a:pt x="3600" y="1"/>
                  </a:moveTo>
                  <a:cubicBezTo>
                    <a:pt x="3211" y="1"/>
                    <a:pt x="2860" y="251"/>
                    <a:pt x="2777" y="629"/>
                  </a:cubicBezTo>
                  <a:lnTo>
                    <a:pt x="2568" y="1561"/>
                  </a:lnTo>
                  <a:lnTo>
                    <a:pt x="2568" y="1618"/>
                  </a:lnTo>
                  <a:cubicBezTo>
                    <a:pt x="2378" y="2702"/>
                    <a:pt x="1941" y="3710"/>
                    <a:pt x="1332" y="4604"/>
                  </a:cubicBezTo>
                  <a:lnTo>
                    <a:pt x="286" y="5955"/>
                  </a:lnTo>
                  <a:cubicBezTo>
                    <a:pt x="0" y="6316"/>
                    <a:pt x="76" y="6849"/>
                    <a:pt x="419" y="7134"/>
                  </a:cubicBezTo>
                  <a:cubicBezTo>
                    <a:pt x="590" y="7248"/>
                    <a:pt x="818" y="7286"/>
                    <a:pt x="1008" y="7286"/>
                  </a:cubicBezTo>
                  <a:cubicBezTo>
                    <a:pt x="1218" y="7267"/>
                    <a:pt x="1446" y="7172"/>
                    <a:pt x="1598" y="6963"/>
                  </a:cubicBezTo>
                  <a:lnTo>
                    <a:pt x="2644" y="5574"/>
                  </a:lnTo>
                  <a:lnTo>
                    <a:pt x="2663" y="5555"/>
                  </a:lnTo>
                  <a:cubicBezTo>
                    <a:pt x="3424" y="4471"/>
                    <a:pt x="3957" y="3235"/>
                    <a:pt x="4185" y="1922"/>
                  </a:cubicBezTo>
                  <a:lnTo>
                    <a:pt x="4394" y="1009"/>
                  </a:lnTo>
                  <a:cubicBezTo>
                    <a:pt x="4489" y="572"/>
                    <a:pt x="4223" y="115"/>
                    <a:pt x="3786" y="20"/>
                  </a:cubicBezTo>
                  <a:cubicBezTo>
                    <a:pt x="3723" y="7"/>
                    <a:pt x="3661" y="1"/>
                    <a:pt x="360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705;p39"/>
            <p:cNvSpPr/>
            <p:nvPr/>
          </p:nvSpPr>
          <p:spPr>
            <a:xfrm rot="179910">
              <a:off x="10676644" y="1579870"/>
              <a:ext cx="235895" cy="287181"/>
            </a:xfrm>
            <a:custGeom>
              <a:avLst/>
              <a:gdLst/>
              <a:ahLst/>
              <a:cxnLst/>
              <a:rect l="l" t="t" r="r" b="b"/>
              <a:pathLst>
                <a:path w="5460" h="6644" extrusionOk="0">
                  <a:moveTo>
                    <a:pt x="3311" y="1"/>
                  </a:moveTo>
                  <a:cubicBezTo>
                    <a:pt x="3138" y="1"/>
                    <a:pt x="2963" y="39"/>
                    <a:pt x="2797" y="119"/>
                  </a:cubicBezTo>
                  <a:cubicBezTo>
                    <a:pt x="1560" y="842"/>
                    <a:pt x="1979" y="3486"/>
                    <a:pt x="1" y="4855"/>
                  </a:cubicBezTo>
                  <a:cubicBezTo>
                    <a:pt x="1" y="4855"/>
                    <a:pt x="90" y="4844"/>
                    <a:pt x="236" y="4844"/>
                  </a:cubicBezTo>
                  <a:cubicBezTo>
                    <a:pt x="797" y="4844"/>
                    <a:pt x="2190" y="5012"/>
                    <a:pt x="2492" y="6643"/>
                  </a:cubicBezTo>
                  <a:cubicBezTo>
                    <a:pt x="3653" y="5293"/>
                    <a:pt x="5460" y="1508"/>
                    <a:pt x="4090" y="290"/>
                  </a:cubicBezTo>
                  <a:cubicBezTo>
                    <a:pt x="3866" y="102"/>
                    <a:pt x="3592" y="1"/>
                    <a:pt x="3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706;p39"/>
            <p:cNvSpPr/>
            <p:nvPr/>
          </p:nvSpPr>
          <p:spPr>
            <a:xfrm rot="179882">
              <a:off x="9770102" y="1525643"/>
              <a:ext cx="452817" cy="177044"/>
            </a:xfrm>
            <a:custGeom>
              <a:avLst/>
              <a:gdLst/>
              <a:ahLst/>
              <a:cxnLst/>
              <a:rect l="l" t="t" r="r" b="b"/>
              <a:pathLst>
                <a:path w="10481" h="4096" extrusionOk="0">
                  <a:moveTo>
                    <a:pt x="8848" y="1"/>
                  </a:moveTo>
                  <a:cubicBezTo>
                    <a:pt x="7169" y="1"/>
                    <a:pt x="5328" y="297"/>
                    <a:pt x="3348" y="881"/>
                  </a:cubicBezTo>
                  <a:cubicBezTo>
                    <a:pt x="1389" y="1451"/>
                    <a:pt x="38" y="2117"/>
                    <a:pt x="0" y="2155"/>
                  </a:cubicBezTo>
                  <a:lnTo>
                    <a:pt x="780" y="4095"/>
                  </a:lnTo>
                  <a:cubicBezTo>
                    <a:pt x="818" y="4076"/>
                    <a:pt x="4489" y="2288"/>
                    <a:pt x="8313" y="2117"/>
                  </a:cubicBezTo>
                  <a:cubicBezTo>
                    <a:pt x="9435" y="2098"/>
                    <a:pt x="10367" y="1223"/>
                    <a:pt x="10481" y="101"/>
                  </a:cubicBezTo>
                  <a:cubicBezTo>
                    <a:pt x="9955" y="34"/>
                    <a:pt x="9411" y="1"/>
                    <a:pt x="8848"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707;p39"/>
            <p:cNvSpPr/>
            <p:nvPr/>
          </p:nvSpPr>
          <p:spPr>
            <a:xfrm rot="179882">
              <a:off x="10030235" y="1526223"/>
              <a:ext cx="234207" cy="147349"/>
            </a:xfrm>
            <a:custGeom>
              <a:avLst/>
              <a:gdLst/>
              <a:ahLst/>
              <a:cxnLst/>
              <a:rect l="l" t="t" r="r" b="b"/>
              <a:pathLst>
                <a:path w="5421" h="3409" extrusionOk="0">
                  <a:moveTo>
                    <a:pt x="3753" y="1"/>
                  </a:moveTo>
                  <a:cubicBezTo>
                    <a:pt x="2001" y="1"/>
                    <a:pt x="0" y="346"/>
                    <a:pt x="0" y="346"/>
                  </a:cubicBezTo>
                  <a:cubicBezTo>
                    <a:pt x="304" y="1278"/>
                    <a:pt x="495" y="2229"/>
                    <a:pt x="571" y="3199"/>
                  </a:cubicBezTo>
                  <a:lnTo>
                    <a:pt x="590" y="3408"/>
                  </a:lnTo>
                  <a:lnTo>
                    <a:pt x="3367" y="2514"/>
                  </a:lnTo>
                  <a:cubicBezTo>
                    <a:pt x="3367" y="2514"/>
                    <a:pt x="3937" y="2381"/>
                    <a:pt x="4603" y="1886"/>
                  </a:cubicBezTo>
                  <a:cubicBezTo>
                    <a:pt x="5421" y="1316"/>
                    <a:pt x="5002" y="22"/>
                    <a:pt x="4013" y="3"/>
                  </a:cubicBezTo>
                  <a:cubicBezTo>
                    <a:pt x="3927" y="2"/>
                    <a:pt x="3840" y="1"/>
                    <a:pt x="3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708;p39"/>
            <p:cNvSpPr/>
            <p:nvPr/>
          </p:nvSpPr>
          <p:spPr>
            <a:xfrm rot="179882">
              <a:off x="10029147" y="1532421"/>
              <a:ext cx="29638" cy="138186"/>
            </a:xfrm>
            <a:custGeom>
              <a:avLst/>
              <a:gdLst/>
              <a:ahLst/>
              <a:cxnLst/>
              <a:rect l="l" t="t" r="r" b="b"/>
              <a:pathLst>
                <a:path w="686" h="3197" extrusionOk="0">
                  <a:moveTo>
                    <a:pt x="20" y="1"/>
                  </a:moveTo>
                  <a:cubicBezTo>
                    <a:pt x="1" y="20"/>
                    <a:pt x="1" y="58"/>
                    <a:pt x="1" y="77"/>
                  </a:cubicBezTo>
                  <a:cubicBezTo>
                    <a:pt x="1" y="96"/>
                    <a:pt x="572" y="2055"/>
                    <a:pt x="572" y="3139"/>
                  </a:cubicBezTo>
                  <a:cubicBezTo>
                    <a:pt x="572" y="3158"/>
                    <a:pt x="591" y="3196"/>
                    <a:pt x="610" y="3196"/>
                  </a:cubicBezTo>
                  <a:cubicBezTo>
                    <a:pt x="629" y="3196"/>
                    <a:pt x="648" y="3158"/>
                    <a:pt x="686" y="3120"/>
                  </a:cubicBezTo>
                  <a:cubicBezTo>
                    <a:pt x="686" y="2017"/>
                    <a:pt x="96" y="39"/>
                    <a:pt x="96" y="20"/>
                  </a:cubicBezTo>
                  <a:cubicBezTo>
                    <a:pt x="58" y="1"/>
                    <a:pt x="39"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709;p39"/>
            <p:cNvSpPr/>
            <p:nvPr/>
          </p:nvSpPr>
          <p:spPr>
            <a:xfrm rot="179882">
              <a:off x="10055329" y="2958266"/>
              <a:ext cx="219475" cy="87182"/>
            </a:xfrm>
            <a:custGeom>
              <a:avLst/>
              <a:gdLst/>
              <a:ahLst/>
              <a:cxnLst/>
              <a:rect l="l" t="t" r="r" b="b"/>
              <a:pathLst>
                <a:path w="5080" h="2017" extrusionOk="0">
                  <a:moveTo>
                    <a:pt x="4756" y="1"/>
                  </a:moveTo>
                  <a:lnTo>
                    <a:pt x="1" y="533"/>
                  </a:lnTo>
                  <a:lnTo>
                    <a:pt x="5079" y="2017"/>
                  </a:lnTo>
                  <a:lnTo>
                    <a:pt x="5079" y="2017"/>
                  </a:lnTo>
                  <a:lnTo>
                    <a:pt x="47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710;p39"/>
            <p:cNvSpPr/>
            <p:nvPr/>
          </p:nvSpPr>
          <p:spPr>
            <a:xfrm rot="179882">
              <a:off x="9617128" y="2584719"/>
              <a:ext cx="407670" cy="1546542"/>
            </a:xfrm>
            <a:custGeom>
              <a:avLst/>
              <a:gdLst/>
              <a:ahLst/>
              <a:cxnLst/>
              <a:rect l="l" t="t" r="r" b="b"/>
              <a:pathLst>
                <a:path w="9436" h="35780" extrusionOk="0">
                  <a:moveTo>
                    <a:pt x="1142" y="1"/>
                  </a:moveTo>
                  <a:cubicBezTo>
                    <a:pt x="1294" y="457"/>
                    <a:pt x="2226" y="8218"/>
                    <a:pt x="2702" y="12117"/>
                  </a:cubicBezTo>
                  <a:cubicBezTo>
                    <a:pt x="2892" y="13600"/>
                    <a:pt x="2873" y="15122"/>
                    <a:pt x="2626" y="16587"/>
                  </a:cubicBezTo>
                  <a:cubicBezTo>
                    <a:pt x="1865" y="21703"/>
                    <a:pt x="58" y="33040"/>
                    <a:pt x="58" y="33173"/>
                  </a:cubicBezTo>
                  <a:cubicBezTo>
                    <a:pt x="1" y="34428"/>
                    <a:pt x="990" y="35512"/>
                    <a:pt x="2245" y="35569"/>
                  </a:cubicBezTo>
                  <a:lnTo>
                    <a:pt x="6582" y="35779"/>
                  </a:lnTo>
                  <a:cubicBezTo>
                    <a:pt x="6601" y="35779"/>
                    <a:pt x="6619" y="35779"/>
                    <a:pt x="6638" y="35779"/>
                  </a:cubicBezTo>
                  <a:cubicBezTo>
                    <a:pt x="7324" y="35779"/>
                    <a:pt x="8019" y="35437"/>
                    <a:pt x="8389" y="34752"/>
                  </a:cubicBezTo>
                  <a:cubicBezTo>
                    <a:pt x="8903" y="33839"/>
                    <a:pt x="8522" y="32659"/>
                    <a:pt x="7571" y="32146"/>
                  </a:cubicBezTo>
                  <a:lnTo>
                    <a:pt x="5935" y="31271"/>
                  </a:lnTo>
                  <a:cubicBezTo>
                    <a:pt x="5935" y="31119"/>
                    <a:pt x="6316" y="26953"/>
                    <a:pt x="6392" y="26173"/>
                  </a:cubicBezTo>
                  <a:cubicBezTo>
                    <a:pt x="6411" y="25869"/>
                    <a:pt x="8218" y="17595"/>
                    <a:pt x="8750" y="14856"/>
                  </a:cubicBezTo>
                  <a:cubicBezTo>
                    <a:pt x="8865" y="14266"/>
                    <a:pt x="9378" y="305"/>
                    <a:pt x="9435"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711;p39"/>
            <p:cNvSpPr/>
            <p:nvPr/>
          </p:nvSpPr>
          <p:spPr>
            <a:xfrm rot="179882">
              <a:off x="9577242" y="3764658"/>
              <a:ext cx="434758" cy="365888"/>
            </a:xfrm>
            <a:custGeom>
              <a:avLst/>
              <a:gdLst/>
              <a:ahLst/>
              <a:cxnLst/>
              <a:rect l="l" t="t" r="r" b="b"/>
              <a:pathLst>
                <a:path w="10063" h="8465" extrusionOk="0">
                  <a:moveTo>
                    <a:pt x="914" y="0"/>
                  </a:moveTo>
                  <a:lnTo>
                    <a:pt x="96" y="6905"/>
                  </a:lnTo>
                  <a:cubicBezTo>
                    <a:pt x="1" y="7723"/>
                    <a:pt x="647" y="8465"/>
                    <a:pt x="1484" y="8465"/>
                  </a:cubicBezTo>
                  <a:lnTo>
                    <a:pt x="8541" y="8465"/>
                  </a:lnTo>
                  <a:cubicBezTo>
                    <a:pt x="8978" y="8465"/>
                    <a:pt x="9359" y="8141"/>
                    <a:pt x="9416" y="7723"/>
                  </a:cubicBezTo>
                  <a:cubicBezTo>
                    <a:pt x="10063" y="4109"/>
                    <a:pt x="6620" y="3710"/>
                    <a:pt x="6620" y="3710"/>
                  </a:cubicBezTo>
                  <a:lnTo>
                    <a:pt x="6924" y="305"/>
                  </a:lnTo>
                  <a:lnTo>
                    <a:pt x="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712;p39"/>
            <p:cNvSpPr/>
            <p:nvPr/>
          </p:nvSpPr>
          <p:spPr>
            <a:xfrm rot="179882">
              <a:off x="9817273" y="2978419"/>
              <a:ext cx="208760" cy="136500"/>
            </a:xfrm>
            <a:custGeom>
              <a:avLst/>
              <a:gdLst/>
              <a:ahLst/>
              <a:cxnLst/>
              <a:rect l="l" t="t" r="r" b="b"/>
              <a:pathLst>
                <a:path w="4832" h="3158" extrusionOk="0">
                  <a:moveTo>
                    <a:pt x="1" y="0"/>
                  </a:moveTo>
                  <a:lnTo>
                    <a:pt x="4718" y="3158"/>
                  </a:lnTo>
                  <a:lnTo>
                    <a:pt x="4832" y="57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713;p39"/>
            <p:cNvSpPr/>
            <p:nvPr/>
          </p:nvSpPr>
          <p:spPr>
            <a:xfrm rot="179882">
              <a:off x="9899577" y="3937597"/>
              <a:ext cx="94573" cy="152147"/>
            </a:xfrm>
            <a:custGeom>
              <a:avLst/>
              <a:gdLst/>
              <a:ahLst/>
              <a:cxnLst/>
              <a:rect l="l" t="t" r="r" b="b"/>
              <a:pathLst>
                <a:path w="2189" h="3520" extrusionOk="0">
                  <a:moveTo>
                    <a:pt x="39" y="1"/>
                  </a:moveTo>
                  <a:cubicBezTo>
                    <a:pt x="20" y="1"/>
                    <a:pt x="1" y="1"/>
                    <a:pt x="1" y="20"/>
                  </a:cubicBezTo>
                  <a:cubicBezTo>
                    <a:pt x="1" y="39"/>
                    <a:pt x="1" y="77"/>
                    <a:pt x="20" y="77"/>
                  </a:cubicBezTo>
                  <a:cubicBezTo>
                    <a:pt x="20" y="96"/>
                    <a:pt x="572" y="305"/>
                    <a:pt x="1085" y="838"/>
                  </a:cubicBezTo>
                  <a:cubicBezTo>
                    <a:pt x="1561" y="1313"/>
                    <a:pt x="2093" y="2169"/>
                    <a:pt x="1922" y="3462"/>
                  </a:cubicBezTo>
                  <a:cubicBezTo>
                    <a:pt x="1922" y="3500"/>
                    <a:pt x="1941" y="3520"/>
                    <a:pt x="1979" y="3520"/>
                  </a:cubicBezTo>
                  <a:cubicBezTo>
                    <a:pt x="1998" y="3520"/>
                    <a:pt x="2017" y="3520"/>
                    <a:pt x="2017" y="3462"/>
                  </a:cubicBezTo>
                  <a:cubicBezTo>
                    <a:pt x="2188" y="2131"/>
                    <a:pt x="1637" y="1256"/>
                    <a:pt x="1161" y="761"/>
                  </a:cubicBezTo>
                  <a:cubicBezTo>
                    <a:pt x="610" y="229"/>
                    <a:pt x="77"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714;p39"/>
            <p:cNvSpPr/>
            <p:nvPr/>
          </p:nvSpPr>
          <p:spPr>
            <a:xfrm rot="179882">
              <a:off x="9574758" y="1608184"/>
              <a:ext cx="854698" cy="1460700"/>
            </a:xfrm>
            <a:custGeom>
              <a:avLst/>
              <a:gdLst/>
              <a:ahLst/>
              <a:cxnLst/>
              <a:rect l="l" t="t" r="r" b="b"/>
              <a:pathLst>
                <a:path w="19783" h="33794" extrusionOk="0">
                  <a:moveTo>
                    <a:pt x="6889" y="0"/>
                  </a:moveTo>
                  <a:cubicBezTo>
                    <a:pt x="4153" y="0"/>
                    <a:pt x="2268" y="1826"/>
                    <a:pt x="1903" y="11037"/>
                  </a:cubicBezTo>
                  <a:cubicBezTo>
                    <a:pt x="1807" y="13034"/>
                    <a:pt x="0" y="30761"/>
                    <a:pt x="77" y="33519"/>
                  </a:cubicBezTo>
                  <a:cubicBezTo>
                    <a:pt x="77" y="33519"/>
                    <a:pt x="2195" y="33794"/>
                    <a:pt x="5010" y="33794"/>
                  </a:cubicBezTo>
                  <a:cubicBezTo>
                    <a:pt x="6579" y="33794"/>
                    <a:pt x="8364" y="33709"/>
                    <a:pt x="10120" y="33443"/>
                  </a:cubicBezTo>
                  <a:cubicBezTo>
                    <a:pt x="15027" y="32720"/>
                    <a:pt x="19725" y="30533"/>
                    <a:pt x="19763" y="30324"/>
                  </a:cubicBezTo>
                  <a:cubicBezTo>
                    <a:pt x="19782" y="30191"/>
                    <a:pt x="15122" y="13662"/>
                    <a:pt x="14875" y="12463"/>
                  </a:cubicBezTo>
                  <a:cubicBezTo>
                    <a:pt x="14057" y="8545"/>
                    <a:pt x="11869" y="594"/>
                    <a:pt x="8141" y="100"/>
                  </a:cubicBezTo>
                  <a:cubicBezTo>
                    <a:pt x="7707" y="39"/>
                    <a:pt x="7289" y="0"/>
                    <a:pt x="6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715;p39"/>
            <p:cNvSpPr/>
            <p:nvPr/>
          </p:nvSpPr>
          <p:spPr>
            <a:xfrm rot="179882">
              <a:off x="9850860" y="1616530"/>
              <a:ext cx="147972" cy="70714"/>
            </a:xfrm>
            <a:custGeom>
              <a:avLst/>
              <a:gdLst/>
              <a:ahLst/>
              <a:cxnLst/>
              <a:rect l="l" t="t" r="r" b="b"/>
              <a:pathLst>
                <a:path w="3425" h="1636" extrusionOk="0">
                  <a:moveTo>
                    <a:pt x="3367" y="0"/>
                  </a:moveTo>
                  <a:cubicBezTo>
                    <a:pt x="3348" y="0"/>
                    <a:pt x="3329" y="19"/>
                    <a:pt x="3329" y="57"/>
                  </a:cubicBezTo>
                  <a:cubicBezTo>
                    <a:pt x="3329" y="95"/>
                    <a:pt x="3310" y="1389"/>
                    <a:pt x="1846" y="1541"/>
                  </a:cubicBezTo>
                  <a:cubicBezTo>
                    <a:pt x="1761" y="1550"/>
                    <a:pt x="1680" y="1554"/>
                    <a:pt x="1602" y="1554"/>
                  </a:cubicBezTo>
                  <a:cubicBezTo>
                    <a:pt x="365" y="1554"/>
                    <a:pt x="95" y="473"/>
                    <a:pt x="77" y="437"/>
                  </a:cubicBezTo>
                  <a:cubicBezTo>
                    <a:pt x="77" y="399"/>
                    <a:pt x="39" y="399"/>
                    <a:pt x="20" y="399"/>
                  </a:cubicBezTo>
                  <a:cubicBezTo>
                    <a:pt x="1" y="399"/>
                    <a:pt x="1" y="437"/>
                    <a:pt x="1" y="457"/>
                  </a:cubicBezTo>
                  <a:cubicBezTo>
                    <a:pt x="20" y="457"/>
                    <a:pt x="305" y="1636"/>
                    <a:pt x="1617" y="1636"/>
                  </a:cubicBezTo>
                  <a:lnTo>
                    <a:pt x="1846" y="1636"/>
                  </a:lnTo>
                  <a:cubicBezTo>
                    <a:pt x="3405" y="1484"/>
                    <a:pt x="3424" y="76"/>
                    <a:pt x="3424" y="57"/>
                  </a:cubicBezTo>
                  <a:cubicBezTo>
                    <a:pt x="3424" y="19"/>
                    <a:pt x="3405" y="0"/>
                    <a:pt x="3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716;p39"/>
            <p:cNvSpPr/>
            <p:nvPr/>
          </p:nvSpPr>
          <p:spPr>
            <a:xfrm rot="179882">
              <a:off x="10051212" y="1298930"/>
              <a:ext cx="41130" cy="140434"/>
            </a:xfrm>
            <a:custGeom>
              <a:avLst/>
              <a:gdLst/>
              <a:ahLst/>
              <a:cxnLst/>
              <a:rect l="l" t="t" r="r" b="b"/>
              <a:pathLst>
                <a:path w="952" h="3249" extrusionOk="0">
                  <a:moveTo>
                    <a:pt x="190" y="1"/>
                  </a:moveTo>
                  <a:cubicBezTo>
                    <a:pt x="171" y="20"/>
                    <a:pt x="171" y="39"/>
                    <a:pt x="171" y="77"/>
                  </a:cubicBezTo>
                  <a:cubicBezTo>
                    <a:pt x="171" y="96"/>
                    <a:pt x="837" y="1541"/>
                    <a:pt x="0" y="3158"/>
                  </a:cubicBezTo>
                  <a:cubicBezTo>
                    <a:pt x="0" y="3177"/>
                    <a:pt x="0" y="3215"/>
                    <a:pt x="19" y="3234"/>
                  </a:cubicBezTo>
                  <a:cubicBezTo>
                    <a:pt x="29" y="3244"/>
                    <a:pt x="43" y="3249"/>
                    <a:pt x="57" y="3249"/>
                  </a:cubicBezTo>
                  <a:cubicBezTo>
                    <a:pt x="72" y="3249"/>
                    <a:pt x="86" y="3244"/>
                    <a:pt x="95" y="3234"/>
                  </a:cubicBezTo>
                  <a:cubicBezTo>
                    <a:pt x="951" y="1599"/>
                    <a:pt x="267" y="58"/>
                    <a:pt x="267" y="20"/>
                  </a:cubicBezTo>
                  <a:cubicBezTo>
                    <a:pt x="248" y="1"/>
                    <a:pt x="209"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717;p39"/>
            <p:cNvSpPr/>
            <p:nvPr/>
          </p:nvSpPr>
          <p:spPr>
            <a:xfrm rot="179882">
              <a:off x="9735654" y="1263417"/>
              <a:ext cx="247384" cy="286919"/>
            </a:xfrm>
            <a:custGeom>
              <a:avLst/>
              <a:gdLst/>
              <a:ahLst/>
              <a:cxnLst/>
              <a:rect l="l" t="t" r="r" b="b"/>
              <a:pathLst>
                <a:path w="5726" h="6638" extrusionOk="0">
                  <a:moveTo>
                    <a:pt x="1818" y="1"/>
                  </a:moveTo>
                  <a:cubicBezTo>
                    <a:pt x="1333" y="1"/>
                    <a:pt x="904" y="312"/>
                    <a:pt x="609" y="1081"/>
                  </a:cubicBezTo>
                  <a:cubicBezTo>
                    <a:pt x="1" y="2655"/>
                    <a:pt x="1360" y="6397"/>
                    <a:pt x="3010" y="6397"/>
                  </a:cubicBezTo>
                  <a:cubicBezTo>
                    <a:pt x="3116" y="6397"/>
                    <a:pt x="3222" y="6382"/>
                    <a:pt x="3329" y="6350"/>
                  </a:cubicBezTo>
                  <a:cubicBezTo>
                    <a:pt x="3362" y="6337"/>
                    <a:pt x="3397" y="6331"/>
                    <a:pt x="3433" y="6331"/>
                  </a:cubicBezTo>
                  <a:cubicBezTo>
                    <a:pt x="3697" y="6331"/>
                    <a:pt x="4034" y="6638"/>
                    <a:pt x="4298" y="6638"/>
                  </a:cubicBezTo>
                  <a:cubicBezTo>
                    <a:pt x="4311" y="6638"/>
                    <a:pt x="4324" y="6637"/>
                    <a:pt x="4337" y="6635"/>
                  </a:cubicBezTo>
                  <a:cubicBezTo>
                    <a:pt x="5726" y="6312"/>
                    <a:pt x="5726" y="4201"/>
                    <a:pt x="4717" y="2489"/>
                  </a:cubicBezTo>
                  <a:cubicBezTo>
                    <a:pt x="3936" y="1203"/>
                    <a:pt x="2770" y="1"/>
                    <a:pt x="1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718;p39"/>
            <p:cNvSpPr/>
            <p:nvPr/>
          </p:nvSpPr>
          <p:spPr>
            <a:xfrm rot="179882">
              <a:off x="9740967" y="1221239"/>
              <a:ext cx="332020" cy="264615"/>
            </a:xfrm>
            <a:custGeom>
              <a:avLst/>
              <a:gdLst/>
              <a:ahLst/>
              <a:cxnLst/>
              <a:rect l="l" t="t" r="r" b="b"/>
              <a:pathLst>
                <a:path w="7685" h="6122" extrusionOk="0">
                  <a:moveTo>
                    <a:pt x="4380" y="0"/>
                  </a:moveTo>
                  <a:cubicBezTo>
                    <a:pt x="3677" y="0"/>
                    <a:pt x="2937" y="158"/>
                    <a:pt x="2245" y="499"/>
                  </a:cubicBezTo>
                  <a:cubicBezTo>
                    <a:pt x="0" y="1602"/>
                    <a:pt x="628" y="5387"/>
                    <a:pt x="3310" y="5977"/>
                  </a:cubicBezTo>
                  <a:cubicBezTo>
                    <a:pt x="3310" y="5977"/>
                    <a:pt x="3667" y="6121"/>
                    <a:pt x="4197" y="6121"/>
                  </a:cubicBezTo>
                  <a:cubicBezTo>
                    <a:pt x="5093" y="6121"/>
                    <a:pt x="6483" y="5708"/>
                    <a:pt x="7476" y="3485"/>
                  </a:cubicBezTo>
                  <a:cubicBezTo>
                    <a:pt x="7609" y="3142"/>
                    <a:pt x="7685" y="2724"/>
                    <a:pt x="7647" y="2287"/>
                  </a:cubicBezTo>
                  <a:cubicBezTo>
                    <a:pt x="7487" y="872"/>
                    <a:pt x="6034" y="0"/>
                    <a:pt x="4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719;p39"/>
            <p:cNvSpPr/>
            <p:nvPr/>
          </p:nvSpPr>
          <p:spPr>
            <a:xfrm rot="179882">
              <a:off x="9826677" y="1421469"/>
              <a:ext cx="177567" cy="255668"/>
            </a:xfrm>
            <a:custGeom>
              <a:avLst/>
              <a:gdLst/>
              <a:ahLst/>
              <a:cxnLst/>
              <a:rect l="l" t="t" r="r" b="b"/>
              <a:pathLst>
                <a:path w="4110" h="5915" extrusionOk="0">
                  <a:moveTo>
                    <a:pt x="3291" y="0"/>
                  </a:moveTo>
                  <a:lnTo>
                    <a:pt x="1" y="533"/>
                  </a:lnTo>
                  <a:lnTo>
                    <a:pt x="647" y="4508"/>
                  </a:lnTo>
                  <a:cubicBezTo>
                    <a:pt x="786" y="5337"/>
                    <a:pt x="1519" y="5915"/>
                    <a:pt x="2336" y="5915"/>
                  </a:cubicBezTo>
                  <a:cubicBezTo>
                    <a:pt x="2419" y="5915"/>
                    <a:pt x="2503" y="5909"/>
                    <a:pt x="2588" y="5897"/>
                  </a:cubicBezTo>
                  <a:cubicBezTo>
                    <a:pt x="3482" y="5744"/>
                    <a:pt x="4109" y="4869"/>
                    <a:pt x="3938" y="3937"/>
                  </a:cubicBezTo>
                  <a:lnTo>
                    <a:pt x="3938" y="3899"/>
                  </a:lnTo>
                  <a:lnTo>
                    <a:pt x="3672" y="2302"/>
                  </a:lnTo>
                  <a:lnTo>
                    <a:pt x="3291" y="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720;p39"/>
            <p:cNvSpPr/>
            <p:nvPr/>
          </p:nvSpPr>
          <p:spPr>
            <a:xfrm rot="179882">
              <a:off x="9887837" y="1533674"/>
              <a:ext cx="110990" cy="78148"/>
            </a:xfrm>
            <a:custGeom>
              <a:avLst/>
              <a:gdLst/>
              <a:ahLst/>
              <a:cxnLst/>
              <a:rect l="l" t="t" r="r" b="b"/>
              <a:pathLst>
                <a:path w="2569" h="1808" extrusionOk="0">
                  <a:moveTo>
                    <a:pt x="2264" y="1"/>
                  </a:moveTo>
                  <a:lnTo>
                    <a:pt x="0" y="20"/>
                  </a:lnTo>
                  <a:lnTo>
                    <a:pt x="2568" y="1808"/>
                  </a:lnTo>
                  <a:lnTo>
                    <a:pt x="2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721;p39"/>
            <p:cNvSpPr/>
            <p:nvPr/>
          </p:nvSpPr>
          <p:spPr>
            <a:xfrm rot="179882">
              <a:off x="9793912" y="1255183"/>
              <a:ext cx="297543" cy="305894"/>
            </a:xfrm>
            <a:custGeom>
              <a:avLst/>
              <a:gdLst/>
              <a:ahLst/>
              <a:cxnLst/>
              <a:rect l="l" t="t" r="r" b="b"/>
              <a:pathLst>
                <a:path w="6887" h="7077" extrusionOk="0">
                  <a:moveTo>
                    <a:pt x="3441" y="1"/>
                  </a:moveTo>
                  <a:cubicBezTo>
                    <a:pt x="2534" y="1"/>
                    <a:pt x="1542" y="351"/>
                    <a:pt x="838" y="1335"/>
                  </a:cubicBezTo>
                  <a:cubicBezTo>
                    <a:pt x="1" y="2515"/>
                    <a:pt x="705" y="4207"/>
                    <a:pt x="705" y="4207"/>
                  </a:cubicBezTo>
                  <a:cubicBezTo>
                    <a:pt x="705" y="4207"/>
                    <a:pt x="2016" y="7076"/>
                    <a:pt x="4076" y="7076"/>
                  </a:cubicBezTo>
                  <a:cubicBezTo>
                    <a:pt x="4235" y="7076"/>
                    <a:pt x="4398" y="7059"/>
                    <a:pt x="4566" y="7023"/>
                  </a:cubicBezTo>
                  <a:cubicBezTo>
                    <a:pt x="6886" y="6490"/>
                    <a:pt x="6183" y="1811"/>
                    <a:pt x="5631" y="898"/>
                  </a:cubicBezTo>
                  <a:cubicBezTo>
                    <a:pt x="5341" y="428"/>
                    <a:pt x="4443" y="1"/>
                    <a:pt x="3441"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722;p39"/>
            <p:cNvSpPr/>
            <p:nvPr/>
          </p:nvSpPr>
          <p:spPr>
            <a:xfrm rot="179882">
              <a:off x="9976823" y="1263929"/>
              <a:ext cx="101917" cy="73351"/>
            </a:xfrm>
            <a:custGeom>
              <a:avLst/>
              <a:gdLst/>
              <a:ahLst/>
              <a:cxnLst/>
              <a:rect l="l" t="t" r="r" b="b"/>
              <a:pathLst>
                <a:path w="2359" h="1697" extrusionOk="0">
                  <a:moveTo>
                    <a:pt x="729" y="1"/>
                  </a:moveTo>
                  <a:cubicBezTo>
                    <a:pt x="517" y="1"/>
                    <a:pt x="342" y="68"/>
                    <a:pt x="248" y="205"/>
                  </a:cubicBezTo>
                  <a:cubicBezTo>
                    <a:pt x="0" y="510"/>
                    <a:pt x="305" y="833"/>
                    <a:pt x="837" y="1213"/>
                  </a:cubicBezTo>
                  <a:cubicBezTo>
                    <a:pt x="1194" y="1478"/>
                    <a:pt x="1570" y="1696"/>
                    <a:pt x="1836" y="1696"/>
                  </a:cubicBezTo>
                  <a:cubicBezTo>
                    <a:pt x="1952" y="1696"/>
                    <a:pt x="2048" y="1654"/>
                    <a:pt x="2112" y="1556"/>
                  </a:cubicBezTo>
                  <a:cubicBezTo>
                    <a:pt x="2359" y="1251"/>
                    <a:pt x="2112" y="681"/>
                    <a:pt x="1598" y="300"/>
                  </a:cubicBezTo>
                  <a:cubicBezTo>
                    <a:pt x="1305" y="102"/>
                    <a:pt x="989" y="1"/>
                    <a:pt x="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723;p39"/>
            <p:cNvSpPr/>
            <p:nvPr/>
          </p:nvSpPr>
          <p:spPr>
            <a:xfrm rot="179882">
              <a:off x="9908303" y="1238893"/>
              <a:ext cx="162748" cy="106806"/>
            </a:xfrm>
            <a:custGeom>
              <a:avLst/>
              <a:gdLst/>
              <a:ahLst/>
              <a:cxnLst/>
              <a:rect l="l" t="t" r="r" b="b"/>
              <a:pathLst>
                <a:path w="3767" h="2471" extrusionOk="0">
                  <a:moveTo>
                    <a:pt x="676" y="0"/>
                  </a:moveTo>
                  <a:cubicBezTo>
                    <a:pt x="482" y="0"/>
                    <a:pt x="332" y="54"/>
                    <a:pt x="248" y="169"/>
                  </a:cubicBezTo>
                  <a:cubicBezTo>
                    <a:pt x="1" y="530"/>
                    <a:pt x="514" y="1329"/>
                    <a:pt x="1408" y="1976"/>
                  </a:cubicBezTo>
                  <a:cubicBezTo>
                    <a:pt x="1673" y="2157"/>
                    <a:pt x="1889" y="2208"/>
                    <a:pt x="2084" y="2208"/>
                  </a:cubicBezTo>
                  <a:cubicBezTo>
                    <a:pt x="2331" y="2208"/>
                    <a:pt x="2543" y="2126"/>
                    <a:pt x="2773" y="2126"/>
                  </a:cubicBezTo>
                  <a:cubicBezTo>
                    <a:pt x="2986" y="2126"/>
                    <a:pt x="3214" y="2197"/>
                    <a:pt x="3500" y="2470"/>
                  </a:cubicBezTo>
                  <a:cubicBezTo>
                    <a:pt x="3767" y="2128"/>
                    <a:pt x="3234" y="1310"/>
                    <a:pt x="2340" y="663"/>
                  </a:cubicBezTo>
                  <a:cubicBezTo>
                    <a:pt x="1717" y="248"/>
                    <a:pt x="1094"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724;p39"/>
            <p:cNvSpPr/>
            <p:nvPr/>
          </p:nvSpPr>
          <p:spPr>
            <a:xfrm rot="179882">
              <a:off x="9776517" y="1361255"/>
              <a:ext cx="80013" cy="115883"/>
            </a:xfrm>
            <a:custGeom>
              <a:avLst/>
              <a:gdLst/>
              <a:ahLst/>
              <a:cxnLst/>
              <a:rect l="l" t="t" r="r" b="b"/>
              <a:pathLst>
                <a:path w="1852" h="2681" extrusionOk="0">
                  <a:moveTo>
                    <a:pt x="1066" y="0"/>
                  </a:moveTo>
                  <a:cubicBezTo>
                    <a:pt x="696" y="0"/>
                    <a:pt x="298" y="596"/>
                    <a:pt x="139" y="1310"/>
                  </a:cubicBezTo>
                  <a:cubicBezTo>
                    <a:pt x="0" y="2006"/>
                    <a:pt x="278" y="2681"/>
                    <a:pt x="683" y="2681"/>
                  </a:cubicBezTo>
                  <a:cubicBezTo>
                    <a:pt x="832" y="2681"/>
                    <a:pt x="998" y="2590"/>
                    <a:pt x="1167" y="2375"/>
                  </a:cubicBezTo>
                  <a:cubicBezTo>
                    <a:pt x="1167" y="2375"/>
                    <a:pt x="1851" y="1519"/>
                    <a:pt x="1471" y="359"/>
                  </a:cubicBezTo>
                  <a:cubicBezTo>
                    <a:pt x="1452" y="245"/>
                    <a:pt x="1376" y="150"/>
                    <a:pt x="1281" y="74"/>
                  </a:cubicBezTo>
                  <a:cubicBezTo>
                    <a:pt x="1212" y="24"/>
                    <a:pt x="1139" y="0"/>
                    <a:pt x="1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725;p39"/>
            <p:cNvSpPr/>
            <p:nvPr/>
          </p:nvSpPr>
          <p:spPr>
            <a:xfrm rot="179882">
              <a:off x="9727226" y="1189108"/>
              <a:ext cx="309511" cy="224806"/>
            </a:xfrm>
            <a:custGeom>
              <a:avLst/>
              <a:gdLst/>
              <a:ahLst/>
              <a:cxnLst/>
              <a:rect l="l" t="t" r="r" b="b"/>
              <a:pathLst>
                <a:path w="7164" h="5201" extrusionOk="0">
                  <a:moveTo>
                    <a:pt x="4206" y="1"/>
                  </a:moveTo>
                  <a:cubicBezTo>
                    <a:pt x="3784" y="1"/>
                    <a:pt x="3349" y="65"/>
                    <a:pt x="2930" y="203"/>
                  </a:cubicBezTo>
                  <a:cubicBezTo>
                    <a:pt x="762" y="926"/>
                    <a:pt x="1" y="4483"/>
                    <a:pt x="2436" y="5149"/>
                  </a:cubicBezTo>
                  <a:cubicBezTo>
                    <a:pt x="2436" y="5149"/>
                    <a:pt x="2668" y="5200"/>
                    <a:pt x="3044" y="5200"/>
                  </a:cubicBezTo>
                  <a:cubicBezTo>
                    <a:pt x="3919" y="5200"/>
                    <a:pt x="5570" y="4921"/>
                    <a:pt x="6848" y="3057"/>
                  </a:cubicBezTo>
                  <a:cubicBezTo>
                    <a:pt x="7020" y="2790"/>
                    <a:pt x="7134" y="2486"/>
                    <a:pt x="7134" y="2125"/>
                  </a:cubicBezTo>
                  <a:cubicBezTo>
                    <a:pt x="7164" y="869"/>
                    <a:pt x="5760" y="1"/>
                    <a:pt x="4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726;p39"/>
            <p:cNvSpPr/>
            <p:nvPr/>
          </p:nvSpPr>
          <p:spPr>
            <a:xfrm rot="179882">
              <a:off x="9803843" y="1407902"/>
              <a:ext cx="55085" cy="55110"/>
            </a:xfrm>
            <a:custGeom>
              <a:avLst/>
              <a:gdLst/>
              <a:ahLst/>
              <a:cxnLst/>
              <a:rect l="l" t="t" r="r" b="b"/>
              <a:pathLst>
                <a:path w="1275" h="1275" extrusionOk="0">
                  <a:moveTo>
                    <a:pt x="601" y="0"/>
                  </a:moveTo>
                  <a:cubicBezTo>
                    <a:pt x="364" y="0"/>
                    <a:pt x="147" y="119"/>
                    <a:pt x="95" y="437"/>
                  </a:cubicBezTo>
                  <a:cubicBezTo>
                    <a:pt x="0" y="1103"/>
                    <a:pt x="970" y="1255"/>
                    <a:pt x="1274" y="1274"/>
                  </a:cubicBezTo>
                  <a:lnTo>
                    <a:pt x="1160" y="209"/>
                  </a:lnTo>
                  <a:cubicBezTo>
                    <a:pt x="1020" y="87"/>
                    <a:pt x="804" y="0"/>
                    <a:pt x="60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727;p39"/>
            <p:cNvSpPr/>
            <p:nvPr/>
          </p:nvSpPr>
          <p:spPr>
            <a:xfrm rot="179882">
              <a:off x="9817388" y="1419988"/>
              <a:ext cx="33742" cy="14350"/>
            </a:xfrm>
            <a:custGeom>
              <a:avLst/>
              <a:gdLst/>
              <a:ahLst/>
              <a:cxnLst/>
              <a:rect l="l" t="t" r="r" b="b"/>
              <a:pathLst>
                <a:path w="781" h="332" extrusionOk="0">
                  <a:moveTo>
                    <a:pt x="322" y="0"/>
                  </a:moveTo>
                  <a:cubicBezTo>
                    <a:pt x="163" y="0"/>
                    <a:pt x="38" y="65"/>
                    <a:pt x="38" y="65"/>
                  </a:cubicBezTo>
                  <a:cubicBezTo>
                    <a:pt x="19" y="84"/>
                    <a:pt x="0" y="122"/>
                    <a:pt x="19" y="141"/>
                  </a:cubicBezTo>
                  <a:cubicBezTo>
                    <a:pt x="33" y="155"/>
                    <a:pt x="46" y="168"/>
                    <a:pt x="66" y="168"/>
                  </a:cubicBezTo>
                  <a:cubicBezTo>
                    <a:pt x="75" y="168"/>
                    <a:pt x="84" y="166"/>
                    <a:pt x="95" y="160"/>
                  </a:cubicBezTo>
                  <a:cubicBezTo>
                    <a:pt x="106" y="160"/>
                    <a:pt x="205" y="108"/>
                    <a:pt x="330" y="108"/>
                  </a:cubicBezTo>
                  <a:cubicBezTo>
                    <a:pt x="443" y="108"/>
                    <a:pt x="577" y="150"/>
                    <a:pt x="685" y="312"/>
                  </a:cubicBezTo>
                  <a:cubicBezTo>
                    <a:pt x="685" y="332"/>
                    <a:pt x="704" y="332"/>
                    <a:pt x="742" y="332"/>
                  </a:cubicBezTo>
                  <a:cubicBezTo>
                    <a:pt x="780" y="312"/>
                    <a:pt x="780" y="255"/>
                    <a:pt x="761" y="236"/>
                  </a:cubicBezTo>
                  <a:cubicBezTo>
                    <a:pt x="628" y="50"/>
                    <a:pt x="462"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728;p39"/>
            <p:cNvSpPr/>
            <p:nvPr/>
          </p:nvSpPr>
          <p:spPr>
            <a:xfrm rot="179882">
              <a:off x="10009657" y="1413135"/>
              <a:ext cx="32921" cy="55975"/>
            </a:xfrm>
            <a:custGeom>
              <a:avLst/>
              <a:gdLst/>
              <a:ahLst/>
              <a:cxnLst/>
              <a:rect l="l" t="t" r="r" b="b"/>
              <a:pathLst>
                <a:path w="762" h="1295" extrusionOk="0">
                  <a:moveTo>
                    <a:pt x="19" y="1"/>
                  </a:moveTo>
                  <a:cubicBezTo>
                    <a:pt x="0" y="1"/>
                    <a:pt x="0" y="39"/>
                    <a:pt x="0" y="58"/>
                  </a:cubicBezTo>
                  <a:lnTo>
                    <a:pt x="248" y="704"/>
                  </a:lnTo>
                  <a:cubicBezTo>
                    <a:pt x="248" y="724"/>
                    <a:pt x="286" y="724"/>
                    <a:pt x="305" y="724"/>
                  </a:cubicBezTo>
                  <a:cubicBezTo>
                    <a:pt x="324" y="724"/>
                    <a:pt x="628" y="724"/>
                    <a:pt x="628" y="933"/>
                  </a:cubicBezTo>
                  <a:cubicBezTo>
                    <a:pt x="666" y="1180"/>
                    <a:pt x="229" y="1218"/>
                    <a:pt x="229" y="1218"/>
                  </a:cubicBezTo>
                  <a:cubicBezTo>
                    <a:pt x="210" y="1218"/>
                    <a:pt x="210" y="1237"/>
                    <a:pt x="210" y="1275"/>
                  </a:cubicBezTo>
                  <a:cubicBezTo>
                    <a:pt x="210" y="1294"/>
                    <a:pt x="229" y="1294"/>
                    <a:pt x="248" y="1294"/>
                  </a:cubicBezTo>
                  <a:lnTo>
                    <a:pt x="305" y="1294"/>
                  </a:lnTo>
                  <a:cubicBezTo>
                    <a:pt x="419" y="1275"/>
                    <a:pt x="761" y="1199"/>
                    <a:pt x="742" y="933"/>
                  </a:cubicBezTo>
                  <a:cubicBezTo>
                    <a:pt x="704" y="704"/>
                    <a:pt x="476" y="647"/>
                    <a:pt x="324" y="647"/>
                  </a:cubicBezTo>
                  <a:lnTo>
                    <a:pt x="57" y="39"/>
                  </a:lnTo>
                  <a:cubicBezTo>
                    <a:pt x="57" y="1"/>
                    <a:pt x="3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729;p39"/>
            <p:cNvSpPr/>
            <p:nvPr/>
          </p:nvSpPr>
          <p:spPr>
            <a:xfrm rot="179882">
              <a:off x="10030952" y="1405887"/>
              <a:ext cx="18102" cy="15344"/>
            </a:xfrm>
            <a:custGeom>
              <a:avLst/>
              <a:gdLst/>
              <a:ahLst/>
              <a:cxnLst/>
              <a:rect l="l" t="t" r="r" b="b"/>
              <a:pathLst>
                <a:path w="419" h="355" extrusionOk="0">
                  <a:moveTo>
                    <a:pt x="213" y="1"/>
                  </a:moveTo>
                  <a:cubicBezTo>
                    <a:pt x="140" y="1"/>
                    <a:pt x="66" y="44"/>
                    <a:pt x="35" y="147"/>
                  </a:cubicBezTo>
                  <a:cubicBezTo>
                    <a:pt x="1" y="271"/>
                    <a:pt x="115" y="355"/>
                    <a:pt x="224" y="355"/>
                  </a:cubicBezTo>
                  <a:cubicBezTo>
                    <a:pt x="300" y="355"/>
                    <a:pt x="373" y="316"/>
                    <a:pt x="396" y="223"/>
                  </a:cubicBezTo>
                  <a:cubicBezTo>
                    <a:pt x="419" y="89"/>
                    <a:pt x="316"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730;p39"/>
            <p:cNvSpPr/>
            <p:nvPr/>
          </p:nvSpPr>
          <p:spPr>
            <a:xfrm rot="179882">
              <a:off x="9973426" y="1406978"/>
              <a:ext cx="18102" cy="15344"/>
            </a:xfrm>
            <a:custGeom>
              <a:avLst/>
              <a:gdLst/>
              <a:ahLst/>
              <a:cxnLst/>
              <a:rect l="l" t="t" r="r" b="b"/>
              <a:pathLst>
                <a:path w="419" h="355" extrusionOk="0">
                  <a:moveTo>
                    <a:pt x="204" y="1"/>
                  </a:moveTo>
                  <a:cubicBezTo>
                    <a:pt x="130" y="1"/>
                    <a:pt x="58" y="45"/>
                    <a:pt x="34" y="147"/>
                  </a:cubicBezTo>
                  <a:cubicBezTo>
                    <a:pt x="0" y="271"/>
                    <a:pt x="114" y="355"/>
                    <a:pt x="224" y="355"/>
                  </a:cubicBezTo>
                  <a:cubicBezTo>
                    <a:pt x="299" y="355"/>
                    <a:pt x="373" y="316"/>
                    <a:pt x="396" y="223"/>
                  </a:cubicBezTo>
                  <a:cubicBezTo>
                    <a:pt x="418" y="89"/>
                    <a:pt x="30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731;p39"/>
            <p:cNvSpPr/>
            <p:nvPr/>
          </p:nvSpPr>
          <p:spPr>
            <a:xfrm rot="179882">
              <a:off x="9985530" y="1473858"/>
              <a:ext cx="37458" cy="23341"/>
            </a:xfrm>
            <a:custGeom>
              <a:avLst/>
              <a:gdLst/>
              <a:ahLst/>
              <a:cxnLst/>
              <a:rect l="l" t="t" r="r" b="b"/>
              <a:pathLst>
                <a:path w="867" h="540" extrusionOk="0">
                  <a:moveTo>
                    <a:pt x="231" y="1"/>
                  </a:moveTo>
                  <a:cubicBezTo>
                    <a:pt x="86" y="1"/>
                    <a:pt x="0" y="224"/>
                    <a:pt x="106" y="375"/>
                  </a:cubicBezTo>
                  <a:cubicBezTo>
                    <a:pt x="174" y="477"/>
                    <a:pt x="298" y="539"/>
                    <a:pt x="430" y="539"/>
                  </a:cubicBezTo>
                  <a:cubicBezTo>
                    <a:pt x="519" y="539"/>
                    <a:pt x="612" y="512"/>
                    <a:pt x="695" y="451"/>
                  </a:cubicBezTo>
                  <a:cubicBezTo>
                    <a:pt x="734" y="432"/>
                    <a:pt x="772" y="375"/>
                    <a:pt x="810" y="337"/>
                  </a:cubicBezTo>
                  <a:cubicBezTo>
                    <a:pt x="867" y="261"/>
                    <a:pt x="829" y="165"/>
                    <a:pt x="734" y="165"/>
                  </a:cubicBezTo>
                  <a:cubicBezTo>
                    <a:pt x="619" y="165"/>
                    <a:pt x="448" y="146"/>
                    <a:pt x="353" y="51"/>
                  </a:cubicBezTo>
                  <a:cubicBezTo>
                    <a:pt x="310" y="16"/>
                    <a:pt x="268"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732;p39"/>
            <p:cNvSpPr/>
            <p:nvPr/>
          </p:nvSpPr>
          <p:spPr>
            <a:xfrm rot="179882">
              <a:off x="9947812" y="1436648"/>
              <a:ext cx="19787" cy="17462"/>
            </a:xfrm>
            <a:custGeom>
              <a:avLst/>
              <a:gdLst/>
              <a:ahLst/>
              <a:cxnLst/>
              <a:rect l="l" t="t" r="r" b="b"/>
              <a:pathLst>
                <a:path w="458" h="404" extrusionOk="0">
                  <a:moveTo>
                    <a:pt x="191" y="0"/>
                  </a:moveTo>
                  <a:cubicBezTo>
                    <a:pt x="77" y="19"/>
                    <a:pt x="1" y="115"/>
                    <a:pt x="20" y="229"/>
                  </a:cubicBezTo>
                  <a:cubicBezTo>
                    <a:pt x="36" y="345"/>
                    <a:pt x="111" y="403"/>
                    <a:pt x="219" y="403"/>
                  </a:cubicBezTo>
                  <a:cubicBezTo>
                    <a:pt x="234" y="403"/>
                    <a:pt x="250" y="402"/>
                    <a:pt x="267" y="400"/>
                  </a:cubicBezTo>
                  <a:cubicBezTo>
                    <a:pt x="381" y="381"/>
                    <a:pt x="457" y="286"/>
                    <a:pt x="419" y="172"/>
                  </a:cubicBezTo>
                  <a:cubicBezTo>
                    <a:pt x="400" y="76"/>
                    <a:pt x="305"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733;p39"/>
            <p:cNvSpPr/>
            <p:nvPr/>
          </p:nvSpPr>
          <p:spPr>
            <a:xfrm rot="179882">
              <a:off x="9655704" y="1118984"/>
              <a:ext cx="266264" cy="242701"/>
            </a:xfrm>
            <a:custGeom>
              <a:avLst/>
              <a:gdLst/>
              <a:ahLst/>
              <a:cxnLst/>
              <a:rect l="l" t="t" r="r" b="b"/>
              <a:pathLst>
                <a:path w="6163" h="5615" extrusionOk="0">
                  <a:moveTo>
                    <a:pt x="3074" y="1"/>
                  </a:moveTo>
                  <a:cubicBezTo>
                    <a:pt x="1807" y="1"/>
                    <a:pt x="651" y="868"/>
                    <a:pt x="342" y="2152"/>
                  </a:cubicBezTo>
                  <a:cubicBezTo>
                    <a:pt x="0" y="3674"/>
                    <a:pt x="932" y="5176"/>
                    <a:pt x="2435" y="5538"/>
                  </a:cubicBezTo>
                  <a:cubicBezTo>
                    <a:pt x="2651" y="5590"/>
                    <a:pt x="2867" y="5614"/>
                    <a:pt x="3080" y="5614"/>
                  </a:cubicBezTo>
                  <a:cubicBezTo>
                    <a:pt x="4350" y="5614"/>
                    <a:pt x="5508" y="4732"/>
                    <a:pt x="5801" y="3445"/>
                  </a:cubicBezTo>
                  <a:cubicBezTo>
                    <a:pt x="6163" y="1943"/>
                    <a:pt x="5231" y="421"/>
                    <a:pt x="3728" y="79"/>
                  </a:cubicBezTo>
                  <a:cubicBezTo>
                    <a:pt x="3509" y="26"/>
                    <a:pt x="3290" y="1"/>
                    <a:pt x="3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734;p39"/>
            <p:cNvSpPr/>
            <p:nvPr/>
          </p:nvSpPr>
          <p:spPr>
            <a:xfrm rot="179882">
              <a:off x="9661618" y="1062220"/>
              <a:ext cx="94530" cy="94573"/>
            </a:xfrm>
            <a:custGeom>
              <a:avLst/>
              <a:gdLst/>
              <a:ahLst/>
              <a:cxnLst/>
              <a:rect l="l" t="t" r="r" b="b"/>
              <a:pathLst>
                <a:path w="2188" h="2188" extrusionOk="0">
                  <a:moveTo>
                    <a:pt x="1084" y="0"/>
                  </a:moveTo>
                  <a:cubicBezTo>
                    <a:pt x="476" y="0"/>
                    <a:pt x="0" y="476"/>
                    <a:pt x="0" y="1084"/>
                  </a:cubicBezTo>
                  <a:cubicBezTo>
                    <a:pt x="0" y="1693"/>
                    <a:pt x="476" y="2188"/>
                    <a:pt x="1084" y="2188"/>
                  </a:cubicBezTo>
                  <a:cubicBezTo>
                    <a:pt x="1693" y="2188"/>
                    <a:pt x="2187" y="1693"/>
                    <a:pt x="2187" y="1084"/>
                  </a:cubicBezTo>
                  <a:cubicBezTo>
                    <a:pt x="2187" y="476"/>
                    <a:pt x="1693" y="0"/>
                    <a:pt x="1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735;p39"/>
            <p:cNvSpPr/>
            <p:nvPr/>
          </p:nvSpPr>
          <p:spPr>
            <a:xfrm rot="179882">
              <a:off x="9648367" y="1142452"/>
              <a:ext cx="232608" cy="222818"/>
            </a:xfrm>
            <a:custGeom>
              <a:avLst/>
              <a:gdLst/>
              <a:ahLst/>
              <a:cxnLst/>
              <a:rect l="l" t="t" r="r" b="b"/>
              <a:pathLst>
                <a:path w="5384" h="5155" extrusionOk="0">
                  <a:moveTo>
                    <a:pt x="1656" y="0"/>
                  </a:moveTo>
                  <a:cubicBezTo>
                    <a:pt x="1637" y="0"/>
                    <a:pt x="1161" y="209"/>
                    <a:pt x="743" y="723"/>
                  </a:cubicBezTo>
                  <a:cubicBezTo>
                    <a:pt x="381" y="1199"/>
                    <a:pt x="1" y="2035"/>
                    <a:pt x="362" y="3348"/>
                  </a:cubicBezTo>
                  <a:cubicBezTo>
                    <a:pt x="648" y="4394"/>
                    <a:pt x="1599" y="5003"/>
                    <a:pt x="3120" y="5136"/>
                  </a:cubicBezTo>
                  <a:cubicBezTo>
                    <a:pt x="3330" y="5155"/>
                    <a:pt x="3558" y="5155"/>
                    <a:pt x="3748" y="5155"/>
                  </a:cubicBezTo>
                  <a:cubicBezTo>
                    <a:pt x="4623" y="5155"/>
                    <a:pt x="5346" y="5003"/>
                    <a:pt x="5327" y="5003"/>
                  </a:cubicBezTo>
                  <a:cubicBezTo>
                    <a:pt x="5384" y="5003"/>
                    <a:pt x="5384" y="4984"/>
                    <a:pt x="5384" y="4965"/>
                  </a:cubicBezTo>
                  <a:cubicBezTo>
                    <a:pt x="5384" y="4908"/>
                    <a:pt x="5365" y="4908"/>
                    <a:pt x="5327" y="4908"/>
                  </a:cubicBezTo>
                  <a:cubicBezTo>
                    <a:pt x="5327" y="4908"/>
                    <a:pt x="4597" y="5064"/>
                    <a:pt x="3710" y="5064"/>
                  </a:cubicBezTo>
                  <a:cubicBezTo>
                    <a:pt x="3525" y="5064"/>
                    <a:pt x="3333" y="5057"/>
                    <a:pt x="3139" y="5041"/>
                  </a:cubicBezTo>
                  <a:cubicBezTo>
                    <a:pt x="1656" y="4889"/>
                    <a:pt x="743" y="4318"/>
                    <a:pt x="476" y="3310"/>
                  </a:cubicBezTo>
                  <a:cubicBezTo>
                    <a:pt x="191" y="2340"/>
                    <a:pt x="343" y="1465"/>
                    <a:pt x="838" y="799"/>
                  </a:cubicBezTo>
                  <a:cubicBezTo>
                    <a:pt x="1218" y="305"/>
                    <a:pt x="1694" y="95"/>
                    <a:pt x="1694" y="95"/>
                  </a:cubicBezTo>
                  <a:cubicBezTo>
                    <a:pt x="1713" y="57"/>
                    <a:pt x="1713" y="38"/>
                    <a:pt x="1713" y="19"/>
                  </a:cubicBezTo>
                  <a:cubicBezTo>
                    <a:pt x="1694" y="0"/>
                    <a:pt x="1675" y="0"/>
                    <a:pt x="1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736;p39"/>
            <p:cNvSpPr/>
            <p:nvPr/>
          </p:nvSpPr>
          <p:spPr>
            <a:xfrm rot="179882">
              <a:off x="9736045" y="1060281"/>
              <a:ext cx="28817" cy="75685"/>
            </a:xfrm>
            <a:custGeom>
              <a:avLst/>
              <a:gdLst/>
              <a:ahLst/>
              <a:cxnLst/>
              <a:rect l="l" t="t" r="r" b="b"/>
              <a:pathLst>
                <a:path w="667" h="1751" extrusionOk="0">
                  <a:moveTo>
                    <a:pt x="58" y="0"/>
                  </a:moveTo>
                  <a:cubicBezTo>
                    <a:pt x="39" y="0"/>
                    <a:pt x="1" y="0"/>
                    <a:pt x="1" y="19"/>
                  </a:cubicBezTo>
                  <a:cubicBezTo>
                    <a:pt x="1" y="38"/>
                    <a:pt x="1" y="76"/>
                    <a:pt x="20" y="95"/>
                  </a:cubicBezTo>
                  <a:cubicBezTo>
                    <a:pt x="20" y="95"/>
                    <a:pt x="343" y="285"/>
                    <a:pt x="476" y="666"/>
                  </a:cubicBezTo>
                  <a:cubicBezTo>
                    <a:pt x="572" y="970"/>
                    <a:pt x="495" y="1313"/>
                    <a:pt x="286" y="1693"/>
                  </a:cubicBezTo>
                  <a:cubicBezTo>
                    <a:pt x="286" y="1712"/>
                    <a:pt x="286" y="1731"/>
                    <a:pt x="324" y="1750"/>
                  </a:cubicBezTo>
                  <a:cubicBezTo>
                    <a:pt x="362" y="1750"/>
                    <a:pt x="381" y="1750"/>
                    <a:pt x="343" y="1731"/>
                  </a:cubicBezTo>
                  <a:cubicBezTo>
                    <a:pt x="591" y="1332"/>
                    <a:pt x="667" y="970"/>
                    <a:pt x="572" y="647"/>
                  </a:cubicBezTo>
                  <a:cubicBezTo>
                    <a:pt x="438" y="209"/>
                    <a:pt x="96"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737;p39"/>
            <p:cNvSpPr/>
            <p:nvPr/>
          </p:nvSpPr>
          <p:spPr>
            <a:xfrm rot="179882">
              <a:off x="9739348" y="1354685"/>
              <a:ext cx="29638" cy="82946"/>
            </a:xfrm>
            <a:custGeom>
              <a:avLst/>
              <a:gdLst/>
              <a:ahLst/>
              <a:cxnLst/>
              <a:rect l="l" t="t" r="r" b="b"/>
              <a:pathLst>
                <a:path w="686" h="1919" extrusionOk="0">
                  <a:moveTo>
                    <a:pt x="421" y="0"/>
                  </a:moveTo>
                  <a:cubicBezTo>
                    <a:pt x="409" y="0"/>
                    <a:pt x="400" y="23"/>
                    <a:pt x="400" y="36"/>
                  </a:cubicBezTo>
                  <a:cubicBezTo>
                    <a:pt x="0" y="1120"/>
                    <a:pt x="571" y="1881"/>
                    <a:pt x="571" y="1881"/>
                  </a:cubicBezTo>
                  <a:cubicBezTo>
                    <a:pt x="609" y="1919"/>
                    <a:pt x="609" y="1919"/>
                    <a:pt x="628" y="1919"/>
                  </a:cubicBezTo>
                  <a:lnTo>
                    <a:pt x="647" y="1881"/>
                  </a:lnTo>
                  <a:cubicBezTo>
                    <a:pt x="647" y="1862"/>
                    <a:pt x="685" y="1843"/>
                    <a:pt x="647" y="1824"/>
                  </a:cubicBezTo>
                  <a:cubicBezTo>
                    <a:pt x="647" y="1824"/>
                    <a:pt x="114" y="1101"/>
                    <a:pt x="457" y="55"/>
                  </a:cubicBezTo>
                  <a:cubicBezTo>
                    <a:pt x="495" y="36"/>
                    <a:pt x="457" y="17"/>
                    <a:pt x="438" y="17"/>
                  </a:cubicBezTo>
                  <a:cubicBezTo>
                    <a:pt x="432" y="5"/>
                    <a:pt x="426"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738;p39"/>
            <p:cNvSpPr/>
            <p:nvPr/>
          </p:nvSpPr>
          <p:spPr>
            <a:xfrm rot="179882">
              <a:off x="9865121" y="1508515"/>
              <a:ext cx="164390" cy="55845"/>
            </a:xfrm>
            <a:custGeom>
              <a:avLst/>
              <a:gdLst/>
              <a:ahLst/>
              <a:cxnLst/>
              <a:rect l="l" t="t" r="r" b="b"/>
              <a:pathLst>
                <a:path w="3805" h="1292" extrusionOk="0">
                  <a:moveTo>
                    <a:pt x="44" y="0"/>
                  </a:moveTo>
                  <a:cubicBezTo>
                    <a:pt x="35" y="0"/>
                    <a:pt x="26" y="5"/>
                    <a:pt x="20" y="17"/>
                  </a:cubicBezTo>
                  <a:cubicBezTo>
                    <a:pt x="20" y="36"/>
                    <a:pt x="1" y="55"/>
                    <a:pt x="20" y="74"/>
                  </a:cubicBezTo>
                  <a:cubicBezTo>
                    <a:pt x="20" y="112"/>
                    <a:pt x="895" y="1292"/>
                    <a:pt x="2188" y="1292"/>
                  </a:cubicBezTo>
                  <a:cubicBezTo>
                    <a:pt x="2302" y="1292"/>
                    <a:pt x="2416" y="1292"/>
                    <a:pt x="2569" y="1273"/>
                  </a:cubicBezTo>
                  <a:cubicBezTo>
                    <a:pt x="3063" y="1178"/>
                    <a:pt x="3539" y="892"/>
                    <a:pt x="3767" y="531"/>
                  </a:cubicBezTo>
                  <a:cubicBezTo>
                    <a:pt x="3805" y="512"/>
                    <a:pt x="3805" y="493"/>
                    <a:pt x="3767" y="455"/>
                  </a:cubicBezTo>
                  <a:cubicBezTo>
                    <a:pt x="3757" y="445"/>
                    <a:pt x="3748" y="440"/>
                    <a:pt x="3738" y="440"/>
                  </a:cubicBezTo>
                  <a:cubicBezTo>
                    <a:pt x="3729" y="440"/>
                    <a:pt x="3719" y="445"/>
                    <a:pt x="3710" y="455"/>
                  </a:cubicBezTo>
                  <a:cubicBezTo>
                    <a:pt x="3482" y="797"/>
                    <a:pt x="3044" y="1063"/>
                    <a:pt x="2569" y="1159"/>
                  </a:cubicBezTo>
                  <a:cubicBezTo>
                    <a:pt x="2451" y="1179"/>
                    <a:pt x="2335" y="1188"/>
                    <a:pt x="2223" y="1188"/>
                  </a:cubicBezTo>
                  <a:cubicBezTo>
                    <a:pt x="976" y="1188"/>
                    <a:pt x="96" y="35"/>
                    <a:pt x="96" y="17"/>
                  </a:cubicBezTo>
                  <a:cubicBezTo>
                    <a:pt x="83" y="17"/>
                    <a:pt x="62"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739;p39"/>
            <p:cNvSpPr/>
            <p:nvPr/>
          </p:nvSpPr>
          <p:spPr>
            <a:xfrm rot="179910">
              <a:off x="10079795" y="1527206"/>
              <a:ext cx="336992" cy="481560"/>
            </a:xfrm>
            <a:custGeom>
              <a:avLst/>
              <a:gdLst/>
              <a:ahLst/>
              <a:cxnLst/>
              <a:rect l="l" t="t" r="r" b="b"/>
              <a:pathLst>
                <a:path w="7800" h="11141" extrusionOk="0">
                  <a:moveTo>
                    <a:pt x="4210" y="1"/>
                  </a:moveTo>
                  <a:cubicBezTo>
                    <a:pt x="3744" y="1"/>
                    <a:pt x="3219" y="22"/>
                    <a:pt x="2625" y="70"/>
                  </a:cubicBezTo>
                  <a:cubicBezTo>
                    <a:pt x="742" y="204"/>
                    <a:pt x="1028" y="3856"/>
                    <a:pt x="856" y="4788"/>
                  </a:cubicBezTo>
                  <a:cubicBezTo>
                    <a:pt x="628" y="5986"/>
                    <a:pt x="495" y="6537"/>
                    <a:pt x="381" y="6956"/>
                  </a:cubicBezTo>
                  <a:cubicBezTo>
                    <a:pt x="0" y="8344"/>
                    <a:pt x="761" y="9790"/>
                    <a:pt x="2112" y="10247"/>
                  </a:cubicBezTo>
                  <a:cubicBezTo>
                    <a:pt x="4470" y="11007"/>
                    <a:pt x="7285" y="11140"/>
                    <a:pt x="7285" y="11140"/>
                  </a:cubicBezTo>
                  <a:cubicBezTo>
                    <a:pt x="7285" y="11140"/>
                    <a:pt x="7609" y="6062"/>
                    <a:pt x="7799" y="1117"/>
                  </a:cubicBezTo>
                  <a:cubicBezTo>
                    <a:pt x="7799" y="1117"/>
                    <a:pt x="7579" y="1"/>
                    <a:pt x="4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740;p39"/>
            <p:cNvSpPr/>
            <p:nvPr/>
          </p:nvSpPr>
          <p:spPr>
            <a:xfrm rot="179882">
              <a:off x="10281026" y="1224661"/>
              <a:ext cx="191522" cy="171511"/>
            </a:xfrm>
            <a:custGeom>
              <a:avLst/>
              <a:gdLst/>
              <a:ahLst/>
              <a:cxnLst/>
              <a:rect l="l" t="t" r="r" b="b"/>
              <a:pathLst>
                <a:path w="4433" h="3968" extrusionOk="0">
                  <a:moveTo>
                    <a:pt x="2128" y="1"/>
                  </a:moveTo>
                  <a:cubicBezTo>
                    <a:pt x="1864" y="1"/>
                    <a:pt x="1602" y="109"/>
                    <a:pt x="1409" y="303"/>
                  </a:cubicBezTo>
                  <a:cubicBezTo>
                    <a:pt x="1390" y="284"/>
                    <a:pt x="1370" y="284"/>
                    <a:pt x="1332" y="246"/>
                  </a:cubicBezTo>
                  <a:cubicBezTo>
                    <a:pt x="1217" y="182"/>
                    <a:pt x="1092" y="152"/>
                    <a:pt x="969" y="152"/>
                  </a:cubicBezTo>
                  <a:cubicBezTo>
                    <a:pt x="686" y="152"/>
                    <a:pt x="407" y="310"/>
                    <a:pt x="248" y="588"/>
                  </a:cubicBezTo>
                  <a:cubicBezTo>
                    <a:pt x="1" y="988"/>
                    <a:pt x="134" y="1501"/>
                    <a:pt x="477" y="1729"/>
                  </a:cubicBezTo>
                  <a:cubicBezTo>
                    <a:pt x="591" y="1791"/>
                    <a:pt x="719" y="1820"/>
                    <a:pt x="848" y="1820"/>
                  </a:cubicBezTo>
                  <a:cubicBezTo>
                    <a:pt x="998" y="1820"/>
                    <a:pt x="1152" y="1782"/>
                    <a:pt x="1294" y="1710"/>
                  </a:cubicBezTo>
                  <a:cubicBezTo>
                    <a:pt x="1351" y="1805"/>
                    <a:pt x="1428" y="1863"/>
                    <a:pt x="1523" y="1920"/>
                  </a:cubicBezTo>
                  <a:cubicBezTo>
                    <a:pt x="1654" y="1998"/>
                    <a:pt x="1813" y="2041"/>
                    <a:pt x="1973" y="2041"/>
                  </a:cubicBezTo>
                  <a:cubicBezTo>
                    <a:pt x="2045" y="2041"/>
                    <a:pt x="2118" y="2032"/>
                    <a:pt x="2188" y="2015"/>
                  </a:cubicBezTo>
                  <a:cubicBezTo>
                    <a:pt x="2226" y="2034"/>
                    <a:pt x="2226" y="2034"/>
                    <a:pt x="2226" y="2072"/>
                  </a:cubicBezTo>
                  <a:cubicBezTo>
                    <a:pt x="2264" y="2224"/>
                    <a:pt x="2360" y="2357"/>
                    <a:pt x="2455" y="2471"/>
                  </a:cubicBezTo>
                  <a:cubicBezTo>
                    <a:pt x="2455" y="2490"/>
                    <a:pt x="2436" y="2509"/>
                    <a:pt x="2398" y="2566"/>
                  </a:cubicBezTo>
                  <a:cubicBezTo>
                    <a:pt x="2188" y="3023"/>
                    <a:pt x="2455" y="3631"/>
                    <a:pt x="2968" y="3879"/>
                  </a:cubicBezTo>
                  <a:cubicBezTo>
                    <a:pt x="3110" y="3940"/>
                    <a:pt x="3256" y="3968"/>
                    <a:pt x="3398" y="3968"/>
                  </a:cubicBezTo>
                  <a:cubicBezTo>
                    <a:pt x="3788" y="3968"/>
                    <a:pt x="4146" y="3752"/>
                    <a:pt x="4300" y="3403"/>
                  </a:cubicBezTo>
                  <a:cubicBezTo>
                    <a:pt x="4433" y="3118"/>
                    <a:pt x="4376" y="2833"/>
                    <a:pt x="4243" y="2566"/>
                  </a:cubicBezTo>
                  <a:cubicBezTo>
                    <a:pt x="4148" y="2414"/>
                    <a:pt x="4148" y="2262"/>
                    <a:pt x="4186" y="2110"/>
                  </a:cubicBezTo>
                  <a:cubicBezTo>
                    <a:pt x="4262" y="1901"/>
                    <a:pt x="4262" y="1634"/>
                    <a:pt x="4186" y="1406"/>
                  </a:cubicBezTo>
                  <a:cubicBezTo>
                    <a:pt x="4071" y="1045"/>
                    <a:pt x="3767" y="778"/>
                    <a:pt x="3406" y="702"/>
                  </a:cubicBezTo>
                  <a:cubicBezTo>
                    <a:pt x="3196" y="664"/>
                    <a:pt x="2987" y="550"/>
                    <a:pt x="2835" y="360"/>
                  </a:cubicBezTo>
                  <a:cubicBezTo>
                    <a:pt x="2759" y="246"/>
                    <a:pt x="2664" y="189"/>
                    <a:pt x="2569" y="113"/>
                  </a:cubicBezTo>
                  <a:cubicBezTo>
                    <a:pt x="2430" y="36"/>
                    <a:pt x="2279" y="1"/>
                    <a:pt x="2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741;p39"/>
            <p:cNvSpPr/>
            <p:nvPr/>
          </p:nvSpPr>
          <p:spPr>
            <a:xfrm rot="179882">
              <a:off x="10166871" y="1347461"/>
              <a:ext cx="99455" cy="144281"/>
            </a:xfrm>
            <a:custGeom>
              <a:avLst/>
              <a:gdLst/>
              <a:ahLst/>
              <a:cxnLst/>
              <a:rect l="l" t="t" r="r" b="b"/>
              <a:pathLst>
                <a:path w="2302" h="3338" extrusionOk="0">
                  <a:moveTo>
                    <a:pt x="680" y="0"/>
                  </a:moveTo>
                  <a:cubicBezTo>
                    <a:pt x="463" y="0"/>
                    <a:pt x="244" y="119"/>
                    <a:pt x="114" y="327"/>
                  </a:cubicBezTo>
                  <a:cubicBezTo>
                    <a:pt x="0" y="536"/>
                    <a:pt x="0" y="803"/>
                    <a:pt x="76" y="974"/>
                  </a:cubicBezTo>
                  <a:cubicBezTo>
                    <a:pt x="133" y="1069"/>
                    <a:pt x="171" y="1221"/>
                    <a:pt x="171" y="1335"/>
                  </a:cubicBezTo>
                  <a:cubicBezTo>
                    <a:pt x="133" y="1697"/>
                    <a:pt x="305" y="2020"/>
                    <a:pt x="609" y="2191"/>
                  </a:cubicBezTo>
                  <a:cubicBezTo>
                    <a:pt x="666" y="2210"/>
                    <a:pt x="685" y="2210"/>
                    <a:pt x="704" y="2229"/>
                  </a:cubicBezTo>
                  <a:cubicBezTo>
                    <a:pt x="761" y="2324"/>
                    <a:pt x="780" y="2457"/>
                    <a:pt x="837" y="2553"/>
                  </a:cubicBezTo>
                  <a:cubicBezTo>
                    <a:pt x="1026" y="3020"/>
                    <a:pt x="1411" y="3338"/>
                    <a:pt x="1709" y="3338"/>
                  </a:cubicBezTo>
                  <a:cubicBezTo>
                    <a:pt x="1920" y="3338"/>
                    <a:pt x="2088" y="3178"/>
                    <a:pt x="2112" y="2800"/>
                  </a:cubicBezTo>
                  <a:cubicBezTo>
                    <a:pt x="2112" y="2800"/>
                    <a:pt x="2131" y="2400"/>
                    <a:pt x="1921" y="1944"/>
                  </a:cubicBezTo>
                  <a:cubicBezTo>
                    <a:pt x="1940" y="1906"/>
                    <a:pt x="1997" y="1849"/>
                    <a:pt x="2016" y="1811"/>
                  </a:cubicBezTo>
                  <a:cubicBezTo>
                    <a:pt x="2302" y="1316"/>
                    <a:pt x="2112" y="689"/>
                    <a:pt x="1655" y="422"/>
                  </a:cubicBezTo>
                  <a:cubicBezTo>
                    <a:pt x="1522" y="365"/>
                    <a:pt x="1370" y="308"/>
                    <a:pt x="1218" y="308"/>
                  </a:cubicBezTo>
                  <a:cubicBezTo>
                    <a:pt x="1161" y="213"/>
                    <a:pt x="1065" y="118"/>
                    <a:pt x="970" y="80"/>
                  </a:cubicBezTo>
                  <a:cubicBezTo>
                    <a:pt x="880" y="26"/>
                    <a:pt x="780"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742;p39"/>
            <p:cNvSpPr/>
            <p:nvPr/>
          </p:nvSpPr>
          <p:spPr>
            <a:xfrm rot="179882">
              <a:off x="10218535" y="1453071"/>
              <a:ext cx="134018" cy="124268"/>
            </a:xfrm>
            <a:custGeom>
              <a:avLst/>
              <a:gdLst/>
              <a:ahLst/>
              <a:cxnLst/>
              <a:rect l="l" t="t" r="r" b="b"/>
              <a:pathLst>
                <a:path w="3102" h="2875" extrusionOk="0">
                  <a:moveTo>
                    <a:pt x="1" y="0"/>
                  </a:moveTo>
                  <a:lnTo>
                    <a:pt x="419" y="2321"/>
                  </a:lnTo>
                  <a:cubicBezTo>
                    <a:pt x="419" y="2321"/>
                    <a:pt x="615" y="2874"/>
                    <a:pt x="1717" y="2874"/>
                  </a:cubicBezTo>
                  <a:cubicBezTo>
                    <a:pt x="1753" y="2874"/>
                    <a:pt x="1789" y="2874"/>
                    <a:pt x="1827" y="2873"/>
                  </a:cubicBezTo>
                  <a:cubicBezTo>
                    <a:pt x="2226" y="2854"/>
                    <a:pt x="2511" y="2720"/>
                    <a:pt x="2702" y="2587"/>
                  </a:cubicBezTo>
                  <a:cubicBezTo>
                    <a:pt x="2911" y="2416"/>
                    <a:pt x="3006" y="2245"/>
                    <a:pt x="3063" y="2112"/>
                  </a:cubicBezTo>
                  <a:cubicBezTo>
                    <a:pt x="3082" y="2017"/>
                    <a:pt x="3101" y="1941"/>
                    <a:pt x="3101" y="1941"/>
                  </a:cubicBezTo>
                  <a:cubicBezTo>
                    <a:pt x="3101" y="1941"/>
                    <a:pt x="2854" y="647"/>
                    <a:pt x="2778" y="248"/>
                  </a:cubicBezTo>
                  <a:cubicBezTo>
                    <a:pt x="2778" y="191"/>
                    <a:pt x="2759" y="153"/>
                    <a:pt x="2759" y="134"/>
                  </a:cubicBezTo>
                  <a:lnTo>
                    <a:pt x="1"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743;p39"/>
            <p:cNvSpPr/>
            <p:nvPr/>
          </p:nvSpPr>
          <p:spPr>
            <a:xfrm rot="179882">
              <a:off x="10269372" y="1509238"/>
              <a:ext cx="81093" cy="57704"/>
            </a:xfrm>
            <a:custGeom>
              <a:avLst/>
              <a:gdLst/>
              <a:ahLst/>
              <a:cxnLst/>
              <a:rect l="l" t="t" r="r" b="b"/>
              <a:pathLst>
                <a:path w="1877" h="1335" extrusionOk="0">
                  <a:moveTo>
                    <a:pt x="312" y="0"/>
                  </a:moveTo>
                  <a:cubicBezTo>
                    <a:pt x="0" y="0"/>
                    <a:pt x="112" y="293"/>
                    <a:pt x="1515" y="1334"/>
                  </a:cubicBezTo>
                  <a:cubicBezTo>
                    <a:pt x="1743" y="1163"/>
                    <a:pt x="1819" y="1011"/>
                    <a:pt x="1876" y="859"/>
                  </a:cubicBezTo>
                  <a:lnTo>
                    <a:pt x="1781" y="478"/>
                  </a:lnTo>
                  <a:cubicBezTo>
                    <a:pt x="1781" y="468"/>
                    <a:pt x="708"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744;p39"/>
            <p:cNvSpPr/>
            <p:nvPr/>
          </p:nvSpPr>
          <p:spPr>
            <a:xfrm rot="179882">
              <a:off x="10146891" y="1247664"/>
              <a:ext cx="294260" cy="233148"/>
            </a:xfrm>
            <a:custGeom>
              <a:avLst/>
              <a:gdLst/>
              <a:ahLst/>
              <a:cxnLst/>
              <a:rect l="l" t="t" r="r" b="b"/>
              <a:pathLst>
                <a:path w="6811" h="5394" extrusionOk="0">
                  <a:moveTo>
                    <a:pt x="3886" y="1"/>
                  </a:moveTo>
                  <a:cubicBezTo>
                    <a:pt x="3261" y="1"/>
                    <a:pt x="2600" y="143"/>
                    <a:pt x="1979" y="451"/>
                  </a:cubicBezTo>
                  <a:cubicBezTo>
                    <a:pt x="1" y="1402"/>
                    <a:pt x="552" y="4730"/>
                    <a:pt x="2930" y="5263"/>
                  </a:cubicBezTo>
                  <a:cubicBezTo>
                    <a:pt x="2930" y="5263"/>
                    <a:pt x="3252" y="5393"/>
                    <a:pt x="3728" y="5393"/>
                  </a:cubicBezTo>
                  <a:cubicBezTo>
                    <a:pt x="4524" y="5393"/>
                    <a:pt x="5751" y="5028"/>
                    <a:pt x="6620" y="3076"/>
                  </a:cubicBezTo>
                  <a:cubicBezTo>
                    <a:pt x="6753" y="2771"/>
                    <a:pt x="6810" y="2410"/>
                    <a:pt x="6753" y="2029"/>
                  </a:cubicBezTo>
                  <a:cubicBezTo>
                    <a:pt x="6620" y="777"/>
                    <a:pt x="5348" y="1"/>
                    <a:pt x="3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745;p39"/>
            <p:cNvSpPr/>
            <p:nvPr/>
          </p:nvSpPr>
          <p:spPr>
            <a:xfrm rot="179882">
              <a:off x="10193619" y="1276421"/>
              <a:ext cx="262203" cy="271661"/>
            </a:xfrm>
            <a:custGeom>
              <a:avLst/>
              <a:gdLst/>
              <a:ahLst/>
              <a:cxnLst/>
              <a:rect l="l" t="t" r="r" b="b"/>
              <a:pathLst>
                <a:path w="6069" h="6285" extrusionOk="0">
                  <a:moveTo>
                    <a:pt x="3054" y="1"/>
                  </a:moveTo>
                  <a:cubicBezTo>
                    <a:pt x="2249" y="1"/>
                    <a:pt x="1367" y="315"/>
                    <a:pt x="743" y="1192"/>
                  </a:cubicBezTo>
                  <a:cubicBezTo>
                    <a:pt x="1" y="2238"/>
                    <a:pt x="629" y="3760"/>
                    <a:pt x="629" y="3760"/>
                  </a:cubicBezTo>
                  <a:cubicBezTo>
                    <a:pt x="629" y="3760"/>
                    <a:pt x="1785" y="6285"/>
                    <a:pt x="3585" y="6285"/>
                  </a:cubicBezTo>
                  <a:cubicBezTo>
                    <a:pt x="3731" y="6285"/>
                    <a:pt x="3880" y="6268"/>
                    <a:pt x="4033" y="6233"/>
                  </a:cubicBezTo>
                  <a:cubicBezTo>
                    <a:pt x="6069" y="5757"/>
                    <a:pt x="5460" y="1611"/>
                    <a:pt x="4984" y="812"/>
                  </a:cubicBezTo>
                  <a:cubicBezTo>
                    <a:pt x="4735" y="383"/>
                    <a:pt x="3941" y="1"/>
                    <a:pt x="3054"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746;p39"/>
            <p:cNvSpPr/>
            <p:nvPr/>
          </p:nvSpPr>
          <p:spPr>
            <a:xfrm rot="179882">
              <a:off x="10166332" y="1267416"/>
              <a:ext cx="144343" cy="149683"/>
            </a:xfrm>
            <a:custGeom>
              <a:avLst/>
              <a:gdLst/>
              <a:ahLst/>
              <a:cxnLst/>
              <a:rect l="l" t="t" r="r" b="b"/>
              <a:pathLst>
                <a:path w="3341" h="3463" extrusionOk="0">
                  <a:moveTo>
                    <a:pt x="2000" y="0"/>
                  </a:moveTo>
                  <a:cubicBezTo>
                    <a:pt x="482" y="0"/>
                    <a:pt x="0" y="3009"/>
                    <a:pt x="1115" y="3425"/>
                  </a:cubicBezTo>
                  <a:cubicBezTo>
                    <a:pt x="1115" y="3425"/>
                    <a:pt x="1238" y="3463"/>
                    <a:pt x="1433" y="3463"/>
                  </a:cubicBezTo>
                  <a:cubicBezTo>
                    <a:pt x="1852" y="3463"/>
                    <a:pt x="2604" y="3286"/>
                    <a:pt x="3189" y="2169"/>
                  </a:cubicBezTo>
                  <a:cubicBezTo>
                    <a:pt x="3265" y="1998"/>
                    <a:pt x="3341" y="1808"/>
                    <a:pt x="3341" y="1599"/>
                  </a:cubicBezTo>
                  <a:cubicBezTo>
                    <a:pt x="3341" y="590"/>
                    <a:pt x="2998" y="20"/>
                    <a:pt x="2028" y="1"/>
                  </a:cubicBezTo>
                  <a:cubicBezTo>
                    <a:pt x="2019" y="1"/>
                    <a:pt x="2009" y="0"/>
                    <a:pt x="2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747;p39"/>
            <p:cNvSpPr/>
            <p:nvPr/>
          </p:nvSpPr>
          <p:spPr>
            <a:xfrm rot="179882">
              <a:off x="10202104" y="1411783"/>
              <a:ext cx="50159" cy="48929"/>
            </a:xfrm>
            <a:custGeom>
              <a:avLst/>
              <a:gdLst/>
              <a:ahLst/>
              <a:cxnLst/>
              <a:rect l="l" t="t" r="r" b="b"/>
              <a:pathLst>
                <a:path w="1161" h="1132" extrusionOk="0">
                  <a:moveTo>
                    <a:pt x="551" y="0"/>
                  </a:moveTo>
                  <a:cubicBezTo>
                    <a:pt x="336" y="0"/>
                    <a:pt x="137" y="109"/>
                    <a:pt x="95" y="409"/>
                  </a:cubicBezTo>
                  <a:cubicBezTo>
                    <a:pt x="0" y="999"/>
                    <a:pt x="875" y="1113"/>
                    <a:pt x="1160" y="1132"/>
                  </a:cubicBezTo>
                  <a:lnTo>
                    <a:pt x="1046" y="181"/>
                  </a:lnTo>
                  <a:cubicBezTo>
                    <a:pt x="925" y="77"/>
                    <a:pt x="732" y="0"/>
                    <a:pt x="55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748;p39"/>
            <p:cNvSpPr/>
            <p:nvPr/>
          </p:nvSpPr>
          <p:spPr>
            <a:xfrm rot="179882">
              <a:off x="10215571" y="1423544"/>
              <a:ext cx="29638" cy="11843"/>
            </a:xfrm>
            <a:custGeom>
              <a:avLst/>
              <a:gdLst/>
              <a:ahLst/>
              <a:cxnLst/>
              <a:rect l="l" t="t" r="r" b="b"/>
              <a:pathLst>
                <a:path w="686" h="274" extrusionOk="0">
                  <a:moveTo>
                    <a:pt x="301" y="1"/>
                  </a:moveTo>
                  <a:cubicBezTo>
                    <a:pt x="154" y="1"/>
                    <a:pt x="39" y="64"/>
                    <a:pt x="39" y="64"/>
                  </a:cubicBezTo>
                  <a:cubicBezTo>
                    <a:pt x="20" y="64"/>
                    <a:pt x="0" y="83"/>
                    <a:pt x="20" y="102"/>
                  </a:cubicBezTo>
                  <a:cubicBezTo>
                    <a:pt x="20" y="140"/>
                    <a:pt x="39" y="140"/>
                    <a:pt x="58" y="140"/>
                  </a:cubicBezTo>
                  <a:cubicBezTo>
                    <a:pt x="78" y="120"/>
                    <a:pt x="166" y="68"/>
                    <a:pt x="276" y="68"/>
                  </a:cubicBezTo>
                  <a:cubicBezTo>
                    <a:pt x="375" y="68"/>
                    <a:pt x="491" y="110"/>
                    <a:pt x="590" y="254"/>
                  </a:cubicBezTo>
                  <a:cubicBezTo>
                    <a:pt x="609" y="273"/>
                    <a:pt x="609" y="273"/>
                    <a:pt x="647" y="273"/>
                  </a:cubicBezTo>
                  <a:cubicBezTo>
                    <a:pt x="666" y="254"/>
                    <a:pt x="666" y="235"/>
                    <a:pt x="685" y="197"/>
                  </a:cubicBezTo>
                  <a:cubicBezTo>
                    <a:pt x="565" y="43"/>
                    <a:pt x="422"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749;p39"/>
            <p:cNvSpPr/>
            <p:nvPr/>
          </p:nvSpPr>
          <p:spPr>
            <a:xfrm rot="179882">
              <a:off x="10246102" y="1248637"/>
              <a:ext cx="201372" cy="141730"/>
            </a:xfrm>
            <a:custGeom>
              <a:avLst/>
              <a:gdLst/>
              <a:ahLst/>
              <a:cxnLst/>
              <a:rect l="l" t="t" r="r" b="b"/>
              <a:pathLst>
                <a:path w="4661" h="3279" extrusionOk="0">
                  <a:moveTo>
                    <a:pt x="1288" y="1"/>
                  </a:moveTo>
                  <a:cubicBezTo>
                    <a:pt x="902" y="1"/>
                    <a:pt x="584" y="106"/>
                    <a:pt x="419" y="358"/>
                  </a:cubicBezTo>
                  <a:cubicBezTo>
                    <a:pt x="0" y="1042"/>
                    <a:pt x="590" y="2184"/>
                    <a:pt x="1617" y="2830"/>
                  </a:cubicBezTo>
                  <a:cubicBezTo>
                    <a:pt x="2099" y="3130"/>
                    <a:pt x="2620" y="3278"/>
                    <a:pt x="3078" y="3278"/>
                  </a:cubicBezTo>
                  <a:cubicBezTo>
                    <a:pt x="3578" y="3278"/>
                    <a:pt x="4004" y="3102"/>
                    <a:pt x="4223" y="2754"/>
                  </a:cubicBezTo>
                  <a:cubicBezTo>
                    <a:pt x="4660" y="2088"/>
                    <a:pt x="4394" y="1309"/>
                    <a:pt x="3367" y="662"/>
                  </a:cubicBezTo>
                  <a:cubicBezTo>
                    <a:pt x="2740" y="284"/>
                    <a:pt x="1923" y="1"/>
                    <a:pt x="1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750;p39"/>
            <p:cNvSpPr/>
            <p:nvPr/>
          </p:nvSpPr>
          <p:spPr>
            <a:xfrm rot="179882">
              <a:off x="10375611" y="1419172"/>
              <a:ext cx="32921" cy="55931"/>
            </a:xfrm>
            <a:custGeom>
              <a:avLst/>
              <a:gdLst/>
              <a:ahLst/>
              <a:cxnLst/>
              <a:rect l="l" t="t" r="r" b="b"/>
              <a:pathLst>
                <a:path w="762" h="1294" extrusionOk="0">
                  <a:moveTo>
                    <a:pt x="20" y="0"/>
                  </a:moveTo>
                  <a:cubicBezTo>
                    <a:pt x="1" y="0"/>
                    <a:pt x="1" y="19"/>
                    <a:pt x="1" y="57"/>
                  </a:cubicBezTo>
                  <a:lnTo>
                    <a:pt x="267" y="685"/>
                  </a:lnTo>
                  <a:cubicBezTo>
                    <a:pt x="267" y="723"/>
                    <a:pt x="286" y="723"/>
                    <a:pt x="305" y="723"/>
                  </a:cubicBezTo>
                  <a:cubicBezTo>
                    <a:pt x="324" y="723"/>
                    <a:pt x="647" y="723"/>
                    <a:pt x="647" y="932"/>
                  </a:cubicBezTo>
                  <a:cubicBezTo>
                    <a:pt x="666" y="1161"/>
                    <a:pt x="229" y="1218"/>
                    <a:pt x="229" y="1218"/>
                  </a:cubicBezTo>
                  <a:cubicBezTo>
                    <a:pt x="210" y="1218"/>
                    <a:pt x="210" y="1237"/>
                    <a:pt x="210" y="1256"/>
                  </a:cubicBezTo>
                  <a:cubicBezTo>
                    <a:pt x="210" y="1294"/>
                    <a:pt x="229" y="1294"/>
                    <a:pt x="267" y="1294"/>
                  </a:cubicBezTo>
                  <a:lnTo>
                    <a:pt x="305" y="1294"/>
                  </a:lnTo>
                  <a:cubicBezTo>
                    <a:pt x="419" y="1256"/>
                    <a:pt x="761" y="1199"/>
                    <a:pt x="742" y="932"/>
                  </a:cubicBezTo>
                  <a:cubicBezTo>
                    <a:pt x="704" y="685"/>
                    <a:pt x="476" y="647"/>
                    <a:pt x="324" y="647"/>
                  </a:cubicBezTo>
                  <a:lnTo>
                    <a:pt x="77" y="19"/>
                  </a:lnTo>
                  <a:cubicBezTo>
                    <a:pt x="77" y="0"/>
                    <a:pt x="39"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751;p39"/>
            <p:cNvSpPr/>
            <p:nvPr/>
          </p:nvSpPr>
          <p:spPr>
            <a:xfrm rot="179882">
              <a:off x="10398630" y="1411288"/>
              <a:ext cx="16763" cy="14999"/>
            </a:xfrm>
            <a:custGeom>
              <a:avLst/>
              <a:gdLst/>
              <a:ahLst/>
              <a:cxnLst/>
              <a:rect l="l" t="t" r="r" b="b"/>
              <a:pathLst>
                <a:path w="388" h="347" extrusionOk="0">
                  <a:moveTo>
                    <a:pt x="183" y="0"/>
                  </a:moveTo>
                  <a:cubicBezTo>
                    <a:pt x="114" y="0"/>
                    <a:pt x="50" y="38"/>
                    <a:pt x="34" y="124"/>
                  </a:cubicBezTo>
                  <a:cubicBezTo>
                    <a:pt x="1" y="258"/>
                    <a:pt x="111" y="346"/>
                    <a:pt x="216" y="346"/>
                  </a:cubicBezTo>
                  <a:cubicBezTo>
                    <a:pt x="290" y="346"/>
                    <a:pt x="361" y="303"/>
                    <a:pt x="377" y="200"/>
                  </a:cubicBezTo>
                  <a:cubicBezTo>
                    <a:pt x="388" y="77"/>
                    <a:pt x="281"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752;p39"/>
            <p:cNvSpPr/>
            <p:nvPr/>
          </p:nvSpPr>
          <p:spPr>
            <a:xfrm rot="179882">
              <a:off x="10339909" y="1412738"/>
              <a:ext cx="18016" cy="15474"/>
            </a:xfrm>
            <a:custGeom>
              <a:avLst/>
              <a:gdLst/>
              <a:ahLst/>
              <a:cxnLst/>
              <a:rect l="l" t="t" r="r" b="b"/>
              <a:pathLst>
                <a:path w="417" h="358" extrusionOk="0">
                  <a:moveTo>
                    <a:pt x="209" y="0"/>
                  </a:moveTo>
                  <a:cubicBezTo>
                    <a:pt x="129" y="0"/>
                    <a:pt x="47" y="47"/>
                    <a:pt x="23" y="153"/>
                  </a:cubicBezTo>
                  <a:cubicBezTo>
                    <a:pt x="1" y="275"/>
                    <a:pt x="107" y="358"/>
                    <a:pt x="211" y="358"/>
                  </a:cubicBezTo>
                  <a:cubicBezTo>
                    <a:pt x="286" y="358"/>
                    <a:pt x="360" y="314"/>
                    <a:pt x="384" y="211"/>
                  </a:cubicBezTo>
                  <a:cubicBezTo>
                    <a:pt x="416" y="81"/>
                    <a:pt x="314"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753;p39"/>
            <p:cNvSpPr/>
            <p:nvPr/>
          </p:nvSpPr>
          <p:spPr>
            <a:xfrm rot="179882">
              <a:off x="10337012" y="1472660"/>
              <a:ext cx="37544" cy="23254"/>
            </a:xfrm>
            <a:custGeom>
              <a:avLst/>
              <a:gdLst/>
              <a:ahLst/>
              <a:cxnLst/>
              <a:rect l="l" t="t" r="r" b="b"/>
              <a:pathLst>
                <a:path w="869" h="538" extrusionOk="0">
                  <a:moveTo>
                    <a:pt x="254" y="0"/>
                  </a:moveTo>
                  <a:cubicBezTo>
                    <a:pt x="102" y="0"/>
                    <a:pt x="1" y="239"/>
                    <a:pt x="108" y="391"/>
                  </a:cubicBezTo>
                  <a:cubicBezTo>
                    <a:pt x="186" y="481"/>
                    <a:pt x="305" y="538"/>
                    <a:pt x="436" y="538"/>
                  </a:cubicBezTo>
                  <a:cubicBezTo>
                    <a:pt x="526" y="538"/>
                    <a:pt x="623" y="511"/>
                    <a:pt x="716" y="448"/>
                  </a:cubicBezTo>
                  <a:cubicBezTo>
                    <a:pt x="754" y="429"/>
                    <a:pt x="773" y="391"/>
                    <a:pt x="831" y="334"/>
                  </a:cubicBezTo>
                  <a:cubicBezTo>
                    <a:pt x="869" y="258"/>
                    <a:pt x="850" y="163"/>
                    <a:pt x="754" y="163"/>
                  </a:cubicBezTo>
                  <a:cubicBezTo>
                    <a:pt x="640" y="163"/>
                    <a:pt x="469" y="144"/>
                    <a:pt x="374" y="49"/>
                  </a:cubicBezTo>
                  <a:cubicBezTo>
                    <a:pt x="333" y="15"/>
                    <a:pt x="292"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754;p39"/>
            <p:cNvSpPr/>
            <p:nvPr/>
          </p:nvSpPr>
          <p:spPr>
            <a:xfrm rot="179882">
              <a:off x="10302917" y="1430456"/>
              <a:ext cx="19787" cy="17592"/>
            </a:xfrm>
            <a:custGeom>
              <a:avLst/>
              <a:gdLst/>
              <a:ahLst/>
              <a:cxnLst/>
              <a:rect l="l" t="t" r="r" b="b"/>
              <a:pathLst>
                <a:path w="458" h="407" extrusionOk="0">
                  <a:moveTo>
                    <a:pt x="239" y="0"/>
                  </a:moveTo>
                  <a:cubicBezTo>
                    <a:pt x="224" y="0"/>
                    <a:pt x="208" y="1"/>
                    <a:pt x="191" y="4"/>
                  </a:cubicBezTo>
                  <a:cubicBezTo>
                    <a:pt x="77" y="23"/>
                    <a:pt x="1" y="118"/>
                    <a:pt x="39" y="232"/>
                  </a:cubicBezTo>
                  <a:cubicBezTo>
                    <a:pt x="55" y="349"/>
                    <a:pt x="130" y="407"/>
                    <a:pt x="225" y="407"/>
                  </a:cubicBezTo>
                  <a:cubicBezTo>
                    <a:pt x="239" y="407"/>
                    <a:pt x="253" y="406"/>
                    <a:pt x="267" y="403"/>
                  </a:cubicBezTo>
                  <a:cubicBezTo>
                    <a:pt x="381" y="384"/>
                    <a:pt x="457" y="289"/>
                    <a:pt x="438" y="175"/>
                  </a:cubicBezTo>
                  <a:cubicBezTo>
                    <a:pt x="422" y="58"/>
                    <a:pt x="347"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755;p39"/>
            <p:cNvSpPr/>
            <p:nvPr/>
          </p:nvSpPr>
          <p:spPr>
            <a:xfrm rot="179882">
              <a:off x="10271805" y="1516782"/>
              <a:ext cx="102738" cy="32720"/>
            </a:xfrm>
            <a:custGeom>
              <a:avLst/>
              <a:gdLst/>
              <a:ahLst/>
              <a:cxnLst/>
              <a:rect l="l" t="t" r="r" b="b"/>
              <a:pathLst>
                <a:path w="2378" h="757" extrusionOk="0">
                  <a:moveTo>
                    <a:pt x="57" y="1"/>
                  </a:moveTo>
                  <a:cubicBezTo>
                    <a:pt x="43" y="1"/>
                    <a:pt x="29" y="5"/>
                    <a:pt x="19" y="15"/>
                  </a:cubicBezTo>
                  <a:cubicBezTo>
                    <a:pt x="0" y="34"/>
                    <a:pt x="0" y="53"/>
                    <a:pt x="19" y="91"/>
                  </a:cubicBezTo>
                  <a:cubicBezTo>
                    <a:pt x="685" y="624"/>
                    <a:pt x="1255" y="757"/>
                    <a:pt x="1655" y="757"/>
                  </a:cubicBezTo>
                  <a:cubicBezTo>
                    <a:pt x="2092" y="757"/>
                    <a:pt x="2340" y="605"/>
                    <a:pt x="2340" y="605"/>
                  </a:cubicBezTo>
                  <a:cubicBezTo>
                    <a:pt x="2378" y="586"/>
                    <a:pt x="2378" y="567"/>
                    <a:pt x="2378" y="529"/>
                  </a:cubicBezTo>
                  <a:cubicBezTo>
                    <a:pt x="2340" y="510"/>
                    <a:pt x="2321" y="510"/>
                    <a:pt x="2302" y="510"/>
                  </a:cubicBezTo>
                  <a:cubicBezTo>
                    <a:pt x="2302" y="510"/>
                    <a:pt x="2055" y="648"/>
                    <a:pt x="1647" y="648"/>
                  </a:cubicBezTo>
                  <a:cubicBezTo>
                    <a:pt x="1254" y="648"/>
                    <a:pt x="711" y="519"/>
                    <a:pt x="95" y="15"/>
                  </a:cubicBezTo>
                  <a:cubicBezTo>
                    <a:pt x="86" y="5"/>
                    <a:pt x="71"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756;p39"/>
            <p:cNvSpPr/>
            <p:nvPr/>
          </p:nvSpPr>
          <p:spPr>
            <a:xfrm rot="179882">
              <a:off x="9887537" y="1918377"/>
              <a:ext cx="444609" cy="802966"/>
            </a:xfrm>
            <a:custGeom>
              <a:avLst/>
              <a:gdLst/>
              <a:ahLst/>
              <a:cxnLst/>
              <a:rect l="l" t="t" r="r" b="b"/>
              <a:pathLst>
                <a:path w="10291" h="18577" extrusionOk="0">
                  <a:moveTo>
                    <a:pt x="7553" y="1"/>
                  </a:moveTo>
                  <a:cubicBezTo>
                    <a:pt x="6824" y="1"/>
                    <a:pt x="6101" y="320"/>
                    <a:pt x="5611" y="931"/>
                  </a:cubicBezTo>
                  <a:lnTo>
                    <a:pt x="533" y="7246"/>
                  </a:lnTo>
                  <a:lnTo>
                    <a:pt x="400" y="7398"/>
                  </a:lnTo>
                  <a:cubicBezTo>
                    <a:pt x="57" y="7855"/>
                    <a:pt x="0" y="8464"/>
                    <a:pt x="305" y="8996"/>
                  </a:cubicBezTo>
                  <a:lnTo>
                    <a:pt x="3785" y="14607"/>
                  </a:lnTo>
                  <a:lnTo>
                    <a:pt x="3785" y="14759"/>
                  </a:lnTo>
                  <a:lnTo>
                    <a:pt x="2587" y="15958"/>
                  </a:lnTo>
                  <a:cubicBezTo>
                    <a:pt x="2530" y="16034"/>
                    <a:pt x="2454" y="16129"/>
                    <a:pt x="2378" y="16224"/>
                  </a:cubicBezTo>
                  <a:cubicBezTo>
                    <a:pt x="1883" y="17004"/>
                    <a:pt x="1979" y="18335"/>
                    <a:pt x="2892" y="18545"/>
                  </a:cubicBezTo>
                  <a:cubicBezTo>
                    <a:pt x="2984" y="18566"/>
                    <a:pt x="3079" y="18576"/>
                    <a:pt x="3175" y="18576"/>
                  </a:cubicBezTo>
                  <a:cubicBezTo>
                    <a:pt x="4769" y="18576"/>
                    <a:pt x="6715" y="15768"/>
                    <a:pt x="6715" y="15768"/>
                  </a:cubicBezTo>
                  <a:cubicBezTo>
                    <a:pt x="6715" y="15768"/>
                    <a:pt x="7266" y="14855"/>
                    <a:pt x="6810" y="14151"/>
                  </a:cubicBezTo>
                  <a:lnTo>
                    <a:pt x="5136" y="10518"/>
                  </a:lnTo>
                  <a:cubicBezTo>
                    <a:pt x="4584" y="9320"/>
                    <a:pt x="4965" y="7893"/>
                    <a:pt x="6049" y="7132"/>
                  </a:cubicBezTo>
                  <a:lnTo>
                    <a:pt x="9168" y="4907"/>
                  </a:lnTo>
                  <a:cubicBezTo>
                    <a:pt x="9321" y="4774"/>
                    <a:pt x="9321" y="4089"/>
                    <a:pt x="9435" y="3956"/>
                  </a:cubicBezTo>
                  <a:cubicBezTo>
                    <a:pt x="10291" y="2910"/>
                    <a:pt x="10100" y="1331"/>
                    <a:pt x="9035" y="494"/>
                  </a:cubicBezTo>
                  <a:cubicBezTo>
                    <a:pt x="8593" y="162"/>
                    <a:pt x="8071" y="1"/>
                    <a:pt x="7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757;p39"/>
            <p:cNvSpPr/>
            <p:nvPr/>
          </p:nvSpPr>
          <p:spPr>
            <a:xfrm rot="179882">
              <a:off x="10038079" y="2542059"/>
              <a:ext cx="46876" cy="5792"/>
            </a:xfrm>
            <a:custGeom>
              <a:avLst/>
              <a:gdLst/>
              <a:ahLst/>
              <a:cxnLst/>
              <a:rect l="l" t="t" r="r" b="b"/>
              <a:pathLst>
                <a:path w="1085" h="134" extrusionOk="0">
                  <a:moveTo>
                    <a:pt x="1047" y="0"/>
                  </a:moveTo>
                  <a:lnTo>
                    <a:pt x="39" y="38"/>
                  </a:lnTo>
                  <a:cubicBezTo>
                    <a:pt x="19" y="38"/>
                    <a:pt x="0" y="57"/>
                    <a:pt x="0" y="95"/>
                  </a:cubicBezTo>
                  <a:cubicBezTo>
                    <a:pt x="0" y="114"/>
                    <a:pt x="19" y="133"/>
                    <a:pt x="39" y="133"/>
                  </a:cubicBezTo>
                  <a:lnTo>
                    <a:pt x="1047" y="95"/>
                  </a:lnTo>
                  <a:cubicBezTo>
                    <a:pt x="1066" y="95"/>
                    <a:pt x="1085" y="57"/>
                    <a:pt x="1085" y="38"/>
                  </a:cubicBezTo>
                  <a:cubicBezTo>
                    <a:pt x="1085" y="19"/>
                    <a:pt x="1066" y="0"/>
                    <a:pt x="1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758;p39"/>
            <p:cNvSpPr/>
            <p:nvPr/>
          </p:nvSpPr>
          <p:spPr>
            <a:xfrm rot="179910">
              <a:off x="10357612" y="1628218"/>
              <a:ext cx="134797" cy="327941"/>
            </a:xfrm>
            <a:custGeom>
              <a:avLst/>
              <a:gdLst/>
              <a:ahLst/>
              <a:cxnLst/>
              <a:rect l="l" t="t" r="r" b="b"/>
              <a:pathLst>
                <a:path w="3120" h="7587" extrusionOk="0">
                  <a:moveTo>
                    <a:pt x="1150" y="0"/>
                  </a:moveTo>
                  <a:cubicBezTo>
                    <a:pt x="1085" y="0"/>
                    <a:pt x="1018" y="6"/>
                    <a:pt x="952" y="17"/>
                  </a:cubicBezTo>
                  <a:cubicBezTo>
                    <a:pt x="381" y="112"/>
                    <a:pt x="1" y="625"/>
                    <a:pt x="115" y="1177"/>
                  </a:cubicBezTo>
                  <a:lnTo>
                    <a:pt x="723" y="4220"/>
                  </a:lnTo>
                  <a:cubicBezTo>
                    <a:pt x="952" y="5342"/>
                    <a:pt x="1009" y="6503"/>
                    <a:pt x="837" y="7587"/>
                  </a:cubicBezTo>
                  <a:lnTo>
                    <a:pt x="2949" y="7568"/>
                  </a:lnTo>
                  <a:cubicBezTo>
                    <a:pt x="3120" y="6332"/>
                    <a:pt x="3044" y="5076"/>
                    <a:pt x="2797" y="3840"/>
                  </a:cubicBezTo>
                  <a:lnTo>
                    <a:pt x="2188" y="797"/>
                  </a:lnTo>
                  <a:cubicBezTo>
                    <a:pt x="2087" y="309"/>
                    <a:pt x="1645" y="0"/>
                    <a:pt x="115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759;p39"/>
            <p:cNvSpPr/>
            <p:nvPr/>
          </p:nvSpPr>
          <p:spPr>
            <a:xfrm rot="179910">
              <a:off x="10342435" y="1575527"/>
              <a:ext cx="166854" cy="261852"/>
            </a:xfrm>
            <a:custGeom>
              <a:avLst/>
              <a:gdLst/>
              <a:ahLst/>
              <a:cxnLst/>
              <a:rect l="l" t="t" r="r" b="b"/>
              <a:pathLst>
                <a:path w="3862" h="6058" extrusionOk="0">
                  <a:moveTo>
                    <a:pt x="1674" y="0"/>
                  </a:moveTo>
                  <a:cubicBezTo>
                    <a:pt x="0" y="1046"/>
                    <a:pt x="342" y="2530"/>
                    <a:pt x="342" y="2530"/>
                  </a:cubicBezTo>
                  <a:lnTo>
                    <a:pt x="1122" y="6011"/>
                  </a:lnTo>
                  <a:cubicBezTo>
                    <a:pt x="1307" y="6042"/>
                    <a:pt x="1495" y="6057"/>
                    <a:pt x="1684" y="6057"/>
                  </a:cubicBezTo>
                  <a:cubicBezTo>
                    <a:pt x="2309" y="6057"/>
                    <a:pt x="2940" y="5886"/>
                    <a:pt x="3481" y="5535"/>
                  </a:cubicBezTo>
                  <a:lnTo>
                    <a:pt x="3861" y="5345"/>
                  </a:lnTo>
                  <a:cubicBezTo>
                    <a:pt x="3861" y="5345"/>
                    <a:pt x="3234" y="1275"/>
                    <a:pt x="1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760;p39"/>
            <p:cNvSpPr/>
            <p:nvPr/>
          </p:nvSpPr>
          <p:spPr>
            <a:xfrm rot="179882">
              <a:off x="10355508" y="1732387"/>
              <a:ext cx="143047" cy="106071"/>
            </a:xfrm>
            <a:custGeom>
              <a:avLst/>
              <a:gdLst/>
              <a:ahLst/>
              <a:cxnLst/>
              <a:rect l="l" t="t" r="r" b="b"/>
              <a:pathLst>
                <a:path w="3311" h="2454" extrusionOk="0">
                  <a:moveTo>
                    <a:pt x="58" y="0"/>
                  </a:moveTo>
                  <a:cubicBezTo>
                    <a:pt x="39" y="0"/>
                    <a:pt x="1" y="19"/>
                    <a:pt x="1" y="38"/>
                  </a:cubicBezTo>
                  <a:cubicBezTo>
                    <a:pt x="267" y="1712"/>
                    <a:pt x="419" y="2359"/>
                    <a:pt x="419" y="2359"/>
                  </a:cubicBezTo>
                  <a:cubicBezTo>
                    <a:pt x="438" y="2378"/>
                    <a:pt x="438" y="2397"/>
                    <a:pt x="457" y="2397"/>
                  </a:cubicBezTo>
                  <a:cubicBezTo>
                    <a:pt x="666" y="2416"/>
                    <a:pt x="875" y="2454"/>
                    <a:pt x="1085" y="2454"/>
                  </a:cubicBezTo>
                  <a:cubicBezTo>
                    <a:pt x="1865" y="2454"/>
                    <a:pt x="2625" y="2226"/>
                    <a:pt x="3215" y="1845"/>
                  </a:cubicBezTo>
                  <a:lnTo>
                    <a:pt x="3272" y="1826"/>
                  </a:lnTo>
                  <a:cubicBezTo>
                    <a:pt x="3291" y="1807"/>
                    <a:pt x="3310" y="1769"/>
                    <a:pt x="3291" y="1750"/>
                  </a:cubicBezTo>
                  <a:cubicBezTo>
                    <a:pt x="3278" y="1737"/>
                    <a:pt x="3264" y="1723"/>
                    <a:pt x="3244" y="1723"/>
                  </a:cubicBezTo>
                  <a:cubicBezTo>
                    <a:pt x="3236" y="1723"/>
                    <a:pt x="3226" y="1726"/>
                    <a:pt x="3215" y="1731"/>
                  </a:cubicBezTo>
                  <a:lnTo>
                    <a:pt x="3177" y="1750"/>
                  </a:lnTo>
                  <a:cubicBezTo>
                    <a:pt x="2528" y="2152"/>
                    <a:pt x="1766" y="2353"/>
                    <a:pt x="1003" y="2353"/>
                  </a:cubicBezTo>
                  <a:cubicBezTo>
                    <a:pt x="827" y="2353"/>
                    <a:pt x="651" y="2342"/>
                    <a:pt x="476" y="2321"/>
                  </a:cubicBezTo>
                  <a:cubicBezTo>
                    <a:pt x="457" y="2169"/>
                    <a:pt x="324" y="1484"/>
                    <a:pt x="96" y="38"/>
                  </a:cubicBezTo>
                  <a:cubicBezTo>
                    <a:pt x="96" y="19"/>
                    <a:pt x="7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761;p39"/>
            <p:cNvSpPr/>
            <p:nvPr/>
          </p:nvSpPr>
          <p:spPr>
            <a:xfrm rot="179910">
              <a:off x="10035068" y="1524849"/>
              <a:ext cx="404348" cy="659384"/>
            </a:xfrm>
            <a:custGeom>
              <a:avLst/>
              <a:gdLst/>
              <a:ahLst/>
              <a:cxnLst/>
              <a:rect l="l" t="t" r="r" b="b"/>
              <a:pathLst>
                <a:path w="9359" h="15255" extrusionOk="0">
                  <a:moveTo>
                    <a:pt x="3995" y="0"/>
                  </a:moveTo>
                  <a:lnTo>
                    <a:pt x="2663" y="38"/>
                  </a:lnTo>
                  <a:lnTo>
                    <a:pt x="1750" y="3671"/>
                  </a:lnTo>
                  <a:lnTo>
                    <a:pt x="1389" y="5440"/>
                  </a:lnTo>
                  <a:cubicBezTo>
                    <a:pt x="990" y="6772"/>
                    <a:pt x="856" y="9815"/>
                    <a:pt x="856" y="9815"/>
                  </a:cubicBezTo>
                  <a:lnTo>
                    <a:pt x="0" y="13353"/>
                  </a:lnTo>
                  <a:cubicBezTo>
                    <a:pt x="1674" y="13619"/>
                    <a:pt x="4223" y="14665"/>
                    <a:pt x="6315" y="15255"/>
                  </a:cubicBezTo>
                  <a:cubicBezTo>
                    <a:pt x="7304" y="14095"/>
                    <a:pt x="8389" y="12040"/>
                    <a:pt x="8160" y="10519"/>
                  </a:cubicBezTo>
                  <a:cubicBezTo>
                    <a:pt x="8122" y="10157"/>
                    <a:pt x="8065" y="9891"/>
                    <a:pt x="8065" y="9891"/>
                  </a:cubicBezTo>
                  <a:cubicBezTo>
                    <a:pt x="7019" y="9644"/>
                    <a:pt x="6315" y="8693"/>
                    <a:pt x="6315" y="7647"/>
                  </a:cubicBezTo>
                  <a:lnTo>
                    <a:pt x="6315" y="7342"/>
                  </a:lnTo>
                  <a:cubicBezTo>
                    <a:pt x="6315" y="5916"/>
                    <a:pt x="6829" y="4413"/>
                    <a:pt x="7780" y="3367"/>
                  </a:cubicBezTo>
                  <a:lnTo>
                    <a:pt x="9359" y="1427"/>
                  </a:lnTo>
                  <a:lnTo>
                    <a:pt x="8427" y="647"/>
                  </a:lnTo>
                  <a:lnTo>
                    <a:pt x="5555" y="4508"/>
                  </a:lnTo>
                  <a:lnTo>
                    <a:pt x="2987" y="3976"/>
                  </a:lnTo>
                  <a:lnTo>
                    <a:pt x="39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762;p39"/>
            <p:cNvSpPr/>
            <p:nvPr/>
          </p:nvSpPr>
          <p:spPr>
            <a:xfrm rot="179882">
              <a:off x="10138545" y="1728937"/>
              <a:ext cx="131512" cy="119254"/>
            </a:xfrm>
            <a:custGeom>
              <a:avLst/>
              <a:gdLst/>
              <a:ahLst/>
              <a:cxnLst/>
              <a:rect l="l" t="t" r="r" b="b"/>
              <a:pathLst>
                <a:path w="3044" h="2759" extrusionOk="0">
                  <a:moveTo>
                    <a:pt x="399" y="115"/>
                  </a:moveTo>
                  <a:lnTo>
                    <a:pt x="2891" y="685"/>
                  </a:lnTo>
                  <a:lnTo>
                    <a:pt x="2644" y="1731"/>
                  </a:lnTo>
                  <a:cubicBezTo>
                    <a:pt x="2530" y="2302"/>
                    <a:pt x="2011" y="2677"/>
                    <a:pt x="1434" y="2677"/>
                  </a:cubicBezTo>
                  <a:cubicBezTo>
                    <a:pt x="1337" y="2677"/>
                    <a:pt x="1239" y="2666"/>
                    <a:pt x="1141" y="2644"/>
                  </a:cubicBezTo>
                  <a:cubicBezTo>
                    <a:pt x="799" y="2568"/>
                    <a:pt x="514" y="2378"/>
                    <a:pt x="323" y="2093"/>
                  </a:cubicBezTo>
                  <a:cubicBezTo>
                    <a:pt x="152" y="1807"/>
                    <a:pt x="95" y="1465"/>
                    <a:pt x="152" y="1161"/>
                  </a:cubicBezTo>
                  <a:lnTo>
                    <a:pt x="399" y="115"/>
                  </a:lnTo>
                  <a:close/>
                  <a:moveTo>
                    <a:pt x="342" y="0"/>
                  </a:moveTo>
                  <a:cubicBezTo>
                    <a:pt x="323" y="0"/>
                    <a:pt x="323" y="0"/>
                    <a:pt x="323" y="19"/>
                  </a:cubicBezTo>
                  <a:lnTo>
                    <a:pt x="57" y="1104"/>
                  </a:lnTo>
                  <a:cubicBezTo>
                    <a:pt x="0" y="1446"/>
                    <a:pt x="57" y="1807"/>
                    <a:pt x="247" y="2112"/>
                  </a:cubicBezTo>
                  <a:cubicBezTo>
                    <a:pt x="437" y="2416"/>
                    <a:pt x="761" y="2644"/>
                    <a:pt x="1103" y="2701"/>
                  </a:cubicBezTo>
                  <a:cubicBezTo>
                    <a:pt x="1236" y="2739"/>
                    <a:pt x="1350" y="2758"/>
                    <a:pt x="1446" y="2758"/>
                  </a:cubicBezTo>
                  <a:cubicBezTo>
                    <a:pt x="2054" y="2758"/>
                    <a:pt x="2606" y="2359"/>
                    <a:pt x="2777" y="1731"/>
                  </a:cubicBezTo>
                  <a:lnTo>
                    <a:pt x="3043" y="647"/>
                  </a:lnTo>
                  <a:cubicBezTo>
                    <a:pt x="3043" y="609"/>
                    <a:pt x="3005" y="590"/>
                    <a:pt x="2986" y="590"/>
                  </a:cubicBezTo>
                  <a:lnTo>
                    <a:pt x="3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763;p39"/>
            <p:cNvSpPr/>
            <p:nvPr/>
          </p:nvSpPr>
          <p:spPr>
            <a:xfrm rot="179882">
              <a:off x="10309624" y="2006704"/>
              <a:ext cx="138943" cy="148776"/>
            </a:xfrm>
            <a:custGeom>
              <a:avLst/>
              <a:gdLst/>
              <a:ahLst/>
              <a:cxnLst/>
              <a:rect l="l" t="t" r="r" b="b"/>
              <a:pathLst>
                <a:path w="3216" h="3442" extrusionOk="0">
                  <a:moveTo>
                    <a:pt x="2354" y="0"/>
                  </a:moveTo>
                  <a:cubicBezTo>
                    <a:pt x="1326" y="0"/>
                    <a:pt x="704" y="915"/>
                    <a:pt x="685" y="952"/>
                  </a:cubicBezTo>
                  <a:cubicBezTo>
                    <a:pt x="647" y="1028"/>
                    <a:pt x="647" y="1123"/>
                    <a:pt x="666" y="1200"/>
                  </a:cubicBezTo>
                  <a:cubicBezTo>
                    <a:pt x="685" y="1238"/>
                    <a:pt x="705" y="1295"/>
                    <a:pt x="762" y="1333"/>
                  </a:cubicBezTo>
                  <a:cubicBezTo>
                    <a:pt x="795" y="1360"/>
                    <a:pt x="841" y="1380"/>
                    <a:pt x="899" y="1380"/>
                  </a:cubicBezTo>
                  <a:cubicBezTo>
                    <a:pt x="973" y="1380"/>
                    <a:pt x="1067" y="1348"/>
                    <a:pt x="1181" y="1260"/>
                  </a:cubicBezTo>
                  <a:lnTo>
                    <a:pt x="1181" y="1260"/>
                  </a:lnTo>
                  <a:cubicBezTo>
                    <a:pt x="998" y="1442"/>
                    <a:pt x="814" y="1563"/>
                    <a:pt x="578" y="1563"/>
                  </a:cubicBezTo>
                  <a:cubicBezTo>
                    <a:pt x="522" y="1563"/>
                    <a:pt x="463" y="1556"/>
                    <a:pt x="400" y="1542"/>
                  </a:cubicBezTo>
                  <a:cubicBezTo>
                    <a:pt x="389" y="1540"/>
                    <a:pt x="378" y="1540"/>
                    <a:pt x="366" y="1540"/>
                  </a:cubicBezTo>
                  <a:cubicBezTo>
                    <a:pt x="245" y="1540"/>
                    <a:pt x="132" y="1631"/>
                    <a:pt x="115" y="1770"/>
                  </a:cubicBezTo>
                  <a:cubicBezTo>
                    <a:pt x="115" y="1808"/>
                    <a:pt x="115" y="1865"/>
                    <a:pt x="134" y="1884"/>
                  </a:cubicBezTo>
                  <a:cubicBezTo>
                    <a:pt x="134" y="1903"/>
                    <a:pt x="172" y="1960"/>
                    <a:pt x="191" y="1979"/>
                  </a:cubicBezTo>
                  <a:cubicBezTo>
                    <a:pt x="115" y="1998"/>
                    <a:pt x="39" y="2075"/>
                    <a:pt x="20" y="2151"/>
                  </a:cubicBezTo>
                  <a:cubicBezTo>
                    <a:pt x="1" y="2189"/>
                    <a:pt x="1" y="2265"/>
                    <a:pt x="20" y="2303"/>
                  </a:cubicBezTo>
                  <a:cubicBezTo>
                    <a:pt x="39" y="2379"/>
                    <a:pt x="115" y="2455"/>
                    <a:pt x="191" y="2493"/>
                  </a:cubicBezTo>
                  <a:cubicBezTo>
                    <a:pt x="267" y="2531"/>
                    <a:pt x="324" y="2550"/>
                    <a:pt x="419" y="2569"/>
                  </a:cubicBezTo>
                  <a:cubicBezTo>
                    <a:pt x="324" y="2626"/>
                    <a:pt x="286" y="2721"/>
                    <a:pt x="286" y="2835"/>
                  </a:cubicBezTo>
                  <a:cubicBezTo>
                    <a:pt x="286" y="2854"/>
                    <a:pt x="286" y="2873"/>
                    <a:pt x="305" y="2930"/>
                  </a:cubicBezTo>
                  <a:cubicBezTo>
                    <a:pt x="362" y="3045"/>
                    <a:pt x="457" y="3121"/>
                    <a:pt x="571" y="3121"/>
                  </a:cubicBezTo>
                  <a:cubicBezTo>
                    <a:pt x="705" y="3121"/>
                    <a:pt x="838" y="3121"/>
                    <a:pt x="952" y="3102"/>
                  </a:cubicBezTo>
                  <a:lnTo>
                    <a:pt x="952" y="3216"/>
                  </a:lnTo>
                  <a:lnTo>
                    <a:pt x="952" y="3235"/>
                  </a:lnTo>
                  <a:cubicBezTo>
                    <a:pt x="997" y="3357"/>
                    <a:pt x="1080" y="3442"/>
                    <a:pt x="1179" y="3442"/>
                  </a:cubicBezTo>
                  <a:cubicBezTo>
                    <a:pt x="1204" y="3442"/>
                    <a:pt x="1229" y="3436"/>
                    <a:pt x="1256" y="3425"/>
                  </a:cubicBezTo>
                  <a:cubicBezTo>
                    <a:pt x="3120" y="2911"/>
                    <a:pt x="3215" y="1238"/>
                    <a:pt x="2968" y="553"/>
                  </a:cubicBezTo>
                  <a:cubicBezTo>
                    <a:pt x="2911" y="325"/>
                    <a:pt x="2702" y="153"/>
                    <a:pt x="2588" y="96"/>
                  </a:cubicBezTo>
                  <a:cubicBezTo>
                    <a:pt x="2550" y="58"/>
                    <a:pt x="2473" y="20"/>
                    <a:pt x="2416" y="1"/>
                  </a:cubicBezTo>
                  <a:cubicBezTo>
                    <a:pt x="2396" y="1"/>
                    <a:pt x="2375" y="0"/>
                    <a:pt x="2354"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764;p39"/>
            <p:cNvSpPr/>
            <p:nvPr/>
          </p:nvSpPr>
          <p:spPr>
            <a:xfrm rot="179910">
              <a:off x="10343254" y="1872110"/>
              <a:ext cx="135618" cy="263148"/>
            </a:xfrm>
            <a:custGeom>
              <a:avLst/>
              <a:gdLst/>
              <a:ahLst/>
              <a:cxnLst/>
              <a:rect l="l" t="t" r="r" b="b"/>
              <a:pathLst>
                <a:path w="3139" h="6088" extrusionOk="0">
                  <a:moveTo>
                    <a:pt x="971" y="1"/>
                  </a:moveTo>
                  <a:lnTo>
                    <a:pt x="971" y="1"/>
                  </a:lnTo>
                  <a:cubicBezTo>
                    <a:pt x="1028" y="914"/>
                    <a:pt x="933" y="1903"/>
                    <a:pt x="742" y="2778"/>
                  </a:cubicBezTo>
                  <a:lnTo>
                    <a:pt x="153" y="4870"/>
                  </a:lnTo>
                  <a:cubicBezTo>
                    <a:pt x="0" y="5403"/>
                    <a:pt x="324" y="6087"/>
                    <a:pt x="894" y="6087"/>
                  </a:cubicBezTo>
                  <a:cubicBezTo>
                    <a:pt x="1579" y="6087"/>
                    <a:pt x="2074" y="5650"/>
                    <a:pt x="2226" y="5213"/>
                  </a:cubicBezTo>
                  <a:lnTo>
                    <a:pt x="2797" y="3291"/>
                  </a:lnTo>
                  <a:lnTo>
                    <a:pt x="2797" y="3234"/>
                  </a:lnTo>
                  <a:cubicBezTo>
                    <a:pt x="3025" y="2188"/>
                    <a:pt x="3139" y="1142"/>
                    <a:pt x="3101" y="96"/>
                  </a:cubicBezTo>
                  <a:lnTo>
                    <a:pt x="971" y="1"/>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765;p39"/>
            <p:cNvSpPr/>
            <p:nvPr/>
          </p:nvSpPr>
          <p:spPr>
            <a:xfrm rot="179882">
              <a:off x="10419572" y="2003022"/>
              <a:ext cx="43" cy="43"/>
            </a:xfrm>
            <a:custGeom>
              <a:avLst/>
              <a:gdLst/>
              <a:ahLst/>
              <a:cxnLst/>
              <a:rect l="l" t="t" r="r" b="b"/>
              <a:pathLst>
                <a:path w="1" h="1" extrusionOk="0">
                  <a:moveTo>
                    <a:pt x="0" y="0"/>
                  </a:move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766;p39"/>
            <p:cNvSpPr/>
            <p:nvPr/>
          </p:nvSpPr>
          <p:spPr>
            <a:xfrm rot="179882">
              <a:off x="10448662" y="1822975"/>
              <a:ext cx="55906" cy="254890"/>
            </a:xfrm>
            <a:custGeom>
              <a:avLst/>
              <a:gdLst/>
              <a:ahLst/>
              <a:cxnLst/>
              <a:rect l="l" t="t" r="r" b="b"/>
              <a:pathLst>
                <a:path w="1294" h="5897" extrusionOk="0">
                  <a:moveTo>
                    <a:pt x="571" y="0"/>
                  </a:moveTo>
                  <a:cubicBezTo>
                    <a:pt x="552" y="0"/>
                    <a:pt x="552" y="39"/>
                    <a:pt x="552" y="58"/>
                  </a:cubicBezTo>
                  <a:cubicBezTo>
                    <a:pt x="552" y="77"/>
                    <a:pt x="1217" y="1998"/>
                    <a:pt x="0" y="5859"/>
                  </a:cubicBezTo>
                  <a:cubicBezTo>
                    <a:pt x="0" y="5878"/>
                    <a:pt x="0" y="5897"/>
                    <a:pt x="57" y="5897"/>
                  </a:cubicBezTo>
                  <a:cubicBezTo>
                    <a:pt x="57" y="5897"/>
                    <a:pt x="76" y="5897"/>
                    <a:pt x="76" y="5878"/>
                  </a:cubicBezTo>
                  <a:cubicBezTo>
                    <a:pt x="1294" y="1998"/>
                    <a:pt x="628" y="58"/>
                    <a:pt x="628" y="39"/>
                  </a:cubicBezTo>
                  <a:cubicBezTo>
                    <a:pt x="628" y="0"/>
                    <a:pt x="590"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767;p39"/>
            <p:cNvSpPr/>
            <p:nvPr/>
          </p:nvSpPr>
          <p:spPr>
            <a:xfrm rot="179882">
              <a:off x="10076411" y="2148731"/>
              <a:ext cx="224357" cy="180805"/>
            </a:xfrm>
            <a:custGeom>
              <a:avLst/>
              <a:gdLst/>
              <a:ahLst/>
              <a:cxnLst/>
              <a:rect l="l" t="t" r="r" b="b"/>
              <a:pathLst>
                <a:path w="5193" h="4183" extrusionOk="0">
                  <a:moveTo>
                    <a:pt x="3666" y="0"/>
                  </a:moveTo>
                  <a:cubicBezTo>
                    <a:pt x="3475" y="0"/>
                    <a:pt x="3401" y="219"/>
                    <a:pt x="3310" y="439"/>
                  </a:cubicBezTo>
                  <a:cubicBezTo>
                    <a:pt x="3100" y="876"/>
                    <a:pt x="2739" y="1218"/>
                    <a:pt x="2378" y="1466"/>
                  </a:cubicBezTo>
                  <a:cubicBezTo>
                    <a:pt x="2454" y="1390"/>
                    <a:pt x="2492" y="1352"/>
                    <a:pt x="2492" y="1333"/>
                  </a:cubicBezTo>
                  <a:cubicBezTo>
                    <a:pt x="2758" y="1085"/>
                    <a:pt x="2834" y="1028"/>
                    <a:pt x="2758" y="819"/>
                  </a:cubicBezTo>
                  <a:cubicBezTo>
                    <a:pt x="2739" y="743"/>
                    <a:pt x="2682" y="667"/>
                    <a:pt x="2625" y="629"/>
                  </a:cubicBezTo>
                  <a:cubicBezTo>
                    <a:pt x="2562" y="578"/>
                    <a:pt x="2473" y="553"/>
                    <a:pt x="2387" y="553"/>
                  </a:cubicBezTo>
                  <a:cubicBezTo>
                    <a:pt x="2344" y="553"/>
                    <a:pt x="2302" y="559"/>
                    <a:pt x="2264" y="572"/>
                  </a:cubicBezTo>
                  <a:cubicBezTo>
                    <a:pt x="2187" y="610"/>
                    <a:pt x="533" y="1199"/>
                    <a:pt x="19" y="2816"/>
                  </a:cubicBezTo>
                  <a:cubicBezTo>
                    <a:pt x="0" y="2911"/>
                    <a:pt x="0" y="3025"/>
                    <a:pt x="57" y="3101"/>
                  </a:cubicBezTo>
                  <a:cubicBezTo>
                    <a:pt x="57" y="3292"/>
                    <a:pt x="152" y="3501"/>
                    <a:pt x="399" y="3691"/>
                  </a:cubicBezTo>
                  <a:cubicBezTo>
                    <a:pt x="879" y="4061"/>
                    <a:pt x="1383" y="4182"/>
                    <a:pt x="1837" y="4182"/>
                  </a:cubicBezTo>
                  <a:cubicBezTo>
                    <a:pt x="2176" y="4182"/>
                    <a:pt x="2487" y="4115"/>
                    <a:pt x="2739" y="4034"/>
                  </a:cubicBezTo>
                  <a:lnTo>
                    <a:pt x="2777" y="4034"/>
                  </a:lnTo>
                  <a:cubicBezTo>
                    <a:pt x="2815" y="4034"/>
                    <a:pt x="3100" y="3938"/>
                    <a:pt x="3443" y="3710"/>
                  </a:cubicBezTo>
                  <a:cubicBezTo>
                    <a:pt x="3994" y="3406"/>
                    <a:pt x="4755" y="2835"/>
                    <a:pt x="5098" y="1884"/>
                  </a:cubicBezTo>
                  <a:cubicBezTo>
                    <a:pt x="5193" y="1751"/>
                    <a:pt x="5117" y="1561"/>
                    <a:pt x="5003" y="1466"/>
                  </a:cubicBezTo>
                  <a:cubicBezTo>
                    <a:pt x="5041" y="1352"/>
                    <a:pt x="5098" y="1237"/>
                    <a:pt x="5117" y="1123"/>
                  </a:cubicBezTo>
                  <a:cubicBezTo>
                    <a:pt x="5174" y="952"/>
                    <a:pt x="5117" y="762"/>
                    <a:pt x="4964" y="667"/>
                  </a:cubicBezTo>
                  <a:cubicBezTo>
                    <a:pt x="4945" y="648"/>
                    <a:pt x="4907" y="629"/>
                    <a:pt x="4850" y="629"/>
                  </a:cubicBezTo>
                  <a:cubicBezTo>
                    <a:pt x="4834" y="623"/>
                    <a:pt x="4817" y="621"/>
                    <a:pt x="4800" y="621"/>
                  </a:cubicBezTo>
                  <a:cubicBezTo>
                    <a:pt x="4760" y="621"/>
                    <a:pt x="4720" y="634"/>
                    <a:pt x="4679" y="648"/>
                  </a:cubicBezTo>
                  <a:cubicBezTo>
                    <a:pt x="4717" y="572"/>
                    <a:pt x="4717" y="477"/>
                    <a:pt x="4717" y="401"/>
                  </a:cubicBezTo>
                  <a:cubicBezTo>
                    <a:pt x="4717" y="286"/>
                    <a:pt x="4660" y="172"/>
                    <a:pt x="4565" y="96"/>
                  </a:cubicBezTo>
                  <a:cubicBezTo>
                    <a:pt x="4538" y="69"/>
                    <a:pt x="4483" y="42"/>
                    <a:pt x="4426" y="42"/>
                  </a:cubicBezTo>
                  <a:cubicBezTo>
                    <a:pt x="4402" y="42"/>
                    <a:pt x="4378" y="47"/>
                    <a:pt x="4356" y="58"/>
                  </a:cubicBezTo>
                  <a:cubicBezTo>
                    <a:pt x="4204" y="77"/>
                    <a:pt x="4070" y="172"/>
                    <a:pt x="3994" y="305"/>
                  </a:cubicBezTo>
                  <a:cubicBezTo>
                    <a:pt x="3975" y="210"/>
                    <a:pt x="3937" y="115"/>
                    <a:pt x="3861" y="77"/>
                  </a:cubicBezTo>
                  <a:cubicBezTo>
                    <a:pt x="3804" y="58"/>
                    <a:pt x="3728" y="39"/>
                    <a:pt x="3690" y="1"/>
                  </a:cubicBezTo>
                  <a:cubicBezTo>
                    <a:pt x="3682" y="0"/>
                    <a:pt x="3674" y="0"/>
                    <a:pt x="3666"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768;p39"/>
            <p:cNvSpPr/>
            <p:nvPr/>
          </p:nvSpPr>
          <p:spPr>
            <a:xfrm rot="179882">
              <a:off x="9691975" y="2062338"/>
              <a:ext cx="205477" cy="74042"/>
            </a:xfrm>
            <a:custGeom>
              <a:avLst/>
              <a:gdLst/>
              <a:ahLst/>
              <a:cxnLst/>
              <a:rect l="l" t="t" r="r" b="b"/>
              <a:pathLst>
                <a:path w="4756" h="1713" extrusionOk="0">
                  <a:moveTo>
                    <a:pt x="2397" y="0"/>
                  </a:moveTo>
                  <a:cubicBezTo>
                    <a:pt x="1141" y="0"/>
                    <a:pt x="0" y="476"/>
                    <a:pt x="0" y="951"/>
                  </a:cubicBezTo>
                  <a:cubicBezTo>
                    <a:pt x="0" y="1427"/>
                    <a:pt x="1141" y="1712"/>
                    <a:pt x="2397" y="1712"/>
                  </a:cubicBezTo>
                  <a:cubicBezTo>
                    <a:pt x="3652" y="1712"/>
                    <a:pt x="4755" y="1446"/>
                    <a:pt x="4755" y="971"/>
                  </a:cubicBezTo>
                  <a:cubicBezTo>
                    <a:pt x="4755" y="495"/>
                    <a:pt x="3652" y="0"/>
                    <a:pt x="2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769;p39"/>
            <p:cNvSpPr/>
            <p:nvPr/>
          </p:nvSpPr>
          <p:spPr>
            <a:xfrm rot="179910">
              <a:off x="9708528" y="1783439"/>
              <a:ext cx="520221" cy="540691"/>
            </a:xfrm>
            <a:custGeom>
              <a:avLst/>
              <a:gdLst/>
              <a:ahLst/>
              <a:cxnLst/>
              <a:rect l="l" t="t" r="r" b="b"/>
              <a:pathLst>
                <a:path w="12041" h="12509" extrusionOk="0">
                  <a:moveTo>
                    <a:pt x="305" y="8141"/>
                  </a:moveTo>
                  <a:lnTo>
                    <a:pt x="305" y="8141"/>
                  </a:lnTo>
                  <a:cubicBezTo>
                    <a:pt x="305" y="8147"/>
                    <a:pt x="306" y="8154"/>
                    <a:pt x="307" y="8160"/>
                  </a:cubicBezTo>
                  <a:lnTo>
                    <a:pt x="307" y="8160"/>
                  </a:lnTo>
                  <a:cubicBezTo>
                    <a:pt x="306" y="8153"/>
                    <a:pt x="305" y="8147"/>
                    <a:pt x="305" y="8141"/>
                  </a:cubicBezTo>
                  <a:close/>
                  <a:moveTo>
                    <a:pt x="1237" y="0"/>
                  </a:moveTo>
                  <a:cubicBezTo>
                    <a:pt x="590" y="95"/>
                    <a:pt x="96" y="647"/>
                    <a:pt x="77" y="1313"/>
                  </a:cubicBezTo>
                  <a:lnTo>
                    <a:pt x="77" y="1332"/>
                  </a:lnTo>
                  <a:cubicBezTo>
                    <a:pt x="19" y="3633"/>
                    <a:pt x="0" y="5916"/>
                    <a:pt x="305" y="8274"/>
                  </a:cubicBezTo>
                  <a:cubicBezTo>
                    <a:pt x="311" y="8271"/>
                    <a:pt x="315" y="8266"/>
                    <a:pt x="318" y="8260"/>
                  </a:cubicBezTo>
                  <a:lnTo>
                    <a:pt x="318" y="8260"/>
                  </a:lnTo>
                  <a:cubicBezTo>
                    <a:pt x="352" y="8567"/>
                    <a:pt x="392" y="8884"/>
                    <a:pt x="476" y="9187"/>
                  </a:cubicBezTo>
                  <a:cubicBezTo>
                    <a:pt x="571" y="9511"/>
                    <a:pt x="685" y="9853"/>
                    <a:pt x="875" y="10138"/>
                  </a:cubicBezTo>
                  <a:cubicBezTo>
                    <a:pt x="1237" y="10728"/>
                    <a:pt x="1693" y="11184"/>
                    <a:pt x="2245" y="11584"/>
                  </a:cubicBezTo>
                  <a:cubicBezTo>
                    <a:pt x="2530" y="11793"/>
                    <a:pt x="2816" y="11907"/>
                    <a:pt x="3120" y="12059"/>
                  </a:cubicBezTo>
                  <a:cubicBezTo>
                    <a:pt x="3139" y="12078"/>
                    <a:pt x="3215" y="12078"/>
                    <a:pt x="3234" y="12097"/>
                  </a:cubicBezTo>
                  <a:cubicBezTo>
                    <a:pt x="3291" y="12135"/>
                    <a:pt x="3329" y="12154"/>
                    <a:pt x="3348" y="12154"/>
                  </a:cubicBezTo>
                  <a:cubicBezTo>
                    <a:pt x="3424" y="12173"/>
                    <a:pt x="3519" y="12192"/>
                    <a:pt x="3595" y="12231"/>
                  </a:cubicBezTo>
                  <a:cubicBezTo>
                    <a:pt x="3671" y="12250"/>
                    <a:pt x="3729" y="12250"/>
                    <a:pt x="3824" y="12269"/>
                  </a:cubicBezTo>
                  <a:cubicBezTo>
                    <a:pt x="3862" y="12269"/>
                    <a:pt x="3919" y="12288"/>
                    <a:pt x="3957" y="12288"/>
                  </a:cubicBezTo>
                  <a:lnTo>
                    <a:pt x="3995" y="12288"/>
                  </a:lnTo>
                  <a:cubicBezTo>
                    <a:pt x="4033" y="12288"/>
                    <a:pt x="3961" y="12279"/>
                    <a:pt x="3965" y="12279"/>
                  </a:cubicBezTo>
                  <a:cubicBezTo>
                    <a:pt x="3967" y="12279"/>
                    <a:pt x="3988" y="12281"/>
                    <a:pt x="4052" y="12288"/>
                  </a:cubicBezTo>
                  <a:cubicBezTo>
                    <a:pt x="4108" y="12299"/>
                    <a:pt x="4108" y="12302"/>
                    <a:pt x="4091" y="12302"/>
                  </a:cubicBezTo>
                  <a:cubicBezTo>
                    <a:pt x="4073" y="12302"/>
                    <a:pt x="4037" y="12299"/>
                    <a:pt x="4032" y="12299"/>
                  </a:cubicBezTo>
                  <a:cubicBezTo>
                    <a:pt x="4025" y="12299"/>
                    <a:pt x="4065" y="12303"/>
                    <a:pt x="4242" y="12326"/>
                  </a:cubicBezTo>
                  <a:cubicBezTo>
                    <a:pt x="4718" y="12364"/>
                    <a:pt x="4661" y="12440"/>
                    <a:pt x="5764" y="12478"/>
                  </a:cubicBezTo>
                  <a:cubicBezTo>
                    <a:pt x="6077" y="12499"/>
                    <a:pt x="6490" y="12508"/>
                    <a:pt x="6953" y="12508"/>
                  </a:cubicBezTo>
                  <a:cubicBezTo>
                    <a:pt x="8147" y="12508"/>
                    <a:pt x="9676" y="12446"/>
                    <a:pt x="10690" y="12364"/>
                  </a:cubicBezTo>
                  <a:cubicBezTo>
                    <a:pt x="11451" y="12288"/>
                    <a:pt x="11984" y="11831"/>
                    <a:pt x="12022" y="11108"/>
                  </a:cubicBezTo>
                  <a:cubicBezTo>
                    <a:pt x="12041" y="10309"/>
                    <a:pt x="11470" y="9739"/>
                    <a:pt x="10709" y="9701"/>
                  </a:cubicBezTo>
                  <a:cubicBezTo>
                    <a:pt x="9397" y="9625"/>
                    <a:pt x="7190" y="9720"/>
                    <a:pt x="6182" y="9549"/>
                  </a:cubicBezTo>
                  <a:cubicBezTo>
                    <a:pt x="5193" y="9415"/>
                    <a:pt x="5269" y="9415"/>
                    <a:pt x="4851" y="9339"/>
                  </a:cubicBezTo>
                  <a:cubicBezTo>
                    <a:pt x="4711" y="9313"/>
                    <a:pt x="4669" y="9305"/>
                    <a:pt x="4666" y="9305"/>
                  </a:cubicBezTo>
                  <a:cubicBezTo>
                    <a:pt x="4662" y="9305"/>
                    <a:pt x="4748" y="9324"/>
                    <a:pt x="4719" y="9324"/>
                  </a:cubicBezTo>
                  <a:cubicBezTo>
                    <a:pt x="4712" y="9324"/>
                    <a:pt x="4700" y="9323"/>
                    <a:pt x="4680" y="9320"/>
                  </a:cubicBezTo>
                  <a:cubicBezTo>
                    <a:pt x="4629" y="9314"/>
                    <a:pt x="4612" y="9312"/>
                    <a:pt x="4611" y="9312"/>
                  </a:cubicBezTo>
                  <a:lnTo>
                    <a:pt x="4611" y="9312"/>
                  </a:lnTo>
                  <a:cubicBezTo>
                    <a:pt x="4608" y="9312"/>
                    <a:pt x="4667" y="9320"/>
                    <a:pt x="4642" y="9320"/>
                  </a:cubicBezTo>
                  <a:lnTo>
                    <a:pt x="4565" y="9320"/>
                  </a:lnTo>
                  <a:cubicBezTo>
                    <a:pt x="4546" y="9320"/>
                    <a:pt x="4527" y="9301"/>
                    <a:pt x="4489" y="9301"/>
                  </a:cubicBezTo>
                  <a:cubicBezTo>
                    <a:pt x="4470" y="9263"/>
                    <a:pt x="4432" y="9263"/>
                    <a:pt x="4394" y="9244"/>
                  </a:cubicBezTo>
                  <a:cubicBezTo>
                    <a:pt x="4394" y="9225"/>
                    <a:pt x="4375" y="9225"/>
                    <a:pt x="4375" y="9225"/>
                  </a:cubicBezTo>
                  <a:cubicBezTo>
                    <a:pt x="4299" y="9187"/>
                    <a:pt x="4204" y="9130"/>
                    <a:pt x="4147" y="9054"/>
                  </a:cubicBezTo>
                  <a:cubicBezTo>
                    <a:pt x="3995" y="8940"/>
                    <a:pt x="3881" y="8788"/>
                    <a:pt x="3805" y="8636"/>
                  </a:cubicBezTo>
                  <a:cubicBezTo>
                    <a:pt x="3764" y="8545"/>
                    <a:pt x="3740" y="8460"/>
                    <a:pt x="3726" y="8378"/>
                  </a:cubicBezTo>
                  <a:lnTo>
                    <a:pt x="3726" y="8378"/>
                  </a:lnTo>
                  <a:cubicBezTo>
                    <a:pt x="3728" y="8422"/>
                    <a:pt x="3730" y="8451"/>
                    <a:pt x="3729" y="8451"/>
                  </a:cubicBezTo>
                  <a:cubicBezTo>
                    <a:pt x="3729" y="8451"/>
                    <a:pt x="3728" y="8428"/>
                    <a:pt x="3725" y="8373"/>
                  </a:cubicBezTo>
                  <a:lnTo>
                    <a:pt x="3725" y="8373"/>
                  </a:lnTo>
                  <a:cubicBezTo>
                    <a:pt x="3726" y="8374"/>
                    <a:pt x="3726" y="8376"/>
                    <a:pt x="3726" y="8378"/>
                  </a:cubicBezTo>
                  <a:lnTo>
                    <a:pt x="3726" y="8378"/>
                  </a:lnTo>
                  <a:cubicBezTo>
                    <a:pt x="3721" y="8268"/>
                    <a:pt x="3712" y="8061"/>
                    <a:pt x="3706" y="7959"/>
                  </a:cubicBezTo>
                  <a:lnTo>
                    <a:pt x="3706" y="7959"/>
                  </a:lnTo>
                  <a:cubicBezTo>
                    <a:pt x="3716" y="8169"/>
                    <a:pt x="3722" y="8299"/>
                    <a:pt x="3725" y="8373"/>
                  </a:cubicBezTo>
                  <a:lnTo>
                    <a:pt x="3725" y="8373"/>
                  </a:lnTo>
                  <a:cubicBezTo>
                    <a:pt x="3714" y="8301"/>
                    <a:pt x="3710" y="8230"/>
                    <a:pt x="3710" y="8160"/>
                  </a:cubicBezTo>
                  <a:cubicBezTo>
                    <a:pt x="3703" y="7969"/>
                    <a:pt x="3701" y="7898"/>
                    <a:pt x="3702" y="7898"/>
                  </a:cubicBezTo>
                  <a:lnTo>
                    <a:pt x="3702" y="7898"/>
                  </a:lnTo>
                  <a:cubicBezTo>
                    <a:pt x="3702" y="7898"/>
                    <a:pt x="3704" y="7922"/>
                    <a:pt x="3706" y="7959"/>
                  </a:cubicBezTo>
                  <a:lnTo>
                    <a:pt x="3706" y="7959"/>
                  </a:lnTo>
                  <a:cubicBezTo>
                    <a:pt x="3702" y="7865"/>
                    <a:pt x="3696" y="7755"/>
                    <a:pt x="3690" y="7627"/>
                  </a:cubicBezTo>
                  <a:cubicBezTo>
                    <a:pt x="3614" y="6011"/>
                    <a:pt x="3767" y="3976"/>
                    <a:pt x="3957" y="2111"/>
                  </a:cubicBezTo>
                  <a:cubicBezTo>
                    <a:pt x="4069" y="992"/>
                    <a:pt x="3173" y="18"/>
                    <a:pt x="2043" y="18"/>
                  </a:cubicBezTo>
                  <a:cubicBezTo>
                    <a:pt x="2022" y="18"/>
                    <a:pt x="2000" y="18"/>
                    <a:pt x="1979" y="19"/>
                  </a:cubicBezTo>
                  <a:cubicBezTo>
                    <a:pt x="1870" y="19"/>
                    <a:pt x="1755" y="32"/>
                    <a:pt x="1613" y="32"/>
                  </a:cubicBezTo>
                  <a:cubicBezTo>
                    <a:pt x="1506" y="32"/>
                    <a:pt x="1384" y="25"/>
                    <a:pt x="123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770;p39"/>
            <p:cNvSpPr/>
            <p:nvPr/>
          </p:nvSpPr>
          <p:spPr>
            <a:xfrm rot="179910">
              <a:off x="9703186" y="1694150"/>
              <a:ext cx="231747" cy="414433"/>
            </a:xfrm>
            <a:custGeom>
              <a:avLst/>
              <a:gdLst/>
              <a:ahLst/>
              <a:cxnLst/>
              <a:rect l="l" t="t" r="r" b="b"/>
              <a:pathLst>
                <a:path w="5364" h="9588" extrusionOk="0">
                  <a:moveTo>
                    <a:pt x="2695" y="1"/>
                  </a:moveTo>
                  <a:cubicBezTo>
                    <a:pt x="1543" y="1"/>
                    <a:pt x="56" y="584"/>
                    <a:pt x="0" y="9588"/>
                  </a:cubicBezTo>
                  <a:cubicBezTo>
                    <a:pt x="548" y="9039"/>
                    <a:pt x="1722" y="8592"/>
                    <a:pt x="2793" y="8592"/>
                  </a:cubicBezTo>
                  <a:cubicBezTo>
                    <a:pt x="3580" y="8592"/>
                    <a:pt x="4311" y="8834"/>
                    <a:pt x="4698" y="9454"/>
                  </a:cubicBezTo>
                  <a:cubicBezTo>
                    <a:pt x="4946" y="4699"/>
                    <a:pt x="5364" y="58"/>
                    <a:pt x="2758" y="1"/>
                  </a:cubicBezTo>
                  <a:cubicBezTo>
                    <a:pt x="2737" y="1"/>
                    <a:pt x="2716" y="1"/>
                    <a:pt x="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771;p39"/>
            <p:cNvSpPr/>
            <p:nvPr/>
          </p:nvSpPr>
          <p:spPr>
            <a:xfrm rot="179882">
              <a:off x="9696286" y="1830326"/>
              <a:ext cx="209581" cy="279571"/>
            </a:xfrm>
            <a:custGeom>
              <a:avLst/>
              <a:gdLst/>
              <a:ahLst/>
              <a:cxnLst/>
              <a:rect l="l" t="t" r="r" b="b"/>
              <a:pathLst>
                <a:path w="4851" h="6468" extrusionOk="0">
                  <a:moveTo>
                    <a:pt x="380" y="1"/>
                  </a:moveTo>
                  <a:cubicBezTo>
                    <a:pt x="361" y="1"/>
                    <a:pt x="342" y="20"/>
                    <a:pt x="342" y="39"/>
                  </a:cubicBezTo>
                  <a:lnTo>
                    <a:pt x="0" y="6411"/>
                  </a:lnTo>
                  <a:cubicBezTo>
                    <a:pt x="0" y="6430"/>
                    <a:pt x="0" y="6430"/>
                    <a:pt x="57" y="6468"/>
                  </a:cubicBezTo>
                  <a:cubicBezTo>
                    <a:pt x="72" y="6468"/>
                    <a:pt x="75" y="6443"/>
                    <a:pt x="76" y="6443"/>
                  </a:cubicBezTo>
                  <a:cubicBezTo>
                    <a:pt x="76" y="6443"/>
                    <a:pt x="76" y="6445"/>
                    <a:pt x="76" y="6449"/>
                  </a:cubicBezTo>
                  <a:cubicBezTo>
                    <a:pt x="76" y="6449"/>
                    <a:pt x="1103" y="5491"/>
                    <a:pt x="2807" y="5491"/>
                  </a:cubicBezTo>
                  <a:cubicBezTo>
                    <a:pt x="2884" y="5491"/>
                    <a:pt x="2963" y="5493"/>
                    <a:pt x="3043" y="5498"/>
                  </a:cubicBezTo>
                  <a:cubicBezTo>
                    <a:pt x="4508" y="5574"/>
                    <a:pt x="4755" y="6392"/>
                    <a:pt x="4755" y="6392"/>
                  </a:cubicBezTo>
                  <a:cubicBezTo>
                    <a:pt x="4755" y="6411"/>
                    <a:pt x="4793" y="6411"/>
                    <a:pt x="4812" y="6411"/>
                  </a:cubicBezTo>
                  <a:cubicBezTo>
                    <a:pt x="4831" y="6411"/>
                    <a:pt x="4850" y="6392"/>
                    <a:pt x="4850" y="6354"/>
                  </a:cubicBezTo>
                  <a:lnTo>
                    <a:pt x="4717" y="2036"/>
                  </a:lnTo>
                  <a:cubicBezTo>
                    <a:pt x="4717" y="2017"/>
                    <a:pt x="4698" y="1979"/>
                    <a:pt x="4660" y="1979"/>
                  </a:cubicBezTo>
                  <a:cubicBezTo>
                    <a:pt x="4641" y="1979"/>
                    <a:pt x="4622" y="2017"/>
                    <a:pt x="4622" y="2036"/>
                  </a:cubicBezTo>
                  <a:lnTo>
                    <a:pt x="4755" y="6144"/>
                  </a:lnTo>
                  <a:cubicBezTo>
                    <a:pt x="4603" y="5878"/>
                    <a:pt x="4147" y="5460"/>
                    <a:pt x="3081" y="5383"/>
                  </a:cubicBezTo>
                  <a:cubicBezTo>
                    <a:pt x="2987" y="5378"/>
                    <a:pt x="2895" y="5375"/>
                    <a:pt x="2804" y="5375"/>
                  </a:cubicBezTo>
                  <a:cubicBezTo>
                    <a:pt x="1341" y="5375"/>
                    <a:pt x="364" y="6064"/>
                    <a:pt x="95" y="6296"/>
                  </a:cubicBezTo>
                  <a:lnTo>
                    <a:pt x="438" y="39"/>
                  </a:lnTo>
                  <a:cubicBezTo>
                    <a:pt x="438" y="20"/>
                    <a:pt x="418"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4" name="Google Shape;772;p39"/>
            <p:cNvGrpSpPr/>
            <p:nvPr/>
          </p:nvGrpSpPr>
          <p:grpSpPr>
            <a:xfrm rot="179816">
              <a:off x="9632263" y="1765397"/>
              <a:ext cx="713577" cy="1131544"/>
              <a:chOff x="3655029" y="1952295"/>
              <a:chExt cx="536799" cy="850835"/>
            </a:xfrm>
          </p:grpSpPr>
          <p:sp>
            <p:nvSpPr>
              <p:cNvPr id="164" name="Google Shape;773;p39"/>
              <p:cNvSpPr/>
              <p:nvPr/>
            </p:nvSpPr>
            <p:spPr>
              <a:xfrm>
                <a:off x="3703163" y="2758045"/>
                <a:ext cx="44468" cy="45085"/>
              </a:xfrm>
              <a:custGeom>
                <a:avLst/>
                <a:gdLst/>
                <a:ahLst/>
                <a:cxnLst/>
                <a:rect l="l" t="t" r="r" b="b"/>
                <a:pathLst>
                  <a:path w="1371" h="1390" extrusionOk="0">
                    <a:moveTo>
                      <a:pt x="685" y="1"/>
                    </a:moveTo>
                    <a:cubicBezTo>
                      <a:pt x="305" y="1"/>
                      <a:pt x="1" y="324"/>
                      <a:pt x="1" y="705"/>
                    </a:cubicBezTo>
                    <a:cubicBezTo>
                      <a:pt x="1" y="1085"/>
                      <a:pt x="305" y="1389"/>
                      <a:pt x="685" y="1389"/>
                    </a:cubicBezTo>
                    <a:cubicBezTo>
                      <a:pt x="1066" y="1389"/>
                      <a:pt x="1370" y="1085"/>
                      <a:pt x="1370" y="705"/>
                    </a:cubicBezTo>
                    <a:cubicBezTo>
                      <a:pt x="1370" y="324"/>
                      <a:pt x="1066" y="1"/>
                      <a:pt x="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774;p39"/>
              <p:cNvSpPr/>
              <p:nvPr/>
            </p:nvSpPr>
            <p:spPr>
              <a:xfrm>
                <a:off x="3793851" y="2601935"/>
                <a:ext cx="24715" cy="24748"/>
              </a:xfrm>
              <a:custGeom>
                <a:avLst/>
                <a:gdLst/>
                <a:ahLst/>
                <a:cxnLst/>
                <a:rect l="l" t="t" r="r" b="b"/>
                <a:pathLst>
                  <a:path w="762" h="763" extrusionOk="0">
                    <a:moveTo>
                      <a:pt x="407" y="0"/>
                    </a:moveTo>
                    <a:cubicBezTo>
                      <a:pt x="399" y="0"/>
                      <a:pt x="390" y="1"/>
                      <a:pt x="381" y="2"/>
                    </a:cubicBezTo>
                    <a:cubicBezTo>
                      <a:pt x="172" y="2"/>
                      <a:pt x="1" y="173"/>
                      <a:pt x="1" y="382"/>
                    </a:cubicBezTo>
                    <a:cubicBezTo>
                      <a:pt x="1" y="591"/>
                      <a:pt x="172" y="762"/>
                      <a:pt x="381" y="762"/>
                    </a:cubicBezTo>
                    <a:cubicBezTo>
                      <a:pt x="590" y="762"/>
                      <a:pt x="761" y="591"/>
                      <a:pt x="761" y="382"/>
                    </a:cubicBezTo>
                    <a:cubicBezTo>
                      <a:pt x="761" y="182"/>
                      <a:pt x="588"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775;p39"/>
              <p:cNvSpPr/>
              <p:nvPr/>
            </p:nvSpPr>
            <p:spPr>
              <a:xfrm>
                <a:off x="3655029" y="2444042"/>
                <a:ext cx="27797" cy="27797"/>
              </a:xfrm>
              <a:custGeom>
                <a:avLst/>
                <a:gdLst/>
                <a:ahLst/>
                <a:cxnLst/>
                <a:rect l="l" t="t" r="r" b="b"/>
                <a:pathLst>
                  <a:path w="857" h="857" extrusionOk="0">
                    <a:moveTo>
                      <a:pt x="438" y="0"/>
                    </a:moveTo>
                    <a:cubicBezTo>
                      <a:pt x="191" y="0"/>
                      <a:pt x="1" y="190"/>
                      <a:pt x="1" y="419"/>
                    </a:cubicBezTo>
                    <a:cubicBezTo>
                      <a:pt x="1" y="666"/>
                      <a:pt x="191" y="856"/>
                      <a:pt x="438" y="856"/>
                    </a:cubicBezTo>
                    <a:cubicBezTo>
                      <a:pt x="667" y="856"/>
                      <a:pt x="857" y="666"/>
                      <a:pt x="857" y="419"/>
                    </a:cubicBezTo>
                    <a:cubicBezTo>
                      <a:pt x="857" y="190"/>
                      <a:pt x="667" y="0"/>
                      <a:pt x="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776;p39"/>
              <p:cNvSpPr/>
              <p:nvPr/>
            </p:nvSpPr>
            <p:spPr>
              <a:xfrm>
                <a:off x="4072695" y="2760510"/>
                <a:ext cx="30911" cy="30878"/>
              </a:xfrm>
              <a:custGeom>
                <a:avLst/>
                <a:gdLst/>
                <a:ahLst/>
                <a:cxnLst/>
                <a:rect l="l" t="t" r="r" b="b"/>
                <a:pathLst>
                  <a:path w="953" h="952" extrusionOk="0">
                    <a:moveTo>
                      <a:pt x="477" y="1"/>
                    </a:moveTo>
                    <a:cubicBezTo>
                      <a:pt x="210" y="1"/>
                      <a:pt x="1" y="210"/>
                      <a:pt x="1" y="476"/>
                    </a:cubicBezTo>
                    <a:cubicBezTo>
                      <a:pt x="1" y="743"/>
                      <a:pt x="210" y="952"/>
                      <a:pt x="477" y="952"/>
                    </a:cubicBezTo>
                    <a:cubicBezTo>
                      <a:pt x="724" y="952"/>
                      <a:pt x="952" y="743"/>
                      <a:pt x="952" y="476"/>
                    </a:cubicBezTo>
                    <a:cubicBezTo>
                      <a:pt x="952" y="210"/>
                      <a:pt x="724"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777;p39"/>
              <p:cNvSpPr/>
              <p:nvPr/>
            </p:nvSpPr>
            <p:spPr>
              <a:xfrm>
                <a:off x="3883923" y="2695121"/>
                <a:ext cx="38890" cy="38890"/>
              </a:xfrm>
              <a:custGeom>
                <a:avLst/>
                <a:gdLst/>
                <a:ahLst/>
                <a:cxnLst/>
                <a:rect l="l" t="t" r="r" b="b"/>
                <a:pathLst>
                  <a:path w="1199" h="1199" extrusionOk="0">
                    <a:moveTo>
                      <a:pt x="609" y="1"/>
                    </a:moveTo>
                    <a:cubicBezTo>
                      <a:pt x="267" y="1"/>
                      <a:pt x="1" y="267"/>
                      <a:pt x="1" y="590"/>
                    </a:cubicBezTo>
                    <a:cubicBezTo>
                      <a:pt x="1" y="933"/>
                      <a:pt x="267" y="1199"/>
                      <a:pt x="609" y="1199"/>
                    </a:cubicBezTo>
                    <a:cubicBezTo>
                      <a:pt x="933" y="1199"/>
                      <a:pt x="1199" y="933"/>
                      <a:pt x="1199" y="590"/>
                    </a:cubicBezTo>
                    <a:cubicBezTo>
                      <a:pt x="1199" y="286"/>
                      <a:pt x="933" y="20"/>
                      <a:pt x="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778;p39"/>
              <p:cNvSpPr/>
              <p:nvPr/>
            </p:nvSpPr>
            <p:spPr>
              <a:xfrm>
                <a:off x="3771017" y="2383583"/>
                <a:ext cx="41387" cy="41355"/>
              </a:xfrm>
              <a:custGeom>
                <a:avLst/>
                <a:gdLst/>
                <a:ahLst/>
                <a:cxnLst/>
                <a:rect l="l" t="t" r="r" b="b"/>
                <a:pathLst>
                  <a:path w="1276" h="1275" extrusionOk="0">
                    <a:moveTo>
                      <a:pt x="628" y="0"/>
                    </a:moveTo>
                    <a:cubicBezTo>
                      <a:pt x="286" y="0"/>
                      <a:pt x="1" y="285"/>
                      <a:pt x="1" y="647"/>
                    </a:cubicBezTo>
                    <a:cubicBezTo>
                      <a:pt x="1" y="989"/>
                      <a:pt x="286" y="1275"/>
                      <a:pt x="628" y="1275"/>
                    </a:cubicBezTo>
                    <a:cubicBezTo>
                      <a:pt x="990" y="1275"/>
                      <a:pt x="1275" y="989"/>
                      <a:pt x="1275" y="647"/>
                    </a:cubicBezTo>
                    <a:cubicBezTo>
                      <a:pt x="1275" y="285"/>
                      <a:pt x="990"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779;p39"/>
              <p:cNvSpPr/>
              <p:nvPr/>
            </p:nvSpPr>
            <p:spPr>
              <a:xfrm>
                <a:off x="3896897" y="2009088"/>
                <a:ext cx="27764" cy="27797"/>
              </a:xfrm>
              <a:custGeom>
                <a:avLst/>
                <a:gdLst/>
                <a:ahLst/>
                <a:cxnLst/>
                <a:rect l="l" t="t" r="r" b="b"/>
                <a:pathLst>
                  <a:path w="856" h="857" extrusionOk="0">
                    <a:moveTo>
                      <a:pt x="419" y="1"/>
                    </a:moveTo>
                    <a:cubicBezTo>
                      <a:pt x="190" y="1"/>
                      <a:pt x="0" y="191"/>
                      <a:pt x="0" y="419"/>
                    </a:cubicBezTo>
                    <a:cubicBezTo>
                      <a:pt x="0" y="647"/>
                      <a:pt x="190" y="857"/>
                      <a:pt x="419" y="857"/>
                    </a:cubicBezTo>
                    <a:cubicBezTo>
                      <a:pt x="666" y="857"/>
                      <a:pt x="856" y="647"/>
                      <a:pt x="856" y="419"/>
                    </a:cubicBezTo>
                    <a:cubicBezTo>
                      <a:pt x="856" y="191"/>
                      <a:pt x="628"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780;p39"/>
              <p:cNvSpPr/>
              <p:nvPr/>
            </p:nvSpPr>
            <p:spPr>
              <a:xfrm>
                <a:off x="4112201" y="2571122"/>
                <a:ext cx="41971" cy="41355"/>
              </a:xfrm>
              <a:custGeom>
                <a:avLst/>
                <a:gdLst/>
                <a:ahLst/>
                <a:cxnLst/>
                <a:rect l="l" t="t" r="r" b="b"/>
                <a:pathLst>
                  <a:path w="1294" h="1275" extrusionOk="0">
                    <a:moveTo>
                      <a:pt x="647" y="0"/>
                    </a:moveTo>
                    <a:cubicBezTo>
                      <a:pt x="305" y="0"/>
                      <a:pt x="0" y="286"/>
                      <a:pt x="0" y="647"/>
                    </a:cubicBezTo>
                    <a:cubicBezTo>
                      <a:pt x="0" y="990"/>
                      <a:pt x="305" y="1275"/>
                      <a:pt x="647" y="1275"/>
                    </a:cubicBezTo>
                    <a:cubicBezTo>
                      <a:pt x="1008" y="1275"/>
                      <a:pt x="1294" y="990"/>
                      <a:pt x="1294" y="647"/>
                    </a:cubicBezTo>
                    <a:cubicBezTo>
                      <a:pt x="1294" y="286"/>
                      <a:pt x="1008"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781;p39"/>
              <p:cNvSpPr/>
              <p:nvPr/>
            </p:nvSpPr>
            <p:spPr>
              <a:xfrm>
                <a:off x="4157837" y="2718572"/>
                <a:ext cx="33992" cy="33959"/>
              </a:xfrm>
              <a:custGeom>
                <a:avLst/>
                <a:gdLst/>
                <a:ahLst/>
                <a:cxnLst/>
                <a:rect l="l" t="t" r="r" b="b"/>
                <a:pathLst>
                  <a:path w="1048" h="1047" extrusionOk="0">
                    <a:moveTo>
                      <a:pt x="533" y="0"/>
                    </a:moveTo>
                    <a:cubicBezTo>
                      <a:pt x="248" y="0"/>
                      <a:pt x="1" y="229"/>
                      <a:pt x="1" y="514"/>
                    </a:cubicBezTo>
                    <a:cubicBezTo>
                      <a:pt x="1" y="799"/>
                      <a:pt x="248" y="1047"/>
                      <a:pt x="533" y="1047"/>
                    </a:cubicBezTo>
                    <a:cubicBezTo>
                      <a:pt x="819" y="1047"/>
                      <a:pt x="1047" y="799"/>
                      <a:pt x="1047" y="514"/>
                    </a:cubicBezTo>
                    <a:cubicBezTo>
                      <a:pt x="1047" y="229"/>
                      <a:pt x="819" y="0"/>
                      <a:pt x="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782;p39"/>
              <p:cNvSpPr/>
              <p:nvPr/>
            </p:nvSpPr>
            <p:spPr>
              <a:xfrm>
                <a:off x="3716104" y="2123227"/>
                <a:ext cx="32143" cy="32111"/>
              </a:xfrm>
              <a:custGeom>
                <a:avLst/>
                <a:gdLst/>
                <a:ahLst/>
                <a:cxnLst/>
                <a:rect l="l" t="t" r="r" b="b"/>
                <a:pathLst>
                  <a:path w="991" h="990" extrusionOk="0">
                    <a:moveTo>
                      <a:pt x="495" y="0"/>
                    </a:moveTo>
                    <a:cubicBezTo>
                      <a:pt x="229" y="0"/>
                      <a:pt x="1" y="210"/>
                      <a:pt x="1" y="495"/>
                    </a:cubicBezTo>
                    <a:cubicBezTo>
                      <a:pt x="1" y="761"/>
                      <a:pt x="229" y="989"/>
                      <a:pt x="495" y="989"/>
                    </a:cubicBezTo>
                    <a:cubicBezTo>
                      <a:pt x="781" y="989"/>
                      <a:pt x="990" y="761"/>
                      <a:pt x="990" y="495"/>
                    </a:cubicBezTo>
                    <a:cubicBezTo>
                      <a:pt x="990" y="210"/>
                      <a:pt x="781" y="0"/>
                      <a:pt x="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783;p39"/>
              <p:cNvSpPr/>
              <p:nvPr/>
            </p:nvSpPr>
            <p:spPr>
              <a:xfrm>
                <a:off x="3787072" y="2063320"/>
                <a:ext cx="19785" cy="20466"/>
              </a:xfrm>
              <a:custGeom>
                <a:avLst/>
                <a:gdLst/>
                <a:ahLst/>
                <a:cxnLst/>
                <a:rect l="l" t="t" r="r" b="b"/>
                <a:pathLst>
                  <a:path w="610" h="631" extrusionOk="0">
                    <a:moveTo>
                      <a:pt x="333" y="1"/>
                    </a:moveTo>
                    <a:cubicBezTo>
                      <a:pt x="324" y="1"/>
                      <a:pt x="314" y="1"/>
                      <a:pt x="305" y="2"/>
                    </a:cubicBezTo>
                    <a:cubicBezTo>
                      <a:pt x="153" y="2"/>
                      <a:pt x="0" y="155"/>
                      <a:pt x="0" y="326"/>
                    </a:cubicBezTo>
                    <a:cubicBezTo>
                      <a:pt x="0" y="478"/>
                      <a:pt x="133" y="630"/>
                      <a:pt x="305" y="630"/>
                    </a:cubicBezTo>
                    <a:cubicBezTo>
                      <a:pt x="476" y="630"/>
                      <a:pt x="609" y="478"/>
                      <a:pt x="609" y="326"/>
                    </a:cubicBezTo>
                    <a:cubicBezTo>
                      <a:pt x="609" y="146"/>
                      <a:pt x="491"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784;p39"/>
              <p:cNvSpPr/>
              <p:nvPr/>
            </p:nvSpPr>
            <p:spPr>
              <a:xfrm>
                <a:off x="3725997" y="1964069"/>
                <a:ext cx="20369" cy="20369"/>
              </a:xfrm>
              <a:custGeom>
                <a:avLst/>
                <a:gdLst/>
                <a:ahLst/>
                <a:cxnLst/>
                <a:rect l="l" t="t" r="r" b="b"/>
                <a:pathLst>
                  <a:path w="628" h="628" extrusionOk="0">
                    <a:moveTo>
                      <a:pt x="324" y="0"/>
                    </a:moveTo>
                    <a:cubicBezTo>
                      <a:pt x="152" y="0"/>
                      <a:pt x="0" y="152"/>
                      <a:pt x="0" y="304"/>
                    </a:cubicBezTo>
                    <a:cubicBezTo>
                      <a:pt x="0" y="476"/>
                      <a:pt x="152" y="628"/>
                      <a:pt x="324" y="628"/>
                    </a:cubicBezTo>
                    <a:cubicBezTo>
                      <a:pt x="476" y="628"/>
                      <a:pt x="628" y="476"/>
                      <a:pt x="628" y="304"/>
                    </a:cubicBezTo>
                    <a:cubicBezTo>
                      <a:pt x="628" y="152"/>
                      <a:pt x="476"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785;p39"/>
              <p:cNvSpPr/>
              <p:nvPr/>
            </p:nvSpPr>
            <p:spPr>
              <a:xfrm>
                <a:off x="3833941" y="1952295"/>
                <a:ext cx="20402" cy="20434"/>
              </a:xfrm>
              <a:custGeom>
                <a:avLst/>
                <a:gdLst/>
                <a:ahLst/>
                <a:cxnLst/>
                <a:rect l="l" t="t" r="r" b="b"/>
                <a:pathLst>
                  <a:path w="629" h="630" extrusionOk="0">
                    <a:moveTo>
                      <a:pt x="350" y="0"/>
                    </a:moveTo>
                    <a:cubicBezTo>
                      <a:pt x="342" y="0"/>
                      <a:pt x="333" y="1"/>
                      <a:pt x="324" y="2"/>
                    </a:cubicBezTo>
                    <a:cubicBezTo>
                      <a:pt x="153" y="2"/>
                      <a:pt x="1" y="154"/>
                      <a:pt x="1" y="325"/>
                    </a:cubicBezTo>
                    <a:cubicBezTo>
                      <a:pt x="1" y="477"/>
                      <a:pt x="153" y="629"/>
                      <a:pt x="324" y="629"/>
                    </a:cubicBezTo>
                    <a:cubicBezTo>
                      <a:pt x="476" y="629"/>
                      <a:pt x="629" y="477"/>
                      <a:pt x="629" y="325"/>
                    </a:cubicBezTo>
                    <a:cubicBezTo>
                      <a:pt x="629" y="146"/>
                      <a:pt x="493"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5" name="Google Shape;786;p39"/>
            <p:cNvSpPr/>
            <p:nvPr/>
          </p:nvSpPr>
          <p:spPr>
            <a:xfrm rot="179882">
              <a:off x="9693847" y="1623229"/>
              <a:ext cx="69083" cy="92369"/>
            </a:xfrm>
            <a:custGeom>
              <a:avLst/>
              <a:gdLst/>
              <a:ahLst/>
              <a:cxnLst/>
              <a:rect l="l" t="t" r="r" b="b"/>
              <a:pathLst>
                <a:path w="1599" h="2137" extrusionOk="0">
                  <a:moveTo>
                    <a:pt x="1240" y="1"/>
                  </a:moveTo>
                  <a:cubicBezTo>
                    <a:pt x="1169" y="1"/>
                    <a:pt x="1098" y="21"/>
                    <a:pt x="1047" y="64"/>
                  </a:cubicBezTo>
                  <a:cubicBezTo>
                    <a:pt x="1028" y="83"/>
                    <a:pt x="1" y="824"/>
                    <a:pt x="115" y="1889"/>
                  </a:cubicBezTo>
                  <a:cubicBezTo>
                    <a:pt x="134" y="2023"/>
                    <a:pt x="248" y="2137"/>
                    <a:pt x="419" y="2137"/>
                  </a:cubicBezTo>
                  <a:cubicBezTo>
                    <a:pt x="609" y="2099"/>
                    <a:pt x="723" y="1985"/>
                    <a:pt x="704" y="1851"/>
                  </a:cubicBezTo>
                  <a:cubicBezTo>
                    <a:pt x="609" y="1053"/>
                    <a:pt x="1427" y="444"/>
                    <a:pt x="1446" y="444"/>
                  </a:cubicBezTo>
                  <a:cubicBezTo>
                    <a:pt x="1560" y="349"/>
                    <a:pt x="1598" y="178"/>
                    <a:pt x="1465" y="83"/>
                  </a:cubicBezTo>
                  <a:cubicBezTo>
                    <a:pt x="1413" y="30"/>
                    <a:pt x="1326" y="1"/>
                    <a:pt x="124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787;p39"/>
            <p:cNvSpPr/>
            <p:nvPr/>
          </p:nvSpPr>
          <p:spPr>
            <a:xfrm rot="179882">
              <a:off x="9793263" y="1604664"/>
              <a:ext cx="61652" cy="97080"/>
            </a:xfrm>
            <a:custGeom>
              <a:avLst/>
              <a:gdLst/>
              <a:ahLst/>
              <a:cxnLst/>
              <a:rect l="l" t="t" r="r" b="b"/>
              <a:pathLst>
                <a:path w="1427" h="2246" extrusionOk="0">
                  <a:moveTo>
                    <a:pt x="706" y="0"/>
                  </a:moveTo>
                  <a:cubicBezTo>
                    <a:pt x="669" y="0"/>
                    <a:pt x="630" y="7"/>
                    <a:pt x="590" y="20"/>
                  </a:cubicBezTo>
                  <a:cubicBezTo>
                    <a:pt x="419" y="58"/>
                    <a:pt x="342" y="210"/>
                    <a:pt x="400" y="343"/>
                  </a:cubicBezTo>
                  <a:cubicBezTo>
                    <a:pt x="704" y="1085"/>
                    <a:pt x="95" y="1846"/>
                    <a:pt x="95" y="1846"/>
                  </a:cubicBezTo>
                  <a:cubicBezTo>
                    <a:pt x="0" y="1960"/>
                    <a:pt x="19" y="2131"/>
                    <a:pt x="171" y="2207"/>
                  </a:cubicBezTo>
                  <a:cubicBezTo>
                    <a:pt x="228" y="2226"/>
                    <a:pt x="285" y="2245"/>
                    <a:pt x="342" y="2245"/>
                  </a:cubicBezTo>
                  <a:cubicBezTo>
                    <a:pt x="457" y="2245"/>
                    <a:pt x="552" y="2207"/>
                    <a:pt x="609" y="2131"/>
                  </a:cubicBezTo>
                  <a:cubicBezTo>
                    <a:pt x="647" y="2074"/>
                    <a:pt x="1427" y="1142"/>
                    <a:pt x="989" y="153"/>
                  </a:cubicBezTo>
                  <a:cubicBezTo>
                    <a:pt x="931" y="66"/>
                    <a:pt x="828" y="0"/>
                    <a:pt x="70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788;p39"/>
            <p:cNvSpPr/>
            <p:nvPr/>
          </p:nvSpPr>
          <p:spPr>
            <a:xfrm rot="179882">
              <a:off x="9741833" y="1625016"/>
              <a:ext cx="85500" cy="106719"/>
            </a:xfrm>
            <a:custGeom>
              <a:avLst/>
              <a:gdLst/>
              <a:ahLst/>
              <a:cxnLst/>
              <a:rect l="l" t="t" r="r" b="b"/>
              <a:pathLst>
                <a:path w="1979" h="2469" extrusionOk="0">
                  <a:moveTo>
                    <a:pt x="1656" y="0"/>
                  </a:moveTo>
                  <a:cubicBezTo>
                    <a:pt x="1580" y="0"/>
                    <a:pt x="1503" y="24"/>
                    <a:pt x="1446" y="71"/>
                  </a:cubicBezTo>
                  <a:cubicBezTo>
                    <a:pt x="1370" y="110"/>
                    <a:pt x="1" y="1270"/>
                    <a:pt x="686" y="2316"/>
                  </a:cubicBezTo>
                  <a:cubicBezTo>
                    <a:pt x="762" y="2411"/>
                    <a:pt x="857" y="2468"/>
                    <a:pt x="971" y="2468"/>
                  </a:cubicBezTo>
                  <a:cubicBezTo>
                    <a:pt x="1009" y="2468"/>
                    <a:pt x="1066" y="2468"/>
                    <a:pt x="1104" y="2449"/>
                  </a:cubicBezTo>
                  <a:cubicBezTo>
                    <a:pt x="1256" y="2373"/>
                    <a:pt x="1294" y="2202"/>
                    <a:pt x="1218" y="2088"/>
                  </a:cubicBezTo>
                  <a:cubicBezTo>
                    <a:pt x="743" y="1346"/>
                    <a:pt x="1865" y="414"/>
                    <a:pt x="1865" y="414"/>
                  </a:cubicBezTo>
                  <a:cubicBezTo>
                    <a:pt x="1979" y="319"/>
                    <a:pt x="1979" y="167"/>
                    <a:pt x="1865" y="71"/>
                  </a:cubicBezTo>
                  <a:cubicBezTo>
                    <a:pt x="1808" y="24"/>
                    <a:pt x="1732" y="0"/>
                    <a:pt x="165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789;p39"/>
            <p:cNvSpPr/>
            <p:nvPr/>
          </p:nvSpPr>
          <p:spPr>
            <a:xfrm rot="179882">
              <a:off x="9709285" y="1637195"/>
              <a:ext cx="69903" cy="101446"/>
            </a:xfrm>
            <a:custGeom>
              <a:avLst/>
              <a:gdLst/>
              <a:ahLst/>
              <a:cxnLst/>
              <a:rect l="l" t="t" r="r" b="b"/>
              <a:pathLst>
                <a:path w="1618" h="2347" extrusionOk="0">
                  <a:moveTo>
                    <a:pt x="1270" y="0"/>
                  </a:moveTo>
                  <a:cubicBezTo>
                    <a:pt x="1208" y="0"/>
                    <a:pt x="1144" y="16"/>
                    <a:pt x="1085" y="45"/>
                  </a:cubicBezTo>
                  <a:cubicBezTo>
                    <a:pt x="1066" y="64"/>
                    <a:pt x="743" y="235"/>
                    <a:pt x="477" y="596"/>
                  </a:cubicBezTo>
                  <a:cubicBezTo>
                    <a:pt x="229" y="920"/>
                    <a:pt x="1" y="1471"/>
                    <a:pt x="286" y="2175"/>
                  </a:cubicBezTo>
                  <a:cubicBezTo>
                    <a:pt x="324" y="2270"/>
                    <a:pt x="438" y="2346"/>
                    <a:pt x="591" y="2346"/>
                  </a:cubicBezTo>
                  <a:cubicBezTo>
                    <a:pt x="629" y="2346"/>
                    <a:pt x="650" y="2338"/>
                    <a:pt x="660" y="2338"/>
                  </a:cubicBezTo>
                  <a:cubicBezTo>
                    <a:pt x="665" y="2338"/>
                    <a:pt x="667" y="2340"/>
                    <a:pt x="667" y="2346"/>
                  </a:cubicBezTo>
                  <a:cubicBezTo>
                    <a:pt x="819" y="2308"/>
                    <a:pt x="895" y="2156"/>
                    <a:pt x="857" y="2023"/>
                  </a:cubicBezTo>
                  <a:cubicBezTo>
                    <a:pt x="438" y="996"/>
                    <a:pt x="1370" y="482"/>
                    <a:pt x="1428" y="463"/>
                  </a:cubicBezTo>
                  <a:cubicBezTo>
                    <a:pt x="1561" y="406"/>
                    <a:pt x="1618" y="235"/>
                    <a:pt x="1523" y="121"/>
                  </a:cubicBezTo>
                  <a:cubicBezTo>
                    <a:pt x="1464" y="39"/>
                    <a:pt x="1370" y="0"/>
                    <a:pt x="127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790;p39"/>
            <p:cNvSpPr/>
            <p:nvPr/>
          </p:nvSpPr>
          <p:spPr>
            <a:xfrm rot="179882">
              <a:off x="9715896" y="1634219"/>
              <a:ext cx="79754" cy="107497"/>
            </a:xfrm>
            <a:custGeom>
              <a:avLst/>
              <a:gdLst/>
              <a:ahLst/>
              <a:cxnLst/>
              <a:rect l="l" t="t" r="r" b="b"/>
              <a:pathLst>
                <a:path w="1846" h="2487" extrusionOk="0">
                  <a:moveTo>
                    <a:pt x="1515" y="0"/>
                  </a:moveTo>
                  <a:cubicBezTo>
                    <a:pt x="1429" y="0"/>
                    <a:pt x="1340" y="33"/>
                    <a:pt x="1275" y="109"/>
                  </a:cubicBezTo>
                  <a:cubicBezTo>
                    <a:pt x="1217" y="147"/>
                    <a:pt x="0" y="1402"/>
                    <a:pt x="894" y="2391"/>
                  </a:cubicBezTo>
                  <a:cubicBezTo>
                    <a:pt x="970" y="2448"/>
                    <a:pt x="1065" y="2486"/>
                    <a:pt x="1141" y="2486"/>
                  </a:cubicBezTo>
                  <a:cubicBezTo>
                    <a:pt x="1217" y="2486"/>
                    <a:pt x="1275" y="2448"/>
                    <a:pt x="1294" y="2429"/>
                  </a:cubicBezTo>
                  <a:cubicBezTo>
                    <a:pt x="1427" y="2334"/>
                    <a:pt x="1465" y="2201"/>
                    <a:pt x="1370" y="2068"/>
                  </a:cubicBezTo>
                  <a:cubicBezTo>
                    <a:pt x="761" y="1402"/>
                    <a:pt x="1750" y="432"/>
                    <a:pt x="1750" y="413"/>
                  </a:cubicBezTo>
                  <a:cubicBezTo>
                    <a:pt x="1845" y="299"/>
                    <a:pt x="1845" y="147"/>
                    <a:pt x="1693" y="52"/>
                  </a:cubicBezTo>
                  <a:cubicBezTo>
                    <a:pt x="1644" y="19"/>
                    <a:pt x="1581" y="0"/>
                    <a:pt x="151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791;p39"/>
            <p:cNvSpPr/>
            <p:nvPr/>
          </p:nvSpPr>
          <p:spPr>
            <a:xfrm rot="179882">
              <a:off x="9724035" y="1596429"/>
              <a:ext cx="137258" cy="61723"/>
            </a:xfrm>
            <a:custGeom>
              <a:avLst/>
              <a:gdLst/>
              <a:ahLst/>
              <a:cxnLst/>
              <a:rect l="l" t="t" r="r" b="b"/>
              <a:pathLst>
                <a:path w="3177" h="1428" extrusionOk="0">
                  <a:moveTo>
                    <a:pt x="0" y="1142"/>
                  </a:moveTo>
                  <a:cubicBezTo>
                    <a:pt x="0" y="1144"/>
                    <a:pt x="1" y="1145"/>
                    <a:pt x="2" y="1145"/>
                  </a:cubicBezTo>
                  <a:cubicBezTo>
                    <a:pt x="3" y="1145"/>
                    <a:pt x="4" y="1144"/>
                    <a:pt x="5" y="1143"/>
                  </a:cubicBezTo>
                  <a:lnTo>
                    <a:pt x="5" y="1143"/>
                  </a:lnTo>
                  <a:lnTo>
                    <a:pt x="0" y="1142"/>
                  </a:lnTo>
                  <a:close/>
                  <a:moveTo>
                    <a:pt x="1940" y="1"/>
                  </a:moveTo>
                  <a:cubicBezTo>
                    <a:pt x="579" y="1"/>
                    <a:pt x="61" y="1081"/>
                    <a:pt x="5" y="1143"/>
                  </a:cubicBezTo>
                  <a:lnTo>
                    <a:pt x="5" y="1143"/>
                  </a:lnTo>
                  <a:lnTo>
                    <a:pt x="2112" y="1427"/>
                  </a:lnTo>
                  <a:cubicBezTo>
                    <a:pt x="2112" y="1427"/>
                    <a:pt x="3177" y="1"/>
                    <a:pt x="194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792;p39"/>
            <p:cNvSpPr/>
            <p:nvPr/>
          </p:nvSpPr>
          <p:spPr>
            <a:xfrm rot="179882">
              <a:off x="10994441" y="1302999"/>
              <a:ext cx="48042" cy="27447"/>
            </a:xfrm>
            <a:custGeom>
              <a:avLst/>
              <a:gdLst/>
              <a:ahLst/>
              <a:cxnLst/>
              <a:rect l="l" t="t" r="r" b="b"/>
              <a:pathLst>
                <a:path w="1112" h="635" extrusionOk="0">
                  <a:moveTo>
                    <a:pt x="828" y="1"/>
                  </a:moveTo>
                  <a:cubicBezTo>
                    <a:pt x="795" y="1"/>
                    <a:pt x="759" y="9"/>
                    <a:pt x="720" y="26"/>
                  </a:cubicBezTo>
                  <a:cubicBezTo>
                    <a:pt x="640" y="61"/>
                    <a:pt x="553" y="76"/>
                    <a:pt x="466" y="76"/>
                  </a:cubicBezTo>
                  <a:cubicBezTo>
                    <a:pt x="367" y="76"/>
                    <a:pt x="269" y="56"/>
                    <a:pt x="187" y="26"/>
                  </a:cubicBezTo>
                  <a:cubicBezTo>
                    <a:pt x="177" y="24"/>
                    <a:pt x="168" y="23"/>
                    <a:pt x="159" y="23"/>
                  </a:cubicBezTo>
                  <a:cubicBezTo>
                    <a:pt x="61" y="23"/>
                    <a:pt x="0" y="112"/>
                    <a:pt x="35" y="216"/>
                  </a:cubicBezTo>
                  <a:cubicBezTo>
                    <a:pt x="73" y="292"/>
                    <a:pt x="111" y="349"/>
                    <a:pt x="168" y="406"/>
                  </a:cubicBezTo>
                  <a:cubicBezTo>
                    <a:pt x="292" y="564"/>
                    <a:pt x="470" y="635"/>
                    <a:pt x="629" y="635"/>
                  </a:cubicBezTo>
                  <a:cubicBezTo>
                    <a:pt x="739" y="635"/>
                    <a:pt x="840" y="601"/>
                    <a:pt x="910" y="539"/>
                  </a:cubicBezTo>
                  <a:lnTo>
                    <a:pt x="929" y="520"/>
                  </a:lnTo>
                  <a:cubicBezTo>
                    <a:pt x="1111" y="354"/>
                    <a:pt x="1048"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793;p39"/>
            <p:cNvSpPr/>
            <p:nvPr/>
          </p:nvSpPr>
          <p:spPr>
            <a:xfrm rot="179882">
              <a:off x="10953899" y="1289979"/>
              <a:ext cx="119804" cy="38815"/>
            </a:xfrm>
            <a:custGeom>
              <a:avLst/>
              <a:gdLst/>
              <a:ahLst/>
              <a:cxnLst/>
              <a:rect l="l" t="t" r="r" b="b"/>
              <a:pathLst>
                <a:path w="2773" h="898" extrusionOk="0">
                  <a:moveTo>
                    <a:pt x="1755" y="0"/>
                  </a:moveTo>
                  <a:cubicBezTo>
                    <a:pt x="1686" y="0"/>
                    <a:pt x="1625" y="13"/>
                    <a:pt x="1574" y="36"/>
                  </a:cubicBezTo>
                  <a:cubicBezTo>
                    <a:pt x="1498" y="74"/>
                    <a:pt x="1417" y="93"/>
                    <a:pt x="1338" y="93"/>
                  </a:cubicBezTo>
                  <a:cubicBezTo>
                    <a:pt x="1260" y="93"/>
                    <a:pt x="1184" y="74"/>
                    <a:pt x="1117" y="36"/>
                  </a:cubicBezTo>
                  <a:cubicBezTo>
                    <a:pt x="1060" y="14"/>
                    <a:pt x="1000" y="3"/>
                    <a:pt x="937" y="3"/>
                  </a:cubicBezTo>
                  <a:cubicBezTo>
                    <a:pt x="728" y="3"/>
                    <a:pt x="491" y="133"/>
                    <a:pt x="242" y="455"/>
                  </a:cubicBezTo>
                  <a:cubicBezTo>
                    <a:pt x="1" y="759"/>
                    <a:pt x="90" y="867"/>
                    <a:pt x="278" y="867"/>
                  </a:cubicBezTo>
                  <a:cubicBezTo>
                    <a:pt x="432" y="867"/>
                    <a:pt x="651" y="796"/>
                    <a:pt x="813" y="702"/>
                  </a:cubicBezTo>
                  <a:cubicBezTo>
                    <a:pt x="927" y="645"/>
                    <a:pt x="984" y="512"/>
                    <a:pt x="1136" y="455"/>
                  </a:cubicBezTo>
                  <a:cubicBezTo>
                    <a:pt x="1250" y="421"/>
                    <a:pt x="1337" y="393"/>
                    <a:pt x="1425" y="393"/>
                  </a:cubicBezTo>
                  <a:cubicBezTo>
                    <a:pt x="1484" y="393"/>
                    <a:pt x="1543" y="405"/>
                    <a:pt x="1612" y="436"/>
                  </a:cubicBezTo>
                  <a:cubicBezTo>
                    <a:pt x="1631" y="455"/>
                    <a:pt x="1878" y="607"/>
                    <a:pt x="1878" y="626"/>
                  </a:cubicBezTo>
                  <a:cubicBezTo>
                    <a:pt x="2068" y="778"/>
                    <a:pt x="2354" y="897"/>
                    <a:pt x="2530" y="897"/>
                  </a:cubicBezTo>
                  <a:cubicBezTo>
                    <a:pt x="2706" y="897"/>
                    <a:pt x="2772" y="778"/>
                    <a:pt x="2525" y="455"/>
                  </a:cubicBezTo>
                  <a:cubicBezTo>
                    <a:pt x="2252" y="124"/>
                    <a:pt x="1968" y="0"/>
                    <a:pt x="1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794;p39"/>
            <p:cNvSpPr/>
            <p:nvPr/>
          </p:nvSpPr>
          <p:spPr>
            <a:xfrm rot="179882">
              <a:off x="9604747" y="4124804"/>
              <a:ext cx="339451" cy="4149"/>
            </a:xfrm>
            <a:custGeom>
              <a:avLst/>
              <a:gdLst/>
              <a:ahLst/>
              <a:cxnLst/>
              <a:rect l="l" t="t" r="r" b="b"/>
              <a:pathLst>
                <a:path w="7857" h="96" extrusionOk="0">
                  <a:moveTo>
                    <a:pt x="58" y="1"/>
                  </a:moveTo>
                  <a:cubicBezTo>
                    <a:pt x="39" y="1"/>
                    <a:pt x="1" y="20"/>
                    <a:pt x="1" y="39"/>
                  </a:cubicBezTo>
                  <a:cubicBezTo>
                    <a:pt x="1" y="58"/>
                    <a:pt x="39" y="96"/>
                    <a:pt x="58" y="96"/>
                  </a:cubicBezTo>
                  <a:lnTo>
                    <a:pt x="7818" y="96"/>
                  </a:lnTo>
                  <a:cubicBezTo>
                    <a:pt x="7837" y="96"/>
                    <a:pt x="7856" y="96"/>
                    <a:pt x="7856" y="39"/>
                  </a:cubicBezTo>
                  <a:cubicBezTo>
                    <a:pt x="7856" y="20"/>
                    <a:pt x="7837" y="1"/>
                    <a:pt x="7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7" name="Google Shape;795;p39"/>
          <p:cNvGrpSpPr/>
          <p:nvPr/>
        </p:nvGrpSpPr>
        <p:grpSpPr>
          <a:xfrm rot="-2700000">
            <a:off x="8051946" y="1298141"/>
            <a:ext cx="402586" cy="910404"/>
            <a:chOff x="6443012" y="2544655"/>
            <a:chExt cx="528107" cy="1194257"/>
          </a:xfrm>
        </p:grpSpPr>
        <p:sp>
          <p:nvSpPr>
            <p:cNvPr id="178" name="Google Shape;796;p39"/>
            <p:cNvSpPr/>
            <p:nvPr/>
          </p:nvSpPr>
          <p:spPr>
            <a:xfrm>
              <a:off x="6538014" y="2982106"/>
              <a:ext cx="211022" cy="187604"/>
            </a:xfrm>
            <a:custGeom>
              <a:avLst/>
              <a:gdLst/>
              <a:ahLst/>
              <a:cxnLst/>
              <a:rect l="l" t="t" r="r" b="b"/>
              <a:pathLst>
                <a:path w="6506" h="5784" extrusionOk="0">
                  <a:moveTo>
                    <a:pt x="1465" y="0"/>
                  </a:moveTo>
                  <a:cubicBezTo>
                    <a:pt x="943" y="0"/>
                    <a:pt x="633" y="297"/>
                    <a:pt x="457" y="682"/>
                  </a:cubicBezTo>
                  <a:cubicBezTo>
                    <a:pt x="0" y="1633"/>
                    <a:pt x="381" y="3098"/>
                    <a:pt x="1332" y="4144"/>
                  </a:cubicBezTo>
                  <a:cubicBezTo>
                    <a:pt x="2591" y="5509"/>
                    <a:pt x="4148" y="5784"/>
                    <a:pt x="5231" y="5784"/>
                  </a:cubicBezTo>
                  <a:cubicBezTo>
                    <a:pt x="5310" y="5784"/>
                    <a:pt x="5386" y="5782"/>
                    <a:pt x="5459" y="5780"/>
                  </a:cubicBezTo>
                  <a:cubicBezTo>
                    <a:pt x="6087" y="5723"/>
                    <a:pt x="6505" y="5095"/>
                    <a:pt x="6258" y="4524"/>
                  </a:cubicBezTo>
                  <a:cubicBezTo>
                    <a:pt x="6011" y="3992"/>
                    <a:pt x="5630" y="3250"/>
                    <a:pt x="4965" y="2375"/>
                  </a:cubicBezTo>
                  <a:cubicBezTo>
                    <a:pt x="4413" y="1633"/>
                    <a:pt x="3747" y="1024"/>
                    <a:pt x="2968" y="549"/>
                  </a:cubicBezTo>
                  <a:cubicBezTo>
                    <a:pt x="2335" y="157"/>
                    <a:pt x="1844"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797;p39"/>
            <p:cNvSpPr/>
            <p:nvPr/>
          </p:nvSpPr>
          <p:spPr>
            <a:xfrm>
              <a:off x="6443629" y="2750650"/>
              <a:ext cx="328242" cy="988262"/>
            </a:xfrm>
            <a:custGeom>
              <a:avLst/>
              <a:gdLst/>
              <a:ahLst/>
              <a:cxnLst/>
              <a:rect l="l" t="t" r="r" b="b"/>
              <a:pathLst>
                <a:path w="10120" h="30469" extrusionOk="0">
                  <a:moveTo>
                    <a:pt x="9929" y="1"/>
                  </a:moveTo>
                  <a:cubicBezTo>
                    <a:pt x="9853" y="1"/>
                    <a:pt x="9796" y="39"/>
                    <a:pt x="9796" y="115"/>
                  </a:cubicBezTo>
                  <a:cubicBezTo>
                    <a:pt x="9796" y="191"/>
                    <a:pt x="9872" y="6277"/>
                    <a:pt x="8712" y="13030"/>
                  </a:cubicBezTo>
                  <a:cubicBezTo>
                    <a:pt x="8027" y="16986"/>
                    <a:pt x="7076" y="20372"/>
                    <a:pt x="5839" y="23111"/>
                  </a:cubicBezTo>
                  <a:cubicBezTo>
                    <a:pt x="4318" y="26535"/>
                    <a:pt x="2378" y="28931"/>
                    <a:pt x="76" y="30263"/>
                  </a:cubicBezTo>
                  <a:cubicBezTo>
                    <a:pt x="38" y="30301"/>
                    <a:pt x="0" y="30358"/>
                    <a:pt x="38" y="30415"/>
                  </a:cubicBezTo>
                  <a:cubicBezTo>
                    <a:pt x="78" y="30442"/>
                    <a:pt x="119" y="30469"/>
                    <a:pt x="152" y="30469"/>
                  </a:cubicBezTo>
                  <a:cubicBezTo>
                    <a:pt x="166" y="30469"/>
                    <a:pt x="179" y="30464"/>
                    <a:pt x="190" y="30453"/>
                  </a:cubicBezTo>
                  <a:cubicBezTo>
                    <a:pt x="2549" y="29102"/>
                    <a:pt x="4508" y="26649"/>
                    <a:pt x="6049" y="23187"/>
                  </a:cubicBezTo>
                  <a:cubicBezTo>
                    <a:pt x="7285" y="20429"/>
                    <a:pt x="8255" y="17005"/>
                    <a:pt x="8940" y="13030"/>
                  </a:cubicBezTo>
                  <a:cubicBezTo>
                    <a:pt x="10119" y="6277"/>
                    <a:pt x="10043" y="153"/>
                    <a:pt x="10043" y="96"/>
                  </a:cubicBezTo>
                  <a:cubicBezTo>
                    <a:pt x="10043" y="20"/>
                    <a:pt x="9986" y="1"/>
                    <a:pt x="9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798;p39"/>
            <p:cNvSpPr/>
            <p:nvPr/>
          </p:nvSpPr>
          <p:spPr>
            <a:xfrm>
              <a:off x="6641028" y="2544655"/>
              <a:ext cx="154261" cy="208492"/>
            </a:xfrm>
            <a:custGeom>
              <a:avLst/>
              <a:gdLst/>
              <a:ahLst/>
              <a:cxnLst/>
              <a:rect l="l" t="t" r="r" b="b"/>
              <a:pathLst>
                <a:path w="4756" h="6428" extrusionOk="0">
                  <a:moveTo>
                    <a:pt x="2444" y="0"/>
                  </a:moveTo>
                  <a:cubicBezTo>
                    <a:pt x="2240" y="0"/>
                    <a:pt x="2038" y="36"/>
                    <a:pt x="1846" y="94"/>
                  </a:cubicBezTo>
                  <a:cubicBezTo>
                    <a:pt x="724" y="436"/>
                    <a:pt x="1" y="1558"/>
                    <a:pt x="134" y="2719"/>
                  </a:cubicBezTo>
                  <a:cubicBezTo>
                    <a:pt x="381" y="5362"/>
                    <a:pt x="3843" y="6428"/>
                    <a:pt x="3843" y="6428"/>
                  </a:cubicBezTo>
                  <a:cubicBezTo>
                    <a:pt x="3843" y="6428"/>
                    <a:pt x="4528" y="5762"/>
                    <a:pt x="4699" y="3765"/>
                  </a:cubicBezTo>
                  <a:cubicBezTo>
                    <a:pt x="4756" y="2909"/>
                    <a:pt x="4604" y="2053"/>
                    <a:pt x="4185" y="1292"/>
                  </a:cubicBezTo>
                  <a:cubicBezTo>
                    <a:pt x="3674" y="312"/>
                    <a:pt x="3046" y="0"/>
                    <a:pt x="2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799;p39"/>
            <p:cNvSpPr/>
            <p:nvPr/>
          </p:nvSpPr>
          <p:spPr>
            <a:xfrm>
              <a:off x="6562697" y="2768781"/>
              <a:ext cx="204827" cy="159580"/>
            </a:xfrm>
            <a:custGeom>
              <a:avLst/>
              <a:gdLst/>
              <a:ahLst/>
              <a:cxnLst/>
              <a:rect l="l" t="t" r="r" b="b"/>
              <a:pathLst>
                <a:path w="6315" h="4920" extrusionOk="0">
                  <a:moveTo>
                    <a:pt x="2166" y="0"/>
                  </a:moveTo>
                  <a:cubicBezTo>
                    <a:pt x="1492" y="0"/>
                    <a:pt x="1022" y="335"/>
                    <a:pt x="704" y="754"/>
                  </a:cubicBezTo>
                  <a:cubicBezTo>
                    <a:pt x="0" y="1705"/>
                    <a:pt x="95" y="3017"/>
                    <a:pt x="894" y="3835"/>
                  </a:cubicBezTo>
                  <a:cubicBezTo>
                    <a:pt x="1718" y="4684"/>
                    <a:pt x="2856" y="4920"/>
                    <a:pt x="3864" y="4920"/>
                  </a:cubicBezTo>
                  <a:cubicBezTo>
                    <a:pt x="5114" y="4920"/>
                    <a:pt x="6163" y="4558"/>
                    <a:pt x="6163" y="4558"/>
                  </a:cubicBezTo>
                  <a:cubicBezTo>
                    <a:pt x="6163" y="4558"/>
                    <a:pt x="6315" y="3607"/>
                    <a:pt x="5231" y="1914"/>
                  </a:cubicBezTo>
                  <a:cubicBezTo>
                    <a:pt x="4755" y="1210"/>
                    <a:pt x="4109" y="640"/>
                    <a:pt x="3329" y="278"/>
                  </a:cubicBezTo>
                  <a:cubicBezTo>
                    <a:pt x="2887" y="83"/>
                    <a:pt x="2501" y="0"/>
                    <a:pt x="2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800;p39"/>
            <p:cNvSpPr/>
            <p:nvPr/>
          </p:nvSpPr>
          <p:spPr>
            <a:xfrm>
              <a:off x="6443012" y="3261631"/>
              <a:ext cx="257891" cy="144693"/>
            </a:xfrm>
            <a:custGeom>
              <a:avLst/>
              <a:gdLst/>
              <a:ahLst/>
              <a:cxnLst/>
              <a:rect l="l" t="t" r="r" b="b"/>
              <a:pathLst>
                <a:path w="7951" h="4461" extrusionOk="0">
                  <a:moveTo>
                    <a:pt x="3461" y="0"/>
                  </a:moveTo>
                  <a:cubicBezTo>
                    <a:pt x="2934" y="0"/>
                    <a:pt x="2415" y="67"/>
                    <a:pt x="1921" y="205"/>
                  </a:cubicBezTo>
                  <a:cubicBezTo>
                    <a:pt x="285" y="642"/>
                    <a:pt x="0" y="1498"/>
                    <a:pt x="152" y="2297"/>
                  </a:cubicBezTo>
                  <a:cubicBezTo>
                    <a:pt x="380" y="3458"/>
                    <a:pt x="1598" y="4371"/>
                    <a:pt x="2967" y="4447"/>
                  </a:cubicBezTo>
                  <a:cubicBezTo>
                    <a:pt x="3086" y="4456"/>
                    <a:pt x="3203" y="4460"/>
                    <a:pt x="3319" y="4460"/>
                  </a:cubicBezTo>
                  <a:cubicBezTo>
                    <a:pt x="6277" y="4460"/>
                    <a:pt x="7951" y="1517"/>
                    <a:pt x="7951" y="1517"/>
                  </a:cubicBezTo>
                  <a:cubicBezTo>
                    <a:pt x="7951" y="1517"/>
                    <a:pt x="7247" y="700"/>
                    <a:pt x="4926" y="167"/>
                  </a:cubicBezTo>
                  <a:cubicBezTo>
                    <a:pt x="4442" y="57"/>
                    <a:pt x="3948" y="0"/>
                    <a:pt x="3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801;p39"/>
            <p:cNvSpPr/>
            <p:nvPr/>
          </p:nvSpPr>
          <p:spPr>
            <a:xfrm>
              <a:off x="6756399" y="2678190"/>
              <a:ext cx="187572" cy="182966"/>
            </a:xfrm>
            <a:custGeom>
              <a:avLst/>
              <a:gdLst/>
              <a:ahLst/>
              <a:cxnLst/>
              <a:rect l="l" t="t" r="r" b="b"/>
              <a:pathLst>
                <a:path w="5783" h="5641" extrusionOk="0">
                  <a:moveTo>
                    <a:pt x="3568" y="1"/>
                  </a:moveTo>
                  <a:cubicBezTo>
                    <a:pt x="3115" y="1"/>
                    <a:pt x="2586" y="196"/>
                    <a:pt x="1979" y="713"/>
                  </a:cubicBezTo>
                  <a:cubicBezTo>
                    <a:pt x="1332" y="1284"/>
                    <a:pt x="857" y="2025"/>
                    <a:pt x="609" y="2862"/>
                  </a:cubicBezTo>
                  <a:cubicBezTo>
                    <a:pt x="1" y="4783"/>
                    <a:pt x="400" y="5639"/>
                    <a:pt x="400" y="5639"/>
                  </a:cubicBezTo>
                  <a:cubicBezTo>
                    <a:pt x="400" y="5639"/>
                    <a:pt x="437" y="5641"/>
                    <a:pt x="504" y="5641"/>
                  </a:cubicBezTo>
                  <a:cubicBezTo>
                    <a:pt x="1104" y="5641"/>
                    <a:pt x="4139" y="5533"/>
                    <a:pt x="5250" y="3395"/>
                  </a:cubicBezTo>
                  <a:cubicBezTo>
                    <a:pt x="5783" y="2349"/>
                    <a:pt x="5555" y="1074"/>
                    <a:pt x="4623" y="390"/>
                  </a:cubicBezTo>
                  <a:cubicBezTo>
                    <a:pt x="4332" y="163"/>
                    <a:pt x="3982" y="1"/>
                    <a:pt x="3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802;p39"/>
            <p:cNvSpPr/>
            <p:nvPr/>
          </p:nvSpPr>
          <p:spPr>
            <a:xfrm>
              <a:off x="6745306" y="2904035"/>
              <a:ext cx="225812" cy="181052"/>
            </a:xfrm>
            <a:custGeom>
              <a:avLst/>
              <a:gdLst/>
              <a:ahLst/>
              <a:cxnLst/>
              <a:rect l="l" t="t" r="r" b="b"/>
              <a:pathLst>
                <a:path w="6962" h="5582" extrusionOk="0">
                  <a:moveTo>
                    <a:pt x="5582" y="0"/>
                  </a:moveTo>
                  <a:cubicBezTo>
                    <a:pt x="5211" y="0"/>
                    <a:pt x="4725" y="135"/>
                    <a:pt x="4090" y="464"/>
                  </a:cubicBezTo>
                  <a:cubicBezTo>
                    <a:pt x="3291" y="883"/>
                    <a:pt x="2549" y="1453"/>
                    <a:pt x="1959" y="2176"/>
                  </a:cubicBezTo>
                  <a:cubicBezTo>
                    <a:pt x="171" y="4211"/>
                    <a:pt x="0" y="5315"/>
                    <a:pt x="0" y="5315"/>
                  </a:cubicBezTo>
                  <a:cubicBezTo>
                    <a:pt x="0" y="5315"/>
                    <a:pt x="717" y="5581"/>
                    <a:pt x="1735" y="5581"/>
                  </a:cubicBezTo>
                  <a:cubicBezTo>
                    <a:pt x="2789" y="5581"/>
                    <a:pt x="4164" y="5296"/>
                    <a:pt x="5402" y="4135"/>
                  </a:cubicBezTo>
                  <a:cubicBezTo>
                    <a:pt x="6448" y="3165"/>
                    <a:pt x="6962" y="1739"/>
                    <a:pt x="6620" y="750"/>
                  </a:cubicBezTo>
                  <a:cubicBezTo>
                    <a:pt x="6458" y="322"/>
                    <a:pt x="6156" y="0"/>
                    <a:pt x="5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803;p39"/>
            <p:cNvSpPr/>
            <p:nvPr/>
          </p:nvSpPr>
          <p:spPr>
            <a:xfrm>
              <a:off x="6695940" y="3148303"/>
              <a:ext cx="209173" cy="158348"/>
            </a:xfrm>
            <a:custGeom>
              <a:avLst/>
              <a:gdLst/>
              <a:ahLst/>
              <a:cxnLst/>
              <a:rect l="l" t="t" r="r" b="b"/>
              <a:pathLst>
                <a:path w="6449" h="4882" extrusionOk="0">
                  <a:moveTo>
                    <a:pt x="4346" y="0"/>
                  </a:moveTo>
                  <a:cubicBezTo>
                    <a:pt x="4022" y="0"/>
                    <a:pt x="3647" y="76"/>
                    <a:pt x="3215" y="256"/>
                  </a:cubicBezTo>
                  <a:cubicBezTo>
                    <a:pt x="2397" y="580"/>
                    <a:pt x="1712" y="1131"/>
                    <a:pt x="1199" y="1835"/>
                  </a:cubicBezTo>
                  <a:cubicBezTo>
                    <a:pt x="1" y="3452"/>
                    <a:pt x="96" y="4441"/>
                    <a:pt x="96" y="4441"/>
                  </a:cubicBezTo>
                  <a:cubicBezTo>
                    <a:pt x="96" y="4441"/>
                    <a:pt x="1236" y="4881"/>
                    <a:pt x="2575" y="4881"/>
                  </a:cubicBezTo>
                  <a:cubicBezTo>
                    <a:pt x="3531" y="4881"/>
                    <a:pt x="4587" y="4657"/>
                    <a:pt x="5403" y="3889"/>
                  </a:cubicBezTo>
                  <a:cubicBezTo>
                    <a:pt x="6258" y="3071"/>
                    <a:pt x="6449" y="1778"/>
                    <a:pt x="5802" y="789"/>
                  </a:cubicBezTo>
                  <a:cubicBezTo>
                    <a:pt x="5515" y="359"/>
                    <a:pt x="5050" y="0"/>
                    <a:pt x="4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804;p39"/>
            <p:cNvSpPr/>
            <p:nvPr/>
          </p:nvSpPr>
          <p:spPr>
            <a:xfrm>
              <a:off x="6602787" y="3413362"/>
              <a:ext cx="251112" cy="172360"/>
            </a:xfrm>
            <a:custGeom>
              <a:avLst/>
              <a:gdLst/>
              <a:ahLst/>
              <a:cxnLst/>
              <a:rect l="l" t="t" r="r" b="b"/>
              <a:pathLst>
                <a:path w="7742" h="5314" extrusionOk="0">
                  <a:moveTo>
                    <a:pt x="5862" y="0"/>
                  </a:moveTo>
                  <a:cubicBezTo>
                    <a:pt x="5562" y="0"/>
                    <a:pt x="5209" y="51"/>
                    <a:pt x="4794" y="168"/>
                  </a:cubicBezTo>
                  <a:cubicBezTo>
                    <a:pt x="3824" y="434"/>
                    <a:pt x="2873" y="986"/>
                    <a:pt x="2093" y="1728"/>
                  </a:cubicBezTo>
                  <a:cubicBezTo>
                    <a:pt x="229" y="3440"/>
                    <a:pt x="0" y="4505"/>
                    <a:pt x="0" y="4505"/>
                  </a:cubicBezTo>
                  <a:cubicBezTo>
                    <a:pt x="0" y="4505"/>
                    <a:pt x="1376" y="5314"/>
                    <a:pt x="3101" y="5314"/>
                  </a:cubicBezTo>
                  <a:cubicBezTo>
                    <a:pt x="3981" y="5314"/>
                    <a:pt x="4952" y="5103"/>
                    <a:pt x="5878" y="4467"/>
                  </a:cubicBezTo>
                  <a:cubicBezTo>
                    <a:pt x="7076" y="3630"/>
                    <a:pt x="7742" y="2203"/>
                    <a:pt x="7400" y="1062"/>
                  </a:cubicBezTo>
                  <a:cubicBezTo>
                    <a:pt x="7213" y="488"/>
                    <a:pt x="6788" y="0"/>
                    <a:pt x="5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7" name="Google Shape;805;p39"/>
          <p:cNvGrpSpPr/>
          <p:nvPr/>
        </p:nvGrpSpPr>
        <p:grpSpPr>
          <a:xfrm>
            <a:off x="5316786" y="4068567"/>
            <a:ext cx="1036848" cy="824934"/>
            <a:chOff x="4977006" y="3735346"/>
            <a:chExt cx="1228351" cy="977297"/>
          </a:xfrm>
        </p:grpSpPr>
        <p:grpSp>
          <p:nvGrpSpPr>
            <p:cNvPr id="188" name="Google Shape;806;p39"/>
            <p:cNvGrpSpPr/>
            <p:nvPr/>
          </p:nvGrpSpPr>
          <p:grpSpPr>
            <a:xfrm>
              <a:off x="4977006" y="3735346"/>
              <a:ext cx="1078224" cy="923805"/>
              <a:chOff x="4977006" y="3735346"/>
              <a:chExt cx="1078224" cy="923805"/>
            </a:xfrm>
          </p:grpSpPr>
          <p:sp>
            <p:nvSpPr>
              <p:cNvPr id="201" name="Google Shape;807;p39"/>
              <p:cNvSpPr/>
              <p:nvPr/>
            </p:nvSpPr>
            <p:spPr>
              <a:xfrm>
                <a:off x="4977006" y="3735346"/>
                <a:ext cx="1078224" cy="923805"/>
              </a:xfrm>
              <a:custGeom>
                <a:avLst/>
                <a:gdLst/>
                <a:ahLst/>
                <a:cxnLst/>
                <a:rect l="l" t="t" r="r" b="b"/>
                <a:pathLst>
                  <a:path w="24956" h="21372" extrusionOk="0">
                    <a:moveTo>
                      <a:pt x="6693" y="0"/>
                    </a:moveTo>
                    <a:cubicBezTo>
                      <a:pt x="5504" y="0"/>
                      <a:pt x="4402" y="376"/>
                      <a:pt x="3481" y="1152"/>
                    </a:cubicBezTo>
                    <a:cubicBezTo>
                      <a:pt x="381" y="3777"/>
                      <a:pt x="0" y="10377"/>
                      <a:pt x="2815" y="16426"/>
                    </a:cubicBezTo>
                    <a:lnTo>
                      <a:pt x="5155" y="21371"/>
                    </a:lnTo>
                    <a:lnTo>
                      <a:pt x="24955" y="21371"/>
                    </a:lnTo>
                    <a:lnTo>
                      <a:pt x="15521" y="6269"/>
                    </a:lnTo>
                    <a:cubicBezTo>
                      <a:pt x="12975" y="2214"/>
                      <a:pt x="9579" y="0"/>
                      <a:pt x="6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808;p39"/>
              <p:cNvSpPr/>
              <p:nvPr/>
            </p:nvSpPr>
            <p:spPr>
              <a:xfrm>
                <a:off x="5181218" y="3853138"/>
                <a:ext cx="430667" cy="805757"/>
              </a:xfrm>
              <a:custGeom>
                <a:avLst/>
                <a:gdLst/>
                <a:ahLst/>
                <a:cxnLst/>
                <a:rect l="l" t="t" r="r" b="b"/>
                <a:pathLst>
                  <a:path w="9968" h="18641" extrusionOk="0">
                    <a:moveTo>
                      <a:pt x="142" y="0"/>
                    </a:moveTo>
                    <a:cubicBezTo>
                      <a:pt x="119" y="0"/>
                      <a:pt x="95" y="6"/>
                      <a:pt x="76" y="19"/>
                    </a:cubicBezTo>
                    <a:cubicBezTo>
                      <a:pt x="38" y="76"/>
                      <a:pt x="0" y="133"/>
                      <a:pt x="38" y="209"/>
                    </a:cubicBezTo>
                    <a:lnTo>
                      <a:pt x="9644" y="18640"/>
                    </a:lnTo>
                    <a:lnTo>
                      <a:pt x="9967" y="18640"/>
                    </a:lnTo>
                    <a:lnTo>
                      <a:pt x="248" y="76"/>
                    </a:lnTo>
                    <a:cubicBezTo>
                      <a:pt x="235" y="25"/>
                      <a:pt x="188"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809;p39"/>
              <p:cNvSpPr/>
              <p:nvPr/>
            </p:nvSpPr>
            <p:spPr>
              <a:xfrm>
                <a:off x="5061477" y="3845892"/>
                <a:ext cx="397788" cy="335945"/>
              </a:xfrm>
              <a:custGeom>
                <a:avLst/>
                <a:gdLst/>
                <a:ahLst/>
                <a:cxnLst/>
                <a:rect l="l" t="t" r="r" b="b"/>
                <a:pathLst>
                  <a:path w="9207" h="7772" extrusionOk="0">
                    <a:moveTo>
                      <a:pt x="9051" y="1"/>
                    </a:moveTo>
                    <a:cubicBezTo>
                      <a:pt x="8998" y="1"/>
                      <a:pt x="8954" y="36"/>
                      <a:pt x="8940" y="92"/>
                    </a:cubicBezTo>
                    <a:lnTo>
                      <a:pt x="6639" y="7415"/>
                    </a:lnTo>
                    <a:lnTo>
                      <a:pt x="152" y="5152"/>
                    </a:lnTo>
                    <a:cubicBezTo>
                      <a:pt x="142" y="5149"/>
                      <a:pt x="132" y="5148"/>
                      <a:pt x="123" y="5148"/>
                    </a:cubicBezTo>
                    <a:cubicBezTo>
                      <a:pt x="62" y="5148"/>
                      <a:pt x="17" y="5197"/>
                      <a:pt x="0" y="5247"/>
                    </a:cubicBezTo>
                    <a:cubicBezTo>
                      <a:pt x="0" y="5342"/>
                      <a:pt x="19" y="5418"/>
                      <a:pt x="95" y="5437"/>
                    </a:cubicBezTo>
                    <a:lnTo>
                      <a:pt x="6715" y="7757"/>
                    </a:lnTo>
                    <a:cubicBezTo>
                      <a:pt x="6734" y="7767"/>
                      <a:pt x="6748" y="7772"/>
                      <a:pt x="6762" y="7772"/>
                    </a:cubicBezTo>
                    <a:cubicBezTo>
                      <a:pt x="6776" y="7772"/>
                      <a:pt x="6791" y="7767"/>
                      <a:pt x="6810" y="7757"/>
                    </a:cubicBezTo>
                    <a:cubicBezTo>
                      <a:pt x="6829" y="7757"/>
                      <a:pt x="6848" y="7700"/>
                      <a:pt x="6829" y="7681"/>
                    </a:cubicBezTo>
                    <a:lnTo>
                      <a:pt x="9187" y="206"/>
                    </a:lnTo>
                    <a:cubicBezTo>
                      <a:pt x="9206" y="149"/>
                      <a:pt x="9187" y="54"/>
                      <a:pt x="9111" y="16"/>
                    </a:cubicBezTo>
                    <a:cubicBezTo>
                      <a:pt x="9091" y="6"/>
                      <a:pt x="9070" y="1"/>
                      <a:pt x="9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810;p39"/>
              <p:cNvSpPr/>
              <p:nvPr/>
            </p:nvSpPr>
            <p:spPr>
              <a:xfrm>
                <a:off x="5177941" y="4277464"/>
                <a:ext cx="594198" cy="380510"/>
              </a:xfrm>
              <a:custGeom>
                <a:avLst/>
                <a:gdLst/>
                <a:ahLst/>
                <a:cxnLst/>
                <a:rect l="l" t="t" r="r" b="b"/>
                <a:pathLst>
                  <a:path w="13753" h="8803" extrusionOk="0">
                    <a:moveTo>
                      <a:pt x="13564" y="1"/>
                    </a:moveTo>
                    <a:cubicBezTo>
                      <a:pt x="13518" y="1"/>
                      <a:pt x="13478" y="26"/>
                      <a:pt x="13467" y="72"/>
                    </a:cubicBezTo>
                    <a:lnTo>
                      <a:pt x="9853" y="8726"/>
                    </a:lnTo>
                    <a:lnTo>
                      <a:pt x="152" y="6082"/>
                    </a:lnTo>
                    <a:cubicBezTo>
                      <a:pt x="144" y="6080"/>
                      <a:pt x="136" y="6080"/>
                      <a:pt x="128" y="6080"/>
                    </a:cubicBezTo>
                    <a:cubicBezTo>
                      <a:pt x="61" y="6080"/>
                      <a:pt x="0" y="6148"/>
                      <a:pt x="0" y="6216"/>
                    </a:cubicBezTo>
                    <a:cubicBezTo>
                      <a:pt x="19" y="6311"/>
                      <a:pt x="57" y="6406"/>
                      <a:pt x="133" y="6425"/>
                    </a:cubicBezTo>
                    <a:lnTo>
                      <a:pt x="8826" y="8802"/>
                    </a:lnTo>
                    <a:lnTo>
                      <a:pt x="10157" y="8802"/>
                    </a:lnTo>
                    <a:lnTo>
                      <a:pt x="13733" y="262"/>
                    </a:lnTo>
                    <a:cubicBezTo>
                      <a:pt x="13752" y="186"/>
                      <a:pt x="13733" y="72"/>
                      <a:pt x="13657" y="34"/>
                    </a:cubicBezTo>
                    <a:cubicBezTo>
                      <a:pt x="13627" y="11"/>
                      <a:pt x="13594" y="1"/>
                      <a:pt x="13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9" name="Google Shape;811;p39"/>
            <p:cNvGrpSpPr/>
            <p:nvPr/>
          </p:nvGrpSpPr>
          <p:grpSpPr>
            <a:xfrm>
              <a:off x="5296786" y="3951279"/>
              <a:ext cx="908571" cy="761365"/>
              <a:chOff x="5296786" y="3951279"/>
              <a:chExt cx="908571" cy="761365"/>
            </a:xfrm>
          </p:grpSpPr>
          <p:sp>
            <p:nvSpPr>
              <p:cNvPr id="190" name="Google Shape;812;p39"/>
              <p:cNvSpPr/>
              <p:nvPr/>
            </p:nvSpPr>
            <p:spPr>
              <a:xfrm>
                <a:off x="5485432" y="3951279"/>
                <a:ext cx="719925" cy="761365"/>
              </a:xfrm>
              <a:custGeom>
                <a:avLst/>
                <a:gdLst/>
                <a:ahLst/>
                <a:cxnLst/>
                <a:rect l="l" t="t" r="r" b="b"/>
                <a:pathLst>
                  <a:path w="16663" h="17614" extrusionOk="0">
                    <a:moveTo>
                      <a:pt x="9149" y="0"/>
                    </a:moveTo>
                    <a:cubicBezTo>
                      <a:pt x="9149" y="1"/>
                      <a:pt x="0" y="6297"/>
                      <a:pt x="3975" y="17576"/>
                    </a:cubicBezTo>
                    <a:lnTo>
                      <a:pt x="8198" y="17614"/>
                    </a:lnTo>
                    <a:cubicBezTo>
                      <a:pt x="16662" y="10804"/>
                      <a:pt x="9149" y="1"/>
                      <a:pt x="9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813;p39"/>
              <p:cNvSpPr/>
              <p:nvPr/>
            </p:nvSpPr>
            <p:spPr>
              <a:xfrm>
                <a:off x="5599439" y="4168355"/>
                <a:ext cx="338598" cy="544289"/>
              </a:xfrm>
              <a:custGeom>
                <a:avLst/>
                <a:gdLst/>
                <a:ahLst/>
                <a:cxnLst/>
                <a:rect l="l" t="t" r="r" b="b"/>
                <a:pathLst>
                  <a:path w="7837" h="12592" extrusionOk="0">
                    <a:moveTo>
                      <a:pt x="3081" y="0"/>
                    </a:moveTo>
                    <a:cubicBezTo>
                      <a:pt x="3081" y="0"/>
                      <a:pt x="0" y="5706"/>
                      <a:pt x="3538" y="12592"/>
                    </a:cubicBezTo>
                    <a:lnTo>
                      <a:pt x="5326" y="12554"/>
                    </a:lnTo>
                    <a:cubicBezTo>
                      <a:pt x="7836" y="4546"/>
                      <a:pt x="3082" y="0"/>
                      <a:pt x="3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814;p39"/>
              <p:cNvSpPr/>
              <p:nvPr/>
            </p:nvSpPr>
            <p:spPr>
              <a:xfrm>
                <a:off x="5400099" y="4285192"/>
                <a:ext cx="369878" cy="427452"/>
              </a:xfrm>
              <a:custGeom>
                <a:avLst/>
                <a:gdLst/>
                <a:ahLst/>
                <a:cxnLst/>
                <a:rect l="l" t="t" r="r" b="b"/>
                <a:pathLst>
                  <a:path w="8561" h="9889" extrusionOk="0">
                    <a:moveTo>
                      <a:pt x="2561" y="1"/>
                    </a:moveTo>
                    <a:cubicBezTo>
                      <a:pt x="2327" y="1"/>
                      <a:pt x="2100" y="84"/>
                      <a:pt x="1884" y="264"/>
                    </a:cubicBezTo>
                    <a:cubicBezTo>
                      <a:pt x="1" y="1767"/>
                      <a:pt x="3520" y="6864"/>
                      <a:pt x="5897" y="9889"/>
                    </a:cubicBezTo>
                    <a:lnTo>
                      <a:pt x="8560" y="9889"/>
                    </a:lnTo>
                    <a:cubicBezTo>
                      <a:pt x="7463" y="6906"/>
                      <a:pt x="4698" y="1"/>
                      <a:pt x="2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815;p39"/>
              <p:cNvSpPr/>
              <p:nvPr/>
            </p:nvSpPr>
            <p:spPr>
              <a:xfrm>
                <a:off x="5296786" y="4460772"/>
                <a:ext cx="373939" cy="251872"/>
              </a:xfrm>
              <a:custGeom>
                <a:avLst/>
                <a:gdLst/>
                <a:ahLst/>
                <a:cxnLst/>
                <a:rect l="l" t="t" r="r" b="b"/>
                <a:pathLst>
                  <a:path w="8655" h="5827" extrusionOk="0">
                    <a:moveTo>
                      <a:pt x="2214" y="1"/>
                    </a:moveTo>
                    <a:cubicBezTo>
                      <a:pt x="1870" y="1"/>
                      <a:pt x="1553" y="110"/>
                      <a:pt x="1275" y="349"/>
                    </a:cubicBezTo>
                    <a:cubicBezTo>
                      <a:pt x="0" y="1433"/>
                      <a:pt x="1503" y="3677"/>
                      <a:pt x="3614" y="5827"/>
                    </a:cubicBezTo>
                    <a:lnTo>
                      <a:pt x="8655" y="5808"/>
                    </a:lnTo>
                    <a:cubicBezTo>
                      <a:pt x="6640" y="3025"/>
                      <a:pt x="4033" y="1"/>
                      <a:pt x="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816;p39"/>
              <p:cNvSpPr/>
              <p:nvPr/>
            </p:nvSpPr>
            <p:spPr>
              <a:xfrm>
                <a:off x="5810531" y="4327034"/>
                <a:ext cx="276987" cy="385610"/>
              </a:xfrm>
              <a:custGeom>
                <a:avLst/>
                <a:gdLst/>
                <a:ahLst/>
                <a:cxnLst/>
                <a:rect l="l" t="t" r="r" b="b"/>
                <a:pathLst>
                  <a:path w="6411" h="8921" extrusionOk="0">
                    <a:moveTo>
                      <a:pt x="6145" y="0"/>
                    </a:moveTo>
                    <a:lnTo>
                      <a:pt x="6145" y="0"/>
                    </a:lnTo>
                    <a:cubicBezTo>
                      <a:pt x="6144" y="0"/>
                      <a:pt x="1" y="2967"/>
                      <a:pt x="1" y="8921"/>
                    </a:cubicBezTo>
                    <a:lnTo>
                      <a:pt x="2474" y="8921"/>
                    </a:lnTo>
                    <a:cubicBezTo>
                      <a:pt x="6411" y="4470"/>
                      <a:pt x="6145" y="0"/>
                      <a:pt x="6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817;p39"/>
              <p:cNvSpPr/>
              <p:nvPr/>
            </p:nvSpPr>
            <p:spPr>
              <a:xfrm>
                <a:off x="5880234" y="4478753"/>
                <a:ext cx="281956" cy="233890"/>
              </a:xfrm>
              <a:custGeom>
                <a:avLst/>
                <a:gdLst/>
                <a:ahLst/>
                <a:cxnLst/>
                <a:rect l="l" t="t" r="r" b="b"/>
                <a:pathLst>
                  <a:path w="6526" h="5411" extrusionOk="0">
                    <a:moveTo>
                      <a:pt x="4847" y="0"/>
                    </a:moveTo>
                    <a:cubicBezTo>
                      <a:pt x="3488" y="0"/>
                      <a:pt x="1508" y="2814"/>
                      <a:pt x="1" y="5411"/>
                    </a:cubicBezTo>
                    <a:lnTo>
                      <a:pt x="3805" y="5411"/>
                    </a:lnTo>
                    <a:cubicBezTo>
                      <a:pt x="5403" y="3376"/>
                      <a:pt x="6525" y="1340"/>
                      <a:pt x="5536" y="313"/>
                    </a:cubicBezTo>
                    <a:cubicBezTo>
                      <a:pt x="5333" y="98"/>
                      <a:pt x="5101" y="0"/>
                      <a:pt x="4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6" name="Google Shape;818;p39"/>
              <p:cNvGrpSpPr/>
              <p:nvPr/>
            </p:nvGrpSpPr>
            <p:grpSpPr>
              <a:xfrm>
                <a:off x="5724096" y="4351845"/>
                <a:ext cx="208606" cy="360799"/>
                <a:chOff x="5647896" y="4351089"/>
                <a:chExt cx="208606" cy="360799"/>
              </a:xfrm>
            </p:grpSpPr>
            <p:sp>
              <p:nvSpPr>
                <p:cNvPr id="197" name="Google Shape;819;p39"/>
                <p:cNvSpPr/>
                <p:nvPr/>
              </p:nvSpPr>
              <p:spPr>
                <a:xfrm>
                  <a:off x="5707746" y="4502868"/>
                  <a:ext cx="87144" cy="84721"/>
                </a:xfrm>
                <a:custGeom>
                  <a:avLst/>
                  <a:gdLst/>
                  <a:ahLst/>
                  <a:cxnLst/>
                  <a:rect l="l" t="t" r="r" b="b"/>
                  <a:pathLst>
                    <a:path w="2017" h="1960" extrusionOk="0">
                      <a:moveTo>
                        <a:pt x="1922" y="1"/>
                      </a:moveTo>
                      <a:lnTo>
                        <a:pt x="1" y="1865"/>
                      </a:lnTo>
                      <a:lnTo>
                        <a:pt x="96" y="1960"/>
                      </a:lnTo>
                      <a:lnTo>
                        <a:pt x="2017" y="96"/>
                      </a:lnTo>
                      <a:lnTo>
                        <a:pt x="19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820;p39"/>
                <p:cNvSpPr/>
                <p:nvPr/>
              </p:nvSpPr>
              <p:spPr>
                <a:xfrm>
                  <a:off x="5647896" y="4351089"/>
                  <a:ext cx="102741" cy="147224"/>
                </a:xfrm>
                <a:custGeom>
                  <a:avLst/>
                  <a:gdLst/>
                  <a:ahLst/>
                  <a:cxnLst/>
                  <a:rect l="l" t="t" r="r" b="b"/>
                  <a:pathLst>
                    <a:path w="2378" h="3406" extrusionOk="0">
                      <a:moveTo>
                        <a:pt x="1122" y="172"/>
                      </a:moveTo>
                      <a:cubicBezTo>
                        <a:pt x="1313" y="286"/>
                        <a:pt x="2149" y="895"/>
                        <a:pt x="2207" y="1675"/>
                      </a:cubicBezTo>
                      <a:cubicBezTo>
                        <a:pt x="2283" y="2530"/>
                        <a:pt x="1883" y="3272"/>
                        <a:pt x="1332" y="3291"/>
                      </a:cubicBezTo>
                      <a:cubicBezTo>
                        <a:pt x="1315" y="3292"/>
                        <a:pt x="1298" y="3293"/>
                        <a:pt x="1282" y="3293"/>
                      </a:cubicBezTo>
                      <a:cubicBezTo>
                        <a:pt x="1037" y="3293"/>
                        <a:pt x="824" y="3159"/>
                        <a:pt x="628" y="2892"/>
                      </a:cubicBezTo>
                      <a:cubicBezTo>
                        <a:pt x="400" y="2607"/>
                        <a:pt x="266" y="2226"/>
                        <a:pt x="247" y="1789"/>
                      </a:cubicBezTo>
                      <a:cubicBezTo>
                        <a:pt x="190" y="1028"/>
                        <a:pt x="951" y="324"/>
                        <a:pt x="1122" y="172"/>
                      </a:cubicBezTo>
                      <a:close/>
                      <a:moveTo>
                        <a:pt x="1065" y="1"/>
                      </a:moveTo>
                      <a:lnTo>
                        <a:pt x="1046" y="39"/>
                      </a:lnTo>
                      <a:cubicBezTo>
                        <a:pt x="1008" y="58"/>
                        <a:pt x="0" y="838"/>
                        <a:pt x="76" y="1770"/>
                      </a:cubicBezTo>
                      <a:cubicBezTo>
                        <a:pt x="114" y="2226"/>
                        <a:pt x="247" y="2626"/>
                        <a:pt x="476" y="2930"/>
                      </a:cubicBezTo>
                      <a:cubicBezTo>
                        <a:pt x="552" y="3025"/>
                        <a:pt x="628" y="3101"/>
                        <a:pt x="685" y="3177"/>
                      </a:cubicBezTo>
                      <a:cubicBezTo>
                        <a:pt x="875" y="3329"/>
                        <a:pt x="1103" y="3405"/>
                        <a:pt x="1313" y="3405"/>
                      </a:cubicBezTo>
                      <a:cubicBezTo>
                        <a:pt x="1902" y="3367"/>
                        <a:pt x="2378" y="2569"/>
                        <a:pt x="2302" y="1656"/>
                      </a:cubicBezTo>
                      <a:cubicBezTo>
                        <a:pt x="2264" y="723"/>
                        <a:pt x="1160" y="58"/>
                        <a:pt x="1122" y="39"/>
                      </a:cubicBezTo>
                      <a:lnTo>
                        <a:pt x="10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821;p39"/>
                <p:cNvSpPr/>
                <p:nvPr/>
              </p:nvSpPr>
              <p:spPr>
                <a:xfrm>
                  <a:off x="5696276" y="4430666"/>
                  <a:ext cx="24670" cy="281222"/>
                </a:xfrm>
                <a:custGeom>
                  <a:avLst/>
                  <a:gdLst/>
                  <a:ahLst/>
                  <a:cxnLst/>
                  <a:rect l="l" t="t" r="r" b="b"/>
                  <a:pathLst>
                    <a:path w="571" h="6506" extrusionOk="0">
                      <a:moveTo>
                        <a:pt x="19" y="1"/>
                      </a:moveTo>
                      <a:cubicBezTo>
                        <a:pt x="0" y="343"/>
                        <a:pt x="305" y="4623"/>
                        <a:pt x="419" y="6297"/>
                      </a:cubicBezTo>
                      <a:lnTo>
                        <a:pt x="571" y="6506"/>
                      </a:lnTo>
                      <a:cubicBezTo>
                        <a:pt x="476" y="5003"/>
                        <a:pt x="134" y="343"/>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822;p39"/>
                <p:cNvSpPr/>
                <p:nvPr/>
              </p:nvSpPr>
              <p:spPr>
                <a:xfrm>
                  <a:off x="5728270" y="4452275"/>
                  <a:ext cx="128232" cy="114979"/>
                </a:xfrm>
                <a:custGeom>
                  <a:avLst/>
                  <a:gdLst/>
                  <a:ahLst/>
                  <a:cxnLst/>
                  <a:rect l="l" t="t" r="r" b="b"/>
                  <a:pathLst>
                    <a:path w="2968" h="2660" extrusionOk="0">
                      <a:moveTo>
                        <a:pt x="2190" y="105"/>
                      </a:moveTo>
                      <a:cubicBezTo>
                        <a:pt x="2391" y="105"/>
                        <a:pt x="2551" y="121"/>
                        <a:pt x="2625" y="127"/>
                      </a:cubicBezTo>
                      <a:cubicBezTo>
                        <a:pt x="2663" y="375"/>
                        <a:pt x="2758" y="1402"/>
                        <a:pt x="2207" y="1934"/>
                      </a:cubicBezTo>
                      <a:cubicBezTo>
                        <a:pt x="1902" y="2220"/>
                        <a:pt x="1541" y="2429"/>
                        <a:pt x="1179" y="2505"/>
                      </a:cubicBezTo>
                      <a:cubicBezTo>
                        <a:pt x="1087" y="2527"/>
                        <a:pt x="998" y="2538"/>
                        <a:pt x="913" y="2538"/>
                      </a:cubicBezTo>
                      <a:cubicBezTo>
                        <a:pt x="701" y="2538"/>
                        <a:pt x="516" y="2470"/>
                        <a:pt x="381" y="2334"/>
                      </a:cubicBezTo>
                      <a:cubicBezTo>
                        <a:pt x="190" y="2163"/>
                        <a:pt x="133" y="1858"/>
                        <a:pt x="209" y="1535"/>
                      </a:cubicBezTo>
                      <a:cubicBezTo>
                        <a:pt x="285" y="1174"/>
                        <a:pt x="495" y="850"/>
                        <a:pt x="799" y="546"/>
                      </a:cubicBezTo>
                      <a:cubicBezTo>
                        <a:pt x="1183" y="174"/>
                        <a:pt x="1775" y="105"/>
                        <a:pt x="2190" y="105"/>
                      </a:cubicBezTo>
                      <a:close/>
                      <a:moveTo>
                        <a:pt x="2196" y="0"/>
                      </a:moveTo>
                      <a:cubicBezTo>
                        <a:pt x="1756" y="0"/>
                        <a:pt x="1127" y="77"/>
                        <a:pt x="723" y="470"/>
                      </a:cubicBezTo>
                      <a:cubicBezTo>
                        <a:pt x="400" y="774"/>
                        <a:pt x="190" y="1155"/>
                        <a:pt x="95" y="1516"/>
                      </a:cubicBezTo>
                      <a:cubicBezTo>
                        <a:pt x="0" y="1877"/>
                        <a:pt x="57" y="2201"/>
                        <a:pt x="285" y="2410"/>
                      </a:cubicBezTo>
                      <a:lnTo>
                        <a:pt x="324" y="2467"/>
                      </a:lnTo>
                      <a:cubicBezTo>
                        <a:pt x="480" y="2595"/>
                        <a:pt x="702" y="2660"/>
                        <a:pt x="947" y="2660"/>
                      </a:cubicBezTo>
                      <a:cubicBezTo>
                        <a:pt x="1028" y="2660"/>
                        <a:pt x="1113" y="2652"/>
                        <a:pt x="1198" y="2638"/>
                      </a:cubicBezTo>
                      <a:cubicBezTo>
                        <a:pt x="1579" y="2543"/>
                        <a:pt x="1959" y="2315"/>
                        <a:pt x="2302" y="2010"/>
                      </a:cubicBezTo>
                      <a:cubicBezTo>
                        <a:pt x="2967" y="1364"/>
                        <a:pt x="2758" y="127"/>
                        <a:pt x="2758" y="89"/>
                      </a:cubicBezTo>
                      <a:lnTo>
                        <a:pt x="2758" y="32"/>
                      </a:lnTo>
                      <a:lnTo>
                        <a:pt x="2701" y="32"/>
                      </a:lnTo>
                      <a:cubicBezTo>
                        <a:pt x="2686" y="32"/>
                        <a:pt x="2480" y="0"/>
                        <a:pt x="2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9427" y="40949"/>
            <a:ext cx="2935093" cy="523220"/>
          </a:xfrm>
          <a:prstGeom prst="rect">
            <a:avLst/>
          </a:prstGeom>
          <a:noFill/>
        </p:spPr>
        <p:txBody>
          <a:bodyPr wrap="square" rtlCol="0">
            <a:spAutoFit/>
          </a:bodyPr>
          <a:lstStyle/>
          <a:p>
            <a:pPr algn="ctr"/>
            <a:r>
              <a:rPr lang="en-US" sz="2800" dirty="0" err="1">
                <a:solidFill>
                  <a:srgbClr val="EC0A3A"/>
                </a:solidFill>
                <a:latin typeface="SVN-SAF" panose="02040603050506020204" pitchFamily="18" charset="0"/>
              </a:rPr>
              <a:t>Nhiệm</a:t>
            </a:r>
            <a:r>
              <a:rPr lang="en-US" sz="2800" dirty="0">
                <a:solidFill>
                  <a:srgbClr val="EC0A3A"/>
                </a:solidFill>
                <a:latin typeface="SVN-SAF" panose="02040603050506020204" pitchFamily="18" charset="0"/>
              </a:rPr>
              <a:t> </a:t>
            </a:r>
            <a:r>
              <a:rPr lang="en-US" sz="2800" dirty="0" err="1">
                <a:solidFill>
                  <a:srgbClr val="EC0A3A"/>
                </a:solidFill>
                <a:latin typeface="SVN-SAF" panose="02040603050506020204" pitchFamily="18" charset="0"/>
              </a:rPr>
              <a:t>vụ</a:t>
            </a:r>
            <a:r>
              <a:rPr lang="en-US" sz="2800" dirty="0">
                <a:solidFill>
                  <a:srgbClr val="EC0A3A"/>
                </a:solidFill>
                <a:latin typeface="SVN-SAF" panose="02040603050506020204" pitchFamily="18" charset="0"/>
              </a:rPr>
              <a:t> 1</a:t>
            </a:r>
            <a:endParaRPr lang="en-US" sz="2800" dirty="0">
              <a:solidFill>
                <a:srgbClr val="EC0A3A"/>
              </a:solidFill>
              <a:latin typeface="SVN-SAF" panose="02040603050506020204" pitchFamily="18" charset="0"/>
            </a:endParaRPr>
          </a:p>
        </p:txBody>
      </p:sp>
      <p:sp>
        <p:nvSpPr>
          <p:cNvPr id="6" name="TextBox 5"/>
          <p:cNvSpPr txBox="1"/>
          <p:nvPr/>
        </p:nvSpPr>
        <p:spPr>
          <a:xfrm>
            <a:off x="986790" y="530190"/>
            <a:ext cx="7623810" cy="338554"/>
          </a:xfrm>
          <a:prstGeom prst="rect">
            <a:avLst/>
          </a:prstGeom>
          <a:noFill/>
        </p:spPr>
        <p:txBody>
          <a:bodyPr wrap="square">
            <a:spAutoFit/>
          </a:bodyPr>
          <a:lstStyle/>
          <a:p>
            <a:r>
              <a:rPr lang="vi-VN" sz="1600" b="1" dirty="0"/>
              <a:t>Em đồng tình hay không đồng tình với những ý kiến nào dưới đây? Vì sao? </a:t>
            </a:r>
            <a:endParaRPr lang="en-US" sz="1600" b="1" dirty="0"/>
          </a:p>
        </p:txBody>
      </p:sp>
      <p:pic>
        <p:nvPicPr>
          <p:cNvPr id="7" name="Picture 6"/>
          <p:cNvPicPr>
            <a:picLocks noChangeAspect="1"/>
          </p:cNvPicPr>
          <p:nvPr/>
        </p:nvPicPr>
        <p:blipFill>
          <a:blip r:embed="rId1"/>
          <a:stretch>
            <a:fillRect/>
          </a:stretch>
        </p:blipFill>
        <p:spPr>
          <a:xfrm>
            <a:off x="200661" y="3567184"/>
            <a:ext cx="1207407" cy="1207407"/>
          </a:xfrm>
          <a:prstGeom prst="rect">
            <a:avLst/>
          </a:prstGeom>
        </p:spPr>
      </p:pic>
      <p:sp>
        <p:nvSpPr>
          <p:cNvPr id="8" name="TextBox 7"/>
          <p:cNvSpPr txBox="1"/>
          <p:nvPr/>
        </p:nvSpPr>
        <p:spPr>
          <a:xfrm>
            <a:off x="669094" y="1071281"/>
            <a:ext cx="5937446" cy="383823"/>
          </a:xfrm>
          <a:prstGeom prst="rect">
            <a:avLst/>
          </a:prstGeom>
          <a:solidFill>
            <a:schemeClr val="accent4">
              <a:lumMod val="90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a) Vợ, chồng xô xát không phải là bạo lực gia đình. </a:t>
            </a:r>
            <a:endParaRPr lang="en-US" sz="1800" dirty="0">
              <a:effectLst/>
              <a:latin typeface="Arial" panose="020B0604020202020204" pitchFamily="34" charset="0"/>
              <a:ea typeface="Arial" panose="020B0604020202020204" pitchFamily="34" charset="0"/>
            </a:endParaRPr>
          </a:p>
        </p:txBody>
      </p:sp>
      <p:sp>
        <p:nvSpPr>
          <p:cNvPr id="9" name="TextBox 8"/>
          <p:cNvSpPr txBox="1"/>
          <p:nvPr/>
        </p:nvSpPr>
        <p:spPr>
          <a:xfrm>
            <a:off x="986790" y="1791801"/>
            <a:ext cx="5812973" cy="383823"/>
          </a:xfrm>
          <a:prstGeom prst="rect">
            <a:avLst/>
          </a:prstGeom>
          <a:solidFill>
            <a:schemeClr val="accent5">
              <a:lumMod val="75000"/>
            </a:schemeClr>
          </a:solidFill>
        </p:spPr>
        <p:txBody>
          <a:bodyPr wrap="square">
            <a:spAutoFit/>
          </a:bodyPr>
          <a:lstStyle/>
          <a:p>
            <a:pPr algn="just">
              <a:lnSpc>
                <a:spcPct val="115000"/>
              </a:lnSpc>
            </a:pPr>
            <a:r>
              <a:rPr lang="en-US" sz="1800" dirty="0">
                <a:effectLst/>
                <a:latin typeface="Arial" panose="020B0604020202020204" pitchFamily="34" charset="0"/>
                <a:ea typeface="Arial" panose="020B0604020202020204" pitchFamily="34" charset="0"/>
              </a:rPr>
              <a:t>b) </a:t>
            </a:r>
            <a:r>
              <a:rPr lang="en-US" sz="1800" dirty="0" err="1">
                <a:effectLst/>
                <a:latin typeface="Arial" panose="020B0604020202020204" pitchFamily="34" charset="0"/>
                <a:ea typeface="Arial" panose="020B0604020202020204" pitchFamily="34" charset="0"/>
              </a:rPr>
              <a:t>Bố</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mẹ</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có</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quyền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đánh</a:t>
            </a:r>
            <a:r>
              <a:rPr lang="en-US" sz="1800" dirty="0">
                <a:effectLst/>
                <a:latin typeface="Arial" panose="020B0604020202020204" pitchFamily="34" charset="0"/>
                <a:ea typeface="Arial" panose="020B0604020202020204" pitchFamily="34" charset="0"/>
              </a:rPr>
              <a:t> con </a:t>
            </a:r>
            <a:r>
              <a:rPr lang="en-US" sz="1800" dirty="0" err="1">
                <a:effectLst/>
                <a:latin typeface="Arial" panose="020B0604020202020204" pitchFamily="34" charset="0"/>
                <a:ea typeface="Arial" panose="020B0604020202020204" pitchFamily="34" charset="0"/>
              </a:rPr>
              <a:t>khi</a:t>
            </a:r>
            <a:r>
              <a:rPr lang="en-US" sz="1800" dirty="0">
                <a:effectLst/>
                <a:latin typeface="Arial" panose="020B0604020202020204" pitchFamily="34" charset="0"/>
                <a:ea typeface="Arial" panose="020B0604020202020204" pitchFamily="34" charset="0"/>
              </a:rPr>
              <a:t> con </a:t>
            </a:r>
            <a:r>
              <a:rPr lang="en-US" sz="1800" dirty="0" err="1">
                <a:effectLst/>
                <a:latin typeface="Arial" panose="020B0604020202020204" pitchFamily="34" charset="0"/>
                <a:ea typeface="Arial" panose="020B0604020202020204" pitchFamily="34" charset="0"/>
              </a:rPr>
              <a:t>không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vâng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lời</a:t>
            </a:r>
            <a:r>
              <a:rPr lang="en-US" sz="1800"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p:txBody>
      </p:sp>
      <p:sp>
        <p:nvSpPr>
          <p:cNvPr id="10" name="TextBox 9"/>
          <p:cNvSpPr txBox="1"/>
          <p:nvPr/>
        </p:nvSpPr>
        <p:spPr>
          <a:xfrm>
            <a:off x="1408067" y="2512321"/>
            <a:ext cx="6540862" cy="383823"/>
          </a:xfrm>
          <a:prstGeom prst="rect">
            <a:avLst/>
          </a:prstGeom>
          <a:solidFill>
            <a:schemeClr val="accent2">
              <a:lumMod val="75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c) Người chồng có quyền kiểm soát về kinh tế trong gia đình. </a:t>
            </a:r>
            <a:endParaRPr lang="en-US" sz="1800" i="1" dirty="0">
              <a:effectLst/>
              <a:latin typeface="Arial" panose="020B0604020202020204" pitchFamily="34" charset="0"/>
              <a:ea typeface="Arial" panose="020B0604020202020204" pitchFamily="34" charset="0"/>
            </a:endParaRPr>
          </a:p>
        </p:txBody>
      </p:sp>
      <p:sp>
        <p:nvSpPr>
          <p:cNvPr id="12" name="TextBox 11"/>
          <p:cNvSpPr txBox="1"/>
          <p:nvPr/>
        </p:nvSpPr>
        <p:spPr>
          <a:xfrm>
            <a:off x="1887748" y="3316573"/>
            <a:ext cx="7103851" cy="383823"/>
          </a:xfrm>
          <a:prstGeom prst="rect">
            <a:avLst/>
          </a:prstGeom>
          <a:solidFill>
            <a:schemeClr val="accent2">
              <a:lumMod val="60000"/>
              <a:lumOff val="40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d) Bạo lực gia đình là chuyện nội bộ, không ảnh hưởng đến xã hội. </a:t>
            </a:r>
            <a:endParaRPr lang="en-US" sz="1800" i="1" dirty="0">
              <a:effectLst/>
              <a:latin typeface="Arial" panose="020B0604020202020204" pitchFamily="34" charset="0"/>
              <a:ea typeface="Arial" panose="020B0604020202020204" pitchFamily="34" charset="0"/>
            </a:endParaRPr>
          </a:p>
        </p:txBody>
      </p:sp>
      <p:sp>
        <p:nvSpPr>
          <p:cNvPr id="13" name="TextBox 12"/>
          <p:cNvSpPr txBox="1"/>
          <p:nvPr/>
        </p:nvSpPr>
        <p:spPr>
          <a:xfrm>
            <a:off x="2397910" y="4072219"/>
            <a:ext cx="6545429" cy="702372"/>
          </a:xfrm>
          <a:prstGeom prst="rect">
            <a:avLst/>
          </a:prstGeom>
          <a:solidFill>
            <a:schemeClr val="accent1">
              <a:lumMod val="40000"/>
              <a:lumOff val="60000"/>
            </a:schemeClr>
          </a:solidFill>
        </p:spPr>
        <p:txBody>
          <a:bodyPr wrap="square">
            <a:spAutoFit/>
          </a:bodyPr>
          <a:lstStyle/>
          <a:p>
            <a:pPr algn="just">
              <a:lnSpc>
                <a:spcPct val="115000"/>
              </a:lnSpc>
            </a:pPr>
            <a:r>
              <a:rPr lang="en-US" sz="1800" dirty="0">
                <a:latin typeface="Arial" panose="020B0604020202020204" pitchFamily="34" charset="0"/>
                <a:ea typeface="Arial" panose="020B0604020202020204" pitchFamily="34" charset="0"/>
              </a:rPr>
              <a:t>e</a:t>
            </a:r>
            <a:r>
              <a:rPr lang="vi-VN" sz="1800" dirty="0">
                <a:effectLst/>
                <a:latin typeface="Arial" panose="020B0604020202020204" pitchFamily="34" charset="0"/>
                <a:ea typeface="Arial" panose="020B0604020202020204" pitchFamily="34" charset="0"/>
              </a:rPr>
              <a:t>) Bạo lực gia đình không chỉ ảnh hưởng ở hiện tại mà hệ </a:t>
            </a:r>
            <a:r>
              <a:rPr lang="vi-VN" sz="1800" dirty="0" err="1">
                <a:effectLst/>
                <a:latin typeface="Arial" panose="020B0604020202020204" pitchFamily="34" charset="0"/>
                <a:ea typeface="Arial" panose="020B0604020202020204" pitchFamily="34" charset="0"/>
              </a:rPr>
              <a:t>luỵ</a:t>
            </a:r>
            <a:r>
              <a:rPr lang="vi-VN" sz="1800" dirty="0">
                <a:effectLst/>
                <a:latin typeface="Arial" panose="020B0604020202020204" pitchFamily="34" charset="0"/>
                <a:ea typeface="Arial" panose="020B0604020202020204" pitchFamily="34" charset="0"/>
              </a:rPr>
              <a:t> kéo dài đến cả tương lai. </a:t>
            </a:r>
            <a:endParaRPr lang="en-US" sz="1800" i="1" dirty="0">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256796" y="1396524"/>
            <a:ext cx="5775598" cy="3436911"/>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259442" y="477541"/>
            <a:ext cx="8457838"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đọc trường hợp sau và phân tích tác hại của bạo lực gia đình đối với bạn </a:t>
            </a:r>
            <a:r>
              <a:rPr lang="vi-VN" sz="1800" b="1" dirty="0" err="1">
                <a:effectLst/>
                <a:latin typeface="Arial" panose="020B0604020202020204" pitchFamily="34" charset="0"/>
                <a:ea typeface="Arial" panose="020B0604020202020204" pitchFamily="34" charset="0"/>
              </a:rPr>
              <a:t>Ph</a:t>
            </a:r>
            <a:r>
              <a:rPr lang="en-US" sz="1800" b="1" dirty="0">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và các thành viên trong gia đình của</a:t>
            </a:r>
            <a:r>
              <a:rPr lang="en-US" sz="1800" b="1" dirty="0">
                <a:effectLst/>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bạn. </a:t>
            </a:r>
            <a:endParaRPr lang="en-US" sz="1800" b="1" dirty="0">
              <a:effectLst/>
              <a:latin typeface="Arial" panose="020B0604020202020204" pitchFamily="34" charset="0"/>
              <a:ea typeface="Arial" panose="020B0604020202020204" pitchFamily="34" charset="0"/>
            </a:endParaRPr>
          </a:p>
        </p:txBody>
      </p:sp>
      <p:sp>
        <p:nvSpPr>
          <p:cNvPr id="8" name="TextBox 7"/>
          <p:cNvSpPr txBox="1"/>
          <p:nvPr/>
        </p:nvSpPr>
        <p:spPr>
          <a:xfrm>
            <a:off x="404660" y="1448667"/>
            <a:ext cx="5479869" cy="3370666"/>
          </a:xfrm>
          <a:prstGeom prst="rect">
            <a:avLst/>
          </a:prstGeom>
          <a:noFill/>
        </p:spPr>
        <p:txBody>
          <a:bodyPr wrap="square">
            <a:spAutoFit/>
          </a:bodyPr>
          <a:lstStyle/>
          <a:p>
            <a:pPr algn="just">
              <a:lnSpc>
                <a:spcPct val="150000"/>
              </a:lnSpc>
            </a:pPr>
            <a:r>
              <a:rPr lang="vi-VN" sz="1600" dirty="0">
                <a:latin typeface="Arial" panose="020B0604020202020204" pitchFamily="34" charset="0"/>
                <a:ea typeface="Arial" panose="020B0604020202020204" pitchFamily="34" charset="0"/>
              </a:rPr>
              <a:t>Gần đây,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nghỉ học nhiều ngày mà không có lí do. Khi cô giáo chủ nhiệm và các bạn đến nhà để tìm hiểu,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cho biết, phải ở nhà để lo việc gia đình.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kể, mấy tháng nay, do công việc nhiều nên mẹ thường đi làm về muộn và hay đi  công tác xa. Bố em nghi ngờ và ghen tuông nên thường xúc phạm mẹ. Mặc dù, gia  đình nội, ngoại đã can ngăn nhưng bố của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vẫn không thay đổi. Mẹ của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không chịu đựng được nữa nên về nhà ngoại ở hẳn. </a:t>
            </a:r>
            <a:endParaRPr lang="en-US" sz="1600" dirty="0">
              <a:effectLst/>
              <a:latin typeface="Arial" panose="020B0604020202020204" pitchFamily="34" charset="0"/>
              <a:ea typeface="Arial" panose="020B0604020202020204" pitchFamily="34" charset="0"/>
            </a:endParaRPr>
          </a:p>
        </p:txBody>
      </p:sp>
      <p:sp>
        <p:nvSpPr>
          <p:cNvPr id="3" name="TextBox 2"/>
          <p:cNvSpPr txBox="1"/>
          <p:nvPr/>
        </p:nvSpPr>
        <p:spPr>
          <a:xfrm>
            <a:off x="2913227" y="3918"/>
            <a:ext cx="2935093" cy="523220"/>
          </a:xfrm>
          <a:prstGeom prst="rect">
            <a:avLst/>
          </a:prstGeom>
          <a:noFill/>
        </p:spPr>
        <p:txBody>
          <a:bodyPr wrap="square" rtlCol="0">
            <a:spAutoFit/>
          </a:bodyPr>
          <a:lstStyle/>
          <a:p>
            <a:pPr algn="ctr"/>
            <a:r>
              <a:rPr lang="en-US" sz="2800" dirty="0" err="1">
                <a:solidFill>
                  <a:srgbClr val="EC0A3A"/>
                </a:solidFill>
                <a:latin typeface="SVN-SAF" panose="02040603050506020204" pitchFamily="18" charset="0"/>
              </a:rPr>
              <a:t>Nhiệm</a:t>
            </a:r>
            <a:r>
              <a:rPr lang="en-US" sz="2800" dirty="0">
                <a:solidFill>
                  <a:srgbClr val="EC0A3A"/>
                </a:solidFill>
                <a:latin typeface="SVN-SAF" panose="02040603050506020204" pitchFamily="18" charset="0"/>
              </a:rPr>
              <a:t> </a:t>
            </a:r>
            <a:r>
              <a:rPr lang="en-US" sz="2800" dirty="0" err="1">
                <a:solidFill>
                  <a:srgbClr val="EC0A3A"/>
                </a:solidFill>
                <a:latin typeface="SVN-SAF" panose="02040603050506020204" pitchFamily="18" charset="0"/>
              </a:rPr>
              <a:t>vụ</a:t>
            </a:r>
            <a:r>
              <a:rPr lang="en-US" sz="2800" dirty="0">
                <a:solidFill>
                  <a:srgbClr val="EC0A3A"/>
                </a:solidFill>
                <a:latin typeface="SVN-SAF" panose="02040603050506020204" pitchFamily="18" charset="0"/>
              </a:rPr>
              <a:t> 2</a:t>
            </a:r>
            <a:endParaRPr lang="en-US" sz="2800" dirty="0">
              <a:solidFill>
                <a:srgbClr val="EC0A3A"/>
              </a:solidFill>
              <a:latin typeface="SVN-SAF" panose="02040603050506020204" pitchFamily="18" charset="0"/>
            </a:endParaRPr>
          </a:p>
        </p:txBody>
      </p:sp>
      <p:pic>
        <p:nvPicPr>
          <p:cNvPr id="2050" name="Picture 2" descr="Quy định của pháp luật về những hành vi bạo lực gia đình - Cổng Thông Tin  Hội Liên hiệp Phụ nữ Việt Nam"/>
          <p:cNvPicPr>
            <a:picLocks noChangeAspect="1" noChangeArrowheads="1"/>
          </p:cNvPicPr>
          <p:nvPr/>
        </p:nvPicPr>
        <p:blipFill>
          <a:blip r:embed="rId1">
            <a:biLevel thresh="25000"/>
            <a:extLst>
              <a:ext uri="{28A0092B-C50C-407E-A947-70E740481C1C}">
                <a14:useLocalDpi xmlns:a14="http://schemas.microsoft.com/office/drawing/2010/main" val="0"/>
              </a:ext>
            </a:extLst>
          </a:blip>
          <a:srcRect/>
          <a:stretch>
            <a:fillRect/>
          </a:stretch>
        </p:blipFill>
        <p:spPr bwMode="auto">
          <a:xfrm>
            <a:off x="5848320" y="1861368"/>
            <a:ext cx="3226117" cy="25072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grpSp>
        <p:nvGrpSpPr>
          <p:cNvPr id="11" name="Google Shape;3171;p74"/>
          <p:cNvGrpSpPr/>
          <p:nvPr/>
        </p:nvGrpSpPr>
        <p:grpSpPr>
          <a:xfrm>
            <a:off x="7085458" y="1061711"/>
            <a:ext cx="375920" cy="548584"/>
            <a:chOff x="6062333" y="1597838"/>
            <a:chExt cx="353002" cy="665434"/>
          </a:xfrm>
        </p:grpSpPr>
        <p:sp>
          <p:nvSpPr>
            <p:cNvPr id="13" name="Google Shape;3172;p74"/>
            <p:cNvSpPr/>
            <p:nvPr/>
          </p:nvSpPr>
          <p:spPr>
            <a:xfrm>
              <a:off x="6072340" y="1597838"/>
              <a:ext cx="342995" cy="665434"/>
            </a:xfrm>
            <a:custGeom>
              <a:avLst/>
              <a:gdLst/>
              <a:ahLst/>
              <a:cxnLst/>
              <a:rect l="l" t="t" r="r" b="b"/>
              <a:pathLst>
                <a:path w="4672" h="9064" extrusionOk="0">
                  <a:moveTo>
                    <a:pt x="2736" y="1"/>
                  </a:moveTo>
                  <a:cubicBezTo>
                    <a:pt x="2535" y="1"/>
                    <a:pt x="2334" y="20"/>
                    <a:pt x="2132" y="56"/>
                  </a:cubicBezTo>
                  <a:cubicBezTo>
                    <a:pt x="1385" y="194"/>
                    <a:pt x="49" y="789"/>
                    <a:pt x="14" y="1703"/>
                  </a:cubicBezTo>
                  <a:cubicBezTo>
                    <a:pt x="1" y="2166"/>
                    <a:pt x="312" y="2775"/>
                    <a:pt x="527" y="3163"/>
                  </a:cubicBezTo>
                  <a:cubicBezTo>
                    <a:pt x="683" y="3435"/>
                    <a:pt x="912" y="3891"/>
                    <a:pt x="1290" y="3891"/>
                  </a:cubicBezTo>
                  <a:cubicBezTo>
                    <a:pt x="1364" y="3891"/>
                    <a:pt x="1444" y="3874"/>
                    <a:pt x="1530" y="3834"/>
                  </a:cubicBezTo>
                  <a:cubicBezTo>
                    <a:pt x="1772" y="3723"/>
                    <a:pt x="1952" y="3433"/>
                    <a:pt x="2084" y="3225"/>
                  </a:cubicBezTo>
                  <a:cubicBezTo>
                    <a:pt x="2093" y="3209"/>
                    <a:pt x="2106" y="3202"/>
                    <a:pt x="2119" y="3202"/>
                  </a:cubicBezTo>
                  <a:cubicBezTo>
                    <a:pt x="2145" y="3202"/>
                    <a:pt x="2169" y="3228"/>
                    <a:pt x="2160" y="3260"/>
                  </a:cubicBezTo>
                  <a:cubicBezTo>
                    <a:pt x="2187" y="3267"/>
                    <a:pt x="2222" y="3301"/>
                    <a:pt x="2215" y="3343"/>
                  </a:cubicBezTo>
                  <a:cubicBezTo>
                    <a:pt x="2049" y="4346"/>
                    <a:pt x="1890" y="5350"/>
                    <a:pt x="1745" y="6353"/>
                  </a:cubicBezTo>
                  <a:cubicBezTo>
                    <a:pt x="1655" y="6941"/>
                    <a:pt x="1572" y="7537"/>
                    <a:pt x="1502" y="8139"/>
                  </a:cubicBezTo>
                  <a:cubicBezTo>
                    <a:pt x="1482" y="8263"/>
                    <a:pt x="1412" y="8526"/>
                    <a:pt x="1440" y="8665"/>
                  </a:cubicBezTo>
                  <a:cubicBezTo>
                    <a:pt x="1523" y="9052"/>
                    <a:pt x="2001" y="9004"/>
                    <a:pt x="2298" y="9024"/>
                  </a:cubicBezTo>
                  <a:cubicBezTo>
                    <a:pt x="2492" y="9041"/>
                    <a:pt x="2736" y="9064"/>
                    <a:pt x="2979" y="9064"/>
                  </a:cubicBezTo>
                  <a:cubicBezTo>
                    <a:pt x="3249" y="9064"/>
                    <a:pt x="3517" y="9036"/>
                    <a:pt x="3717" y="8941"/>
                  </a:cubicBezTo>
                  <a:cubicBezTo>
                    <a:pt x="4340" y="8644"/>
                    <a:pt x="4243" y="7661"/>
                    <a:pt x="4305" y="7080"/>
                  </a:cubicBezTo>
                  <a:cubicBezTo>
                    <a:pt x="4409" y="6111"/>
                    <a:pt x="4485" y="5135"/>
                    <a:pt x="4540" y="4159"/>
                  </a:cubicBezTo>
                  <a:cubicBezTo>
                    <a:pt x="4589" y="3204"/>
                    <a:pt x="4672" y="2222"/>
                    <a:pt x="4617" y="1267"/>
                  </a:cubicBezTo>
                  <a:cubicBezTo>
                    <a:pt x="4582" y="519"/>
                    <a:pt x="4091" y="208"/>
                    <a:pt x="3412" y="76"/>
                  </a:cubicBezTo>
                  <a:cubicBezTo>
                    <a:pt x="3189" y="25"/>
                    <a:pt x="2963" y="1"/>
                    <a:pt x="273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173;p74"/>
            <p:cNvSpPr/>
            <p:nvPr/>
          </p:nvSpPr>
          <p:spPr>
            <a:xfrm>
              <a:off x="6062333" y="1597838"/>
              <a:ext cx="342995" cy="665434"/>
            </a:xfrm>
            <a:custGeom>
              <a:avLst/>
              <a:gdLst/>
              <a:ahLst/>
              <a:cxnLst/>
              <a:rect l="l" t="t" r="r" b="b"/>
              <a:pathLst>
                <a:path w="4672" h="9064" extrusionOk="0">
                  <a:moveTo>
                    <a:pt x="2736" y="1"/>
                  </a:moveTo>
                  <a:cubicBezTo>
                    <a:pt x="2535" y="1"/>
                    <a:pt x="2334" y="20"/>
                    <a:pt x="2132" y="56"/>
                  </a:cubicBezTo>
                  <a:cubicBezTo>
                    <a:pt x="1385" y="194"/>
                    <a:pt x="49" y="789"/>
                    <a:pt x="14" y="1703"/>
                  </a:cubicBezTo>
                  <a:cubicBezTo>
                    <a:pt x="1" y="2166"/>
                    <a:pt x="312" y="2775"/>
                    <a:pt x="527" y="3163"/>
                  </a:cubicBezTo>
                  <a:cubicBezTo>
                    <a:pt x="683" y="3435"/>
                    <a:pt x="912" y="3891"/>
                    <a:pt x="1290" y="3891"/>
                  </a:cubicBezTo>
                  <a:cubicBezTo>
                    <a:pt x="1364" y="3891"/>
                    <a:pt x="1444" y="3874"/>
                    <a:pt x="1530" y="3834"/>
                  </a:cubicBezTo>
                  <a:cubicBezTo>
                    <a:pt x="1772" y="3723"/>
                    <a:pt x="1952" y="3433"/>
                    <a:pt x="2084" y="3225"/>
                  </a:cubicBezTo>
                  <a:cubicBezTo>
                    <a:pt x="2093" y="3209"/>
                    <a:pt x="2106" y="3202"/>
                    <a:pt x="2119" y="3202"/>
                  </a:cubicBezTo>
                  <a:cubicBezTo>
                    <a:pt x="2145" y="3202"/>
                    <a:pt x="2169" y="3228"/>
                    <a:pt x="2160" y="3260"/>
                  </a:cubicBezTo>
                  <a:cubicBezTo>
                    <a:pt x="2187" y="3267"/>
                    <a:pt x="2222" y="3301"/>
                    <a:pt x="2215" y="3343"/>
                  </a:cubicBezTo>
                  <a:cubicBezTo>
                    <a:pt x="2049" y="4346"/>
                    <a:pt x="1890" y="5350"/>
                    <a:pt x="1745" y="6353"/>
                  </a:cubicBezTo>
                  <a:cubicBezTo>
                    <a:pt x="1655" y="6941"/>
                    <a:pt x="1572" y="7537"/>
                    <a:pt x="1502" y="8139"/>
                  </a:cubicBezTo>
                  <a:cubicBezTo>
                    <a:pt x="1482" y="8263"/>
                    <a:pt x="1412" y="8526"/>
                    <a:pt x="1440" y="8665"/>
                  </a:cubicBezTo>
                  <a:cubicBezTo>
                    <a:pt x="1523" y="9052"/>
                    <a:pt x="2001" y="9004"/>
                    <a:pt x="2298" y="9024"/>
                  </a:cubicBezTo>
                  <a:cubicBezTo>
                    <a:pt x="2492" y="9041"/>
                    <a:pt x="2736" y="9064"/>
                    <a:pt x="2979" y="9064"/>
                  </a:cubicBezTo>
                  <a:cubicBezTo>
                    <a:pt x="3249" y="9064"/>
                    <a:pt x="3517" y="9036"/>
                    <a:pt x="3717" y="8941"/>
                  </a:cubicBezTo>
                  <a:cubicBezTo>
                    <a:pt x="4340" y="8644"/>
                    <a:pt x="4243" y="7661"/>
                    <a:pt x="4305" y="7080"/>
                  </a:cubicBezTo>
                  <a:cubicBezTo>
                    <a:pt x="4409" y="6111"/>
                    <a:pt x="4485" y="5135"/>
                    <a:pt x="4540" y="4159"/>
                  </a:cubicBezTo>
                  <a:cubicBezTo>
                    <a:pt x="4589" y="3204"/>
                    <a:pt x="4672" y="2222"/>
                    <a:pt x="4617" y="1267"/>
                  </a:cubicBezTo>
                  <a:cubicBezTo>
                    <a:pt x="4582" y="519"/>
                    <a:pt x="4091" y="208"/>
                    <a:pt x="3412" y="76"/>
                  </a:cubicBezTo>
                  <a:cubicBezTo>
                    <a:pt x="3189" y="25"/>
                    <a:pt x="2963" y="1"/>
                    <a:pt x="2736"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p:cNvSpPr/>
          <p:nvPr/>
        </p:nvSpPr>
        <p:spPr>
          <a:xfrm>
            <a:off x="925491" y="983847"/>
            <a:ext cx="5092444" cy="3480275"/>
          </a:xfrm>
          <a:prstGeom prst="round2DiagRect">
            <a:avLst/>
          </a:prstGeom>
          <a:solidFill>
            <a:schemeClr val="tx2">
              <a:lumMod val="40000"/>
              <a:lumOff val="60000"/>
            </a:schemeClr>
          </a:solidFill>
          <a:ln w="28575">
            <a:solidFill>
              <a:schemeClr val="bg1"/>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228345" y="58441"/>
            <a:ext cx="8457838"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đọc trường hợp sau và phân tích tác hại của bạo lực gia đình đối với bạn </a:t>
            </a:r>
            <a:r>
              <a:rPr lang="en-US" sz="1800" b="1" dirty="0">
                <a:latin typeface="Arial" panose="020B0604020202020204" pitchFamily="34" charset="0"/>
                <a:ea typeface="Arial" panose="020B0604020202020204" pitchFamily="34" charset="0"/>
              </a:rPr>
              <a:t>N </a:t>
            </a:r>
            <a:r>
              <a:rPr lang="vi-VN" sz="1800" b="1" dirty="0">
                <a:effectLst/>
                <a:latin typeface="Arial" panose="020B0604020202020204" pitchFamily="34" charset="0"/>
                <a:ea typeface="Arial" panose="020B0604020202020204" pitchFamily="34" charset="0"/>
              </a:rPr>
              <a:t>và các thành viên trong gia đình của</a:t>
            </a:r>
            <a:r>
              <a:rPr lang="en-US" sz="1800" b="1" dirty="0">
                <a:effectLst/>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bạn. </a:t>
            </a:r>
            <a:endParaRPr lang="en-US" sz="1800" b="1" dirty="0">
              <a:effectLst/>
              <a:latin typeface="Arial" panose="020B0604020202020204" pitchFamily="34" charset="0"/>
              <a:ea typeface="Arial" panose="020B0604020202020204" pitchFamily="34" charset="0"/>
            </a:endParaRPr>
          </a:p>
        </p:txBody>
      </p:sp>
      <p:sp>
        <p:nvSpPr>
          <p:cNvPr id="8" name="TextBox 7"/>
          <p:cNvSpPr txBox="1"/>
          <p:nvPr/>
        </p:nvSpPr>
        <p:spPr>
          <a:xfrm>
            <a:off x="1060383" y="1180081"/>
            <a:ext cx="4822660" cy="3284041"/>
          </a:xfrm>
          <a:prstGeom prst="rect">
            <a:avLst/>
          </a:prstGeom>
          <a:noFill/>
        </p:spPr>
        <p:txBody>
          <a:bodyPr wrap="square">
            <a:spAutoFit/>
          </a:bodyPr>
          <a:lstStyle/>
          <a:p>
            <a:pPr algn="just">
              <a:lnSpc>
                <a:spcPct val="150000"/>
              </a:lnSpc>
            </a:pPr>
            <a:r>
              <a:rPr lang="vi-VN" dirty="0">
                <a:latin typeface="Arial" panose="020B0604020202020204" pitchFamily="34" charset="0"/>
                <a:ea typeface="Arial" panose="020B0604020202020204" pitchFamily="34" charset="0"/>
              </a:rPr>
              <a:t>Bạn N là học sinh lớp 8A. Mẹ của bạn N ở nhà làm nội trợ và chăm sóc ba người  con. Bố của bạn N phải bươn chải đi làm từ sáng đến tối để kiếm tiền nuôi gia đình. Làm được bao nhiêu tiền, bố đều đưa hết cho mẹ của bạn N. Khi cần tiền, bố của  bạn N hỏi xin mẹ nhưng hầu như lần nào mẹ cũng cằn nhằn, có lúc còn không chịu đưa tiền. Có những khoảng thời gian ít việc, thu nhập của bố giảm đi nhiều thì mẹ  của bạn N thể hiện sự khó chịu và còn nói bố của bạn N là người vô dụng. Bố của  bạn N cảm thấy rất áp lực, có lúc còn nghĩ đến việc li dị. </a:t>
            </a:r>
            <a:endParaRPr lang="en-US" dirty="0">
              <a:effectLst/>
              <a:latin typeface="Arial" panose="020B0604020202020204" pitchFamily="34" charset="0"/>
              <a:ea typeface="Arial" panose="020B0604020202020204" pitchFamily="34" charset="0"/>
            </a:endParaRPr>
          </a:p>
        </p:txBody>
      </p:sp>
      <p:grpSp>
        <p:nvGrpSpPr>
          <p:cNvPr id="2" name="Google Shape;3165;p74"/>
          <p:cNvGrpSpPr/>
          <p:nvPr/>
        </p:nvGrpSpPr>
        <p:grpSpPr>
          <a:xfrm>
            <a:off x="228345" y="1366885"/>
            <a:ext cx="478056" cy="573302"/>
            <a:chOff x="6726753" y="1572694"/>
            <a:chExt cx="546083" cy="715723"/>
          </a:xfrm>
        </p:grpSpPr>
        <p:sp>
          <p:nvSpPr>
            <p:cNvPr id="4" name="Google Shape;3166;p74"/>
            <p:cNvSpPr/>
            <p:nvPr/>
          </p:nvSpPr>
          <p:spPr>
            <a:xfrm>
              <a:off x="6736760" y="1572694"/>
              <a:ext cx="536076" cy="715723"/>
            </a:xfrm>
            <a:custGeom>
              <a:avLst/>
              <a:gdLst/>
              <a:ahLst/>
              <a:cxnLst/>
              <a:rect l="l" t="t" r="r" b="b"/>
              <a:pathLst>
                <a:path w="7302" h="9749" extrusionOk="0">
                  <a:moveTo>
                    <a:pt x="4216" y="1"/>
                  </a:moveTo>
                  <a:cubicBezTo>
                    <a:pt x="3026" y="1"/>
                    <a:pt x="1871" y="651"/>
                    <a:pt x="1108" y="1553"/>
                  </a:cubicBezTo>
                  <a:cubicBezTo>
                    <a:pt x="665" y="2086"/>
                    <a:pt x="243" y="2765"/>
                    <a:pt x="70" y="3443"/>
                  </a:cubicBezTo>
                  <a:cubicBezTo>
                    <a:pt x="1" y="3720"/>
                    <a:pt x="104" y="4100"/>
                    <a:pt x="388" y="4252"/>
                  </a:cubicBezTo>
                  <a:cubicBezTo>
                    <a:pt x="489" y="4307"/>
                    <a:pt x="640" y="4316"/>
                    <a:pt x="785" y="4316"/>
                  </a:cubicBezTo>
                  <a:cubicBezTo>
                    <a:pt x="855" y="4316"/>
                    <a:pt x="922" y="4314"/>
                    <a:pt x="983" y="4314"/>
                  </a:cubicBezTo>
                  <a:cubicBezTo>
                    <a:pt x="1005" y="4314"/>
                    <a:pt x="1026" y="4314"/>
                    <a:pt x="1046" y="4315"/>
                  </a:cubicBezTo>
                  <a:cubicBezTo>
                    <a:pt x="1433" y="4329"/>
                    <a:pt x="1834" y="4342"/>
                    <a:pt x="2229" y="4342"/>
                  </a:cubicBezTo>
                  <a:cubicBezTo>
                    <a:pt x="2236" y="4322"/>
                    <a:pt x="2250" y="4308"/>
                    <a:pt x="2264" y="4301"/>
                  </a:cubicBezTo>
                  <a:cubicBezTo>
                    <a:pt x="2526" y="4149"/>
                    <a:pt x="2360" y="3457"/>
                    <a:pt x="2457" y="3194"/>
                  </a:cubicBezTo>
                  <a:cubicBezTo>
                    <a:pt x="2533" y="2972"/>
                    <a:pt x="2665" y="2778"/>
                    <a:pt x="2845" y="2640"/>
                  </a:cubicBezTo>
                  <a:cubicBezTo>
                    <a:pt x="3024" y="2504"/>
                    <a:pt x="3243" y="2435"/>
                    <a:pt x="3461" y="2435"/>
                  </a:cubicBezTo>
                  <a:cubicBezTo>
                    <a:pt x="3665" y="2435"/>
                    <a:pt x="3868" y="2495"/>
                    <a:pt x="4035" y="2619"/>
                  </a:cubicBezTo>
                  <a:cubicBezTo>
                    <a:pt x="5059" y="3374"/>
                    <a:pt x="3814" y="4716"/>
                    <a:pt x="3302" y="5318"/>
                  </a:cubicBezTo>
                  <a:cubicBezTo>
                    <a:pt x="2748" y="6003"/>
                    <a:pt x="2187" y="6675"/>
                    <a:pt x="1620" y="7353"/>
                  </a:cubicBezTo>
                  <a:cubicBezTo>
                    <a:pt x="1295" y="7740"/>
                    <a:pt x="900" y="8162"/>
                    <a:pt x="879" y="8702"/>
                  </a:cubicBezTo>
                  <a:cubicBezTo>
                    <a:pt x="866" y="9263"/>
                    <a:pt x="1315" y="9546"/>
                    <a:pt x="1807" y="9636"/>
                  </a:cubicBezTo>
                  <a:cubicBezTo>
                    <a:pt x="2317" y="9730"/>
                    <a:pt x="2858" y="9749"/>
                    <a:pt x="3395" y="9749"/>
                  </a:cubicBezTo>
                  <a:cubicBezTo>
                    <a:pt x="3697" y="9749"/>
                    <a:pt x="3998" y="9743"/>
                    <a:pt x="4291" y="9740"/>
                  </a:cubicBezTo>
                  <a:cubicBezTo>
                    <a:pt x="4720" y="9740"/>
                    <a:pt x="5149" y="9719"/>
                    <a:pt x="5578" y="9692"/>
                  </a:cubicBezTo>
                  <a:cubicBezTo>
                    <a:pt x="5952" y="9671"/>
                    <a:pt x="6381" y="9692"/>
                    <a:pt x="6741" y="9574"/>
                  </a:cubicBezTo>
                  <a:cubicBezTo>
                    <a:pt x="7302" y="9394"/>
                    <a:pt x="7170" y="8668"/>
                    <a:pt x="7163" y="8190"/>
                  </a:cubicBezTo>
                  <a:cubicBezTo>
                    <a:pt x="7163" y="7996"/>
                    <a:pt x="7191" y="7775"/>
                    <a:pt x="7142" y="7588"/>
                  </a:cubicBezTo>
                  <a:cubicBezTo>
                    <a:pt x="7066" y="7277"/>
                    <a:pt x="6817" y="7152"/>
                    <a:pt x="6513" y="7124"/>
                  </a:cubicBezTo>
                  <a:cubicBezTo>
                    <a:pt x="5710" y="7069"/>
                    <a:pt x="4893" y="7090"/>
                    <a:pt x="4090" y="7076"/>
                  </a:cubicBezTo>
                  <a:cubicBezTo>
                    <a:pt x="3994" y="7076"/>
                    <a:pt x="3980" y="6951"/>
                    <a:pt x="4049" y="6903"/>
                  </a:cubicBezTo>
                  <a:cubicBezTo>
                    <a:pt x="5087" y="6114"/>
                    <a:pt x="6229" y="5187"/>
                    <a:pt x="6589" y="3872"/>
                  </a:cubicBezTo>
                  <a:cubicBezTo>
                    <a:pt x="6990" y="2418"/>
                    <a:pt x="6589" y="446"/>
                    <a:pt x="4921" y="79"/>
                  </a:cubicBezTo>
                  <a:cubicBezTo>
                    <a:pt x="4686" y="26"/>
                    <a:pt x="4451" y="1"/>
                    <a:pt x="421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3167;p74"/>
            <p:cNvSpPr/>
            <p:nvPr/>
          </p:nvSpPr>
          <p:spPr>
            <a:xfrm>
              <a:off x="6726753" y="1572694"/>
              <a:ext cx="536076" cy="715723"/>
            </a:xfrm>
            <a:custGeom>
              <a:avLst/>
              <a:gdLst/>
              <a:ahLst/>
              <a:cxnLst/>
              <a:rect l="l" t="t" r="r" b="b"/>
              <a:pathLst>
                <a:path w="7302" h="9749" extrusionOk="0">
                  <a:moveTo>
                    <a:pt x="4216" y="1"/>
                  </a:moveTo>
                  <a:cubicBezTo>
                    <a:pt x="3026" y="1"/>
                    <a:pt x="1871" y="651"/>
                    <a:pt x="1108" y="1553"/>
                  </a:cubicBezTo>
                  <a:cubicBezTo>
                    <a:pt x="665" y="2086"/>
                    <a:pt x="243" y="2765"/>
                    <a:pt x="70" y="3443"/>
                  </a:cubicBezTo>
                  <a:cubicBezTo>
                    <a:pt x="1" y="3720"/>
                    <a:pt x="104" y="4100"/>
                    <a:pt x="388" y="4252"/>
                  </a:cubicBezTo>
                  <a:cubicBezTo>
                    <a:pt x="489" y="4307"/>
                    <a:pt x="640" y="4316"/>
                    <a:pt x="785" y="4316"/>
                  </a:cubicBezTo>
                  <a:cubicBezTo>
                    <a:pt x="855" y="4316"/>
                    <a:pt x="922" y="4314"/>
                    <a:pt x="983" y="4314"/>
                  </a:cubicBezTo>
                  <a:cubicBezTo>
                    <a:pt x="1005" y="4314"/>
                    <a:pt x="1026" y="4314"/>
                    <a:pt x="1046" y="4315"/>
                  </a:cubicBezTo>
                  <a:cubicBezTo>
                    <a:pt x="1433" y="4329"/>
                    <a:pt x="1834" y="4342"/>
                    <a:pt x="2229" y="4342"/>
                  </a:cubicBezTo>
                  <a:cubicBezTo>
                    <a:pt x="2236" y="4322"/>
                    <a:pt x="2250" y="4308"/>
                    <a:pt x="2264" y="4301"/>
                  </a:cubicBezTo>
                  <a:cubicBezTo>
                    <a:pt x="2526" y="4149"/>
                    <a:pt x="2360" y="3457"/>
                    <a:pt x="2457" y="3194"/>
                  </a:cubicBezTo>
                  <a:cubicBezTo>
                    <a:pt x="2533" y="2972"/>
                    <a:pt x="2665" y="2778"/>
                    <a:pt x="2845" y="2640"/>
                  </a:cubicBezTo>
                  <a:cubicBezTo>
                    <a:pt x="3024" y="2504"/>
                    <a:pt x="3243" y="2435"/>
                    <a:pt x="3461" y="2435"/>
                  </a:cubicBezTo>
                  <a:cubicBezTo>
                    <a:pt x="3665" y="2435"/>
                    <a:pt x="3868" y="2495"/>
                    <a:pt x="4035" y="2619"/>
                  </a:cubicBezTo>
                  <a:cubicBezTo>
                    <a:pt x="5059" y="3374"/>
                    <a:pt x="3814" y="4716"/>
                    <a:pt x="3302" y="5318"/>
                  </a:cubicBezTo>
                  <a:cubicBezTo>
                    <a:pt x="2748" y="6003"/>
                    <a:pt x="2187" y="6675"/>
                    <a:pt x="1620" y="7353"/>
                  </a:cubicBezTo>
                  <a:cubicBezTo>
                    <a:pt x="1295" y="7740"/>
                    <a:pt x="900" y="8162"/>
                    <a:pt x="879" y="8702"/>
                  </a:cubicBezTo>
                  <a:cubicBezTo>
                    <a:pt x="866" y="9263"/>
                    <a:pt x="1315" y="9546"/>
                    <a:pt x="1807" y="9636"/>
                  </a:cubicBezTo>
                  <a:cubicBezTo>
                    <a:pt x="2317" y="9730"/>
                    <a:pt x="2858" y="9749"/>
                    <a:pt x="3395" y="9749"/>
                  </a:cubicBezTo>
                  <a:cubicBezTo>
                    <a:pt x="3697" y="9749"/>
                    <a:pt x="3998" y="9743"/>
                    <a:pt x="4291" y="9740"/>
                  </a:cubicBezTo>
                  <a:cubicBezTo>
                    <a:pt x="4720" y="9740"/>
                    <a:pt x="5149" y="9719"/>
                    <a:pt x="5578" y="9692"/>
                  </a:cubicBezTo>
                  <a:cubicBezTo>
                    <a:pt x="5952" y="9671"/>
                    <a:pt x="6381" y="9692"/>
                    <a:pt x="6741" y="9574"/>
                  </a:cubicBezTo>
                  <a:cubicBezTo>
                    <a:pt x="7302" y="9394"/>
                    <a:pt x="7170" y="8668"/>
                    <a:pt x="7163" y="8190"/>
                  </a:cubicBezTo>
                  <a:cubicBezTo>
                    <a:pt x="7163" y="7996"/>
                    <a:pt x="7191" y="7775"/>
                    <a:pt x="7142" y="7588"/>
                  </a:cubicBezTo>
                  <a:cubicBezTo>
                    <a:pt x="7066" y="7277"/>
                    <a:pt x="6817" y="7152"/>
                    <a:pt x="6513" y="7124"/>
                  </a:cubicBezTo>
                  <a:cubicBezTo>
                    <a:pt x="5710" y="7069"/>
                    <a:pt x="4893" y="7090"/>
                    <a:pt x="4090" y="7076"/>
                  </a:cubicBezTo>
                  <a:cubicBezTo>
                    <a:pt x="3994" y="7076"/>
                    <a:pt x="3980" y="6951"/>
                    <a:pt x="4049" y="6903"/>
                  </a:cubicBezTo>
                  <a:cubicBezTo>
                    <a:pt x="5087" y="6114"/>
                    <a:pt x="6229" y="5187"/>
                    <a:pt x="6589" y="3872"/>
                  </a:cubicBezTo>
                  <a:cubicBezTo>
                    <a:pt x="6990" y="2418"/>
                    <a:pt x="6589" y="446"/>
                    <a:pt x="4921" y="79"/>
                  </a:cubicBezTo>
                  <a:cubicBezTo>
                    <a:pt x="4686" y="26"/>
                    <a:pt x="4451" y="1"/>
                    <a:pt x="4216"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5122" name="Picture 2" descr="Premium Vector | Couple arguing flat vector illustration. wife shouting at  shocked husband cartoon characters. aggressive girl threatening boyfriend.  angry woman yelling at frustrated man. family quarrel concept."/>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000" b="90000" l="10000" r="90000">
                        <a14:foregroundMark x1="65850" y1="24750" x2="72500" y2="63400"/>
                        <a14:foregroundMark x1="71050" y1="25050" x2="74150" y2="29350"/>
                        <a14:foregroundMark x1="63050" y1="77200" x2="63050" y2="77200"/>
                        <a14:foregroundMark x1="63050" y1="74650" x2="63050" y2="74650"/>
                        <a14:foregroundMark x1="61550" y1="83400" x2="61550" y2="83400"/>
                        <a14:foregroundMark x1="70900" y1="83250" x2="70900" y2="83250"/>
                        <a14:foregroundMark x1="71500" y1="83550" x2="71500" y2="83550"/>
                        <a14:foregroundMark x1="71500" y1="83550" x2="69400" y2="83850"/>
                      </a14:backgroundRemoval>
                    </a14:imgEffect>
                    <a14:imgEffect>
                      <a14:saturation sat="200000"/>
                    </a14:imgEffect>
                  </a14:imgLayer>
                </a14:imgProps>
              </a:ext>
              <a:ext uri="{28A0092B-C50C-407E-A947-70E740481C1C}">
                <a14:useLocalDpi xmlns:a14="http://schemas.microsoft.com/office/drawing/2010/main" val="0"/>
              </a:ext>
            </a:extLst>
          </a:blip>
          <a:srcRect l="15408" t="9050" r="15184" b="7542"/>
          <a:stretch>
            <a:fillRect/>
          </a:stretch>
        </p:blipFill>
        <p:spPr bwMode="auto">
          <a:xfrm>
            <a:off x="6026695" y="1471527"/>
            <a:ext cx="3117305" cy="3746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Diagonal Corners Rounded 14"/>
          <p:cNvSpPr/>
          <p:nvPr/>
        </p:nvSpPr>
        <p:spPr>
          <a:xfrm flipH="1">
            <a:off x="281377" y="1431067"/>
            <a:ext cx="5062222" cy="3138401"/>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dirty="0">
                <a:solidFill>
                  <a:schemeClr val="tx1"/>
                </a:solidFill>
              </a:rPr>
              <a:t>Bạn X có em gái 2 tuổi.</a:t>
            </a:r>
            <a:r>
              <a:rPr lang="en-US" dirty="0">
                <a:solidFill>
                  <a:schemeClr val="tx1"/>
                </a:solidFill>
              </a:rPr>
              <a:t> </a:t>
            </a:r>
            <a:r>
              <a:rPr lang="vi-VN" dirty="0">
                <a:solidFill>
                  <a:schemeClr val="tx1"/>
                </a:solidFill>
              </a:rPr>
              <a:t>Vì công việc bận rộn nên mẹ thường để bạn X trông em. Em gái của bạn X khá năng động nên hay đi khắp nhà để chơi. Có nhiều lần, em  gái lục tung sách vở trên bàn học khiến bạn X rất tức giận. </a:t>
            </a:r>
            <a:endParaRPr lang="vi-VN" dirty="0">
              <a:solidFill>
                <a:schemeClr val="tx1"/>
              </a:solidFill>
            </a:endParaRPr>
          </a:p>
          <a:p>
            <a:pPr algn="just">
              <a:lnSpc>
                <a:spcPct val="150000"/>
              </a:lnSpc>
            </a:pPr>
            <a:r>
              <a:rPr lang="vi-VN" dirty="0">
                <a:solidFill>
                  <a:schemeClr val="tx1"/>
                </a:solidFill>
              </a:rPr>
              <a:t>Thời gian đầu, bạn X còn nhỏ nhẹ nói chuyện với em nhưng càng về sau thì bạn  X càng khó chịu và thường xuyên la mắng em. Có lần, em làm vỡ chiếc hộp lưu  niệm mà bạn X rất yêu quý nên bạn X đã dùng thước đánh mạnh vào tay em.</a:t>
            </a:r>
            <a:endParaRPr lang="vi-VN" dirty="0">
              <a:solidFill>
                <a:schemeClr val="tx1"/>
              </a:solidFill>
            </a:endParaRPr>
          </a:p>
        </p:txBody>
      </p:sp>
      <p:pic>
        <p:nvPicPr>
          <p:cNvPr id="7" name="Picture 2" descr="A Wall Of Pink Fur Background, Pink, Furry, Background Background Image for  Free Download"/>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000" b="90000" l="7500" r="93056">
                        <a14:foregroundMark x1="7500" y1="23889" x2="7500" y2="33889"/>
                        <a14:foregroundMark x1="93056" y1="21944" x2="93056" y2="35000"/>
                        <a14:foregroundMark x1="46667" y1="15278" x2="50556" y2="14444"/>
                      </a14:backgroundRemoval>
                    </a14:imgEffect>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706" b="48029"/>
          <a:stretch>
            <a:fillRect/>
          </a:stretch>
        </p:blipFill>
        <p:spPr bwMode="auto">
          <a:xfrm>
            <a:off x="281377" y="-138893"/>
            <a:ext cx="8581245" cy="1470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42709" y="73125"/>
            <a:ext cx="2455683" cy="523220"/>
          </a:xfrm>
          <a:prstGeom prst="rect">
            <a:avLst/>
          </a:prstGeom>
          <a:noFill/>
        </p:spPr>
        <p:txBody>
          <a:bodyPr wrap="square" rtlCol="0">
            <a:spAutoFit/>
          </a:bodyPr>
          <a:lstStyle/>
          <a:p>
            <a:pPr algn="ctr"/>
            <a:r>
              <a:rPr lang="en-US" sz="2800" dirty="0" err="1">
                <a:solidFill>
                  <a:srgbClr val="D8181D"/>
                </a:solidFill>
                <a:latin typeface="SVN-SAF" panose="02040603050506020204" pitchFamily="18" charset="0"/>
              </a:rPr>
              <a:t>Nhiệm</a:t>
            </a:r>
            <a:r>
              <a:rPr lang="en-US" sz="2800" dirty="0">
                <a:solidFill>
                  <a:srgbClr val="D8181D"/>
                </a:solidFill>
                <a:latin typeface="SVN-SAF" panose="02040603050506020204" pitchFamily="18" charset="0"/>
              </a:rPr>
              <a:t> </a:t>
            </a:r>
            <a:r>
              <a:rPr lang="en-US" sz="2800" dirty="0" err="1">
                <a:solidFill>
                  <a:srgbClr val="D8181D"/>
                </a:solidFill>
                <a:latin typeface="SVN-SAF" panose="02040603050506020204" pitchFamily="18" charset="0"/>
              </a:rPr>
              <a:t>vụ</a:t>
            </a:r>
            <a:r>
              <a:rPr lang="en-US" sz="2800" dirty="0">
                <a:solidFill>
                  <a:srgbClr val="D8181D"/>
                </a:solidFill>
                <a:latin typeface="SVN-SAF" panose="02040603050506020204" pitchFamily="18" charset="0"/>
              </a:rPr>
              <a:t> 3</a:t>
            </a:r>
            <a:endParaRPr lang="en-US" sz="2800" dirty="0">
              <a:solidFill>
                <a:srgbClr val="D8181D"/>
              </a:solidFill>
              <a:latin typeface="SVN-SAF" panose="02040603050506020204" pitchFamily="18" charset="0"/>
            </a:endParaRPr>
          </a:p>
        </p:txBody>
      </p:sp>
      <p:sp>
        <p:nvSpPr>
          <p:cNvPr id="8" name="TextBox 7"/>
          <p:cNvSpPr txBox="1"/>
          <p:nvPr/>
        </p:nvSpPr>
        <p:spPr>
          <a:xfrm>
            <a:off x="5559344" y="1717992"/>
            <a:ext cx="3158102" cy="1483996"/>
          </a:xfrm>
          <a:prstGeom prst="rect">
            <a:avLst/>
          </a:prstGeom>
          <a:solidFill>
            <a:schemeClr val="bg2"/>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 </a:t>
            </a:r>
            <a:r>
              <a:rPr lang="vi-VN" sz="1600" dirty="0">
                <a:solidFill>
                  <a:schemeClr val="accent4"/>
                </a:solidFill>
                <a:latin typeface="Arial" panose="020B0604020202020204" pitchFamily="34" charset="0"/>
                <a:ea typeface="Arial" panose="020B0604020202020204" pitchFamily="34" charset="0"/>
              </a:rPr>
              <a:t>– Em nhận xét như thế nào về hành vi của bạn X?  </a:t>
            </a:r>
            <a:endParaRPr lang="vi-VN" sz="1600" dirty="0">
              <a:solidFill>
                <a:schemeClr val="accent4"/>
              </a:solidFill>
              <a:latin typeface="Arial" panose="020B0604020202020204" pitchFamily="34" charset="0"/>
              <a:ea typeface="Arial" panose="020B0604020202020204" pitchFamily="34" charset="0"/>
            </a:endParaRPr>
          </a:p>
          <a:p>
            <a:pPr algn="just">
              <a:lnSpc>
                <a:spcPct val="115000"/>
              </a:lnSpc>
            </a:pPr>
            <a:r>
              <a:rPr lang="vi-VN" sz="1600" dirty="0">
                <a:solidFill>
                  <a:schemeClr val="accent4"/>
                </a:solidFill>
                <a:latin typeface="Arial" panose="020B0604020202020204" pitchFamily="34" charset="0"/>
                <a:ea typeface="Arial" panose="020B0604020202020204" pitchFamily="34" charset="0"/>
              </a:rPr>
              <a:t>– Nếu là bạn thân của bạn X và biết chuyện này, em sẽ tư vấn cho bạn X như  thế nào? </a:t>
            </a:r>
            <a:endParaRPr lang="en-US" sz="1600" dirty="0">
              <a:solidFill>
                <a:schemeClr val="accent4"/>
              </a:solidFill>
              <a:effectLst/>
              <a:latin typeface="Arial" panose="020B0604020202020204" pitchFamily="34" charset="0"/>
              <a:ea typeface="Arial" panose="020B0604020202020204" pitchFamily="34" charset="0"/>
            </a:endParaRPr>
          </a:p>
        </p:txBody>
      </p:sp>
      <p:sp>
        <p:nvSpPr>
          <p:cNvPr id="12" name="TextBox 11"/>
          <p:cNvSpPr txBox="1"/>
          <p:nvPr/>
        </p:nvSpPr>
        <p:spPr>
          <a:xfrm>
            <a:off x="954084" y="567430"/>
            <a:ext cx="7627161" cy="369332"/>
          </a:xfrm>
          <a:prstGeom prst="rect">
            <a:avLst/>
          </a:prstGeom>
          <a:noFill/>
        </p:spPr>
        <p:txBody>
          <a:bodyPr wrap="square">
            <a:spAutoFit/>
          </a:bodyPr>
          <a:lstStyle/>
          <a:p>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các</a:t>
            </a:r>
            <a:r>
              <a:rPr lang="en-US" sz="1800" b="1" dirty="0"/>
              <a:t> </a:t>
            </a:r>
            <a:r>
              <a:rPr lang="en-US" sz="1800" b="1" dirty="0" err="1"/>
              <a:t>tình</a:t>
            </a:r>
            <a:r>
              <a:rPr lang="en-US" sz="1800" b="1" dirty="0"/>
              <a:t> </a:t>
            </a:r>
            <a:r>
              <a:rPr lang="en-US" sz="1800" b="1" dirty="0" err="1"/>
              <a:t>huống</a:t>
            </a:r>
            <a:r>
              <a:rPr lang="en-US" sz="1800" b="1" dirty="0"/>
              <a:t> </a:t>
            </a:r>
            <a:r>
              <a:rPr lang="en-US" sz="1800" b="1" dirty="0" err="1"/>
              <a:t>trong</a:t>
            </a:r>
            <a:r>
              <a:rPr lang="en-US" sz="1800" b="1" dirty="0"/>
              <a:t> SGK tr. 47, 48 </a:t>
            </a:r>
            <a:r>
              <a:rPr lang="en-US" sz="1800" b="1" dirty="0" err="1"/>
              <a:t>và</a:t>
            </a:r>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endParaRPr lang="en-US" sz="1800" b="1" dirty="0"/>
          </a:p>
        </p:txBody>
      </p:sp>
      <p:pic>
        <p:nvPicPr>
          <p:cNvPr id="7170" name="Picture 2" descr="22,800 Angry Child Cliparts, Stock Vector and Royalty Free Angry Child  Illustration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5" b="94763" l="10000" r="90000">
                        <a14:foregroundMark x1="41778" y1="43392" x2="41778" y2="43392"/>
                        <a14:foregroundMark x1="64444" y1="40399" x2="64444" y2="40399"/>
                        <a14:foregroundMark x1="61556" y1="41147" x2="60000" y2="42394"/>
                        <a14:foregroundMark x1="53333" y1="56858" x2="53333" y2="56858"/>
                        <a14:foregroundMark x1="53556" y1="56608" x2="61111" y2="55860"/>
                        <a14:foregroundMark x1="64667" y1="25436" x2="69333" y2="27431"/>
                        <a14:foregroundMark x1="42889" y1="19950" x2="33556" y2="24190"/>
                        <a14:foregroundMark x1="44222" y1="52868" x2="44222" y2="52868"/>
                        <a14:foregroundMark x1="44222" y1="52868" x2="48000" y2="53367"/>
                        <a14:foregroundMark x1="41778" y1="41895" x2="45556" y2="43142"/>
                        <a14:foregroundMark x1="46000" y1="93516" x2="56000" y2="94763"/>
                      </a14:backgroundRemoval>
                    </a14:imgEffect>
                  </a14:imgLayer>
                </a14:imgProps>
              </a:ext>
              <a:ext uri="{28A0092B-C50C-407E-A947-70E740481C1C}">
                <a14:useLocalDpi xmlns:a14="http://schemas.microsoft.com/office/drawing/2010/main" val="0"/>
              </a:ext>
            </a:extLst>
          </a:blip>
          <a:srcRect/>
          <a:stretch>
            <a:fillRect/>
          </a:stretch>
        </p:blipFill>
        <p:spPr bwMode="auto">
          <a:xfrm>
            <a:off x="5127350" y="3351435"/>
            <a:ext cx="2011045" cy="1792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4552" y="324458"/>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1</a:t>
            </a:r>
            <a:endParaRPr lang="en-US" sz="7200" dirty="0">
              <a:solidFill>
                <a:srgbClr val="D8181D"/>
              </a:solidFill>
              <a:latin typeface="SVN-SAF"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pattern&#10;&#10;Description automatically generated"/>
          <p:cNvPicPr>
            <a:picLocks noChangeAspect="1"/>
          </p:cNvPicPr>
          <p:nvPr/>
        </p:nvPicPr>
        <p:blipFill rotWithShape="1">
          <a:blip r:embed="rId1"/>
          <a:srcRect l="26191" t="24776" r="51802" b="63192"/>
          <a:stretch>
            <a:fillRect/>
          </a:stretch>
        </p:blipFill>
        <p:spPr>
          <a:xfrm>
            <a:off x="-2564674" y="5029200"/>
            <a:ext cx="3870722" cy="1087600"/>
          </a:xfrm>
          <a:prstGeom prst="rect">
            <a:avLst/>
          </a:prstGeom>
        </p:spPr>
      </p:pic>
      <p:sp>
        <p:nvSpPr>
          <p:cNvPr id="4" name="Rectangle: Diagonal Corners Rounded 3"/>
          <p:cNvSpPr/>
          <p:nvPr/>
        </p:nvSpPr>
        <p:spPr>
          <a:xfrm flipH="1">
            <a:off x="3088637" y="125746"/>
            <a:ext cx="5943601" cy="4892007"/>
          </a:xfrm>
          <a:prstGeom prst="round2DiagRect">
            <a:avLst/>
          </a:prstGeom>
          <a:solidFill>
            <a:schemeClr val="accent5">
              <a:lumMod val="20000"/>
              <a:lumOff val="80000"/>
            </a:schemeClr>
          </a:solidFill>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en-US" sz="1600" dirty="0">
                <a:solidFill>
                  <a:schemeClr val="tx1"/>
                </a:solidFill>
              </a:rPr>
              <a:t> </a:t>
            </a:r>
            <a:r>
              <a:rPr lang="vi-VN" sz="1600" dirty="0">
                <a:solidFill>
                  <a:schemeClr val="tx1"/>
                </a:solidFill>
              </a:rPr>
              <a:t>Kể từ khi bố mẹ li hôn, bạn P sống cùng với bố và dì là vợ mới của bố. Chiều  nay, khi đang học bài, bạn P nhìn vào trong gương và thấy mặt mình có vết bầm tím. Cũng may là bạn P có mái tóc dài nên có thể che đi vết bầm để không ai biết.  Đang hồi tưởng lại trận đòn ngày hôm qua thì có tiếng của dì từ bếp vọng lên: “Lại  học nữa. Ăn rồi suốt ngày học. Đã quét nhà chưa mà còn ngồi đó hả?”. Vừa nghe xong, bạn P liền đứng dậy để đi quét nhà trong khi còn rất nhiều bài tập chưa làm xong. Bạn P sợ nếu mình không làm theo lời dì ngay thì sẽ bị ăn đòn. Bạn P suy  nghĩ sẽ gọi điện cho mẹ ruột của mình để chia sẻ nhưng lại sợ làm cho mẹ lo lắng.  Bạn P rất buồn và không biết nên làm thế nào. </a:t>
            </a:r>
            <a:endParaRPr lang="en-US" sz="1600" dirty="0">
              <a:solidFill>
                <a:schemeClr val="tx1"/>
              </a:solidFill>
            </a:endParaRPr>
          </a:p>
        </p:txBody>
      </p:sp>
      <p:sp>
        <p:nvSpPr>
          <p:cNvPr id="7" name="TextBox 6"/>
          <p:cNvSpPr txBox="1"/>
          <p:nvPr/>
        </p:nvSpPr>
        <p:spPr>
          <a:xfrm>
            <a:off x="-91443" y="1473883"/>
            <a:ext cx="3180080" cy="1287532"/>
          </a:xfrm>
          <a:prstGeom prst="rect">
            <a:avLst/>
          </a:prstGeom>
          <a:noFill/>
        </p:spPr>
        <p:txBody>
          <a:bodyPr wrap="square">
            <a:spAutoFit/>
          </a:bodyPr>
          <a:lstStyle/>
          <a:p>
            <a:pPr algn="ctr">
              <a:lnSpc>
                <a:spcPct val="150000"/>
              </a:lnSpc>
            </a:pPr>
            <a:r>
              <a:rPr lang="vi-VN" sz="1800" b="1" dirty="0">
                <a:solidFill>
                  <a:srgbClr val="EC0A3A"/>
                </a:solidFill>
              </a:rPr>
              <a:t>Theo em, bạn P nên ứng xử như thế nào để không bị bạo lực gia đình? </a:t>
            </a:r>
            <a:endParaRPr lang="en-US" sz="1800" b="1" dirty="0">
              <a:solidFill>
                <a:srgbClr val="EC0A3A"/>
              </a:solidFill>
            </a:endParaRPr>
          </a:p>
        </p:txBody>
      </p:sp>
      <p:pic>
        <p:nvPicPr>
          <p:cNvPr id="8194" name="Picture 2" descr="Depress Vector Art, Icons, and Graphics for Free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0365" y1="18386" x2="30365" y2="34587"/>
                        <a14:foregroundMark x1="20833" y1="25667" x2="39323" y2="37743"/>
                        <a14:foregroundMark x1="28646" y1="26638" x2="24219" y2="27245"/>
                        <a14:foregroundMark x1="26094" y1="19964" x2="35938" y2="19782"/>
                        <a14:foregroundMark x1="11354" y1="79794" x2="24063" y2="79794"/>
                        <a14:foregroundMark x1="24896" y1="79794" x2="37292" y2="79187"/>
                        <a14:foregroundMark x1="33594" y1="23483" x2="28490" y2="31978"/>
                        <a14:foregroundMark x1="74271" y1="72876" x2="72917" y2="82767"/>
                      </a14:backgroundRemoval>
                    </a14:imgEffect>
                  </a14:imgLayer>
                </a14:imgProps>
              </a:ext>
              <a:ext uri="{28A0092B-C50C-407E-A947-70E740481C1C}">
                <a14:useLocalDpi xmlns:a14="http://schemas.microsoft.com/office/drawing/2010/main" val="0"/>
              </a:ext>
            </a:extLst>
          </a:blip>
          <a:srcRect/>
          <a:stretch>
            <a:fillRect/>
          </a:stretch>
        </p:blipFill>
        <p:spPr bwMode="auto">
          <a:xfrm>
            <a:off x="-283992" y="2761415"/>
            <a:ext cx="3180080" cy="27293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8863" y="125746"/>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2</a:t>
            </a:r>
            <a:endParaRPr lang="en-US" sz="7200" dirty="0">
              <a:solidFill>
                <a:srgbClr val="D8181D"/>
              </a:solidFill>
              <a:latin typeface="SVN-SAF"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p:cNvSpPr/>
          <p:nvPr/>
        </p:nvSpPr>
        <p:spPr>
          <a:xfrm flipH="1">
            <a:off x="4237217" y="125746"/>
            <a:ext cx="4815348" cy="5017754"/>
          </a:xfrm>
          <a:prstGeom prst="round2DiagRect">
            <a:avLst/>
          </a:prstGeom>
          <a:solidFill>
            <a:schemeClr val="accent5">
              <a:lumMod val="20000"/>
              <a:lumOff val="80000"/>
            </a:schemeClr>
          </a:solidFill>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dirty="0">
                <a:solidFill>
                  <a:schemeClr val="tx1"/>
                </a:solidFill>
              </a:rPr>
              <a:t>Bạn X sống trong gia đình ba thế hệ gồm có ông bà nội, bố mẹ, bạn X và em trai. Các thành viên trong gia đình luôn </a:t>
            </a:r>
            <a:r>
              <a:rPr lang="vi-VN" dirty="0" err="1">
                <a:solidFill>
                  <a:schemeClr val="tx1"/>
                </a:solidFill>
              </a:rPr>
              <a:t>hoà</a:t>
            </a:r>
            <a:r>
              <a:rPr lang="vi-VN" dirty="0">
                <a:solidFill>
                  <a:schemeClr val="tx1"/>
                </a:solidFill>
              </a:rPr>
              <a:t> thuận, vui vẻ với nhau. Ông bà nội dù đã lớn tuổi nhưng vẫn luôn yêu thương, chăm sóc cho nhau và thường xuyên  dạy dỗ con cháu những điều hay, lẽ phải. Bố của bạn X là người có tư tưởng cởi  mở nên luôn sẵn sàng chia sẻ công việc gia đình với vợ và luôn cố gắng dành thời gian cho các con. Mỗi ngày, cả nhà bạn X thường ăn tối cùng nhau trong  bầu không khí ấm áp của tình thân. Do mỗi người đều tôn trọng và quan tâm lẫn  nhau nên gia đình bạn X luôn ngập tràn hạnh phúc, tiếng cười. Bạn X luôn tự hào  và hay kể với bạn bè về gia đình mình. </a:t>
            </a:r>
            <a:endParaRPr lang="en-US" dirty="0">
              <a:solidFill>
                <a:schemeClr val="tx1"/>
              </a:solidFill>
            </a:endParaRPr>
          </a:p>
        </p:txBody>
      </p:sp>
      <p:sp>
        <p:nvSpPr>
          <p:cNvPr id="7" name="TextBox 6"/>
          <p:cNvSpPr txBox="1"/>
          <p:nvPr/>
        </p:nvSpPr>
        <p:spPr>
          <a:xfrm>
            <a:off x="0" y="646949"/>
            <a:ext cx="3502271" cy="2262671"/>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sz="1600" b="1" dirty="0">
                <a:solidFill>
                  <a:srgbClr val="C00000"/>
                </a:solidFill>
              </a:rPr>
              <a:t>Theo em, gia đình bạn X đã làm gì để không xảy ra bạo lực gia đình? </a:t>
            </a:r>
            <a:endParaRPr lang="en-US" sz="1600" b="1" dirty="0">
              <a:solidFill>
                <a:srgbClr val="C00000"/>
              </a:solidFill>
            </a:endParaRPr>
          </a:p>
          <a:p>
            <a:pPr marL="285750" indent="-285750" algn="just">
              <a:lnSpc>
                <a:spcPct val="150000"/>
              </a:lnSpc>
              <a:buFont typeface="Wingdings" panose="05000000000000000000" pitchFamily="2" charset="2"/>
              <a:buChar char="§"/>
            </a:pPr>
            <a:r>
              <a:rPr lang="vi-VN" sz="1600" b="1" dirty="0">
                <a:solidFill>
                  <a:srgbClr val="C00000"/>
                </a:solidFill>
              </a:rPr>
              <a:t> Em rút ra được bài học gì để áp dụng cho bản thân và gia đình mình? </a:t>
            </a:r>
            <a:endParaRPr lang="en-US" sz="1600" b="1" dirty="0">
              <a:solidFill>
                <a:srgbClr val="C00000"/>
              </a:solidFill>
            </a:endParaRPr>
          </a:p>
        </p:txBody>
      </p:sp>
      <p:sp>
        <p:nvSpPr>
          <p:cNvPr id="2" name="TextBox 1"/>
          <p:cNvSpPr txBox="1"/>
          <p:nvPr/>
        </p:nvSpPr>
        <p:spPr>
          <a:xfrm>
            <a:off x="3292483" y="-163814"/>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3</a:t>
            </a:r>
            <a:endParaRPr lang="en-US" sz="7200" dirty="0">
              <a:solidFill>
                <a:srgbClr val="D8181D"/>
              </a:solidFill>
              <a:latin typeface="SVN-SAF" panose="02040603050506020204" pitchFamily="18" charset="0"/>
            </a:endParaRPr>
          </a:p>
        </p:txBody>
      </p:sp>
      <p:pic>
        <p:nvPicPr>
          <p:cNvPr id="9218" name="Picture 2" descr="Family Eating Dinner Clipart"/>
          <p:cNvPicPr>
            <a:picLocks noChangeAspect="1" noChangeArrowheads="1"/>
          </p:cNvPicPr>
          <p:nvPr/>
        </p:nvPicPr>
        <p:blipFill>
          <a:blip r:embed="rId1">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0647" y="2909620"/>
            <a:ext cx="3941294" cy="2108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medium confidence"/>
          <p:cNvPicPr>
            <a:picLocks noChangeAspect="1"/>
          </p:cNvPicPr>
          <p:nvPr/>
        </p:nvPicPr>
        <p:blipFill rotWithShape="1">
          <a:blip r:embed="rId1"/>
          <a:srcRect r="13555"/>
          <a:stretch>
            <a:fillRect/>
          </a:stretch>
        </p:blipFill>
        <p:spPr>
          <a:xfrm>
            <a:off x="-556260" y="-193040"/>
            <a:ext cx="9700260" cy="6130853"/>
          </a:xfrm>
          <a:prstGeom prst="rect">
            <a:avLst/>
          </a:prstGeom>
        </p:spPr>
      </p:pic>
      <p:sp>
        <p:nvSpPr>
          <p:cNvPr id="4" name="TextBox 3"/>
          <p:cNvSpPr txBox="1"/>
          <p:nvPr/>
        </p:nvSpPr>
        <p:spPr>
          <a:xfrm>
            <a:off x="3104453" y="101600"/>
            <a:ext cx="2935093" cy="584775"/>
          </a:xfrm>
          <a:prstGeom prst="rect">
            <a:avLst/>
          </a:prstGeom>
          <a:noFill/>
        </p:spPr>
        <p:txBody>
          <a:bodyPr wrap="square" rtlCol="0">
            <a:spAutoFit/>
          </a:bodyPr>
          <a:lstStyle/>
          <a:p>
            <a:pPr algn="ctr"/>
            <a:r>
              <a:rPr lang="en-US" sz="3200" dirty="0" err="1">
                <a:solidFill>
                  <a:srgbClr val="EC0A3A"/>
                </a:solidFill>
                <a:latin typeface="SVN-SAF" panose="02040603050506020204" pitchFamily="18" charset="0"/>
              </a:rPr>
              <a:t>Nhiệm</a:t>
            </a:r>
            <a:r>
              <a:rPr lang="en-US" sz="3200" dirty="0">
                <a:solidFill>
                  <a:srgbClr val="EC0A3A"/>
                </a:solidFill>
                <a:latin typeface="SVN-SAF" panose="02040603050506020204" pitchFamily="18" charset="0"/>
              </a:rPr>
              <a:t> </a:t>
            </a:r>
            <a:r>
              <a:rPr lang="en-US" sz="3200" dirty="0" err="1">
                <a:solidFill>
                  <a:srgbClr val="EC0A3A"/>
                </a:solidFill>
                <a:latin typeface="SVN-SAF" panose="02040603050506020204" pitchFamily="18" charset="0"/>
              </a:rPr>
              <a:t>vụ</a:t>
            </a:r>
            <a:r>
              <a:rPr lang="en-US" sz="3200" dirty="0">
                <a:solidFill>
                  <a:srgbClr val="EC0A3A"/>
                </a:solidFill>
                <a:latin typeface="SVN-SAF" panose="02040603050506020204" pitchFamily="18" charset="0"/>
              </a:rPr>
              <a:t> 4</a:t>
            </a:r>
            <a:endParaRPr lang="en-US" sz="3200" dirty="0">
              <a:solidFill>
                <a:srgbClr val="EC0A3A"/>
              </a:solidFill>
              <a:latin typeface="SVN-SAF" panose="02040603050506020204" pitchFamily="18" charset="0"/>
            </a:endParaRPr>
          </a:p>
        </p:txBody>
      </p:sp>
      <p:sp>
        <p:nvSpPr>
          <p:cNvPr id="6" name="TextBox 5"/>
          <p:cNvSpPr txBox="1"/>
          <p:nvPr/>
        </p:nvSpPr>
        <p:spPr>
          <a:xfrm>
            <a:off x="1173550" y="757495"/>
            <a:ext cx="6240640" cy="3365024"/>
          </a:xfrm>
          <a:prstGeom prst="rect">
            <a:avLst/>
          </a:prstGeom>
          <a:noFill/>
        </p:spPr>
        <p:txBody>
          <a:bodyPr wrap="square">
            <a:spAutoFit/>
          </a:bodyPr>
          <a:lstStyle/>
          <a:p>
            <a:pPr algn="just">
              <a:lnSpc>
                <a:spcPct val="150000"/>
              </a:lnSpc>
            </a:pPr>
            <a:r>
              <a:rPr lang="vi-VN" sz="1800" b="1" dirty="0">
                <a:solidFill>
                  <a:schemeClr val="tx1"/>
                </a:solidFill>
                <a:effectLst/>
                <a:latin typeface="Arial" panose="020B0604020202020204" pitchFamily="34" charset="0"/>
                <a:ea typeface="Arial" panose="020B0604020202020204" pitchFamily="34" charset="0"/>
              </a:rPr>
              <a:t>Em hãy sắm vai và xử lí tình huống sau: </a:t>
            </a:r>
            <a:endParaRPr lang="vi-VN" sz="1800" b="1" dirty="0">
              <a:solidFill>
                <a:schemeClr val="tx1"/>
              </a:solidFill>
              <a:effectLst/>
              <a:latin typeface="Arial" panose="020B0604020202020204" pitchFamily="34" charset="0"/>
              <a:ea typeface="Arial" panose="020B0604020202020204" pitchFamily="34" charset="0"/>
            </a:endParaRPr>
          </a:p>
          <a:p>
            <a:pPr algn="just">
              <a:lnSpc>
                <a:spcPct val="150000"/>
              </a:lnSpc>
            </a:pPr>
            <a:r>
              <a:rPr lang="vi-VN" sz="1800" dirty="0">
                <a:solidFill>
                  <a:srgbClr val="C00000"/>
                </a:solidFill>
                <a:effectLst/>
                <a:latin typeface="Arial" panose="020B0604020202020204" pitchFamily="34" charset="0"/>
                <a:ea typeface="Arial" panose="020B0604020202020204" pitchFamily="34" charset="0"/>
              </a:rPr>
              <a:t>Bạn N và em là bạn thân từ thời tiểu học đến nay. Trước đây, gia đình bạn N  luôn vui vẻ và yêu thương nhau. Tuy nhiên, hai năm gần đây, do tranh chấp về tài  sản nên bố mẹ của bạn N và chú ruột thường xuyên cãi nhau, đôi khi còn có hành  vi bạo lực. Đã nhiều lần, bạn N định lên tiếng nhưng lại sợ bị cho là trẻ con không  biết gì. Bạn N nhờ em tư vấn cách ứng xử sao cho phù hợp trong tình huống này. </a:t>
            </a:r>
            <a:endParaRPr lang="vi-VN" sz="1800" dirty="0">
              <a:solidFill>
                <a:srgbClr val="C00000"/>
              </a:solidFill>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3117941" y="471272"/>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TextBox 9"/>
          <p:cNvSpPr txBox="1"/>
          <p:nvPr/>
        </p:nvSpPr>
        <p:spPr>
          <a:xfrm>
            <a:off x="336353" y="2525877"/>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KHỞI ĐỘNG</a:t>
            </a:r>
            <a:endParaRPr lang="en-US" sz="7200" b="1" dirty="0">
              <a:solidFill>
                <a:srgbClr val="D8181D"/>
              </a:solidFill>
              <a:latin typeface="SVN-Caprica Script" pitchFamily="2" charset="0"/>
            </a:endParaRPr>
          </a:p>
        </p:txBody>
      </p:sp>
      <p:sp>
        <p:nvSpPr>
          <p:cNvPr id="11" name="TextBox 10"/>
          <p:cNvSpPr txBox="1"/>
          <p:nvPr/>
        </p:nvSpPr>
        <p:spPr>
          <a:xfrm>
            <a:off x="1973890" y="1721151"/>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1</a:t>
            </a:r>
            <a:endParaRPr lang="en-US" sz="4400" dirty="0">
              <a:solidFill>
                <a:schemeClr val="bg2"/>
              </a:solidFill>
              <a:latin typeface="SVN-Caprica Script" pitchFamily="2" charset="0"/>
            </a:endParaRPr>
          </a:p>
        </p:txBody>
      </p:sp>
      <p:pic>
        <p:nvPicPr>
          <p:cNvPr id="12" name="Picture 11"/>
          <p:cNvPicPr>
            <a:picLocks noChangeAspect="1"/>
          </p:cNvPicPr>
          <p:nvPr/>
        </p:nvPicPr>
        <p:blipFill>
          <a:blip r:embed="rId1"/>
          <a:stretch>
            <a:fillRect/>
          </a:stretch>
        </p:blipFill>
        <p:spPr>
          <a:xfrm>
            <a:off x="3283446" y="636447"/>
            <a:ext cx="857005" cy="857005"/>
          </a:xfrm>
          <a:prstGeom prst="rect">
            <a:avLst/>
          </a:prstGeom>
        </p:spPr>
      </p:pic>
      <p:grpSp>
        <p:nvGrpSpPr>
          <p:cNvPr id="6" name="Google Shape;1096;p47"/>
          <p:cNvGrpSpPr/>
          <p:nvPr/>
        </p:nvGrpSpPr>
        <p:grpSpPr>
          <a:xfrm rot="-180243">
            <a:off x="6110034" y="1440607"/>
            <a:ext cx="2241917" cy="3240492"/>
            <a:chOff x="1831095" y="1501031"/>
            <a:chExt cx="2242200" cy="3240900"/>
          </a:xfrm>
        </p:grpSpPr>
        <p:sp>
          <p:nvSpPr>
            <p:cNvPr id="7" name="Google Shape;1097;p47"/>
            <p:cNvSpPr/>
            <p:nvPr/>
          </p:nvSpPr>
          <p:spPr>
            <a:xfrm rot="-1380">
              <a:off x="1831095" y="1501481"/>
              <a:ext cx="2242200" cy="324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098;p47"/>
            <p:cNvSpPr/>
            <p:nvPr/>
          </p:nvSpPr>
          <p:spPr>
            <a:xfrm rot="-1610">
              <a:off x="1991145" y="1681481"/>
              <a:ext cx="1922100" cy="288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 name="Google Shape;1099;p47"/>
          <p:cNvGrpSpPr/>
          <p:nvPr/>
        </p:nvGrpSpPr>
        <p:grpSpPr>
          <a:xfrm>
            <a:off x="6780546" y="1709622"/>
            <a:ext cx="867630" cy="2732393"/>
            <a:chOff x="2283497" y="1769583"/>
            <a:chExt cx="867630" cy="2732393"/>
          </a:xfrm>
        </p:grpSpPr>
        <p:sp>
          <p:nvSpPr>
            <p:cNvPr id="13" name="Google Shape;1100;p47"/>
            <p:cNvSpPr/>
            <p:nvPr/>
          </p:nvSpPr>
          <p:spPr>
            <a:xfrm rot="-177967">
              <a:off x="2579241" y="3117049"/>
              <a:ext cx="514415" cy="1359240"/>
            </a:xfrm>
            <a:custGeom>
              <a:avLst/>
              <a:gdLst/>
              <a:ahLst/>
              <a:cxnLst/>
              <a:rect l="l" t="t" r="r" b="b"/>
              <a:pathLst>
                <a:path w="18016" h="47201" extrusionOk="0">
                  <a:moveTo>
                    <a:pt x="12256" y="1"/>
                  </a:moveTo>
                  <a:cubicBezTo>
                    <a:pt x="10114" y="1"/>
                    <a:pt x="1" y="824"/>
                    <a:pt x="154" y="1233"/>
                  </a:cubicBezTo>
                  <a:cubicBezTo>
                    <a:pt x="269" y="1462"/>
                    <a:pt x="2523" y="5913"/>
                    <a:pt x="4834" y="10335"/>
                  </a:cubicBezTo>
                  <a:cubicBezTo>
                    <a:pt x="8086" y="16612"/>
                    <a:pt x="9256" y="23745"/>
                    <a:pt x="8115" y="30707"/>
                  </a:cubicBezTo>
                  <a:cubicBezTo>
                    <a:pt x="7116" y="36870"/>
                    <a:pt x="6032" y="43147"/>
                    <a:pt x="6032" y="43147"/>
                  </a:cubicBezTo>
                  <a:lnTo>
                    <a:pt x="5946" y="43746"/>
                  </a:lnTo>
                  <a:cubicBezTo>
                    <a:pt x="5889" y="43917"/>
                    <a:pt x="5889" y="44117"/>
                    <a:pt x="5889" y="44288"/>
                  </a:cubicBezTo>
                  <a:cubicBezTo>
                    <a:pt x="5945" y="45881"/>
                    <a:pt x="7260" y="47200"/>
                    <a:pt x="8869" y="47200"/>
                  </a:cubicBezTo>
                  <a:cubicBezTo>
                    <a:pt x="8903" y="47200"/>
                    <a:pt x="8937" y="47200"/>
                    <a:pt x="8971" y="47199"/>
                  </a:cubicBezTo>
                  <a:lnTo>
                    <a:pt x="15362" y="47142"/>
                  </a:lnTo>
                  <a:cubicBezTo>
                    <a:pt x="16190" y="47142"/>
                    <a:pt x="17074" y="46628"/>
                    <a:pt x="17445" y="45772"/>
                  </a:cubicBezTo>
                  <a:cubicBezTo>
                    <a:pt x="18016" y="44602"/>
                    <a:pt x="17502" y="43204"/>
                    <a:pt x="16304" y="42691"/>
                  </a:cubicBezTo>
                  <a:lnTo>
                    <a:pt x="13650" y="41464"/>
                  </a:lnTo>
                  <a:cubicBezTo>
                    <a:pt x="13650" y="41464"/>
                    <a:pt x="14849" y="31563"/>
                    <a:pt x="15704" y="24658"/>
                  </a:cubicBezTo>
                  <a:cubicBezTo>
                    <a:pt x="16247" y="20350"/>
                    <a:pt x="16075" y="16013"/>
                    <a:pt x="15162" y="11762"/>
                  </a:cubicBezTo>
                  <a:cubicBezTo>
                    <a:pt x="14135" y="6769"/>
                    <a:pt x="12851" y="549"/>
                    <a:pt x="12652" y="35"/>
                  </a:cubicBezTo>
                  <a:cubicBezTo>
                    <a:pt x="12643" y="12"/>
                    <a:pt x="12502" y="1"/>
                    <a:pt x="12256"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101;p47"/>
            <p:cNvSpPr/>
            <p:nvPr/>
          </p:nvSpPr>
          <p:spPr>
            <a:xfrm rot="-177967">
              <a:off x="2757550" y="4153035"/>
              <a:ext cx="385355" cy="324569"/>
            </a:xfrm>
            <a:custGeom>
              <a:avLst/>
              <a:gdLst/>
              <a:ahLst/>
              <a:cxnLst/>
              <a:rect l="l" t="t" r="r" b="b"/>
              <a:pathLst>
                <a:path w="13496" h="11271" extrusionOk="0">
                  <a:moveTo>
                    <a:pt x="1170" y="1"/>
                  </a:moveTo>
                  <a:lnTo>
                    <a:pt x="143" y="9188"/>
                  </a:lnTo>
                  <a:cubicBezTo>
                    <a:pt x="0" y="10301"/>
                    <a:pt x="885" y="11271"/>
                    <a:pt x="1997" y="11271"/>
                  </a:cubicBezTo>
                  <a:lnTo>
                    <a:pt x="11442" y="11271"/>
                  </a:lnTo>
                  <a:cubicBezTo>
                    <a:pt x="12012" y="11271"/>
                    <a:pt x="12526" y="10843"/>
                    <a:pt x="12640" y="10272"/>
                  </a:cubicBezTo>
                  <a:cubicBezTo>
                    <a:pt x="13496" y="5450"/>
                    <a:pt x="8845" y="4908"/>
                    <a:pt x="8845" y="4908"/>
                  </a:cubicBezTo>
                  <a:lnTo>
                    <a:pt x="9245" y="400"/>
                  </a:lnTo>
                  <a:lnTo>
                    <a:pt x="11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102;p47"/>
            <p:cNvSpPr/>
            <p:nvPr/>
          </p:nvSpPr>
          <p:spPr>
            <a:xfrm rot="-177967">
              <a:off x="2457447" y="3114415"/>
              <a:ext cx="359314" cy="1378736"/>
            </a:xfrm>
            <a:custGeom>
              <a:avLst/>
              <a:gdLst/>
              <a:ahLst/>
              <a:cxnLst/>
              <a:rect l="l" t="t" r="r" b="b"/>
              <a:pathLst>
                <a:path w="12584" h="47878" extrusionOk="0">
                  <a:moveTo>
                    <a:pt x="1485" y="0"/>
                  </a:moveTo>
                  <a:cubicBezTo>
                    <a:pt x="1713" y="599"/>
                    <a:pt x="2968" y="11013"/>
                    <a:pt x="3567" y="16235"/>
                  </a:cubicBezTo>
                  <a:cubicBezTo>
                    <a:pt x="3824" y="18232"/>
                    <a:pt x="3796" y="20229"/>
                    <a:pt x="3510" y="22198"/>
                  </a:cubicBezTo>
                  <a:cubicBezTo>
                    <a:pt x="2483" y="29046"/>
                    <a:pt x="58" y="44196"/>
                    <a:pt x="58" y="44367"/>
                  </a:cubicBezTo>
                  <a:cubicBezTo>
                    <a:pt x="1" y="46079"/>
                    <a:pt x="1285" y="47506"/>
                    <a:pt x="2997" y="47592"/>
                  </a:cubicBezTo>
                  <a:lnTo>
                    <a:pt x="8760" y="47877"/>
                  </a:lnTo>
                  <a:cubicBezTo>
                    <a:pt x="8786" y="47878"/>
                    <a:pt x="8812" y="47878"/>
                    <a:pt x="8837" y="47878"/>
                  </a:cubicBezTo>
                  <a:cubicBezTo>
                    <a:pt x="9781" y="47878"/>
                    <a:pt x="10713" y="47368"/>
                    <a:pt x="11157" y="46507"/>
                  </a:cubicBezTo>
                  <a:cubicBezTo>
                    <a:pt x="11842" y="45280"/>
                    <a:pt x="11357" y="43711"/>
                    <a:pt x="10101" y="43026"/>
                  </a:cubicBezTo>
                  <a:lnTo>
                    <a:pt x="7933" y="41828"/>
                  </a:lnTo>
                  <a:cubicBezTo>
                    <a:pt x="7933" y="41657"/>
                    <a:pt x="8418" y="36065"/>
                    <a:pt x="8532" y="35037"/>
                  </a:cubicBezTo>
                  <a:cubicBezTo>
                    <a:pt x="8561" y="34609"/>
                    <a:pt x="10986" y="23539"/>
                    <a:pt x="11671" y="19858"/>
                  </a:cubicBezTo>
                  <a:cubicBezTo>
                    <a:pt x="11813" y="19059"/>
                    <a:pt x="12527" y="400"/>
                    <a:pt x="1258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103;p47"/>
            <p:cNvSpPr/>
            <p:nvPr/>
          </p:nvSpPr>
          <p:spPr>
            <a:xfrm rot="-177967">
              <a:off x="2476848" y="4167579"/>
              <a:ext cx="385383" cy="324569"/>
            </a:xfrm>
            <a:custGeom>
              <a:avLst/>
              <a:gdLst/>
              <a:ahLst/>
              <a:cxnLst/>
              <a:rect l="l" t="t" r="r" b="b"/>
              <a:pathLst>
                <a:path w="13497" h="11271" extrusionOk="0">
                  <a:moveTo>
                    <a:pt x="1170" y="1"/>
                  </a:moveTo>
                  <a:lnTo>
                    <a:pt x="143" y="9188"/>
                  </a:lnTo>
                  <a:cubicBezTo>
                    <a:pt x="1" y="10301"/>
                    <a:pt x="885" y="11271"/>
                    <a:pt x="1998" y="11271"/>
                  </a:cubicBezTo>
                  <a:lnTo>
                    <a:pt x="11442" y="11271"/>
                  </a:lnTo>
                  <a:cubicBezTo>
                    <a:pt x="12013" y="11271"/>
                    <a:pt x="12526" y="10843"/>
                    <a:pt x="12640" y="10272"/>
                  </a:cubicBezTo>
                  <a:cubicBezTo>
                    <a:pt x="13496" y="5450"/>
                    <a:pt x="8846" y="4908"/>
                    <a:pt x="8846" y="4908"/>
                  </a:cubicBezTo>
                  <a:lnTo>
                    <a:pt x="9245" y="400"/>
                  </a:lnTo>
                  <a:lnTo>
                    <a:pt x="11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104;p47"/>
            <p:cNvSpPr/>
            <p:nvPr/>
          </p:nvSpPr>
          <p:spPr>
            <a:xfrm rot="-177967">
              <a:off x="2427820" y="2159651"/>
              <a:ext cx="400031" cy="158642"/>
            </a:xfrm>
            <a:custGeom>
              <a:avLst/>
              <a:gdLst/>
              <a:ahLst/>
              <a:cxnLst/>
              <a:rect l="l" t="t" r="r" b="b"/>
              <a:pathLst>
                <a:path w="14010" h="5509" extrusionOk="0">
                  <a:moveTo>
                    <a:pt x="11773" y="0"/>
                  </a:moveTo>
                  <a:cubicBezTo>
                    <a:pt x="9553" y="0"/>
                    <a:pt x="7102" y="396"/>
                    <a:pt x="4480" y="1200"/>
                  </a:cubicBezTo>
                  <a:cubicBezTo>
                    <a:pt x="1883" y="1971"/>
                    <a:pt x="57" y="2855"/>
                    <a:pt x="0" y="2912"/>
                  </a:cubicBezTo>
                  <a:lnTo>
                    <a:pt x="1027" y="5509"/>
                  </a:lnTo>
                  <a:cubicBezTo>
                    <a:pt x="1113" y="5509"/>
                    <a:pt x="6020" y="3112"/>
                    <a:pt x="11128" y="2855"/>
                  </a:cubicBezTo>
                  <a:cubicBezTo>
                    <a:pt x="12611" y="2798"/>
                    <a:pt x="13838" y="1657"/>
                    <a:pt x="14009" y="145"/>
                  </a:cubicBezTo>
                  <a:cubicBezTo>
                    <a:pt x="13293" y="49"/>
                    <a:pt x="12547" y="0"/>
                    <a:pt x="11773"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105;p47"/>
            <p:cNvSpPr/>
            <p:nvPr/>
          </p:nvSpPr>
          <p:spPr>
            <a:xfrm rot="-177967">
              <a:off x="2655587" y="2147881"/>
              <a:ext cx="207782" cy="131515"/>
            </a:xfrm>
            <a:custGeom>
              <a:avLst/>
              <a:gdLst/>
              <a:ahLst/>
              <a:cxnLst/>
              <a:rect l="l" t="t" r="r" b="b"/>
              <a:pathLst>
                <a:path w="7277" h="4567" extrusionOk="0">
                  <a:moveTo>
                    <a:pt x="5184" y="0"/>
                  </a:moveTo>
                  <a:cubicBezTo>
                    <a:pt x="2801" y="0"/>
                    <a:pt x="1" y="458"/>
                    <a:pt x="1" y="458"/>
                  </a:cubicBezTo>
                  <a:cubicBezTo>
                    <a:pt x="400" y="1714"/>
                    <a:pt x="628" y="2998"/>
                    <a:pt x="742" y="4282"/>
                  </a:cubicBezTo>
                  <a:lnTo>
                    <a:pt x="799" y="4567"/>
                  </a:lnTo>
                  <a:lnTo>
                    <a:pt x="4537" y="3368"/>
                  </a:lnTo>
                  <a:cubicBezTo>
                    <a:pt x="4537" y="3368"/>
                    <a:pt x="5308" y="3169"/>
                    <a:pt x="6164" y="2541"/>
                  </a:cubicBezTo>
                  <a:cubicBezTo>
                    <a:pt x="7276" y="1742"/>
                    <a:pt x="6706" y="30"/>
                    <a:pt x="5393" y="2"/>
                  </a:cubicBezTo>
                  <a:cubicBezTo>
                    <a:pt x="5324" y="1"/>
                    <a:pt x="5254" y="0"/>
                    <a:pt x="5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106;p47"/>
            <p:cNvSpPr/>
            <p:nvPr/>
          </p:nvSpPr>
          <p:spPr>
            <a:xfrm rot="-177967">
              <a:off x="2655277" y="2164182"/>
              <a:ext cx="25270" cy="122444"/>
            </a:xfrm>
            <a:custGeom>
              <a:avLst/>
              <a:gdLst/>
              <a:ahLst/>
              <a:cxnLst/>
              <a:rect l="l" t="t" r="r" b="b"/>
              <a:pathLst>
                <a:path w="885" h="4252" extrusionOk="0">
                  <a:moveTo>
                    <a:pt x="29" y="0"/>
                  </a:moveTo>
                  <a:cubicBezTo>
                    <a:pt x="0" y="0"/>
                    <a:pt x="0" y="29"/>
                    <a:pt x="0" y="57"/>
                  </a:cubicBezTo>
                  <a:cubicBezTo>
                    <a:pt x="0" y="86"/>
                    <a:pt x="770" y="2711"/>
                    <a:pt x="770" y="4166"/>
                  </a:cubicBezTo>
                  <a:cubicBezTo>
                    <a:pt x="770" y="4194"/>
                    <a:pt x="827" y="4251"/>
                    <a:pt x="856" y="4251"/>
                  </a:cubicBezTo>
                  <a:cubicBezTo>
                    <a:pt x="885" y="4251"/>
                    <a:pt x="885" y="4194"/>
                    <a:pt x="885" y="4166"/>
                  </a:cubicBezTo>
                  <a:cubicBezTo>
                    <a:pt x="885" y="2711"/>
                    <a:pt x="114" y="57"/>
                    <a:pt x="114" y="29"/>
                  </a:cubicBezTo>
                  <a:cubicBezTo>
                    <a:pt x="114" y="0"/>
                    <a:pt x="57"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107;p47"/>
            <p:cNvSpPr/>
            <p:nvPr/>
          </p:nvSpPr>
          <p:spPr>
            <a:xfrm rot="-177967">
              <a:off x="2809570" y="3417934"/>
              <a:ext cx="194733" cy="78097"/>
            </a:xfrm>
            <a:custGeom>
              <a:avLst/>
              <a:gdLst/>
              <a:ahLst/>
              <a:cxnLst/>
              <a:rect l="l" t="t" r="r" b="b"/>
              <a:pathLst>
                <a:path w="6820" h="2712" extrusionOk="0">
                  <a:moveTo>
                    <a:pt x="6335" y="1"/>
                  </a:moveTo>
                  <a:lnTo>
                    <a:pt x="1" y="743"/>
                  </a:lnTo>
                  <a:lnTo>
                    <a:pt x="6820" y="2712"/>
                  </a:lnTo>
                  <a:lnTo>
                    <a:pt x="6820" y="2712"/>
                  </a:lnTo>
                  <a:lnTo>
                    <a:pt x="6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108;p47"/>
            <p:cNvSpPr/>
            <p:nvPr/>
          </p:nvSpPr>
          <p:spPr>
            <a:xfrm rot="-177967">
              <a:off x="2797775" y="4475455"/>
              <a:ext cx="300666" cy="4118"/>
            </a:xfrm>
            <a:custGeom>
              <a:avLst/>
              <a:gdLst/>
              <a:ahLst/>
              <a:cxnLst/>
              <a:rect l="l" t="t" r="r" b="b"/>
              <a:pathLst>
                <a:path w="10530" h="143" extrusionOk="0">
                  <a:moveTo>
                    <a:pt x="58" y="0"/>
                  </a:moveTo>
                  <a:cubicBezTo>
                    <a:pt x="30" y="0"/>
                    <a:pt x="1" y="57"/>
                    <a:pt x="1" y="86"/>
                  </a:cubicBezTo>
                  <a:cubicBezTo>
                    <a:pt x="1" y="114"/>
                    <a:pt x="30" y="143"/>
                    <a:pt x="58" y="143"/>
                  </a:cubicBezTo>
                  <a:lnTo>
                    <a:pt x="10444" y="143"/>
                  </a:lnTo>
                  <a:cubicBezTo>
                    <a:pt x="10472" y="143"/>
                    <a:pt x="10529" y="114"/>
                    <a:pt x="10529" y="86"/>
                  </a:cubicBezTo>
                  <a:cubicBezTo>
                    <a:pt x="10529" y="57"/>
                    <a:pt x="10472" y="0"/>
                    <a:pt x="10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109;p47"/>
            <p:cNvSpPr/>
            <p:nvPr/>
          </p:nvSpPr>
          <p:spPr>
            <a:xfrm rot="-177967">
              <a:off x="2604765" y="3458512"/>
              <a:ext cx="183340" cy="120803"/>
            </a:xfrm>
            <a:custGeom>
              <a:avLst/>
              <a:gdLst/>
              <a:ahLst/>
              <a:cxnLst/>
              <a:rect l="l" t="t" r="r" b="b"/>
              <a:pathLst>
                <a:path w="6421" h="4195" extrusionOk="0">
                  <a:moveTo>
                    <a:pt x="1" y="0"/>
                  </a:moveTo>
                  <a:lnTo>
                    <a:pt x="6278" y="4194"/>
                  </a:lnTo>
                  <a:lnTo>
                    <a:pt x="6421" y="742"/>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110;p47"/>
            <p:cNvSpPr/>
            <p:nvPr/>
          </p:nvSpPr>
          <p:spPr>
            <a:xfrm rot="-177967">
              <a:off x="2515476" y="4490083"/>
              <a:ext cx="300637" cy="4118"/>
            </a:xfrm>
            <a:custGeom>
              <a:avLst/>
              <a:gdLst/>
              <a:ahLst/>
              <a:cxnLst/>
              <a:rect l="l" t="t" r="r" b="b"/>
              <a:pathLst>
                <a:path w="10529" h="143" extrusionOk="0">
                  <a:moveTo>
                    <a:pt x="86" y="0"/>
                  </a:moveTo>
                  <a:cubicBezTo>
                    <a:pt x="57" y="0"/>
                    <a:pt x="0" y="57"/>
                    <a:pt x="0" y="86"/>
                  </a:cubicBezTo>
                  <a:cubicBezTo>
                    <a:pt x="0" y="114"/>
                    <a:pt x="57" y="143"/>
                    <a:pt x="86" y="143"/>
                  </a:cubicBezTo>
                  <a:lnTo>
                    <a:pt x="10472" y="143"/>
                  </a:lnTo>
                  <a:cubicBezTo>
                    <a:pt x="10500" y="143"/>
                    <a:pt x="10529" y="143"/>
                    <a:pt x="10529" y="86"/>
                  </a:cubicBezTo>
                  <a:cubicBezTo>
                    <a:pt x="10529" y="57"/>
                    <a:pt x="10500" y="0"/>
                    <a:pt x="10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111;p47"/>
            <p:cNvSpPr/>
            <p:nvPr/>
          </p:nvSpPr>
          <p:spPr>
            <a:xfrm rot="-177967">
              <a:off x="2765419" y="4308387"/>
              <a:ext cx="84746" cy="135604"/>
            </a:xfrm>
            <a:custGeom>
              <a:avLst/>
              <a:gdLst/>
              <a:ahLst/>
              <a:cxnLst/>
              <a:rect l="l" t="t" r="r" b="b"/>
              <a:pathLst>
                <a:path w="2968" h="4709" extrusionOk="0">
                  <a:moveTo>
                    <a:pt x="86" y="0"/>
                  </a:moveTo>
                  <a:cubicBezTo>
                    <a:pt x="57" y="0"/>
                    <a:pt x="0" y="0"/>
                    <a:pt x="0" y="29"/>
                  </a:cubicBezTo>
                  <a:cubicBezTo>
                    <a:pt x="0" y="58"/>
                    <a:pt x="0" y="115"/>
                    <a:pt x="57" y="115"/>
                  </a:cubicBezTo>
                  <a:cubicBezTo>
                    <a:pt x="57" y="115"/>
                    <a:pt x="799" y="400"/>
                    <a:pt x="1484" y="1113"/>
                  </a:cubicBezTo>
                  <a:cubicBezTo>
                    <a:pt x="2369" y="2055"/>
                    <a:pt x="2768" y="3253"/>
                    <a:pt x="2568" y="4623"/>
                  </a:cubicBezTo>
                  <a:cubicBezTo>
                    <a:pt x="2568" y="4680"/>
                    <a:pt x="2625" y="4708"/>
                    <a:pt x="2654" y="4708"/>
                  </a:cubicBezTo>
                  <a:cubicBezTo>
                    <a:pt x="2682" y="4708"/>
                    <a:pt x="2711" y="4708"/>
                    <a:pt x="2711" y="4680"/>
                  </a:cubicBezTo>
                  <a:cubicBezTo>
                    <a:pt x="2968" y="2882"/>
                    <a:pt x="2226" y="1712"/>
                    <a:pt x="1570" y="1028"/>
                  </a:cubicBezTo>
                  <a:cubicBezTo>
                    <a:pt x="856" y="314"/>
                    <a:pt x="115"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112;p47"/>
            <p:cNvSpPr/>
            <p:nvPr/>
          </p:nvSpPr>
          <p:spPr>
            <a:xfrm rot="-177967">
              <a:off x="2322960" y="2229171"/>
              <a:ext cx="755234" cy="1303605"/>
            </a:xfrm>
            <a:custGeom>
              <a:avLst/>
              <a:gdLst/>
              <a:ahLst/>
              <a:cxnLst/>
              <a:rect l="l" t="t" r="r" b="b"/>
              <a:pathLst>
                <a:path w="26450" h="45269" extrusionOk="0">
                  <a:moveTo>
                    <a:pt x="9171" y="0"/>
                  </a:moveTo>
                  <a:cubicBezTo>
                    <a:pt x="5535" y="0"/>
                    <a:pt x="3012" y="2461"/>
                    <a:pt x="2540" y="14749"/>
                  </a:cubicBezTo>
                  <a:cubicBezTo>
                    <a:pt x="2426" y="17516"/>
                    <a:pt x="1" y="41227"/>
                    <a:pt x="58" y="44907"/>
                  </a:cubicBezTo>
                  <a:cubicBezTo>
                    <a:pt x="58" y="44907"/>
                    <a:pt x="2855" y="45269"/>
                    <a:pt x="6603" y="45269"/>
                  </a:cubicBezTo>
                  <a:cubicBezTo>
                    <a:pt x="8718" y="45269"/>
                    <a:pt x="11136" y="45153"/>
                    <a:pt x="13525" y="44793"/>
                  </a:cubicBezTo>
                  <a:cubicBezTo>
                    <a:pt x="20087" y="43794"/>
                    <a:pt x="26364" y="40884"/>
                    <a:pt x="26421" y="40570"/>
                  </a:cubicBezTo>
                  <a:cubicBezTo>
                    <a:pt x="26450" y="40428"/>
                    <a:pt x="20230" y="18315"/>
                    <a:pt x="19887" y="16689"/>
                  </a:cubicBezTo>
                  <a:cubicBezTo>
                    <a:pt x="18832" y="11411"/>
                    <a:pt x="15864" y="797"/>
                    <a:pt x="10871" y="140"/>
                  </a:cubicBezTo>
                  <a:cubicBezTo>
                    <a:pt x="10282" y="55"/>
                    <a:pt x="9714" y="0"/>
                    <a:pt x="9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113;p47"/>
            <p:cNvSpPr/>
            <p:nvPr/>
          </p:nvSpPr>
          <p:spPr>
            <a:xfrm rot="-177967">
              <a:off x="2448030" y="2730362"/>
              <a:ext cx="18759" cy="18084"/>
            </a:xfrm>
            <a:custGeom>
              <a:avLst/>
              <a:gdLst/>
              <a:ahLst/>
              <a:cxnLst/>
              <a:rect l="l" t="t" r="r" b="b"/>
              <a:pathLst>
                <a:path w="657" h="628" extrusionOk="0">
                  <a:moveTo>
                    <a:pt x="343" y="0"/>
                  </a:moveTo>
                  <a:cubicBezTo>
                    <a:pt x="171" y="0"/>
                    <a:pt x="0" y="143"/>
                    <a:pt x="0" y="314"/>
                  </a:cubicBezTo>
                  <a:cubicBezTo>
                    <a:pt x="0" y="485"/>
                    <a:pt x="171" y="628"/>
                    <a:pt x="343" y="628"/>
                  </a:cubicBezTo>
                  <a:cubicBezTo>
                    <a:pt x="514" y="628"/>
                    <a:pt x="657" y="485"/>
                    <a:pt x="657" y="314"/>
                  </a:cubicBezTo>
                  <a:cubicBezTo>
                    <a:pt x="657" y="143"/>
                    <a:pt x="514" y="0"/>
                    <a:pt x="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114;p47"/>
            <p:cNvSpPr/>
            <p:nvPr/>
          </p:nvSpPr>
          <p:spPr>
            <a:xfrm rot="-177967">
              <a:off x="2326991" y="2348070"/>
              <a:ext cx="756033" cy="1188129"/>
            </a:xfrm>
            <a:custGeom>
              <a:avLst/>
              <a:gdLst/>
              <a:ahLst/>
              <a:cxnLst/>
              <a:rect l="l" t="t" r="r" b="b"/>
              <a:pathLst>
                <a:path w="26478" h="41259" extrusionOk="0">
                  <a:moveTo>
                    <a:pt x="3595" y="1"/>
                  </a:moveTo>
                  <a:cubicBezTo>
                    <a:pt x="3567" y="1"/>
                    <a:pt x="3538" y="29"/>
                    <a:pt x="3538" y="58"/>
                  </a:cubicBezTo>
                  <a:lnTo>
                    <a:pt x="0" y="40802"/>
                  </a:lnTo>
                  <a:lnTo>
                    <a:pt x="0" y="40830"/>
                  </a:lnTo>
                  <a:cubicBezTo>
                    <a:pt x="0" y="40859"/>
                    <a:pt x="0" y="40859"/>
                    <a:pt x="29" y="40859"/>
                  </a:cubicBezTo>
                  <a:lnTo>
                    <a:pt x="3139" y="41116"/>
                  </a:lnTo>
                  <a:cubicBezTo>
                    <a:pt x="4308" y="41230"/>
                    <a:pt x="5535" y="41258"/>
                    <a:pt x="6705" y="41258"/>
                  </a:cubicBezTo>
                  <a:cubicBezTo>
                    <a:pt x="12440" y="41258"/>
                    <a:pt x="18147" y="40088"/>
                    <a:pt x="23425" y="37834"/>
                  </a:cubicBezTo>
                  <a:lnTo>
                    <a:pt x="26421" y="36550"/>
                  </a:lnTo>
                  <a:cubicBezTo>
                    <a:pt x="26478" y="36522"/>
                    <a:pt x="26478" y="36493"/>
                    <a:pt x="26478" y="36436"/>
                  </a:cubicBezTo>
                  <a:cubicBezTo>
                    <a:pt x="26421" y="36408"/>
                    <a:pt x="26392" y="36408"/>
                    <a:pt x="26364" y="36408"/>
                  </a:cubicBezTo>
                  <a:lnTo>
                    <a:pt x="23368" y="37692"/>
                  </a:lnTo>
                  <a:cubicBezTo>
                    <a:pt x="18132" y="39956"/>
                    <a:pt x="12467" y="41128"/>
                    <a:pt x="6760" y="41128"/>
                  </a:cubicBezTo>
                  <a:cubicBezTo>
                    <a:pt x="5563" y="41128"/>
                    <a:pt x="4364" y="41077"/>
                    <a:pt x="3167" y="40973"/>
                  </a:cubicBezTo>
                  <a:lnTo>
                    <a:pt x="143" y="40716"/>
                  </a:lnTo>
                  <a:lnTo>
                    <a:pt x="3681" y="58"/>
                  </a:lnTo>
                  <a:cubicBezTo>
                    <a:pt x="3681" y="29"/>
                    <a:pt x="3652" y="1"/>
                    <a:pt x="3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115;p47"/>
            <p:cNvSpPr/>
            <p:nvPr/>
          </p:nvSpPr>
          <p:spPr>
            <a:xfrm rot="-177967">
              <a:off x="2504001" y="2247403"/>
              <a:ext cx="130374" cy="64937"/>
            </a:xfrm>
            <a:custGeom>
              <a:avLst/>
              <a:gdLst/>
              <a:ahLst/>
              <a:cxnLst/>
              <a:rect l="l" t="t" r="r" b="b"/>
              <a:pathLst>
                <a:path w="4566" h="2255" extrusionOk="0">
                  <a:moveTo>
                    <a:pt x="4509" y="1"/>
                  </a:moveTo>
                  <a:cubicBezTo>
                    <a:pt x="4451" y="1"/>
                    <a:pt x="4423" y="29"/>
                    <a:pt x="4423" y="58"/>
                  </a:cubicBezTo>
                  <a:cubicBezTo>
                    <a:pt x="4423" y="58"/>
                    <a:pt x="4394" y="1855"/>
                    <a:pt x="2454" y="2055"/>
                  </a:cubicBezTo>
                  <a:cubicBezTo>
                    <a:pt x="2327" y="2070"/>
                    <a:pt x="2206" y="2077"/>
                    <a:pt x="2092" y="2077"/>
                  </a:cubicBezTo>
                  <a:cubicBezTo>
                    <a:pt x="487" y="2077"/>
                    <a:pt x="115" y="680"/>
                    <a:pt x="115" y="600"/>
                  </a:cubicBezTo>
                  <a:cubicBezTo>
                    <a:pt x="115" y="571"/>
                    <a:pt x="86" y="571"/>
                    <a:pt x="29" y="571"/>
                  </a:cubicBezTo>
                  <a:cubicBezTo>
                    <a:pt x="0" y="571"/>
                    <a:pt x="0" y="600"/>
                    <a:pt x="0" y="628"/>
                  </a:cubicBezTo>
                  <a:cubicBezTo>
                    <a:pt x="0" y="685"/>
                    <a:pt x="400" y="2255"/>
                    <a:pt x="2140" y="2255"/>
                  </a:cubicBezTo>
                  <a:cubicBezTo>
                    <a:pt x="2254" y="2255"/>
                    <a:pt x="2369" y="2255"/>
                    <a:pt x="2454" y="2198"/>
                  </a:cubicBezTo>
                  <a:cubicBezTo>
                    <a:pt x="4537" y="1941"/>
                    <a:pt x="4566" y="86"/>
                    <a:pt x="4566" y="58"/>
                  </a:cubicBezTo>
                  <a:cubicBezTo>
                    <a:pt x="4566" y="29"/>
                    <a:pt x="4537" y="1"/>
                    <a:pt x="4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116;p47"/>
            <p:cNvSpPr/>
            <p:nvPr/>
          </p:nvSpPr>
          <p:spPr>
            <a:xfrm rot="-177967">
              <a:off x="2655736" y="1954099"/>
              <a:ext cx="35063" cy="123884"/>
            </a:xfrm>
            <a:custGeom>
              <a:avLst/>
              <a:gdLst/>
              <a:ahLst/>
              <a:cxnLst/>
              <a:rect l="l" t="t" r="r" b="b"/>
              <a:pathLst>
                <a:path w="1228" h="4302" extrusionOk="0">
                  <a:moveTo>
                    <a:pt x="229" y="0"/>
                  </a:moveTo>
                  <a:cubicBezTo>
                    <a:pt x="200" y="0"/>
                    <a:pt x="200" y="29"/>
                    <a:pt x="200" y="58"/>
                  </a:cubicBezTo>
                  <a:cubicBezTo>
                    <a:pt x="200" y="115"/>
                    <a:pt x="1085" y="2055"/>
                    <a:pt x="0" y="4195"/>
                  </a:cubicBezTo>
                  <a:cubicBezTo>
                    <a:pt x="0" y="4195"/>
                    <a:pt x="0" y="4280"/>
                    <a:pt x="29" y="4280"/>
                  </a:cubicBezTo>
                  <a:cubicBezTo>
                    <a:pt x="43" y="4295"/>
                    <a:pt x="50" y="4302"/>
                    <a:pt x="58" y="4302"/>
                  </a:cubicBezTo>
                  <a:cubicBezTo>
                    <a:pt x="65" y="4302"/>
                    <a:pt x="72" y="4295"/>
                    <a:pt x="86" y="4280"/>
                  </a:cubicBezTo>
                  <a:cubicBezTo>
                    <a:pt x="1227" y="2055"/>
                    <a:pt x="314" y="58"/>
                    <a:pt x="314" y="29"/>
                  </a:cubicBezTo>
                  <a:cubicBezTo>
                    <a:pt x="314" y="0"/>
                    <a:pt x="286"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117;p47"/>
            <p:cNvSpPr/>
            <p:nvPr/>
          </p:nvSpPr>
          <p:spPr>
            <a:xfrm rot="-177967">
              <a:off x="2379486" y="1941048"/>
              <a:ext cx="217661" cy="254852"/>
            </a:xfrm>
            <a:custGeom>
              <a:avLst/>
              <a:gdLst/>
              <a:ahLst/>
              <a:cxnLst/>
              <a:rect l="l" t="t" r="r" b="b"/>
              <a:pathLst>
                <a:path w="7623" h="8850" extrusionOk="0">
                  <a:moveTo>
                    <a:pt x="2433" y="1"/>
                  </a:moveTo>
                  <a:cubicBezTo>
                    <a:pt x="1781" y="1"/>
                    <a:pt x="1201" y="425"/>
                    <a:pt x="803" y="1473"/>
                  </a:cubicBezTo>
                  <a:cubicBezTo>
                    <a:pt x="0" y="3535"/>
                    <a:pt x="1784" y="8560"/>
                    <a:pt x="3964" y="8560"/>
                  </a:cubicBezTo>
                  <a:cubicBezTo>
                    <a:pt x="4107" y="8560"/>
                    <a:pt x="4252" y="8538"/>
                    <a:pt x="4398" y="8492"/>
                  </a:cubicBezTo>
                  <a:cubicBezTo>
                    <a:pt x="4435" y="8482"/>
                    <a:pt x="4473" y="8477"/>
                    <a:pt x="4512" y="8477"/>
                  </a:cubicBezTo>
                  <a:cubicBezTo>
                    <a:pt x="4862" y="8477"/>
                    <a:pt x="5305" y="8850"/>
                    <a:pt x="5654" y="8850"/>
                  </a:cubicBezTo>
                  <a:cubicBezTo>
                    <a:pt x="5693" y="8850"/>
                    <a:pt x="5731" y="8845"/>
                    <a:pt x="5768" y="8835"/>
                  </a:cubicBezTo>
                  <a:cubicBezTo>
                    <a:pt x="7623" y="8407"/>
                    <a:pt x="7623" y="5610"/>
                    <a:pt x="6253" y="3328"/>
                  </a:cubicBezTo>
                  <a:cubicBezTo>
                    <a:pt x="5236" y="1596"/>
                    <a:pt x="3698" y="1"/>
                    <a:pt x="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118;p47"/>
            <p:cNvSpPr/>
            <p:nvPr/>
          </p:nvSpPr>
          <p:spPr>
            <a:xfrm rot="-177967">
              <a:off x="2379429" y="1899306"/>
              <a:ext cx="292500" cy="235846"/>
            </a:xfrm>
            <a:custGeom>
              <a:avLst/>
              <a:gdLst/>
              <a:ahLst/>
              <a:cxnLst/>
              <a:rect l="l" t="t" r="r" b="b"/>
              <a:pathLst>
                <a:path w="10244" h="8190" extrusionOk="0">
                  <a:moveTo>
                    <a:pt x="5835" y="0"/>
                  </a:moveTo>
                  <a:cubicBezTo>
                    <a:pt x="4901" y="0"/>
                    <a:pt x="3919" y="208"/>
                    <a:pt x="2996" y="656"/>
                  </a:cubicBezTo>
                  <a:cubicBezTo>
                    <a:pt x="0" y="2140"/>
                    <a:pt x="827" y="7190"/>
                    <a:pt x="4394" y="7989"/>
                  </a:cubicBezTo>
                  <a:cubicBezTo>
                    <a:pt x="4394" y="7989"/>
                    <a:pt x="4882" y="8189"/>
                    <a:pt x="5603" y="8189"/>
                  </a:cubicBezTo>
                  <a:cubicBezTo>
                    <a:pt x="6805" y="8189"/>
                    <a:pt x="8655" y="7631"/>
                    <a:pt x="9958" y="4651"/>
                  </a:cubicBezTo>
                  <a:cubicBezTo>
                    <a:pt x="10158" y="4194"/>
                    <a:pt x="10243" y="3652"/>
                    <a:pt x="10186" y="3053"/>
                  </a:cubicBezTo>
                  <a:cubicBezTo>
                    <a:pt x="9985" y="1167"/>
                    <a:pt x="8049" y="0"/>
                    <a:pt x="5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119;p47"/>
            <p:cNvSpPr/>
            <p:nvPr/>
          </p:nvSpPr>
          <p:spPr>
            <a:xfrm rot="-177967">
              <a:off x="2471543" y="2074888"/>
              <a:ext cx="158071" cy="228705"/>
            </a:xfrm>
            <a:custGeom>
              <a:avLst/>
              <a:gdLst/>
              <a:ahLst/>
              <a:cxnLst/>
              <a:rect l="l" t="t" r="r" b="b"/>
              <a:pathLst>
                <a:path w="5536" h="7942" extrusionOk="0">
                  <a:moveTo>
                    <a:pt x="4423" y="0"/>
                  </a:moveTo>
                  <a:lnTo>
                    <a:pt x="0" y="742"/>
                  </a:lnTo>
                  <a:lnTo>
                    <a:pt x="885" y="6049"/>
                  </a:lnTo>
                  <a:cubicBezTo>
                    <a:pt x="1088" y="7164"/>
                    <a:pt x="2033" y="7942"/>
                    <a:pt x="3102" y="7942"/>
                  </a:cubicBezTo>
                  <a:cubicBezTo>
                    <a:pt x="3236" y="7942"/>
                    <a:pt x="3373" y="7929"/>
                    <a:pt x="3510" y="7904"/>
                  </a:cubicBezTo>
                  <a:cubicBezTo>
                    <a:pt x="4708" y="7733"/>
                    <a:pt x="5536" y="6563"/>
                    <a:pt x="5279" y="5307"/>
                  </a:cubicBezTo>
                  <a:lnTo>
                    <a:pt x="5279" y="5222"/>
                  </a:lnTo>
                  <a:lnTo>
                    <a:pt x="4936" y="3082"/>
                  </a:lnTo>
                  <a:lnTo>
                    <a:pt x="4423" y="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120;p47"/>
            <p:cNvSpPr/>
            <p:nvPr/>
          </p:nvSpPr>
          <p:spPr>
            <a:xfrm rot="-177967">
              <a:off x="2528774" y="2172918"/>
              <a:ext cx="97766" cy="69890"/>
            </a:xfrm>
            <a:custGeom>
              <a:avLst/>
              <a:gdLst/>
              <a:ahLst/>
              <a:cxnLst/>
              <a:rect l="l" t="t" r="r" b="b"/>
              <a:pathLst>
                <a:path w="3424" h="2427" extrusionOk="0">
                  <a:moveTo>
                    <a:pt x="3024" y="1"/>
                  </a:moveTo>
                  <a:lnTo>
                    <a:pt x="0" y="58"/>
                  </a:lnTo>
                  <a:lnTo>
                    <a:pt x="3424" y="2426"/>
                  </a:lnTo>
                  <a:lnTo>
                    <a:pt x="30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121;p47"/>
            <p:cNvSpPr/>
            <p:nvPr/>
          </p:nvSpPr>
          <p:spPr>
            <a:xfrm rot="-177967">
              <a:off x="2430636" y="1924585"/>
              <a:ext cx="261548" cy="273426"/>
            </a:xfrm>
            <a:custGeom>
              <a:avLst/>
              <a:gdLst/>
              <a:ahLst/>
              <a:cxnLst/>
              <a:rect l="l" t="t" r="r" b="b"/>
              <a:pathLst>
                <a:path w="9160" h="9495" extrusionOk="0">
                  <a:moveTo>
                    <a:pt x="4549" y="1"/>
                  </a:moveTo>
                  <a:cubicBezTo>
                    <a:pt x="3335" y="1"/>
                    <a:pt x="2003" y="474"/>
                    <a:pt x="1057" y="1799"/>
                  </a:cubicBezTo>
                  <a:cubicBezTo>
                    <a:pt x="1" y="3397"/>
                    <a:pt x="914" y="5679"/>
                    <a:pt x="914" y="5679"/>
                  </a:cubicBezTo>
                  <a:cubicBezTo>
                    <a:pt x="914" y="5679"/>
                    <a:pt x="2675" y="9495"/>
                    <a:pt x="5381" y="9495"/>
                  </a:cubicBezTo>
                  <a:cubicBezTo>
                    <a:pt x="5598" y="9495"/>
                    <a:pt x="5821" y="9470"/>
                    <a:pt x="6050" y="9417"/>
                  </a:cubicBezTo>
                  <a:cubicBezTo>
                    <a:pt x="9160" y="8704"/>
                    <a:pt x="8247" y="2484"/>
                    <a:pt x="7476" y="1228"/>
                  </a:cubicBezTo>
                  <a:cubicBezTo>
                    <a:pt x="7101" y="583"/>
                    <a:pt x="5897" y="1"/>
                    <a:pt x="4549"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122;p47"/>
            <p:cNvSpPr/>
            <p:nvPr/>
          </p:nvSpPr>
          <p:spPr>
            <a:xfrm rot="-177967">
              <a:off x="2583451" y="1926790"/>
              <a:ext cx="88001" cy="64447"/>
            </a:xfrm>
            <a:custGeom>
              <a:avLst/>
              <a:gdLst/>
              <a:ahLst/>
              <a:cxnLst/>
              <a:rect l="l" t="t" r="r" b="b"/>
              <a:pathLst>
                <a:path w="3082" h="2238" extrusionOk="0">
                  <a:moveTo>
                    <a:pt x="958" y="1"/>
                  </a:moveTo>
                  <a:cubicBezTo>
                    <a:pt x="678" y="1"/>
                    <a:pt x="442" y="95"/>
                    <a:pt x="314" y="287"/>
                  </a:cubicBezTo>
                  <a:cubicBezTo>
                    <a:pt x="0" y="715"/>
                    <a:pt x="428" y="1086"/>
                    <a:pt x="1084" y="1599"/>
                  </a:cubicBezTo>
                  <a:cubicBezTo>
                    <a:pt x="1585" y="1939"/>
                    <a:pt x="2085" y="2237"/>
                    <a:pt x="2438" y="2237"/>
                  </a:cubicBezTo>
                  <a:cubicBezTo>
                    <a:pt x="2588" y="2237"/>
                    <a:pt x="2711" y="2183"/>
                    <a:pt x="2796" y="2056"/>
                  </a:cubicBezTo>
                  <a:cubicBezTo>
                    <a:pt x="3082" y="1628"/>
                    <a:pt x="2768" y="886"/>
                    <a:pt x="2083" y="429"/>
                  </a:cubicBezTo>
                  <a:cubicBezTo>
                    <a:pt x="1720" y="145"/>
                    <a:pt x="1305" y="1"/>
                    <a:pt x="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123;p47"/>
            <p:cNvSpPr/>
            <p:nvPr/>
          </p:nvSpPr>
          <p:spPr>
            <a:xfrm rot="-177967">
              <a:off x="2522068" y="1906576"/>
              <a:ext cx="142595" cy="95980"/>
            </a:xfrm>
            <a:custGeom>
              <a:avLst/>
              <a:gdLst/>
              <a:ahLst/>
              <a:cxnLst/>
              <a:rect l="l" t="t" r="r" b="b"/>
              <a:pathLst>
                <a:path w="4994" h="3333" extrusionOk="0">
                  <a:moveTo>
                    <a:pt x="949" y="0"/>
                  </a:moveTo>
                  <a:cubicBezTo>
                    <a:pt x="676" y="0"/>
                    <a:pt x="464" y="73"/>
                    <a:pt x="343" y="222"/>
                  </a:cubicBezTo>
                  <a:cubicBezTo>
                    <a:pt x="0" y="707"/>
                    <a:pt x="657" y="1791"/>
                    <a:pt x="1883" y="2647"/>
                  </a:cubicBezTo>
                  <a:cubicBezTo>
                    <a:pt x="2220" y="2894"/>
                    <a:pt x="2502" y="2963"/>
                    <a:pt x="2760" y="2963"/>
                  </a:cubicBezTo>
                  <a:cubicBezTo>
                    <a:pt x="3088" y="2963"/>
                    <a:pt x="3376" y="2850"/>
                    <a:pt x="3684" y="2850"/>
                  </a:cubicBezTo>
                  <a:cubicBezTo>
                    <a:pt x="3972" y="2850"/>
                    <a:pt x="4278" y="2949"/>
                    <a:pt x="4651" y="3332"/>
                  </a:cubicBezTo>
                  <a:cubicBezTo>
                    <a:pt x="4993" y="2847"/>
                    <a:pt x="4309" y="1763"/>
                    <a:pt x="3139" y="907"/>
                  </a:cubicBezTo>
                  <a:cubicBezTo>
                    <a:pt x="2332" y="311"/>
                    <a:pt x="1511" y="0"/>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124;p47"/>
            <p:cNvSpPr/>
            <p:nvPr/>
          </p:nvSpPr>
          <p:spPr>
            <a:xfrm rot="-177967">
              <a:off x="2417554" y="2031784"/>
              <a:ext cx="71155" cy="102776"/>
            </a:xfrm>
            <a:custGeom>
              <a:avLst/>
              <a:gdLst/>
              <a:ahLst/>
              <a:cxnLst/>
              <a:rect l="l" t="t" r="r" b="b"/>
              <a:pathLst>
                <a:path w="2492" h="3569" extrusionOk="0">
                  <a:moveTo>
                    <a:pt x="1443" y="1"/>
                  </a:moveTo>
                  <a:cubicBezTo>
                    <a:pt x="926" y="1"/>
                    <a:pt x="399" y="773"/>
                    <a:pt x="209" y="1724"/>
                  </a:cubicBezTo>
                  <a:cubicBezTo>
                    <a:pt x="0" y="2662"/>
                    <a:pt x="355" y="3568"/>
                    <a:pt x="894" y="3568"/>
                  </a:cubicBezTo>
                  <a:cubicBezTo>
                    <a:pt x="1093" y="3568"/>
                    <a:pt x="1318" y="3444"/>
                    <a:pt x="1550" y="3151"/>
                  </a:cubicBezTo>
                  <a:cubicBezTo>
                    <a:pt x="1550" y="3151"/>
                    <a:pt x="2491" y="2010"/>
                    <a:pt x="1978" y="441"/>
                  </a:cubicBezTo>
                  <a:cubicBezTo>
                    <a:pt x="1949" y="298"/>
                    <a:pt x="1835" y="155"/>
                    <a:pt x="1749" y="98"/>
                  </a:cubicBezTo>
                  <a:cubicBezTo>
                    <a:pt x="1650" y="32"/>
                    <a:pt x="1547" y="1"/>
                    <a:pt x="1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125;p47"/>
            <p:cNvSpPr/>
            <p:nvPr/>
          </p:nvSpPr>
          <p:spPr>
            <a:xfrm rot="-177967">
              <a:off x="2361580" y="1873216"/>
              <a:ext cx="273597" cy="199735"/>
            </a:xfrm>
            <a:custGeom>
              <a:avLst/>
              <a:gdLst/>
              <a:ahLst/>
              <a:cxnLst/>
              <a:rect l="l" t="t" r="r" b="b"/>
              <a:pathLst>
                <a:path w="9582" h="6936" extrusionOk="0">
                  <a:moveTo>
                    <a:pt x="5631" y="0"/>
                  </a:moveTo>
                  <a:cubicBezTo>
                    <a:pt x="5069" y="0"/>
                    <a:pt x="4493" y="85"/>
                    <a:pt x="3938" y="268"/>
                  </a:cubicBezTo>
                  <a:cubicBezTo>
                    <a:pt x="1028" y="1238"/>
                    <a:pt x="1" y="5975"/>
                    <a:pt x="3254" y="6859"/>
                  </a:cubicBezTo>
                  <a:cubicBezTo>
                    <a:pt x="3254" y="6859"/>
                    <a:pt x="3584" y="6936"/>
                    <a:pt x="4113" y="6936"/>
                  </a:cubicBezTo>
                  <a:cubicBezTo>
                    <a:pt x="5294" y="6936"/>
                    <a:pt x="7465" y="6555"/>
                    <a:pt x="9160" y="4092"/>
                  </a:cubicBezTo>
                  <a:cubicBezTo>
                    <a:pt x="9417" y="3721"/>
                    <a:pt x="9559" y="3293"/>
                    <a:pt x="9559" y="2836"/>
                  </a:cubicBezTo>
                  <a:cubicBezTo>
                    <a:pt x="9582" y="1154"/>
                    <a:pt x="7699"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126;p47"/>
            <p:cNvSpPr/>
            <p:nvPr/>
          </p:nvSpPr>
          <p:spPr>
            <a:xfrm rot="-177967">
              <a:off x="2441299" y="2071471"/>
              <a:ext cx="49740" cy="49588"/>
            </a:xfrm>
            <a:custGeom>
              <a:avLst/>
              <a:gdLst/>
              <a:ahLst/>
              <a:cxnLst/>
              <a:rect l="l" t="t" r="r" b="b"/>
              <a:pathLst>
                <a:path w="1742" h="1722" extrusionOk="0">
                  <a:moveTo>
                    <a:pt x="814" y="0"/>
                  </a:moveTo>
                  <a:cubicBezTo>
                    <a:pt x="496" y="0"/>
                    <a:pt x="205" y="165"/>
                    <a:pt x="144" y="609"/>
                  </a:cubicBezTo>
                  <a:cubicBezTo>
                    <a:pt x="1" y="1493"/>
                    <a:pt x="1313" y="1693"/>
                    <a:pt x="1741" y="1722"/>
                  </a:cubicBezTo>
                  <a:lnTo>
                    <a:pt x="1570" y="295"/>
                  </a:lnTo>
                  <a:cubicBezTo>
                    <a:pt x="1385" y="123"/>
                    <a:pt x="1090" y="0"/>
                    <a:pt x="81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127;p47"/>
            <p:cNvSpPr/>
            <p:nvPr/>
          </p:nvSpPr>
          <p:spPr>
            <a:xfrm rot="-177967">
              <a:off x="2453982" y="2082945"/>
              <a:ext cx="30181" cy="12498"/>
            </a:xfrm>
            <a:custGeom>
              <a:avLst/>
              <a:gdLst/>
              <a:ahLst/>
              <a:cxnLst/>
              <a:rect l="l" t="t" r="r" b="b"/>
              <a:pathLst>
                <a:path w="1057" h="434" extrusionOk="0">
                  <a:moveTo>
                    <a:pt x="464" y="0"/>
                  </a:moveTo>
                  <a:cubicBezTo>
                    <a:pt x="250" y="0"/>
                    <a:pt x="86" y="91"/>
                    <a:pt x="86" y="91"/>
                  </a:cubicBezTo>
                  <a:cubicBezTo>
                    <a:pt x="57" y="91"/>
                    <a:pt x="0" y="148"/>
                    <a:pt x="57" y="176"/>
                  </a:cubicBezTo>
                  <a:cubicBezTo>
                    <a:pt x="57" y="196"/>
                    <a:pt x="72" y="217"/>
                    <a:pt x="90" y="217"/>
                  </a:cubicBezTo>
                  <a:cubicBezTo>
                    <a:pt x="98" y="217"/>
                    <a:pt x="106" y="213"/>
                    <a:pt x="114" y="205"/>
                  </a:cubicBezTo>
                  <a:cubicBezTo>
                    <a:pt x="130" y="189"/>
                    <a:pt x="262" y="107"/>
                    <a:pt x="435" y="107"/>
                  </a:cubicBezTo>
                  <a:cubicBezTo>
                    <a:pt x="581" y="107"/>
                    <a:pt x="756" y="166"/>
                    <a:pt x="913" y="376"/>
                  </a:cubicBezTo>
                  <a:cubicBezTo>
                    <a:pt x="942" y="433"/>
                    <a:pt x="942" y="433"/>
                    <a:pt x="970" y="433"/>
                  </a:cubicBezTo>
                  <a:cubicBezTo>
                    <a:pt x="999" y="376"/>
                    <a:pt x="1056" y="347"/>
                    <a:pt x="1056" y="319"/>
                  </a:cubicBezTo>
                  <a:cubicBezTo>
                    <a:pt x="871" y="68"/>
                    <a:pt x="649"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128;p47"/>
            <p:cNvSpPr/>
            <p:nvPr/>
          </p:nvSpPr>
          <p:spPr>
            <a:xfrm rot="-177967">
              <a:off x="2623372" y="2057895"/>
              <a:ext cx="29353" cy="50970"/>
            </a:xfrm>
            <a:custGeom>
              <a:avLst/>
              <a:gdLst/>
              <a:ahLst/>
              <a:cxnLst/>
              <a:rect l="l" t="t" r="r" b="b"/>
              <a:pathLst>
                <a:path w="1028" h="1770" extrusionOk="0">
                  <a:moveTo>
                    <a:pt x="29" y="0"/>
                  </a:moveTo>
                  <a:cubicBezTo>
                    <a:pt x="0" y="0"/>
                    <a:pt x="0" y="29"/>
                    <a:pt x="0" y="58"/>
                  </a:cubicBezTo>
                  <a:lnTo>
                    <a:pt x="342" y="942"/>
                  </a:lnTo>
                  <a:cubicBezTo>
                    <a:pt x="342" y="999"/>
                    <a:pt x="400" y="999"/>
                    <a:pt x="400" y="999"/>
                  </a:cubicBezTo>
                  <a:cubicBezTo>
                    <a:pt x="400" y="999"/>
                    <a:pt x="827" y="999"/>
                    <a:pt x="856" y="1284"/>
                  </a:cubicBezTo>
                  <a:cubicBezTo>
                    <a:pt x="885" y="1598"/>
                    <a:pt x="314" y="1655"/>
                    <a:pt x="314" y="1655"/>
                  </a:cubicBezTo>
                  <a:cubicBezTo>
                    <a:pt x="285" y="1655"/>
                    <a:pt x="285" y="1684"/>
                    <a:pt x="285" y="1741"/>
                  </a:cubicBezTo>
                  <a:cubicBezTo>
                    <a:pt x="285" y="1769"/>
                    <a:pt x="314" y="1769"/>
                    <a:pt x="342" y="1769"/>
                  </a:cubicBezTo>
                  <a:cubicBezTo>
                    <a:pt x="400" y="1769"/>
                    <a:pt x="428" y="1769"/>
                    <a:pt x="428" y="1741"/>
                  </a:cubicBezTo>
                  <a:cubicBezTo>
                    <a:pt x="599" y="1712"/>
                    <a:pt x="1027" y="1598"/>
                    <a:pt x="999" y="1284"/>
                  </a:cubicBezTo>
                  <a:cubicBezTo>
                    <a:pt x="970" y="942"/>
                    <a:pt x="685" y="885"/>
                    <a:pt x="457" y="885"/>
                  </a:cubicBezTo>
                  <a:lnTo>
                    <a:pt x="114" y="29"/>
                  </a:lnTo>
                  <a:cubicBezTo>
                    <a:pt x="114" y="0"/>
                    <a:pt x="57"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129;p47"/>
            <p:cNvSpPr/>
            <p:nvPr/>
          </p:nvSpPr>
          <p:spPr>
            <a:xfrm rot="-177967">
              <a:off x="2640927" y="2050905"/>
              <a:ext cx="15961" cy="12815"/>
            </a:xfrm>
            <a:custGeom>
              <a:avLst/>
              <a:gdLst/>
              <a:ahLst/>
              <a:cxnLst/>
              <a:rect l="l" t="t" r="r" b="b"/>
              <a:pathLst>
                <a:path w="559" h="445" extrusionOk="0">
                  <a:moveTo>
                    <a:pt x="264" y="0"/>
                  </a:moveTo>
                  <a:cubicBezTo>
                    <a:pt x="167" y="0"/>
                    <a:pt x="74" y="50"/>
                    <a:pt x="51" y="165"/>
                  </a:cubicBezTo>
                  <a:cubicBezTo>
                    <a:pt x="0" y="336"/>
                    <a:pt x="152" y="445"/>
                    <a:pt x="295" y="445"/>
                  </a:cubicBezTo>
                  <a:cubicBezTo>
                    <a:pt x="392" y="445"/>
                    <a:pt x="485" y="395"/>
                    <a:pt x="508" y="280"/>
                  </a:cubicBezTo>
                  <a:cubicBezTo>
                    <a:pt x="559" y="109"/>
                    <a:pt x="407"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130;p47"/>
            <p:cNvSpPr/>
            <p:nvPr/>
          </p:nvSpPr>
          <p:spPr>
            <a:xfrm rot="-177967">
              <a:off x="2590348" y="2057278"/>
              <a:ext cx="15847" cy="13189"/>
            </a:xfrm>
            <a:custGeom>
              <a:avLst/>
              <a:gdLst/>
              <a:ahLst/>
              <a:cxnLst/>
              <a:rect l="l" t="t" r="r" b="b"/>
              <a:pathLst>
                <a:path w="555" h="458" extrusionOk="0">
                  <a:moveTo>
                    <a:pt x="258" y="0"/>
                  </a:moveTo>
                  <a:cubicBezTo>
                    <a:pt x="162" y="0"/>
                    <a:pt x="69" y="53"/>
                    <a:pt x="35" y="178"/>
                  </a:cubicBezTo>
                  <a:cubicBezTo>
                    <a:pt x="1" y="348"/>
                    <a:pt x="149" y="457"/>
                    <a:pt x="293" y="457"/>
                  </a:cubicBezTo>
                  <a:cubicBezTo>
                    <a:pt x="390" y="457"/>
                    <a:pt x="485" y="407"/>
                    <a:pt x="520" y="292"/>
                  </a:cubicBezTo>
                  <a:cubicBezTo>
                    <a:pt x="554" y="120"/>
                    <a:pt x="403"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131;p47"/>
            <p:cNvSpPr/>
            <p:nvPr/>
          </p:nvSpPr>
          <p:spPr>
            <a:xfrm rot="-177967">
              <a:off x="2607124" y="2115157"/>
              <a:ext cx="32294" cy="20187"/>
            </a:xfrm>
            <a:custGeom>
              <a:avLst/>
              <a:gdLst/>
              <a:ahLst/>
              <a:cxnLst/>
              <a:rect l="l" t="t" r="r" b="b"/>
              <a:pathLst>
                <a:path w="1131" h="701" extrusionOk="0">
                  <a:moveTo>
                    <a:pt x="273" y="0"/>
                  </a:moveTo>
                  <a:cubicBezTo>
                    <a:pt x="120" y="0"/>
                    <a:pt x="0" y="297"/>
                    <a:pt x="131" y="494"/>
                  </a:cubicBezTo>
                  <a:cubicBezTo>
                    <a:pt x="257" y="620"/>
                    <a:pt x="427" y="700"/>
                    <a:pt x="608" y="700"/>
                  </a:cubicBezTo>
                  <a:cubicBezTo>
                    <a:pt x="714" y="700"/>
                    <a:pt x="824" y="672"/>
                    <a:pt x="930" y="608"/>
                  </a:cubicBezTo>
                  <a:cubicBezTo>
                    <a:pt x="987" y="551"/>
                    <a:pt x="1045" y="494"/>
                    <a:pt x="1073" y="437"/>
                  </a:cubicBezTo>
                  <a:cubicBezTo>
                    <a:pt x="1130" y="352"/>
                    <a:pt x="1102" y="237"/>
                    <a:pt x="959" y="237"/>
                  </a:cubicBezTo>
                  <a:cubicBezTo>
                    <a:pt x="788" y="237"/>
                    <a:pt x="559" y="209"/>
                    <a:pt x="417" y="95"/>
                  </a:cubicBezTo>
                  <a:cubicBezTo>
                    <a:pt x="370" y="28"/>
                    <a:pt x="320"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132;p47"/>
            <p:cNvSpPr/>
            <p:nvPr/>
          </p:nvSpPr>
          <p:spPr>
            <a:xfrm rot="-177967">
              <a:off x="2570065" y="2086296"/>
              <a:ext cx="17161" cy="15925"/>
            </a:xfrm>
            <a:custGeom>
              <a:avLst/>
              <a:gdLst/>
              <a:ahLst/>
              <a:cxnLst/>
              <a:rect l="l" t="t" r="r" b="b"/>
              <a:pathLst>
                <a:path w="601" h="553" extrusionOk="0">
                  <a:moveTo>
                    <a:pt x="304" y="0"/>
                  </a:moveTo>
                  <a:cubicBezTo>
                    <a:pt x="280" y="0"/>
                    <a:pt x="255" y="2"/>
                    <a:pt x="229" y="6"/>
                  </a:cubicBezTo>
                  <a:cubicBezTo>
                    <a:pt x="87" y="34"/>
                    <a:pt x="1" y="177"/>
                    <a:pt x="29" y="320"/>
                  </a:cubicBezTo>
                  <a:cubicBezTo>
                    <a:pt x="55" y="448"/>
                    <a:pt x="172" y="552"/>
                    <a:pt x="299" y="552"/>
                  </a:cubicBezTo>
                  <a:cubicBezTo>
                    <a:pt x="314" y="552"/>
                    <a:pt x="328" y="551"/>
                    <a:pt x="343" y="548"/>
                  </a:cubicBezTo>
                  <a:cubicBezTo>
                    <a:pt x="486" y="491"/>
                    <a:pt x="600" y="348"/>
                    <a:pt x="572" y="206"/>
                  </a:cubicBezTo>
                  <a:cubicBezTo>
                    <a:pt x="572" y="81"/>
                    <a:pt x="463"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133;p47"/>
            <p:cNvSpPr/>
            <p:nvPr/>
          </p:nvSpPr>
          <p:spPr>
            <a:xfrm rot="-177967">
              <a:off x="2295516" y="1819019"/>
              <a:ext cx="229768" cy="215804"/>
            </a:xfrm>
            <a:custGeom>
              <a:avLst/>
              <a:gdLst/>
              <a:ahLst/>
              <a:cxnLst/>
              <a:rect l="l" t="t" r="r" b="b"/>
              <a:pathLst>
                <a:path w="8047" h="7494" extrusionOk="0">
                  <a:moveTo>
                    <a:pt x="4002" y="1"/>
                  </a:moveTo>
                  <a:cubicBezTo>
                    <a:pt x="2196" y="1"/>
                    <a:pt x="622" y="1314"/>
                    <a:pt x="314" y="3134"/>
                  </a:cubicBezTo>
                  <a:cubicBezTo>
                    <a:pt x="0" y="5188"/>
                    <a:pt x="1370" y="7100"/>
                    <a:pt x="3424" y="7442"/>
                  </a:cubicBezTo>
                  <a:cubicBezTo>
                    <a:pt x="3630" y="7477"/>
                    <a:pt x="3835" y="7494"/>
                    <a:pt x="4037" y="7494"/>
                  </a:cubicBezTo>
                  <a:cubicBezTo>
                    <a:pt x="5827" y="7494"/>
                    <a:pt x="7422" y="6178"/>
                    <a:pt x="7704" y="4332"/>
                  </a:cubicBezTo>
                  <a:cubicBezTo>
                    <a:pt x="8047" y="2306"/>
                    <a:pt x="6648" y="366"/>
                    <a:pt x="4623" y="52"/>
                  </a:cubicBezTo>
                  <a:cubicBezTo>
                    <a:pt x="4414" y="17"/>
                    <a:pt x="4206" y="1"/>
                    <a:pt x="4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134;p47"/>
            <p:cNvSpPr/>
            <p:nvPr/>
          </p:nvSpPr>
          <p:spPr>
            <a:xfrm rot="-177967">
              <a:off x="2285653" y="1776160"/>
              <a:ext cx="83947" cy="84663"/>
            </a:xfrm>
            <a:custGeom>
              <a:avLst/>
              <a:gdLst/>
              <a:ahLst/>
              <a:cxnLst/>
              <a:rect l="l" t="t" r="r" b="b"/>
              <a:pathLst>
                <a:path w="2940" h="2940" extrusionOk="0">
                  <a:moveTo>
                    <a:pt x="1484" y="1"/>
                  </a:moveTo>
                  <a:cubicBezTo>
                    <a:pt x="657" y="1"/>
                    <a:pt x="1" y="657"/>
                    <a:pt x="1" y="1456"/>
                  </a:cubicBezTo>
                  <a:cubicBezTo>
                    <a:pt x="1" y="2283"/>
                    <a:pt x="657" y="2940"/>
                    <a:pt x="1484" y="2940"/>
                  </a:cubicBezTo>
                  <a:cubicBezTo>
                    <a:pt x="2283" y="2940"/>
                    <a:pt x="2940" y="2283"/>
                    <a:pt x="2940" y="1456"/>
                  </a:cubicBezTo>
                  <a:cubicBezTo>
                    <a:pt x="2940" y="657"/>
                    <a:pt x="2283" y="1"/>
                    <a:pt x="1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135;p47"/>
            <p:cNvSpPr/>
            <p:nvPr/>
          </p:nvSpPr>
          <p:spPr>
            <a:xfrm rot="-177967">
              <a:off x="2289698" y="1841215"/>
              <a:ext cx="204498" cy="198842"/>
            </a:xfrm>
            <a:custGeom>
              <a:avLst/>
              <a:gdLst/>
              <a:ahLst/>
              <a:cxnLst/>
              <a:rect l="l" t="t" r="r" b="b"/>
              <a:pathLst>
                <a:path w="7162" h="6905" extrusionOk="0">
                  <a:moveTo>
                    <a:pt x="2197" y="0"/>
                  </a:moveTo>
                  <a:cubicBezTo>
                    <a:pt x="2169" y="29"/>
                    <a:pt x="1512" y="314"/>
                    <a:pt x="999" y="999"/>
                  </a:cubicBezTo>
                  <a:cubicBezTo>
                    <a:pt x="485" y="1626"/>
                    <a:pt x="0" y="2739"/>
                    <a:pt x="457" y="4480"/>
                  </a:cubicBezTo>
                  <a:cubicBezTo>
                    <a:pt x="799" y="5878"/>
                    <a:pt x="2083" y="6705"/>
                    <a:pt x="4137" y="6876"/>
                  </a:cubicBezTo>
                  <a:cubicBezTo>
                    <a:pt x="4423" y="6905"/>
                    <a:pt x="4651" y="6905"/>
                    <a:pt x="4936" y="6905"/>
                  </a:cubicBezTo>
                  <a:cubicBezTo>
                    <a:pt x="6135" y="6905"/>
                    <a:pt x="7076" y="6705"/>
                    <a:pt x="7133" y="6705"/>
                  </a:cubicBezTo>
                  <a:cubicBezTo>
                    <a:pt x="7162" y="6705"/>
                    <a:pt x="7162" y="6677"/>
                    <a:pt x="7162" y="6619"/>
                  </a:cubicBezTo>
                  <a:cubicBezTo>
                    <a:pt x="7162" y="6591"/>
                    <a:pt x="7133" y="6591"/>
                    <a:pt x="7076" y="6591"/>
                  </a:cubicBezTo>
                  <a:cubicBezTo>
                    <a:pt x="7076" y="6591"/>
                    <a:pt x="6163" y="6774"/>
                    <a:pt x="5038" y="6774"/>
                  </a:cubicBezTo>
                  <a:cubicBezTo>
                    <a:pt x="4757" y="6774"/>
                    <a:pt x="4463" y="6762"/>
                    <a:pt x="4166" y="6734"/>
                  </a:cubicBezTo>
                  <a:cubicBezTo>
                    <a:pt x="2169" y="6562"/>
                    <a:pt x="942" y="5821"/>
                    <a:pt x="599" y="4451"/>
                  </a:cubicBezTo>
                  <a:cubicBezTo>
                    <a:pt x="228" y="3139"/>
                    <a:pt x="428" y="1969"/>
                    <a:pt x="1084" y="1056"/>
                  </a:cubicBezTo>
                  <a:cubicBezTo>
                    <a:pt x="1598" y="399"/>
                    <a:pt x="2226" y="114"/>
                    <a:pt x="2226" y="114"/>
                  </a:cubicBezTo>
                  <a:cubicBezTo>
                    <a:pt x="2283" y="114"/>
                    <a:pt x="2283" y="57"/>
                    <a:pt x="2283" y="29"/>
                  </a:cubicBezTo>
                  <a:cubicBezTo>
                    <a:pt x="2283" y="0"/>
                    <a:pt x="2226" y="0"/>
                    <a:pt x="2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136;p47"/>
            <p:cNvSpPr/>
            <p:nvPr/>
          </p:nvSpPr>
          <p:spPr>
            <a:xfrm rot="-177967">
              <a:off x="2350947" y="1770191"/>
              <a:ext cx="25298" cy="68220"/>
            </a:xfrm>
            <a:custGeom>
              <a:avLst/>
              <a:gdLst/>
              <a:ahLst/>
              <a:cxnLst/>
              <a:rect l="l" t="t" r="r" b="b"/>
              <a:pathLst>
                <a:path w="886" h="2369" extrusionOk="0">
                  <a:moveTo>
                    <a:pt x="58" y="0"/>
                  </a:moveTo>
                  <a:cubicBezTo>
                    <a:pt x="58" y="0"/>
                    <a:pt x="1" y="0"/>
                    <a:pt x="1" y="57"/>
                  </a:cubicBezTo>
                  <a:cubicBezTo>
                    <a:pt x="1" y="57"/>
                    <a:pt x="1" y="114"/>
                    <a:pt x="29" y="114"/>
                  </a:cubicBezTo>
                  <a:cubicBezTo>
                    <a:pt x="29" y="114"/>
                    <a:pt x="486" y="371"/>
                    <a:pt x="629" y="913"/>
                  </a:cubicBezTo>
                  <a:cubicBezTo>
                    <a:pt x="771" y="1284"/>
                    <a:pt x="657" y="1769"/>
                    <a:pt x="372" y="2254"/>
                  </a:cubicBezTo>
                  <a:cubicBezTo>
                    <a:pt x="372" y="2283"/>
                    <a:pt x="372" y="2340"/>
                    <a:pt x="457" y="2368"/>
                  </a:cubicBezTo>
                  <a:cubicBezTo>
                    <a:pt x="486" y="2368"/>
                    <a:pt x="514" y="2368"/>
                    <a:pt x="457" y="2340"/>
                  </a:cubicBezTo>
                  <a:cubicBezTo>
                    <a:pt x="771" y="1798"/>
                    <a:pt x="885" y="1284"/>
                    <a:pt x="743" y="856"/>
                  </a:cubicBezTo>
                  <a:cubicBezTo>
                    <a:pt x="543" y="286"/>
                    <a:pt x="86"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137;p47"/>
            <p:cNvSpPr/>
            <p:nvPr/>
          </p:nvSpPr>
          <p:spPr>
            <a:xfrm rot="-177967">
              <a:off x="2381939" y="2031540"/>
              <a:ext cx="25270" cy="74296"/>
            </a:xfrm>
            <a:custGeom>
              <a:avLst/>
              <a:gdLst/>
              <a:ahLst/>
              <a:cxnLst/>
              <a:rect l="l" t="t" r="r" b="b"/>
              <a:pathLst>
                <a:path w="885" h="2580" extrusionOk="0">
                  <a:moveTo>
                    <a:pt x="543" y="0"/>
                  </a:moveTo>
                  <a:cubicBezTo>
                    <a:pt x="516" y="0"/>
                    <a:pt x="485" y="27"/>
                    <a:pt x="485" y="69"/>
                  </a:cubicBezTo>
                  <a:cubicBezTo>
                    <a:pt x="0" y="1524"/>
                    <a:pt x="713" y="2522"/>
                    <a:pt x="742" y="2551"/>
                  </a:cubicBezTo>
                  <a:cubicBezTo>
                    <a:pt x="770" y="2579"/>
                    <a:pt x="770" y="2579"/>
                    <a:pt x="827" y="2579"/>
                  </a:cubicBezTo>
                  <a:cubicBezTo>
                    <a:pt x="856" y="2579"/>
                    <a:pt x="856" y="2579"/>
                    <a:pt x="856" y="2551"/>
                  </a:cubicBezTo>
                  <a:cubicBezTo>
                    <a:pt x="856" y="2522"/>
                    <a:pt x="885" y="2494"/>
                    <a:pt x="856" y="2437"/>
                  </a:cubicBezTo>
                  <a:cubicBezTo>
                    <a:pt x="856" y="2437"/>
                    <a:pt x="143" y="1495"/>
                    <a:pt x="599" y="97"/>
                  </a:cubicBezTo>
                  <a:cubicBezTo>
                    <a:pt x="628" y="69"/>
                    <a:pt x="599" y="11"/>
                    <a:pt x="571" y="11"/>
                  </a:cubicBezTo>
                  <a:cubicBezTo>
                    <a:pt x="563" y="4"/>
                    <a:pt x="553" y="0"/>
                    <a:pt x="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138;p47"/>
            <p:cNvSpPr/>
            <p:nvPr/>
          </p:nvSpPr>
          <p:spPr>
            <a:xfrm rot="-177967">
              <a:off x="2503459" y="2150854"/>
              <a:ext cx="145850" cy="50049"/>
            </a:xfrm>
            <a:custGeom>
              <a:avLst/>
              <a:gdLst/>
              <a:ahLst/>
              <a:cxnLst/>
              <a:rect l="l" t="t" r="r" b="b"/>
              <a:pathLst>
                <a:path w="5108" h="1738" extrusionOk="0">
                  <a:moveTo>
                    <a:pt x="86" y="1"/>
                  </a:moveTo>
                  <a:cubicBezTo>
                    <a:pt x="77" y="1"/>
                    <a:pt x="67" y="7"/>
                    <a:pt x="58" y="26"/>
                  </a:cubicBezTo>
                  <a:cubicBezTo>
                    <a:pt x="58" y="55"/>
                    <a:pt x="1" y="83"/>
                    <a:pt x="58" y="112"/>
                  </a:cubicBezTo>
                  <a:cubicBezTo>
                    <a:pt x="86" y="112"/>
                    <a:pt x="1256" y="1738"/>
                    <a:pt x="2968" y="1738"/>
                  </a:cubicBezTo>
                  <a:cubicBezTo>
                    <a:pt x="3139" y="1738"/>
                    <a:pt x="3339" y="1738"/>
                    <a:pt x="3482" y="1681"/>
                  </a:cubicBezTo>
                  <a:cubicBezTo>
                    <a:pt x="4109" y="1538"/>
                    <a:pt x="4766" y="1196"/>
                    <a:pt x="5079" y="682"/>
                  </a:cubicBezTo>
                  <a:cubicBezTo>
                    <a:pt x="5108" y="654"/>
                    <a:pt x="5108" y="625"/>
                    <a:pt x="5079" y="597"/>
                  </a:cubicBezTo>
                  <a:cubicBezTo>
                    <a:pt x="5065" y="568"/>
                    <a:pt x="5044" y="554"/>
                    <a:pt x="5022" y="554"/>
                  </a:cubicBezTo>
                  <a:cubicBezTo>
                    <a:pt x="5001" y="554"/>
                    <a:pt x="4980" y="568"/>
                    <a:pt x="4965" y="597"/>
                  </a:cubicBezTo>
                  <a:cubicBezTo>
                    <a:pt x="4651" y="1053"/>
                    <a:pt x="4081" y="1396"/>
                    <a:pt x="3424" y="1510"/>
                  </a:cubicBezTo>
                  <a:cubicBezTo>
                    <a:pt x="3251" y="1544"/>
                    <a:pt x="3082" y="1559"/>
                    <a:pt x="2917" y="1559"/>
                  </a:cubicBezTo>
                  <a:cubicBezTo>
                    <a:pt x="1296" y="1559"/>
                    <a:pt x="143" y="52"/>
                    <a:pt x="143" y="26"/>
                  </a:cubicBezTo>
                  <a:cubicBezTo>
                    <a:pt x="124" y="26"/>
                    <a:pt x="105"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139;p47"/>
            <p:cNvSpPr/>
            <p:nvPr/>
          </p:nvSpPr>
          <p:spPr>
            <a:xfrm rot="-177967">
              <a:off x="2715073" y="2137119"/>
              <a:ext cx="298210" cy="428728"/>
            </a:xfrm>
            <a:custGeom>
              <a:avLst/>
              <a:gdLst/>
              <a:ahLst/>
              <a:cxnLst/>
              <a:rect l="l" t="t" r="r" b="b"/>
              <a:pathLst>
                <a:path w="10444" h="14888" extrusionOk="0">
                  <a:moveTo>
                    <a:pt x="5527" y="1"/>
                  </a:moveTo>
                  <a:cubicBezTo>
                    <a:pt x="4937" y="1"/>
                    <a:pt x="4277" y="25"/>
                    <a:pt x="3539" y="80"/>
                  </a:cubicBezTo>
                  <a:cubicBezTo>
                    <a:pt x="999" y="308"/>
                    <a:pt x="1427" y="5158"/>
                    <a:pt x="1170" y="6414"/>
                  </a:cubicBezTo>
                  <a:cubicBezTo>
                    <a:pt x="857" y="8011"/>
                    <a:pt x="714" y="8725"/>
                    <a:pt x="543" y="9295"/>
                  </a:cubicBezTo>
                  <a:cubicBezTo>
                    <a:pt x="1" y="11150"/>
                    <a:pt x="1028" y="13062"/>
                    <a:pt x="2854" y="13689"/>
                  </a:cubicBezTo>
                  <a:cubicBezTo>
                    <a:pt x="5992" y="14717"/>
                    <a:pt x="9759" y="14888"/>
                    <a:pt x="9759" y="14888"/>
                  </a:cubicBezTo>
                  <a:cubicBezTo>
                    <a:pt x="9759" y="14888"/>
                    <a:pt x="10187" y="8154"/>
                    <a:pt x="10443" y="1506"/>
                  </a:cubicBezTo>
                  <a:cubicBezTo>
                    <a:pt x="10443" y="1506"/>
                    <a:pt x="10174" y="1"/>
                    <a:pt x="5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140;p47"/>
            <p:cNvSpPr/>
            <p:nvPr/>
          </p:nvSpPr>
          <p:spPr>
            <a:xfrm rot="-177967">
              <a:off x="2752193" y="1863732"/>
              <a:ext cx="171120" cy="153055"/>
            </a:xfrm>
            <a:custGeom>
              <a:avLst/>
              <a:gdLst/>
              <a:ahLst/>
              <a:cxnLst/>
              <a:rect l="l" t="t" r="r" b="b"/>
              <a:pathLst>
                <a:path w="5993" h="5315" extrusionOk="0">
                  <a:moveTo>
                    <a:pt x="3145" y="0"/>
                  </a:moveTo>
                  <a:cubicBezTo>
                    <a:pt x="2938" y="0"/>
                    <a:pt x="2731" y="51"/>
                    <a:pt x="2540" y="157"/>
                  </a:cubicBezTo>
                  <a:cubicBezTo>
                    <a:pt x="2398" y="243"/>
                    <a:pt x="2284" y="329"/>
                    <a:pt x="2198" y="471"/>
                  </a:cubicBezTo>
                  <a:cubicBezTo>
                    <a:pt x="1998" y="728"/>
                    <a:pt x="1713" y="899"/>
                    <a:pt x="1399" y="956"/>
                  </a:cubicBezTo>
                  <a:cubicBezTo>
                    <a:pt x="943" y="1042"/>
                    <a:pt x="515" y="1384"/>
                    <a:pt x="343" y="1869"/>
                  </a:cubicBezTo>
                  <a:cubicBezTo>
                    <a:pt x="229" y="2183"/>
                    <a:pt x="229" y="2526"/>
                    <a:pt x="343" y="2839"/>
                  </a:cubicBezTo>
                  <a:cubicBezTo>
                    <a:pt x="400" y="3039"/>
                    <a:pt x="372" y="3267"/>
                    <a:pt x="258" y="3439"/>
                  </a:cubicBezTo>
                  <a:cubicBezTo>
                    <a:pt x="58" y="3752"/>
                    <a:pt x="1" y="4180"/>
                    <a:pt x="144" y="4551"/>
                  </a:cubicBezTo>
                  <a:cubicBezTo>
                    <a:pt x="351" y="5009"/>
                    <a:pt x="832" y="5315"/>
                    <a:pt x="1353" y="5315"/>
                  </a:cubicBezTo>
                  <a:cubicBezTo>
                    <a:pt x="1547" y="5315"/>
                    <a:pt x="1747" y="5272"/>
                    <a:pt x="1941" y="5179"/>
                  </a:cubicBezTo>
                  <a:cubicBezTo>
                    <a:pt x="2654" y="4865"/>
                    <a:pt x="2968" y="4038"/>
                    <a:pt x="2711" y="3439"/>
                  </a:cubicBezTo>
                  <a:cubicBezTo>
                    <a:pt x="2683" y="3410"/>
                    <a:pt x="2683" y="3325"/>
                    <a:pt x="2654" y="3296"/>
                  </a:cubicBezTo>
                  <a:cubicBezTo>
                    <a:pt x="2797" y="3153"/>
                    <a:pt x="2911" y="2982"/>
                    <a:pt x="2968" y="2754"/>
                  </a:cubicBezTo>
                  <a:cubicBezTo>
                    <a:pt x="2968" y="2725"/>
                    <a:pt x="2968" y="2725"/>
                    <a:pt x="2997" y="2697"/>
                  </a:cubicBezTo>
                  <a:cubicBezTo>
                    <a:pt x="3100" y="2714"/>
                    <a:pt x="3202" y="2724"/>
                    <a:pt x="3299" y="2724"/>
                  </a:cubicBezTo>
                  <a:cubicBezTo>
                    <a:pt x="3524" y="2724"/>
                    <a:pt x="3731" y="2674"/>
                    <a:pt x="3910" y="2554"/>
                  </a:cubicBezTo>
                  <a:cubicBezTo>
                    <a:pt x="4053" y="2469"/>
                    <a:pt x="4110" y="2354"/>
                    <a:pt x="4224" y="2269"/>
                  </a:cubicBezTo>
                  <a:cubicBezTo>
                    <a:pt x="4394" y="2362"/>
                    <a:pt x="4597" y="2412"/>
                    <a:pt x="4807" y="2412"/>
                  </a:cubicBezTo>
                  <a:cubicBezTo>
                    <a:pt x="4984" y="2412"/>
                    <a:pt x="5166" y="2376"/>
                    <a:pt x="5336" y="2297"/>
                  </a:cubicBezTo>
                  <a:cubicBezTo>
                    <a:pt x="5850" y="2012"/>
                    <a:pt x="5993" y="1327"/>
                    <a:pt x="5679" y="814"/>
                  </a:cubicBezTo>
                  <a:cubicBezTo>
                    <a:pt x="5457" y="431"/>
                    <a:pt x="5066" y="205"/>
                    <a:pt x="4684" y="205"/>
                  </a:cubicBezTo>
                  <a:cubicBezTo>
                    <a:pt x="4524" y="205"/>
                    <a:pt x="4367" y="245"/>
                    <a:pt x="4224" y="329"/>
                  </a:cubicBezTo>
                  <a:cubicBezTo>
                    <a:pt x="4195" y="357"/>
                    <a:pt x="4138" y="357"/>
                    <a:pt x="4110" y="414"/>
                  </a:cubicBezTo>
                  <a:cubicBezTo>
                    <a:pt x="3841" y="145"/>
                    <a:pt x="3493" y="0"/>
                    <a:pt x="3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141;p47"/>
            <p:cNvSpPr/>
            <p:nvPr/>
          </p:nvSpPr>
          <p:spPr>
            <a:xfrm rot="-177967">
              <a:off x="2935917" y="1973465"/>
              <a:ext cx="89657" cy="128722"/>
            </a:xfrm>
            <a:custGeom>
              <a:avLst/>
              <a:gdLst/>
              <a:ahLst/>
              <a:cxnLst/>
              <a:rect l="l" t="t" r="r" b="b"/>
              <a:pathLst>
                <a:path w="3140" h="4470" extrusionOk="0">
                  <a:moveTo>
                    <a:pt x="2190" y="0"/>
                  </a:moveTo>
                  <a:cubicBezTo>
                    <a:pt x="2059" y="0"/>
                    <a:pt x="1926" y="29"/>
                    <a:pt x="1798" y="89"/>
                  </a:cubicBezTo>
                  <a:cubicBezTo>
                    <a:pt x="1655" y="175"/>
                    <a:pt x="1541" y="260"/>
                    <a:pt x="1456" y="403"/>
                  </a:cubicBezTo>
                  <a:cubicBezTo>
                    <a:pt x="1256" y="403"/>
                    <a:pt x="1028" y="460"/>
                    <a:pt x="856" y="603"/>
                  </a:cubicBezTo>
                  <a:cubicBezTo>
                    <a:pt x="257" y="945"/>
                    <a:pt x="0" y="1772"/>
                    <a:pt x="371" y="2457"/>
                  </a:cubicBezTo>
                  <a:cubicBezTo>
                    <a:pt x="400" y="2514"/>
                    <a:pt x="428" y="2600"/>
                    <a:pt x="514" y="2628"/>
                  </a:cubicBezTo>
                  <a:cubicBezTo>
                    <a:pt x="229" y="3227"/>
                    <a:pt x="257" y="3770"/>
                    <a:pt x="257" y="3770"/>
                  </a:cubicBezTo>
                  <a:cubicBezTo>
                    <a:pt x="269" y="4261"/>
                    <a:pt x="482" y="4469"/>
                    <a:pt x="761" y="4469"/>
                  </a:cubicBezTo>
                  <a:cubicBezTo>
                    <a:pt x="1163" y="4469"/>
                    <a:pt x="1700" y="4038"/>
                    <a:pt x="1969" y="3399"/>
                  </a:cubicBezTo>
                  <a:cubicBezTo>
                    <a:pt x="2026" y="3256"/>
                    <a:pt x="2083" y="3113"/>
                    <a:pt x="2112" y="2971"/>
                  </a:cubicBezTo>
                  <a:cubicBezTo>
                    <a:pt x="2140" y="2971"/>
                    <a:pt x="2169" y="2942"/>
                    <a:pt x="2226" y="2914"/>
                  </a:cubicBezTo>
                  <a:cubicBezTo>
                    <a:pt x="2597" y="2657"/>
                    <a:pt x="2854" y="2229"/>
                    <a:pt x="2825" y="1772"/>
                  </a:cubicBezTo>
                  <a:cubicBezTo>
                    <a:pt x="2825" y="1601"/>
                    <a:pt x="2854" y="1458"/>
                    <a:pt x="2939" y="1259"/>
                  </a:cubicBezTo>
                  <a:cubicBezTo>
                    <a:pt x="3139" y="1088"/>
                    <a:pt x="3139" y="745"/>
                    <a:pt x="2968" y="460"/>
                  </a:cubicBezTo>
                  <a:cubicBezTo>
                    <a:pt x="2788" y="160"/>
                    <a:pt x="2496" y="0"/>
                    <a:pt x="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142;p47"/>
            <p:cNvSpPr/>
            <p:nvPr/>
          </p:nvSpPr>
          <p:spPr>
            <a:xfrm rot="-177967">
              <a:off x="2860438" y="2068012"/>
              <a:ext cx="118981" cy="109486"/>
            </a:xfrm>
            <a:custGeom>
              <a:avLst/>
              <a:gdLst/>
              <a:ahLst/>
              <a:cxnLst/>
              <a:rect l="l" t="t" r="r" b="b"/>
              <a:pathLst>
                <a:path w="4167" h="3802" extrusionOk="0">
                  <a:moveTo>
                    <a:pt x="4166" y="0"/>
                  </a:moveTo>
                  <a:lnTo>
                    <a:pt x="485" y="172"/>
                  </a:lnTo>
                  <a:cubicBezTo>
                    <a:pt x="485" y="200"/>
                    <a:pt x="428" y="286"/>
                    <a:pt x="428" y="343"/>
                  </a:cubicBezTo>
                  <a:cubicBezTo>
                    <a:pt x="371" y="885"/>
                    <a:pt x="0" y="2597"/>
                    <a:pt x="0" y="2597"/>
                  </a:cubicBezTo>
                  <a:cubicBezTo>
                    <a:pt x="0" y="2597"/>
                    <a:pt x="0" y="2654"/>
                    <a:pt x="57" y="2797"/>
                  </a:cubicBezTo>
                  <a:cubicBezTo>
                    <a:pt x="114" y="2996"/>
                    <a:pt x="229" y="3225"/>
                    <a:pt x="514" y="3453"/>
                  </a:cubicBezTo>
                  <a:cubicBezTo>
                    <a:pt x="771" y="3624"/>
                    <a:pt x="1113" y="3767"/>
                    <a:pt x="1684" y="3795"/>
                  </a:cubicBezTo>
                  <a:cubicBezTo>
                    <a:pt x="1765" y="3800"/>
                    <a:pt x="1843" y="3802"/>
                    <a:pt x="1918" y="3802"/>
                  </a:cubicBezTo>
                  <a:cubicBezTo>
                    <a:pt x="3313" y="3802"/>
                    <a:pt x="3595" y="3082"/>
                    <a:pt x="3595" y="3082"/>
                  </a:cubicBezTo>
                  <a:lnTo>
                    <a:pt x="4166"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143;p47"/>
            <p:cNvSpPr/>
            <p:nvPr/>
          </p:nvSpPr>
          <p:spPr>
            <a:xfrm rot="-177967">
              <a:off x="2863134" y="2118109"/>
              <a:ext cx="71612" cy="51287"/>
            </a:xfrm>
            <a:custGeom>
              <a:avLst/>
              <a:gdLst/>
              <a:ahLst/>
              <a:cxnLst/>
              <a:rect l="l" t="t" r="r" b="b"/>
              <a:pathLst>
                <a:path w="2508" h="1781" extrusionOk="0">
                  <a:moveTo>
                    <a:pt x="2090" y="1"/>
                  </a:moveTo>
                  <a:cubicBezTo>
                    <a:pt x="1565" y="1"/>
                    <a:pt x="143" y="611"/>
                    <a:pt x="143" y="611"/>
                  </a:cubicBezTo>
                  <a:lnTo>
                    <a:pt x="0" y="1153"/>
                  </a:lnTo>
                  <a:cubicBezTo>
                    <a:pt x="57" y="1324"/>
                    <a:pt x="172" y="1581"/>
                    <a:pt x="457" y="1780"/>
                  </a:cubicBezTo>
                  <a:cubicBezTo>
                    <a:pt x="2355" y="388"/>
                    <a:pt x="2508" y="1"/>
                    <a:pt x="2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144;p47"/>
            <p:cNvSpPr/>
            <p:nvPr/>
          </p:nvSpPr>
          <p:spPr>
            <a:xfrm rot="-177967">
              <a:off x="2783303" y="1884099"/>
              <a:ext cx="259092" cy="207309"/>
            </a:xfrm>
            <a:custGeom>
              <a:avLst/>
              <a:gdLst/>
              <a:ahLst/>
              <a:cxnLst/>
              <a:rect l="l" t="t" r="r" b="b"/>
              <a:pathLst>
                <a:path w="9074" h="7199" extrusionOk="0">
                  <a:moveTo>
                    <a:pt x="3880" y="1"/>
                  </a:moveTo>
                  <a:cubicBezTo>
                    <a:pt x="1926" y="1"/>
                    <a:pt x="209" y="1035"/>
                    <a:pt x="29" y="2713"/>
                  </a:cubicBezTo>
                  <a:cubicBezTo>
                    <a:pt x="1" y="3198"/>
                    <a:pt x="86" y="3711"/>
                    <a:pt x="257" y="4111"/>
                  </a:cubicBezTo>
                  <a:cubicBezTo>
                    <a:pt x="1414" y="6710"/>
                    <a:pt x="3049" y="7199"/>
                    <a:pt x="4115" y="7199"/>
                  </a:cubicBezTo>
                  <a:cubicBezTo>
                    <a:pt x="4758" y="7199"/>
                    <a:pt x="5193" y="7021"/>
                    <a:pt x="5193" y="7021"/>
                  </a:cubicBezTo>
                  <a:cubicBezTo>
                    <a:pt x="8332" y="6336"/>
                    <a:pt x="9074" y="1885"/>
                    <a:pt x="6420" y="601"/>
                  </a:cubicBezTo>
                  <a:cubicBezTo>
                    <a:pt x="5599" y="191"/>
                    <a:pt x="4718" y="1"/>
                    <a:pt x="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145;p47"/>
            <p:cNvSpPr/>
            <p:nvPr/>
          </p:nvSpPr>
          <p:spPr>
            <a:xfrm rot="-177967">
              <a:off x="2768420" y="1910424"/>
              <a:ext cx="233023" cy="241116"/>
            </a:xfrm>
            <a:custGeom>
              <a:avLst/>
              <a:gdLst/>
              <a:ahLst/>
              <a:cxnLst/>
              <a:rect l="l" t="t" r="r" b="b"/>
              <a:pathLst>
                <a:path w="8161" h="8373" extrusionOk="0">
                  <a:moveTo>
                    <a:pt x="4028" y="0"/>
                  </a:moveTo>
                  <a:cubicBezTo>
                    <a:pt x="2849" y="0"/>
                    <a:pt x="1799" y="499"/>
                    <a:pt x="1456" y="1052"/>
                  </a:cubicBezTo>
                  <a:cubicBezTo>
                    <a:pt x="828" y="2136"/>
                    <a:pt x="0" y="7700"/>
                    <a:pt x="2739" y="8299"/>
                  </a:cubicBezTo>
                  <a:cubicBezTo>
                    <a:pt x="2951" y="8349"/>
                    <a:pt x="3157" y="8372"/>
                    <a:pt x="3357" y="8372"/>
                  </a:cubicBezTo>
                  <a:cubicBezTo>
                    <a:pt x="5771" y="8372"/>
                    <a:pt x="7305" y="4989"/>
                    <a:pt x="7305" y="4989"/>
                  </a:cubicBezTo>
                  <a:cubicBezTo>
                    <a:pt x="7305" y="4989"/>
                    <a:pt x="8161" y="2992"/>
                    <a:pt x="7133" y="1565"/>
                  </a:cubicBezTo>
                  <a:cubicBezTo>
                    <a:pt x="6278" y="411"/>
                    <a:pt x="5099" y="0"/>
                    <a:pt x="4028"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146;p47"/>
            <p:cNvSpPr/>
            <p:nvPr/>
          </p:nvSpPr>
          <p:spPr>
            <a:xfrm rot="-177967">
              <a:off x="2898866" y="1901271"/>
              <a:ext cx="126805" cy="134625"/>
            </a:xfrm>
            <a:custGeom>
              <a:avLst/>
              <a:gdLst/>
              <a:ahLst/>
              <a:cxnLst/>
              <a:rect l="l" t="t" r="r" b="b"/>
              <a:pathLst>
                <a:path w="4441" h="4675" extrusionOk="0">
                  <a:moveTo>
                    <a:pt x="1783" y="0"/>
                  </a:moveTo>
                  <a:cubicBezTo>
                    <a:pt x="1769" y="0"/>
                    <a:pt x="1755" y="1"/>
                    <a:pt x="1741" y="1"/>
                  </a:cubicBezTo>
                  <a:cubicBezTo>
                    <a:pt x="457" y="30"/>
                    <a:pt x="1" y="800"/>
                    <a:pt x="1" y="2141"/>
                  </a:cubicBezTo>
                  <a:cubicBezTo>
                    <a:pt x="1" y="2455"/>
                    <a:pt x="58" y="2712"/>
                    <a:pt x="172" y="2911"/>
                  </a:cubicBezTo>
                  <a:cubicBezTo>
                    <a:pt x="933" y="4434"/>
                    <a:pt x="1935" y="4674"/>
                    <a:pt x="2492" y="4674"/>
                  </a:cubicBezTo>
                  <a:cubicBezTo>
                    <a:pt x="2749" y="4674"/>
                    <a:pt x="2911" y="4623"/>
                    <a:pt x="2911" y="4623"/>
                  </a:cubicBezTo>
                  <a:cubicBezTo>
                    <a:pt x="4441" y="4028"/>
                    <a:pt x="3776"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147;p47"/>
            <p:cNvSpPr/>
            <p:nvPr/>
          </p:nvSpPr>
          <p:spPr>
            <a:xfrm rot="-177967">
              <a:off x="2948903" y="2031098"/>
              <a:ext cx="44029" cy="43253"/>
            </a:xfrm>
            <a:custGeom>
              <a:avLst/>
              <a:gdLst/>
              <a:ahLst/>
              <a:cxnLst/>
              <a:rect l="l" t="t" r="r" b="b"/>
              <a:pathLst>
                <a:path w="1542" h="1502" extrusionOk="0">
                  <a:moveTo>
                    <a:pt x="830" y="1"/>
                  </a:moveTo>
                  <a:cubicBezTo>
                    <a:pt x="594" y="1"/>
                    <a:pt x="341" y="102"/>
                    <a:pt x="172" y="246"/>
                  </a:cubicBezTo>
                  <a:lnTo>
                    <a:pt x="0" y="1501"/>
                  </a:lnTo>
                  <a:cubicBezTo>
                    <a:pt x="371" y="1501"/>
                    <a:pt x="1541" y="1330"/>
                    <a:pt x="1427" y="531"/>
                  </a:cubicBezTo>
                  <a:cubicBezTo>
                    <a:pt x="1365" y="144"/>
                    <a:pt x="1110" y="1"/>
                    <a:pt x="83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148;p47"/>
            <p:cNvSpPr/>
            <p:nvPr/>
          </p:nvSpPr>
          <p:spPr>
            <a:xfrm rot="-177967">
              <a:off x="2955875" y="2040111"/>
              <a:ext cx="25270" cy="11346"/>
            </a:xfrm>
            <a:custGeom>
              <a:avLst/>
              <a:gdLst/>
              <a:ahLst/>
              <a:cxnLst/>
              <a:rect l="l" t="t" r="r" b="b"/>
              <a:pathLst>
                <a:path w="885" h="394" extrusionOk="0">
                  <a:moveTo>
                    <a:pt x="529" y="0"/>
                  </a:moveTo>
                  <a:cubicBezTo>
                    <a:pt x="363" y="0"/>
                    <a:pt x="162" y="64"/>
                    <a:pt x="0" y="308"/>
                  </a:cubicBezTo>
                  <a:cubicBezTo>
                    <a:pt x="29" y="336"/>
                    <a:pt x="29" y="365"/>
                    <a:pt x="57" y="393"/>
                  </a:cubicBezTo>
                  <a:cubicBezTo>
                    <a:pt x="114" y="393"/>
                    <a:pt x="114" y="393"/>
                    <a:pt x="143" y="365"/>
                  </a:cubicBezTo>
                  <a:cubicBezTo>
                    <a:pt x="276" y="178"/>
                    <a:pt x="434" y="129"/>
                    <a:pt x="565" y="129"/>
                  </a:cubicBezTo>
                  <a:cubicBezTo>
                    <a:pt x="714" y="129"/>
                    <a:pt x="828" y="194"/>
                    <a:pt x="828" y="194"/>
                  </a:cubicBezTo>
                  <a:cubicBezTo>
                    <a:pt x="856" y="194"/>
                    <a:pt x="885" y="194"/>
                    <a:pt x="885" y="165"/>
                  </a:cubicBezTo>
                  <a:cubicBezTo>
                    <a:pt x="885" y="108"/>
                    <a:pt x="885" y="80"/>
                    <a:pt x="856" y="80"/>
                  </a:cubicBezTo>
                  <a:cubicBezTo>
                    <a:pt x="856" y="80"/>
                    <a:pt x="714"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149;p47"/>
            <p:cNvSpPr/>
            <p:nvPr/>
          </p:nvSpPr>
          <p:spPr>
            <a:xfrm rot="-177967">
              <a:off x="2777112" y="1884689"/>
              <a:ext cx="177630" cy="127916"/>
            </a:xfrm>
            <a:custGeom>
              <a:avLst/>
              <a:gdLst/>
              <a:ahLst/>
              <a:cxnLst/>
              <a:rect l="l" t="t" r="r" b="b"/>
              <a:pathLst>
                <a:path w="6221" h="4442" extrusionOk="0">
                  <a:moveTo>
                    <a:pt x="4497" y="1"/>
                  </a:moveTo>
                  <a:cubicBezTo>
                    <a:pt x="3654" y="1"/>
                    <a:pt x="2563" y="389"/>
                    <a:pt x="1713" y="920"/>
                  </a:cubicBezTo>
                  <a:cubicBezTo>
                    <a:pt x="372" y="1776"/>
                    <a:pt x="1" y="2803"/>
                    <a:pt x="572" y="3745"/>
                  </a:cubicBezTo>
                  <a:cubicBezTo>
                    <a:pt x="869" y="4205"/>
                    <a:pt x="1436" y="4441"/>
                    <a:pt x="2105" y="4441"/>
                  </a:cubicBezTo>
                  <a:cubicBezTo>
                    <a:pt x="2722" y="4441"/>
                    <a:pt x="3424" y="4241"/>
                    <a:pt x="4081" y="3830"/>
                  </a:cubicBezTo>
                  <a:cubicBezTo>
                    <a:pt x="5422" y="2974"/>
                    <a:pt x="6221" y="1405"/>
                    <a:pt x="5650" y="492"/>
                  </a:cubicBezTo>
                  <a:cubicBezTo>
                    <a:pt x="5434" y="146"/>
                    <a:pt x="5012" y="1"/>
                    <a:pt x="4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150;p47"/>
            <p:cNvSpPr/>
            <p:nvPr/>
          </p:nvSpPr>
          <p:spPr>
            <a:xfrm rot="-177967">
              <a:off x="2810713" y="2036654"/>
              <a:ext cx="29353" cy="50970"/>
            </a:xfrm>
            <a:custGeom>
              <a:avLst/>
              <a:gdLst/>
              <a:ahLst/>
              <a:cxnLst/>
              <a:rect l="l" t="t" r="r" b="b"/>
              <a:pathLst>
                <a:path w="1028" h="1770" extrusionOk="0">
                  <a:moveTo>
                    <a:pt x="999" y="1"/>
                  </a:moveTo>
                  <a:cubicBezTo>
                    <a:pt x="970" y="1"/>
                    <a:pt x="942" y="1"/>
                    <a:pt x="942" y="30"/>
                  </a:cubicBezTo>
                  <a:lnTo>
                    <a:pt x="571" y="885"/>
                  </a:lnTo>
                  <a:cubicBezTo>
                    <a:pt x="342" y="885"/>
                    <a:pt x="86" y="971"/>
                    <a:pt x="29" y="1285"/>
                  </a:cubicBezTo>
                  <a:cubicBezTo>
                    <a:pt x="0" y="1599"/>
                    <a:pt x="428" y="1713"/>
                    <a:pt x="599" y="1741"/>
                  </a:cubicBezTo>
                  <a:cubicBezTo>
                    <a:pt x="656" y="1741"/>
                    <a:pt x="685" y="1741"/>
                    <a:pt x="685" y="1770"/>
                  </a:cubicBezTo>
                  <a:cubicBezTo>
                    <a:pt x="713" y="1770"/>
                    <a:pt x="742" y="1770"/>
                    <a:pt x="742" y="1741"/>
                  </a:cubicBezTo>
                  <a:cubicBezTo>
                    <a:pt x="742" y="1713"/>
                    <a:pt x="742" y="1684"/>
                    <a:pt x="713" y="1684"/>
                  </a:cubicBezTo>
                  <a:cubicBezTo>
                    <a:pt x="713" y="1684"/>
                    <a:pt x="143" y="1599"/>
                    <a:pt x="171" y="1285"/>
                  </a:cubicBezTo>
                  <a:cubicBezTo>
                    <a:pt x="228" y="1000"/>
                    <a:pt x="628" y="1000"/>
                    <a:pt x="628" y="1000"/>
                  </a:cubicBezTo>
                  <a:cubicBezTo>
                    <a:pt x="628" y="1000"/>
                    <a:pt x="685" y="1000"/>
                    <a:pt x="685" y="971"/>
                  </a:cubicBezTo>
                  <a:lnTo>
                    <a:pt x="1027" y="58"/>
                  </a:lnTo>
                  <a:cubicBezTo>
                    <a:pt x="1027" y="30"/>
                    <a:pt x="1027"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151;p47"/>
            <p:cNvSpPr/>
            <p:nvPr/>
          </p:nvSpPr>
          <p:spPr>
            <a:xfrm rot="-177967">
              <a:off x="2805100" y="2030061"/>
              <a:ext cx="15819" cy="12815"/>
            </a:xfrm>
            <a:custGeom>
              <a:avLst/>
              <a:gdLst/>
              <a:ahLst/>
              <a:cxnLst/>
              <a:rect l="l" t="t" r="r" b="b"/>
              <a:pathLst>
                <a:path w="554" h="445" extrusionOk="0">
                  <a:moveTo>
                    <a:pt x="293" y="0"/>
                  </a:moveTo>
                  <a:cubicBezTo>
                    <a:pt x="149" y="0"/>
                    <a:pt x="1" y="109"/>
                    <a:pt x="35" y="280"/>
                  </a:cubicBezTo>
                  <a:cubicBezTo>
                    <a:pt x="69" y="395"/>
                    <a:pt x="164" y="445"/>
                    <a:pt x="262" y="445"/>
                  </a:cubicBezTo>
                  <a:cubicBezTo>
                    <a:pt x="405" y="445"/>
                    <a:pt x="554" y="336"/>
                    <a:pt x="520" y="165"/>
                  </a:cubicBezTo>
                  <a:cubicBezTo>
                    <a:pt x="485" y="50"/>
                    <a:pt x="390"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152;p47"/>
            <p:cNvSpPr/>
            <p:nvPr/>
          </p:nvSpPr>
          <p:spPr>
            <a:xfrm rot="-177967">
              <a:off x="2856062" y="2031164"/>
              <a:ext cx="15990" cy="13189"/>
            </a:xfrm>
            <a:custGeom>
              <a:avLst/>
              <a:gdLst/>
              <a:ahLst/>
              <a:cxnLst/>
              <a:rect l="l" t="t" r="r" b="b"/>
              <a:pathLst>
                <a:path w="560" h="458" extrusionOk="0">
                  <a:moveTo>
                    <a:pt x="300" y="0"/>
                  </a:moveTo>
                  <a:cubicBezTo>
                    <a:pt x="156" y="0"/>
                    <a:pt x="1" y="121"/>
                    <a:pt x="52" y="292"/>
                  </a:cubicBezTo>
                  <a:cubicBezTo>
                    <a:pt x="75" y="407"/>
                    <a:pt x="168" y="457"/>
                    <a:pt x="265" y="457"/>
                  </a:cubicBezTo>
                  <a:cubicBezTo>
                    <a:pt x="408" y="457"/>
                    <a:pt x="560" y="348"/>
                    <a:pt x="509" y="178"/>
                  </a:cubicBezTo>
                  <a:cubicBezTo>
                    <a:pt x="486" y="53"/>
                    <a:pt x="396"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153;p47"/>
            <p:cNvSpPr/>
            <p:nvPr/>
          </p:nvSpPr>
          <p:spPr>
            <a:xfrm rot="-177967">
              <a:off x="2841830" y="2085647"/>
              <a:ext cx="33036" cy="19870"/>
            </a:xfrm>
            <a:custGeom>
              <a:avLst/>
              <a:gdLst/>
              <a:ahLst/>
              <a:cxnLst/>
              <a:rect l="l" t="t" r="r" b="b"/>
              <a:pathLst>
                <a:path w="1157" h="690" extrusionOk="0">
                  <a:moveTo>
                    <a:pt x="856" y="0"/>
                  </a:moveTo>
                  <a:cubicBezTo>
                    <a:pt x="810" y="0"/>
                    <a:pt x="761" y="20"/>
                    <a:pt x="713" y="68"/>
                  </a:cubicBezTo>
                  <a:cubicBezTo>
                    <a:pt x="571" y="154"/>
                    <a:pt x="371" y="211"/>
                    <a:pt x="200" y="211"/>
                  </a:cubicBezTo>
                  <a:cubicBezTo>
                    <a:pt x="86" y="211"/>
                    <a:pt x="0" y="296"/>
                    <a:pt x="86" y="410"/>
                  </a:cubicBezTo>
                  <a:cubicBezTo>
                    <a:pt x="114" y="439"/>
                    <a:pt x="143" y="525"/>
                    <a:pt x="228" y="553"/>
                  </a:cubicBezTo>
                  <a:cubicBezTo>
                    <a:pt x="336" y="649"/>
                    <a:pt x="459" y="689"/>
                    <a:pt x="578" y="689"/>
                  </a:cubicBezTo>
                  <a:cubicBezTo>
                    <a:pt x="738" y="689"/>
                    <a:pt x="891" y="616"/>
                    <a:pt x="991" y="505"/>
                  </a:cubicBezTo>
                  <a:lnTo>
                    <a:pt x="991" y="505"/>
                  </a:lnTo>
                  <a:cubicBezTo>
                    <a:pt x="985" y="513"/>
                    <a:pt x="985" y="517"/>
                    <a:pt x="988" y="517"/>
                  </a:cubicBezTo>
                  <a:cubicBezTo>
                    <a:pt x="992" y="517"/>
                    <a:pt x="999" y="510"/>
                    <a:pt x="999" y="496"/>
                  </a:cubicBezTo>
                  <a:lnTo>
                    <a:pt x="999" y="496"/>
                  </a:lnTo>
                  <a:cubicBezTo>
                    <a:pt x="999" y="496"/>
                    <a:pt x="999" y="496"/>
                    <a:pt x="999" y="496"/>
                  </a:cubicBezTo>
                  <a:cubicBezTo>
                    <a:pt x="1157" y="293"/>
                    <a:pt x="1029"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154;p47"/>
            <p:cNvSpPr/>
            <p:nvPr/>
          </p:nvSpPr>
          <p:spPr>
            <a:xfrm rot="-177967">
              <a:off x="2887006" y="2046863"/>
              <a:ext cx="17132" cy="15925"/>
            </a:xfrm>
            <a:custGeom>
              <a:avLst/>
              <a:gdLst/>
              <a:ahLst/>
              <a:cxnLst/>
              <a:rect l="l" t="t" r="r" b="b"/>
              <a:pathLst>
                <a:path w="600" h="553" extrusionOk="0">
                  <a:moveTo>
                    <a:pt x="298" y="1"/>
                  </a:moveTo>
                  <a:cubicBezTo>
                    <a:pt x="171" y="1"/>
                    <a:pt x="54" y="106"/>
                    <a:pt x="29" y="233"/>
                  </a:cubicBezTo>
                  <a:cubicBezTo>
                    <a:pt x="0" y="376"/>
                    <a:pt x="114" y="519"/>
                    <a:pt x="257" y="547"/>
                  </a:cubicBezTo>
                  <a:cubicBezTo>
                    <a:pt x="275" y="551"/>
                    <a:pt x="294" y="553"/>
                    <a:pt x="312" y="553"/>
                  </a:cubicBezTo>
                  <a:cubicBezTo>
                    <a:pt x="434" y="553"/>
                    <a:pt x="546" y="472"/>
                    <a:pt x="571" y="347"/>
                  </a:cubicBezTo>
                  <a:cubicBezTo>
                    <a:pt x="599" y="205"/>
                    <a:pt x="485" y="62"/>
                    <a:pt x="342" y="5"/>
                  </a:cubicBezTo>
                  <a:cubicBezTo>
                    <a:pt x="328" y="2"/>
                    <a:pt x="313"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155;p47"/>
            <p:cNvSpPr/>
            <p:nvPr/>
          </p:nvSpPr>
          <p:spPr>
            <a:xfrm rot="-177967">
              <a:off x="2841676" y="2124168"/>
              <a:ext cx="90457" cy="29402"/>
            </a:xfrm>
            <a:custGeom>
              <a:avLst/>
              <a:gdLst/>
              <a:ahLst/>
              <a:cxnLst/>
              <a:rect l="l" t="t" r="r" b="b"/>
              <a:pathLst>
                <a:path w="3168" h="1021" extrusionOk="0">
                  <a:moveTo>
                    <a:pt x="3071" y="1"/>
                  </a:moveTo>
                  <a:cubicBezTo>
                    <a:pt x="3054" y="1"/>
                    <a:pt x="3039" y="8"/>
                    <a:pt x="3025" y="22"/>
                  </a:cubicBezTo>
                  <a:cubicBezTo>
                    <a:pt x="2192" y="714"/>
                    <a:pt x="1456" y="889"/>
                    <a:pt x="926" y="889"/>
                  </a:cubicBezTo>
                  <a:cubicBezTo>
                    <a:pt x="385" y="889"/>
                    <a:pt x="58" y="707"/>
                    <a:pt x="58" y="707"/>
                  </a:cubicBezTo>
                  <a:cubicBezTo>
                    <a:pt x="58" y="707"/>
                    <a:pt x="1" y="707"/>
                    <a:pt x="1" y="735"/>
                  </a:cubicBezTo>
                  <a:cubicBezTo>
                    <a:pt x="1" y="735"/>
                    <a:pt x="1" y="821"/>
                    <a:pt x="29" y="821"/>
                  </a:cubicBezTo>
                  <a:cubicBezTo>
                    <a:pt x="29" y="849"/>
                    <a:pt x="371" y="1021"/>
                    <a:pt x="942" y="1021"/>
                  </a:cubicBezTo>
                  <a:cubicBezTo>
                    <a:pt x="1484" y="1021"/>
                    <a:pt x="2283" y="849"/>
                    <a:pt x="3139" y="136"/>
                  </a:cubicBezTo>
                  <a:cubicBezTo>
                    <a:pt x="3168" y="108"/>
                    <a:pt x="3168" y="51"/>
                    <a:pt x="3139" y="22"/>
                  </a:cubicBezTo>
                  <a:cubicBezTo>
                    <a:pt x="3111" y="8"/>
                    <a:pt x="3089"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156;p47"/>
            <p:cNvSpPr/>
            <p:nvPr/>
          </p:nvSpPr>
          <p:spPr>
            <a:xfrm rot="-177967">
              <a:off x="2597141" y="2497023"/>
              <a:ext cx="394320" cy="717589"/>
            </a:xfrm>
            <a:custGeom>
              <a:avLst/>
              <a:gdLst/>
              <a:ahLst/>
              <a:cxnLst/>
              <a:rect l="l" t="t" r="r" b="b"/>
              <a:pathLst>
                <a:path w="13810" h="24919" extrusionOk="0">
                  <a:moveTo>
                    <a:pt x="10170" y="1"/>
                  </a:moveTo>
                  <a:cubicBezTo>
                    <a:pt x="9193" y="1"/>
                    <a:pt x="8212" y="438"/>
                    <a:pt x="7561" y="1255"/>
                  </a:cubicBezTo>
                  <a:lnTo>
                    <a:pt x="771" y="9700"/>
                  </a:lnTo>
                  <a:lnTo>
                    <a:pt x="571" y="9929"/>
                  </a:lnTo>
                  <a:cubicBezTo>
                    <a:pt x="86" y="10528"/>
                    <a:pt x="0" y="11384"/>
                    <a:pt x="428" y="12068"/>
                  </a:cubicBezTo>
                  <a:lnTo>
                    <a:pt x="5108" y="19544"/>
                  </a:lnTo>
                  <a:lnTo>
                    <a:pt x="5108" y="19772"/>
                  </a:lnTo>
                  <a:lnTo>
                    <a:pt x="3538" y="21370"/>
                  </a:lnTo>
                  <a:cubicBezTo>
                    <a:pt x="3453" y="21484"/>
                    <a:pt x="3339" y="21570"/>
                    <a:pt x="3253" y="21741"/>
                  </a:cubicBezTo>
                  <a:cubicBezTo>
                    <a:pt x="2597" y="22796"/>
                    <a:pt x="2682" y="24594"/>
                    <a:pt x="3909" y="24879"/>
                  </a:cubicBezTo>
                  <a:cubicBezTo>
                    <a:pt x="4028" y="24906"/>
                    <a:pt x="4149" y="24918"/>
                    <a:pt x="4271" y="24918"/>
                  </a:cubicBezTo>
                  <a:cubicBezTo>
                    <a:pt x="6390" y="24918"/>
                    <a:pt x="9017" y="21170"/>
                    <a:pt x="9017" y="21170"/>
                  </a:cubicBezTo>
                  <a:cubicBezTo>
                    <a:pt x="9017" y="21170"/>
                    <a:pt x="9758" y="19943"/>
                    <a:pt x="9159" y="18973"/>
                  </a:cubicBezTo>
                  <a:lnTo>
                    <a:pt x="6934" y="14094"/>
                  </a:lnTo>
                  <a:cubicBezTo>
                    <a:pt x="6220" y="12496"/>
                    <a:pt x="6705" y="10613"/>
                    <a:pt x="8132" y="9558"/>
                  </a:cubicBezTo>
                  <a:lnTo>
                    <a:pt x="12298" y="6562"/>
                  </a:lnTo>
                  <a:cubicBezTo>
                    <a:pt x="12469" y="6419"/>
                    <a:pt x="12469" y="5506"/>
                    <a:pt x="12669" y="5278"/>
                  </a:cubicBezTo>
                  <a:cubicBezTo>
                    <a:pt x="13810" y="3908"/>
                    <a:pt x="13553" y="1797"/>
                    <a:pt x="12127" y="684"/>
                  </a:cubicBezTo>
                  <a:cubicBezTo>
                    <a:pt x="11557" y="222"/>
                    <a:pt x="10865" y="1"/>
                    <a:pt x="10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157;p47"/>
            <p:cNvSpPr/>
            <p:nvPr/>
          </p:nvSpPr>
          <p:spPr>
            <a:xfrm rot="-177967">
              <a:off x="2751198" y="3057119"/>
              <a:ext cx="42373" cy="6594"/>
            </a:xfrm>
            <a:custGeom>
              <a:avLst/>
              <a:gdLst/>
              <a:ahLst/>
              <a:cxnLst/>
              <a:rect l="l" t="t" r="r" b="b"/>
              <a:pathLst>
                <a:path w="1484" h="229" extrusionOk="0">
                  <a:moveTo>
                    <a:pt x="1427" y="0"/>
                  </a:moveTo>
                  <a:lnTo>
                    <a:pt x="57" y="86"/>
                  </a:lnTo>
                  <a:cubicBezTo>
                    <a:pt x="29" y="86"/>
                    <a:pt x="0" y="114"/>
                    <a:pt x="0" y="143"/>
                  </a:cubicBezTo>
                  <a:cubicBezTo>
                    <a:pt x="0" y="200"/>
                    <a:pt x="29" y="228"/>
                    <a:pt x="57" y="228"/>
                  </a:cubicBezTo>
                  <a:lnTo>
                    <a:pt x="1427" y="143"/>
                  </a:lnTo>
                  <a:cubicBezTo>
                    <a:pt x="1455" y="143"/>
                    <a:pt x="1484" y="114"/>
                    <a:pt x="1484" y="86"/>
                  </a:cubicBezTo>
                  <a:cubicBezTo>
                    <a:pt x="1484" y="57"/>
                    <a:pt x="1455" y="0"/>
                    <a:pt x="1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158;p47"/>
            <p:cNvSpPr/>
            <p:nvPr/>
          </p:nvSpPr>
          <p:spPr>
            <a:xfrm rot="-177967">
              <a:off x="2961676" y="2211861"/>
              <a:ext cx="119781" cy="292461"/>
            </a:xfrm>
            <a:custGeom>
              <a:avLst/>
              <a:gdLst/>
              <a:ahLst/>
              <a:cxnLst/>
              <a:rect l="l" t="t" r="r" b="b"/>
              <a:pathLst>
                <a:path w="4195" h="10156" extrusionOk="0">
                  <a:moveTo>
                    <a:pt x="1530" y="0"/>
                  </a:moveTo>
                  <a:cubicBezTo>
                    <a:pt x="1439" y="0"/>
                    <a:pt x="1347" y="9"/>
                    <a:pt x="1256" y="26"/>
                  </a:cubicBezTo>
                  <a:cubicBezTo>
                    <a:pt x="514" y="169"/>
                    <a:pt x="0" y="882"/>
                    <a:pt x="143" y="1596"/>
                  </a:cubicBezTo>
                  <a:lnTo>
                    <a:pt x="999" y="5619"/>
                  </a:lnTo>
                  <a:cubicBezTo>
                    <a:pt x="1341" y="7131"/>
                    <a:pt x="1370" y="8671"/>
                    <a:pt x="1142" y="10155"/>
                  </a:cubicBezTo>
                  <a:lnTo>
                    <a:pt x="3966" y="10127"/>
                  </a:lnTo>
                  <a:cubicBezTo>
                    <a:pt x="4195" y="8443"/>
                    <a:pt x="4109" y="6760"/>
                    <a:pt x="3738" y="5133"/>
                  </a:cubicBezTo>
                  <a:lnTo>
                    <a:pt x="2911" y="1053"/>
                  </a:lnTo>
                  <a:cubicBezTo>
                    <a:pt x="2786" y="428"/>
                    <a:pt x="2178" y="0"/>
                    <a:pt x="153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159;p47"/>
            <p:cNvSpPr/>
            <p:nvPr/>
          </p:nvSpPr>
          <p:spPr>
            <a:xfrm rot="-177967">
              <a:off x="2941347" y="2163541"/>
              <a:ext cx="147506" cy="235385"/>
            </a:xfrm>
            <a:custGeom>
              <a:avLst/>
              <a:gdLst/>
              <a:ahLst/>
              <a:cxnLst/>
              <a:rect l="l" t="t" r="r" b="b"/>
              <a:pathLst>
                <a:path w="5166" h="8174" extrusionOk="0">
                  <a:moveTo>
                    <a:pt x="2255" y="0"/>
                  </a:moveTo>
                  <a:cubicBezTo>
                    <a:pt x="1" y="1455"/>
                    <a:pt x="486" y="3453"/>
                    <a:pt x="486" y="3453"/>
                  </a:cubicBezTo>
                  <a:lnTo>
                    <a:pt x="1513" y="8103"/>
                  </a:lnTo>
                  <a:cubicBezTo>
                    <a:pt x="1775" y="8150"/>
                    <a:pt x="2035" y="8174"/>
                    <a:pt x="2292" y="8174"/>
                  </a:cubicBezTo>
                  <a:cubicBezTo>
                    <a:pt x="3129" y="8174"/>
                    <a:pt x="3938" y="7927"/>
                    <a:pt x="4680" y="7447"/>
                  </a:cubicBezTo>
                  <a:lnTo>
                    <a:pt x="5165" y="7162"/>
                  </a:lnTo>
                  <a:cubicBezTo>
                    <a:pt x="5165" y="7162"/>
                    <a:pt x="4366" y="1712"/>
                    <a:pt x="2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160;p47"/>
            <p:cNvSpPr/>
            <p:nvPr/>
          </p:nvSpPr>
          <p:spPr>
            <a:xfrm rot="-177967">
              <a:off x="2963016" y="2305205"/>
              <a:ext cx="126291" cy="94511"/>
            </a:xfrm>
            <a:custGeom>
              <a:avLst/>
              <a:gdLst/>
              <a:ahLst/>
              <a:cxnLst/>
              <a:rect l="l" t="t" r="r" b="b"/>
              <a:pathLst>
                <a:path w="4423" h="3282" extrusionOk="0">
                  <a:moveTo>
                    <a:pt x="57" y="0"/>
                  </a:moveTo>
                  <a:cubicBezTo>
                    <a:pt x="29" y="0"/>
                    <a:pt x="0" y="29"/>
                    <a:pt x="0" y="57"/>
                  </a:cubicBezTo>
                  <a:cubicBezTo>
                    <a:pt x="343" y="2311"/>
                    <a:pt x="514" y="3167"/>
                    <a:pt x="514" y="3167"/>
                  </a:cubicBezTo>
                  <a:cubicBezTo>
                    <a:pt x="514" y="3167"/>
                    <a:pt x="514" y="3196"/>
                    <a:pt x="571" y="3196"/>
                  </a:cubicBezTo>
                  <a:cubicBezTo>
                    <a:pt x="856" y="3224"/>
                    <a:pt x="1085" y="3282"/>
                    <a:pt x="1370" y="3282"/>
                  </a:cubicBezTo>
                  <a:cubicBezTo>
                    <a:pt x="2426" y="3282"/>
                    <a:pt x="3424" y="2996"/>
                    <a:pt x="4309" y="2454"/>
                  </a:cubicBezTo>
                  <a:lnTo>
                    <a:pt x="4337" y="2426"/>
                  </a:lnTo>
                  <a:cubicBezTo>
                    <a:pt x="4366" y="2426"/>
                    <a:pt x="4423" y="2369"/>
                    <a:pt x="4366" y="2340"/>
                  </a:cubicBezTo>
                  <a:cubicBezTo>
                    <a:pt x="4366" y="2320"/>
                    <a:pt x="4352" y="2300"/>
                    <a:pt x="4333" y="2300"/>
                  </a:cubicBezTo>
                  <a:cubicBezTo>
                    <a:pt x="4325" y="2300"/>
                    <a:pt x="4317" y="2303"/>
                    <a:pt x="4309" y="2311"/>
                  </a:cubicBezTo>
                  <a:lnTo>
                    <a:pt x="4280" y="2340"/>
                  </a:lnTo>
                  <a:cubicBezTo>
                    <a:pt x="3425" y="2858"/>
                    <a:pt x="2445" y="3145"/>
                    <a:pt x="1453" y="3145"/>
                  </a:cubicBezTo>
                  <a:cubicBezTo>
                    <a:pt x="1188" y="3145"/>
                    <a:pt x="922" y="3124"/>
                    <a:pt x="657" y="3082"/>
                  </a:cubicBezTo>
                  <a:cubicBezTo>
                    <a:pt x="600" y="2911"/>
                    <a:pt x="428" y="2026"/>
                    <a:pt x="115" y="57"/>
                  </a:cubicBezTo>
                  <a:cubicBezTo>
                    <a:pt x="115" y="29"/>
                    <a:pt x="86"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161;p47"/>
            <p:cNvSpPr/>
            <p:nvPr/>
          </p:nvSpPr>
          <p:spPr>
            <a:xfrm rot="-177967">
              <a:off x="2683385" y="2137939"/>
              <a:ext cx="358486" cy="585843"/>
            </a:xfrm>
            <a:custGeom>
              <a:avLst/>
              <a:gdLst/>
              <a:ahLst/>
              <a:cxnLst/>
              <a:rect l="l" t="t" r="r" b="b"/>
              <a:pathLst>
                <a:path w="12555" h="20344" extrusionOk="0">
                  <a:moveTo>
                    <a:pt x="5393" y="1"/>
                  </a:moveTo>
                  <a:lnTo>
                    <a:pt x="3595" y="29"/>
                  </a:lnTo>
                  <a:lnTo>
                    <a:pt x="2340" y="4879"/>
                  </a:lnTo>
                  <a:lnTo>
                    <a:pt x="1855" y="7219"/>
                  </a:lnTo>
                  <a:cubicBezTo>
                    <a:pt x="1313" y="9017"/>
                    <a:pt x="1141" y="13068"/>
                    <a:pt x="1141" y="13068"/>
                  </a:cubicBezTo>
                  <a:lnTo>
                    <a:pt x="0" y="17833"/>
                  </a:lnTo>
                  <a:cubicBezTo>
                    <a:pt x="2197" y="18147"/>
                    <a:pt x="5650" y="19573"/>
                    <a:pt x="8417" y="20344"/>
                  </a:cubicBezTo>
                  <a:cubicBezTo>
                    <a:pt x="9730" y="18775"/>
                    <a:pt x="11213" y="16036"/>
                    <a:pt x="10928" y="14038"/>
                  </a:cubicBezTo>
                  <a:cubicBezTo>
                    <a:pt x="10871" y="13553"/>
                    <a:pt x="10814" y="13182"/>
                    <a:pt x="10814" y="13182"/>
                  </a:cubicBezTo>
                  <a:cubicBezTo>
                    <a:pt x="9416" y="12868"/>
                    <a:pt x="8446" y="11613"/>
                    <a:pt x="8446" y="10186"/>
                  </a:cubicBezTo>
                  <a:lnTo>
                    <a:pt x="8446" y="9816"/>
                  </a:lnTo>
                  <a:cubicBezTo>
                    <a:pt x="8446" y="7904"/>
                    <a:pt x="9131" y="5878"/>
                    <a:pt x="10443" y="4480"/>
                  </a:cubicBezTo>
                  <a:lnTo>
                    <a:pt x="12554" y="1855"/>
                  </a:lnTo>
                  <a:lnTo>
                    <a:pt x="11299" y="856"/>
                  </a:lnTo>
                  <a:lnTo>
                    <a:pt x="7447" y="6021"/>
                  </a:lnTo>
                  <a:lnTo>
                    <a:pt x="4023" y="5307"/>
                  </a:lnTo>
                  <a:lnTo>
                    <a:pt x="5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162;p47"/>
            <p:cNvSpPr/>
            <p:nvPr/>
          </p:nvSpPr>
          <p:spPr>
            <a:xfrm rot="-177967">
              <a:off x="2770065" y="2323723"/>
              <a:ext cx="114898" cy="104389"/>
            </a:xfrm>
            <a:custGeom>
              <a:avLst/>
              <a:gdLst/>
              <a:ahLst/>
              <a:cxnLst/>
              <a:rect l="l" t="t" r="r" b="b"/>
              <a:pathLst>
                <a:path w="4024" h="3625" extrusionOk="0">
                  <a:moveTo>
                    <a:pt x="543" y="86"/>
                  </a:moveTo>
                  <a:lnTo>
                    <a:pt x="3881" y="885"/>
                  </a:lnTo>
                  <a:lnTo>
                    <a:pt x="3567" y="2283"/>
                  </a:lnTo>
                  <a:cubicBezTo>
                    <a:pt x="3398" y="3031"/>
                    <a:pt x="2720" y="3534"/>
                    <a:pt x="1963" y="3534"/>
                  </a:cubicBezTo>
                  <a:cubicBezTo>
                    <a:pt x="1824" y="3534"/>
                    <a:pt x="1683" y="3517"/>
                    <a:pt x="1541" y="3482"/>
                  </a:cubicBezTo>
                  <a:cubicBezTo>
                    <a:pt x="1114" y="3367"/>
                    <a:pt x="714" y="3082"/>
                    <a:pt x="457" y="2740"/>
                  </a:cubicBezTo>
                  <a:cubicBezTo>
                    <a:pt x="229" y="2340"/>
                    <a:pt x="115" y="1912"/>
                    <a:pt x="229" y="1484"/>
                  </a:cubicBezTo>
                  <a:lnTo>
                    <a:pt x="543" y="86"/>
                  </a:lnTo>
                  <a:close/>
                  <a:moveTo>
                    <a:pt x="457" y="1"/>
                  </a:moveTo>
                  <a:cubicBezTo>
                    <a:pt x="429" y="1"/>
                    <a:pt x="429" y="29"/>
                    <a:pt x="429" y="29"/>
                  </a:cubicBezTo>
                  <a:lnTo>
                    <a:pt x="115" y="1484"/>
                  </a:lnTo>
                  <a:cubicBezTo>
                    <a:pt x="1" y="1912"/>
                    <a:pt x="115" y="2426"/>
                    <a:pt x="372" y="2797"/>
                  </a:cubicBezTo>
                  <a:cubicBezTo>
                    <a:pt x="600" y="3196"/>
                    <a:pt x="1028" y="3482"/>
                    <a:pt x="1513" y="3596"/>
                  </a:cubicBezTo>
                  <a:cubicBezTo>
                    <a:pt x="1656" y="3624"/>
                    <a:pt x="1798" y="3624"/>
                    <a:pt x="1941" y="3624"/>
                  </a:cubicBezTo>
                  <a:cubicBezTo>
                    <a:pt x="2740" y="3624"/>
                    <a:pt x="3510" y="3082"/>
                    <a:pt x="3681" y="2312"/>
                  </a:cubicBezTo>
                  <a:lnTo>
                    <a:pt x="3995" y="857"/>
                  </a:lnTo>
                  <a:cubicBezTo>
                    <a:pt x="4024" y="800"/>
                    <a:pt x="3995" y="771"/>
                    <a:pt x="3967" y="771"/>
                  </a:cubicBezTo>
                  <a:lnTo>
                    <a:pt x="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163;p47"/>
            <p:cNvSpPr/>
            <p:nvPr/>
          </p:nvSpPr>
          <p:spPr>
            <a:xfrm rot="-177967">
              <a:off x="2945144" y="2553700"/>
              <a:ext cx="125492" cy="130709"/>
            </a:xfrm>
            <a:custGeom>
              <a:avLst/>
              <a:gdLst/>
              <a:ahLst/>
              <a:cxnLst/>
              <a:rect l="l" t="t" r="r" b="b"/>
              <a:pathLst>
                <a:path w="4395" h="4539" extrusionOk="0">
                  <a:moveTo>
                    <a:pt x="3146" y="0"/>
                  </a:moveTo>
                  <a:cubicBezTo>
                    <a:pt x="1801" y="0"/>
                    <a:pt x="998" y="1206"/>
                    <a:pt x="971" y="1288"/>
                  </a:cubicBezTo>
                  <a:cubicBezTo>
                    <a:pt x="885" y="1403"/>
                    <a:pt x="885" y="1488"/>
                    <a:pt x="914" y="1602"/>
                  </a:cubicBezTo>
                  <a:cubicBezTo>
                    <a:pt x="971" y="1659"/>
                    <a:pt x="999" y="1745"/>
                    <a:pt x="1056" y="1773"/>
                  </a:cubicBezTo>
                  <a:cubicBezTo>
                    <a:pt x="1099" y="1816"/>
                    <a:pt x="1163" y="1846"/>
                    <a:pt x="1245" y="1846"/>
                  </a:cubicBezTo>
                  <a:cubicBezTo>
                    <a:pt x="1330" y="1846"/>
                    <a:pt x="1436" y="1814"/>
                    <a:pt x="1559" y="1728"/>
                  </a:cubicBezTo>
                  <a:lnTo>
                    <a:pt x="1559" y="1728"/>
                  </a:lnTo>
                  <a:cubicBezTo>
                    <a:pt x="1331" y="1943"/>
                    <a:pt x="1093" y="2084"/>
                    <a:pt x="796" y="2084"/>
                  </a:cubicBezTo>
                  <a:cubicBezTo>
                    <a:pt x="724" y="2084"/>
                    <a:pt x="650" y="2076"/>
                    <a:pt x="571" y="2059"/>
                  </a:cubicBezTo>
                  <a:cubicBezTo>
                    <a:pt x="554" y="2056"/>
                    <a:pt x="537" y="2055"/>
                    <a:pt x="520" y="2055"/>
                  </a:cubicBezTo>
                  <a:cubicBezTo>
                    <a:pt x="343" y="2055"/>
                    <a:pt x="198" y="2188"/>
                    <a:pt x="172" y="2344"/>
                  </a:cubicBezTo>
                  <a:lnTo>
                    <a:pt x="172" y="2544"/>
                  </a:lnTo>
                  <a:cubicBezTo>
                    <a:pt x="172" y="2572"/>
                    <a:pt x="200" y="2601"/>
                    <a:pt x="229" y="2629"/>
                  </a:cubicBezTo>
                  <a:cubicBezTo>
                    <a:pt x="143" y="2687"/>
                    <a:pt x="58" y="2744"/>
                    <a:pt x="29" y="2886"/>
                  </a:cubicBezTo>
                  <a:cubicBezTo>
                    <a:pt x="1" y="2943"/>
                    <a:pt x="1" y="3029"/>
                    <a:pt x="29" y="3086"/>
                  </a:cubicBezTo>
                  <a:cubicBezTo>
                    <a:pt x="58" y="3200"/>
                    <a:pt x="143" y="3314"/>
                    <a:pt x="229" y="3343"/>
                  </a:cubicBezTo>
                  <a:cubicBezTo>
                    <a:pt x="343" y="3371"/>
                    <a:pt x="457" y="3428"/>
                    <a:pt x="514" y="3428"/>
                  </a:cubicBezTo>
                  <a:cubicBezTo>
                    <a:pt x="429" y="3457"/>
                    <a:pt x="315" y="3600"/>
                    <a:pt x="315" y="3742"/>
                  </a:cubicBezTo>
                  <a:cubicBezTo>
                    <a:pt x="315" y="3771"/>
                    <a:pt x="315" y="3799"/>
                    <a:pt x="343" y="3856"/>
                  </a:cubicBezTo>
                  <a:cubicBezTo>
                    <a:pt x="372" y="3999"/>
                    <a:pt x="514" y="4085"/>
                    <a:pt x="657" y="4142"/>
                  </a:cubicBezTo>
                  <a:cubicBezTo>
                    <a:pt x="857" y="4142"/>
                    <a:pt x="1028" y="4142"/>
                    <a:pt x="1170" y="4113"/>
                  </a:cubicBezTo>
                  <a:lnTo>
                    <a:pt x="1170" y="4256"/>
                  </a:lnTo>
                  <a:lnTo>
                    <a:pt x="1170" y="4284"/>
                  </a:lnTo>
                  <a:cubicBezTo>
                    <a:pt x="1216" y="4420"/>
                    <a:pt x="1351" y="4538"/>
                    <a:pt x="1476" y="4538"/>
                  </a:cubicBezTo>
                  <a:cubicBezTo>
                    <a:pt x="1509" y="4538"/>
                    <a:pt x="1541" y="4530"/>
                    <a:pt x="1570" y="4513"/>
                  </a:cubicBezTo>
                  <a:cubicBezTo>
                    <a:pt x="4280" y="3856"/>
                    <a:pt x="4395" y="1631"/>
                    <a:pt x="4052" y="718"/>
                  </a:cubicBezTo>
                  <a:cubicBezTo>
                    <a:pt x="3967" y="404"/>
                    <a:pt x="3710" y="147"/>
                    <a:pt x="3539" y="119"/>
                  </a:cubicBezTo>
                  <a:cubicBezTo>
                    <a:pt x="3453" y="33"/>
                    <a:pt x="3396" y="5"/>
                    <a:pt x="3282" y="5"/>
                  </a:cubicBezTo>
                  <a:cubicBezTo>
                    <a:pt x="3236" y="2"/>
                    <a:pt x="3191" y="0"/>
                    <a:pt x="314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164;p47"/>
            <p:cNvSpPr/>
            <p:nvPr/>
          </p:nvSpPr>
          <p:spPr>
            <a:xfrm rot="-177967">
              <a:off x="2969968" y="2430168"/>
              <a:ext cx="119781" cy="235011"/>
            </a:xfrm>
            <a:custGeom>
              <a:avLst/>
              <a:gdLst/>
              <a:ahLst/>
              <a:cxnLst/>
              <a:rect l="l" t="t" r="r" b="b"/>
              <a:pathLst>
                <a:path w="4195" h="8161" extrusionOk="0">
                  <a:moveTo>
                    <a:pt x="1313" y="0"/>
                  </a:moveTo>
                  <a:cubicBezTo>
                    <a:pt x="1398" y="1227"/>
                    <a:pt x="1284" y="2540"/>
                    <a:pt x="999" y="3738"/>
                  </a:cubicBezTo>
                  <a:lnTo>
                    <a:pt x="200" y="6534"/>
                  </a:lnTo>
                  <a:cubicBezTo>
                    <a:pt x="0" y="7247"/>
                    <a:pt x="428" y="8132"/>
                    <a:pt x="1199" y="8160"/>
                  </a:cubicBezTo>
                  <a:cubicBezTo>
                    <a:pt x="2140" y="8160"/>
                    <a:pt x="2825" y="7590"/>
                    <a:pt x="2996" y="6991"/>
                  </a:cubicBezTo>
                  <a:lnTo>
                    <a:pt x="3738" y="4394"/>
                  </a:lnTo>
                  <a:lnTo>
                    <a:pt x="3738" y="4309"/>
                  </a:lnTo>
                  <a:cubicBezTo>
                    <a:pt x="4052" y="2911"/>
                    <a:pt x="4195" y="1484"/>
                    <a:pt x="4137" y="114"/>
                  </a:cubicBezTo>
                  <a:lnTo>
                    <a:pt x="1313"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165;p47"/>
            <p:cNvSpPr/>
            <p:nvPr/>
          </p:nvSpPr>
          <p:spPr>
            <a:xfrm rot="-177967">
              <a:off x="3038370" y="2547217"/>
              <a:ext cx="29" cy="29"/>
            </a:xfrm>
            <a:custGeom>
              <a:avLst/>
              <a:gdLst/>
              <a:ahLst/>
              <a:cxnLst/>
              <a:rect l="l" t="t" r="r" b="b"/>
              <a:pathLst>
                <a:path w="1" h="1" extrusionOk="0">
                  <a:moveTo>
                    <a:pt x="1" y="0"/>
                  </a:move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166;p47"/>
            <p:cNvSpPr/>
            <p:nvPr/>
          </p:nvSpPr>
          <p:spPr>
            <a:xfrm rot="-177967">
              <a:off x="2759376" y="2697347"/>
              <a:ext cx="195561" cy="162702"/>
            </a:xfrm>
            <a:custGeom>
              <a:avLst/>
              <a:gdLst/>
              <a:ahLst/>
              <a:cxnLst/>
              <a:rect l="l" t="t" r="r" b="b"/>
              <a:pathLst>
                <a:path w="6849" h="5650" extrusionOk="0">
                  <a:moveTo>
                    <a:pt x="3338" y="1771"/>
                  </a:moveTo>
                  <a:cubicBezTo>
                    <a:pt x="3271" y="1821"/>
                    <a:pt x="3205" y="1869"/>
                    <a:pt x="3140" y="1914"/>
                  </a:cubicBezTo>
                  <a:cubicBezTo>
                    <a:pt x="3253" y="1829"/>
                    <a:pt x="3282" y="1772"/>
                    <a:pt x="3338" y="1771"/>
                  </a:cubicBezTo>
                  <a:close/>
                  <a:moveTo>
                    <a:pt x="4845" y="0"/>
                  </a:moveTo>
                  <a:cubicBezTo>
                    <a:pt x="4587" y="0"/>
                    <a:pt x="4503" y="300"/>
                    <a:pt x="4366" y="573"/>
                  </a:cubicBezTo>
                  <a:cubicBezTo>
                    <a:pt x="4124" y="1083"/>
                    <a:pt x="3736" y="1469"/>
                    <a:pt x="3344" y="1766"/>
                  </a:cubicBezTo>
                  <a:lnTo>
                    <a:pt x="3344" y="1766"/>
                  </a:lnTo>
                  <a:cubicBezTo>
                    <a:pt x="3682" y="1429"/>
                    <a:pt x="3738" y="1399"/>
                    <a:pt x="3682" y="1115"/>
                  </a:cubicBezTo>
                  <a:cubicBezTo>
                    <a:pt x="3653" y="1001"/>
                    <a:pt x="3568" y="887"/>
                    <a:pt x="3510" y="858"/>
                  </a:cubicBezTo>
                  <a:cubicBezTo>
                    <a:pt x="3415" y="782"/>
                    <a:pt x="3308" y="757"/>
                    <a:pt x="3196" y="757"/>
                  </a:cubicBezTo>
                  <a:cubicBezTo>
                    <a:pt x="3140" y="757"/>
                    <a:pt x="3082" y="763"/>
                    <a:pt x="3025" y="773"/>
                  </a:cubicBezTo>
                  <a:cubicBezTo>
                    <a:pt x="2940" y="830"/>
                    <a:pt x="714" y="1600"/>
                    <a:pt x="58" y="3769"/>
                  </a:cubicBezTo>
                  <a:cubicBezTo>
                    <a:pt x="1" y="3911"/>
                    <a:pt x="1" y="4054"/>
                    <a:pt x="87" y="4168"/>
                  </a:cubicBezTo>
                  <a:cubicBezTo>
                    <a:pt x="87" y="4425"/>
                    <a:pt x="229" y="4710"/>
                    <a:pt x="572" y="4995"/>
                  </a:cubicBezTo>
                  <a:cubicBezTo>
                    <a:pt x="1211" y="5488"/>
                    <a:pt x="1889" y="5650"/>
                    <a:pt x="2501" y="5650"/>
                  </a:cubicBezTo>
                  <a:cubicBezTo>
                    <a:pt x="2954" y="5650"/>
                    <a:pt x="3371" y="5561"/>
                    <a:pt x="3710" y="5452"/>
                  </a:cubicBezTo>
                  <a:lnTo>
                    <a:pt x="3796" y="5452"/>
                  </a:lnTo>
                  <a:cubicBezTo>
                    <a:pt x="3824" y="5452"/>
                    <a:pt x="4224" y="5309"/>
                    <a:pt x="4680" y="5052"/>
                  </a:cubicBezTo>
                  <a:cubicBezTo>
                    <a:pt x="5422" y="4624"/>
                    <a:pt x="6421" y="3883"/>
                    <a:pt x="6849" y="2599"/>
                  </a:cubicBezTo>
                  <a:cubicBezTo>
                    <a:pt x="6849" y="2313"/>
                    <a:pt x="6763" y="2057"/>
                    <a:pt x="6563" y="1914"/>
                  </a:cubicBezTo>
                  <a:cubicBezTo>
                    <a:pt x="6649" y="1771"/>
                    <a:pt x="6678" y="1629"/>
                    <a:pt x="6763" y="1486"/>
                  </a:cubicBezTo>
                  <a:cubicBezTo>
                    <a:pt x="6820" y="1286"/>
                    <a:pt x="6763" y="1029"/>
                    <a:pt x="6563" y="887"/>
                  </a:cubicBezTo>
                  <a:cubicBezTo>
                    <a:pt x="6535" y="858"/>
                    <a:pt x="6478" y="830"/>
                    <a:pt x="6421" y="830"/>
                  </a:cubicBezTo>
                  <a:cubicBezTo>
                    <a:pt x="6394" y="812"/>
                    <a:pt x="6368" y="805"/>
                    <a:pt x="6343" y="805"/>
                  </a:cubicBezTo>
                  <a:cubicBezTo>
                    <a:pt x="6288" y="805"/>
                    <a:pt x="6241" y="839"/>
                    <a:pt x="6221" y="858"/>
                  </a:cubicBezTo>
                  <a:cubicBezTo>
                    <a:pt x="6221" y="744"/>
                    <a:pt x="6250" y="630"/>
                    <a:pt x="6250" y="544"/>
                  </a:cubicBezTo>
                  <a:cubicBezTo>
                    <a:pt x="6250" y="345"/>
                    <a:pt x="6192" y="202"/>
                    <a:pt x="6078" y="145"/>
                  </a:cubicBezTo>
                  <a:cubicBezTo>
                    <a:pt x="5993" y="59"/>
                    <a:pt x="5907" y="59"/>
                    <a:pt x="5793" y="59"/>
                  </a:cubicBezTo>
                  <a:cubicBezTo>
                    <a:pt x="5565" y="59"/>
                    <a:pt x="5394" y="202"/>
                    <a:pt x="5337" y="430"/>
                  </a:cubicBezTo>
                  <a:cubicBezTo>
                    <a:pt x="5279" y="288"/>
                    <a:pt x="5222" y="173"/>
                    <a:pt x="5108" y="116"/>
                  </a:cubicBezTo>
                  <a:lnTo>
                    <a:pt x="4880" y="2"/>
                  </a:lnTo>
                  <a:cubicBezTo>
                    <a:pt x="4868" y="1"/>
                    <a:pt x="4856" y="0"/>
                    <a:pt x="484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167;p47"/>
            <p:cNvSpPr/>
            <p:nvPr/>
          </p:nvSpPr>
          <p:spPr>
            <a:xfrm rot="-177967">
              <a:off x="2405525" y="2655990"/>
              <a:ext cx="180885" cy="65772"/>
            </a:xfrm>
            <a:custGeom>
              <a:avLst/>
              <a:gdLst/>
              <a:ahLst/>
              <a:cxnLst/>
              <a:rect l="l" t="t" r="r" b="b"/>
              <a:pathLst>
                <a:path w="6335" h="2284" extrusionOk="0">
                  <a:moveTo>
                    <a:pt x="3196" y="0"/>
                  </a:moveTo>
                  <a:cubicBezTo>
                    <a:pt x="1484" y="0"/>
                    <a:pt x="0" y="657"/>
                    <a:pt x="0" y="1284"/>
                  </a:cubicBezTo>
                  <a:cubicBezTo>
                    <a:pt x="0" y="1884"/>
                    <a:pt x="1484" y="2283"/>
                    <a:pt x="3196" y="2283"/>
                  </a:cubicBezTo>
                  <a:cubicBezTo>
                    <a:pt x="4879" y="2283"/>
                    <a:pt x="6334" y="1969"/>
                    <a:pt x="6334" y="1341"/>
                  </a:cubicBezTo>
                  <a:cubicBezTo>
                    <a:pt x="6334" y="685"/>
                    <a:pt x="4908" y="0"/>
                    <a:pt x="3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168;p47"/>
            <p:cNvSpPr/>
            <p:nvPr/>
          </p:nvSpPr>
          <p:spPr>
            <a:xfrm rot="-177967">
              <a:off x="2419954" y="2392453"/>
              <a:ext cx="457052" cy="482520"/>
            </a:xfrm>
            <a:custGeom>
              <a:avLst/>
              <a:gdLst/>
              <a:ahLst/>
              <a:cxnLst/>
              <a:rect l="l" t="t" r="r" b="b"/>
              <a:pathLst>
                <a:path w="16007" h="16756" extrusionOk="0">
                  <a:moveTo>
                    <a:pt x="400" y="10958"/>
                  </a:moveTo>
                  <a:lnTo>
                    <a:pt x="400" y="10958"/>
                  </a:lnTo>
                  <a:cubicBezTo>
                    <a:pt x="400" y="10968"/>
                    <a:pt x="401" y="10978"/>
                    <a:pt x="402" y="10987"/>
                  </a:cubicBezTo>
                  <a:lnTo>
                    <a:pt x="402" y="10987"/>
                  </a:lnTo>
                  <a:cubicBezTo>
                    <a:pt x="401" y="10977"/>
                    <a:pt x="400" y="10967"/>
                    <a:pt x="400" y="10958"/>
                  </a:cubicBezTo>
                  <a:close/>
                  <a:moveTo>
                    <a:pt x="2579" y="0"/>
                  </a:moveTo>
                  <a:cubicBezTo>
                    <a:pt x="2547" y="0"/>
                    <a:pt x="2515" y="1"/>
                    <a:pt x="2483" y="2"/>
                  </a:cubicBezTo>
                  <a:cubicBezTo>
                    <a:pt x="2197" y="2"/>
                    <a:pt x="1912" y="31"/>
                    <a:pt x="1627" y="88"/>
                  </a:cubicBezTo>
                  <a:cubicBezTo>
                    <a:pt x="742" y="230"/>
                    <a:pt x="115" y="944"/>
                    <a:pt x="57" y="1828"/>
                  </a:cubicBezTo>
                  <a:cubicBezTo>
                    <a:pt x="0" y="4938"/>
                    <a:pt x="0" y="7991"/>
                    <a:pt x="400" y="11129"/>
                  </a:cubicBezTo>
                  <a:cubicBezTo>
                    <a:pt x="404" y="11125"/>
                    <a:pt x="408" y="11119"/>
                    <a:pt x="410" y="11112"/>
                  </a:cubicBezTo>
                  <a:lnTo>
                    <a:pt x="410" y="11112"/>
                  </a:lnTo>
                  <a:cubicBezTo>
                    <a:pt x="436" y="11517"/>
                    <a:pt x="473" y="11926"/>
                    <a:pt x="600" y="12356"/>
                  </a:cubicBezTo>
                  <a:cubicBezTo>
                    <a:pt x="742" y="12813"/>
                    <a:pt x="885" y="13241"/>
                    <a:pt x="1142" y="13640"/>
                  </a:cubicBezTo>
                  <a:cubicBezTo>
                    <a:pt x="1627" y="14411"/>
                    <a:pt x="2254" y="15010"/>
                    <a:pt x="2968" y="15552"/>
                  </a:cubicBezTo>
                  <a:cubicBezTo>
                    <a:pt x="3310" y="15809"/>
                    <a:pt x="3738" y="15980"/>
                    <a:pt x="4138" y="16151"/>
                  </a:cubicBezTo>
                  <a:cubicBezTo>
                    <a:pt x="4166" y="16208"/>
                    <a:pt x="4252" y="16237"/>
                    <a:pt x="4280" y="16237"/>
                  </a:cubicBezTo>
                  <a:cubicBezTo>
                    <a:pt x="4309" y="16237"/>
                    <a:pt x="4394" y="16265"/>
                    <a:pt x="4423" y="16265"/>
                  </a:cubicBezTo>
                  <a:lnTo>
                    <a:pt x="4737" y="16379"/>
                  </a:lnTo>
                  <a:cubicBezTo>
                    <a:pt x="4851" y="16408"/>
                    <a:pt x="4965" y="16408"/>
                    <a:pt x="5051" y="16436"/>
                  </a:cubicBezTo>
                  <a:cubicBezTo>
                    <a:pt x="5108" y="16436"/>
                    <a:pt x="5165" y="16494"/>
                    <a:pt x="5193" y="16494"/>
                  </a:cubicBezTo>
                  <a:lnTo>
                    <a:pt x="5279" y="16494"/>
                  </a:lnTo>
                  <a:cubicBezTo>
                    <a:pt x="5317" y="16494"/>
                    <a:pt x="5228" y="16468"/>
                    <a:pt x="5232" y="16468"/>
                  </a:cubicBezTo>
                  <a:lnTo>
                    <a:pt x="5232" y="16468"/>
                  </a:lnTo>
                  <a:cubicBezTo>
                    <a:pt x="5234" y="16468"/>
                    <a:pt x="5260" y="16474"/>
                    <a:pt x="5336" y="16494"/>
                  </a:cubicBezTo>
                  <a:cubicBezTo>
                    <a:pt x="5376" y="16498"/>
                    <a:pt x="5395" y="16500"/>
                    <a:pt x="5401" y="16500"/>
                  </a:cubicBezTo>
                  <a:cubicBezTo>
                    <a:pt x="5421" y="16500"/>
                    <a:pt x="5312" y="16483"/>
                    <a:pt x="5316" y="16483"/>
                  </a:cubicBezTo>
                  <a:lnTo>
                    <a:pt x="5316" y="16483"/>
                  </a:lnTo>
                  <a:cubicBezTo>
                    <a:pt x="5318" y="16483"/>
                    <a:pt x="5380" y="16492"/>
                    <a:pt x="5593" y="16522"/>
                  </a:cubicBezTo>
                  <a:cubicBezTo>
                    <a:pt x="6192" y="16579"/>
                    <a:pt x="6163" y="16665"/>
                    <a:pt x="7618" y="16722"/>
                  </a:cubicBezTo>
                  <a:cubicBezTo>
                    <a:pt x="8016" y="16745"/>
                    <a:pt x="8539" y="16755"/>
                    <a:pt x="9126" y="16755"/>
                  </a:cubicBezTo>
                  <a:cubicBezTo>
                    <a:pt x="10732" y="16755"/>
                    <a:pt x="12823" y="16676"/>
                    <a:pt x="14181" y="16551"/>
                  </a:cubicBezTo>
                  <a:cubicBezTo>
                    <a:pt x="15237" y="16494"/>
                    <a:pt x="15950" y="15866"/>
                    <a:pt x="15978" y="14867"/>
                  </a:cubicBezTo>
                  <a:cubicBezTo>
                    <a:pt x="16007" y="13840"/>
                    <a:pt x="15237" y="13041"/>
                    <a:pt x="14238" y="12984"/>
                  </a:cubicBezTo>
                  <a:cubicBezTo>
                    <a:pt x="12469" y="12841"/>
                    <a:pt x="9530" y="12984"/>
                    <a:pt x="8161" y="12756"/>
                  </a:cubicBezTo>
                  <a:cubicBezTo>
                    <a:pt x="6848" y="12556"/>
                    <a:pt x="6962" y="12585"/>
                    <a:pt x="6392" y="12470"/>
                  </a:cubicBezTo>
                  <a:cubicBezTo>
                    <a:pt x="6189" y="12440"/>
                    <a:pt x="6123" y="12431"/>
                    <a:pt x="6113" y="12431"/>
                  </a:cubicBezTo>
                  <a:cubicBezTo>
                    <a:pt x="6100" y="12431"/>
                    <a:pt x="6194" y="12448"/>
                    <a:pt x="6183" y="12448"/>
                  </a:cubicBezTo>
                  <a:cubicBezTo>
                    <a:pt x="6180" y="12448"/>
                    <a:pt x="6166" y="12446"/>
                    <a:pt x="6135" y="12442"/>
                  </a:cubicBezTo>
                  <a:cubicBezTo>
                    <a:pt x="6049" y="12432"/>
                    <a:pt x="6021" y="12429"/>
                    <a:pt x="6018" y="12429"/>
                  </a:cubicBezTo>
                  <a:cubicBezTo>
                    <a:pt x="6011" y="12429"/>
                    <a:pt x="6106" y="12442"/>
                    <a:pt x="6049" y="12442"/>
                  </a:cubicBezTo>
                  <a:lnTo>
                    <a:pt x="5992" y="12442"/>
                  </a:lnTo>
                  <a:cubicBezTo>
                    <a:pt x="5964" y="12442"/>
                    <a:pt x="5907" y="12413"/>
                    <a:pt x="5878" y="12413"/>
                  </a:cubicBezTo>
                  <a:cubicBezTo>
                    <a:pt x="5849" y="12385"/>
                    <a:pt x="5764" y="12356"/>
                    <a:pt x="5735" y="12356"/>
                  </a:cubicBezTo>
                  <a:cubicBezTo>
                    <a:pt x="5735" y="12299"/>
                    <a:pt x="5707" y="12299"/>
                    <a:pt x="5707" y="12299"/>
                  </a:cubicBezTo>
                  <a:lnTo>
                    <a:pt x="5393" y="12100"/>
                  </a:lnTo>
                  <a:cubicBezTo>
                    <a:pt x="5165" y="11928"/>
                    <a:pt x="5022" y="11729"/>
                    <a:pt x="4908" y="11529"/>
                  </a:cubicBezTo>
                  <a:cubicBezTo>
                    <a:pt x="4822" y="11301"/>
                    <a:pt x="4822" y="11101"/>
                    <a:pt x="4822" y="10873"/>
                  </a:cubicBezTo>
                  <a:cubicBezTo>
                    <a:pt x="4807" y="10636"/>
                    <a:pt x="4800" y="10548"/>
                    <a:pt x="4798" y="10548"/>
                  </a:cubicBezTo>
                  <a:lnTo>
                    <a:pt x="4798" y="10548"/>
                  </a:lnTo>
                  <a:cubicBezTo>
                    <a:pt x="4791" y="10548"/>
                    <a:pt x="4827" y="11313"/>
                    <a:pt x="4824" y="11313"/>
                  </a:cubicBezTo>
                  <a:cubicBezTo>
                    <a:pt x="4823" y="11313"/>
                    <a:pt x="4809" y="11050"/>
                    <a:pt x="4765" y="10216"/>
                  </a:cubicBezTo>
                  <a:cubicBezTo>
                    <a:pt x="4651" y="8077"/>
                    <a:pt x="4879" y="5309"/>
                    <a:pt x="5136" y="2827"/>
                  </a:cubicBezTo>
                  <a:cubicBezTo>
                    <a:pt x="5276" y="1290"/>
                    <a:pt x="4076" y="0"/>
                    <a:pt x="257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169;p47"/>
            <p:cNvSpPr/>
            <p:nvPr/>
          </p:nvSpPr>
          <p:spPr>
            <a:xfrm rot="-177967">
              <a:off x="2396253" y="2326913"/>
              <a:ext cx="205326" cy="368974"/>
            </a:xfrm>
            <a:custGeom>
              <a:avLst/>
              <a:gdLst/>
              <a:ahLst/>
              <a:cxnLst/>
              <a:rect l="l" t="t" r="r" b="b"/>
              <a:pathLst>
                <a:path w="7191" h="12813" extrusionOk="0">
                  <a:moveTo>
                    <a:pt x="3587" y="1"/>
                  </a:moveTo>
                  <a:cubicBezTo>
                    <a:pt x="2057" y="1"/>
                    <a:pt x="56" y="790"/>
                    <a:pt x="0" y="12813"/>
                  </a:cubicBezTo>
                  <a:cubicBezTo>
                    <a:pt x="738" y="12074"/>
                    <a:pt x="2296" y="11478"/>
                    <a:pt x="3727" y="11478"/>
                  </a:cubicBezTo>
                  <a:cubicBezTo>
                    <a:pt x="4784" y="11478"/>
                    <a:pt x="5772" y="11804"/>
                    <a:pt x="6306" y="12641"/>
                  </a:cubicBezTo>
                  <a:cubicBezTo>
                    <a:pt x="6620" y="6250"/>
                    <a:pt x="7190" y="59"/>
                    <a:pt x="3681" y="2"/>
                  </a:cubicBezTo>
                  <a:cubicBezTo>
                    <a:pt x="3650" y="1"/>
                    <a:pt x="3619" y="1"/>
                    <a:pt x="3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170;p47"/>
            <p:cNvSpPr/>
            <p:nvPr/>
          </p:nvSpPr>
          <p:spPr>
            <a:xfrm rot="-177967">
              <a:off x="2397057" y="2449099"/>
              <a:ext cx="185767" cy="249813"/>
            </a:xfrm>
            <a:custGeom>
              <a:avLst/>
              <a:gdLst/>
              <a:ahLst/>
              <a:cxnLst/>
              <a:rect l="l" t="t" r="r" b="b"/>
              <a:pathLst>
                <a:path w="6506" h="8675" extrusionOk="0">
                  <a:moveTo>
                    <a:pt x="543" y="0"/>
                  </a:moveTo>
                  <a:cubicBezTo>
                    <a:pt x="514" y="0"/>
                    <a:pt x="457" y="29"/>
                    <a:pt x="457" y="57"/>
                  </a:cubicBezTo>
                  <a:lnTo>
                    <a:pt x="1" y="8589"/>
                  </a:lnTo>
                  <a:cubicBezTo>
                    <a:pt x="1" y="8617"/>
                    <a:pt x="1" y="8617"/>
                    <a:pt x="86" y="8674"/>
                  </a:cubicBezTo>
                  <a:cubicBezTo>
                    <a:pt x="86" y="8674"/>
                    <a:pt x="115" y="8617"/>
                    <a:pt x="86" y="8617"/>
                  </a:cubicBezTo>
                  <a:cubicBezTo>
                    <a:pt x="113" y="8617"/>
                    <a:pt x="1460" y="7323"/>
                    <a:pt x="3733" y="7323"/>
                  </a:cubicBezTo>
                  <a:cubicBezTo>
                    <a:pt x="3847" y="7323"/>
                    <a:pt x="3963" y="7326"/>
                    <a:pt x="4081" y="7333"/>
                  </a:cubicBezTo>
                  <a:cubicBezTo>
                    <a:pt x="5992" y="7447"/>
                    <a:pt x="6363" y="8531"/>
                    <a:pt x="6363" y="8531"/>
                  </a:cubicBezTo>
                  <a:cubicBezTo>
                    <a:pt x="6363" y="8560"/>
                    <a:pt x="6392" y="8560"/>
                    <a:pt x="6420" y="8560"/>
                  </a:cubicBezTo>
                  <a:cubicBezTo>
                    <a:pt x="6449" y="8560"/>
                    <a:pt x="6506" y="8531"/>
                    <a:pt x="6506" y="8474"/>
                  </a:cubicBezTo>
                  <a:lnTo>
                    <a:pt x="6306" y="2711"/>
                  </a:lnTo>
                  <a:cubicBezTo>
                    <a:pt x="6306" y="2682"/>
                    <a:pt x="6278" y="2625"/>
                    <a:pt x="6249" y="2625"/>
                  </a:cubicBezTo>
                  <a:cubicBezTo>
                    <a:pt x="6221" y="2625"/>
                    <a:pt x="6164" y="2682"/>
                    <a:pt x="6164" y="2711"/>
                  </a:cubicBezTo>
                  <a:lnTo>
                    <a:pt x="6363" y="8189"/>
                  </a:lnTo>
                  <a:cubicBezTo>
                    <a:pt x="6135" y="7847"/>
                    <a:pt x="5536" y="7305"/>
                    <a:pt x="4109" y="7190"/>
                  </a:cubicBezTo>
                  <a:cubicBezTo>
                    <a:pt x="4022" y="7187"/>
                    <a:pt x="3936" y="7185"/>
                    <a:pt x="3851" y="7185"/>
                  </a:cubicBezTo>
                  <a:cubicBezTo>
                    <a:pt x="1857" y="7185"/>
                    <a:pt x="554" y="8116"/>
                    <a:pt x="143" y="8417"/>
                  </a:cubicBezTo>
                  <a:lnTo>
                    <a:pt x="600" y="57"/>
                  </a:lnTo>
                  <a:cubicBezTo>
                    <a:pt x="600" y="29"/>
                    <a:pt x="571"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4" name="Google Shape;1171;p47"/>
            <p:cNvGrpSpPr/>
            <p:nvPr/>
          </p:nvGrpSpPr>
          <p:grpSpPr>
            <a:xfrm>
              <a:off x="2377015" y="2375902"/>
              <a:ext cx="650490" cy="1020159"/>
              <a:chOff x="2377015" y="2375902"/>
              <a:chExt cx="650490" cy="1020159"/>
            </a:xfrm>
          </p:grpSpPr>
          <p:sp>
            <p:nvSpPr>
              <p:cNvPr id="91" name="Google Shape;1172;p47"/>
              <p:cNvSpPr/>
              <p:nvPr/>
            </p:nvSpPr>
            <p:spPr>
              <a:xfrm rot="-177967">
                <a:off x="2454018" y="3341308"/>
                <a:ext cx="52995" cy="53418"/>
              </a:xfrm>
              <a:custGeom>
                <a:avLst/>
                <a:gdLst/>
                <a:ahLst/>
                <a:cxnLst/>
                <a:rect l="l" t="t" r="r" b="b"/>
                <a:pathLst>
                  <a:path w="1856" h="1855" extrusionOk="0">
                    <a:moveTo>
                      <a:pt x="914" y="0"/>
                    </a:moveTo>
                    <a:cubicBezTo>
                      <a:pt x="372" y="0"/>
                      <a:pt x="1" y="371"/>
                      <a:pt x="1" y="913"/>
                    </a:cubicBezTo>
                    <a:cubicBezTo>
                      <a:pt x="1" y="1455"/>
                      <a:pt x="429" y="1855"/>
                      <a:pt x="914" y="1855"/>
                    </a:cubicBezTo>
                    <a:cubicBezTo>
                      <a:pt x="1456" y="1855"/>
                      <a:pt x="1855" y="1427"/>
                      <a:pt x="1855" y="913"/>
                    </a:cubicBezTo>
                    <a:cubicBezTo>
                      <a:pt x="1855" y="428"/>
                      <a:pt x="1456" y="29"/>
                      <a:pt x="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173;p47"/>
              <p:cNvSpPr/>
              <p:nvPr/>
            </p:nvSpPr>
            <p:spPr>
              <a:xfrm rot="-177967">
                <a:off x="2549425" y="3149337"/>
                <a:ext cx="30181" cy="31273"/>
              </a:xfrm>
              <a:custGeom>
                <a:avLst/>
                <a:gdLst/>
                <a:ahLst/>
                <a:cxnLst/>
                <a:rect l="l" t="t" r="r" b="b"/>
                <a:pathLst>
                  <a:path w="1057" h="1086" extrusionOk="0">
                    <a:moveTo>
                      <a:pt x="543" y="1"/>
                    </a:moveTo>
                    <a:cubicBezTo>
                      <a:pt x="229" y="1"/>
                      <a:pt x="1" y="258"/>
                      <a:pt x="1" y="543"/>
                    </a:cubicBezTo>
                    <a:cubicBezTo>
                      <a:pt x="1" y="828"/>
                      <a:pt x="229" y="1085"/>
                      <a:pt x="543" y="1085"/>
                    </a:cubicBezTo>
                    <a:cubicBezTo>
                      <a:pt x="828" y="1085"/>
                      <a:pt x="1057" y="828"/>
                      <a:pt x="1057" y="543"/>
                    </a:cubicBezTo>
                    <a:cubicBezTo>
                      <a:pt x="1057" y="258"/>
                      <a:pt x="828" y="1"/>
                      <a:pt x="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174;p47"/>
              <p:cNvSpPr/>
              <p:nvPr/>
            </p:nvSpPr>
            <p:spPr>
              <a:xfrm rot="-177967">
                <a:off x="2377853" y="2972233"/>
                <a:ext cx="32636" cy="32886"/>
              </a:xfrm>
              <a:custGeom>
                <a:avLst/>
                <a:gdLst/>
                <a:ahLst/>
                <a:cxnLst/>
                <a:rect l="l" t="t" r="r" b="b"/>
                <a:pathLst>
                  <a:path w="1143" h="1142" extrusionOk="0">
                    <a:moveTo>
                      <a:pt x="572" y="1"/>
                    </a:moveTo>
                    <a:cubicBezTo>
                      <a:pt x="258" y="1"/>
                      <a:pt x="1" y="257"/>
                      <a:pt x="1" y="571"/>
                    </a:cubicBezTo>
                    <a:cubicBezTo>
                      <a:pt x="1" y="885"/>
                      <a:pt x="258" y="1142"/>
                      <a:pt x="572" y="1142"/>
                    </a:cubicBezTo>
                    <a:cubicBezTo>
                      <a:pt x="885" y="1142"/>
                      <a:pt x="1142" y="885"/>
                      <a:pt x="1142" y="571"/>
                    </a:cubicBezTo>
                    <a:cubicBezTo>
                      <a:pt x="1142" y="257"/>
                      <a:pt x="885"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175;p47"/>
              <p:cNvSpPr/>
              <p:nvPr/>
            </p:nvSpPr>
            <p:spPr>
              <a:xfrm rot="-177967">
                <a:off x="2889009" y="3321632"/>
                <a:ext cx="36691" cy="37004"/>
              </a:xfrm>
              <a:custGeom>
                <a:avLst/>
                <a:gdLst/>
                <a:ahLst/>
                <a:cxnLst/>
                <a:rect l="l" t="t" r="r" b="b"/>
                <a:pathLst>
                  <a:path w="1285" h="1285" extrusionOk="0">
                    <a:moveTo>
                      <a:pt x="628" y="1"/>
                    </a:moveTo>
                    <a:cubicBezTo>
                      <a:pt x="286" y="1"/>
                      <a:pt x="0" y="286"/>
                      <a:pt x="0" y="657"/>
                    </a:cubicBezTo>
                    <a:cubicBezTo>
                      <a:pt x="0" y="999"/>
                      <a:pt x="286" y="1285"/>
                      <a:pt x="628" y="1285"/>
                    </a:cubicBezTo>
                    <a:cubicBezTo>
                      <a:pt x="999" y="1285"/>
                      <a:pt x="1284" y="999"/>
                      <a:pt x="1284" y="657"/>
                    </a:cubicBezTo>
                    <a:cubicBezTo>
                      <a:pt x="1284" y="286"/>
                      <a:pt x="999"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176;p47"/>
              <p:cNvSpPr/>
              <p:nvPr/>
            </p:nvSpPr>
            <p:spPr>
              <a:xfrm rot="-177967">
                <a:off x="2664704" y="3255712"/>
                <a:ext cx="44829" cy="45211"/>
              </a:xfrm>
              <a:custGeom>
                <a:avLst/>
                <a:gdLst/>
                <a:ahLst/>
                <a:cxnLst/>
                <a:rect l="l" t="t" r="r" b="b"/>
                <a:pathLst>
                  <a:path w="1570" h="1570" extrusionOk="0">
                    <a:moveTo>
                      <a:pt x="771" y="1"/>
                    </a:moveTo>
                    <a:cubicBezTo>
                      <a:pt x="343" y="1"/>
                      <a:pt x="0" y="372"/>
                      <a:pt x="0" y="800"/>
                    </a:cubicBezTo>
                    <a:cubicBezTo>
                      <a:pt x="0" y="1228"/>
                      <a:pt x="343" y="1570"/>
                      <a:pt x="771" y="1570"/>
                    </a:cubicBezTo>
                    <a:cubicBezTo>
                      <a:pt x="1199" y="1570"/>
                      <a:pt x="1569" y="1228"/>
                      <a:pt x="1569" y="800"/>
                    </a:cubicBezTo>
                    <a:cubicBezTo>
                      <a:pt x="1569" y="372"/>
                      <a:pt x="1199" y="1"/>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177;p47"/>
              <p:cNvSpPr/>
              <p:nvPr/>
            </p:nvSpPr>
            <p:spPr>
              <a:xfrm rot="-177967">
                <a:off x="2511194" y="2892508"/>
                <a:ext cx="48912" cy="49329"/>
              </a:xfrm>
              <a:custGeom>
                <a:avLst/>
                <a:gdLst/>
                <a:ahLst/>
                <a:cxnLst/>
                <a:rect l="l" t="t" r="r" b="b"/>
                <a:pathLst>
                  <a:path w="1713" h="1713" extrusionOk="0">
                    <a:moveTo>
                      <a:pt x="856" y="1"/>
                    </a:moveTo>
                    <a:cubicBezTo>
                      <a:pt x="371" y="1"/>
                      <a:pt x="0" y="400"/>
                      <a:pt x="0" y="857"/>
                    </a:cubicBezTo>
                    <a:cubicBezTo>
                      <a:pt x="0" y="1342"/>
                      <a:pt x="371" y="1713"/>
                      <a:pt x="856" y="1713"/>
                    </a:cubicBezTo>
                    <a:cubicBezTo>
                      <a:pt x="1313" y="1713"/>
                      <a:pt x="1712" y="1342"/>
                      <a:pt x="1712" y="857"/>
                    </a:cubicBezTo>
                    <a:cubicBezTo>
                      <a:pt x="1712" y="372"/>
                      <a:pt x="1341" y="1"/>
                      <a:pt x="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178;p47"/>
              <p:cNvSpPr/>
              <p:nvPr/>
            </p:nvSpPr>
            <p:spPr>
              <a:xfrm rot="-177967">
                <a:off x="2634753" y="2440604"/>
                <a:ext cx="32636" cy="32886"/>
              </a:xfrm>
              <a:custGeom>
                <a:avLst/>
                <a:gdLst/>
                <a:ahLst/>
                <a:cxnLst/>
                <a:rect l="l" t="t" r="r" b="b"/>
                <a:pathLst>
                  <a:path w="1143" h="1142" extrusionOk="0">
                    <a:moveTo>
                      <a:pt x="571" y="0"/>
                    </a:moveTo>
                    <a:cubicBezTo>
                      <a:pt x="258" y="0"/>
                      <a:pt x="1" y="257"/>
                      <a:pt x="1" y="571"/>
                    </a:cubicBezTo>
                    <a:cubicBezTo>
                      <a:pt x="1" y="885"/>
                      <a:pt x="258" y="1142"/>
                      <a:pt x="571" y="1142"/>
                    </a:cubicBezTo>
                    <a:cubicBezTo>
                      <a:pt x="885" y="1142"/>
                      <a:pt x="1142" y="885"/>
                      <a:pt x="1142" y="571"/>
                    </a:cubicBezTo>
                    <a:cubicBezTo>
                      <a:pt x="1142" y="257"/>
                      <a:pt x="885"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179;p47"/>
              <p:cNvSpPr/>
              <p:nvPr/>
            </p:nvSpPr>
            <p:spPr>
              <a:xfrm rot="-177967">
                <a:off x="2925505" y="3093189"/>
                <a:ext cx="48912" cy="49329"/>
              </a:xfrm>
              <a:custGeom>
                <a:avLst/>
                <a:gdLst/>
                <a:ahLst/>
                <a:cxnLst/>
                <a:rect l="l" t="t" r="r" b="b"/>
                <a:pathLst>
                  <a:path w="1713" h="1713" extrusionOk="0">
                    <a:moveTo>
                      <a:pt x="857" y="0"/>
                    </a:moveTo>
                    <a:cubicBezTo>
                      <a:pt x="372" y="0"/>
                      <a:pt x="1" y="400"/>
                      <a:pt x="1" y="856"/>
                    </a:cubicBezTo>
                    <a:cubicBezTo>
                      <a:pt x="1" y="1341"/>
                      <a:pt x="372" y="1712"/>
                      <a:pt x="857" y="1712"/>
                    </a:cubicBezTo>
                    <a:cubicBezTo>
                      <a:pt x="1313" y="1712"/>
                      <a:pt x="1713" y="1341"/>
                      <a:pt x="1713" y="856"/>
                    </a:cubicBezTo>
                    <a:cubicBezTo>
                      <a:pt x="1713" y="400"/>
                      <a:pt x="1313" y="57"/>
                      <a:pt x="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180;p47"/>
              <p:cNvSpPr/>
              <p:nvPr/>
            </p:nvSpPr>
            <p:spPr>
              <a:xfrm rot="-177967">
                <a:off x="2985712" y="3265509"/>
                <a:ext cx="40745" cy="41122"/>
              </a:xfrm>
              <a:custGeom>
                <a:avLst/>
                <a:gdLst/>
                <a:ahLst/>
                <a:cxnLst/>
                <a:rect l="l" t="t" r="r" b="b"/>
                <a:pathLst>
                  <a:path w="1427" h="1428" extrusionOk="0">
                    <a:moveTo>
                      <a:pt x="714" y="1"/>
                    </a:moveTo>
                    <a:cubicBezTo>
                      <a:pt x="314" y="1"/>
                      <a:pt x="0" y="315"/>
                      <a:pt x="0" y="714"/>
                    </a:cubicBezTo>
                    <a:cubicBezTo>
                      <a:pt x="0" y="1113"/>
                      <a:pt x="314" y="1427"/>
                      <a:pt x="714" y="1427"/>
                    </a:cubicBezTo>
                    <a:cubicBezTo>
                      <a:pt x="1113" y="1427"/>
                      <a:pt x="1427" y="1113"/>
                      <a:pt x="1427" y="714"/>
                    </a:cubicBezTo>
                    <a:cubicBezTo>
                      <a:pt x="1427" y="315"/>
                      <a:pt x="1113" y="1"/>
                      <a:pt x="7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181;p47"/>
              <p:cNvSpPr/>
              <p:nvPr/>
            </p:nvSpPr>
            <p:spPr>
              <a:xfrm rot="-177967">
                <a:off x="2430461" y="2586804"/>
                <a:ext cx="38318" cy="38645"/>
              </a:xfrm>
              <a:custGeom>
                <a:avLst/>
                <a:gdLst/>
                <a:ahLst/>
                <a:cxnLst/>
                <a:rect l="l" t="t" r="r" b="b"/>
                <a:pathLst>
                  <a:path w="1342" h="1342" extrusionOk="0">
                    <a:moveTo>
                      <a:pt x="657" y="0"/>
                    </a:moveTo>
                    <a:cubicBezTo>
                      <a:pt x="286" y="0"/>
                      <a:pt x="0" y="285"/>
                      <a:pt x="0" y="685"/>
                    </a:cubicBezTo>
                    <a:cubicBezTo>
                      <a:pt x="0" y="1056"/>
                      <a:pt x="286" y="1341"/>
                      <a:pt x="657" y="1341"/>
                    </a:cubicBezTo>
                    <a:cubicBezTo>
                      <a:pt x="1056" y="1341"/>
                      <a:pt x="1341" y="1056"/>
                      <a:pt x="1341" y="685"/>
                    </a:cubicBezTo>
                    <a:cubicBezTo>
                      <a:pt x="1341" y="285"/>
                      <a:pt x="1056"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182;p47"/>
              <p:cNvSpPr/>
              <p:nvPr/>
            </p:nvSpPr>
            <p:spPr>
              <a:xfrm rot="-177967">
                <a:off x="2509369" y="2512302"/>
                <a:ext cx="24470" cy="23844"/>
              </a:xfrm>
              <a:custGeom>
                <a:avLst/>
                <a:gdLst/>
                <a:ahLst/>
                <a:cxnLst/>
                <a:rect l="l" t="t" r="r" b="b"/>
                <a:pathLst>
                  <a:path w="857" h="828" extrusionOk="0">
                    <a:moveTo>
                      <a:pt x="429" y="0"/>
                    </a:moveTo>
                    <a:cubicBezTo>
                      <a:pt x="200" y="0"/>
                      <a:pt x="1" y="172"/>
                      <a:pt x="1" y="400"/>
                    </a:cubicBezTo>
                    <a:cubicBezTo>
                      <a:pt x="1" y="657"/>
                      <a:pt x="200" y="828"/>
                      <a:pt x="429" y="828"/>
                    </a:cubicBezTo>
                    <a:cubicBezTo>
                      <a:pt x="685" y="828"/>
                      <a:pt x="857" y="657"/>
                      <a:pt x="857" y="400"/>
                    </a:cubicBezTo>
                    <a:cubicBezTo>
                      <a:pt x="857" y="172"/>
                      <a:pt x="657" y="0"/>
                      <a:pt x="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183;p47"/>
              <p:cNvSpPr/>
              <p:nvPr/>
            </p:nvSpPr>
            <p:spPr>
              <a:xfrm rot="-177967">
                <a:off x="2431606" y="2397867"/>
                <a:ext cx="23671" cy="24679"/>
              </a:xfrm>
              <a:custGeom>
                <a:avLst/>
                <a:gdLst/>
                <a:ahLst/>
                <a:cxnLst/>
                <a:rect l="l" t="t" r="r" b="b"/>
                <a:pathLst>
                  <a:path w="829" h="857" extrusionOk="0">
                    <a:moveTo>
                      <a:pt x="429" y="1"/>
                    </a:moveTo>
                    <a:cubicBezTo>
                      <a:pt x="172" y="1"/>
                      <a:pt x="1" y="172"/>
                      <a:pt x="1" y="429"/>
                    </a:cubicBezTo>
                    <a:cubicBezTo>
                      <a:pt x="1" y="686"/>
                      <a:pt x="172" y="857"/>
                      <a:pt x="429" y="857"/>
                    </a:cubicBezTo>
                    <a:cubicBezTo>
                      <a:pt x="657" y="857"/>
                      <a:pt x="828" y="686"/>
                      <a:pt x="828" y="429"/>
                    </a:cubicBezTo>
                    <a:cubicBezTo>
                      <a:pt x="828" y="172"/>
                      <a:pt x="629"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184;p47"/>
              <p:cNvSpPr/>
              <p:nvPr/>
            </p:nvSpPr>
            <p:spPr>
              <a:xfrm rot="-177967">
                <a:off x="2557754" y="2376518"/>
                <a:ext cx="24470" cy="24679"/>
              </a:xfrm>
              <a:custGeom>
                <a:avLst/>
                <a:gdLst/>
                <a:ahLst/>
                <a:cxnLst/>
                <a:rect l="l" t="t" r="r" b="b"/>
                <a:pathLst>
                  <a:path w="857" h="857" extrusionOk="0">
                    <a:moveTo>
                      <a:pt x="429" y="0"/>
                    </a:moveTo>
                    <a:cubicBezTo>
                      <a:pt x="172" y="0"/>
                      <a:pt x="1" y="200"/>
                      <a:pt x="1" y="428"/>
                    </a:cubicBezTo>
                    <a:cubicBezTo>
                      <a:pt x="1" y="685"/>
                      <a:pt x="172" y="856"/>
                      <a:pt x="429" y="856"/>
                    </a:cubicBezTo>
                    <a:cubicBezTo>
                      <a:pt x="686" y="856"/>
                      <a:pt x="857" y="685"/>
                      <a:pt x="857" y="428"/>
                    </a:cubicBezTo>
                    <a:cubicBezTo>
                      <a:pt x="857" y="228"/>
                      <a:pt x="629" y="0"/>
                      <a:pt x="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5" name="Google Shape;1185;p47"/>
            <p:cNvSpPr/>
            <p:nvPr/>
          </p:nvSpPr>
          <p:spPr>
            <a:xfrm rot="-177967">
              <a:off x="2366214" y="2272093"/>
              <a:ext cx="61133" cy="82906"/>
            </a:xfrm>
            <a:custGeom>
              <a:avLst/>
              <a:gdLst/>
              <a:ahLst/>
              <a:cxnLst/>
              <a:rect l="l" t="t" r="r" b="b"/>
              <a:pathLst>
                <a:path w="2141" h="2879" extrusionOk="0">
                  <a:moveTo>
                    <a:pt x="1706" y="0"/>
                  </a:moveTo>
                  <a:cubicBezTo>
                    <a:pt x="1608" y="0"/>
                    <a:pt x="1508" y="29"/>
                    <a:pt x="1427" y="82"/>
                  </a:cubicBezTo>
                  <a:cubicBezTo>
                    <a:pt x="1399" y="139"/>
                    <a:pt x="0" y="1110"/>
                    <a:pt x="172" y="2536"/>
                  </a:cubicBezTo>
                  <a:cubicBezTo>
                    <a:pt x="200" y="2736"/>
                    <a:pt x="400" y="2879"/>
                    <a:pt x="600" y="2879"/>
                  </a:cubicBezTo>
                  <a:lnTo>
                    <a:pt x="628" y="2879"/>
                  </a:lnTo>
                  <a:cubicBezTo>
                    <a:pt x="856" y="2821"/>
                    <a:pt x="1028" y="2650"/>
                    <a:pt x="999" y="2479"/>
                  </a:cubicBezTo>
                  <a:cubicBezTo>
                    <a:pt x="856" y="1395"/>
                    <a:pt x="1912" y="596"/>
                    <a:pt x="1969" y="596"/>
                  </a:cubicBezTo>
                  <a:cubicBezTo>
                    <a:pt x="2140" y="482"/>
                    <a:pt x="2140" y="254"/>
                    <a:pt x="1998" y="111"/>
                  </a:cubicBezTo>
                  <a:cubicBezTo>
                    <a:pt x="1922" y="36"/>
                    <a:pt x="1815" y="0"/>
                    <a:pt x="170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186;p47"/>
            <p:cNvSpPr/>
            <p:nvPr/>
          </p:nvSpPr>
          <p:spPr>
            <a:xfrm rot="-177967">
              <a:off x="2453962" y="2248237"/>
              <a:ext cx="52995" cy="85959"/>
            </a:xfrm>
            <a:custGeom>
              <a:avLst/>
              <a:gdLst/>
              <a:ahLst/>
              <a:cxnLst/>
              <a:rect l="l" t="t" r="r" b="b"/>
              <a:pathLst>
                <a:path w="1856" h="2985" extrusionOk="0">
                  <a:moveTo>
                    <a:pt x="870" y="0"/>
                  </a:moveTo>
                  <a:cubicBezTo>
                    <a:pt x="826" y="0"/>
                    <a:pt x="783" y="6"/>
                    <a:pt x="742" y="18"/>
                  </a:cubicBezTo>
                  <a:cubicBezTo>
                    <a:pt x="514" y="103"/>
                    <a:pt x="428" y="274"/>
                    <a:pt x="485" y="446"/>
                  </a:cubicBezTo>
                  <a:cubicBezTo>
                    <a:pt x="913" y="1444"/>
                    <a:pt x="86" y="2443"/>
                    <a:pt x="86" y="2443"/>
                  </a:cubicBezTo>
                  <a:cubicBezTo>
                    <a:pt x="0" y="2585"/>
                    <a:pt x="29" y="2814"/>
                    <a:pt x="200" y="2899"/>
                  </a:cubicBezTo>
                  <a:cubicBezTo>
                    <a:pt x="286" y="2956"/>
                    <a:pt x="371" y="2985"/>
                    <a:pt x="457" y="2985"/>
                  </a:cubicBezTo>
                  <a:cubicBezTo>
                    <a:pt x="543" y="2985"/>
                    <a:pt x="714" y="2899"/>
                    <a:pt x="771" y="2871"/>
                  </a:cubicBezTo>
                  <a:cubicBezTo>
                    <a:pt x="799" y="2814"/>
                    <a:pt x="1855" y="1587"/>
                    <a:pt x="1284" y="246"/>
                  </a:cubicBezTo>
                  <a:cubicBezTo>
                    <a:pt x="1216" y="87"/>
                    <a:pt x="1040" y="0"/>
                    <a:pt x="87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187;p47"/>
            <p:cNvSpPr/>
            <p:nvPr/>
          </p:nvSpPr>
          <p:spPr>
            <a:xfrm rot="-177967">
              <a:off x="2411247" y="2268646"/>
              <a:ext cx="76608" cy="95951"/>
            </a:xfrm>
            <a:custGeom>
              <a:avLst/>
              <a:gdLst/>
              <a:ahLst/>
              <a:cxnLst/>
              <a:rect l="l" t="t" r="r" b="b"/>
              <a:pathLst>
                <a:path w="2683" h="3332" extrusionOk="0">
                  <a:moveTo>
                    <a:pt x="2219" y="0"/>
                  </a:moveTo>
                  <a:cubicBezTo>
                    <a:pt x="2119" y="0"/>
                    <a:pt x="2012" y="36"/>
                    <a:pt x="1912" y="107"/>
                  </a:cubicBezTo>
                  <a:cubicBezTo>
                    <a:pt x="1855" y="193"/>
                    <a:pt x="1" y="1734"/>
                    <a:pt x="914" y="3160"/>
                  </a:cubicBezTo>
                  <a:cubicBezTo>
                    <a:pt x="999" y="3246"/>
                    <a:pt x="1142" y="3332"/>
                    <a:pt x="1285" y="3332"/>
                  </a:cubicBezTo>
                  <a:cubicBezTo>
                    <a:pt x="1342" y="3332"/>
                    <a:pt x="1370" y="3303"/>
                    <a:pt x="1456" y="3303"/>
                  </a:cubicBezTo>
                  <a:cubicBezTo>
                    <a:pt x="1684" y="3189"/>
                    <a:pt x="1741" y="3018"/>
                    <a:pt x="1627" y="2818"/>
                  </a:cubicBezTo>
                  <a:cubicBezTo>
                    <a:pt x="999" y="1876"/>
                    <a:pt x="2483" y="621"/>
                    <a:pt x="2483" y="621"/>
                  </a:cubicBezTo>
                  <a:cubicBezTo>
                    <a:pt x="2683" y="478"/>
                    <a:pt x="2683" y="250"/>
                    <a:pt x="2483" y="107"/>
                  </a:cubicBezTo>
                  <a:cubicBezTo>
                    <a:pt x="2412" y="36"/>
                    <a:pt x="2319" y="0"/>
                    <a:pt x="221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188;p47"/>
            <p:cNvSpPr/>
            <p:nvPr/>
          </p:nvSpPr>
          <p:spPr>
            <a:xfrm rot="-177967">
              <a:off x="2383313" y="2282747"/>
              <a:ext cx="61104" cy="91113"/>
            </a:xfrm>
            <a:custGeom>
              <a:avLst/>
              <a:gdLst/>
              <a:ahLst/>
              <a:cxnLst/>
              <a:rect l="l" t="t" r="r" b="b"/>
              <a:pathLst>
                <a:path w="2140" h="3164" extrusionOk="0">
                  <a:moveTo>
                    <a:pt x="1647" y="0"/>
                  </a:moveTo>
                  <a:cubicBezTo>
                    <a:pt x="1578" y="0"/>
                    <a:pt x="1511" y="16"/>
                    <a:pt x="1455" y="53"/>
                  </a:cubicBezTo>
                  <a:cubicBezTo>
                    <a:pt x="1427" y="53"/>
                    <a:pt x="999" y="310"/>
                    <a:pt x="628" y="767"/>
                  </a:cubicBezTo>
                  <a:cubicBezTo>
                    <a:pt x="314" y="1223"/>
                    <a:pt x="0" y="1936"/>
                    <a:pt x="371" y="2907"/>
                  </a:cubicBezTo>
                  <a:cubicBezTo>
                    <a:pt x="428" y="3078"/>
                    <a:pt x="599" y="3163"/>
                    <a:pt x="770" y="3163"/>
                  </a:cubicBezTo>
                  <a:cubicBezTo>
                    <a:pt x="828" y="3163"/>
                    <a:pt x="856" y="3163"/>
                    <a:pt x="885" y="3106"/>
                  </a:cubicBezTo>
                  <a:cubicBezTo>
                    <a:pt x="1084" y="3049"/>
                    <a:pt x="1198" y="2849"/>
                    <a:pt x="1141" y="2678"/>
                  </a:cubicBezTo>
                  <a:cubicBezTo>
                    <a:pt x="599" y="1337"/>
                    <a:pt x="1826" y="652"/>
                    <a:pt x="1883" y="624"/>
                  </a:cubicBezTo>
                  <a:cubicBezTo>
                    <a:pt x="2083" y="510"/>
                    <a:pt x="2140" y="310"/>
                    <a:pt x="2026" y="167"/>
                  </a:cubicBezTo>
                  <a:cubicBezTo>
                    <a:pt x="1949" y="71"/>
                    <a:pt x="1793" y="0"/>
                    <a:pt x="1647"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189;p47"/>
            <p:cNvSpPr/>
            <p:nvPr/>
          </p:nvSpPr>
          <p:spPr>
            <a:xfrm rot="-177967">
              <a:off x="2388937" y="2278889"/>
              <a:ext cx="70926" cy="96066"/>
            </a:xfrm>
            <a:custGeom>
              <a:avLst/>
              <a:gdLst/>
              <a:ahLst/>
              <a:cxnLst/>
              <a:rect l="l" t="t" r="r" b="b"/>
              <a:pathLst>
                <a:path w="2484" h="3336" extrusionOk="0">
                  <a:moveTo>
                    <a:pt x="2019" y="0"/>
                  </a:moveTo>
                  <a:cubicBezTo>
                    <a:pt x="1895" y="0"/>
                    <a:pt x="1769" y="55"/>
                    <a:pt x="1684" y="140"/>
                  </a:cubicBezTo>
                  <a:cubicBezTo>
                    <a:pt x="1656" y="197"/>
                    <a:pt x="1" y="1909"/>
                    <a:pt x="1199" y="3193"/>
                  </a:cubicBezTo>
                  <a:cubicBezTo>
                    <a:pt x="1256" y="3307"/>
                    <a:pt x="1370" y="3335"/>
                    <a:pt x="1513" y="3335"/>
                  </a:cubicBezTo>
                  <a:cubicBezTo>
                    <a:pt x="1627" y="3335"/>
                    <a:pt x="1684" y="3335"/>
                    <a:pt x="1770" y="3221"/>
                  </a:cubicBezTo>
                  <a:cubicBezTo>
                    <a:pt x="1941" y="3136"/>
                    <a:pt x="1970" y="2907"/>
                    <a:pt x="1827" y="2765"/>
                  </a:cubicBezTo>
                  <a:cubicBezTo>
                    <a:pt x="1056" y="1909"/>
                    <a:pt x="2340" y="568"/>
                    <a:pt x="2340" y="568"/>
                  </a:cubicBezTo>
                  <a:cubicBezTo>
                    <a:pt x="2483" y="425"/>
                    <a:pt x="2426" y="197"/>
                    <a:pt x="2255" y="83"/>
                  </a:cubicBezTo>
                  <a:cubicBezTo>
                    <a:pt x="2186" y="25"/>
                    <a:pt x="2103" y="0"/>
                    <a:pt x="201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190;p47"/>
            <p:cNvSpPr/>
            <p:nvPr/>
          </p:nvSpPr>
          <p:spPr>
            <a:xfrm rot="-177967">
              <a:off x="2389274" y="2242854"/>
              <a:ext cx="122236" cy="55088"/>
            </a:xfrm>
            <a:custGeom>
              <a:avLst/>
              <a:gdLst/>
              <a:ahLst/>
              <a:cxnLst/>
              <a:rect l="l" t="t" r="r" b="b"/>
              <a:pathLst>
                <a:path w="4281" h="1913" extrusionOk="0">
                  <a:moveTo>
                    <a:pt x="1" y="1542"/>
                  </a:moveTo>
                  <a:cubicBezTo>
                    <a:pt x="1" y="1545"/>
                    <a:pt x="2" y="1547"/>
                    <a:pt x="3" y="1547"/>
                  </a:cubicBezTo>
                  <a:cubicBezTo>
                    <a:pt x="5" y="1547"/>
                    <a:pt x="7" y="1546"/>
                    <a:pt x="9" y="1543"/>
                  </a:cubicBezTo>
                  <a:lnTo>
                    <a:pt x="9" y="1543"/>
                  </a:lnTo>
                  <a:lnTo>
                    <a:pt x="1" y="1542"/>
                  </a:lnTo>
                  <a:close/>
                  <a:moveTo>
                    <a:pt x="2597" y="1"/>
                  </a:moveTo>
                  <a:cubicBezTo>
                    <a:pt x="781" y="1"/>
                    <a:pt x="90" y="1451"/>
                    <a:pt x="9" y="1543"/>
                  </a:cubicBezTo>
                  <a:lnTo>
                    <a:pt x="9" y="1543"/>
                  </a:lnTo>
                  <a:lnTo>
                    <a:pt x="2826" y="1912"/>
                  </a:lnTo>
                  <a:cubicBezTo>
                    <a:pt x="2826" y="1912"/>
                    <a:pt x="4281" y="1"/>
                    <a:pt x="2597"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4" name="Google Shape;1191;p47"/>
          <p:cNvSpPr/>
          <p:nvPr/>
        </p:nvSpPr>
        <p:spPr>
          <a:xfrm flipH="1">
            <a:off x="5846340" y="1501501"/>
            <a:ext cx="459992" cy="43140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192;p47"/>
          <p:cNvSpPr/>
          <p:nvPr/>
        </p:nvSpPr>
        <p:spPr>
          <a:xfrm>
            <a:off x="6024250" y="2085303"/>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6" name="Google Shape;1203;p47"/>
          <p:cNvGrpSpPr/>
          <p:nvPr/>
        </p:nvGrpSpPr>
        <p:grpSpPr>
          <a:xfrm>
            <a:off x="8263236" y="3484451"/>
            <a:ext cx="515781" cy="1059911"/>
            <a:chOff x="6248662" y="2683412"/>
            <a:chExt cx="515781" cy="1059911"/>
          </a:xfrm>
        </p:grpSpPr>
        <p:sp>
          <p:nvSpPr>
            <p:cNvPr id="107" name="Google Shape;1204;p47"/>
            <p:cNvSpPr/>
            <p:nvPr/>
          </p:nvSpPr>
          <p:spPr>
            <a:xfrm>
              <a:off x="6248662" y="2683412"/>
              <a:ext cx="515781" cy="1059911"/>
            </a:xfrm>
            <a:custGeom>
              <a:avLst/>
              <a:gdLst/>
              <a:ahLst/>
              <a:cxnLst/>
              <a:rect l="l" t="t" r="r" b="b"/>
              <a:pathLst>
                <a:path w="15902" h="32678" extrusionOk="0">
                  <a:moveTo>
                    <a:pt x="9549" y="0"/>
                  </a:moveTo>
                  <a:cubicBezTo>
                    <a:pt x="1922" y="12706"/>
                    <a:pt x="0" y="23567"/>
                    <a:pt x="191" y="32678"/>
                  </a:cubicBezTo>
                  <a:lnTo>
                    <a:pt x="14723" y="32678"/>
                  </a:lnTo>
                  <a:lnTo>
                    <a:pt x="14723" y="32621"/>
                  </a:lnTo>
                  <a:cubicBezTo>
                    <a:pt x="15902" y="27447"/>
                    <a:pt x="15769" y="21018"/>
                    <a:pt x="15008" y="16415"/>
                  </a:cubicBezTo>
                  <a:lnTo>
                    <a:pt x="15008" y="16415"/>
                  </a:lnTo>
                  <a:cubicBezTo>
                    <a:pt x="13886" y="17366"/>
                    <a:pt x="12744" y="18260"/>
                    <a:pt x="11565" y="19154"/>
                  </a:cubicBezTo>
                  <a:cubicBezTo>
                    <a:pt x="11278" y="19354"/>
                    <a:pt x="10963" y="19459"/>
                    <a:pt x="10653" y="19459"/>
                  </a:cubicBezTo>
                  <a:cubicBezTo>
                    <a:pt x="10285" y="19459"/>
                    <a:pt x="9924" y="19312"/>
                    <a:pt x="9625" y="19002"/>
                  </a:cubicBezTo>
                  <a:cubicBezTo>
                    <a:pt x="9150" y="18507"/>
                    <a:pt x="9188" y="17499"/>
                    <a:pt x="9777" y="17081"/>
                  </a:cubicBezTo>
                  <a:cubicBezTo>
                    <a:pt x="10995" y="16206"/>
                    <a:pt x="12155" y="15255"/>
                    <a:pt x="13296" y="14304"/>
                  </a:cubicBezTo>
                  <a:cubicBezTo>
                    <a:pt x="13676" y="13981"/>
                    <a:pt x="14038" y="13657"/>
                    <a:pt x="14418" y="13353"/>
                  </a:cubicBezTo>
                  <a:cubicBezTo>
                    <a:pt x="14000" y="11565"/>
                    <a:pt x="13524" y="9891"/>
                    <a:pt x="13049" y="8407"/>
                  </a:cubicBezTo>
                  <a:cubicBezTo>
                    <a:pt x="12288" y="9016"/>
                    <a:pt x="11451" y="9587"/>
                    <a:pt x="10576" y="10062"/>
                  </a:cubicBezTo>
                  <a:cubicBezTo>
                    <a:pt x="10446" y="10130"/>
                    <a:pt x="10312" y="10160"/>
                    <a:pt x="10181" y="10160"/>
                  </a:cubicBezTo>
                  <a:cubicBezTo>
                    <a:pt x="9831" y="10160"/>
                    <a:pt x="9500" y="9943"/>
                    <a:pt x="9321" y="9625"/>
                  </a:cubicBezTo>
                  <a:cubicBezTo>
                    <a:pt x="9092" y="9187"/>
                    <a:pt x="9321" y="8617"/>
                    <a:pt x="9758" y="8369"/>
                  </a:cubicBezTo>
                  <a:cubicBezTo>
                    <a:pt x="9948" y="8274"/>
                    <a:pt x="10101" y="8179"/>
                    <a:pt x="10291" y="8065"/>
                  </a:cubicBezTo>
                  <a:cubicBezTo>
                    <a:pt x="10386" y="8008"/>
                    <a:pt x="10481" y="7951"/>
                    <a:pt x="10557" y="7894"/>
                  </a:cubicBezTo>
                  <a:cubicBezTo>
                    <a:pt x="10576" y="7894"/>
                    <a:pt x="10576" y="7875"/>
                    <a:pt x="10576" y="7875"/>
                  </a:cubicBezTo>
                  <a:cubicBezTo>
                    <a:pt x="10614" y="7856"/>
                    <a:pt x="10633" y="7856"/>
                    <a:pt x="10652" y="7837"/>
                  </a:cubicBezTo>
                  <a:cubicBezTo>
                    <a:pt x="11014" y="7590"/>
                    <a:pt x="11337" y="7323"/>
                    <a:pt x="11698" y="7038"/>
                  </a:cubicBezTo>
                  <a:cubicBezTo>
                    <a:pt x="11927" y="6848"/>
                    <a:pt x="12155" y="6658"/>
                    <a:pt x="12383" y="6467"/>
                  </a:cubicBezTo>
                  <a:cubicBezTo>
                    <a:pt x="10937" y="2473"/>
                    <a:pt x="9549" y="0"/>
                    <a:pt x="9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205;p47"/>
            <p:cNvSpPr/>
            <p:nvPr/>
          </p:nvSpPr>
          <p:spPr>
            <a:xfrm>
              <a:off x="6325176" y="2801865"/>
              <a:ext cx="243100" cy="939610"/>
            </a:xfrm>
            <a:custGeom>
              <a:avLst/>
              <a:gdLst/>
              <a:ahLst/>
              <a:cxnLst/>
              <a:rect l="l" t="t" r="r" b="b"/>
              <a:pathLst>
                <a:path w="7495" h="28969" extrusionOk="0">
                  <a:moveTo>
                    <a:pt x="5782" y="0"/>
                  </a:moveTo>
                  <a:cubicBezTo>
                    <a:pt x="5706" y="0"/>
                    <a:pt x="5649" y="19"/>
                    <a:pt x="5630" y="95"/>
                  </a:cubicBezTo>
                  <a:cubicBezTo>
                    <a:pt x="5630" y="133"/>
                    <a:pt x="4565" y="4204"/>
                    <a:pt x="3633" y="11717"/>
                  </a:cubicBezTo>
                  <a:cubicBezTo>
                    <a:pt x="3614" y="11907"/>
                    <a:pt x="3595" y="12097"/>
                    <a:pt x="3557" y="12307"/>
                  </a:cubicBezTo>
                  <a:cubicBezTo>
                    <a:pt x="3443" y="13410"/>
                    <a:pt x="3310" y="14570"/>
                    <a:pt x="3177" y="15845"/>
                  </a:cubicBezTo>
                  <a:cubicBezTo>
                    <a:pt x="1274" y="13315"/>
                    <a:pt x="1465" y="11204"/>
                    <a:pt x="1465" y="11184"/>
                  </a:cubicBezTo>
                  <a:cubicBezTo>
                    <a:pt x="1465" y="11146"/>
                    <a:pt x="1427" y="11089"/>
                    <a:pt x="1370" y="11089"/>
                  </a:cubicBezTo>
                  <a:cubicBezTo>
                    <a:pt x="1313" y="11089"/>
                    <a:pt x="1255" y="11146"/>
                    <a:pt x="1255" y="11184"/>
                  </a:cubicBezTo>
                  <a:cubicBezTo>
                    <a:pt x="1255" y="11280"/>
                    <a:pt x="1065" y="13486"/>
                    <a:pt x="3177" y="16187"/>
                  </a:cubicBezTo>
                  <a:cubicBezTo>
                    <a:pt x="3043" y="17709"/>
                    <a:pt x="2891" y="19363"/>
                    <a:pt x="2796" y="21151"/>
                  </a:cubicBezTo>
                  <a:cubicBezTo>
                    <a:pt x="2758" y="21170"/>
                    <a:pt x="2739" y="21227"/>
                    <a:pt x="2739" y="21265"/>
                  </a:cubicBezTo>
                  <a:cubicBezTo>
                    <a:pt x="2739" y="21285"/>
                    <a:pt x="2758" y="21323"/>
                    <a:pt x="2777" y="21323"/>
                  </a:cubicBezTo>
                  <a:cubicBezTo>
                    <a:pt x="2758" y="21627"/>
                    <a:pt x="2739" y="21931"/>
                    <a:pt x="2739" y="22274"/>
                  </a:cubicBezTo>
                  <a:cubicBezTo>
                    <a:pt x="304" y="20295"/>
                    <a:pt x="571" y="16967"/>
                    <a:pt x="571" y="16910"/>
                  </a:cubicBezTo>
                  <a:cubicBezTo>
                    <a:pt x="571" y="16872"/>
                    <a:pt x="514" y="16815"/>
                    <a:pt x="476" y="16815"/>
                  </a:cubicBezTo>
                  <a:cubicBezTo>
                    <a:pt x="400" y="16815"/>
                    <a:pt x="361" y="16872"/>
                    <a:pt x="361" y="16910"/>
                  </a:cubicBezTo>
                  <a:cubicBezTo>
                    <a:pt x="285" y="16948"/>
                    <a:pt x="0" y="20486"/>
                    <a:pt x="2663" y="22502"/>
                  </a:cubicBezTo>
                  <a:cubicBezTo>
                    <a:pt x="2644" y="22939"/>
                    <a:pt x="2606" y="23377"/>
                    <a:pt x="2587" y="23833"/>
                  </a:cubicBezTo>
                  <a:cubicBezTo>
                    <a:pt x="2473" y="23776"/>
                    <a:pt x="2321" y="23700"/>
                    <a:pt x="2206" y="23624"/>
                  </a:cubicBezTo>
                  <a:cubicBezTo>
                    <a:pt x="2206" y="23700"/>
                    <a:pt x="2187" y="23795"/>
                    <a:pt x="2187" y="23871"/>
                  </a:cubicBezTo>
                  <a:cubicBezTo>
                    <a:pt x="2302" y="23928"/>
                    <a:pt x="2454" y="24004"/>
                    <a:pt x="2568" y="24062"/>
                  </a:cubicBezTo>
                  <a:cubicBezTo>
                    <a:pt x="2492" y="25621"/>
                    <a:pt x="2416" y="27257"/>
                    <a:pt x="2378" y="28969"/>
                  </a:cubicBezTo>
                  <a:lnTo>
                    <a:pt x="2606" y="28969"/>
                  </a:lnTo>
                  <a:cubicBezTo>
                    <a:pt x="2682" y="26192"/>
                    <a:pt x="2796" y="23605"/>
                    <a:pt x="2967" y="21246"/>
                  </a:cubicBezTo>
                  <a:cubicBezTo>
                    <a:pt x="4698" y="20676"/>
                    <a:pt x="6258" y="19497"/>
                    <a:pt x="7456" y="18279"/>
                  </a:cubicBezTo>
                  <a:cubicBezTo>
                    <a:pt x="7399" y="18260"/>
                    <a:pt x="7323" y="18222"/>
                    <a:pt x="7266" y="18184"/>
                  </a:cubicBezTo>
                  <a:cubicBezTo>
                    <a:pt x="6068" y="19363"/>
                    <a:pt x="4603" y="20467"/>
                    <a:pt x="2986" y="21037"/>
                  </a:cubicBezTo>
                  <a:cubicBezTo>
                    <a:pt x="3119" y="19306"/>
                    <a:pt x="3234" y="17690"/>
                    <a:pt x="3367" y="16206"/>
                  </a:cubicBezTo>
                  <a:cubicBezTo>
                    <a:pt x="3424" y="16187"/>
                    <a:pt x="3424" y="16111"/>
                    <a:pt x="3405" y="16092"/>
                  </a:cubicBezTo>
                  <a:cubicBezTo>
                    <a:pt x="3519" y="14741"/>
                    <a:pt x="3652" y="13467"/>
                    <a:pt x="3804" y="12326"/>
                  </a:cubicBezTo>
                  <a:cubicBezTo>
                    <a:pt x="5326" y="11451"/>
                    <a:pt x="6562" y="10005"/>
                    <a:pt x="7494" y="8693"/>
                  </a:cubicBezTo>
                  <a:cubicBezTo>
                    <a:pt x="7418" y="8674"/>
                    <a:pt x="7342" y="8655"/>
                    <a:pt x="7304" y="8617"/>
                  </a:cubicBezTo>
                  <a:cubicBezTo>
                    <a:pt x="6448" y="9853"/>
                    <a:pt x="5250" y="11204"/>
                    <a:pt x="3842" y="12097"/>
                  </a:cubicBezTo>
                  <a:cubicBezTo>
                    <a:pt x="3880" y="11983"/>
                    <a:pt x="3880" y="11831"/>
                    <a:pt x="3899" y="11717"/>
                  </a:cubicBezTo>
                  <a:cubicBezTo>
                    <a:pt x="4793" y="4223"/>
                    <a:pt x="5878" y="133"/>
                    <a:pt x="5878" y="114"/>
                  </a:cubicBezTo>
                  <a:cubicBezTo>
                    <a:pt x="5897" y="57"/>
                    <a:pt x="5839" y="19"/>
                    <a:pt x="5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2688838" y="517778"/>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TextBox 9"/>
          <p:cNvSpPr txBox="1"/>
          <p:nvPr/>
        </p:nvSpPr>
        <p:spPr>
          <a:xfrm>
            <a:off x="-181298" y="2480604"/>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VẬN DỤNG</a:t>
            </a:r>
            <a:endParaRPr lang="en-US" sz="7200" b="1" dirty="0">
              <a:solidFill>
                <a:srgbClr val="D8181D"/>
              </a:solidFill>
              <a:latin typeface="SVN-Caprica Script" pitchFamily="2" charset="0"/>
            </a:endParaRPr>
          </a:p>
        </p:txBody>
      </p:sp>
      <p:sp>
        <p:nvSpPr>
          <p:cNvPr id="11" name="TextBox 10"/>
          <p:cNvSpPr txBox="1"/>
          <p:nvPr/>
        </p:nvSpPr>
        <p:spPr>
          <a:xfrm>
            <a:off x="1604622" y="1660068"/>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4</a:t>
            </a:r>
            <a:endParaRPr lang="en-US" sz="4400" dirty="0">
              <a:solidFill>
                <a:schemeClr val="bg2"/>
              </a:solidFill>
              <a:latin typeface="SVN-Caprica Script" pitchFamily="2" charset="0"/>
            </a:endParaRPr>
          </a:p>
        </p:txBody>
      </p:sp>
      <p:grpSp>
        <p:nvGrpSpPr>
          <p:cNvPr id="6" name="Google Shape;1526;p56"/>
          <p:cNvGrpSpPr/>
          <p:nvPr/>
        </p:nvGrpSpPr>
        <p:grpSpPr>
          <a:xfrm rot="179900">
            <a:off x="6033307" y="1365568"/>
            <a:ext cx="2241906" cy="3240475"/>
            <a:chOff x="1831095" y="1501031"/>
            <a:chExt cx="2242200" cy="3240900"/>
          </a:xfrm>
        </p:grpSpPr>
        <p:sp>
          <p:nvSpPr>
            <p:cNvPr id="7" name="Google Shape;1527;p56"/>
            <p:cNvSpPr/>
            <p:nvPr/>
          </p:nvSpPr>
          <p:spPr>
            <a:xfrm rot="-1380">
              <a:off x="1831095" y="1501481"/>
              <a:ext cx="2242200" cy="324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528;p56"/>
            <p:cNvSpPr/>
            <p:nvPr/>
          </p:nvSpPr>
          <p:spPr>
            <a:xfrm rot="-1610">
              <a:off x="1991145" y="1681481"/>
              <a:ext cx="1922100" cy="288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 name="Google Shape;1529;p56"/>
          <p:cNvGrpSpPr/>
          <p:nvPr/>
        </p:nvGrpSpPr>
        <p:grpSpPr>
          <a:xfrm rot="165381">
            <a:off x="6431754" y="1617782"/>
            <a:ext cx="1445011" cy="2736047"/>
            <a:chOff x="3568525" y="1564875"/>
            <a:chExt cx="1316075" cy="2477800"/>
          </a:xfrm>
        </p:grpSpPr>
        <p:sp>
          <p:nvSpPr>
            <p:cNvPr id="13" name="Google Shape;1530;p56"/>
            <p:cNvSpPr/>
            <p:nvPr/>
          </p:nvSpPr>
          <p:spPr>
            <a:xfrm>
              <a:off x="3568525" y="2643850"/>
              <a:ext cx="556400" cy="1393825"/>
            </a:xfrm>
            <a:custGeom>
              <a:avLst/>
              <a:gdLst/>
              <a:ahLst/>
              <a:cxnLst/>
              <a:rect l="l" t="t" r="r" b="b"/>
              <a:pathLst>
                <a:path w="22256" h="55753" extrusionOk="0">
                  <a:moveTo>
                    <a:pt x="7476" y="1"/>
                  </a:moveTo>
                  <a:lnTo>
                    <a:pt x="5451" y="10244"/>
                  </a:lnTo>
                  <a:cubicBezTo>
                    <a:pt x="4138" y="16977"/>
                    <a:pt x="3853" y="23853"/>
                    <a:pt x="4623" y="30673"/>
                  </a:cubicBezTo>
                  <a:cubicBezTo>
                    <a:pt x="5279" y="36122"/>
                    <a:pt x="6107" y="43056"/>
                    <a:pt x="6991" y="49703"/>
                  </a:cubicBezTo>
                  <a:cubicBezTo>
                    <a:pt x="3910" y="49989"/>
                    <a:pt x="1542" y="51958"/>
                    <a:pt x="543" y="53669"/>
                  </a:cubicBezTo>
                  <a:cubicBezTo>
                    <a:pt x="1" y="54611"/>
                    <a:pt x="686" y="55752"/>
                    <a:pt x="1741" y="55752"/>
                  </a:cubicBezTo>
                  <a:lnTo>
                    <a:pt x="14267" y="55752"/>
                  </a:lnTo>
                  <a:cubicBezTo>
                    <a:pt x="15465" y="55752"/>
                    <a:pt x="16464" y="54811"/>
                    <a:pt x="16578" y="53641"/>
                  </a:cubicBezTo>
                  <a:cubicBezTo>
                    <a:pt x="16949" y="49960"/>
                    <a:pt x="16407" y="42713"/>
                    <a:pt x="15751" y="35951"/>
                  </a:cubicBezTo>
                  <a:cubicBezTo>
                    <a:pt x="14752" y="25594"/>
                    <a:pt x="16264" y="15151"/>
                    <a:pt x="20116" y="5450"/>
                  </a:cubicBezTo>
                  <a:lnTo>
                    <a:pt x="22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531;p56"/>
            <p:cNvSpPr/>
            <p:nvPr/>
          </p:nvSpPr>
          <p:spPr>
            <a:xfrm>
              <a:off x="3875975" y="2645275"/>
              <a:ext cx="491475" cy="1390975"/>
            </a:xfrm>
            <a:custGeom>
              <a:avLst/>
              <a:gdLst/>
              <a:ahLst/>
              <a:cxnLst/>
              <a:rect l="l" t="t" r="r" b="b"/>
              <a:pathLst>
                <a:path w="19659" h="55639" extrusionOk="0">
                  <a:moveTo>
                    <a:pt x="0" y="1"/>
                  </a:moveTo>
                  <a:cubicBezTo>
                    <a:pt x="0" y="1"/>
                    <a:pt x="57" y="4166"/>
                    <a:pt x="143" y="11385"/>
                  </a:cubicBezTo>
                  <a:cubicBezTo>
                    <a:pt x="257" y="19288"/>
                    <a:pt x="1684" y="27106"/>
                    <a:pt x="4337" y="34525"/>
                  </a:cubicBezTo>
                  <a:cubicBezTo>
                    <a:pt x="6705" y="41115"/>
                    <a:pt x="9273" y="47763"/>
                    <a:pt x="9758" y="49104"/>
                  </a:cubicBezTo>
                  <a:cubicBezTo>
                    <a:pt x="4993" y="49104"/>
                    <a:pt x="3281" y="51872"/>
                    <a:pt x="2625" y="53784"/>
                  </a:cubicBezTo>
                  <a:cubicBezTo>
                    <a:pt x="2340" y="54725"/>
                    <a:pt x="3025" y="55638"/>
                    <a:pt x="3995" y="55638"/>
                  </a:cubicBezTo>
                  <a:lnTo>
                    <a:pt x="16834" y="55638"/>
                  </a:lnTo>
                  <a:cubicBezTo>
                    <a:pt x="18432" y="55638"/>
                    <a:pt x="19659" y="54212"/>
                    <a:pt x="19374" y="52642"/>
                  </a:cubicBezTo>
                  <a:lnTo>
                    <a:pt x="15493" y="35095"/>
                  </a:lnTo>
                  <a:cubicBezTo>
                    <a:pt x="13696" y="27049"/>
                    <a:pt x="12954" y="18775"/>
                    <a:pt x="13296" y="10529"/>
                  </a:cubicBezTo>
                  <a:cubicBezTo>
                    <a:pt x="13467" y="5479"/>
                    <a:pt x="13696" y="714"/>
                    <a:pt x="13696" y="54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32;p56"/>
            <p:cNvSpPr/>
            <p:nvPr/>
          </p:nvSpPr>
          <p:spPr>
            <a:xfrm>
              <a:off x="3630600" y="2220475"/>
              <a:ext cx="537925" cy="319200"/>
            </a:xfrm>
            <a:custGeom>
              <a:avLst/>
              <a:gdLst/>
              <a:ahLst/>
              <a:cxnLst/>
              <a:rect l="l" t="t" r="r" b="b"/>
              <a:pathLst>
                <a:path w="21517" h="12768" extrusionOk="0">
                  <a:moveTo>
                    <a:pt x="3608" y="1"/>
                  </a:moveTo>
                  <a:cubicBezTo>
                    <a:pt x="2766" y="1"/>
                    <a:pt x="2535" y="719"/>
                    <a:pt x="3453" y="1129"/>
                  </a:cubicBezTo>
                  <a:cubicBezTo>
                    <a:pt x="4651" y="1642"/>
                    <a:pt x="4651" y="2213"/>
                    <a:pt x="4594" y="2356"/>
                  </a:cubicBezTo>
                  <a:cubicBezTo>
                    <a:pt x="4594" y="2356"/>
                    <a:pt x="4594" y="2384"/>
                    <a:pt x="4565" y="2384"/>
                  </a:cubicBezTo>
                  <a:lnTo>
                    <a:pt x="970" y="2356"/>
                  </a:lnTo>
                  <a:cubicBezTo>
                    <a:pt x="171" y="2356"/>
                    <a:pt x="0" y="3440"/>
                    <a:pt x="742" y="3668"/>
                  </a:cubicBezTo>
                  <a:cubicBezTo>
                    <a:pt x="742" y="3668"/>
                    <a:pt x="767" y="3681"/>
                    <a:pt x="784" y="3681"/>
                  </a:cubicBezTo>
                  <a:cubicBezTo>
                    <a:pt x="793" y="3681"/>
                    <a:pt x="799" y="3678"/>
                    <a:pt x="799" y="3668"/>
                  </a:cubicBezTo>
                  <a:cubicBezTo>
                    <a:pt x="861" y="3645"/>
                    <a:pt x="908" y="3625"/>
                    <a:pt x="942" y="3611"/>
                  </a:cubicBezTo>
                  <a:lnTo>
                    <a:pt x="942" y="3611"/>
                  </a:lnTo>
                  <a:cubicBezTo>
                    <a:pt x="813" y="3685"/>
                    <a:pt x="558" y="3872"/>
                    <a:pt x="542" y="4153"/>
                  </a:cubicBezTo>
                  <a:cubicBezTo>
                    <a:pt x="521" y="4769"/>
                    <a:pt x="926" y="4847"/>
                    <a:pt x="1135" y="4847"/>
                  </a:cubicBezTo>
                  <a:cubicBezTo>
                    <a:pt x="1207" y="4847"/>
                    <a:pt x="1256" y="4838"/>
                    <a:pt x="1256" y="4838"/>
                  </a:cubicBezTo>
                  <a:lnTo>
                    <a:pt x="1256" y="4838"/>
                  </a:lnTo>
                  <a:cubicBezTo>
                    <a:pt x="1255" y="4838"/>
                    <a:pt x="314" y="5494"/>
                    <a:pt x="1227" y="6093"/>
                  </a:cubicBezTo>
                  <a:cubicBezTo>
                    <a:pt x="1227" y="6093"/>
                    <a:pt x="828" y="6636"/>
                    <a:pt x="3167" y="7263"/>
                  </a:cubicBezTo>
                  <a:cubicBezTo>
                    <a:pt x="5279" y="7862"/>
                    <a:pt x="15550" y="11258"/>
                    <a:pt x="20058" y="12713"/>
                  </a:cubicBezTo>
                  <a:cubicBezTo>
                    <a:pt x="20167" y="12750"/>
                    <a:pt x="20275" y="12768"/>
                    <a:pt x="20381" y="12768"/>
                  </a:cubicBezTo>
                  <a:cubicBezTo>
                    <a:pt x="20997" y="12768"/>
                    <a:pt x="21517" y="12172"/>
                    <a:pt x="21371" y="11515"/>
                  </a:cubicBezTo>
                  <a:lnTo>
                    <a:pt x="20344" y="7064"/>
                  </a:lnTo>
                  <a:lnTo>
                    <a:pt x="7847" y="3411"/>
                  </a:lnTo>
                  <a:lnTo>
                    <a:pt x="7818" y="3411"/>
                  </a:lnTo>
                  <a:cubicBezTo>
                    <a:pt x="7761" y="3269"/>
                    <a:pt x="6933" y="1785"/>
                    <a:pt x="5107" y="558"/>
                  </a:cubicBezTo>
                  <a:cubicBezTo>
                    <a:pt x="4513" y="153"/>
                    <a:pt x="3996" y="1"/>
                    <a:pt x="3608"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533;p56"/>
            <p:cNvSpPr/>
            <p:nvPr/>
          </p:nvSpPr>
          <p:spPr>
            <a:xfrm>
              <a:off x="4072125" y="2012675"/>
              <a:ext cx="232575" cy="529775"/>
            </a:xfrm>
            <a:custGeom>
              <a:avLst/>
              <a:gdLst/>
              <a:ahLst/>
              <a:cxnLst/>
              <a:rect l="l" t="t" r="r" b="b"/>
              <a:pathLst>
                <a:path w="9303" h="21191" extrusionOk="0">
                  <a:moveTo>
                    <a:pt x="6238" y="1"/>
                  </a:moveTo>
                  <a:cubicBezTo>
                    <a:pt x="5062" y="1"/>
                    <a:pt x="4048" y="775"/>
                    <a:pt x="3795" y="1994"/>
                  </a:cubicBezTo>
                  <a:lnTo>
                    <a:pt x="2369" y="8414"/>
                  </a:lnTo>
                  <a:lnTo>
                    <a:pt x="1969" y="10126"/>
                  </a:lnTo>
                  <a:lnTo>
                    <a:pt x="400" y="17202"/>
                  </a:lnTo>
                  <a:cubicBezTo>
                    <a:pt x="1" y="18971"/>
                    <a:pt x="1113" y="20740"/>
                    <a:pt x="2797" y="21111"/>
                  </a:cubicBezTo>
                  <a:cubicBezTo>
                    <a:pt x="3020" y="21164"/>
                    <a:pt x="3244" y="21190"/>
                    <a:pt x="3464" y="21190"/>
                  </a:cubicBezTo>
                  <a:cubicBezTo>
                    <a:pt x="4874" y="21190"/>
                    <a:pt x="6149" y="20130"/>
                    <a:pt x="6420" y="18600"/>
                  </a:cubicBezTo>
                  <a:lnTo>
                    <a:pt x="9274" y="3563"/>
                  </a:lnTo>
                  <a:cubicBezTo>
                    <a:pt x="9302" y="3392"/>
                    <a:pt x="9302" y="3249"/>
                    <a:pt x="9302" y="3050"/>
                  </a:cubicBezTo>
                  <a:cubicBezTo>
                    <a:pt x="9302" y="1766"/>
                    <a:pt x="8418" y="539"/>
                    <a:pt x="7105" y="139"/>
                  </a:cubicBezTo>
                  <a:cubicBezTo>
                    <a:pt x="6812" y="45"/>
                    <a:pt x="6520" y="1"/>
                    <a:pt x="6238"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534;p56"/>
            <p:cNvSpPr/>
            <p:nvPr/>
          </p:nvSpPr>
          <p:spPr>
            <a:xfrm>
              <a:off x="4108500" y="2002375"/>
              <a:ext cx="206900" cy="264650"/>
            </a:xfrm>
            <a:custGeom>
              <a:avLst/>
              <a:gdLst/>
              <a:ahLst/>
              <a:cxnLst/>
              <a:rect l="l" t="t" r="r" b="b"/>
              <a:pathLst>
                <a:path w="8276" h="10586" extrusionOk="0">
                  <a:moveTo>
                    <a:pt x="4653" y="1"/>
                  </a:moveTo>
                  <a:cubicBezTo>
                    <a:pt x="2902" y="1"/>
                    <a:pt x="1255" y="1627"/>
                    <a:pt x="914" y="3833"/>
                  </a:cubicBezTo>
                  <a:lnTo>
                    <a:pt x="1" y="9197"/>
                  </a:lnTo>
                  <a:lnTo>
                    <a:pt x="2340" y="9996"/>
                  </a:lnTo>
                  <a:cubicBezTo>
                    <a:pt x="3464" y="10389"/>
                    <a:pt x="4624" y="10585"/>
                    <a:pt x="5789" y="10585"/>
                  </a:cubicBezTo>
                  <a:cubicBezTo>
                    <a:pt x="6399" y="10585"/>
                    <a:pt x="7011" y="10531"/>
                    <a:pt x="7619" y="10424"/>
                  </a:cubicBezTo>
                  <a:lnTo>
                    <a:pt x="7904" y="4974"/>
                  </a:lnTo>
                  <a:cubicBezTo>
                    <a:pt x="8275" y="2577"/>
                    <a:pt x="7048" y="380"/>
                    <a:pt x="5108" y="38"/>
                  </a:cubicBezTo>
                  <a:cubicBezTo>
                    <a:pt x="4956" y="13"/>
                    <a:pt x="4804" y="1"/>
                    <a:pt x="4653" y="1"/>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535;p56"/>
            <p:cNvSpPr/>
            <p:nvPr/>
          </p:nvSpPr>
          <p:spPr>
            <a:xfrm>
              <a:off x="4117775" y="2126700"/>
              <a:ext cx="191200" cy="142700"/>
            </a:xfrm>
            <a:custGeom>
              <a:avLst/>
              <a:gdLst/>
              <a:ahLst/>
              <a:cxnLst/>
              <a:rect l="l" t="t" r="r" b="b"/>
              <a:pathLst>
                <a:path w="7648" h="5708" extrusionOk="0">
                  <a:moveTo>
                    <a:pt x="628" y="1"/>
                  </a:moveTo>
                  <a:cubicBezTo>
                    <a:pt x="600" y="1"/>
                    <a:pt x="571" y="29"/>
                    <a:pt x="571" y="58"/>
                  </a:cubicBezTo>
                  <a:lnTo>
                    <a:pt x="1" y="4309"/>
                  </a:lnTo>
                  <a:cubicBezTo>
                    <a:pt x="1" y="4338"/>
                    <a:pt x="1" y="4395"/>
                    <a:pt x="29" y="4395"/>
                  </a:cubicBezTo>
                  <a:lnTo>
                    <a:pt x="1855" y="5051"/>
                  </a:lnTo>
                  <a:cubicBezTo>
                    <a:pt x="2997" y="5479"/>
                    <a:pt x="4166" y="5707"/>
                    <a:pt x="5393" y="5707"/>
                  </a:cubicBezTo>
                  <a:cubicBezTo>
                    <a:pt x="5992" y="5707"/>
                    <a:pt x="6592" y="5622"/>
                    <a:pt x="7219" y="5479"/>
                  </a:cubicBezTo>
                  <a:cubicBezTo>
                    <a:pt x="7219" y="5479"/>
                    <a:pt x="7276" y="5479"/>
                    <a:pt x="7276" y="5451"/>
                  </a:cubicBezTo>
                  <a:lnTo>
                    <a:pt x="7619" y="3510"/>
                  </a:lnTo>
                  <a:cubicBezTo>
                    <a:pt x="7647" y="3482"/>
                    <a:pt x="7619" y="3453"/>
                    <a:pt x="7590" y="3453"/>
                  </a:cubicBezTo>
                  <a:cubicBezTo>
                    <a:pt x="7582" y="3445"/>
                    <a:pt x="7571" y="3441"/>
                    <a:pt x="7560" y="3441"/>
                  </a:cubicBezTo>
                  <a:cubicBezTo>
                    <a:pt x="7533" y="3441"/>
                    <a:pt x="7505" y="3462"/>
                    <a:pt x="7505" y="3482"/>
                  </a:cubicBezTo>
                  <a:lnTo>
                    <a:pt x="7162" y="5393"/>
                  </a:lnTo>
                  <a:cubicBezTo>
                    <a:pt x="6557" y="5499"/>
                    <a:pt x="5952" y="5553"/>
                    <a:pt x="5351" y="5553"/>
                  </a:cubicBezTo>
                  <a:cubicBezTo>
                    <a:pt x="4167" y="5553"/>
                    <a:pt x="3000" y="5344"/>
                    <a:pt x="1884" y="4908"/>
                  </a:cubicBezTo>
                  <a:lnTo>
                    <a:pt x="143" y="4224"/>
                  </a:lnTo>
                  <a:lnTo>
                    <a:pt x="714" y="58"/>
                  </a:lnTo>
                  <a:cubicBezTo>
                    <a:pt x="714" y="29"/>
                    <a:pt x="685" y="1"/>
                    <a:pt x="628" y="1"/>
                  </a:cubicBezTo>
                  <a:close/>
                </a:path>
              </a:pathLst>
            </a:custGeom>
            <a:solidFill>
              <a:srgbClr val="D2D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536;p56"/>
            <p:cNvSpPr/>
            <p:nvPr/>
          </p:nvSpPr>
          <p:spPr>
            <a:xfrm>
              <a:off x="3637000" y="2276425"/>
              <a:ext cx="499350" cy="264025"/>
            </a:xfrm>
            <a:custGeom>
              <a:avLst/>
              <a:gdLst/>
              <a:ahLst/>
              <a:cxnLst/>
              <a:rect l="l" t="t" r="r" b="b"/>
              <a:pathLst>
                <a:path w="19974" h="10561" extrusionOk="0">
                  <a:moveTo>
                    <a:pt x="728" y="0"/>
                  </a:moveTo>
                  <a:cubicBezTo>
                    <a:pt x="440" y="0"/>
                    <a:pt x="27" y="159"/>
                    <a:pt x="1" y="631"/>
                  </a:cubicBezTo>
                  <a:cubicBezTo>
                    <a:pt x="1" y="1059"/>
                    <a:pt x="286" y="1288"/>
                    <a:pt x="543" y="1345"/>
                  </a:cubicBezTo>
                  <a:cubicBezTo>
                    <a:pt x="429" y="1459"/>
                    <a:pt x="286" y="1630"/>
                    <a:pt x="315" y="2001"/>
                  </a:cubicBezTo>
                  <a:cubicBezTo>
                    <a:pt x="343" y="2400"/>
                    <a:pt x="629" y="2572"/>
                    <a:pt x="828" y="2600"/>
                  </a:cubicBezTo>
                  <a:cubicBezTo>
                    <a:pt x="714" y="2714"/>
                    <a:pt x="600" y="2885"/>
                    <a:pt x="600" y="3199"/>
                  </a:cubicBezTo>
                  <a:cubicBezTo>
                    <a:pt x="600" y="3684"/>
                    <a:pt x="857" y="3827"/>
                    <a:pt x="971" y="3884"/>
                  </a:cubicBezTo>
                  <a:cubicBezTo>
                    <a:pt x="971" y="4027"/>
                    <a:pt x="1000" y="4398"/>
                    <a:pt x="1599" y="4626"/>
                  </a:cubicBezTo>
                  <a:cubicBezTo>
                    <a:pt x="2284" y="4911"/>
                    <a:pt x="8846" y="6908"/>
                    <a:pt x="9131" y="6994"/>
                  </a:cubicBezTo>
                  <a:lnTo>
                    <a:pt x="19859" y="10561"/>
                  </a:lnTo>
                  <a:cubicBezTo>
                    <a:pt x="19916" y="10561"/>
                    <a:pt x="19945" y="10561"/>
                    <a:pt x="19973" y="10503"/>
                  </a:cubicBezTo>
                  <a:cubicBezTo>
                    <a:pt x="19973" y="10475"/>
                    <a:pt x="19973" y="10446"/>
                    <a:pt x="19945" y="10446"/>
                  </a:cubicBezTo>
                  <a:lnTo>
                    <a:pt x="9188" y="6880"/>
                  </a:lnTo>
                  <a:cubicBezTo>
                    <a:pt x="9131" y="6880"/>
                    <a:pt x="2341" y="4797"/>
                    <a:pt x="1684" y="4512"/>
                  </a:cubicBezTo>
                  <a:cubicBezTo>
                    <a:pt x="1028" y="4226"/>
                    <a:pt x="1142" y="3884"/>
                    <a:pt x="1142" y="3884"/>
                  </a:cubicBezTo>
                  <a:lnTo>
                    <a:pt x="1142" y="3855"/>
                  </a:lnTo>
                  <a:cubicBezTo>
                    <a:pt x="1142" y="3798"/>
                    <a:pt x="1114" y="3798"/>
                    <a:pt x="1114" y="3798"/>
                  </a:cubicBezTo>
                  <a:cubicBezTo>
                    <a:pt x="1057" y="3770"/>
                    <a:pt x="771" y="3713"/>
                    <a:pt x="771" y="3228"/>
                  </a:cubicBezTo>
                  <a:cubicBezTo>
                    <a:pt x="771" y="2771"/>
                    <a:pt x="1028" y="2657"/>
                    <a:pt x="1028" y="2657"/>
                  </a:cubicBezTo>
                  <a:cubicBezTo>
                    <a:pt x="1057" y="2657"/>
                    <a:pt x="1057" y="2629"/>
                    <a:pt x="1057" y="2600"/>
                  </a:cubicBezTo>
                  <a:cubicBezTo>
                    <a:pt x="1057" y="2600"/>
                    <a:pt x="1028" y="2572"/>
                    <a:pt x="1000" y="2572"/>
                  </a:cubicBezTo>
                  <a:cubicBezTo>
                    <a:pt x="971" y="2572"/>
                    <a:pt x="515" y="2514"/>
                    <a:pt x="457" y="2029"/>
                  </a:cubicBezTo>
                  <a:cubicBezTo>
                    <a:pt x="400" y="1516"/>
                    <a:pt x="743" y="1430"/>
                    <a:pt x="743" y="1430"/>
                  </a:cubicBezTo>
                  <a:cubicBezTo>
                    <a:pt x="800" y="1430"/>
                    <a:pt x="800" y="1373"/>
                    <a:pt x="800" y="1345"/>
                  </a:cubicBezTo>
                  <a:cubicBezTo>
                    <a:pt x="800" y="1316"/>
                    <a:pt x="743" y="1288"/>
                    <a:pt x="714" y="1288"/>
                  </a:cubicBezTo>
                  <a:cubicBezTo>
                    <a:pt x="686" y="1288"/>
                    <a:pt x="115" y="1202"/>
                    <a:pt x="144" y="660"/>
                  </a:cubicBezTo>
                  <a:cubicBezTo>
                    <a:pt x="172" y="146"/>
                    <a:pt x="743" y="146"/>
                    <a:pt x="800" y="146"/>
                  </a:cubicBezTo>
                  <a:lnTo>
                    <a:pt x="4395" y="175"/>
                  </a:lnTo>
                  <a:cubicBezTo>
                    <a:pt x="4423" y="175"/>
                    <a:pt x="4452" y="146"/>
                    <a:pt x="4452" y="89"/>
                  </a:cubicBezTo>
                  <a:cubicBezTo>
                    <a:pt x="4452" y="61"/>
                    <a:pt x="4423" y="32"/>
                    <a:pt x="4395" y="32"/>
                  </a:cubicBezTo>
                  <a:lnTo>
                    <a:pt x="800" y="4"/>
                  </a:lnTo>
                  <a:cubicBezTo>
                    <a:pt x="777" y="1"/>
                    <a:pt x="753"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537;p56"/>
            <p:cNvSpPr/>
            <p:nvPr/>
          </p:nvSpPr>
          <p:spPr>
            <a:xfrm>
              <a:off x="3690500" y="1968800"/>
              <a:ext cx="318175" cy="500250"/>
            </a:xfrm>
            <a:custGeom>
              <a:avLst/>
              <a:gdLst/>
              <a:ahLst/>
              <a:cxnLst/>
              <a:rect l="l" t="t" r="r" b="b"/>
              <a:pathLst>
                <a:path w="12727" h="20010" extrusionOk="0">
                  <a:moveTo>
                    <a:pt x="9569" y="1"/>
                  </a:moveTo>
                  <a:cubicBezTo>
                    <a:pt x="8633" y="1"/>
                    <a:pt x="7761" y="489"/>
                    <a:pt x="7305" y="1381"/>
                  </a:cubicBezTo>
                  <a:lnTo>
                    <a:pt x="4395" y="7258"/>
                  </a:lnTo>
                  <a:lnTo>
                    <a:pt x="4138" y="7801"/>
                  </a:lnTo>
                  <a:lnTo>
                    <a:pt x="4110" y="7886"/>
                  </a:lnTo>
                  <a:lnTo>
                    <a:pt x="3624" y="8856"/>
                  </a:lnTo>
                  <a:lnTo>
                    <a:pt x="2055" y="11966"/>
                  </a:lnTo>
                  <a:lnTo>
                    <a:pt x="1456" y="13165"/>
                  </a:lnTo>
                  <a:lnTo>
                    <a:pt x="400" y="15305"/>
                  </a:lnTo>
                  <a:cubicBezTo>
                    <a:pt x="115" y="15904"/>
                    <a:pt x="1" y="16588"/>
                    <a:pt x="58" y="17188"/>
                  </a:cubicBezTo>
                  <a:cubicBezTo>
                    <a:pt x="172" y="18215"/>
                    <a:pt x="771" y="19156"/>
                    <a:pt x="1713" y="19641"/>
                  </a:cubicBezTo>
                  <a:cubicBezTo>
                    <a:pt x="1713" y="19698"/>
                    <a:pt x="1741" y="19698"/>
                    <a:pt x="1741" y="19698"/>
                  </a:cubicBezTo>
                  <a:cubicBezTo>
                    <a:pt x="2157" y="19910"/>
                    <a:pt x="2599" y="20010"/>
                    <a:pt x="3036" y="20010"/>
                  </a:cubicBezTo>
                  <a:cubicBezTo>
                    <a:pt x="4189" y="20010"/>
                    <a:pt x="5312" y="19316"/>
                    <a:pt x="5850" y="18158"/>
                  </a:cubicBezTo>
                  <a:lnTo>
                    <a:pt x="9445" y="10340"/>
                  </a:lnTo>
                  <a:lnTo>
                    <a:pt x="12241" y="4291"/>
                  </a:lnTo>
                  <a:cubicBezTo>
                    <a:pt x="12298" y="4148"/>
                    <a:pt x="12384" y="4006"/>
                    <a:pt x="12412" y="3806"/>
                  </a:cubicBezTo>
                  <a:cubicBezTo>
                    <a:pt x="12726" y="2579"/>
                    <a:pt x="12156" y="1096"/>
                    <a:pt x="10986" y="382"/>
                  </a:cubicBezTo>
                  <a:cubicBezTo>
                    <a:pt x="10527" y="124"/>
                    <a:pt x="10040" y="1"/>
                    <a:pt x="9569"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538;p56"/>
            <p:cNvSpPr/>
            <p:nvPr/>
          </p:nvSpPr>
          <p:spPr>
            <a:xfrm>
              <a:off x="3780375" y="2151675"/>
              <a:ext cx="117025" cy="67800"/>
            </a:xfrm>
            <a:custGeom>
              <a:avLst/>
              <a:gdLst/>
              <a:ahLst/>
              <a:cxnLst/>
              <a:rect l="l" t="t" r="r" b="b"/>
              <a:pathLst>
                <a:path w="4681" h="2712" extrusionOk="0">
                  <a:moveTo>
                    <a:pt x="800" y="1"/>
                  </a:moveTo>
                  <a:lnTo>
                    <a:pt x="1" y="1541"/>
                  </a:lnTo>
                  <a:lnTo>
                    <a:pt x="4110" y="2568"/>
                  </a:lnTo>
                  <a:lnTo>
                    <a:pt x="4680" y="2711"/>
                  </a:lnTo>
                  <a:lnTo>
                    <a:pt x="4195" y="2397"/>
                  </a:lnTo>
                  <a:lnTo>
                    <a:pt x="800" y="1"/>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539;p56"/>
            <p:cNvSpPr/>
            <p:nvPr/>
          </p:nvSpPr>
          <p:spPr>
            <a:xfrm>
              <a:off x="3776825" y="1958225"/>
              <a:ext cx="241125" cy="272650"/>
            </a:xfrm>
            <a:custGeom>
              <a:avLst/>
              <a:gdLst/>
              <a:ahLst/>
              <a:cxnLst/>
              <a:rect l="l" t="t" r="r" b="b"/>
              <a:pathLst>
                <a:path w="9645" h="10906" extrusionOk="0">
                  <a:moveTo>
                    <a:pt x="6038" y="1"/>
                  </a:moveTo>
                  <a:cubicBezTo>
                    <a:pt x="4521" y="1"/>
                    <a:pt x="2945" y="1121"/>
                    <a:pt x="2197" y="2888"/>
                  </a:cubicBezTo>
                  <a:lnTo>
                    <a:pt x="0" y="7910"/>
                  </a:lnTo>
                  <a:lnTo>
                    <a:pt x="2083" y="9222"/>
                  </a:lnTo>
                  <a:cubicBezTo>
                    <a:pt x="3538" y="10192"/>
                    <a:pt x="5279" y="10763"/>
                    <a:pt x="7076" y="10906"/>
                  </a:cubicBezTo>
                  <a:lnTo>
                    <a:pt x="8674" y="5713"/>
                  </a:lnTo>
                  <a:cubicBezTo>
                    <a:pt x="9644" y="3487"/>
                    <a:pt x="8959" y="1034"/>
                    <a:pt x="7190" y="235"/>
                  </a:cubicBezTo>
                  <a:cubicBezTo>
                    <a:pt x="6820" y="76"/>
                    <a:pt x="6431" y="1"/>
                    <a:pt x="6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540;p56"/>
            <p:cNvSpPr/>
            <p:nvPr/>
          </p:nvSpPr>
          <p:spPr>
            <a:xfrm>
              <a:off x="3785375" y="2058950"/>
              <a:ext cx="189775" cy="172650"/>
            </a:xfrm>
            <a:custGeom>
              <a:avLst/>
              <a:gdLst/>
              <a:ahLst/>
              <a:cxnLst/>
              <a:rect l="l" t="t" r="r" b="b"/>
              <a:pathLst>
                <a:path w="7591" h="6906" extrusionOk="0">
                  <a:moveTo>
                    <a:pt x="1656" y="0"/>
                  </a:moveTo>
                  <a:cubicBezTo>
                    <a:pt x="1627" y="0"/>
                    <a:pt x="1598" y="0"/>
                    <a:pt x="1598" y="29"/>
                  </a:cubicBezTo>
                  <a:lnTo>
                    <a:pt x="1" y="3995"/>
                  </a:lnTo>
                  <a:cubicBezTo>
                    <a:pt x="1" y="4023"/>
                    <a:pt x="1" y="4052"/>
                    <a:pt x="29" y="4052"/>
                  </a:cubicBezTo>
                  <a:lnTo>
                    <a:pt x="1598" y="5165"/>
                  </a:lnTo>
                  <a:cubicBezTo>
                    <a:pt x="3082" y="6192"/>
                    <a:pt x="4851" y="6791"/>
                    <a:pt x="6706" y="6905"/>
                  </a:cubicBezTo>
                  <a:cubicBezTo>
                    <a:pt x="6734" y="6905"/>
                    <a:pt x="6734" y="6905"/>
                    <a:pt x="6763" y="6848"/>
                  </a:cubicBezTo>
                  <a:lnTo>
                    <a:pt x="7590" y="5051"/>
                  </a:lnTo>
                  <a:cubicBezTo>
                    <a:pt x="7590" y="5022"/>
                    <a:pt x="7590" y="4993"/>
                    <a:pt x="7562" y="4993"/>
                  </a:cubicBezTo>
                  <a:cubicBezTo>
                    <a:pt x="7505" y="4993"/>
                    <a:pt x="7476" y="4993"/>
                    <a:pt x="7476" y="5022"/>
                  </a:cubicBezTo>
                  <a:lnTo>
                    <a:pt x="6649" y="6762"/>
                  </a:lnTo>
                  <a:cubicBezTo>
                    <a:pt x="4880" y="6677"/>
                    <a:pt x="3139" y="6106"/>
                    <a:pt x="1656" y="5051"/>
                  </a:cubicBezTo>
                  <a:lnTo>
                    <a:pt x="143" y="3995"/>
                  </a:lnTo>
                  <a:lnTo>
                    <a:pt x="1713" y="57"/>
                  </a:lnTo>
                  <a:cubicBezTo>
                    <a:pt x="1713" y="29"/>
                    <a:pt x="1713"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541;p56"/>
            <p:cNvSpPr/>
            <p:nvPr/>
          </p:nvSpPr>
          <p:spPr>
            <a:xfrm>
              <a:off x="3608475" y="4034075"/>
              <a:ext cx="330300" cy="4300"/>
            </a:xfrm>
            <a:custGeom>
              <a:avLst/>
              <a:gdLst/>
              <a:ahLst/>
              <a:cxnLst/>
              <a:rect l="l" t="t" r="r" b="b"/>
              <a:pathLst>
                <a:path w="13212" h="172" extrusionOk="0">
                  <a:moveTo>
                    <a:pt x="86" y="1"/>
                  </a:moveTo>
                  <a:cubicBezTo>
                    <a:pt x="29" y="1"/>
                    <a:pt x="1" y="29"/>
                    <a:pt x="1" y="58"/>
                  </a:cubicBezTo>
                  <a:cubicBezTo>
                    <a:pt x="1" y="86"/>
                    <a:pt x="29" y="143"/>
                    <a:pt x="86" y="143"/>
                  </a:cubicBezTo>
                  <a:lnTo>
                    <a:pt x="13125" y="172"/>
                  </a:lnTo>
                  <a:cubicBezTo>
                    <a:pt x="13154" y="172"/>
                    <a:pt x="13211" y="172"/>
                    <a:pt x="13211" y="86"/>
                  </a:cubicBezTo>
                  <a:cubicBezTo>
                    <a:pt x="13211" y="58"/>
                    <a:pt x="13154" y="29"/>
                    <a:pt x="13125" y="29"/>
                  </a:cubicBezTo>
                  <a:lnTo>
                    <a:pt x="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542;p56"/>
            <p:cNvSpPr/>
            <p:nvPr/>
          </p:nvSpPr>
          <p:spPr>
            <a:xfrm>
              <a:off x="3744725" y="3881425"/>
              <a:ext cx="79900" cy="19300"/>
            </a:xfrm>
            <a:custGeom>
              <a:avLst/>
              <a:gdLst/>
              <a:ahLst/>
              <a:cxnLst/>
              <a:rect l="l" t="t" r="r" b="b"/>
              <a:pathLst>
                <a:path w="3196" h="772" extrusionOk="0">
                  <a:moveTo>
                    <a:pt x="3053" y="1"/>
                  </a:moveTo>
                  <a:lnTo>
                    <a:pt x="0" y="86"/>
                  </a:lnTo>
                  <a:lnTo>
                    <a:pt x="3196" y="771"/>
                  </a:lnTo>
                  <a:lnTo>
                    <a:pt x="3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543;p56"/>
            <p:cNvSpPr/>
            <p:nvPr/>
          </p:nvSpPr>
          <p:spPr>
            <a:xfrm>
              <a:off x="3743300" y="3879300"/>
              <a:ext cx="243250" cy="5725"/>
            </a:xfrm>
            <a:custGeom>
              <a:avLst/>
              <a:gdLst/>
              <a:ahLst/>
              <a:cxnLst/>
              <a:rect l="l" t="t" r="r" b="b"/>
              <a:pathLst>
                <a:path w="9730" h="229" extrusionOk="0">
                  <a:moveTo>
                    <a:pt x="114" y="0"/>
                  </a:moveTo>
                  <a:cubicBezTo>
                    <a:pt x="29" y="0"/>
                    <a:pt x="0" y="57"/>
                    <a:pt x="0" y="114"/>
                  </a:cubicBezTo>
                  <a:cubicBezTo>
                    <a:pt x="0" y="171"/>
                    <a:pt x="29" y="228"/>
                    <a:pt x="114" y="228"/>
                  </a:cubicBezTo>
                  <a:lnTo>
                    <a:pt x="9616" y="228"/>
                  </a:lnTo>
                  <a:cubicBezTo>
                    <a:pt x="9701" y="228"/>
                    <a:pt x="9730" y="171"/>
                    <a:pt x="9730" y="114"/>
                  </a:cubicBezTo>
                  <a:cubicBezTo>
                    <a:pt x="9730" y="57"/>
                    <a:pt x="9701" y="0"/>
                    <a:pt x="9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544;p56"/>
            <p:cNvSpPr/>
            <p:nvPr/>
          </p:nvSpPr>
          <p:spPr>
            <a:xfrm>
              <a:off x="3739725" y="2683075"/>
              <a:ext cx="186200" cy="50675"/>
            </a:xfrm>
            <a:custGeom>
              <a:avLst/>
              <a:gdLst/>
              <a:ahLst/>
              <a:cxnLst/>
              <a:rect l="l" t="t" r="r" b="b"/>
              <a:pathLst>
                <a:path w="7448" h="2027" extrusionOk="0">
                  <a:moveTo>
                    <a:pt x="571" y="1"/>
                  </a:moveTo>
                  <a:lnTo>
                    <a:pt x="1" y="2027"/>
                  </a:lnTo>
                  <a:lnTo>
                    <a:pt x="7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545;p56"/>
            <p:cNvSpPr/>
            <p:nvPr/>
          </p:nvSpPr>
          <p:spPr>
            <a:xfrm>
              <a:off x="3971550" y="4034800"/>
              <a:ext cx="339550" cy="3575"/>
            </a:xfrm>
            <a:custGeom>
              <a:avLst/>
              <a:gdLst/>
              <a:ahLst/>
              <a:cxnLst/>
              <a:rect l="l" t="t" r="r" b="b"/>
              <a:pathLst>
                <a:path w="13582" h="143" extrusionOk="0">
                  <a:moveTo>
                    <a:pt x="58" y="0"/>
                  </a:moveTo>
                  <a:cubicBezTo>
                    <a:pt x="29" y="0"/>
                    <a:pt x="1" y="29"/>
                    <a:pt x="1" y="57"/>
                  </a:cubicBezTo>
                  <a:cubicBezTo>
                    <a:pt x="1" y="114"/>
                    <a:pt x="29" y="143"/>
                    <a:pt x="58" y="143"/>
                  </a:cubicBezTo>
                  <a:lnTo>
                    <a:pt x="13525" y="143"/>
                  </a:lnTo>
                  <a:cubicBezTo>
                    <a:pt x="13553" y="143"/>
                    <a:pt x="13582" y="114"/>
                    <a:pt x="13582" y="57"/>
                  </a:cubicBezTo>
                  <a:cubicBezTo>
                    <a:pt x="13582" y="29"/>
                    <a:pt x="13553" y="0"/>
                    <a:pt x="13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546;p56"/>
            <p:cNvSpPr/>
            <p:nvPr/>
          </p:nvSpPr>
          <p:spPr>
            <a:xfrm>
              <a:off x="4118500" y="3874300"/>
              <a:ext cx="67075" cy="22850"/>
            </a:xfrm>
            <a:custGeom>
              <a:avLst/>
              <a:gdLst/>
              <a:ahLst/>
              <a:cxnLst/>
              <a:rect l="l" t="t" r="r" b="b"/>
              <a:pathLst>
                <a:path w="2683" h="914" extrusionOk="0">
                  <a:moveTo>
                    <a:pt x="0" y="0"/>
                  </a:moveTo>
                  <a:lnTo>
                    <a:pt x="2682" y="913"/>
                  </a:lnTo>
                  <a:lnTo>
                    <a:pt x="2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547;p56"/>
            <p:cNvSpPr/>
            <p:nvPr/>
          </p:nvSpPr>
          <p:spPr>
            <a:xfrm>
              <a:off x="4024325" y="2690400"/>
              <a:ext cx="144825" cy="163200"/>
            </a:xfrm>
            <a:custGeom>
              <a:avLst/>
              <a:gdLst/>
              <a:ahLst/>
              <a:cxnLst/>
              <a:rect l="l" t="t" r="r" b="b"/>
              <a:pathLst>
                <a:path w="5793" h="6528" extrusionOk="0">
                  <a:moveTo>
                    <a:pt x="76" y="0"/>
                  </a:moveTo>
                  <a:cubicBezTo>
                    <a:pt x="58" y="0"/>
                    <a:pt x="44" y="8"/>
                    <a:pt x="29" y="22"/>
                  </a:cubicBezTo>
                  <a:cubicBezTo>
                    <a:pt x="1" y="50"/>
                    <a:pt x="1" y="107"/>
                    <a:pt x="29" y="136"/>
                  </a:cubicBezTo>
                  <a:lnTo>
                    <a:pt x="5622" y="4530"/>
                  </a:lnTo>
                  <a:lnTo>
                    <a:pt x="5622" y="6441"/>
                  </a:lnTo>
                  <a:cubicBezTo>
                    <a:pt x="5622" y="6470"/>
                    <a:pt x="5650" y="6527"/>
                    <a:pt x="5707" y="6527"/>
                  </a:cubicBezTo>
                  <a:cubicBezTo>
                    <a:pt x="5736" y="6527"/>
                    <a:pt x="5764" y="6470"/>
                    <a:pt x="5793" y="6413"/>
                  </a:cubicBezTo>
                  <a:lnTo>
                    <a:pt x="5793" y="4444"/>
                  </a:lnTo>
                  <a:lnTo>
                    <a:pt x="5764" y="4416"/>
                  </a:lnTo>
                  <a:lnTo>
                    <a:pt x="144" y="22"/>
                  </a:lnTo>
                  <a:cubicBezTo>
                    <a:pt x="115" y="8"/>
                    <a:pt x="94"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548;p56"/>
            <p:cNvSpPr/>
            <p:nvPr/>
          </p:nvSpPr>
          <p:spPr>
            <a:xfrm>
              <a:off x="4160575" y="2894925"/>
              <a:ext cx="112025" cy="885950"/>
            </a:xfrm>
            <a:custGeom>
              <a:avLst/>
              <a:gdLst/>
              <a:ahLst/>
              <a:cxnLst/>
              <a:rect l="l" t="t" r="r" b="b"/>
              <a:pathLst>
                <a:path w="4481" h="35438" extrusionOk="0">
                  <a:moveTo>
                    <a:pt x="115" y="1"/>
                  </a:moveTo>
                  <a:cubicBezTo>
                    <a:pt x="29" y="1"/>
                    <a:pt x="1" y="87"/>
                    <a:pt x="1" y="115"/>
                  </a:cubicBezTo>
                  <a:lnTo>
                    <a:pt x="1" y="6535"/>
                  </a:lnTo>
                  <a:cubicBezTo>
                    <a:pt x="1" y="10815"/>
                    <a:pt x="457" y="15665"/>
                    <a:pt x="1285" y="19831"/>
                  </a:cubicBezTo>
                  <a:lnTo>
                    <a:pt x="4280" y="35352"/>
                  </a:lnTo>
                  <a:cubicBezTo>
                    <a:pt x="4309" y="35381"/>
                    <a:pt x="4337" y="35438"/>
                    <a:pt x="4395" y="35438"/>
                  </a:cubicBezTo>
                  <a:cubicBezTo>
                    <a:pt x="4452" y="35381"/>
                    <a:pt x="4480" y="35352"/>
                    <a:pt x="4480" y="35324"/>
                  </a:cubicBezTo>
                  <a:lnTo>
                    <a:pt x="1484" y="19802"/>
                  </a:lnTo>
                  <a:cubicBezTo>
                    <a:pt x="685" y="15637"/>
                    <a:pt x="200" y="10786"/>
                    <a:pt x="200" y="6535"/>
                  </a:cubicBezTo>
                  <a:lnTo>
                    <a:pt x="200" y="115"/>
                  </a:lnTo>
                  <a:cubicBezTo>
                    <a:pt x="200" y="58"/>
                    <a:pt x="14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549;p56"/>
            <p:cNvSpPr/>
            <p:nvPr/>
          </p:nvSpPr>
          <p:spPr>
            <a:xfrm>
              <a:off x="4114200" y="3869300"/>
              <a:ext cx="229725" cy="5725"/>
            </a:xfrm>
            <a:custGeom>
              <a:avLst/>
              <a:gdLst/>
              <a:ahLst/>
              <a:cxnLst/>
              <a:rect l="l" t="t" r="r" b="b"/>
              <a:pathLst>
                <a:path w="9189" h="229" extrusionOk="0">
                  <a:moveTo>
                    <a:pt x="115" y="1"/>
                  </a:moveTo>
                  <a:cubicBezTo>
                    <a:pt x="30" y="1"/>
                    <a:pt x="1" y="58"/>
                    <a:pt x="1" y="115"/>
                  </a:cubicBezTo>
                  <a:cubicBezTo>
                    <a:pt x="1" y="200"/>
                    <a:pt x="30" y="229"/>
                    <a:pt x="115" y="229"/>
                  </a:cubicBezTo>
                  <a:lnTo>
                    <a:pt x="9103" y="229"/>
                  </a:lnTo>
                  <a:cubicBezTo>
                    <a:pt x="9131" y="229"/>
                    <a:pt x="9188" y="200"/>
                    <a:pt x="9188" y="115"/>
                  </a:cubicBezTo>
                  <a:cubicBezTo>
                    <a:pt x="9188" y="58"/>
                    <a:pt x="9160" y="1"/>
                    <a:pt x="9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550;p56"/>
            <p:cNvSpPr/>
            <p:nvPr/>
          </p:nvSpPr>
          <p:spPr>
            <a:xfrm>
              <a:off x="3671975" y="1917000"/>
              <a:ext cx="664825" cy="803200"/>
            </a:xfrm>
            <a:custGeom>
              <a:avLst/>
              <a:gdLst/>
              <a:ahLst/>
              <a:cxnLst/>
              <a:rect l="l" t="t" r="r" b="b"/>
              <a:pathLst>
                <a:path w="26593" h="32128" extrusionOk="0">
                  <a:moveTo>
                    <a:pt x="0" y="30872"/>
                  </a:moveTo>
                  <a:cubicBezTo>
                    <a:pt x="0" y="30872"/>
                    <a:pt x="0" y="30872"/>
                    <a:pt x="0" y="30872"/>
                  </a:cubicBezTo>
                  <a:cubicBezTo>
                    <a:pt x="0" y="30872"/>
                    <a:pt x="0" y="30872"/>
                    <a:pt x="0" y="30872"/>
                  </a:cubicBezTo>
                  <a:lnTo>
                    <a:pt x="0" y="30872"/>
                  </a:lnTo>
                  <a:lnTo>
                    <a:pt x="0" y="30872"/>
                  </a:lnTo>
                  <a:close/>
                  <a:moveTo>
                    <a:pt x="18147" y="0"/>
                  </a:moveTo>
                  <a:cubicBezTo>
                    <a:pt x="18147" y="0"/>
                    <a:pt x="10414" y="1256"/>
                    <a:pt x="9558" y="1884"/>
                  </a:cubicBezTo>
                  <a:cubicBezTo>
                    <a:pt x="4314" y="5931"/>
                    <a:pt x="10" y="30844"/>
                    <a:pt x="0" y="30872"/>
                  </a:cubicBezTo>
                  <a:lnTo>
                    <a:pt x="0" y="30872"/>
                  </a:lnTo>
                  <a:lnTo>
                    <a:pt x="23824" y="32128"/>
                  </a:lnTo>
                  <a:cubicBezTo>
                    <a:pt x="23824" y="32128"/>
                    <a:pt x="26592" y="7191"/>
                    <a:pt x="25023" y="4680"/>
                  </a:cubicBezTo>
                  <a:cubicBezTo>
                    <a:pt x="23453" y="2169"/>
                    <a:pt x="18147" y="0"/>
                    <a:pt x="18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551;p56"/>
            <p:cNvSpPr/>
            <p:nvPr/>
          </p:nvSpPr>
          <p:spPr>
            <a:xfrm>
              <a:off x="4000800" y="1755800"/>
              <a:ext cx="139125" cy="296750"/>
            </a:xfrm>
            <a:custGeom>
              <a:avLst/>
              <a:gdLst/>
              <a:ahLst/>
              <a:cxnLst/>
              <a:rect l="l" t="t" r="r" b="b"/>
              <a:pathLst>
                <a:path w="5565" h="11870" extrusionOk="0">
                  <a:moveTo>
                    <a:pt x="2797" y="0"/>
                  </a:moveTo>
                  <a:cubicBezTo>
                    <a:pt x="1256" y="0"/>
                    <a:pt x="0" y="1256"/>
                    <a:pt x="0" y="2768"/>
                  </a:cubicBezTo>
                  <a:lnTo>
                    <a:pt x="0" y="9102"/>
                  </a:lnTo>
                  <a:cubicBezTo>
                    <a:pt x="0" y="10614"/>
                    <a:pt x="1256" y="11870"/>
                    <a:pt x="2797" y="11870"/>
                  </a:cubicBezTo>
                  <a:cubicBezTo>
                    <a:pt x="4309" y="11870"/>
                    <a:pt x="5564" y="10614"/>
                    <a:pt x="5564" y="9102"/>
                  </a:cubicBezTo>
                  <a:lnTo>
                    <a:pt x="5564" y="2768"/>
                  </a:lnTo>
                  <a:cubicBezTo>
                    <a:pt x="5564" y="2026"/>
                    <a:pt x="5250" y="1313"/>
                    <a:pt x="4737" y="828"/>
                  </a:cubicBezTo>
                  <a:cubicBezTo>
                    <a:pt x="4252" y="314"/>
                    <a:pt x="3538" y="0"/>
                    <a:pt x="2797"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552;p56"/>
            <p:cNvSpPr/>
            <p:nvPr/>
          </p:nvSpPr>
          <p:spPr>
            <a:xfrm>
              <a:off x="4000800" y="1862075"/>
              <a:ext cx="86325" cy="96325"/>
            </a:xfrm>
            <a:custGeom>
              <a:avLst/>
              <a:gdLst/>
              <a:ahLst/>
              <a:cxnLst/>
              <a:rect l="l" t="t" r="r" b="b"/>
              <a:pathLst>
                <a:path w="3453" h="3853" extrusionOk="0">
                  <a:moveTo>
                    <a:pt x="3453" y="1"/>
                  </a:moveTo>
                  <a:lnTo>
                    <a:pt x="0" y="371"/>
                  </a:lnTo>
                  <a:lnTo>
                    <a:pt x="0" y="3852"/>
                  </a:lnTo>
                  <a:lnTo>
                    <a:pt x="3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553;p56"/>
            <p:cNvSpPr/>
            <p:nvPr/>
          </p:nvSpPr>
          <p:spPr>
            <a:xfrm>
              <a:off x="3915925" y="1661050"/>
              <a:ext cx="219700" cy="238900"/>
            </a:xfrm>
            <a:custGeom>
              <a:avLst/>
              <a:gdLst/>
              <a:ahLst/>
              <a:cxnLst/>
              <a:rect l="l" t="t" r="r" b="b"/>
              <a:pathLst>
                <a:path w="8788" h="9556" extrusionOk="0">
                  <a:moveTo>
                    <a:pt x="5001" y="0"/>
                  </a:moveTo>
                  <a:cubicBezTo>
                    <a:pt x="4221" y="0"/>
                    <a:pt x="3454" y="327"/>
                    <a:pt x="2853" y="1108"/>
                  </a:cubicBezTo>
                  <a:cubicBezTo>
                    <a:pt x="2368" y="2050"/>
                    <a:pt x="1940" y="2963"/>
                    <a:pt x="1512" y="3933"/>
                  </a:cubicBezTo>
                  <a:cubicBezTo>
                    <a:pt x="942" y="5245"/>
                    <a:pt x="0" y="6815"/>
                    <a:pt x="428" y="8213"/>
                  </a:cubicBezTo>
                  <a:cubicBezTo>
                    <a:pt x="648" y="8874"/>
                    <a:pt x="2949" y="9556"/>
                    <a:pt x="4318" y="9556"/>
                  </a:cubicBezTo>
                  <a:cubicBezTo>
                    <a:pt x="4545" y="9556"/>
                    <a:pt x="4746" y="9537"/>
                    <a:pt x="4908" y="9497"/>
                  </a:cubicBezTo>
                  <a:cubicBezTo>
                    <a:pt x="7390" y="8840"/>
                    <a:pt x="8788" y="6044"/>
                    <a:pt x="8759" y="3676"/>
                  </a:cubicBezTo>
                  <a:cubicBezTo>
                    <a:pt x="8700" y="1761"/>
                    <a:pt x="6813" y="0"/>
                    <a:pt x="500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554;p56"/>
            <p:cNvSpPr/>
            <p:nvPr/>
          </p:nvSpPr>
          <p:spPr>
            <a:xfrm>
              <a:off x="3908075" y="1564875"/>
              <a:ext cx="300325" cy="273000"/>
            </a:xfrm>
            <a:custGeom>
              <a:avLst/>
              <a:gdLst/>
              <a:ahLst/>
              <a:cxnLst/>
              <a:rect l="l" t="t" r="r" b="b"/>
              <a:pathLst>
                <a:path w="12013" h="10920" extrusionOk="0">
                  <a:moveTo>
                    <a:pt x="3027" y="1"/>
                  </a:moveTo>
                  <a:cubicBezTo>
                    <a:pt x="2361" y="1"/>
                    <a:pt x="1669" y="715"/>
                    <a:pt x="1370" y="1189"/>
                  </a:cubicBezTo>
                  <a:cubicBezTo>
                    <a:pt x="514" y="2758"/>
                    <a:pt x="0" y="6068"/>
                    <a:pt x="1712" y="6524"/>
                  </a:cubicBezTo>
                  <a:cubicBezTo>
                    <a:pt x="1770" y="6542"/>
                    <a:pt x="1827" y="6550"/>
                    <a:pt x="1883" y="6550"/>
                  </a:cubicBezTo>
                  <a:cubicBezTo>
                    <a:pt x="2662" y="6550"/>
                    <a:pt x="3299" y="4997"/>
                    <a:pt x="3538" y="4784"/>
                  </a:cubicBezTo>
                  <a:cubicBezTo>
                    <a:pt x="3811" y="4543"/>
                    <a:pt x="4103" y="4452"/>
                    <a:pt x="4401" y="4452"/>
                  </a:cubicBezTo>
                  <a:cubicBezTo>
                    <a:pt x="4915" y="4452"/>
                    <a:pt x="5448" y="4721"/>
                    <a:pt x="5935" y="4955"/>
                  </a:cubicBezTo>
                  <a:cubicBezTo>
                    <a:pt x="6420" y="5155"/>
                    <a:pt x="7133" y="5640"/>
                    <a:pt x="7390" y="6154"/>
                  </a:cubicBezTo>
                  <a:cubicBezTo>
                    <a:pt x="7590" y="6639"/>
                    <a:pt x="7019" y="7323"/>
                    <a:pt x="7419" y="7637"/>
                  </a:cubicBezTo>
                  <a:cubicBezTo>
                    <a:pt x="7514" y="7710"/>
                    <a:pt x="7631" y="7737"/>
                    <a:pt x="7761" y="7737"/>
                  </a:cubicBezTo>
                  <a:cubicBezTo>
                    <a:pt x="8089" y="7737"/>
                    <a:pt x="8494" y="7569"/>
                    <a:pt x="8803" y="7569"/>
                  </a:cubicBezTo>
                  <a:cubicBezTo>
                    <a:pt x="8848" y="7569"/>
                    <a:pt x="8891" y="7572"/>
                    <a:pt x="8931" y="7580"/>
                  </a:cubicBezTo>
                  <a:cubicBezTo>
                    <a:pt x="9530" y="7751"/>
                    <a:pt x="9216" y="8236"/>
                    <a:pt x="9016" y="8664"/>
                  </a:cubicBezTo>
                  <a:cubicBezTo>
                    <a:pt x="8874" y="9007"/>
                    <a:pt x="8788" y="9349"/>
                    <a:pt x="8788" y="9692"/>
                  </a:cubicBezTo>
                  <a:cubicBezTo>
                    <a:pt x="8788" y="9891"/>
                    <a:pt x="8931" y="10890"/>
                    <a:pt x="9102" y="10918"/>
                  </a:cubicBezTo>
                  <a:cubicBezTo>
                    <a:pt x="9105" y="10919"/>
                    <a:pt x="9109" y="10919"/>
                    <a:pt x="9112" y="10919"/>
                  </a:cubicBezTo>
                  <a:cubicBezTo>
                    <a:pt x="9290" y="10919"/>
                    <a:pt x="9732" y="10202"/>
                    <a:pt x="9844" y="10062"/>
                  </a:cubicBezTo>
                  <a:cubicBezTo>
                    <a:pt x="10443" y="9235"/>
                    <a:pt x="11698" y="7751"/>
                    <a:pt x="11698" y="6639"/>
                  </a:cubicBezTo>
                  <a:cubicBezTo>
                    <a:pt x="11698" y="6097"/>
                    <a:pt x="11213" y="5954"/>
                    <a:pt x="11299" y="5326"/>
                  </a:cubicBezTo>
                  <a:cubicBezTo>
                    <a:pt x="11413" y="4641"/>
                    <a:pt x="12012" y="3928"/>
                    <a:pt x="11584" y="3272"/>
                  </a:cubicBezTo>
                  <a:cubicBezTo>
                    <a:pt x="11442" y="3072"/>
                    <a:pt x="11270" y="2929"/>
                    <a:pt x="11014" y="2901"/>
                  </a:cubicBezTo>
                  <a:cubicBezTo>
                    <a:pt x="10988" y="2894"/>
                    <a:pt x="10962" y="2891"/>
                    <a:pt x="10935" y="2891"/>
                  </a:cubicBezTo>
                  <a:cubicBezTo>
                    <a:pt x="10777" y="2891"/>
                    <a:pt x="10597" y="2997"/>
                    <a:pt x="10455" y="2997"/>
                  </a:cubicBezTo>
                  <a:cubicBezTo>
                    <a:pt x="10431" y="2997"/>
                    <a:pt x="10408" y="2994"/>
                    <a:pt x="10386" y="2987"/>
                  </a:cubicBezTo>
                  <a:cubicBezTo>
                    <a:pt x="10072" y="2929"/>
                    <a:pt x="10129" y="2815"/>
                    <a:pt x="10101" y="2501"/>
                  </a:cubicBezTo>
                  <a:cubicBezTo>
                    <a:pt x="10012" y="1815"/>
                    <a:pt x="9735" y="1352"/>
                    <a:pt x="9175" y="1352"/>
                  </a:cubicBezTo>
                  <a:cubicBezTo>
                    <a:pt x="9013" y="1352"/>
                    <a:pt x="8828" y="1391"/>
                    <a:pt x="8617" y="1474"/>
                  </a:cubicBezTo>
                  <a:cubicBezTo>
                    <a:pt x="8354" y="1581"/>
                    <a:pt x="8159" y="1631"/>
                    <a:pt x="8007" y="1631"/>
                  </a:cubicBezTo>
                  <a:cubicBezTo>
                    <a:pt x="7631" y="1631"/>
                    <a:pt x="7511" y="1326"/>
                    <a:pt x="7247" y="818"/>
                  </a:cubicBezTo>
                  <a:cubicBezTo>
                    <a:pt x="7016" y="420"/>
                    <a:pt x="6744" y="282"/>
                    <a:pt x="6450" y="282"/>
                  </a:cubicBezTo>
                  <a:cubicBezTo>
                    <a:pt x="6091" y="282"/>
                    <a:pt x="5699" y="487"/>
                    <a:pt x="5307" y="675"/>
                  </a:cubicBezTo>
                  <a:cubicBezTo>
                    <a:pt x="5081" y="796"/>
                    <a:pt x="4840" y="869"/>
                    <a:pt x="4599" y="869"/>
                  </a:cubicBezTo>
                  <a:cubicBezTo>
                    <a:pt x="4383" y="869"/>
                    <a:pt x="4168" y="810"/>
                    <a:pt x="3966" y="675"/>
                  </a:cubicBezTo>
                  <a:cubicBezTo>
                    <a:pt x="3709" y="504"/>
                    <a:pt x="3595" y="133"/>
                    <a:pt x="3310" y="48"/>
                  </a:cubicBezTo>
                  <a:cubicBezTo>
                    <a:pt x="3217" y="15"/>
                    <a:pt x="3122" y="1"/>
                    <a:pt x="3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555;p56"/>
            <p:cNvSpPr/>
            <p:nvPr/>
          </p:nvSpPr>
          <p:spPr>
            <a:xfrm>
              <a:off x="3972275" y="1734125"/>
              <a:ext cx="13575" cy="12875"/>
            </a:xfrm>
            <a:custGeom>
              <a:avLst/>
              <a:gdLst/>
              <a:ahLst/>
              <a:cxnLst/>
              <a:rect l="l" t="t" r="r" b="b"/>
              <a:pathLst>
                <a:path w="543" h="515" extrusionOk="0">
                  <a:moveTo>
                    <a:pt x="279" y="0"/>
                  </a:moveTo>
                  <a:cubicBezTo>
                    <a:pt x="141" y="0"/>
                    <a:pt x="0" y="93"/>
                    <a:pt x="0" y="268"/>
                  </a:cubicBezTo>
                  <a:cubicBezTo>
                    <a:pt x="0" y="428"/>
                    <a:pt x="142" y="514"/>
                    <a:pt x="280" y="514"/>
                  </a:cubicBezTo>
                  <a:cubicBezTo>
                    <a:pt x="412" y="514"/>
                    <a:pt x="542" y="436"/>
                    <a:pt x="542" y="268"/>
                  </a:cubicBezTo>
                  <a:cubicBezTo>
                    <a:pt x="542" y="86"/>
                    <a:pt x="412"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556;p56"/>
            <p:cNvSpPr/>
            <p:nvPr/>
          </p:nvSpPr>
          <p:spPr>
            <a:xfrm>
              <a:off x="4029325" y="1744550"/>
              <a:ext cx="13575" cy="13150"/>
            </a:xfrm>
            <a:custGeom>
              <a:avLst/>
              <a:gdLst/>
              <a:ahLst/>
              <a:cxnLst/>
              <a:rect l="l" t="t" r="r" b="b"/>
              <a:pathLst>
                <a:path w="543" h="526" extrusionOk="0">
                  <a:moveTo>
                    <a:pt x="272" y="1"/>
                  </a:moveTo>
                  <a:cubicBezTo>
                    <a:pt x="136" y="1"/>
                    <a:pt x="1" y="94"/>
                    <a:pt x="1" y="279"/>
                  </a:cubicBezTo>
                  <a:cubicBezTo>
                    <a:pt x="1" y="439"/>
                    <a:pt x="142" y="525"/>
                    <a:pt x="281" y="525"/>
                  </a:cubicBezTo>
                  <a:cubicBezTo>
                    <a:pt x="413" y="525"/>
                    <a:pt x="543" y="447"/>
                    <a:pt x="543" y="279"/>
                  </a:cubicBezTo>
                  <a:cubicBezTo>
                    <a:pt x="543" y="94"/>
                    <a:pt x="407"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557;p56"/>
            <p:cNvSpPr/>
            <p:nvPr/>
          </p:nvSpPr>
          <p:spPr>
            <a:xfrm>
              <a:off x="3993675" y="1810025"/>
              <a:ext cx="42450" cy="26525"/>
            </a:xfrm>
            <a:custGeom>
              <a:avLst/>
              <a:gdLst/>
              <a:ahLst/>
              <a:cxnLst/>
              <a:rect l="l" t="t" r="r" b="b"/>
              <a:pathLst>
                <a:path w="1698" h="1061" extrusionOk="0">
                  <a:moveTo>
                    <a:pt x="1257" y="1"/>
                  </a:moveTo>
                  <a:cubicBezTo>
                    <a:pt x="1185" y="1"/>
                    <a:pt x="1107" y="34"/>
                    <a:pt x="1027" y="114"/>
                  </a:cubicBezTo>
                  <a:cubicBezTo>
                    <a:pt x="827" y="314"/>
                    <a:pt x="514" y="371"/>
                    <a:pt x="257" y="371"/>
                  </a:cubicBezTo>
                  <a:cubicBezTo>
                    <a:pt x="86" y="371"/>
                    <a:pt x="0" y="542"/>
                    <a:pt x="114" y="684"/>
                  </a:cubicBezTo>
                  <a:cubicBezTo>
                    <a:pt x="171" y="742"/>
                    <a:pt x="285" y="827"/>
                    <a:pt x="371" y="884"/>
                  </a:cubicBezTo>
                  <a:cubicBezTo>
                    <a:pt x="529" y="1006"/>
                    <a:pt x="719" y="1060"/>
                    <a:pt x="901" y="1060"/>
                  </a:cubicBezTo>
                  <a:cubicBezTo>
                    <a:pt x="1147" y="1060"/>
                    <a:pt x="1381" y="962"/>
                    <a:pt x="1512" y="799"/>
                  </a:cubicBezTo>
                  <a:lnTo>
                    <a:pt x="1541" y="742"/>
                  </a:lnTo>
                  <a:cubicBezTo>
                    <a:pt x="1698" y="450"/>
                    <a:pt x="1520" y="1"/>
                    <a:pt x="1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558;p56"/>
            <p:cNvSpPr/>
            <p:nvPr/>
          </p:nvSpPr>
          <p:spPr>
            <a:xfrm>
              <a:off x="4097450" y="1748650"/>
              <a:ext cx="77450" cy="61725"/>
            </a:xfrm>
            <a:custGeom>
              <a:avLst/>
              <a:gdLst/>
              <a:ahLst/>
              <a:cxnLst/>
              <a:rect l="l" t="t" r="r" b="b"/>
              <a:pathLst>
                <a:path w="3098" h="2469" extrusionOk="0">
                  <a:moveTo>
                    <a:pt x="1681" y="0"/>
                  </a:moveTo>
                  <a:cubicBezTo>
                    <a:pt x="1317" y="0"/>
                    <a:pt x="928" y="187"/>
                    <a:pt x="642" y="629"/>
                  </a:cubicBezTo>
                  <a:cubicBezTo>
                    <a:pt x="0" y="1602"/>
                    <a:pt x="646" y="2469"/>
                    <a:pt x="1411" y="2469"/>
                  </a:cubicBezTo>
                  <a:cubicBezTo>
                    <a:pt x="1767" y="2469"/>
                    <a:pt x="2150" y="2280"/>
                    <a:pt x="2440" y="1827"/>
                  </a:cubicBezTo>
                  <a:cubicBezTo>
                    <a:pt x="3097" y="822"/>
                    <a:pt x="2445" y="0"/>
                    <a:pt x="168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559;p56"/>
            <p:cNvSpPr/>
            <p:nvPr/>
          </p:nvSpPr>
          <p:spPr>
            <a:xfrm>
              <a:off x="4126350" y="1753650"/>
              <a:ext cx="28550" cy="40675"/>
            </a:xfrm>
            <a:custGeom>
              <a:avLst/>
              <a:gdLst/>
              <a:ahLst/>
              <a:cxnLst/>
              <a:rect l="l" t="t" r="r" b="b"/>
              <a:pathLst>
                <a:path w="1142" h="1627" extrusionOk="0">
                  <a:moveTo>
                    <a:pt x="542" y="1"/>
                  </a:moveTo>
                  <a:cubicBezTo>
                    <a:pt x="514" y="1"/>
                    <a:pt x="485" y="1"/>
                    <a:pt x="485" y="29"/>
                  </a:cubicBezTo>
                  <a:cubicBezTo>
                    <a:pt x="485" y="86"/>
                    <a:pt x="485" y="115"/>
                    <a:pt x="514" y="115"/>
                  </a:cubicBezTo>
                  <a:cubicBezTo>
                    <a:pt x="514" y="115"/>
                    <a:pt x="913" y="257"/>
                    <a:pt x="999" y="628"/>
                  </a:cubicBezTo>
                  <a:cubicBezTo>
                    <a:pt x="1056" y="742"/>
                    <a:pt x="999" y="914"/>
                    <a:pt x="942" y="999"/>
                  </a:cubicBezTo>
                  <a:cubicBezTo>
                    <a:pt x="827" y="1113"/>
                    <a:pt x="685" y="1228"/>
                    <a:pt x="542" y="1228"/>
                  </a:cubicBezTo>
                  <a:cubicBezTo>
                    <a:pt x="342" y="1256"/>
                    <a:pt x="114" y="1370"/>
                    <a:pt x="57" y="1541"/>
                  </a:cubicBezTo>
                  <a:cubicBezTo>
                    <a:pt x="0" y="1570"/>
                    <a:pt x="57" y="1627"/>
                    <a:pt x="86" y="1627"/>
                  </a:cubicBezTo>
                  <a:cubicBezTo>
                    <a:pt x="86" y="1627"/>
                    <a:pt x="114" y="1627"/>
                    <a:pt x="143" y="1541"/>
                  </a:cubicBezTo>
                  <a:cubicBezTo>
                    <a:pt x="228" y="1427"/>
                    <a:pt x="399" y="1285"/>
                    <a:pt x="571" y="1285"/>
                  </a:cubicBezTo>
                  <a:cubicBezTo>
                    <a:pt x="799" y="1285"/>
                    <a:pt x="942" y="1199"/>
                    <a:pt x="1056" y="1028"/>
                  </a:cubicBezTo>
                  <a:cubicBezTo>
                    <a:pt x="1141" y="914"/>
                    <a:pt x="1141" y="714"/>
                    <a:pt x="1113" y="571"/>
                  </a:cubicBezTo>
                  <a:cubicBezTo>
                    <a:pt x="970" y="200"/>
                    <a:pt x="542" y="1"/>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560;p56"/>
            <p:cNvSpPr/>
            <p:nvPr/>
          </p:nvSpPr>
          <p:spPr>
            <a:xfrm>
              <a:off x="3937325" y="1917000"/>
              <a:ext cx="77775" cy="159100"/>
            </a:xfrm>
            <a:custGeom>
              <a:avLst/>
              <a:gdLst/>
              <a:ahLst/>
              <a:cxnLst/>
              <a:rect l="l" t="t" r="r" b="b"/>
              <a:pathLst>
                <a:path w="3111" h="6364" extrusionOk="0">
                  <a:moveTo>
                    <a:pt x="2511" y="0"/>
                  </a:moveTo>
                  <a:lnTo>
                    <a:pt x="1655" y="514"/>
                  </a:lnTo>
                  <a:cubicBezTo>
                    <a:pt x="1141" y="714"/>
                    <a:pt x="770" y="1256"/>
                    <a:pt x="656" y="1684"/>
                  </a:cubicBezTo>
                  <a:lnTo>
                    <a:pt x="371" y="3025"/>
                  </a:lnTo>
                  <a:cubicBezTo>
                    <a:pt x="371" y="3025"/>
                    <a:pt x="0" y="4794"/>
                    <a:pt x="656" y="6363"/>
                  </a:cubicBezTo>
                  <a:cubicBezTo>
                    <a:pt x="1284" y="5507"/>
                    <a:pt x="3110" y="4423"/>
                    <a:pt x="3110" y="4423"/>
                  </a:cubicBezTo>
                  <a:lnTo>
                    <a:pt x="2967" y="4138"/>
                  </a:lnTo>
                  <a:cubicBezTo>
                    <a:pt x="2568" y="3139"/>
                    <a:pt x="2511" y="0"/>
                    <a:pt x="2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561;p56"/>
            <p:cNvSpPr/>
            <p:nvPr/>
          </p:nvSpPr>
          <p:spPr>
            <a:xfrm>
              <a:off x="4015075" y="1920575"/>
              <a:ext cx="181900" cy="170500"/>
            </a:xfrm>
            <a:custGeom>
              <a:avLst/>
              <a:gdLst/>
              <a:ahLst/>
              <a:cxnLst/>
              <a:rect l="l" t="t" r="r" b="b"/>
              <a:pathLst>
                <a:path w="7276" h="6820" extrusionOk="0">
                  <a:moveTo>
                    <a:pt x="4965" y="0"/>
                  </a:moveTo>
                  <a:cubicBezTo>
                    <a:pt x="4965" y="0"/>
                    <a:pt x="5678" y="3025"/>
                    <a:pt x="0" y="4280"/>
                  </a:cubicBezTo>
                  <a:cubicBezTo>
                    <a:pt x="0" y="4280"/>
                    <a:pt x="713" y="5592"/>
                    <a:pt x="656" y="6819"/>
                  </a:cubicBezTo>
                  <a:cubicBezTo>
                    <a:pt x="2368" y="6648"/>
                    <a:pt x="7019" y="2996"/>
                    <a:pt x="7276" y="1798"/>
                  </a:cubicBezTo>
                  <a:cubicBezTo>
                    <a:pt x="6990" y="599"/>
                    <a:pt x="4965" y="0"/>
                    <a:pt x="4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562;p56"/>
            <p:cNvSpPr/>
            <p:nvPr/>
          </p:nvSpPr>
          <p:spPr>
            <a:xfrm>
              <a:off x="3967275" y="1742250"/>
              <a:ext cx="32825" cy="55650"/>
            </a:xfrm>
            <a:custGeom>
              <a:avLst/>
              <a:gdLst/>
              <a:ahLst/>
              <a:cxnLst/>
              <a:rect l="l" t="t" r="r" b="b"/>
              <a:pathLst>
                <a:path w="1313" h="2226" extrusionOk="0">
                  <a:moveTo>
                    <a:pt x="1256" y="0"/>
                  </a:moveTo>
                  <a:cubicBezTo>
                    <a:pt x="1227" y="0"/>
                    <a:pt x="1199" y="0"/>
                    <a:pt x="1199" y="29"/>
                  </a:cubicBezTo>
                  <a:lnTo>
                    <a:pt x="742" y="1113"/>
                  </a:lnTo>
                  <a:cubicBezTo>
                    <a:pt x="713" y="1110"/>
                    <a:pt x="682" y="1108"/>
                    <a:pt x="650" y="1108"/>
                  </a:cubicBezTo>
                  <a:cubicBezTo>
                    <a:pt x="399" y="1108"/>
                    <a:pt x="83" y="1215"/>
                    <a:pt x="57" y="1569"/>
                  </a:cubicBezTo>
                  <a:cubicBezTo>
                    <a:pt x="0" y="2026"/>
                    <a:pt x="542" y="2169"/>
                    <a:pt x="771" y="2226"/>
                  </a:cubicBezTo>
                  <a:lnTo>
                    <a:pt x="799" y="2226"/>
                  </a:lnTo>
                  <a:cubicBezTo>
                    <a:pt x="856" y="2226"/>
                    <a:pt x="885" y="2169"/>
                    <a:pt x="885" y="2140"/>
                  </a:cubicBezTo>
                  <a:cubicBezTo>
                    <a:pt x="885" y="2112"/>
                    <a:pt x="856" y="2083"/>
                    <a:pt x="799" y="2083"/>
                  </a:cubicBezTo>
                  <a:cubicBezTo>
                    <a:pt x="799" y="2083"/>
                    <a:pt x="86" y="1969"/>
                    <a:pt x="143" y="1569"/>
                  </a:cubicBezTo>
                  <a:cubicBezTo>
                    <a:pt x="165" y="1259"/>
                    <a:pt x="498" y="1224"/>
                    <a:pt x="658" y="1224"/>
                  </a:cubicBezTo>
                  <a:cubicBezTo>
                    <a:pt x="704" y="1224"/>
                    <a:pt x="736" y="1227"/>
                    <a:pt x="742" y="1227"/>
                  </a:cubicBezTo>
                  <a:cubicBezTo>
                    <a:pt x="771" y="1227"/>
                    <a:pt x="799" y="1227"/>
                    <a:pt x="799" y="1170"/>
                  </a:cubicBezTo>
                  <a:lnTo>
                    <a:pt x="1313" y="86"/>
                  </a:lnTo>
                  <a:cubicBezTo>
                    <a:pt x="1313" y="29"/>
                    <a:pt x="1313" y="0"/>
                    <a:pt x="1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563;p56"/>
            <p:cNvSpPr/>
            <p:nvPr/>
          </p:nvSpPr>
          <p:spPr>
            <a:xfrm>
              <a:off x="4039325" y="1770050"/>
              <a:ext cx="26400" cy="26425"/>
            </a:xfrm>
            <a:custGeom>
              <a:avLst/>
              <a:gdLst/>
              <a:ahLst/>
              <a:cxnLst/>
              <a:rect l="l" t="t" r="r" b="b"/>
              <a:pathLst>
                <a:path w="1056" h="1057" extrusionOk="0">
                  <a:moveTo>
                    <a:pt x="514" y="1"/>
                  </a:moveTo>
                  <a:cubicBezTo>
                    <a:pt x="228" y="1"/>
                    <a:pt x="0" y="229"/>
                    <a:pt x="0" y="543"/>
                  </a:cubicBezTo>
                  <a:cubicBezTo>
                    <a:pt x="0" y="828"/>
                    <a:pt x="228" y="1057"/>
                    <a:pt x="514" y="1057"/>
                  </a:cubicBezTo>
                  <a:cubicBezTo>
                    <a:pt x="828" y="1057"/>
                    <a:pt x="1056" y="828"/>
                    <a:pt x="1056" y="543"/>
                  </a:cubicBezTo>
                  <a:cubicBezTo>
                    <a:pt x="1056" y="229"/>
                    <a:pt x="828"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564;p56"/>
            <p:cNvSpPr/>
            <p:nvPr/>
          </p:nvSpPr>
          <p:spPr>
            <a:xfrm>
              <a:off x="3995800" y="1844950"/>
              <a:ext cx="115575" cy="57800"/>
            </a:xfrm>
            <a:custGeom>
              <a:avLst/>
              <a:gdLst/>
              <a:ahLst/>
              <a:cxnLst/>
              <a:rect l="l" t="t" r="r" b="b"/>
              <a:pathLst>
                <a:path w="4623" h="2312" extrusionOk="0">
                  <a:moveTo>
                    <a:pt x="4594" y="1"/>
                  </a:moveTo>
                  <a:cubicBezTo>
                    <a:pt x="4566" y="1"/>
                    <a:pt x="4509" y="1"/>
                    <a:pt x="4480" y="29"/>
                  </a:cubicBezTo>
                  <a:cubicBezTo>
                    <a:pt x="3250" y="1883"/>
                    <a:pt x="1808" y="2214"/>
                    <a:pt x="920" y="2214"/>
                  </a:cubicBezTo>
                  <a:cubicBezTo>
                    <a:pt x="428" y="2214"/>
                    <a:pt x="107" y="2112"/>
                    <a:pt x="86" y="2112"/>
                  </a:cubicBezTo>
                  <a:cubicBezTo>
                    <a:pt x="77" y="2094"/>
                    <a:pt x="69" y="2088"/>
                    <a:pt x="61" y="2088"/>
                  </a:cubicBezTo>
                  <a:cubicBezTo>
                    <a:pt x="43" y="2088"/>
                    <a:pt x="29" y="2121"/>
                    <a:pt x="29" y="2141"/>
                  </a:cubicBezTo>
                  <a:cubicBezTo>
                    <a:pt x="1" y="2169"/>
                    <a:pt x="29" y="2198"/>
                    <a:pt x="58" y="2198"/>
                  </a:cubicBezTo>
                  <a:cubicBezTo>
                    <a:pt x="86" y="2198"/>
                    <a:pt x="429" y="2312"/>
                    <a:pt x="942" y="2312"/>
                  </a:cubicBezTo>
                  <a:cubicBezTo>
                    <a:pt x="1884" y="2312"/>
                    <a:pt x="3339" y="1969"/>
                    <a:pt x="4623" y="115"/>
                  </a:cubicBezTo>
                  <a:cubicBezTo>
                    <a:pt x="4623" y="58"/>
                    <a:pt x="4623" y="29"/>
                    <a:pt x="4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565;p56"/>
            <p:cNvSpPr/>
            <p:nvPr/>
          </p:nvSpPr>
          <p:spPr>
            <a:xfrm>
              <a:off x="3660550" y="2142550"/>
              <a:ext cx="180500" cy="393625"/>
            </a:xfrm>
            <a:custGeom>
              <a:avLst/>
              <a:gdLst/>
              <a:ahLst/>
              <a:cxnLst/>
              <a:rect l="l" t="t" r="r" b="b"/>
              <a:pathLst>
                <a:path w="7220" h="15745" extrusionOk="0">
                  <a:moveTo>
                    <a:pt x="1598" y="0"/>
                  </a:moveTo>
                  <a:cubicBezTo>
                    <a:pt x="1386" y="0"/>
                    <a:pt x="1210" y="34"/>
                    <a:pt x="1085" y="109"/>
                  </a:cubicBezTo>
                  <a:cubicBezTo>
                    <a:pt x="229" y="594"/>
                    <a:pt x="1" y="3704"/>
                    <a:pt x="486" y="4560"/>
                  </a:cubicBezTo>
                  <a:lnTo>
                    <a:pt x="1227" y="5130"/>
                  </a:lnTo>
                  <a:cubicBezTo>
                    <a:pt x="2568" y="6129"/>
                    <a:pt x="3225" y="7784"/>
                    <a:pt x="2911" y="9410"/>
                  </a:cubicBezTo>
                  <a:cubicBezTo>
                    <a:pt x="2911" y="9439"/>
                    <a:pt x="2882" y="9524"/>
                    <a:pt x="2882" y="9553"/>
                  </a:cubicBezTo>
                  <a:lnTo>
                    <a:pt x="2083" y="12920"/>
                  </a:lnTo>
                  <a:cubicBezTo>
                    <a:pt x="1884" y="13804"/>
                    <a:pt x="2369" y="14689"/>
                    <a:pt x="3196" y="15002"/>
                  </a:cubicBezTo>
                  <a:lnTo>
                    <a:pt x="4651" y="15573"/>
                  </a:lnTo>
                  <a:cubicBezTo>
                    <a:pt x="4908" y="15687"/>
                    <a:pt x="5136" y="15744"/>
                    <a:pt x="5336" y="15744"/>
                  </a:cubicBezTo>
                  <a:cubicBezTo>
                    <a:pt x="6192" y="15744"/>
                    <a:pt x="6991" y="15117"/>
                    <a:pt x="7105" y="14204"/>
                  </a:cubicBezTo>
                  <a:cubicBezTo>
                    <a:pt x="7219" y="13348"/>
                    <a:pt x="6763" y="12549"/>
                    <a:pt x="5992" y="12235"/>
                  </a:cubicBezTo>
                  <a:lnTo>
                    <a:pt x="6763" y="8840"/>
                  </a:lnTo>
                  <a:cubicBezTo>
                    <a:pt x="7019" y="7812"/>
                    <a:pt x="7019" y="6700"/>
                    <a:pt x="6791" y="5672"/>
                  </a:cubicBezTo>
                  <a:cubicBezTo>
                    <a:pt x="6449" y="3875"/>
                    <a:pt x="5735" y="1935"/>
                    <a:pt x="5735" y="1935"/>
                  </a:cubicBezTo>
                  <a:cubicBezTo>
                    <a:pt x="5297" y="1155"/>
                    <a:pt x="2839" y="0"/>
                    <a:pt x="1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566;p56"/>
            <p:cNvSpPr/>
            <p:nvPr/>
          </p:nvSpPr>
          <p:spPr>
            <a:xfrm>
              <a:off x="3730450" y="2120700"/>
              <a:ext cx="321025" cy="379100"/>
            </a:xfrm>
            <a:custGeom>
              <a:avLst/>
              <a:gdLst/>
              <a:ahLst/>
              <a:cxnLst/>
              <a:rect l="l" t="t" r="r" b="b"/>
              <a:pathLst>
                <a:path w="12841" h="15164" extrusionOk="0">
                  <a:moveTo>
                    <a:pt x="4150" y="0"/>
                  </a:moveTo>
                  <a:cubicBezTo>
                    <a:pt x="3394" y="0"/>
                    <a:pt x="2485" y="737"/>
                    <a:pt x="1941" y="1325"/>
                  </a:cubicBezTo>
                  <a:cubicBezTo>
                    <a:pt x="1199" y="2153"/>
                    <a:pt x="1" y="3807"/>
                    <a:pt x="800" y="4521"/>
                  </a:cubicBezTo>
                  <a:lnTo>
                    <a:pt x="3539" y="6147"/>
                  </a:lnTo>
                  <a:cubicBezTo>
                    <a:pt x="5108" y="7089"/>
                    <a:pt x="6221" y="8601"/>
                    <a:pt x="6620" y="10370"/>
                  </a:cubicBezTo>
                  <a:lnTo>
                    <a:pt x="7391" y="13680"/>
                  </a:lnTo>
                  <a:cubicBezTo>
                    <a:pt x="7619" y="14564"/>
                    <a:pt x="8389" y="15163"/>
                    <a:pt x="9274" y="15163"/>
                  </a:cubicBezTo>
                  <a:lnTo>
                    <a:pt x="9416" y="15163"/>
                  </a:lnTo>
                  <a:lnTo>
                    <a:pt x="10986" y="15021"/>
                  </a:lnTo>
                  <a:cubicBezTo>
                    <a:pt x="12070" y="14935"/>
                    <a:pt x="12840" y="13993"/>
                    <a:pt x="12783" y="12938"/>
                  </a:cubicBezTo>
                  <a:cubicBezTo>
                    <a:pt x="12699" y="11901"/>
                    <a:pt x="11845" y="11139"/>
                    <a:pt x="10841" y="11139"/>
                  </a:cubicBezTo>
                  <a:cubicBezTo>
                    <a:pt x="10823" y="11139"/>
                    <a:pt x="10804" y="11140"/>
                    <a:pt x="10786" y="11140"/>
                  </a:cubicBezTo>
                  <a:lnTo>
                    <a:pt x="9616" y="6119"/>
                  </a:lnTo>
                  <a:cubicBezTo>
                    <a:pt x="9502" y="5719"/>
                    <a:pt x="8646" y="4007"/>
                    <a:pt x="8361" y="3722"/>
                  </a:cubicBezTo>
                  <a:lnTo>
                    <a:pt x="4794" y="241"/>
                  </a:lnTo>
                  <a:cubicBezTo>
                    <a:pt x="4605" y="72"/>
                    <a:pt x="4385" y="0"/>
                    <a:pt x="4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567;p56"/>
            <p:cNvSpPr/>
            <p:nvPr/>
          </p:nvSpPr>
          <p:spPr>
            <a:xfrm>
              <a:off x="3896650" y="1973575"/>
              <a:ext cx="75650" cy="90975"/>
            </a:xfrm>
            <a:custGeom>
              <a:avLst/>
              <a:gdLst/>
              <a:ahLst/>
              <a:cxnLst/>
              <a:rect l="l" t="t" r="r" b="b"/>
              <a:pathLst>
                <a:path w="3026" h="3639" extrusionOk="0">
                  <a:moveTo>
                    <a:pt x="2485" y="0"/>
                  </a:moveTo>
                  <a:cubicBezTo>
                    <a:pt x="1980" y="0"/>
                    <a:pt x="742" y="882"/>
                    <a:pt x="400" y="1618"/>
                  </a:cubicBezTo>
                  <a:cubicBezTo>
                    <a:pt x="1" y="2445"/>
                    <a:pt x="400" y="3415"/>
                    <a:pt x="771" y="3587"/>
                  </a:cubicBezTo>
                  <a:cubicBezTo>
                    <a:pt x="838" y="3622"/>
                    <a:pt x="910" y="3639"/>
                    <a:pt x="986" y="3639"/>
                  </a:cubicBezTo>
                  <a:cubicBezTo>
                    <a:pt x="1397" y="3639"/>
                    <a:pt x="1917" y="3144"/>
                    <a:pt x="2255" y="2445"/>
                  </a:cubicBezTo>
                  <a:cubicBezTo>
                    <a:pt x="2626" y="1618"/>
                    <a:pt x="3025" y="191"/>
                    <a:pt x="2597" y="20"/>
                  </a:cubicBezTo>
                  <a:cubicBezTo>
                    <a:pt x="2566" y="7"/>
                    <a:pt x="2528" y="0"/>
                    <a:pt x="2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568;p56"/>
            <p:cNvSpPr/>
            <p:nvPr/>
          </p:nvSpPr>
          <p:spPr>
            <a:xfrm>
              <a:off x="3820325" y="1929850"/>
              <a:ext cx="180500" cy="130450"/>
            </a:xfrm>
            <a:custGeom>
              <a:avLst/>
              <a:gdLst/>
              <a:ahLst/>
              <a:cxnLst/>
              <a:rect l="l" t="t" r="r" b="b"/>
              <a:pathLst>
                <a:path w="7220" h="5218" extrusionOk="0">
                  <a:moveTo>
                    <a:pt x="2112" y="0"/>
                  </a:moveTo>
                  <a:cubicBezTo>
                    <a:pt x="2055" y="29"/>
                    <a:pt x="1969" y="29"/>
                    <a:pt x="1912" y="29"/>
                  </a:cubicBezTo>
                  <a:cubicBezTo>
                    <a:pt x="1855" y="29"/>
                    <a:pt x="1798" y="57"/>
                    <a:pt x="1770" y="57"/>
                  </a:cubicBezTo>
                  <a:cubicBezTo>
                    <a:pt x="1656" y="86"/>
                    <a:pt x="1599" y="86"/>
                    <a:pt x="1484" y="143"/>
                  </a:cubicBezTo>
                  <a:cubicBezTo>
                    <a:pt x="971" y="342"/>
                    <a:pt x="514" y="571"/>
                    <a:pt x="1" y="799"/>
                  </a:cubicBezTo>
                  <a:cubicBezTo>
                    <a:pt x="58" y="885"/>
                    <a:pt x="86" y="913"/>
                    <a:pt x="115" y="999"/>
                  </a:cubicBezTo>
                  <a:cubicBezTo>
                    <a:pt x="914" y="2169"/>
                    <a:pt x="1056" y="2283"/>
                    <a:pt x="2454" y="3196"/>
                  </a:cubicBezTo>
                  <a:lnTo>
                    <a:pt x="5336" y="5050"/>
                  </a:lnTo>
                  <a:cubicBezTo>
                    <a:pt x="5511" y="5163"/>
                    <a:pt x="5715" y="5217"/>
                    <a:pt x="5921" y="5217"/>
                  </a:cubicBezTo>
                  <a:cubicBezTo>
                    <a:pt x="6287" y="5217"/>
                    <a:pt x="6658" y="5047"/>
                    <a:pt x="6877" y="4736"/>
                  </a:cubicBezTo>
                  <a:cubicBezTo>
                    <a:pt x="7219" y="4194"/>
                    <a:pt x="7048" y="3510"/>
                    <a:pt x="6535" y="3196"/>
                  </a:cubicBezTo>
                  <a:lnTo>
                    <a:pt x="3653" y="1341"/>
                  </a:lnTo>
                  <a:cubicBezTo>
                    <a:pt x="3054" y="942"/>
                    <a:pt x="2768" y="770"/>
                    <a:pt x="2597" y="599"/>
                  </a:cubicBezTo>
                  <a:cubicBezTo>
                    <a:pt x="2454" y="485"/>
                    <a:pt x="2340" y="314"/>
                    <a:pt x="2112"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569;p56"/>
            <p:cNvSpPr/>
            <p:nvPr/>
          </p:nvSpPr>
          <p:spPr>
            <a:xfrm>
              <a:off x="3785375" y="1897750"/>
              <a:ext cx="178350" cy="163350"/>
            </a:xfrm>
            <a:custGeom>
              <a:avLst/>
              <a:gdLst/>
              <a:ahLst/>
              <a:cxnLst/>
              <a:rect l="l" t="t" r="r" b="b"/>
              <a:pathLst>
                <a:path w="7134" h="6534" extrusionOk="0">
                  <a:moveTo>
                    <a:pt x="2483" y="0"/>
                  </a:moveTo>
                  <a:cubicBezTo>
                    <a:pt x="1056" y="57"/>
                    <a:pt x="1" y="1227"/>
                    <a:pt x="29" y="2597"/>
                  </a:cubicBezTo>
                  <a:lnTo>
                    <a:pt x="29" y="2625"/>
                  </a:lnTo>
                  <a:cubicBezTo>
                    <a:pt x="1199" y="4251"/>
                    <a:pt x="3510" y="5935"/>
                    <a:pt x="4937" y="6534"/>
                  </a:cubicBezTo>
                  <a:cubicBezTo>
                    <a:pt x="4309" y="3995"/>
                    <a:pt x="7134" y="3082"/>
                    <a:pt x="7134" y="3082"/>
                  </a:cubicBezTo>
                  <a:cubicBezTo>
                    <a:pt x="4851" y="2739"/>
                    <a:pt x="3653" y="1056"/>
                    <a:pt x="2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570;p56"/>
            <p:cNvSpPr/>
            <p:nvPr/>
          </p:nvSpPr>
          <p:spPr>
            <a:xfrm>
              <a:off x="3977975" y="1992525"/>
              <a:ext cx="64925" cy="25675"/>
            </a:xfrm>
            <a:custGeom>
              <a:avLst/>
              <a:gdLst/>
              <a:ahLst/>
              <a:cxnLst/>
              <a:rect l="l" t="t" r="r" b="b"/>
              <a:pathLst>
                <a:path w="2597" h="1027" extrusionOk="0">
                  <a:moveTo>
                    <a:pt x="1504" y="1"/>
                  </a:moveTo>
                  <a:cubicBezTo>
                    <a:pt x="781" y="1"/>
                    <a:pt x="213" y="383"/>
                    <a:pt x="172" y="403"/>
                  </a:cubicBezTo>
                  <a:cubicBezTo>
                    <a:pt x="29" y="517"/>
                    <a:pt x="0" y="689"/>
                    <a:pt x="86" y="860"/>
                  </a:cubicBezTo>
                  <a:cubicBezTo>
                    <a:pt x="163" y="956"/>
                    <a:pt x="267" y="1027"/>
                    <a:pt x="370" y="1027"/>
                  </a:cubicBezTo>
                  <a:cubicBezTo>
                    <a:pt x="419" y="1027"/>
                    <a:pt x="468" y="1011"/>
                    <a:pt x="514" y="974"/>
                  </a:cubicBezTo>
                  <a:cubicBezTo>
                    <a:pt x="514" y="974"/>
                    <a:pt x="995" y="637"/>
                    <a:pt x="1585" y="637"/>
                  </a:cubicBezTo>
                  <a:cubicBezTo>
                    <a:pt x="1782" y="637"/>
                    <a:pt x="1990" y="674"/>
                    <a:pt x="2197" y="774"/>
                  </a:cubicBezTo>
                  <a:cubicBezTo>
                    <a:pt x="2239" y="788"/>
                    <a:pt x="2279" y="795"/>
                    <a:pt x="2316" y="795"/>
                  </a:cubicBezTo>
                  <a:cubicBezTo>
                    <a:pt x="2433" y="795"/>
                    <a:pt x="2525" y="726"/>
                    <a:pt x="2568" y="575"/>
                  </a:cubicBezTo>
                  <a:cubicBezTo>
                    <a:pt x="2597" y="432"/>
                    <a:pt x="2483" y="261"/>
                    <a:pt x="2369" y="204"/>
                  </a:cubicBezTo>
                  <a:cubicBezTo>
                    <a:pt x="2072" y="55"/>
                    <a:pt x="1777" y="1"/>
                    <a:pt x="150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571;p56"/>
            <p:cNvSpPr/>
            <p:nvPr/>
          </p:nvSpPr>
          <p:spPr>
            <a:xfrm>
              <a:off x="3950875" y="2041325"/>
              <a:ext cx="70625" cy="27750"/>
            </a:xfrm>
            <a:custGeom>
              <a:avLst/>
              <a:gdLst/>
              <a:ahLst/>
              <a:cxnLst/>
              <a:rect l="l" t="t" r="r" b="b"/>
              <a:pathLst>
                <a:path w="2825" h="1110" extrusionOk="0">
                  <a:moveTo>
                    <a:pt x="394" y="1"/>
                  </a:moveTo>
                  <a:cubicBezTo>
                    <a:pt x="290" y="1"/>
                    <a:pt x="186" y="46"/>
                    <a:pt x="114" y="135"/>
                  </a:cubicBezTo>
                  <a:cubicBezTo>
                    <a:pt x="0" y="306"/>
                    <a:pt x="29" y="534"/>
                    <a:pt x="171" y="620"/>
                  </a:cubicBezTo>
                  <a:cubicBezTo>
                    <a:pt x="678" y="1000"/>
                    <a:pt x="1207" y="1110"/>
                    <a:pt x="1644" y="1110"/>
                  </a:cubicBezTo>
                  <a:cubicBezTo>
                    <a:pt x="2191" y="1110"/>
                    <a:pt x="2593" y="937"/>
                    <a:pt x="2625" y="905"/>
                  </a:cubicBezTo>
                  <a:cubicBezTo>
                    <a:pt x="2711" y="905"/>
                    <a:pt x="2796" y="848"/>
                    <a:pt x="2825" y="734"/>
                  </a:cubicBezTo>
                  <a:lnTo>
                    <a:pt x="2825" y="534"/>
                  </a:lnTo>
                  <a:cubicBezTo>
                    <a:pt x="2757" y="375"/>
                    <a:pt x="2634" y="289"/>
                    <a:pt x="2515" y="289"/>
                  </a:cubicBezTo>
                  <a:cubicBezTo>
                    <a:pt x="2485" y="289"/>
                    <a:pt x="2454" y="294"/>
                    <a:pt x="2425" y="306"/>
                  </a:cubicBezTo>
                  <a:cubicBezTo>
                    <a:pt x="2425" y="306"/>
                    <a:pt x="2116" y="426"/>
                    <a:pt x="1700" y="426"/>
                  </a:cubicBezTo>
                  <a:cubicBezTo>
                    <a:pt x="1358" y="426"/>
                    <a:pt x="944" y="345"/>
                    <a:pt x="571" y="49"/>
                  </a:cubicBezTo>
                  <a:cubicBezTo>
                    <a:pt x="517" y="17"/>
                    <a:pt x="456" y="1"/>
                    <a:pt x="39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572;p56"/>
            <p:cNvSpPr/>
            <p:nvPr/>
          </p:nvSpPr>
          <p:spPr>
            <a:xfrm>
              <a:off x="3967275" y="2031050"/>
              <a:ext cx="77050" cy="29225"/>
            </a:xfrm>
            <a:custGeom>
              <a:avLst/>
              <a:gdLst/>
              <a:ahLst/>
              <a:cxnLst/>
              <a:rect l="l" t="t" r="r" b="b"/>
              <a:pathLst>
                <a:path w="3082" h="1169" extrusionOk="0">
                  <a:moveTo>
                    <a:pt x="1733" y="1"/>
                  </a:moveTo>
                  <a:cubicBezTo>
                    <a:pt x="963" y="1"/>
                    <a:pt x="256" y="442"/>
                    <a:pt x="200" y="460"/>
                  </a:cubicBezTo>
                  <a:cubicBezTo>
                    <a:pt x="57" y="574"/>
                    <a:pt x="0" y="803"/>
                    <a:pt x="86" y="974"/>
                  </a:cubicBezTo>
                  <a:cubicBezTo>
                    <a:pt x="164" y="1091"/>
                    <a:pt x="269" y="1168"/>
                    <a:pt x="374" y="1168"/>
                  </a:cubicBezTo>
                  <a:cubicBezTo>
                    <a:pt x="422" y="1168"/>
                    <a:pt x="469" y="1152"/>
                    <a:pt x="514" y="1116"/>
                  </a:cubicBezTo>
                  <a:cubicBezTo>
                    <a:pt x="514" y="1116"/>
                    <a:pt x="1167" y="700"/>
                    <a:pt x="1804" y="700"/>
                  </a:cubicBezTo>
                  <a:cubicBezTo>
                    <a:pt x="2080" y="700"/>
                    <a:pt x="2353" y="778"/>
                    <a:pt x="2568" y="1002"/>
                  </a:cubicBezTo>
                  <a:cubicBezTo>
                    <a:pt x="2609" y="1070"/>
                    <a:pt x="2681" y="1099"/>
                    <a:pt x="2752" y="1099"/>
                  </a:cubicBezTo>
                  <a:cubicBezTo>
                    <a:pt x="2831" y="1099"/>
                    <a:pt x="2909" y="1062"/>
                    <a:pt x="2939" y="1002"/>
                  </a:cubicBezTo>
                  <a:cubicBezTo>
                    <a:pt x="3053" y="945"/>
                    <a:pt x="3053" y="888"/>
                    <a:pt x="3053" y="831"/>
                  </a:cubicBezTo>
                  <a:cubicBezTo>
                    <a:pt x="3082" y="717"/>
                    <a:pt x="3053" y="574"/>
                    <a:pt x="2939" y="517"/>
                  </a:cubicBezTo>
                  <a:cubicBezTo>
                    <a:pt x="2580" y="128"/>
                    <a:pt x="2148" y="1"/>
                    <a:pt x="173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573;p56"/>
            <p:cNvSpPr/>
            <p:nvPr/>
          </p:nvSpPr>
          <p:spPr>
            <a:xfrm>
              <a:off x="3985100" y="2004150"/>
              <a:ext cx="69225" cy="27025"/>
            </a:xfrm>
            <a:custGeom>
              <a:avLst/>
              <a:gdLst/>
              <a:ahLst/>
              <a:cxnLst/>
              <a:rect l="l" t="t" r="r" b="b"/>
              <a:pathLst>
                <a:path w="2769" h="1081" extrusionOk="0">
                  <a:moveTo>
                    <a:pt x="1323" y="1"/>
                  </a:moveTo>
                  <a:cubicBezTo>
                    <a:pt x="1141" y="1"/>
                    <a:pt x="982" y="33"/>
                    <a:pt x="857" y="81"/>
                  </a:cubicBezTo>
                  <a:cubicBezTo>
                    <a:pt x="429" y="224"/>
                    <a:pt x="143" y="480"/>
                    <a:pt x="86" y="509"/>
                  </a:cubicBezTo>
                  <a:cubicBezTo>
                    <a:pt x="1" y="623"/>
                    <a:pt x="1" y="823"/>
                    <a:pt x="86" y="965"/>
                  </a:cubicBezTo>
                  <a:cubicBezTo>
                    <a:pt x="151" y="1046"/>
                    <a:pt x="251" y="1081"/>
                    <a:pt x="342" y="1081"/>
                  </a:cubicBezTo>
                  <a:cubicBezTo>
                    <a:pt x="412" y="1081"/>
                    <a:pt x="477" y="1060"/>
                    <a:pt x="514" y="1023"/>
                  </a:cubicBezTo>
                  <a:cubicBezTo>
                    <a:pt x="552" y="985"/>
                    <a:pt x="882" y="654"/>
                    <a:pt x="1386" y="654"/>
                  </a:cubicBezTo>
                  <a:cubicBezTo>
                    <a:pt x="1652" y="654"/>
                    <a:pt x="1967" y="747"/>
                    <a:pt x="2312" y="1023"/>
                  </a:cubicBezTo>
                  <a:cubicBezTo>
                    <a:pt x="2365" y="1055"/>
                    <a:pt x="2419" y="1071"/>
                    <a:pt x="2468" y="1071"/>
                  </a:cubicBezTo>
                  <a:cubicBezTo>
                    <a:pt x="2549" y="1071"/>
                    <a:pt x="2618" y="1026"/>
                    <a:pt x="2654" y="937"/>
                  </a:cubicBezTo>
                  <a:cubicBezTo>
                    <a:pt x="2740" y="908"/>
                    <a:pt x="2740" y="880"/>
                    <a:pt x="2740" y="823"/>
                  </a:cubicBezTo>
                  <a:cubicBezTo>
                    <a:pt x="2768" y="680"/>
                    <a:pt x="2683" y="538"/>
                    <a:pt x="2597" y="480"/>
                  </a:cubicBezTo>
                  <a:cubicBezTo>
                    <a:pt x="2126" y="122"/>
                    <a:pt x="1679" y="1"/>
                    <a:pt x="132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574;p56"/>
            <p:cNvSpPr/>
            <p:nvPr/>
          </p:nvSpPr>
          <p:spPr>
            <a:xfrm>
              <a:off x="3980100" y="2018625"/>
              <a:ext cx="72800" cy="31175"/>
            </a:xfrm>
            <a:custGeom>
              <a:avLst/>
              <a:gdLst/>
              <a:ahLst/>
              <a:cxnLst/>
              <a:rect l="l" t="t" r="r" b="b"/>
              <a:pathLst>
                <a:path w="2912" h="1247" extrusionOk="0">
                  <a:moveTo>
                    <a:pt x="1365" y="0"/>
                  </a:moveTo>
                  <a:cubicBezTo>
                    <a:pt x="767" y="0"/>
                    <a:pt x="260" y="228"/>
                    <a:pt x="229" y="244"/>
                  </a:cubicBezTo>
                  <a:cubicBezTo>
                    <a:pt x="87" y="329"/>
                    <a:pt x="1" y="529"/>
                    <a:pt x="87" y="729"/>
                  </a:cubicBezTo>
                  <a:cubicBezTo>
                    <a:pt x="129" y="857"/>
                    <a:pt x="252" y="921"/>
                    <a:pt x="371" y="921"/>
                  </a:cubicBezTo>
                  <a:cubicBezTo>
                    <a:pt x="411" y="921"/>
                    <a:pt x="450" y="914"/>
                    <a:pt x="486" y="900"/>
                  </a:cubicBezTo>
                  <a:cubicBezTo>
                    <a:pt x="486" y="900"/>
                    <a:pt x="967" y="660"/>
                    <a:pt x="1479" y="660"/>
                  </a:cubicBezTo>
                  <a:cubicBezTo>
                    <a:pt x="1813" y="660"/>
                    <a:pt x="2161" y="762"/>
                    <a:pt x="2398" y="1100"/>
                  </a:cubicBezTo>
                  <a:cubicBezTo>
                    <a:pt x="2470" y="1190"/>
                    <a:pt x="2565" y="1246"/>
                    <a:pt x="2654" y="1246"/>
                  </a:cubicBezTo>
                  <a:cubicBezTo>
                    <a:pt x="2706" y="1246"/>
                    <a:pt x="2755" y="1227"/>
                    <a:pt x="2797" y="1185"/>
                  </a:cubicBezTo>
                  <a:cubicBezTo>
                    <a:pt x="2854" y="1100"/>
                    <a:pt x="2911" y="1071"/>
                    <a:pt x="2911" y="1014"/>
                  </a:cubicBezTo>
                  <a:cubicBezTo>
                    <a:pt x="2911" y="900"/>
                    <a:pt x="2911" y="786"/>
                    <a:pt x="2826" y="729"/>
                  </a:cubicBezTo>
                  <a:cubicBezTo>
                    <a:pt x="2424" y="158"/>
                    <a:pt x="1863" y="0"/>
                    <a:pt x="136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575;p56"/>
            <p:cNvSpPr/>
            <p:nvPr/>
          </p:nvSpPr>
          <p:spPr>
            <a:xfrm>
              <a:off x="3945425" y="1996175"/>
              <a:ext cx="50525" cy="63325"/>
            </a:xfrm>
            <a:custGeom>
              <a:avLst/>
              <a:gdLst/>
              <a:ahLst/>
              <a:cxnLst/>
              <a:rect l="l" t="t" r="r" b="b"/>
              <a:pathLst>
                <a:path w="2021" h="2533" extrusionOk="0">
                  <a:moveTo>
                    <a:pt x="2016" y="1"/>
                  </a:moveTo>
                  <a:lnTo>
                    <a:pt x="2015" y="10"/>
                  </a:lnTo>
                  <a:lnTo>
                    <a:pt x="2015" y="10"/>
                  </a:lnTo>
                  <a:cubicBezTo>
                    <a:pt x="2020" y="7"/>
                    <a:pt x="2021" y="4"/>
                    <a:pt x="2016" y="1"/>
                  </a:cubicBezTo>
                  <a:close/>
                  <a:moveTo>
                    <a:pt x="2015" y="10"/>
                  </a:moveTo>
                  <a:cubicBezTo>
                    <a:pt x="1930" y="63"/>
                    <a:pt x="566" y="149"/>
                    <a:pt x="190" y="1627"/>
                  </a:cubicBezTo>
                  <a:cubicBezTo>
                    <a:pt x="0" y="2355"/>
                    <a:pt x="435" y="2533"/>
                    <a:pt x="906" y="2533"/>
                  </a:cubicBezTo>
                  <a:cubicBezTo>
                    <a:pt x="1358" y="2533"/>
                    <a:pt x="1844" y="2369"/>
                    <a:pt x="1844" y="2369"/>
                  </a:cubicBezTo>
                  <a:lnTo>
                    <a:pt x="2015" y="1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576;p56"/>
            <p:cNvSpPr/>
            <p:nvPr/>
          </p:nvSpPr>
          <p:spPr>
            <a:xfrm>
              <a:off x="3617050" y="1865650"/>
              <a:ext cx="280350" cy="428000"/>
            </a:xfrm>
            <a:custGeom>
              <a:avLst/>
              <a:gdLst/>
              <a:ahLst/>
              <a:cxnLst/>
              <a:rect l="l" t="t" r="r" b="b"/>
              <a:pathLst>
                <a:path w="11214" h="17120" extrusionOk="0">
                  <a:moveTo>
                    <a:pt x="5193" y="0"/>
                  </a:moveTo>
                  <a:lnTo>
                    <a:pt x="3652" y="856"/>
                  </a:lnTo>
                  <a:cubicBezTo>
                    <a:pt x="0" y="3082"/>
                    <a:pt x="628" y="10300"/>
                    <a:pt x="628" y="11185"/>
                  </a:cubicBezTo>
                  <a:cubicBezTo>
                    <a:pt x="656" y="15350"/>
                    <a:pt x="4080" y="17119"/>
                    <a:pt x="4080" y="17119"/>
                  </a:cubicBezTo>
                  <a:lnTo>
                    <a:pt x="11213" y="13268"/>
                  </a:lnTo>
                  <a:lnTo>
                    <a:pt x="10158" y="11270"/>
                  </a:lnTo>
                  <a:lnTo>
                    <a:pt x="9787" y="7904"/>
                  </a:lnTo>
                  <a:lnTo>
                    <a:pt x="9958" y="2853"/>
                  </a:lnTo>
                  <a:cubicBezTo>
                    <a:pt x="10015" y="1912"/>
                    <a:pt x="9387" y="1084"/>
                    <a:pt x="8503" y="885"/>
                  </a:cubicBezTo>
                  <a:lnTo>
                    <a:pt x="51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577;p56"/>
            <p:cNvSpPr/>
            <p:nvPr/>
          </p:nvSpPr>
          <p:spPr>
            <a:xfrm>
              <a:off x="3721900" y="1874200"/>
              <a:ext cx="101300" cy="43550"/>
            </a:xfrm>
            <a:custGeom>
              <a:avLst/>
              <a:gdLst/>
              <a:ahLst/>
              <a:cxnLst/>
              <a:rect l="l" t="t" r="r" b="b"/>
              <a:pathLst>
                <a:path w="4052" h="1742" extrusionOk="0">
                  <a:moveTo>
                    <a:pt x="3995" y="1"/>
                  </a:moveTo>
                  <a:cubicBezTo>
                    <a:pt x="3938" y="1"/>
                    <a:pt x="3909" y="29"/>
                    <a:pt x="3909" y="86"/>
                  </a:cubicBezTo>
                  <a:cubicBezTo>
                    <a:pt x="3909" y="457"/>
                    <a:pt x="3767" y="1399"/>
                    <a:pt x="2511" y="1541"/>
                  </a:cubicBezTo>
                  <a:cubicBezTo>
                    <a:pt x="2270" y="1579"/>
                    <a:pt x="2043" y="1597"/>
                    <a:pt x="1832" y="1597"/>
                  </a:cubicBezTo>
                  <a:cubicBezTo>
                    <a:pt x="1243" y="1597"/>
                    <a:pt x="779" y="1458"/>
                    <a:pt x="485" y="1227"/>
                  </a:cubicBezTo>
                  <a:cubicBezTo>
                    <a:pt x="171" y="942"/>
                    <a:pt x="143" y="600"/>
                    <a:pt x="143" y="600"/>
                  </a:cubicBezTo>
                  <a:cubicBezTo>
                    <a:pt x="143" y="571"/>
                    <a:pt x="86" y="543"/>
                    <a:pt x="57" y="543"/>
                  </a:cubicBezTo>
                  <a:cubicBezTo>
                    <a:pt x="29" y="543"/>
                    <a:pt x="0" y="571"/>
                    <a:pt x="0" y="600"/>
                  </a:cubicBezTo>
                  <a:cubicBezTo>
                    <a:pt x="0" y="657"/>
                    <a:pt x="0" y="999"/>
                    <a:pt x="371" y="1313"/>
                  </a:cubicBezTo>
                  <a:cubicBezTo>
                    <a:pt x="742" y="1598"/>
                    <a:pt x="1199" y="1741"/>
                    <a:pt x="1855" y="1741"/>
                  </a:cubicBezTo>
                  <a:cubicBezTo>
                    <a:pt x="2055" y="1741"/>
                    <a:pt x="2283" y="1741"/>
                    <a:pt x="2568" y="1684"/>
                  </a:cubicBezTo>
                  <a:cubicBezTo>
                    <a:pt x="3481" y="1570"/>
                    <a:pt x="4052" y="971"/>
                    <a:pt x="4052" y="86"/>
                  </a:cubicBezTo>
                  <a:cubicBezTo>
                    <a:pt x="4052" y="29"/>
                    <a:pt x="4023" y="1"/>
                    <a:pt x="3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578;p56"/>
            <p:cNvSpPr/>
            <p:nvPr/>
          </p:nvSpPr>
          <p:spPr>
            <a:xfrm>
              <a:off x="3711900" y="1816425"/>
              <a:ext cx="107025" cy="98025"/>
            </a:xfrm>
            <a:custGeom>
              <a:avLst/>
              <a:gdLst/>
              <a:ahLst/>
              <a:cxnLst/>
              <a:rect l="l" t="t" r="r" b="b"/>
              <a:pathLst>
                <a:path w="4281" h="3921" extrusionOk="0">
                  <a:moveTo>
                    <a:pt x="3710" y="0"/>
                  </a:moveTo>
                  <a:lnTo>
                    <a:pt x="1" y="115"/>
                  </a:lnTo>
                  <a:lnTo>
                    <a:pt x="657" y="3196"/>
                  </a:lnTo>
                  <a:cubicBezTo>
                    <a:pt x="657" y="3196"/>
                    <a:pt x="932" y="3920"/>
                    <a:pt x="2299" y="3920"/>
                  </a:cubicBezTo>
                  <a:cubicBezTo>
                    <a:pt x="2393" y="3920"/>
                    <a:pt x="2492" y="3917"/>
                    <a:pt x="2597" y="3909"/>
                  </a:cubicBezTo>
                  <a:cubicBezTo>
                    <a:pt x="4224" y="3824"/>
                    <a:pt x="4281" y="2568"/>
                    <a:pt x="4281" y="2568"/>
                  </a:cubicBezTo>
                  <a:cubicBezTo>
                    <a:pt x="4281" y="2568"/>
                    <a:pt x="3853" y="771"/>
                    <a:pt x="3739" y="172"/>
                  </a:cubicBezTo>
                  <a:cubicBezTo>
                    <a:pt x="3710" y="58"/>
                    <a:pt x="3710" y="29"/>
                    <a:pt x="3710"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579;p56"/>
            <p:cNvSpPr/>
            <p:nvPr/>
          </p:nvSpPr>
          <p:spPr>
            <a:xfrm>
              <a:off x="3676250" y="1691475"/>
              <a:ext cx="214725" cy="198325"/>
            </a:xfrm>
            <a:custGeom>
              <a:avLst/>
              <a:gdLst/>
              <a:ahLst/>
              <a:cxnLst/>
              <a:rect l="l" t="t" r="r" b="b"/>
              <a:pathLst>
                <a:path w="8589" h="7933" extrusionOk="0">
                  <a:moveTo>
                    <a:pt x="4086" y="1"/>
                  </a:moveTo>
                  <a:cubicBezTo>
                    <a:pt x="2857" y="1"/>
                    <a:pt x="1403" y="556"/>
                    <a:pt x="685" y="2145"/>
                  </a:cubicBezTo>
                  <a:cubicBezTo>
                    <a:pt x="0" y="3686"/>
                    <a:pt x="1170" y="5426"/>
                    <a:pt x="1170" y="5426"/>
                  </a:cubicBezTo>
                  <a:cubicBezTo>
                    <a:pt x="1170" y="5426"/>
                    <a:pt x="2981" y="7933"/>
                    <a:pt x="5066" y="7933"/>
                  </a:cubicBezTo>
                  <a:cubicBezTo>
                    <a:pt x="5408" y="7933"/>
                    <a:pt x="5757" y="7866"/>
                    <a:pt x="6106" y="7709"/>
                  </a:cubicBezTo>
                  <a:cubicBezTo>
                    <a:pt x="8588" y="6596"/>
                    <a:pt x="6734" y="1489"/>
                    <a:pt x="5963" y="605"/>
                  </a:cubicBezTo>
                  <a:cubicBezTo>
                    <a:pt x="5632" y="250"/>
                    <a:pt x="4909" y="1"/>
                    <a:pt x="408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580;p56"/>
            <p:cNvSpPr/>
            <p:nvPr/>
          </p:nvSpPr>
          <p:spPr>
            <a:xfrm>
              <a:off x="3820325" y="1786550"/>
              <a:ext cx="22850" cy="27750"/>
            </a:xfrm>
            <a:custGeom>
              <a:avLst/>
              <a:gdLst/>
              <a:ahLst/>
              <a:cxnLst/>
              <a:rect l="l" t="t" r="r" b="b"/>
              <a:pathLst>
                <a:path w="914" h="1110" extrusionOk="0">
                  <a:moveTo>
                    <a:pt x="65" y="0"/>
                  </a:moveTo>
                  <a:cubicBezTo>
                    <a:pt x="61" y="0"/>
                    <a:pt x="58" y="7"/>
                    <a:pt x="58" y="26"/>
                  </a:cubicBezTo>
                  <a:cubicBezTo>
                    <a:pt x="58" y="26"/>
                    <a:pt x="1" y="54"/>
                    <a:pt x="58" y="54"/>
                  </a:cubicBezTo>
                  <a:lnTo>
                    <a:pt x="372" y="539"/>
                  </a:lnTo>
                  <a:cubicBezTo>
                    <a:pt x="372" y="539"/>
                    <a:pt x="384" y="565"/>
                    <a:pt x="393" y="565"/>
                  </a:cubicBezTo>
                  <a:cubicBezTo>
                    <a:pt x="397" y="565"/>
                    <a:pt x="400" y="558"/>
                    <a:pt x="400" y="539"/>
                  </a:cubicBezTo>
                  <a:cubicBezTo>
                    <a:pt x="400" y="539"/>
                    <a:pt x="430" y="534"/>
                    <a:pt x="474" y="534"/>
                  </a:cubicBezTo>
                  <a:cubicBezTo>
                    <a:pt x="572" y="534"/>
                    <a:pt x="740" y="561"/>
                    <a:pt x="800" y="739"/>
                  </a:cubicBezTo>
                  <a:cubicBezTo>
                    <a:pt x="828" y="882"/>
                    <a:pt x="657" y="1024"/>
                    <a:pt x="543" y="1053"/>
                  </a:cubicBezTo>
                  <a:lnTo>
                    <a:pt x="514" y="1081"/>
                  </a:lnTo>
                  <a:cubicBezTo>
                    <a:pt x="514" y="1110"/>
                    <a:pt x="543" y="1110"/>
                    <a:pt x="543" y="1110"/>
                  </a:cubicBezTo>
                  <a:cubicBezTo>
                    <a:pt x="685" y="1024"/>
                    <a:pt x="914" y="882"/>
                    <a:pt x="885" y="653"/>
                  </a:cubicBezTo>
                  <a:cubicBezTo>
                    <a:pt x="820" y="502"/>
                    <a:pt x="690" y="433"/>
                    <a:pt x="544" y="433"/>
                  </a:cubicBezTo>
                  <a:cubicBezTo>
                    <a:pt x="497" y="433"/>
                    <a:pt x="449" y="440"/>
                    <a:pt x="400" y="454"/>
                  </a:cubicBezTo>
                  <a:lnTo>
                    <a:pt x="372" y="454"/>
                  </a:lnTo>
                  <a:lnTo>
                    <a:pt x="86" y="26"/>
                  </a:lnTo>
                  <a:cubicBezTo>
                    <a:pt x="86" y="26"/>
                    <a:pt x="74"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581;p56"/>
            <p:cNvSpPr/>
            <p:nvPr/>
          </p:nvSpPr>
          <p:spPr>
            <a:xfrm>
              <a:off x="3833175" y="1776825"/>
              <a:ext cx="11425" cy="11275"/>
            </a:xfrm>
            <a:custGeom>
              <a:avLst/>
              <a:gdLst/>
              <a:ahLst/>
              <a:cxnLst/>
              <a:rect l="l" t="t" r="r" b="b"/>
              <a:pathLst>
                <a:path w="457" h="451" extrusionOk="0">
                  <a:moveTo>
                    <a:pt x="229" y="1"/>
                  </a:moveTo>
                  <a:cubicBezTo>
                    <a:pt x="114" y="1"/>
                    <a:pt x="0" y="72"/>
                    <a:pt x="0" y="215"/>
                  </a:cubicBezTo>
                  <a:cubicBezTo>
                    <a:pt x="0" y="364"/>
                    <a:pt x="125" y="451"/>
                    <a:pt x="244" y="451"/>
                  </a:cubicBezTo>
                  <a:cubicBezTo>
                    <a:pt x="353" y="451"/>
                    <a:pt x="457" y="378"/>
                    <a:pt x="457" y="215"/>
                  </a:cubicBezTo>
                  <a:cubicBezTo>
                    <a:pt x="457" y="72"/>
                    <a:pt x="34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582;p56"/>
            <p:cNvSpPr/>
            <p:nvPr/>
          </p:nvSpPr>
          <p:spPr>
            <a:xfrm>
              <a:off x="3791075" y="1788950"/>
              <a:ext cx="12150" cy="11000"/>
            </a:xfrm>
            <a:custGeom>
              <a:avLst/>
              <a:gdLst/>
              <a:ahLst/>
              <a:cxnLst/>
              <a:rect l="l" t="t" r="r" b="b"/>
              <a:pathLst>
                <a:path w="486" h="440" extrusionOk="0">
                  <a:moveTo>
                    <a:pt x="243" y="1"/>
                  </a:moveTo>
                  <a:cubicBezTo>
                    <a:pt x="122" y="1"/>
                    <a:pt x="1" y="72"/>
                    <a:pt x="1" y="215"/>
                  </a:cubicBezTo>
                  <a:cubicBezTo>
                    <a:pt x="1" y="361"/>
                    <a:pt x="128" y="440"/>
                    <a:pt x="252" y="440"/>
                  </a:cubicBezTo>
                  <a:cubicBezTo>
                    <a:pt x="370" y="440"/>
                    <a:pt x="486" y="368"/>
                    <a:pt x="486" y="215"/>
                  </a:cubicBezTo>
                  <a:cubicBezTo>
                    <a:pt x="486" y="72"/>
                    <a:pt x="365"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583;p56"/>
            <p:cNvSpPr/>
            <p:nvPr/>
          </p:nvSpPr>
          <p:spPr>
            <a:xfrm>
              <a:off x="3654850" y="1680600"/>
              <a:ext cx="221150" cy="135125"/>
            </a:xfrm>
            <a:custGeom>
              <a:avLst/>
              <a:gdLst/>
              <a:ahLst/>
              <a:cxnLst/>
              <a:rect l="l" t="t" r="r" b="b"/>
              <a:pathLst>
                <a:path w="8846" h="5405" extrusionOk="0">
                  <a:moveTo>
                    <a:pt x="4947" y="0"/>
                  </a:moveTo>
                  <a:cubicBezTo>
                    <a:pt x="4242" y="0"/>
                    <a:pt x="3388" y="262"/>
                    <a:pt x="2311" y="982"/>
                  </a:cubicBezTo>
                  <a:cubicBezTo>
                    <a:pt x="0" y="1838"/>
                    <a:pt x="1056" y="5405"/>
                    <a:pt x="1056" y="5405"/>
                  </a:cubicBezTo>
                  <a:cubicBezTo>
                    <a:pt x="1056" y="5405"/>
                    <a:pt x="3025" y="5005"/>
                    <a:pt x="4851" y="4321"/>
                  </a:cubicBezTo>
                  <a:cubicBezTo>
                    <a:pt x="4822" y="4007"/>
                    <a:pt x="4708" y="3436"/>
                    <a:pt x="4480" y="3065"/>
                  </a:cubicBezTo>
                  <a:lnTo>
                    <a:pt x="4480" y="3065"/>
                  </a:lnTo>
                  <a:cubicBezTo>
                    <a:pt x="4851" y="3265"/>
                    <a:pt x="5079" y="3836"/>
                    <a:pt x="5136" y="4178"/>
                  </a:cubicBezTo>
                  <a:lnTo>
                    <a:pt x="5364" y="4064"/>
                  </a:lnTo>
                  <a:cubicBezTo>
                    <a:pt x="5307" y="3836"/>
                    <a:pt x="5222" y="3579"/>
                    <a:pt x="5108" y="3408"/>
                  </a:cubicBezTo>
                  <a:lnTo>
                    <a:pt x="5108" y="3408"/>
                  </a:lnTo>
                  <a:cubicBezTo>
                    <a:pt x="5136" y="3436"/>
                    <a:pt x="5222" y="3465"/>
                    <a:pt x="5279" y="3550"/>
                  </a:cubicBezTo>
                  <a:cubicBezTo>
                    <a:pt x="5526" y="3762"/>
                    <a:pt x="5828" y="3865"/>
                    <a:pt x="6131" y="3865"/>
                  </a:cubicBezTo>
                  <a:cubicBezTo>
                    <a:pt x="6317" y="3865"/>
                    <a:pt x="6503" y="3826"/>
                    <a:pt x="6677" y="3750"/>
                  </a:cubicBezTo>
                  <a:cubicBezTo>
                    <a:pt x="7790" y="3208"/>
                    <a:pt x="8360" y="2466"/>
                    <a:pt x="8845" y="1867"/>
                  </a:cubicBezTo>
                  <a:lnTo>
                    <a:pt x="8845" y="1867"/>
                  </a:lnTo>
                  <a:cubicBezTo>
                    <a:pt x="8839" y="1867"/>
                    <a:pt x="8832" y="1867"/>
                    <a:pt x="8826" y="1867"/>
                  </a:cubicBezTo>
                  <a:cubicBezTo>
                    <a:pt x="7651" y="1867"/>
                    <a:pt x="6829" y="0"/>
                    <a:pt x="4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584;p56"/>
            <p:cNvSpPr/>
            <p:nvPr/>
          </p:nvSpPr>
          <p:spPr>
            <a:xfrm>
              <a:off x="3685775" y="1798875"/>
              <a:ext cx="47550" cy="41200"/>
            </a:xfrm>
            <a:custGeom>
              <a:avLst/>
              <a:gdLst/>
              <a:ahLst/>
              <a:cxnLst/>
              <a:rect l="l" t="t" r="r" b="b"/>
              <a:pathLst>
                <a:path w="1902" h="1648" extrusionOk="0">
                  <a:moveTo>
                    <a:pt x="817" y="1"/>
                  </a:moveTo>
                  <a:cubicBezTo>
                    <a:pt x="396" y="1"/>
                    <a:pt x="0" y="219"/>
                    <a:pt x="19" y="817"/>
                  </a:cubicBezTo>
                  <a:cubicBezTo>
                    <a:pt x="40" y="1512"/>
                    <a:pt x="824" y="1647"/>
                    <a:pt x="1405" y="1647"/>
                  </a:cubicBezTo>
                  <a:cubicBezTo>
                    <a:pt x="1610" y="1647"/>
                    <a:pt x="1790" y="1630"/>
                    <a:pt x="1902" y="1615"/>
                  </a:cubicBezTo>
                  <a:lnTo>
                    <a:pt x="1445" y="160"/>
                  </a:lnTo>
                  <a:cubicBezTo>
                    <a:pt x="1268" y="62"/>
                    <a:pt x="1039" y="1"/>
                    <a:pt x="81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585;p56"/>
            <p:cNvSpPr/>
            <p:nvPr/>
          </p:nvSpPr>
          <p:spPr>
            <a:xfrm>
              <a:off x="3698350" y="1815750"/>
              <a:ext cx="23575" cy="7125"/>
            </a:xfrm>
            <a:custGeom>
              <a:avLst/>
              <a:gdLst/>
              <a:ahLst/>
              <a:cxnLst/>
              <a:rect l="l" t="t" r="r" b="b"/>
              <a:pathLst>
                <a:path w="943" h="285" extrusionOk="0">
                  <a:moveTo>
                    <a:pt x="484" y="1"/>
                  </a:moveTo>
                  <a:cubicBezTo>
                    <a:pt x="239" y="1"/>
                    <a:pt x="58" y="170"/>
                    <a:pt x="58" y="170"/>
                  </a:cubicBezTo>
                  <a:cubicBezTo>
                    <a:pt x="1" y="170"/>
                    <a:pt x="1" y="199"/>
                    <a:pt x="58" y="227"/>
                  </a:cubicBezTo>
                  <a:cubicBezTo>
                    <a:pt x="58" y="256"/>
                    <a:pt x="65" y="270"/>
                    <a:pt x="76" y="270"/>
                  </a:cubicBezTo>
                  <a:cubicBezTo>
                    <a:pt x="86" y="270"/>
                    <a:pt x="101" y="256"/>
                    <a:pt x="115" y="227"/>
                  </a:cubicBezTo>
                  <a:cubicBezTo>
                    <a:pt x="133" y="227"/>
                    <a:pt x="275" y="103"/>
                    <a:pt x="463" y="103"/>
                  </a:cubicBezTo>
                  <a:cubicBezTo>
                    <a:pt x="574" y="103"/>
                    <a:pt x="701" y="146"/>
                    <a:pt x="828" y="284"/>
                  </a:cubicBezTo>
                  <a:lnTo>
                    <a:pt x="914" y="284"/>
                  </a:lnTo>
                  <a:cubicBezTo>
                    <a:pt x="942" y="227"/>
                    <a:pt x="942" y="199"/>
                    <a:pt x="914" y="199"/>
                  </a:cubicBezTo>
                  <a:cubicBezTo>
                    <a:pt x="764" y="49"/>
                    <a:pt x="615"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586;p56"/>
            <p:cNvSpPr/>
            <p:nvPr/>
          </p:nvSpPr>
          <p:spPr>
            <a:xfrm>
              <a:off x="3784725" y="1816000"/>
              <a:ext cx="45625" cy="29275"/>
            </a:xfrm>
            <a:custGeom>
              <a:avLst/>
              <a:gdLst/>
              <a:ahLst/>
              <a:cxnLst/>
              <a:rect l="l" t="t" r="r" b="b"/>
              <a:pathLst>
                <a:path w="1825" h="1171" extrusionOk="0">
                  <a:moveTo>
                    <a:pt x="497" y="1"/>
                  </a:moveTo>
                  <a:cubicBezTo>
                    <a:pt x="208" y="1"/>
                    <a:pt x="0" y="436"/>
                    <a:pt x="198" y="788"/>
                  </a:cubicBezTo>
                  <a:cubicBezTo>
                    <a:pt x="198" y="845"/>
                    <a:pt x="226" y="845"/>
                    <a:pt x="226" y="845"/>
                  </a:cubicBezTo>
                  <a:cubicBezTo>
                    <a:pt x="369" y="1041"/>
                    <a:pt x="645" y="1170"/>
                    <a:pt x="943" y="1170"/>
                  </a:cubicBezTo>
                  <a:cubicBezTo>
                    <a:pt x="1123" y="1170"/>
                    <a:pt x="1310" y="1123"/>
                    <a:pt x="1482" y="1016"/>
                  </a:cubicBezTo>
                  <a:cubicBezTo>
                    <a:pt x="1596" y="930"/>
                    <a:pt x="1653" y="873"/>
                    <a:pt x="1739" y="759"/>
                  </a:cubicBezTo>
                  <a:cubicBezTo>
                    <a:pt x="1824" y="617"/>
                    <a:pt x="1767" y="417"/>
                    <a:pt x="1596" y="417"/>
                  </a:cubicBezTo>
                  <a:cubicBezTo>
                    <a:pt x="1311" y="417"/>
                    <a:pt x="968" y="331"/>
                    <a:pt x="768" y="132"/>
                  </a:cubicBezTo>
                  <a:cubicBezTo>
                    <a:pt x="676" y="40"/>
                    <a:pt x="583"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587;p56"/>
            <p:cNvSpPr/>
            <p:nvPr/>
          </p:nvSpPr>
          <p:spPr>
            <a:xfrm>
              <a:off x="3789650" y="1828450"/>
              <a:ext cx="32125" cy="16825"/>
            </a:xfrm>
            <a:custGeom>
              <a:avLst/>
              <a:gdLst/>
              <a:ahLst/>
              <a:cxnLst/>
              <a:rect l="l" t="t" r="r" b="b"/>
              <a:pathLst>
                <a:path w="1285" h="673" extrusionOk="0">
                  <a:moveTo>
                    <a:pt x="344" y="0"/>
                  </a:moveTo>
                  <a:cubicBezTo>
                    <a:pt x="192" y="0"/>
                    <a:pt x="65" y="78"/>
                    <a:pt x="1" y="290"/>
                  </a:cubicBezTo>
                  <a:cubicBezTo>
                    <a:pt x="1" y="347"/>
                    <a:pt x="29" y="347"/>
                    <a:pt x="29" y="347"/>
                  </a:cubicBezTo>
                  <a:cubicBezTo>
                    <a:pt x="172" y="543"/>
                    <a:pt x="448" y="672"/>
                    <a:pt x="746" y="672"/>
                  </a:cubicBezTo>
                  <a:cubicBezTo>
                    <a:pt x="926" y="672"/>
                    <a:pt x="1113" y="625"/>
                    <a:pt x="1285" y="518"/>
                  </a:cubicBezTo>
                  <a:cubicBezTo>
                    <a:pt x="1092" y="344"/>
                    <a:pt x="663"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588;p56"/>
            <p:cNvSpPr/>
            <p:nvPr/>
          </p:nvSpPr>
          <p:spPr>
            <a:xfrm>
              <a:off x="3664825" y="1700750"/>
              <a:ext cx="54950" cy="89300"/>
            </a:xfrm>
            <a:custGeom>
              <a:avLst/>
              <a:gdLst/>
              <a:ahLst/>
              <a:cxnLst/>
              <a:rect l="l" t="t" r="r" b="b"/>
              <a:pathLst>
                <a:path w="2198" h="3572" extrusionOk="0">
                  <a:moveTo>
                    <a:pt x="2017" y="0"/>
                  </a:moveTo>
                  <a:cubicBezTo>
                    <a:pt x="1790" y="0"/>
                    <a:pt x="1290" y="50"/>
                    <a:pt x="857" y="462"/>
                  </a:cubicBezTo>
                  <a:cubicBezTo>
                    <a:pt x="257" y="1004"/>
                    <a:pt x="1" y="2060"/>
                    <a:pt x="58" y="3515"/>
                  </a:cubicBezTo>
                  <a:cubicBezTo>
                    <a:pt x="58" y="3543"/>
                    <a:pt x="115" y="3572"/>
                    <a:pt x="143" y="3572"/>
                  </a:cubicBezTo>
                  <a:cubicBezTo>
                    <a:pt x="200" y="3572"/>
                    <a:pt x="200" y="3543"/>
                    <a:pt x="200" y="3486"/>
                  </a:cubicBezTo>
                  <a:cubicBezTo>
                    <a:pt x="115" y="2088"/>
                    <a:pt x="400" y="1089"/>
                    <a:pt x="971" y="547"/>
                  </a:cubicBezTo>
                  <a:cubicBezTo>
                    <a:pt x="1320" y="218"/>
                    <a:pt x="1735" y="165"/>
                    <a:pt x="1965" y="165"/>
                  </a:cubicBezTo>
                  <a:cubicBezTo>
                    <a:pt x="2073" y="165"/>
                    <a:pt x="2141" y="176"/>
                    <a:pt x="2141" y="176"/>
                  </a:cubicBezTo>
                  <a:cubicBezTo>
                    <a:pt x="2169" y="176"/>
                    <a:pt x="2198" y="119"/>
                    <a:pt x="2198" y="91"/>
                  </a:cubicBezTo>
                  <a:cubicBezTo>
                    <a:pt x="2198" y="62"/>
                    <a:pt x="2169" y="5"/>
                    <a:pt x="2141" y="5"/>
                  </a:cubicBezTo>
                  <a:cubicBezTo>
                    <a:pt x="2134" y="5"/>
                    <a:pt x="2089" y="0"/>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1589;p56"/>
            <p:cNvSpPr/>
            <p:nvPr/>
          </p:nvSpPr>
          <p:spPr>
            <a:xfrm>
              <a:off x="3705500" y="1672975"/>
              <a:ext cx="106300" cy="40750"/>
            </a:xfrm>
            <a:custGeom>
              <a:avLst/>
              <a:gdLst/>
              <a:ahLst/>
              <a:cxnLst/>
              <a:rect l="l" t="t" r="r" b="b"/>
              <a:pathLst>
                <a:path w="4252" h="1630" extrusionOk="0">
                  <a:moveTo>
                    <a:pt x="2703" y="1"/>
                  </a:moveTo>
                  <a:cubicBezTo>
                    <a:pt x="881" y="1"/>
                    <a:pt x="0" y="1493"/>
                    <a:pt x="0" y="1516"/>
                  </a:cubicBezTo>
                  <a:cubicBezTo>
                    <a:pt x="0" y="1573"/>
                    <a:pt x="0" y="1601"/>
                    <a:pt x="86" y="1630"/>
                  </a:cubicBezTo>
                  <a:cubicBezTo>
                    <a:pt x="86" y="1630"/>
                    <a:pt x="114" y="1630"/>
                    <a:pt x="114" y="1601"/>
                  </a:cubicBezTo>
                  <a:cubicBezTo>
                    <a:pt x="143" y="1601"/>
                    <a:pt x="485" y="1031"/>
                    <a:pt x="1113" y="603"/>
                  </a:cubicBezTo>
                  <a:cubicBezTo>
                    <a:pt x="1616" y="278"/>
                    <a:pt x="2175" y="110"/>
                    <a:pt x="2774" y="110"/>
                  </a:cubicBezTo>
                  <a:cubicBezTo>
                    <a:pt x="3227" y="110"/>
                    <a:pt x="3703" y="206"/>
                    <a:pt x="4194" y="403"/>
                  </a:cubicBezTo>
                  <a:cubicBezTo>
                    <a:pt x="4194" y="403"/>
                    <a:pt x="4251" y="403"/>
                    <a:pt x="4251" y="374"/>
                  </a:cubicBezTo>
                  <a:cubicBezTo>
                    <a:pt x="4251" y="346"/>
                    <a:pt x="4251" y="317"/>
                    <a:pt x="4223" y="317"/>
                  </a:cubicBezTo>
                  <a:cubicBezTo>
                    <a:pt x="3659" y="92"/>
                    <a:pt x="3152"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1590;p56"/>
            <p:cNvSpPr/>
            <p:nvPr/>
          </p:nvSpPr>
          <p:spPr>
            <a:xfrm>
              <a:off x="3737575" y="1862250"/>
              <a:ext cx="106325" cy="29100"/>
            </a:xfrm>
            <a:custGeom>
              <a:avLst/>
              <a:gdLst/>
              <a:ahLst/>
              <a:cxnLst/>
              <a:rect l="l" t="t" r="r" b="b"/>
              <a:pathLst>
                <a:path w="4253" h="1164" extrusionOk="0">
                  <a:moveTo>
                    <a:pt x="101" y="1"/>
                  </a:moveTo>
                  <a:cubicBezTo>
                    <a:pt x="87" y="1"/>
                    <a:pt x="72" y="8"/>
                    <a:pt x="58" y="22"/>
                  </a:cubicBezTo>
                  <a:cubicBezTo>
                    <a:pt x="1" y="51"/>
                    <a:pt x="1" y="79"/>
                    <a:pt x="58" y="136"/>
                  </a:cubicBezTo>
                  <a:cubicBezTo>
                    <a:pt x="58" y="136"/>
                    <a:pt x="1228" y="1163"/>
                    <a:pt x="2569" y="1163"/>
                  </a:cubicBezTo>
                  <a:cubicBezTo>
                    <a:pt x="3111" y="1163"/>
                    <a:pt x="3682" y="1021"/>
                    <a:pt x="4224" y="564"/>
                  </a:cubicBezTo>
                  <a:cubicBezTo>
                    <a:pt x="4252" y="507"/>
                    <a:pt x="4252" y="479"/>
                    <a:pt x="4224" y="450"/>
                  </a:cubicBezTo>
                  <a:cubicBezTo>
                    <a:pt x="4209" y="436"/>
                    <a:pt x="4188" y="429"/>
                    <a:pt x="4167" y="429"/>
                  </a:cubicBezTo>
                  <a:cubicBezTo>
                    <a:pt x="4145" y="429"/>
                    <a:pt x="4124" y="436"/>
                    <a:pt x="4110" y="450"/>
                  </a:cubicBezTo>
                  <a:cubicBezTo>
                    <a:pt x="3619" y="868"/>
                    <a:pt x="3094" y="1019"/>
                    <a:pt x="2592" y="1019"/>
                  </a:cubicBezTo>
                  <a:cubicBezTo>
                    <a:pt x="1314" y="1019"/>
                    <a:pt x="185" y="43"/>
                    <a:pt x="144" y="22"/>
                  </a:cubicBezTo>
                  <a:cubicBezTo>
                    <a:pt x="129" y="8"/>
                    <a:pt x="115"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591;p56"/>
            <p:cNvSpPr/>
            <p:nvPr/>
          </p:nvSpPr>
          <p:spPr>
            <a:xfrm>
              <a:off x="3718325" y="2068850"/>
              <a:ext cx="92050" cy="70625"/>
            </a:xfrm>
            <a:custGeom>
              <a:avLst/>
              <a:gdLst/>
              <a:ahLst/>
              <a:cxnLst/>
              <a:rect l="l" t="t" r="r" b="b"/>
              <a:pathLst>
                <a:path w="3682" h="2825" extrusionOk="0">
                  <a:moveTo>
                    <a:pt x="2847" y="0"/>
                  </a:moveTo>
                  <a:cubicBezTo>
                    <a:pt x="2210" y="0"/>
                    <a:pt x="1219" y="273"/>
                    <a:pt x="714" y="717"/>
                  </a:cubicBezTo>
                  <a:cubicBezTo>
                    <a:pt x="29" y="1316"/>
                    <a:pt x="1" y="2315"/>
                    <a:pt x="286" y="2657"/>
                  </a:cubicBezTo>
                  <a:cubicBezTo>
                    <a:pt x="380" y="2770"/>
                    <a:pt x="527" y="2824"/>
                    <a:pt x="708" y="2824"/>
                  </a:cubicBezTo>
                  <a:cubicBezTo>
                    <a:pt x="1074" y="2824"/>
                    <a:pt x="1577" y="2602"/>
                    <a:pt x="2055" y="2201"/>
                  </a:cubicBezTo>
                  <a:cubicBezTo>
                    <a:pt x="2740" y="1602"/>
                    <a:pt x="3681" y="460"/>
                    <a:pt x="3396" y="146"/>
                  </a:cubicBezTo>
                  <a:cubicBezTo>
                    <a:pt x="3313" y="46"/>
                    <a:pt x="3110" y="0"/>
                    <a:pt x="2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1592;p56"/>
            <p:cNvSpPr/>
            <p:nvPr/>
          </p:nvSpPr>
          <p:spPr>
            <a:xfrm>
              <a:off x="3771825" y="2149725"/>
              <a:ext cx="62075" cy="33100"/>
            </a:xfrm>
            <a:custGeom>
              <a:avLst/>
              <a:gdLst/>
              <a:ahLst/>
              <a:cxnLst/>
              <a:rect l="l" t="t" r="r" b="b"/>
              <a:pathLst>
                <a:path w="2483" h="1324" extrusionOk="0">
                  <a:moveTo>
                    <a:pt x="368" y="0"/>
                  </a:moveTo>
                  <a:cubicBezTo>
                    <a:pt x="293" y="0"/>
                    <a:pt x="215" y="36"/>
                    <a:pt x="143" y="107"/>
                  </a:cubicBezTo>
                  <a:cubicBezTo>
                    <a:pt x="1" y="250"/>
                    <a:pt x="1" y="478"/>
                    <a:pt x="115" y="564"/>
                  </a:cubicBezTo>
                  <a:cubicBezTo>
                    <a:pt x="140" y="638"/>
                    <a:pt x="797" y="1323"/>
                    <a:pt x="1762" y="1323"/>
                  </a:cubicBezTo>
                  <a:cubicBezTo>
                    <a:pt x="1901" y="1323"/>
                    <a:pt x="2047" y="1309"/>
                    <a:pt x="2198" y="1277"/>
                  </a:cubicBezTo>
                  <a:cubicBezTo>
                    <a:pt x="2397" y="1248"/>
                    <a:pt x="2483" y="1106"/>
                    <a:pt x="2483" y="963"/>
                  </a:cubicBezTo>
                  <a:cubicBezTo>
                    <a:pt x="2457" y="784"/>
                    <a:pt x="2363" y="673"/>
                    <a:pt x="2220" y="673"/>
                  </a:cubicBezTo>
                  <a:cubicBezTo>
                    <a:pt x="2203" y="673"/>
                    <a:pt x="2186" y="675"/>
                    <a:pt x="2169" y="678"/>
                  </a:cubicBezTo>
                  <a:cubicBezTo>
                    <a:pt x="2058" y="706"/>
                    <a:pt x="1951" y="719"/>
                    <a:pt x="1846" y="719"/>
                  </a:cubicBezTo>
                  <a:cubicBezTo>
                    <a:pt x="1117" y="719"/>
                    <a:pt x="571" y="107"/>
                    <a:pt x="571" y="107"/>
                  </a:cubicBezTo>
                  <a:cubicBezTo>
                    <a:pt x="514" y="36"/>
                    <a:pt x="443" y="0"/>
                    <a:pt x="368"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593;p56"/>
            <p:cNvSpPr/>
            <p:nvPr/>
          </p:nvSpPr>
          <p:spPr>
            <a:xfrm>
              <a:off x="3754000" y="2099450"/>
              <a:ext cx="71350" cy="27375"/>
            </a:xfrm>
            <a:custGeom>
              <a:avLst/>
              <a:gdLst/>
              <a:ahLst/>
              <a:cxnLst/>
              <a:rect l="l" t="t" r="r" b="b"/>
              <a:pathLst>
                <a:path w="2854" h="1095" extrusionOk="0">
                  <a:moveTo>
                    <a:pt x="1255" y="1"/>
                  </a:moveTo>
                  <a:cubicBezTo>
                    <a:pt x="946" y="1"/>
                    <a:pt x="607" y="64"/>
                    <a:pt x="257" y="235"/>
                  </a:cubicBezTo>
                  <a:cubicBezTo>
                    <a:pt x="114" y="292"/>
                    <a:pt x="0" y="520"/>
                    <a:pt x="57" y="691"/>
                  </a:cubicBezTo>
                  <a:cubicBezTo>
                    <a:pt x="120" y="817"/>
                    <a:pt x="228" y="896"/>
                    <a:pt x="349" y="896"/>
                  </a:cubicBezTo>
                  <a:cubicBezTo>
                    <a:pt x="394" y="896"/>
                    <a:pt x="439" y="886"/>
                    <a:pt x="485" y="863"/>
                  </a:cubicBezTo>
                  <a:cubicBezTo>
                    <a:pt x="744" y="741"/>
                    <a:pt x="997" y="696"/>
                    <a:pt x="1228" y="696"/>
                  </a:cubicBezTo>
                  <a:cubicBezTo>
                    <a:pt x="1864" y="696"/>
                    <a:pt x="2340" y="1034"/>
                    <a:pt x="2340" y="1034"/>
                  </a:cubicBezTo>
                  <a:cubicBezTo>
                    <a:pt x="2392" y="1076"/>
                    <a:pt x="2452" y="1095"/>
                    <a:pt x="2512" y="1095"/>
                  </a:cubicBezTo>
                  <a:cubicBezTo>
                    <a:pt x="2614" y="1095"/>
                    <a:pt x="2714" y="1039"/>
                    <a:pt x="2768" y="948"/>
                  </a:cubicBezTo>
                  <a:cubicBezTo>
                    <a:pt x="2825" y="863"/>
                    <a:pt x="2853" y="806"/>
                    <a:pt x="2853" y="720"/>
                  </a:cubicBezTo>
                  <a:cubicBezTo>
                    <a:pt x="2853" y="634"/>
                    <a:pt x="2825" y="520"/>
                    <a:pt x="2711" y="492"/>
                  </a:cubicBezTo>
                  <a:cubicBezTo>
                    <a:pt x="2690" y="450"/>
                    <a:pt x="2080" y="1"/>
                    <a:pt x="1255"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594;p56"/>
            <p:cNvSpPr/>
            <p:nvPr/>
          </p:nvSpPr>
          <p:spPr>
            <a:xfrm>
              <a:off x="3771125" y="2108250"/>
              <a:ext cx="74900" cy="36525"/>
            </a:xfrm>
            <a:custGeom>
              <a:avLst/>
              <a:gdLst/>
              <a:ahLst/>
              <a:cxnLst/>
              <a:rect l="l" t="t" r="r" b="b"/>
              <a:pathLst>
                <a:path w="2996" h="1461" extrusionOk="0">
                  <a:moveTo>
                    <a:pt x="416" y="0"/>
                  </a:moveTo>
                  <a:cubicBezTo>
                    <a:pt x="323" y="0"/>
                    <a:pt x="228" y="55"/>
                    <a:pt x="143" y="140"/>
                  </a:cubicBezTo>
                  <a:cubicBezTo>
                    <a:pt x="0" y="282"/>
                    <a:pt x="0" y="482"/>
                    <a:pt x="143" y="625"/>
                  </a:cubicBezTo>
                  <a:cubicBezTo>
                    <a:pt x="187" y="647"/>
                    <a:pt x="1006" y="1461"/>
                    <a:pt x="1939" y="1461"/>
                  </a:cubicBezTo>
                  <a:cubicBezTo>
                    <a:pt x="2221" y="1461"/>
                    <a:pt x="2512" y="1387"/>
                    <a:pt x="2796" y="1195"/>
                  </a:cubicBezTo>
                  <a:cubicBezTo>
                    <a:pt x="2910" y="1138"/>
                    <a:pt x="2996" y="996"/>
                    <a:pt x="2996" y="882"/>
                  </a:cubicBezTo>
                  <a:cubicBezTo>
                    <a:pt x="2996" y="853"/>
                    <a:pt x="2996" y="767"/>
                    <a:pt x="2939" y="767"/>
                  </a:cubicBezTo>
                  <a:cubicBezTo>
                    <a:pt x="2900" y="671"/>
                    <a:pt x="2809" y="613"/>
                    <a:pt x="2709" y="613"/>
                  </a:cubicBezTo>
                  <a:cubicBezTo>
                    <a:pt x="2662" y="613"/>
                    <a:pt x="2614" y="626"/>
                    <a:pt x="2568" y="653"/>
                  </a:cubicBezTo>
                  <a:cubicBezTo>
                    <a:pt x="2397" y="767"/>
                    <a:pt x="2215" y="813"/>
                    <a:pt x="2034" y="813"/>
                  </a:cubicBezTo>
                  <a:cubicBezTo>
                    <a:pt x="1311" y="813"/>
                    <a:pt x="599" y="83"/>
                    <a:pt x="599" y="83"/>
                  </a:cubicBezTo>
                  <a:cubicBezTo>
                    <a:pt x="542" y="25"/>
                    <a:pt x="479" y="0"/>
                    <a:pt x="416"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595;p56"/>
            <p:cNvSpPr/>
            <p:nvPr/>
          </p:nvSpPr>
          <p:spPr>
            <a:xfrm>
              <a:off x="3781800" y="2139225"/>
              <a:ext cx="67800" cy="33150"/>
            </a:xfrm>
            <a:custGeom>
              <a:avLst/>
              <a:gdLst/>
              <a:ahLst/>
              <a:cxnLst/>
              <a:rect l="l" t="t" r="r" b="b"/>
              <a:pathLst>
                <a:path w="2712" h="1326" extrusionOk="0">
                  <a:moveTo>
                    <a:pt x="360" y="0"/>
                  </a:moveTo>
                  <a:cubicBezTo>
                    <a:pt x="296" y="0"/>
                    <a:pt x="232" y="23"/>
                    <a:pt x="172" y="71"/>
                  </a:cubicBezTo>
                  <a:cubicBezTo>
                    <a:pt x="30" y="185"/>
                    <a:pt x="1" y="384"/>
                    <a:pt x="58" y="527"/>
                  </a:cubicBezTo>
                  <a:cubicBezTo>
                    <a:pt x="87" y="556"/>
                    <a:pt x="315" y="898"/>
                    <a:pt x="714" y="1098"/>
                  </a:cubicBezTo>
                  <a:cubicBezTo>
                    <a:pt x="905" y="1225"/>
                    <a:pt x="1176" y="1325"/>
                    <a:pt x="1521" y="1325"/>
                  </a:cubicBezTo>
                  <a:cubicBezTo>
                    <a:pt x="1795" y="1325"/>
                    <a:pt x="2117" y="1262"/>
                    <a:pt x="2483" y="1098"/>
                  </a:cubicBezTo>
                  <a:cubicBezTo>
                    <a:pt x="2597" y="1041"/>
                    <a:pt x="2712" y="927"/>
                    <a:pt x="2712" y="784"/>
                  </a:cubicBezTo>
                  <a:lnTo>
                    <a:pt x="2683" y="755"/>
                  </a:lnTo>
                  <a:cubicBezTo>
                    <a:pt x="2661" y="604"/>
                    <a:pt x="2558" y="535"/>
                    <a:pt x="2447" y="535"/>
                  </a:cubicBezTo>
                  <a:cubicBezTo>
                    <a:pt x="2412" y="535"/>
                    <a:pt x="2375" y="542"/>
                    <a:pt x="2341" y="556"/>
                  </a:cubicBezTo>
                  <a:cubicBezTo>
                    <a:pt x="2079" y="670"/>
                    <a:pt x="1849" y="715"/>
                    <a:pt x="1649" y="715"/>
                  </a:cubicBezTo>
                  <a:cubicBezTo>
                    <a:pt x="954" y="715"/>
                    <a:pt x="622" y="172"/>
                    <a:pt x="600" y="128"/>
                  </a:cubicBezTo>
                  <a:cubicBezTo>
                    <a:pt x="534" y="45"/>
                    <a:pt x="448" y="0"/>
                    <a:pt x="360"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596;p56"/>
            <p:cNvSpPr/>
            <p:nvPr/>
          </p:nvSpPr>
          <p:spPr>
            <a:xfrm>
              <a:off x="3778950" y="2129475"/>
              <a:ext cx="72800" cy="29050"/>
            </a:xfrm>
            <a:custGeom>
              <a:avLst/>
              <a:gdLst/>
              <a:ahLst/>
              <a:cxnLst/>
              <a:rect l="l" t="t" r="r" b="b"/>
              <a:pathLst>
                <a:path w="2912" h="1162" extrusionOk="0">
                  <a:moveTo>
                    <a:pt x="384" y="0"/>
                  </a:moveTo>
                  <a:cubicBezTo>
                    <a:pt x="281" y="0"/>
                    <a:pt x="169" y="56"/>
                    <a:pt x="115" y="147"/>
                  </a:cubicBezTo>
                  <a:cubicBezTo>
                    <a:pt x="1" y="289"/>
                    <a:pt x="1" y="489"/>
                    <a:pt x="144" y="603"/>
                  </a:cubicBezTo>
                  <a:cubicBezTo>
                    <a:pt x="183" y="623"/>
                    <a:pt x="877" y="1161"/>
                    <a:pt x="1679" y="1161"/>
                  </a:cubicBezTo>
                  <a:cubicBezTo>
                    <a:pt x="2037" y="1161"/>
                    <a:pt x="2416" y="1054"/>
                    <a:pt x="2768" y="746"/>
                  </a:cubicBezTo>
                  <a:cubicBezTo>
                    <a:pt x="2854" y="660"/>
                    <a:pt x="2911" y="575"/>
                    <a:pt x="2911" y="461"/>
                  </a:cubicBezTo>
                  <a:cubicBezTo>
                    <a:pt x="2911" y="375"/>
                    <a:pt x="2911" y="318"/>
                    <a:pt x="2854" y="318"/>
                  </a:cubicBezTo>
                  <a:cubicBezTo>
                    <a:pt x="2809" y="243"/>
                    <a:pt x="2740" y="207"/>
                    <a:pt x="2664" y="207"/>
                  </a:cubicBezTo>
                  <a:cubicBezTo>
                    <a:pt x="2596" y="207"/>
                    <a:pt x="2522" y="235"/>
                    <a:pt x="2455" y="289"/>
                  </a:cubicBezTo>
                  <a:cubicBezTo>
                    <a:pt x="2243" y="485"/>
                    <a:pt x="2003" y="556"/>
                    <a:pt x="1767" y="556"/>
                  </a:cubicBezTo>
                  <a:cubicBezTo>
                    <a:pt x="1143" y="556"/>
                    <a:pt x="543" y="61"/>
                    <a:pt x="543" y="61"/>
                  </a:cubicBezTo>
                  <a:cubicBezTo>
                    <a:pt x="501" y="19"/>
                    <a:pt x="444" y="0"/>
                    <a:pt x="38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597;p56"/>
            <p:cNvSpPr/>
            <p:nvPr/>
          </p:nvSpPr>
          <p:spPr>
            <a:xfrm>
              <a:off x="3751150" y="2106075"/>
              <a:ext cx="44950" cy="67750"/>
            </a:xfrm>
            <a:custGeom>
              <a:avLst/>
              <a:gdLst/>
              <a:ahLst/>
              <a:cxnLst/>
              <a:rect l="l" t="t" r="r" b="b"/>
              <a:pathLst>
                <a:path w="1798" h="2710" extrusionOk="0">
                  <a:moveTo>
                    <a:pt x="605" y="1"/>
                  </a:moveTo>
                  <a:cubicBezTo>
                    <a:pt x="273" y="1"/>
                    <a:pt x="0" y="174"/>
                    <a:pt x="0" y="740"/>
                  </a:cubicBezTo>
                  <a:cubicBezTo>
                    <a:pt x="0" y="2252"/>
                    <a:pt x="1306" y="2654"/>
                    <a:pt x="1399" y="2704"/>
                  </a:cubicBezTo>
                  <a:lnTo>
                    <a:pt x="1399" y="2704"/>
                  </a:lnTo>
                  <a:lnTo>
                    <a:pt x="1798" y="426"/>
                  </a:lnTo>
                  <a:cubicBezTo>
                    <a:pt x="1798" y="426"/>
                    <a:pt x="1127" y="1"/>
                    <a:pt x="605" y="1"/>
                  </a:cubicBezTo>
                  <a:close/>
                  <a:moveTo>
                    <a:pt x="1399" y="2704"/>
                  </a:moveTo>
                  <a:lnTo>
                    <a:pt x="1398" y="2709"/>
                  </a:lnTo>
                  <a:cubicBezTo>
                    <a:pt x="1406" y="2709"/>
                    <a:pt x="1406" y="2707"/>
                    <a:pt x="1399" y="2704"/>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598;p56"/>
            <p:cNvSpPr/>
            <p:nvPr/>
          </p:nvSpPr>
          <p:spPr>
            <a:xfrm>
              <a:off x="3660550" y="1919125"/>
              <a:ext cx="148400" cy="242700"/>
            </a:xfrm>
            <a:custGeom>
              <a:avLst/>
              <a:gdLst/>
              <a:ahLst/>
              <a:cxnLst/>
              <a:rect l="l" t="t" r="r" b="b"/>
              <a:pathLst>
                <a:path w="5936" h="9708" extrusionOk="0">
                  <a:moveTo>
                    <a:pt x="1198" y="1"/>
                  </a:moveTo>
                  <a:cubicBezTo>
                    <a:pt x="1114" y="1"/>
                    <a:pt x="1029" y="10"/>
                    <a:pt x="942" y="30"/>
                  </a:cubicBezTo>
                  <a:cubicBezTo>
                    <a:pt x="371" y="172"/>
                    <a:pt x="1" y="743"/>
                    <a:pt x="143" y="1342"/>
                  </a:cubicBezTo>
                  <a:lnTo>
                    <a:pt x="428" y="2569"/>
                  </a:lnTo>
                  <a:cubicBezTo>
                    <a:pt x="742" y="4309"/>
                    <a:pt x="1427" y="5936"/>
                    <a:pt x="2454" y="7419"/>
                  </a:cubicBezTo>
                  <a:lnTo>
                    <a:pt x="2483" y="7448"/>
                  </a:lnTo>
                  <a:lnTo>
                    <a:pt x="3881" y="9274"/>
                  </a:lnTo>
                  <a:cubicBezTo>
                    <a:pt x="4052" y="9502"/>
                    <a:pt x="4366" y="9645"/>
                    <a:pt x="4651" y="9702"/>
                  </a:cubicBezTo>
                  <a:cubicBezTo>
                    <a:pt x="4683" y="9706"/>
                    <a:pt x="4716" y="9707"/>
                    <a:pt x="4749" y="9707"/>
                  </a:cubicBezTo>
                  <a:cubicBezTo>
                    <a:pt x="4978" y="9707"/>
                    <a:pt x="5215" y="9620"/>
                    <a:pt x="5365" y="9445"/>
                  </a:cubicBezTo>
                  <a:cubicBezTo>
                    <a:pt x="5878" y="9074"/>
                    <a:pt x="5935" y="8418"/>
                    <a:pt x="5593" y="7904"/>
                  </a:cubicBezTo>
                  <a:lnTo>
                    <a:pt x="4195" y="6078"/>
                  </a:lnTo>
                  <a:cubicBezTo>
                    <a:pt x="3367" y="4880"/>
                    <a:pt x="2797" y="3511"/>
                    <a:pt x="2568" y="2084"/>
                  </a:cubicBezTo>
                  <a:lnTo>
                    <a:pt x="2568" y="2055"/>
                  </a:lnTo>
                  <a:lnTo>
                    <a:pt x="2283" y="857"/>
                  </a:lnTo>
                  <a:cubicBezTo>
                    <a:pt x="2160" y="365"/>
                    <a:pt x="1719" y="1"/>
                    <a:pt x="1198"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599;p56"/>
            <p:cNvSpPr/>
            <p:nvPr/>
          </p:nvSpPr>
          <p:spPr>
            <a:xfrm>
              <a:off x="3622750" y="1911175"/>
              <a:ext cx="181925" cy="220550"/>
            </a:xfrm>
            <a:custGeom>
              <a:avLst/>
              <a:gdLst/>
              <a:ahLst/>
              <a:cxnLst/>
              <a:rect l="l" t="t" r="r" b="b"/>
              <a:pathLst>
                <a:path w="7277" h="8822" extrusionOk="0">
                  <a:moveTo>
                    <a:pt x="2832" y="0"/>
                  </a:moveTo>
                  <a:cubicBezTo>
                    <a:pt x="2473" y="0"/>
                    <a:pt x="2124" y="124"/>
                    <a:pt x="1855" y="376"/>
                  </a:cubicBezTo>
                  <a:cubicBezTo>
                    <a:pt x="0" y="1974"/>
                    <a:pt x="2426" y="7024"/>
                    <a:pt x="3966" y="8822"/>
                  </a:cubicBezTo>
                  <a:cubicBezTo>
                    <a:pt x="4348" y="6666"/>
                    <a:pt x="6178" y="6437"/>
                    <a:pt x="6941" y="6437"/>
                  </a:cubicBezTo>
                  <a:cubicBezTo>
                    <a:pt x="7148" y="6437"/>
                    <a:pt x="7276" y="6453"/>
                    <a:pt x="7276" y="6453"/>
                  </a:cubicBezTo>
                  <a:cubicBezTo>
                    <a:pt x="4651" y="4627"/>
                    <a:pt x="5222" y="1089"/>
                    <a:pt x="3567" y="176"/>
                  </a:cubicBezTo>
                  <a:cubicBezTo>
                    <a:pt x="3333" y="60"/>
                    <a:pt x="3080" y="0"/>
                    <a:pt x="2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600;p56"/>
            <p:cNvSpPr/>
            <p:nvPr/>
          </p:nvSpPr>
          <p:spPr>
            <a:xfrm>
              <a:off x="4359600" y="3029025"/>
              <a:ext cx="276775" cy="942300"/>
            </a:xfrm>
            <a:custGeom>
              <a:avLst/>
              <a:gdLst/>
              <a:ahLst/>
              <a:cxnLst/>
              <a:rect l="l" t="t" r="r" b="b"/>
              <a:pathLst>
                <a:path w="11071" h="37692" extrusionOk="0">
                  <a:moveTo>
                    <a:pt x="0" y="1"/>
                  </a:moveTo>
                  <a:lnTo>
                    <a:pt x="57" y="7904"/>
                  </a:lnTo>
                  <a:lnTo>
                    <a:pt x="86" y="10700"/>
                  </a:lnTo>
                  <a:lnTo>
                    <a:pt x="143" y="12698"/>
                  </a:lnTo>
                  <a:cubicBezTo>
                    <a:pt x="171" y="16464"/>
                    <a:pt x="770" y="20202"/>
                    <a:pt x="1883" y="23825"/>
                  </a:cubicBezTo>
                  <a:lnTo>
                    <a:pt x="3738" y="29760"/>
                  </a:lnTo>
                  <a:lnTo>
                    <a:pt x="5307" y="34810"/>
                  </a:lnTo>
                  <a:lnTo>
                    <a:pt x="6192" y="37692"/>
                  </a:lnTo>
                  <a:lnTo>
                    <a:pt x="11071" y="36807"/>
                  </a:lnTo>
                  <a:lnTo>
                    <a:pt x="9758" y="29589"/>
                  </a:lnTo>
                  <a:lnTo>
                    <a:pt x="8474" y="22170"/>
                  </a:lnTo>
                  <a:cubicBezTo>
                    <a:pt x="8018" y="19602"/>
                    <a:pt x="7875" y="16978"/>
                    <a:pt x="7989" y="14353"/>
                  </a:cubicBezTo>
                  <a:lnTo>
                    <a:pt x="8617" y="3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601;p56"/>
            <p:cNvSpPr/>
            <p:nvPr/>
          </p:nvSpPr>
          <p:spPr>
            <a:xfrm>
              <a:off x="4386700" y="3899275"/>
              <a:ext cx="266800" cy="136250"/>
            </a:xfrm>
            <a:custGeom>
              <a:avLst/>
              <a:gdLst/>
              <a:ahLst/>
              <a:cxnLst/>
              <a:rect l="l" t="t" r="r" b="b"/>
              <a:pathLst>
                <a:path w="10672" h="5450" extrusionOk="0">
                  <a:moveTo>
                    <a:pt x="4252" y="0"/>
                  </a:moveTo>
                  <a:cubicBezTo>
                    <a:pt x="3709" y="1027"/>
                    <a:pt x="2825" y="1769"/>
                    <a:pt x="1712" y="2083"/>
                  </a:cubicBezTo>
                  <a:cubicBezTo>
                    <a:pt x="1484" y="2169"/>
                    <a:pt x="1227" y="2226"/>
                    <a:pt x="970" y="2340"/>
                  </a:cubicBezTo>
                  <a:cubicBezTo>
                    <a:pt x="400" y="2568"/>
                    <a:pt x="0" y="3082"/>
                    <a:pt x="0" y="3738"/>
                  </a:cubicBezTo>
                  <a:cubicBezTo>
                    <a:pt x="0" y="4651"/>
                    <a:pt x="771" y="5421"/>
                    <a:pt x="1684" y="5421"/>
                  </a:cubicBezTo>
                  <a:cubicBezTo>
                    <a:pt x="4252" y="5421"/>
                    <a:pt x="8874" y="5450"/>
                    <a:pt x="8874" y="5450"/>
                  </a:cubicBezTo>
                  <a:cubicBezTo>
                    <a:pt x="9929" y="5421"/>
                    <a:pt x="10671" y="4451"/>
                    <a:pt x="10386" y="3452"/>
                  </a:cubicBezTo>
                  <a:lnTo>
                    <a:pt x="9958" y="1997"/>
                  </a:lnTo>
                  <a:lnTo>
                    <a:pt x="5222" y="1455"/>
                  </a:lnTo>
                  <a:lnTo>
                    <a:pt x="4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602;p56"/>
            <p:cNvSpPr/>
            <p:nvPr/>
          </p:nvSpPr>
          <p:spPr>
            <a:xfrm>
              <a:off x="4343175" y="3767300"/>
              <a:ext cx="306750" cy="274650"/>
            </a:xfrm>
            <a:custGeom>
              <a:avLst/>
              <a:gdLst/>
              <a:ahLst/>
              <a:cxnLst/>
              <a:rect l="l" t="t" r="r" b="b"/>
              <a:pathLst>
                <a:path w="12270" h="10986" extrusionOk="0">
                  <a:moveTo>
                    <a:pt x="10700" y="1"/>
                  </a:moveTo>
                  <a:lnTo>
                    <a:pt x="3824" y="286"/>
                  </a:lnTo>
                  <a:lnTo>
                    <a:pt x="4937" y="4708"/>
                  </a:lnTo>
                  <a:lnTo>
                    <a:pt x="2654" y="5536"/>
                  </a:lnTo>
                  <a:cubicBezTo>
                    <a:pt x="2569" y="5564"/>
                    <a:pt x="2540" y="5564"/>
                    <a:pt x="2455" y="5593"/>
                  </a:cubicBezTo>
                  <a:cubicBezTo>
                    <a:pt x="1" y="6734"/>
                    <a:pt x="714" y="10985"/>
                    <a:pt x="3396" y="10985"/>
                  </a:cubicBezTo>
                  <a:lnTo>
                    <a:pt x="10529" y="10985"/>
                  </a:lnTo>
                  <a:cubicBezTo>
                    <a:pt x="11499" y="10985"/>
                    <a:pt x="12270" y="10044"/>
                    <a:pt x="12213" y="8903"/>
                  </a:cubicBezTo>
                  <a:cubicBezTo>
                    <a:pt x="12156" y="7875"/>
                    <a:pt x="12013" y="6848"/>
                    <a:pt x="11842" y="5821"/>
                  </a:cubicBezTo>
                  <a:lnTo>
                    <a:pt x="107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603;p56"/>
            <p:cNvSpPr/>
            <p:nvPr/>
          </p:nvSpPr>
          <p:spPr>
            <a:xfrm>
              <a:off x="4428075" y="4039075"/>
              <a:ext cx="190475" cy="3600"/>
            </a:xfrm>
            <a:custGeom>
              <a:avLst/>
              <a:gdLst/>
              <a:ahLst/>
              <a:cxnLst/>
              <a:rect l="l" t="t" r="r" b="b"/>
              <a:pathLst>
                <a:path w="7619" h="144" extrusionOk="0">
                  <a:moveTo>
                    <a:pt x="57" y="0"/>
                  </a:moveTo>
                  <a:cubicBezTo>
                    <a:pt x="29" y="0"/>
                    <a:pt x="0" y="29"/>
                    <a:pt x="0" y="86"/>
                  </a:cubicBezTo>
                  <a:cubicBezTo>
                    <a:pt x="0" y="114"/>
                    <a:pt x="29" y="143"/>
                    <a:pt x="57" y="143"/>
                  </a:cubicBezTo>
                  <a:lnTo>
                    <a:pt x="7561" y="143"/>
                  </a:lnTo>
                  <a:cubicBezTo>
                    <a:pt x="7618" y="143"/>
                    <a:pt x="7618" y="114"/>
                    <a:pt x="7618" y="86"/>
                  </a:cubicBezTo>
                  <a:cubicBezTo>
                    <a:pt x="7618" y="29"/>
                    <a:pt x="7590" y="0"/>
                    <a:pt x="7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604;p56"/>
            <p:cNvSpPr/>
            <p:nvPr/>
          </p:nvSpPr>
          <p:spPr>
            <a:xfrm>
              <a:off x="4361725" y="3218775"/>
              <a:ext cx="148400" cy="77775"/>
            </a:xfrm>
            <a:custGeom>
              <a:avLst/>
              <a:gdLst/>
              <a:ahLst/>
              <a:cxnLst/>
              <a:rect l="l" t="t" r="r" b="b"/>
              <a:pathLst>
                <a:path w="5936" h="3111" extrusionOk="0">
                  <a:moveTo>
                    <a:pt x="58" y="0"/>
                  </a:moveTo>
                  <a:lnTo>
                    <a:pt x="1" y="314"/>
                  </a:lnTo>
                  <a:lnTo>
                    <a:pt x="58" y="3110"/>
                  </a:lnTo>
                  <a:lnTo>
                    <a:pt x="5935" y="86"/>
                  </a:ln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605;p56"/>
            <p:cNvSpPr/>
            <p:nvPr/>
          </p:nvSpPr>
          <p:spPr>
            <a:xfrm>
              <a:off x="4562875" y="3026900"/>
              <a:ext cx="276075" cy="944425"/>
            </a:xfrm>
            <a:custGeom>
              <a:avLst/>
              <a:gdLst/>
              <a:ahLst/>
              <a:cxnLst/>
              <a:rect l="l" t="t" r="r" b="b"/>
              <a:pathLst>
                <a:path w="11043" h="37777" extrusionOk="0">
                  <a:moveTo>
                    <a:pt x="1" y="0"/>
                  </a:moveTo>
                  <a:lnTo>
                    <a:pt x="58" y="8275"/>
                  </a:lnTo>
                  <a:lnTo>
                    <a:pt x="86" y="11499"/>
                  </a:lnTo>
                  <a:lnTo>
                    <a:pt x="86" y="13068"/>
                  </a:lnTo>
                  <a:cubicBezTo>
                    <a:pt x="143" y="16635"/>
                    <a:pt x="657" y="20144"/>
                    <a:pt x="1741" y="23539"/>
                  </a:cubicBezTo>
                  <a:lnTo>
                    <a:pt x="5279" y="34895"/>
                  </a:lnTo>
                  <a:lnTo>
                    <a:pt x="6164" y="37777"/>
                  </a:lnTo>
                  <a:lnTo>
                    <a:pt x="11043" y="36892"/>
                  </a:lnTo>
                  <a:lnTo>
                    <a:pt x="8475" y="22113"/>
                  </a:lnTo>
                  <a:cubicBezTo>
                    <a:pt x="8018" y="19573"/>
                    <a:pt x="7876" y="16977"/>
                    <a:pt x="7990" y="14409"/>
                  </a:cubicBezTo>
                  <a:lnTo>
                    <a:pt x="8617" y="40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1606;p56"/>
            <p:cNvSpPr/>
            <p:nvPr/>
          </p:nvSpPr>
          <p:spPr>
            <a:xfrm>
              <a:off x="4589275" y="3899275"/>
              <a:ext cx="265375" cy="136250"/>
            </a:xfrm>
            <a:custGeom>
              <a:avLst/>
              <a:gdLst/>
              <a:ahLst/>
              <a:cxnLst/>
              <a:rect l="l" t="t" r="r" b="b"/>
              <a:pathLst>
                <a:path w="10615" h="5450" extrusionOk="0">
                  <a:moveTo>
                    <a:pt x="4252" y="0"/>
                  </a:moveTo>
                  <a:cubicBezTo>
                    <a:pt x="3710" y="1027"/>
                    <a:pt x="2825" y="1769"/>
                    <a:pt x="1712" y="2083"/>
                  </a:cubicBezTo>
                  <a:cubicBezTo>
                    <a:pt x="1456" y="2169"/>
                    <a:pt x="1227" y="2226"/>
                    <a:pt x="971" y="2340"/>
                  </a:cubicBezTo>
                  <a:cubicBezTo>
                    <a:pt x="400" y="2568"/>
                    <a:pt x="0" y="3082"/>
                    <a:pt x="0" y="3738"/>
                  </a:cubicBezTo>
                  <a:cubicBezTo>
                    <a:pt x="0" y="4651"/>
                    <a:pt x="742" y="5421"/>
                    <a:pt x="1684" y="5421"/>
                  </a:cubicBezTo>
                  <a:cubicBezTo>
                    <a:pt x="4252" y="5421"/>
                    <a:pt x="8874" y="5450"/>
                    <a:pt x="8874" y="5450"/>
                  </a:cubicBezTo>
                  <a:cubicBezTo>
                    <a:pt x="9873" y="5421"/>
                    <a:pt x="10614" y="4451"/>
                    <a:pt x="10386" y="3452"/>
                  </a:cubicBezTo>
                  <a:lnTo>
                    <a:pt x="9958" y="1997"/>
                  </a:lnTo>
                  <a:lnTo>
                    <a:pt x="5222" y="1455"/>
                  </a:lnTo>
                  <a:lnTo>
                    <a:pt x="4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1607;p56"/>
            <p:cNvSpPr/>
            <p:nvPr/>
          </p:nvSpPr>
          <p:spPr>
            <a:xfrm>
              <a:off x="4554325" y="3767300"/>
              <a:ext cx="315300" cy="274650"/>
            </a:xfrm>
            <a:custGeom>
              <a:avLst/>
              <a:gdLst/>
              <a:ahLst/>
              <a:cxnLst/>
              <a:rect l="l" t="t" r="r" b="b"/>
              <a:pathLst>
                <a:path w="12612" h="10986" extrusionOk="0">
                  <a:moveTo>
                    <a:pt x="10643" y="1"/>
                  </a:moveTo>
                  <a:lnTo>
                    <a:pt x="3624" y="257"/>
                  </a:lnTo>
                  <a:lnTo>
                    <a:pt x="5079" y="4708"/>
                  </a:lnTo>
                  <a:lnTo>
                    <a:pt x="2711" y="5536"/>
                  </a:lnTo>
                  <a:cubicBezTo>
                    <a:pt x="2654" y="5564"/>
                    <a:pt x="2625" y="5564"/>
                    <a:pt x="2540" y="5593"/>
                  </a:cubicBezTo>
                  <a:cubicBezTo>
                    <a:pt x="0" y="6734"/>
                    <a:pt x="771" y="10985"/>
                    <a:pt x="3510" y="10985"/>
                  </a:cubicBezTo>
                  <a:lnTo>
                    <a:pt x="10814" y="10985"/>
                  </a:lnTo>
                  <a:cubicBezTo>
                    <a:pt x="11813" y="10985"/>
                    <a:pt x="12612" y="10044"/>
                    <a:pt x="12526" y="8903"/>
                  </a:cubicBezTo>
                  <a:cubicBezTo>
                    <a:pt x="12497" y="7875"/>
                    <a:pt x="12355" y="6848"/>
                    <a:pt x="12127" y="5821"/>
                  </a:cubicBezTo>
                  <a:lnTo>
                    <a:pt x="10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608;p56"/>
            <p:cNvSpPr/>
            <p:nvPr/>
          </p:nvSpPr>
          <p:spPr>
            <a:xfrm>
              <a:off x="4633500" y="4039075"/>
              <a:ext cx="201175" cy="3600"/>
            </a:xfrm>
            <a:custGeom>
              <a:avLst/>
              <a:gdLst/>
              <a:ahLst/>
              <a:cxnLst/>
              <a:rect l="l" t="t" r="r" b="b"/>
              <a:pathLst>
                <a:path w="8047" h="144" extrusionOk="0">
                  <a:moveTo>
                    <a:pt x="86" y="0"/>
                  </a:moveTo>
                  <a:cubicBezTo>
                    <a:pt x="57" y="0"/>
                    <a:pt x="0" y="29"/>
                    <a:pt x="0" y="86"/>
                  </a:cubicBezTo>
                  <a:cubicBezTo>
                    <a:pt x="0" y="114"/>
                    <a:pt x="57" y="143"/>
                    <a:pt x="86" y="143"/>
                  </a:cubicBezTo>
                  <a:lnTo>
                    <a:pt x="7961" y="143"/>
                  </a:lnTo>
                  <a:cubicBezTo>
                    <a:pt x="8018" y="143"/>
                    <a:pt x="8047" y="114"/>
                    <a:pt x="8047" y="86"/>
                  </a:cubicBezTo>
                  <a:cubicBezTo>
                    <a:pt x="8047" y="29"/>
                    <a:pt x="8018" y="0"/>
                    <a:pt x="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609;p56"/>
            <p:cNvSpPr/>
            <p:nvPr/>
          </p:nvSpPr>
          <p:spPr>
            <a:xfrm>
              <a:off x="4564300" y="3225200"/>
              <a:ext cx="146250" cy="90600"/>
            </a:xfrm>
            <a:custGeom>
              <a:avLst/>
              <a:gdLst/>
              <a:ahLst/>
              <a:cxnLst/>
              <a:rect l="l" t="t" r="r" b="b"/>
              <a:pathLst>
                <a:path w="5850" h="3624" extrusionOk="0">
                  <a:moveTo>
                    <a:pt x="5850" y="0"/>
                  </a:moveTo>
                  <a:lnTo>
                    <a:pt x="1" y="400"/>
                  </a:lnTo>
                  <a:lnTo>
                    <a:pt x="29" y="3624"/>
                  </a:lnTo>
                  <a:lnTo>
                    <a:pt x="5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610;p56"/>
            <p:cNvSpPr/>
            <p:nvPr/>
          </p:nvSpPr>
          <p:spPr>
            <a:xfrm>
              <a:off x="4290400" y="2892800"/>
              <a:ext cx="549275" cy="283925"/>
            </a:xfrm>
            <a:custGeom>
              <a:avLst/>
              <a:gdLst/>
              <a:ahLst/>
              <a:cxnLst/>
              <a:rect l="l" t="t" r="r" b="b"/>
              <a:pathLst>
                <a:path w="21971" h="11357" extrusionOk="0">
                  <a:moveTo>
                    <a:pt x="3139" y="0"/>
                  </a:moveTo>
                  <a:lnTo>
                    <a:pt x="2939" y="856"/>
                  </a:lnTo>
                  <a:lnTo>
                    <a:pt x="2369" y="2911"/>
                  </a:lnTo>
                  <a:lnTo>
                    <a:pt x="0" y="11356"/>
                  </a:lnTo>
                  <a:lnTo>
                    <a:pt x="21970" y="11356"/>
                  </a:lnTo>
                  <a:lnTo>
                    <a:pt x="18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611;p56"/>
            <p:cNvSpPr/>
            <p:nvPr/>
          </p:nvSpPr>
          <p:spPr>
            <a:xfrm>
              <a:off x="4288250" y="3092525"/>
              <a:ext cx="554275" cy="176925"/>
            </a:xfrm>
            <a:custGeom>
              <a:avLst/>
              <a:gdLst/>
              <a:ahLst/>
              <a:cxnLst/>
              <a:rect l="l" t="t" r="r" b="b"/>
              <a:pathLst>
                <a:path w="22171" h="7077" extrusionOk="0">
                  <a:moveTo>
                    <a:pt x="11071" y="0"/>
                  </a:moveTo>
                  <a:cubicBezTo>
                    <a:pt x="5137" y="0"/>
                    <a:pt x="201" y="1513"/>
                    <a:pt x="86" y="3481"/>
                  </a:cubicBezTo>
                  <a:cubicBezTo>
                    <a:pt x="1" y="5450"/>
                    <a:pt x="4908" y="7076"/>
                    <a:pt x="11071" y="7076"/>
                  </a:cubicBezTo>
                  <a:cubicBezTo>
                    <a:pt x="17263" y="7076"/>
                    <a:pt x="22170" y="5478"/>
                    <a:pt x="22056" y="3481"/>
                  </a:cubicBezTo>
                  <a:cubicBezTo>
                    <a:pt x="21999" y="1513"/>
                    <a:pt x="17063" y="0"/>
                    <a:pt x="1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612;p56"/>
            <p:cNvSpPr/>
            <p:nvPr/>
          </p:nvSpPr>
          <p:spPr>
            <a:xfrm>
              <a:off x="4343175" y="2939150"/>
              <a:ext cx="185500" cy="51400"/>
            </a:xfrm>
            <a:custGeom>
              <a:avLst/>
              <a:gdLst/>
              <a:ahLst/>
              <a:cxnLst/>
              <a:rect l="l" t="t" r="r" b="b"/>
              <a:pathLst>
                <a:path w="7420" h="2056" extrusionOk="0">
                  <a:moveTo>
                    <a:pt x="571" y="1"/>
                  </a:moveTo>
                  <a:lnTo>
                    <a:pt x="1" y="2055"/>
                  </a:lnTo>
                  <a:lnTo>
                    <a:pt x="1" y="2055"/>
                  </a:lnTo>
                  <a:lnTo>
                    <a:pt x="74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6" name="Google Shape;1613;p56"/>
            <p:cNvGrpSpPr/>
            <p:nvPr/>
          </p:nvGrpSpPr>
          <p:grpSpPr>
            <a:xfrm>
              <a:off x="4350325" y="2983375"/>
              <a:ext cx="457250" cy="248275"/>
              <a:chOff x="4350325" y="2983375"/>
              <a:chExt cx="457250" cy="248275"/>
            </a:xfrm>
          </p:grpSpPr>
          <p:sp>
            <p:nvSpPr>
              <p:cNvPr id="148" name="Google Shape;1614;p56"/>
              <p:cNvSpPr/>
              <p:nvPr/>
            </p:nvSpPr>
            <p:spPr>
              <a:xfrm>
                <a:off x="4540050" y="3133900"/>
                <a:ext cx="28550" cy="28550"/>
              </a:xfrm>
              <a:custGeom>
                <a:avLst/>
                <a:gdLst/>
                <a:ahLst/>
                <a:cxnLst/>
                <a:rect l="l" t="t" r="r" b="b"/>
                <a:pathLst>
                  <a:path w="1142" h="1142" extrusionOk="0">
                    <a:moveTo>
                      <a:pt x="571" y="0"/>
                    </a:moveTo>
                    <a:cubicBezTo>
                      <a:pt x="258" y="0"/>
                      <a:pt x="1" y="257"/>
                      <a:pt x="1" y="571"/>
                    </a:cubicBezTo>
                    <a:cubicBezTo>
                      <a:pt x="1" y="885"/>
                      <a:pt x="258" y="1141"/>
                      <a:pt x="571" y="1141"/>
                    </a:cubicBezTo>
                    <a:cubicBezTo>
                      <a:pt x="885" y="1141"/>
                      <a:pt x="1142" y="885"/>
                      <a:pt x="1142" y="571"/>
                    </a:cubicBezTo>
                    <a:cubicBezTo>
                      <a:pt x="1142" y="257"/>
                      <a:pt x="885"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615;p56"/>
              <p:cNvSpPr/>
              <p:nvPr/>
            </p:nvSpPr>
            <p:spPr>
              <a:xfrm>
                <a:off x="4604250" y="3076825"/>
                <a:ext cx="39250" cy="39250"/>
              </a:xfrm>
              <a:custGeom>
                <a:avLst/>
                <a:gdLst/>
                <a:ahLst/>
                <a:cxnLst/>
                <a:rect l="l" t="t" r="r" b="b"/>
                <a:pathLst>
                  <a:path w="1570" h="1570" extrusionOk="0">
                    <a:moveTo>
                      <a:pt x="800" y="1"/>
                    </a:moveTo>
                    <a:cubicBezTo>
                      <a:pt x="372" y="1"/>
                      <a:pt x="1" y="372"/>
                      <a:pt x="1" y="800"/>
                    </a:cubicBezTo>
                    <a:cubicBezTo>
                      <a:pt x="1" y="1227"/>
                      <a:pt x="372" y="1570"/>
                      <a:pt x="800" y="1570"/>
                    </a:cubicBezTo>
                    <a:cubicBezTo>
                      <a:pt x="1227" y="1570"/>
                      <a:pt x="1570" y="1227"/>
                      <a:pt x="1570" y="800"/>
                    </a:cubicBezTo>
                    <a:cubicBezTo>
                      <a:pt x="1570" y="372"/>
                      <a:pt x="1227" y="1"/>
                      <a:pt x="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616;p56"/>
              <p:cNvSpPr/>
              <p:nvPr/>
            </p:nvSpPr>
            <p:spPr>
              <a:xfrm>
                <a:off x="4621375" y="2983375"/>
                <a:ext cx="16425" cy="16450"/>
              </a:xfrm>
              <a:custGeom>
                <a:avLst/>
                <a:gdLst/>
                <a:ahLst/>
                <a:cxnLst/>
                <a:rect l="l" t="t" r="r" b="b"/>
                <a:pathLst>
                  <a:path w="657" h="658" extrusionOk="0">
                    <a:moveTo>
                      <a:pt x="314" y="1"/>
                    </a:moveTo>
                    <a:cubicBezTo>
                      <a:pt x="143" y="1"/>
                      <a:pt x="0" y="144"/>
                      <a:pt x="0" y="315"/>
                    </a:cubicBezTo>
                    <a:cubicBezTo>
                      <a:pt x="0" y="514"/>
                      <a:pt x="143" y="657"/>
                      <a:pt x="314" y="657"/>
                    </a:cubicBezTo>
                    <a:cubicBezTo>
                      <a:pt x="514" y="657"/>
                      <a:pt x="657" y="514"/>
                      <a:pt x="657" y="315"/>
                    </a:cubicBezTo>
                    <a:cubicBezTo>
                      <a:pt x="657" y="144"/>
                      <a:pt x="514"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617;p56"/>
              <p:cNvSpPr/>
              <p:nvPr/>
            </p:nvSpPr>
            <p:spPr>
              <a:xfrm>
                <a:off x="4652750" y="3215200"/>
                <a:ext cx="15725" cy="16450"/>
              </a:xfrm>
              <a:custGeom>
                <a:avLst/>
                <a:gdLst/>
                <a:ahLst/>
                <a:cxnLst/>
                <a:rect l="l" t="t" r="r" b="b"/>
                <a:pathLst>
                  <a:path w="629" h="658" extrusionOk="0">
                    <a:moveTo>
                      <a:pt x="315" y="1"/>
                    </a:moveTo>
                    <a:cubicBezTo>
                      <a:pt x="143" y="1"/>
                      <a:pt x="1" y="143"/>
                      <a:pt x="1" y="315"/>
                    </a:cubicBezTo>
                    <a:cubicBezTo>
                      <a:pt x="1" y="514"/>
                      <a:pt x="143" y="657"/>
                      <a:pt x="315" y="657"/>
                    </a:cubicBezTo>
                    <a:cubicBezTo>
                      <a:pt x="486" y="657"/>
                      <a:pt x="629" y="514"/>
                      <a:pt x="629" y="315"/>
                    </a:cubicBezTo>
                    <a:cubicBezTo>
                      <a:pt x="629" y="143"/>
                      <a:pt x="486" y="1"/>
                      <a:pt x="3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618;p56"/>
              <p:cNvSpPr/>
              <p:nvPr/>
            </p:nvSpPr>
            <p:spPr>
              <a:xfrm>
                <a:off x="4791850" y="3153875"/>
                <a:ext cx="15725" cy="15700"/>
              </a:xfrm>
              <a:custGeom>
                <a:avLst/>
                <a:gdLst/>
                <a:ahLst/>
                <a:cxnLst/>
                <a:rect l="l" t="t" r="r" b="b"/>
                <a:pathLst>
                  <a:path w="629" h="628" extrusionOk="0">
                    <a:moveTo>
                      <a:pt x="314" y="0"/>
                    </a:moveTo>
                    <a:cubicBezTo>
                      <a:pt x="143" y="0"/>
                      <a:pt x="1" y="143"/>
                      <a:pt x="1" y="314"/>
                    </a:cubicBezTo>
                    <a:cubicBezTo>
                      <a:pt x="1" y="485"/>
                      <a:pt x="143" y="628"/>
                      <a:pt x="314" y="628"/>
                    </a:cubicBezTo>
                    <a:cubicBezTo>
                      <a:pt x="486" y="628"/>
                      <a:pt x="628" y="485"/>
                      <a:pt x="628" y="314"/>
                    </a:cubicBezTo>
                    <a:cubicBezTo>
                      <a:pt x="628" y="143"/>
                      <a:pt x="486" y="0"/>
                      <a:pt x="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619;p56"/>
              <p:cNvSpPr/>
              <p:nvPr/>
            </p:nvSpPr>
            <p:spPr>
              <a:xfrm>
                <a:off x="4350325" y="3151725"/>
                <a:ext cx="32125" cy="32125"/>
              </a:xfrm>
              <a:custGeom>
                <a:avLst/>
                <a:gdLst/>
                <a:ahLst/>
                <a:cxnLst/>
                <a:rect l="l" t="t" r="r" b="b"/>
                <a:pathLst>
                  <a:path w="1285" h="1285" extrusionOk="0">
                    <a:moveTo>
                      <a:pt x="656" y="0"/>
                    </a:moveTo>
                    <a:cubicBezTo>
                      <a:pt x="285" y="0"/>
                      <a:pt x="0" y="286"/>
                      <a:pt x="0" y="657"/>
                    </a:cubicBezTo>
                    <a:cubicBezTo>
                      <a:pt x="0" y="999"/>
                      <a:pt x="285" y="1284"/>
                      <a:pt x="656" y="1284"/>
                    </a:cubicBezTo>
                    <a:cubicBezTo>
                      <a:pt x="999" y="1284"/>
                      <a:pt x="1284" y="999"/>
                      <a:pt x="1284" y="657"/>
                    </a:cubicBezTo>
                    <a:cubicBezTo>
                      <a:pt x="1284" y="286"/>
                      <a:pt x="999"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620;p56"/>
              <p:cNvSpPr/>
              <p:nvPr/>
            </p:nvSpPr>
            <p:spPr>
              <a:xfrm>
                <a:off x="4404525" y="3011925"/>
                <a:ext cx="35700" cy="35675"/>
              </a:xfrm>
              <a:custGeom>
                <a:avLst/>
                <a:gdLst/>
                <a:ahLst/>
                <a:cxnLst/>
                <a:rect l="l" t="t" r="r" b="b"/>
                <a:pathLst>
                  <a:path w="1428" h="1427" extrusionOk="0">
                    <a:moveTo>
                      <a:pt x="714" y="0"/>
                    </a:moveTo>
                    <a:cubicBezTo>
                      <a:pt x="343" y="0"/>
                      <a:pt x="1" y="314"/>
                      <a:pt x="1" y="713"/>
                    </a:cubicBezTo>
                    <a:cubicBezTo>
                      <a:pt x="1" y="1113"/>
                      <a:pt x="343" y="1427"/>
                      <a:pt x="714" y="1427"/>
                    </a:cubicBezTo>
                    <a:cubicBezTo>
                      <a:pt x="1113" y="1427"/>
                      <a:pt x="1427" y="1113"/>
                      <a:pt x="1427" y="713"/>
                    </a:cubicBezTo>
                    <a:cubicBezTo>
                      <a:pt x="1427" y="314"/>
                      <a:pt x="1113"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7" name="Google Shape;1621;p56"/>
            <p:cNvSpPr/>
            <p:nvPr/>
          </p:nvSpPr>
          <p:spPr>
            <a:xfrm>
              <a:off x="4532200" y="2187275"/>
              <a:ext cx="170450" cy="193625"/>
            </a:xfrm>
            <a:custGeom>
              <a:avLst/>
              <a:gdLst/>
              <a:ahLst/>
              <a:cxnLst/>
              <a:rect l="l" t="t" r="r" b="b"/>
              <a:pathLst>
                <a:path w="6818" h="7745" extrusionOk="0">
                  <a:moveTo>
                    <a:pt x="5042" y="1"/>
                  </a:moveTo>
                  <a:cubicBezTo>
                    <a:pt x="3830" y="1"/>
                    <a:pt x="2287" y="895"/>
                    <a:pt x="1427" y="2286"/>
                  </a:cubicBezTo>
                  <a:cubicBezTo>
                    <a:pt x="29" y="4483"/>
                    <a:pt x="1" y="7307"/>
                    <a:pt x="1827" y="7735"/>
                  </a:cubicBezTo>
                  <a:cubicBezTo>
                    <a:pt x="1856" y="7742"/>
                    <a:pt x="1887" y="7745"/>
                    <a:pt x="1918" y="7745"/>
                  </a:cubicBezTo>
                  <a:cubicBezTo>
                    <a:pt x="2269" y="7745"/>
                    <a:pt x="2719" y="7377"/>
                    <a:pt x="3056" y="7377"/>
                  </a:cubicBezTo>
                  <a:cubicBezTo>
                    <a:pt x="3095" y="7377"/>
                    <a:pt x="3132" y="7382"/>
                    <a:pt x="3168" y="7393"/>
                  </a:cubicBezTo>
                  <a:cubicBezTo>
                    <a:pt x="3338" y="7448"/>
                    <a:pt x="3501" y="7474"/>
                    <a:pt x="3657" y="7474"/>
                  </a:cubicBezTo>
                  <a:cubicBezTo>
                    <a:pt x="5918" y="7474"/>
                    <a:pt x="6792" y="2057"/>
                    <a:pt x="6792" y="2057"/>
                  </a:cubicBezTo>
                  <a:cubicBezTo>
                    <a:pt x="6817" y="612"/>
                    <a:pt x="6043" y="1"/>
                    <a:pt x="5042" y="1"/>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622;p56"/>
            <p:cNvSpPr/>
            <p:nvPr/>
          </p:nvSpPr>
          <p:spPr>
            <a:xfrm>
              <a:off x="4477275" y="2124525"/>
              <a:ext cx="228300" cy="200275"/>
            </a:xfrm>
            <a:custGeom>
              <a:avLst/>
              <a:gdLst/>
              <a:ahLst/>
              <a:cxnLst/>
              <a:rect l="l" t="t" r="r" b="b"/>
              <a:pathLst>
                <a:path w="9132" h="8011" extrusionOk="0">
                  <a:moveTo>
                    <a:pt x="3449" y="0"/>
                  </a:moveTo>
                  <a:cubicBezTo>
                    <a:pt x="2137" y="0"/>
                    <a:pt x="1058" y="856"/>
                    <a:pt x="229" y="2513"/>
                  </a:cubicBezTo>
                  <a:cubicBezTo>
                    <a:pt x="1" y="2998"/>
                    <a:pt x="172" y="3341"/>
                    <a:pt x="286" y="3797"/>
                  </a:cubicBezTo>
                  <a:cubicBezTo>
                    <a:pt x="1193" y="7553"/>
                    <a:pt x="3471" y="8010"/>
                    <a:pt x="4527" y="8010"/>
                  </a:cubicBezTo>
                  <a:cubicBezTo>
                    <a:pt x="4866" y="8010"/>
                    <a:pt x="5080" y="7963"/>
                    <a:pt x="5080" y="7963"/>
                  </a:cubicBezTo>
                  <a:cubicBezTo>
                    <a:pt x="8703" y="7820"/>
                    <a:pt x="9131" y="3141"/>
                    <a:pt x="6478" y="1229"/>
                  </a:cubicBezTo>
                  <a:cubicBezTo>
                    <a:pt x="5362" y="404"/>
                    <a:pt x="4351" y="0"/>
                    <a:pt x="3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623;p56"/>
            <p:cNvSpPr/>
            <p:nvPr/>
          </p:nvSpPr>
          <p:spPr>
            <a:xfrm>
              <a:off x="4627800" y="2254750"/>
              <a:ext cx="57350" cy="80800"/>
            </a:xfrm>
            <a:custGeom>
              <a:avLst/>
              <a:gdLst/>
              <a:ahLst/>
              <a:cxnLst/>
              <a:rect l="l" t="t" r="r" b="b"/>
              <a:pathLst>
                <a:path w="2294" h="3232" extrusionOk="0">
                  <a:moveTo>
                    <a:pt x="1201" y="0"/>
                  </a:moveTo>
                  <a:cubicBezTo>
                    <a:pt x="1134" y="0"/>
                    <a:pt x="1067" y="14"/>
                    <a:pt x="999" y="43"/>
                  </a:cubicBezTo>
                  <a:cubicBezTo>
                    <a:pt x="885" y="129"/>
                    <a:pt x="771" y="214"/>
                    <a:pt x="713" y="329"/>
                  </a:cubicBezTo>
                  <a:cubicBezTo>
                    <a:pt x="0" y="1612"/>
                    <a:pt x="713" y="2754"/>
                    <a:pt x="713" y="2754"/>
                  </a:cubicBezTo>
                  <a:cubicBezTo>
                    <a:pt x="908" y="3090"/>
                    <a:pt x="1136" y="3232"/>
                    <a:pt x="1356" y="3232"/>
                  </a:cubicBezTo>
                  <a:cubicBezTo>
                    <a:pt x="1844" y="3232"/>
                    <a:pt x="2294" y="2533"/>
                    <a:pt x="2254" y="1727"/>
                  </a:cubicBezTo>
                  <a:cubicBezTo>
                    <a:pt x="2178" y="841"/>
                    <a:pt x="1721" y="0"/>
                    <a:pt x="1201" y="0"/>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624;p56"/>
            <p:cNvSpPr/>
            <p:nvPr/>
          </p:nvSpPr>
          <p:spPr>
            <a:xfrm>
              <a:off x="4403825" y="2111700"/>
              <a:ext cx="326000" cy="342825"/>
            </a:xfrm>
            <a:custGeom>
              <a:avLst/>
              <a:gdLst/>
              <a:ahLst/>
              <a:cxnLst/>
              <a:rect l="l" t="t" r="r" b="b"/>
              <a:pathLst>
                <a:path w="13040" h="13713" extrusionOk="0">
                  <a:moveTo>
                    <a:pt x="7616" y="0"/>
                  </a:moveTo>
                  <a:cubicBezTo>
                    <a:pt x="6910" y="0"/>
                    <a:pt x="6175" y="146"/>
                    <a:pt x="5450" y="458"/>
                  </a:cubicBezTo>
                  <a:cubicBezTo>
                    <a:pt x="4423" y="886"/>
                    <a:pt x="3139" y="2655"/>
                    <a:pt x="2882" y="3911"/>
                  </a:cubicBezTo>
                  <a:cubicBezTo>
                    <a:pt x="2425" y="6250"/>
                    <a:pt x="1569" y="9075"/>
                    <a:pt x="0" y="9332"/>
                  </a:cubicBezTo>
                  <a:cubicBezTo>
                    <a:pt x="514" y="11277"/>
                    <a:pt x="1467" y="11488"/>
                    <a:pt x="1855" y="11488"/>
                  </a:cubicBezTo>
                  <a:cubicBezTo>
                    <a:pt x="1962" y="11488"/>
                    <a:pt x="2026" y="11472"/>
                    <a:pt x="2026" y="11472"/>
                  </a:cubicBezTo>
                  <a:cubicBezTo>
                    <a:pt x="2026" y="11472"/>
                    <a:pt x="2682" y="10901"/>
                    <a:pt x="3224" y="9931"/>
                  </a:cubicBezTo>
                  <a:lnTo>
                    <a:pt x="3224" y="9931"/>
                  </a:lnTo>
                  <a:cubicBezTo>
                    <a:pt x="2939" y="10787"/>
                    <a:pt x="2111" y="11671"/>
                    <a:pt x="2111" y="11671"/>
                  </a:cubicBezTo>
                  <a:cubicBezTo>
                    <a:pt x="2111" y="11671"/>
                    <a:pt x="2853" y="12527"/>
                    <a:pt x="3852" y="12756"/>
                  </a:cubicBezTo>
                  <a:cubicBezTo>
                    <a:pt x="4624" y="12910"/>
                    <a:pt x="6676" y="13713"/>
                    <a:pt x="8358" y="13713"/>
                  </a:cubicBezTo>
                  <a:cubicBezTo>
                    <a:pt x="8851" y="13713"/>
                    <a:pt x="9313" y="13644"/>
                    <a:pt x="9701" y="13469"/>
                  </a:cubicBezTo>
                  <a:cubicBezTo>
                    <a:pt x="9273" y="12499"/>
                    <a:pt x="9986" y="10217"/>
                    <a:pt x="9986" y="10216"/>
                  </a:cubicBezTo>
                  <a:lnTo>
                    <a:pt x="9986" y="10216"/>
                  </a:lnTo>
                  <a:cubicBezTo>
                    <a:pt x="9986" y="10217"/>
                    <a:pt x="9416" y="13069"/>
                    <a:pt x="10129" y="13383"/>
                  </a:cubicBezTo>
                  <a:cubicBezTo>
                    <a:pt x="10224" y="13400"/>
                    <a:pt x="10321" y="13408"/>
                    <a:pt x="10419" y="13408"/>
                  </a:cubicBezTo>
                  <a:cubicBezTo>
                    <a:pt x="11665" y="13408"/>
                    <a:pt x="13039" y="12156"/>
                    <a:pt x="13039" y="12156"/>
                  </a:cubicBezTo>
                  <a:cubicBezTo>
                    <a:pt x="13039" y="12156"/>
                    <a:pt x="11556" y="10730"/>
                    <a:pt x="12383" y="5879"/>
                  </a:cubicBezTo>
                  <a:cubicBezTo>
                    <a:pt x="12957" y="2460"/>
                    <a:pt x="10522" y="0"/>
                    <a:pt x="7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625;p56"/>
            <p:cNvSpPr/>
            <p:nvPr/>
          </p:nvSpPr>
          <p:spPr>
            <a:xfrm>
              <a:off x="4186175" y="2586850"/>
              <a:ext cx="174150" cy="168375"/>
            </a:xfrm>
            <a:custGeom>
              <a:avLst/>
              <a:gdLst/>
              <a:ahLst/>
              <a:cxnLst/>
              <a:rect l="l" t="t" r="r" b="b"/>
              <a:pathLst>
                <a:path w="6966" h="6735" extrusionOk="0">
                  <a:moveTo>
                    <a:pt x="1706" y="1"/>
                  </a:moveTo>
                  <a:cubicBezTo>
                    <a:pt x="876" y="1"/>
                    <a:pt x="0" y="469"/>
                    <a:pt x="1231" y="2965"/>
                  </a:cubicBezTo>
                  <a:cubicBezTo>
                    <a:pt x="2972" y="6550"/>
                    <a:pt x="5104" y="6734"/>
                    <a:pt x="5523" y="6734"/>
                  </a:cubicBezTo>
                  <a:cubicBezTo>
                    <a:pt x="5571" y="6734"/>
                    <a:pt x="5596" y="6732"/>
                    <a:pt x="5596" y="6732"/>
                  </a:cubicBezTo>
                  <a:cubicBezTo>
                    <a:pt x="6966" y="4421"/>
                    <a:pt x="2686" y="169"/>
                    <a:pt x="2686" y="169"/>
                  </a:cubicBezTo>
                  <a:cubicBezTo>
                    <a:pt x="2686" y="169"/>
                    <a:pt x="2204" y="1"/>
                    <a:pt x="1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626;p56"/>
            <p:cNvSpPr/>
            <p:nvPr/>
          </p:nvSpPr>
          <p:spPr>
            <a:xfrm>
              <a:off x="4011500" y="2509050"/>
              <a:ext cx="266800" cy="249025"/>
            </a:xfrm>
            <a:custGeom>
              <a:avLst/>
              <a:gdLst/>
              <a:ahLst/>
              <a:cxnLst/>
              <a:rect l="l" t="t" r="r" b="b"/>
              <a:pathLst>
                <a:path w="10672" h="9961" extrusionOk="0">
                  <a:moveTo>
                    <a:pt x="3852" y="0"/>
                  </a:moveTo>
                  <a:lnTo>
                    <a:pt x="0" y="656"/>
                  </a:lnTo>
                  <a:cubicBezTo>
                    <a:pt x="0" y="656"/>
                    <a:pt x="2971" y="9960"/>
                    <a:pt x="6857" y="9960"/>
                  </a:cubicBezTo>
                  <a:cubicBezTo>
                    <a:pt x="6892" y="9960"/>
                    <a:pt x="6927" y="9959"/>
                    <a:pt x="6962" y="9958"/>
                  </a:cubicBezTo>
                  <a:cubicBezTo>
                    <a:pt x="10671" y="9815"/>
                    <a:pt x="9102" y="6819"/>
                    <a:pt x="9102" y="6819"/>
                  </a:cubicBezTo>
                  <a:lnTo>
                    <a:pt x="3852" y="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627;p56"/>
            <p:cNvSpPr/>
            <p:nvPr/>
          </p:nvSpPr>
          <p:spPr>
            <a:xfrm>
              <a:off x="3953000" y="2402325"/>
              <a:ext cx="71350" cy="111575"/>
            </a:xfrm>
            <a:custGeom>
              <a:avLst/>
              <a:gdLst/>
              <a:ahLst/>
              <a:cxnLst/>
              <a:rect l="l" t="t" r="r" b="b"/>
              <a:pathLst>
                <a:path w="2854" h="4463" extrusionOk="0">
                  <a:moveTo>
                    <a:pt x="557" y="1"/>
                  </a:moveTo>
                  <a:cubicBezTo>
                    <a:pt x="548" y="1"/>
                    <a:pt x="535" y="7"/>
                    <a:pt x="514" y="18"/>
                  </a:cubicBezTo>
                  <a:cubicBezTo>
                    <a:pt x="229" y="75"/>
                    <a:pt x="29" y="275"/>
                    <a:pt x="29" y="560"/>
                  </a:cubicBezTo>
                  <a:cubicBezTo>
                    <a:pt x="1" y="2814"/>
                    <a:pt x="1855" y="4269"/>
                    <a:pt x="1912" y="4355"/>
                  </a:cubicBezTo>
                  <a:cubicBezTo>
                    <a:pt x="2019" y="4426"/>
                    <a:pt x="2136" y="4463"/>
                    <a:pt x="2248" y="4463"/>
                  </a:cubicBezTo>
                  <a:cubicBezTo>
                    <a:pt x="2406" y="4463"/>
                    <a:pt x="2554" y="4390"/>
                    <a:pt x="2654" y="4241"/>
                  </a:cubicBezTo>
                  <a:cubicBezTo>
                    <a:pt x="2854" y="3984"/>
                    <a:pt x="2768" y="3670"/>
                    <a:pt x="2569" y="3499"/>
                  </a:cubicBezTo>
                  <a:cubicBezTo>
                    <a:pt x="2512" y="3442"/>
                    <a:pt x="1056" y="2300"/>
                    <a:pt x="1085" y="646"/>
                  </a:cubicBezTo>
                  <a:cubicBezTo>
                    <a:pt x="1085" y="332"/>
                    <a:pt x="885" y="103"/>
                    <a:pt x="571" y="75"/>
                  </a:cubicBezTo>
                  <a:cubicBezTo>
                    <a:pt x="571" y="21"/>
                    <a:pt x="571" y="1"/>
                    <a:pt x="55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628;p56"/>
            <p:cNvSpPr/>
            <p:nvPr/>
          </p:nvSpPr>
          <p:spPr>
            <a:xfrm>
              <a:off x="4047875" y="2417025"/>
              <a:ext cx="64225" cy="117500"/>
            </a:xfrm>
            <a:custGeom>
              <a:avLst/>
              <a:gdLst/>
              <a:ahLst/>
              <a:cxnLst/>
              <a:rect l="l" t="t" r="r" b="b"/>
              <a:pathLst>
                <a:path w="2569" h="4700" extrusionOk="0">
                  <a:moveTo>
                    <a:pt x="543" y="0"/>
                  </a:moveTo>
                  <a:cubicBezTo>
                    <a:pt x="428" y="0"/>
                    <a:pt x="343" y="58"/>
                    <a:pt x="257" y="115"/>
                  </a:cubicBezTo>
                  <a:cubicBezTo>
                    <a:pt x="58" y="286"/>
                    <a:pt x="0" y="657"/>
                    <a:pt x="200" y="856"/>
                  </a:cubicBezTo>
                  <a:cubicBezTo>
                    <a:pt x="229" y="913"/>
                    <a:pt x="1370" y="2369"/>
                    <a:pt x="971" y="3995"/>
                  </a:cubicBezTo>
                  <a:cubicBezTo>
                    <a:pt x="914" y="4280"/>
                    <a:pt x="1085" y="4566"/>
                    <a:pt x="1370" y="4680"/>
                  </a:cubicBezTo>
                  <a:cubicBezTo>
                    <a:pt x="1415" y="4693"/>
                    <a:pt x="1461" y="4700"/>
                    <a:pt x="1505" y="4700"/>
                  </a:cubicBezTo>
                  <a:cubicBezTo>
                    <a:pt x="1740" y="4700"/>
                    <a:pt x="1950" y="4520"/>
                    <a:pt x="1998" y="4280"/>
                  </a:cubicBezTo>
                  <a:cubicBezTo>
                    <a:pt x="2568" y="2112"/>
                    <a:pt x="1085" y="257"/>
                    <a:pt x="999" y="200"/>
                  </a:cubicBezTo>
                  <a:cubicBezTo>
                    <a:pt x="856" y="58"/>
                    <a:pt x="685" y="0"/>
                    <a:pt x="543"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629;p56"/>
            <p:cNvSpPr/>
            <p:nvPr/>
          </p:nvSpPr>
          <p:spPr>
            <a:xfrm>
              <a:off x="4000075" y="2379925"/>
              <a:ext cx="89200" cy="127850"/>
            </a:xfrm>
            <a:custGeom>
              <a:avLst/>
              <a:gdLst/>
              <a:ahLst/>
              <a:cxnLst/>
              <a:rect l="l" t="t" r="r" b="b"/>
              <a:pathLst>
                <a:path w="3568" h="5114" extrusionOk="0">
                  <a:moveTo>
                    <a:pt x="1427" y="1"/>
                  </a:moveTo>
                  <a:cubicBezTo>
                    <a:pt x="1256" y="1"/>
                    <a:pt x="1057" y="143"/>
                    <a:pt x="971" y="315"/>
                  </a:cubicBezTo>
                  <a:cubicBezTo>
                    <a:pt x="1" y="2654"/>
                    <a:pt x="2483" y="4880"/>
                    <a:pt x="2626" y="4994"/>
                  </a:cubicBezTo>
                  <a:cubicBezTo>
                    <a:pt x="2728" y="5071"/>
                    <a:pt x="2854" y="5113"/>
                    <a:pt x="2979" y="5113"/>
                  </a:cubicBezTo>
                  <a:cubicBezTo>
                    <a:pt x="3133" y="5113"/>
                    <a:pt x="3286" y="5050"/>
                    <a:pt x="3396" y="4908"/>
                  </a:cubicBezTo>
                  <a:cubicBezTo>
                    <a:pt x="3567" y="4709"/>
                    <a:pt x="3510" y="4338"/>
                    <a:pt x="3311" y="4166"/>
                  </a:cubicBezTo>
                  <a:cubicBezTo>
                    <a:pt x="3282" y="4138"/>
                    <a:pt x="1285" y="2340"/>
                    <a:pt x="1970" y="743"/>
                  </a:cubicBezTo>
                  <a:cubicBezTo>
                    <a:pt x="2055" y="457"/>
                    <a:pt x="1970" y="143"/>
                    <a:pt x="1684" y="29"/>
                  </a:cubicBezTo>
                  <a:cubicBezTo>
                    <a:pt x="1570" y="1"/>
                    <a:pt x="1485" y="1"/>
                    <a:pt x="142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630;p56"/>
            <p:cNvSpPr/>
            <p:nvPr/>
          </p:nvSpPr>
          <p:spPr>
            <a:xfrm>
              <a:off x="3967275" y="2373525"/>
              <a:ext cx="73500" cy="122125"/>
            </a:xfrm>
            <a:custGeom>
              <a:avLst/>
              <a:gdLst/>
              <a:ahLst/>
              <a:cxnLst/>
              <a:rect l="l" t="t" r="r" b="b"/>
              <a:pathLst>
                <a:path w="2940" h="4885" extrusionOk="0">
                  <a:moveTo>
                    <a:pt x="799" y="0"/>
                  </a:moveTo>
                  <a:cubicBezTo>
                    <a:pt x="600" y="0"/>
                    <a:pt x="371" y="171"/>
                    <a:pt x="343" y="428"/>
                  </a:cubicBezTo>
                  <a:cubicBezTo>
                    <a:pt x="0" y="1997"/>
                    <a:pt x="457" y="3110"/>
                    <a:pt x="942" y="3795"/>
                  </a:cubicBezTo>
                  <a:cubicBezTo>
                    <a:pt x="1456" y="4451"/>
                    <a:pt x="2055" y="4793"/>
                    <a:pt x="2083" y="4822"/>
                  </a:cubicBezTo>
                  <a:cubicBezTo>
                    <a:pt x="2160" y="4864"/>
                    <a:pt x="2241" y="4884"/>
                    <a:pt x="2321" y="4884"/>
                  </a:cubicBezTo>
                  <a:cubicBezTo>
                    <a:pt x="2512" y="4884"/>
                    <a:pt x="2696" y="4774"/>
                    <a:pt x="2797" y="4594"/>
                  </a:cubicBezTo>
                  <a:cubicBezTo>
                    <a:pt x="2939" y="4365"/>
                    <a:pt x="2854" y="3994"/>
                    <a:pt x="2597" y="3880"/>
                  </a:cubicBezTo>
                  <a:cubicBezTo>
                    <a:pt x="2511" y="3852"/>
                    <a:pt x="885" y="2939"/>
                    <a:pt x="1370" y="713"/>
                  </a:cubicBezTo>
                  <a:cubicBezTo>
                    <a:pt x="1456" y="428"/>
                    <a:pt x="1256" y="143"/>
                    <a:pt x="970" y="57"/>
                  </a:cubicBezTo>
                  <a:cubicBezTo>
                    <a:pt x="913" y="0"/>
                    <a:pt x="856" y="0"/>
                    <a:pt x="79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631;p56"/>
            <p:cNvSpPr/>
            <p:nvPr/>
          </p:nvSpPr>
          <p:spPr>
            <a:xfrm>
              <a:off x="3974400" y="2367100"/>
              <a:ext cx="82775" cy="130100"/>
            </a:xfrm>
            <a:custGeom>
              <a:avLst/>
              <a:gdLst/>
              <a:ahLst/>
              <a:cxnLst/>
              <a:rect l="l" t="t" r="r" b="b"/>
              <a:pathLst>
                <a:path w="3311" h="5204" extrusionOk="0">
                  <a:moveTo>
                    <a:pt x="1713" y="0"/>
                  </a:moveTo>
                  <a:cubicBezTo>
                    <a:pt x="1513" y="0"/>
                    <a:pt x="1370" y="114"/>
                    <a:pt x="1313" y="257"/>
                  </a:cubicBezTo>
                  <a:cubicBezTo>
                    <a:pt x="1" y="2425"/>
                    <a:pt x="2283" y="4936"/>
                    <a:pt x="2340" y="5050"/>
                  </a:cubicBezTo>
                  <a:cubicBezTo>
                    <a:pt x="2459" y="5154"/>
                    <a:pt x="2600" y="5204"/>
                    <a:pt x="2737" y="5204"/>
                  </a:cubicBezTo>
                  <a:cubicBezTo>
                    <a:pt x="2864" y="5204"/>
                    <a:pt x="2986" y="5161"/>
                    <a:pt x="3082" y="5079"/>
                  </a:cubicBezTo>
                  <a:cubicBezTo>
                    <a:pt x="3310" y="4851"/>
                    <a:pt x="3310" y="4537"/>
                    <a:pt x="3082" y="4337"/>
                  </a:cubicBezTo>
                  <a:cubicBezTo>
                    <a:pt x="3054" y="4280"/>
                    <a:pt x="1285" y="2340"/>
                    <a:pt x="2169" y="856"/>
                  </a:cubicBezTo>
                  <a:cubicBezTo>
                    <a:pt x="2312" y="628"/>
                    <a:pt x="2226" y="286"/>
                    <a:pt x="1998" y="114"/>
                  </a:cubicBezTo>
                  <a:cubicBezTo>
                    <a:pt x="1912" y="57"/>
                    <a:pt x="1798" y="0"/>
                    <a:pt x="1713"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632;p56"/>
            <p:cNvSpPr/>
            <p:nvPr/>
          </p:nvSpPr>
          <p:spPr>
            <a:xfrm>
              <a:off x="3982200" y="2468375"/>
              <a:ext cx="140600" cy="76100"/>
            </a:xfrm>
            <a:custGeom>
              <a:avLst/>
              <a:gdLst/>
              <a:ahLst/>
              <a:cxnLst/>
              <a:rect l="l" t="t" r="r" b="b"/>
              <a:pathLst>
                <a:path w="5624" h="3044" extrusionOk="0">
                  <a:moveTo>
                    <a:pt x="3569" y="1"/>
                  </a:moveTo>
                  <a:lnTo>
                    <a:pt x="6" y="913"/>
                  </a:lnTo>
                  <a:lnTo>
                    <a:pt x="6" y="913"/>
                  </a:lnTo>
                  <a:cubicBezTo>
                    <a:pt x="3" y="908"/>
                    <a:pt x="1" y="906"/>
                    <a:pt x="1" y="906"/>
                  </a:cubicBezTo>
                  <a:lnTo>
                    <a:pt x="1" y="906"/>
                  </a:lnTo>
                  <a:cubicBezTo>
                    <a:pt x="0" y="906"/>
                    <a:pt x="1" y="908"/>
                    <a:pt x="3" y="914"/>
                  </a:cubicBezTo>
                  <a:lnTo>
                    <a:pt x="6" y="913"/>
                  </a:lnTo>
                  <a:lnTo>
                    <a:pt x="6" y="913"/>
                  </a:lnTo>
                  <a:cubicBezTo>
                    <a:pt x="86" y="1051"/>
                    <a:pt x="1079" y="3043"/>
                    <a:pt x="3163" y="3043"/>
                  </a:cubicBezTo>
                  <a:cubicBezTo>
                    <a:pt x="3276" y="3043"/>
                    <a:pt x="3392" y="3038"/>
                    <a:pt x="3512" y="3025"/>
                  </a:cubicBezTo>
                  <a:cubicBezTo>
                    <a:pt x="5623" y="2797"/>
                    <a:pt x="3569" y="1"/>
                    <a:pt x="3569" y="1"/>
                  </a:cubicBezTo>
                  <a:close/>
                </a:path>
              </a:pathLst>
            </a:custGeom>
            <a:solidFill>
              <a:srgbClr val="FF9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633;p56"/>
            <p:cNvSpPr/>
            <p:nvPr/>
          </p:nvSpPr>
          <p:spPr>
            <a:xfrm>
              <a:off x="4107800" y="2426650"/>
              <a:ext cx="417300" cy="335050"/>
            </a:xfrm>
            <a:custGeom>
              <a:avLst/>
              <a:gdLst/>
              <a:ahLst/>
              <a:cxnLst/>
              <a:rect l="l" t="t" r="r" b="b"/>
              <a:pathLst>
                <a:path w="16692" h="13402" extrusionOk="0">
                  <a:moveTo>
                    <a:pt x="13172" y="1"/>
                  </a:moveTo>
                  <a:cubicBezTo>
                    <a:pt x="8659" y="1"/>
                    <a:pt x="0" y="11513"/>
                    <a:pt x="0" y="11513"/>
                  </a:cubicBezTo>
                  <a:lnTo>
                    <a:pt x="856" y="12369"/>
                  </a:lnTo>
                  <a:cubicBezTo>
                    <a:pt x="1506" y="13052"/>
                    <a:pt x="2379" y="13401"/>
                    <a:pt x="3258" y="13401"/>
                  </a:cubicBezTo>
                  <a:cubicBezTo>
                    <a:pt x="3921" y="13401"/>
                    <a:pt x="4588" y="13202"/>
                    <a:pt x="5165" y="12797"/>
                  </a:cubicBezTo>
                  <a:lnTo>
                    <a:pt x="10814" y="8746"/>
                  </a:lnTo>
                  <a:cubicBezTo>
                    <a:pt x="11870" y="8004"/>
                    <a:pt x="12840" y="7119"/>
                    <a:pt x="13696" y="6121"/>
                  </a:cubicBezTo>
                  <a:cubicBezTo>
                    <a:pt x="15236" y="4295"/>
                    <a:pt x="16692" y="1698"/>
                    <a:pt x="14238" y="272"/>
                  </a:cubicBezTo>
                  <a:cubicBezTo>
                    <a:pt x="13919" y="86"/>
                    <a:pt x="13561" y="1"/>
                    <a:pt x="13172"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634;p56"/>
            <p:cNvSpPr/>
            <p:nvPr/>
          </p:nvSpPr>
          <p:spPr>
            <a:xfrm>
              <a:off x="4220500" y="2600350"/>
              <a:ext cx="87050" cy="126275"/>
            </a:xfrm>
            <a:custGeom>
              <a:avLst/>
              <a:gdLst/>
              <a:ahLst/>
              <a:cxnLst/>
              <a:rect l="l" t="t" r="r" b="b"/>
              <a:pathLst>
                <a:path w="3482" h="5051" extrusionOk="0">
                  <a:moveTo>
                    <a:pt x="0" y="0"/>
                  </a:moveTo>
                  <a:lnTo>
                    <a:pt x="1798" y="5050"/>
                  </a:lnTo>
                  <a:lnTo>
                    <a:pt x="3481" y="402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635;p56"/>
            <p:cNvSpPr/>
            <p:nvPr/>
          </p:nvSpPr>
          <p:spPr>
            <a:xfrm>
              <a:off x="4203375" y="2409275"/>
              <a:ext cx="304600" cy="345875"/>
            </a:xfrm>
            <a:custGeom>
              <a:avLst/>
              <a:gdLst/>
              <a:ahLst/>
              <a:cxnLst/>
              <a:rect l="l" t="t" r="r" b="b"/>
              <a:pathLst>
                <a:path w="12184" h="13835" extrusionOk="0">
                  <a:moveTo>
                    <a:pt x="9694" y="0"/>
                  </a:moveTo>
                  <a:cubicBezTo>
                    <a:pt x="6435" y="0"/>
                    <a:pt x="1" y="7443"/>
                    <a:pt x="1" y="7443"/>
                  </a:cubicBezTo>
                  <a:lnTo>
                    <a:pt x="714" y="8014"/>
                  </a:lnTo>
                  <a:cubicBezTo>
                    <a:pt x="2597" y="9555"/>
                    <a:pt x="4052" y="11552"/>
                    <a:pt x="4965" y="13835"/>
                  </a:cubicBezTo>
                  <a:cubicBezTo>
                    <a:pt x="4965" y="13835"/>
                    <a:pt x="12184" y="5389"/>
                    <a:pt x="11385" y="1594"/>
                  </a:cubicBezTo>
                  <a:cubicBezTo>
                    <a:pt x="11113" y="456"/>
                    <a:pt x="10501" y="0"/>
                    <a:pt x="9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636;p56"/>
            <p:cNvSpPr/>
            <p:nvPr/>
          </p:nvSpPr>
          <p:spPr>
            <a:xfrm>
              <a:off x="4200525" y="2594100"/>
              <a:ext cx="127700" cy="163200"/>
            </a:xfrm>
            <a:custGeom>
              <a:avLst/>
              <a:gdLst/>
              <a:ahLst/>
              <a:cxnLst/>
              <a:rect l="l" t="t" r="r" b="b"/>
              <a:pathLst>
                <a:path w="5108" h="6528" extrusionOk="0">
                  <a:moveTo>
                    <a:pt x="97" y="1"/>
                  </a:moveTo>
                  <a:cubicBezTo>
                    <a:pt x="79" y="1"/>
                    <a:pt x="57" y="8"/>
                    <a:pt x="29" y="22"/>
                  </a:cubicBezTo>
                  <a:cubicBezTo>
                    <a:pt x="0" y="50"/>
                    <a:pt x="0" y="108"/>
                    <a:pt x="29" y="136"/>
                  </a:cubicBezTo>
                  <a:cubicBezTo>
                    <a:pt x="115" y="165"/>
                    <a:pt x="4252" y="3389"/>
                    <a:pt x="4965" y="6470"/>
                  </a:cubicBezTo>
                  <a:cubicBezTo>
                    <a:pt x="4965" y="6470"/>
                    <a:pt x="4994" y="6527"/>
                    <a:pt x="5022" y="6527"/>
                  </a:cubicBezTo>
                  <a:cubicBezTo>
                    <a:pt x="5079" y="6527"/>
                    <a:pt x="5108" y="6470"/>
                    <a:pt x="5108" y="6442"/>
                  </a:cubicBezTo>
                  <a:cubicBezTo>
                    <a:pt x="4394" y="3275"/>
                    <a:pt x="172" y="50"/>
                    <a:pt x="143" y="22"/>
                  </a:cubicBezTo>
                  <a:cubicBezTo>
                    <a:pt x="129" y="8"/>
                    <a:pt x="115"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637;p56"/>
            <p:cNvSpPr/>
            <p:nvPr/>
          </p:nvSpPr>
          <p:spPr>
            <a:xfrm>
              <a:off x="4311075" y="2398675"/>
              <a:ext cx="484375" cy="554775"/>
            </a:xfrm>
            <a:custGeom>
              <a:avLst/>
              <a:gdLst/>
              <a:ahLst/>
              <a:cxnLst/>
              <a:rect l="l" t="t" r="r" b="b"/>
              <a:pathLst>
                <a:path w="19375" h="22191" extrusionOk="0">
                  <a:moveTo>
                    <a:pt x="8808" y="0"/>
                  </a:moveTo>
                  <a:cubicBezTo>
                    <a:pt x="7507" y="0"/>
                    <a:pt x="6316" y="119"/>
                    <a:pt x="5137" y="421"/>
                  </a:cubicBezTo>
                  <a:cubicBezTo>
                    <a:pt x="4823" y="535"/>
                    <a:pt x="4566" y="792"/>
                    <a:pt x="4509" y="1134"/>
                  </a:cubicBezTo>
                  <a:cubicBezTo>
                    <a:pt x="4110" y="3131"/>
                    <a:pt x="2797" y="10122"/>
                    <a:pt x="2797" y="11548"/>
                  </a:cubicBezTo>
                  <a:lnTo>
                    <a:pt x="1" y="22191"/>
                  </a:lnTo>
                  <a:lnTo>
                    <a:pt x="19374" y="22105"/>
                  </a:lnTo>
                  <a:lnTo>
                    <a:pt x="18632" y="3816"/>
                  </a:lnTo>
                  <a:cubicBezTo>
                    <a:pt x="18804" y="2104"/>
                    <a:pt x="16236" y="677"/>
                    <a:pt x="14552" y="449"/>
                  </a:cubicBezTo>
                  <a:lnTo>
                    <a:pt x="14524" y="449"/>
                  </a:lnTo>
                  <a:cubicBezTo>
                    <a:pt x="12302" y="193"/>
                    <a:pt x="10466" y="0"/>
                    <a:pt x="8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638;p56"/>
            <p:cNvSpPr/>
            <p:nvPr/>
          </p:nvSpPr>
          <p:spPr>
            <a:xfrm>
              <a:off x="4308225" y="2953425"/>
              <a:ext cx="465825" cy="3600"/>
            </a:xfrm>
            <a:custGeom>
              <a:avLst/>
              <a:gdLst/>
              <a:ahLst/>
              <a:cxnLst/>
              <a:rect l="l" t="t" r="r" b="b"/>
              <a:pathLst>
                <a:path w="18633" h="144" extrusionOk="0">
                  <a:moveTo>
                    <a:pt x="86" y="1"/>
                  </a:moveTo>
                  <a:cubicBezTo>
                    <a:pt x="58" y="1"/>
                    <a:pt x="1" y="29"/>
                    <a:pt x="1" y="58"/>
                  </a:cubicBezTo>
                  <a:cubicBezTo>
                    <a:pt x="1" y="86"/>
                    <a:pt x="58" y="143"/>
                    <a:pt x="86" y="143"/>
                  </a:cubicBezTo>
                  <a:lnTo>
                    <a:pt x="18547" y="143"/>
                  </a:lnTo>
                  <a:cubicBezTo>
                    <a:pt x="18604" y="143"/>
                    <a:pt x="18632" y="143"/>
                    <a:pt x="18632" y="58"/>
                  </a:cubicBezTo>
                  <a:cubicBezTo>
                    <a:pt x="18632" y="29"/>
                    <a:pt x="18604" y="1"/>
                    <a:pt x="18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639;p56"/>
            <p:cNvSpPr/>
            <p:nvPr/>
          </p:nvSpPr>
          <p:spPr>
            <a:xfrm>
              <a:off x="4726950" y="3076125"/>
              <a:ext cx="66350" cy="112750"/>
            </a:xfrm>
            <a:custGeom>
              <a:avLst/>
              <a:gdLst/>
              <a:ahLst/>
              <a:cxnLst/>
              <a:rect l="l" t="t" r="r" b="b"/>
              <a:pathLst>
                <a:path w="2654" h="4510" extrusionOk="0">
                  <a:moveTo>
                    <a:pt x="1997" y="0"/>
                  </a:moveTo>
                  <a:cubicBezTo>
                    <a:pt x="1712" y="29"/>
                    <a:pt x="1455" y="285"/>
                    <a:pt x="1484" y="571"/>
                  </a:cubicBezTo>
                  <a:cubicBezTo>
                    <a:pt x="1484" y="599"/>
                    <a:pt x="1569" y="2511"/>
                    <a:pt x="228" y="3567"/>
                  </a:cubicBezTo>
                  <a:cubicBezTo>
                    <a:pt x="29" y="3795"/>
                    <a:pt x="0" y="4109"/>
                    <a:pt x="200" y="4365"/>
                  </a:cubicBezTo>
                  <a:cubicBezTo>
                    <a:pt x="293" y="4458"/>
                    <a:pt x="435" y="4509"/>
                    <a:pt x="579" y="4509"/>
                  </a:cubicBezTo>
                  <a:cubicBezTo>
                    <a:pt x="700" y="4509"/>
                    <a:pt x="822" y="4473"/>
                    <a:pt x="913" y="4394"/>
                  </a:cubicBezTo>
                  <a:cubicBezTo>
                    <a:pt x="2654" y="2967"/>
                    <a:pt x="2568" y="599"/>
                    <a:pt x="2568" y="514"/>
                  </a:cubicBezTo>
                  <a:cubicBezTo>
                    <a:pt x="2568" y="200"/>
                    <a:pt x="2283" y="0"/>
                    <a:pt x="1997"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640;p56"/>
            <p:cNvSpPr/>
            <p:nvPr/>
          </p:nvSpPr>
          <p:spPr>
            <a:xfrm>
              <a:off x="4677000" y="3005800"/>
              <a:ext cx="83500" cy="101800"/>
            </a:xfrm>
            <a:custGeom>
              <a:avLst/>
              <a:gdLst/>
              <a:ahLst/>
              <a:cxnLst/>
              <a:rect l="l" t="t" r="r" b="b"/>
              <a:pathLst>
                <a:path w="3340" h="4072" extrusionOk="0">
                  <a:moveTo>
                    <a:pt x="2714" y="1"/>
                  </a:moveTo>
                  <a:cubicBezTo>
                    <a:pt x="2638" y="1"/>
                    <a:pt x="2560" y="15"/>
                    <a:pt x="2483" y="45"/>
                  </a:cubicBezTo>
                  <a:cubicBezTo>
                    <a:pt x="457" y="1044"/>
                    <a:pt x="1" y="3355"/>
                    <a:pt x="1" y="3469"/>
                  </a:cubicBezTo>
                  <a:cubicBezTo>
                    <a:pt x="29" y="3641"/>
                    <a:pt x="58" y="3783"/>
                    <a:pt x="172" y="3926"/>
                  </a:cubicBezTo>
                  <a:cubicBezTo>
                    <a:pt x="229" y="3983"/>
                    <a:pt x="343" y="4068"/>
                    <a:pt x="457" y="4068"/>
                  </a:cubicBezTo>
                  <a:cubicBezTo>
                    <a:pt x="478" y="4071"/>
                    <a:pt x="499" y="4072"/>
                    <a:pt x="519" y="4072"/>
                  </a:cubicBezTo>
                  <a:cubicBezTo>
                    <a:pt x="783" y="4072"/>
                    <a:pt x="1030" y="3905"/>
                    <a:pt x="1057" y="3641"/>
                  </a:cubicBezTo>
                  <a:cubicBezTo>
                    <a:pt x="1057" y="3612"/>
                    <a:pt x="1456" y="1757"/>
                    <a:pt x="2940" y="987"/>
                  </a:cubicBezTo>
                  <a:cubicBezTo>
                    <a:pt x="3225" y="844"/>
                    <a:pt x="3339" y="531"/>
                    <a:pt x="3197" y="274"/>
                  </a:cubicBezTo>
                  <a:cubicBezTo>
                    <a:pt x="3113" y="107"/>
                    <a:pt x="2922" y="1"/>
                    <a:pt x="271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641;p56"/>
            <p:cNvSpPr/>
            <p:nvPr/>
          </p:nvSpPr>
          <p:spPr>
            <a:xfrm>
              <a:off x="4664175" y="3030475"/>
              <a:ext cx="81325" cy="120800"/>
            </a:xfrm>
            <a:custGeom>
              <a:avLst/>
              <a:gdLst/>
              <a:ahLst/>
              <a:cxnLst/>
              <a:rect l="l" t="t" r="r" b="b"/>
              <a:pathLst>
                <a:path w="3253" h="4832" extrusionOk="0">
                  <a:moveTo>
                    <a:pt x="2711" y="0"/>
                  </a:moveTo>
                  <a:cubicBezTo>
                    <a:pt x="2426" y="0"/>
                    <a:pt x="2169" y="257"/>
                    <a:pt x="2169" y="542"/>
                  </a:cubicBezTo>
                  <a:cubicBezTo>
                    <a:pt x="2169" y="571"/>
                    <a:pt x="2112" y="3281"/>
                    <a:pt x="457" y="3795"/>
                  </a:cubicBezTo>
                  <a:cubicBezTo>
                    <a:pt x="172" y="3909"/>
                    <a:pt x="0" y="4194"/>
                    <a:pt x="114" y="4480"/>
                  </a:cubicBezTo>
                  <a:cubicBezTo>
                    <a:pt x="114" y="4537"/>
                    <a:pt x="143" y="4622"/>
                    <a:pt x="229" y="4679"/>
                  </a:cubicBezTo>
                  <a:cubicBezTo>
                    <a:pt x="339" y="4790"/>
                    <a:pt x="467" y="4832"/>
                    <a:pt x="612" y="4832"/>
                  </a:cubicBezTo>
                  <a:cubicBezTo>
                    <a:pt x="654" y="4832"/>
                    <a:pt x="697" y="4828"/>
                    <a:pt x="742" y="4822"/>
                  </a:cubicBezTo>
                  <a:cubicBezTo>
                    <a:pt x="3167" y="4052"/>
                    <a:pt x="3253" y="685"/>
                    <a:pt x="3253" y="542"/>
                  </a:cubicBezTo>
                  <a:cubicBezTo>
                    <a:pt x="3253" y="257"/>
                    <a:pt x="2996" y="0"/>
                    <a:pt x="2711"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642;p56"/>
            <p:cNvSpPr/>
            <p:nvPr/>
          </p:nvSpPr>
          <p:spPr>
            <a:xfrm>
              <a:off x="4689850" y="3076550"/>
              <a:ext cx="81350" cy="116150"/>
            </a:xfrm>
            <a:custGeom>
              <a:avLst/>
              <a:gdLst/>
              <a:ahLst/>
              <a:cxnLst/>
              <a:rect l="l" t="t" r="r" b="b"/>
              <a:pathLst>
                <a:path w="3254" h="4646" extrusionOk="0">
                  <a:moveTo>
                    <a:pt x="2593" y="1"/>
                  </a:moveTo>
                  <a:cubicBezTo>
                    <a:pt x="2556" y="1"/>
                    <a:pt x="2520" y="4"/>
                    <a:pt x="2483" y="12"/>
                  </a:cubicBezTo>
                  <a:cubicBezTo>
                    <a:pt x="2197" y="97"/>
                    <a:pt x="1998" y="383"/>
                    <a:pt x="2055" y="668"/>
                  </a:cubicBezTo>
                  <a:cubicBezTo>
                    <a:pt x="2055" y="725"/>
                    <a:pt x="2397" y="2637"/>
                    <a:pt x="400" y="3635"/>
                  </a:cubicBezTo>
                  <a:cubicBezTo>
                    <a:pt x="143" y="3778"/>
                    <a:pt x="0" y="4092"/>
                    <a:pt x="143" y="4348"/>
                  </a:cubicBezTo>
                  <a:cubicBezTo>
                    <a:pt x="200" y="4377"/>
                    <a:pt x="229" y="4406"/>
                    <a:pt x="257" y="4491"/>
                  </a:cubicBezTo>
                  <a:cubicBezTo>
                    <a:pt x="343" y="4594"/>
                    <a:pt x="470" y="4645"/>
                    <a:pt x="600" y="4645"/>
                  </a:cubicBezTo>
                  <a:cubicBezTo>
                    <a:pt x="688" y="4645"/>
                    <a:pt x="777" y="4622"/>
                    <a:pt x="856" y="4577"/>
                  </a:cubicBezTo>
                  <a:cubicBezTo>
                    <a:pt x="2283" y="3835"/>
                    <a:pt x="2825" y="2779"/>
                    <a:pt x="3053" y="1980"/>
                  </a:cubicBezTo>
                  <a:cubicBezTo>
                    <a:pt x="3253" y="1153"/>
                    <a:pt x="3110" y="497"/>
                    <a:pt x="3110" y="411"/>
                  </a:cubicBezTo>
                  <a:cubicBezTo>
                    <a:pt x="3061" y="163"/>
                    <a:pt x="2838" y="1"/>
                    <a:pt x="259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643;p56"/>
            <p:cNvSpPr/>
            <p:nvPr/>
          </p:nvSpPr>
          <p:spPr>
            <a:xfrm>
              <a:off x="4667725" y="3061075"/>
              <a:ext cx="91350" cy="111550"/>
            </a:xfrm>
            <a:custGeom>
              <a:avLst/>
              <a:gdLst/>
              <a:ahLst/>
              <a:cxnLst/>
              <a:rect l="l" t="t" r="r" b="b"/>
              <a:pathLst>
                <a:path w="3654" h="4462" extrusionOk="0">
                  <a:moveTo>
                    <a:pt x="3085" y="0"/>
                  </a:moveTo>
                  <a:cubicBezTo>
                    <a:pt x="2819" y="0"/>
                    <a:pt x="2567" y="194"/>
                    <a:pt x="2540" y="488"/>
                  </a:cubicBezTo>
                  <a:cubicBezTo>
                    <a:pt x="2540" y="545"/>
                    <a:pt x="2169" y="3170"/>
                    <a:pt x="515" y="3427"/>
                  </a:cubicBezTo>
                  <a:cubicBezTo>
                    <a:pt x="229" y="3455"/>
                    <a:pt x="1" y="3741"/>
                    <a:pt x="30" y="4026"/>
                  </a:cubicBezTo>
                  <a:cubicBezTo>
                    <a:pt x="87" y="4140"/>
                    <a:pt x="115" y="4254"/>
                    <a:pt x="172" y="4311"/>
                  </a:cubicBezTo>
                  <a:cubicBezTo>
                    <a:pt x="267" y="4406"/>
                    <a:pt x="400" y="4461"/>
                    <a:pt x="557" y="4461"/>
                  </a:cubicBezTo>
                  <a:cubicBezTo>
                    <a:pt x="590" y="4461"/>
                    <a:pt x="623" y="4459"/>
                    <a:pt x="657" y="4454"/>
                  </a:cubicBezTo>
                  <a:cubicBezTo>
                    <a:pt x="3168" y="4054"/>
                    <a:pt x="3596" y="716"/>
                    <a:pt x="3596" y="574"/>
                  </a:cubicBezTo>
                  <a:cubicBezTo>
                    <a:pt x="3653" y="288"/>
                    <a:pt x="3425" y="3"/>
                    <a:pt x="3140" y="3"/>
                  </a:cubicBezTo>
                  <a:cubicBezTo>
                    <a:pt x="3121" y="1"/>
                    <a:pt x="3103" y="0"/>
                    <a:pt x="308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644;p56"/>
            <p:cNvSpPr/>
            <p:nvPr/>
          </p:nvSpPr>
          <p:spPr>
            <a:xfrm>
              <a:off x="4714100" y="3006425"/>
              <a:ext cx="100550" cy="109800"/>
            </a:xfrm>
            <a:custGeom>
              <a:avLst/>
              <a:gdLst/>
              <a:ahLst/>
              <a:cxnLst/>
              <a:rect l="l" t="t" r="r" b="b"/>
              <a:pathLst>
                <a:path w="4022" h="4392" extrusionOk="0">
                  <a:moveTo>
                    <a:pt x="1631" y="0"/>
                  </a:moveTo>
                  <a:cubicBezTo>
                    <a:pt x="581" y="0"/>
                    <a:pt x="1" y="2303"/>
                    <a:pt x="1" y="2303"/>
                  </a:cubicBezTo>
                  <a:lnTo>
                    <a:pt x="2990" y="4382"/>
                  </a:lnTo>
                  <a:lnTo>
                    <a:pt x="2990" y="4382"/>
                  </a:lnTo>
                  <a:cubicBezTo>
                    <a:pt x="3034" y="4213"/>
                    <a:pt x="4022" y="1989"/>
                    <a:pt x="2369" y="363"/>
                  </a:cubicBezTo>
                  <a:cubicBezTo>
                    <a:pt x="2102" y="106"/>
                    <a:pt x="1855" y="0"/>
                    <a:pt x="1631" y="0"/>
                  </a:cubicBezTo>
                  <a:close/>
                  <a:moveTo>
                    <a:pt x="2990" y="4382"/>
                  </a:moveTo>
                  <a:lnTo>
                    <a:pt x="2990" y="4382"/>
                  </a:lnTo>
                  <a:cubicBezTo>
                    <a:pt x="2989" y="4388"/>
                    <a:pt x="2988" y="4392"/>
                    <a:pt x="2990" y="4392"/>
                  </a:cubicBezTo>
                  <a:cubicBezTo>
                    <a:pt x="2991" y="4392"/>
                    <a:pt x="2993" y="4390"/>
                    <a:pt x="2996" y="4386"/>
                  </a:cubicBezTo>
                  <a:lnTo>
                    <a:pt x="2990" y="4382"/>
                  </a:ln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645;p56"/>
            <p:cNvSpPr/>
            <p:nvPr/>
          </p:nvSpPr>
          <p:spPr>
            <a:xfrm>
              <a:off x="4667725" y="2576100"/>
              <a:ext cx="209025" cy="546775"/>
            </a:xfrm>
            <a:custGeom>
              <a:avLst/>
              <a:gdLst/>
              <a:ahLst/>
              <a:cxnLst/>
              <a:rect l="l" t="t" r="r" b="b"/>
              <a:pathLst>
                <a:path w="8361" h="21871" extrusionOk="0">
                  <a:moveTo>
                    <a:pt x="1" y="0"/>
                  </a:moveTo>
                  <a:cubicBezTo>
                    <a:pt x="1" y="0"/>
                    <a:pt x="1741" y="3538"/>
                    <a:pt x="3111" y="6306"/>
                  </a:cubicBezTo>
                  <a:cubicBezTo>
                    <a:pt x="3197" y="6477"/>
                    <a:pt x="3282" y="6705"/>
                    <a:pt x="3396" y="6876"/>
                  </a:cubicBezTo>
                  <a:cubicBezTo>
                    <a:pt x="3568" y="7219"/>
                    <a:pt x="3710" y="7618"/>
                    <a:pt x="3796" y="8018"/>
                  </a:cubicBezTo>
                  <a:cubicBezTo>
                    <a:pt x="3910" y="8645"/>
                    <a:pt x="3967" y="9302"/>
                    <a:pt x="3853" y="9929"/>
                  </a:cubicBezTo>
                  <a:cubicBezTo>
                    <a:pt x="3682" y="11071"/>
                    <a:pt x="3368" y="12297"/>
                    <a:pt x="2997" y="13581"/>
                  </a:cubicBezTo>
                  <a:cubicBezTo>
                    <a:pt x="2740" y="14580"/>
                    <a:pt x="2569" y="15579"/>
                    <a:pt x="2312" y="16577"/>
                  </a:cubicBezTo>
                  <a:cubicBezTo>
                    <a:pt x="2226" y="17062"/>
                    <a:pt x="2084" y="17576"/>
                    <a:pt x="1970" y="18061"/>
                  </a:cubicBezTo>
                  <a:lnTo>
                    <a:pt x="1799" y="18831"/>
                  </a:lnTo>
                  <a:lnTo>
                    <a:pt x="1599" y="19573"/>
                  </a:lnTo>
                  <a:lnTo>
                    <a:pt x="1599" y="19602"/>
                  </a:lnTo>
                  <a:cubicBezTo>
                    <a:pt x="1399" y="20543"/>
                    <a:pt x="1884" y="21456"/>
                    <a:pt x="2826" y="21770"/>
                  </a:cubicBezTo>
                  <a:cubicBezTo>
                    <a:pt x="3019" y="21838"/>
                    <a:pt x="3213" y="21870"/>
                    <a:pt x="3403" y="21870"/>
                  </a:cubicBezTo>
                  <a:cubicBezTo>
                    <a:pt x="4167" y="21870"/>
                    <a:pt x="4857" y="21354"/>
                    <a:pt x="5108" y="20600"/>
                  </a:cubicBezTo>
                  <a:lnTo>
                    <a:pt x="5337" y="19887"/>
                  </a:lnTo>
                  <a:lnTo>
                    <a:pt x="5593" y="19145"/>
                  </a:lnTo>
                  <a:cubicBezTo>
                    <a:pt x="5707" y="18774"/>
                    <a:pt x="7391" y="12326"/>
                    <a:pt x="8247" y="9073"/>
                  </a:cubicBezTo>
                  <a:cubicBezTo>
                    <a:pt x="8361" y="8303"/>
                    <a:pt x="8304" y="7533"/>
                    <a:pt x="8076" y="6762"/>
                  </a:cubicBezTo>
                  <a:cubicBezTo>
                    <a:pt x="8019" y="6648"/>
                    <a:pt x="7961" y="6534"/>
                    <a:pt x="7933" y="6391"/>
                  </a:cubicBezTo>
                  <a:cubicBezTo>
                    <a:pt x="7876" y="6306"/>
                    <a:pt x="7876" y="6249"/>
                    <a:pt x="7847" y="6163"/>
                  </a:cubicBezTo>
                  <a:cubicBezTo>
                    <a:pt x="6963" y="3709"/>
                    <a:pt x="5479" y="0"/>
                    <a:pt x="547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646;p56"/>
            <p:cNvSpPr/>
            <p:nvPr/>
          </p:nvSpPr>
          <p:spPr>
            <a:xfrm>
              <a:off x="4744050" y="2730875"/>
              <a:ext cx="134850" cy="46400"/>
            </a:xfrm>
            <a:custGeom>
              <a:avLst/>
              <a:gdLst/>
              <a:ahLst/>
              <a:cxnLst/>
              <a:rect l="l" t="t" r="r" b="b"/>
              <a:pathLst>
                <a:path w="5394" h="1856" extrusionOk="0">
                  <a:moveTo>
                    <a:pt x="4794" y="1"/>
                  </a:moveTo>
                  <a:lnTo>
                    <a:pt x="1" y="58"/>
                  </a:lnTo>
                  <a:lnTo>
                    <a:pt x="58" y="143"/>
                  </a:lnTo>
                  <a:cubicBezTo>
                    <a:pt x="144" y="371"/>
                    <a:pt x="258" y="543"/>
                    <a:pt x="343" y="714"/>
                  </a:cubicBezTo>
                  <a:cubicBezTo>
                    <a:pt x="515" y="1085"/>
                    <a:pt x="657" y="1484"/>
                    <a:pt x="743" y="1855"/>
                  </a:cubicBezTo>
                  <a:lnTo>
                    <a:pt x="4880" y="229"/>
                  </a:lnTo>
                  <a:lnTo>
                    <a:pt x="5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647;p56"/>
            <p:cNvSpPr/>
            <p:nvPr/>
          </p:nvSpPr>
          <p:spPr>
            <a:xfrm>
              <a:off x="4649200" y="2425900"/>
              <a:ext cx="235400" cy="317275"/>
            </a:xfrm>
            <a:custGeom>
              <a:avLst/>
              <a:gdLst/>
              <a:ahLst/>
              <a:cxnLst/>
              <a:rect l="l" t="t" r="r" b="b"/>
              <a:pathLst>
                <a:path w="9416" h="12691" extrusionOk="0">
                  <a:moveTo>
                    <a:pt x="2586" y="1"/>
                  </a:moveTo>
                  <a:cubicBezTo>
                    <a:pt x="1483" y="1"/>
                    <a:pt x="0" y="3469"/>
                    <a:pt x="0" y="3469"/>
                  </a:cubicBezTo>
                  <a:lnTo>
                    <a:pt x="828" y="12399"/>
                  </a:lnTo>
                  <a:cubicBezTo>
                    <a:pt x="828" y="12399"/>
                    <a:pt x="3212" y="12691"/>
                    <a:pt x="5756" y="12691"/>
                  </a:cubicBezTo>
                  <a:cubicBezTo>
                    <a:pt x="7029" y="12691"/>
                    <a:pt x="8341" y="12618"/>
                    <a:pt x="9416" y="12399"/>
                  </a:cubicBezTo>
                  <a:cubicBezTo>
                    <a:pt x="6591" y="1500"/>
                    <a:pt x="3766" y="302"/>
                    <a:pt x="2711" y="16"/>
                  </a:cubicBezTo>
                  <a:cubicBezTo>
                    <a:pt x="2670" y="6"/>
                    <a:pt x="2628" y="1"/>
                    <a:pt x="2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648;p56"/>
            <p:cNvSpPr/>
            <p:nvPr/>
          </p:nvSpPr>
          <p:spPr>
            <a:xfrm>
              <a:off x="4682000" y="2733725"/>
              <a:ext cx="202600" cy="12875"/>
            </a:xfrm>
            <a:custGeom>
              <a:avLst/>
              <a:gdLst/>
              <a:ahLst/>
              <a:cxnLst/>
              <a:rect l="l" t="t" r="r" b="b"/>
              <a:pathLst>
                <a:path w="8104" h="515" extrusionOk="0">
                  <a:moveTo>
                    <a:pt x="8075" y="1"/>
                  </a:moveTo>
                  <a:cubicBezTo>
                    <a:pt x="6603" y="280"/>
                    <a:pt x="5231" y="373"/>
                    <a:pt x="4048" y="373"/>
                  </a:cubicBezTo>
                  <a:cubicBezTo>
                    <a:pt x="3053" y="373"/>
                    <a:pt x="2191" y="307"/>
                    <a:pt x="1513" y="229"/>
                  </a:cubicBezTo>
                  <a:cubicBezTo>
                    <a:pt x="942" y="143"/>
                    <a:pt x="429" y="86"/>
                    <a:pt x="1" y="1"/>
                  </a:cubicBezTo>
                  <a:lnTo>
                    <a:pt x="1" y="1"/>
                  </a:lnTo>
                  <a:cubicBezTo>
                    <a:pt x="1" y="29"/>
                    <a:pt x="1" y="115"/>
                    <a:pt x="29" y="143"/>
                  </a:cubicBezTo>
                  <a:cubicBezTo>
                    <a:pt x="429" y="229"/>
                    <a:pt x="942" y="286"/>
                    <a:pt x="1513" y="372"/>
                  </a:cubicBezTo>
                  <a:cubicBezTo>
                    <a:pt x="2169" y="429"/>
                    <a:pt x="3082" y="514"/>
                    <a:pt x="4024" y="514"/>
                  </a:cubicBezTo>
                  <a:cubicBezTo>
                    <a:pt x="5251" y="514"/>
                    <a:pt x="6649" y="400"/>
                    <a:pt x="8104" y="143"/>
                  </a:cubicBezTo>
                  <a:lnTo>
                    <a:pt x="8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649;p56"/>
            <p:cNvSpPr/>
            <p:nvPr/>
          </p:nvSpPr>
          <p:spPr>
            <a:xfrm>
              <a:off x="4680575" y="2607475"/>
              <a:ext cx="16425" cy="127000"/>
            </a:xfrm>
            <a:custGeom>
              <a:avLst/>
              <a:gdLst/>
              <a:ahLst/>
              <a:cxnLst/>
              <a:rect l="l" t="t" r="r" b="b"/>
              <a:pathLst>
                <a:path w="657" h="5080" extrusionOk="0">
                  <a:moveTo>
                    <a:pt x="600" y="1"/>
                  </a:moveTo>
                  <a:cubicBezTo>
                    <a:pt x="571" y="1"/>
                    <a:pt x="514" y="29"/>
                    <a:pt x="514" y="58"/>
                  </a:cubicBezTo>
                  <a:lnTo>
                    <a:pt x="1" y="5022"/>
                  </a:lnTo>
                  <a:cubicBezTo>
                    <a:pt x="1" y="5051"/>
                    <a:pt x="29" y="5079"/>
                    <a:pt x="58" y="5079"/>
                  </a:cubicBezTo>
                  <a:cubicBezTo>
                    <a:pt x="86" y="5079"/>
                    <a:pt x="143" y="5079"/>
                    <a:pt x="143" y="5022"/>
                  </a:cubicBezTo>
                  <a:lnTo>
                    <a:pt x="657" y="58"/>
                  </a:lnTo>
                  <a:cubicBezTo>
                    <a:pt x="657" y="29"/>
                    <a:pt x="628"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650;p56"/>
            <p:cNvSpPr/>
            <p:nvPr/>
          </p:nvSpPr>
          <p:spPr>
            <a:xfrm>
              <a:off x="4471575" y="2402750"/>
              <a:ext cx="156950" cy="80625"/>
            </a:xfrm>
            <a:custGeom>
              <a:avLst/>
              <a:gdLst/>
              <a:ahLst/>
              <a:cxnLst/>
              <a:rect l="l" t="t" r="r" b="b"/>
              <a:pathLst>
                <a:path w="6278" h="3225" extrusionOk="0">
                  <a:moveTo>
                    <a:pt x="86" y="1"/>
                  </a:moveTo>
                  <a:cubicBezTo>
                    <a:pt x="29" y="1"/>
                    <a:pt x="1" y="58"/>
                    <a:pt x="1" y="86"/>
                  </a:cubicBezTo>
                  <a:cubicBezTo>
                    <a:pt x="1" y="1798"/>
                    <a:pt x="1399" y="3225"/>
                    <a:pt x="3139" y="3225"/>
                  </a:cubicBezTo>
                  <a:cubicBezTo>
                    <a:pt x="4880" y="3225"/>
                    <a:pt x="6278" y="1827"/>
                    <a:pt x="6278" y="86"/>
                  </a:cubicBezTo>
                  <a:cubicBezTo>
                    <a:pt x="6278" y="58"/>
                    <a:pt x="6249" y="1"/>
                    <a:pt x="6192" y="1"/>
                  </a:cubicBezTo>
                  <a:cubicBezTo>
                    <a:pt x="6164" y="1"/>
                    <a:pt x="6135" y="58"/>
                    <a:pt x="6135" y="86"/>
                  </a:cubicBezTo>
                  <a:cubicBezTo>
                    <a:pt x="6135" y="1713"/>
                    <a:pt x="4823" y="3082"/>
                    <a:pt x="3139" y="3082"/>
                  </a:cubicBezTo>
                  <a:cubicBezTo>
                    <a:pt x="1513" y="3082"/>
                    <a:pt x="143" y="1741"/>
                    <a:pt x="143" y="86"/>
                  </a:cubicBezTo>
                  <a:cubicBezTo>
                    <a:pt x="143" y="58"/>
                    <a:pt x="115"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651;p56"/>
            <p:cNvSpPr/>
            <p:nvPr/>
          </p:nvSpPr>
          <p:spPr>
            <a:xfrm>
              <a:off x="4489400" y="2262950"/>
              <a:ext cx="157675" cy="198475"/>
            </a:xfrm>
            <a:custGeom>
              <a:avLst/>
              <a:gdLst/>
              <a:ahLst/>
              <a:cxnLst/>
              <a:rect l="l" t="t" r="r" b="b"/>
              <a:pathLst>
                <a:path w="6307" h="7939" extrusionOk="0">
                  <a:moveTo>
                    <a:pt x="2141" y="1"/>
                  </a:moveTo>
                  <a:lnTo>
                    <a:pt x="400" y="4994"/>
                  </a:lnTo>
                  <a:cubicBezTo>
                    <a:pt x="1" y="6163"/>
                    <a:pt x="600" y="7419"/>
                    <a:pt x="1741" y="7818"/>
                  </a:cubicBezTo>
                  <a:cubicBezTo>
                    <a:pt x="1975" y="7900"/>
                    <a:pt x="2215" y="7939"/>
                    <a:pt x="2452" y="7939"/>
                  </a:cubicBezTo>
                  <a:cubicBezTo>
                    <a:pt x="3372" y="7939"/>
                    <a:pt x="4248" y="7356"/>
                    <a:pt x="4566" y="6449"/>
                  </a:cubicBezTo>
                  <a:lnTo>
                    <a:pt x="6307" y="1456"/>
                  </a:lnTo>
                  <a:lnTo>
                    <a:pt x="2141" y="1"/>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652;p56"/>
            <p:cNvSpPr/>
            <p:nvPr/>
          </p:nvSpPr>
          <p:spPr>
            <a:xfrm>
              <a:off x="4503675" y="2358000"/>
              <a:ext cx="91325" cy="19325"/>
            </a:xfrm>
            <a:custGeom>
              <a:avLst/>
              <a:gdLst/>
              <a:ahLst/>
              <a:cxnLst/>
              <a:rect l="l" t="t" r="r" b="b"/>
              <a:pathLst>
                <a:path w="3653" h="773" extrusionOk="0">
                  <a:moveTo>
                    <a:pt x="3556" y="0"/>
                  </a:moveTo>
                  <a:cubicBezTo>
                    <a:pt x="3546" y="0"/>
                    <a:pt x="3539" y="8"/>
                    <a:pt x="3539" y="22"/>
                  </a:cubicBezTo>
                  <a:cubicBezTo>
                    <a:pt x="3518" y="22"/>
                    <a:pt x="2577" y="675"/>
                    <a:pt x="1454" y="675"/>
                  </a:cubicBezTo>
                  <a:cubicBezTo>
                    <a:pt x="1021" y="675"/>
                    <a:pt x="560" y="578"/>
                    <a:pt x="115" y="307"/>
                  </a:cubicBezTo>
                  <a:cubicBezTo>
                    <a:pt x="106" y="299"/>
                    <a:pt x="96" y="295"/>
                    <a:pt x="84" y="295"/>
                  </a:cubicBezTo>
                  <a:cubicBezTo>
                    <a:pt x="58" y="295"/>
                    <a:pt x="29" y="316"/>
                    <a:pt x="29" y="336"/>
                  </a:cubicBezTo>
                  <a:cubicBezTo>
                    <a:pt x="1" y="364"/>
                    <a:pt x="29" y="421"/>
                    <a:pt x="86" y="421"/>
                  </a:cubicBezTo>
                  <a:cubicBezTo>
                    <a:pt x="229" y="507"/>
                    <a:pt x="400" y="592"/>
                    <a:pt x="543" y="621"/>
                  </a:cubicBezTo>
                  <a:cubicBezTo>
                    <a:pt x="839" y="729"/>
                    <a:pt x="1138" y="773"/>
                    <a:pt x="1427" y="773"/>
                  </a:cubicBezTo>
                  <a:cubicBezTo>
                    <a:pt x="2582" y="773"/>
                    <a:pt x="3573" y="79"/>
                    <a:pt x="3596" y="79"/>
                  </a:cubicBezTo>
                  <a:cubicBezTo>
                    <a:pt x="3653" y="50"/>
                    <a:pt x="3653" y="22"/>
                    <a:pt x="3596" y="22"/>
                  </a:cubicBezTo>
                  <a:cubicBezTo>
                    <a:pt x="3581" y="8"/>
                    <a:pt x="3567" y="0"/>
                    <a:pt x="3556" y="0"/>
                  </a:cubicBez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653;p56"/>
            <p:cNvSpPr/>
            <p:nvPr/>
          </p:nvSpPr>
          <p:spPr>
            <a:xfrm>
              <a:off x="4439475" y="2144225"/>
              <a:ext cx="246125" cy="229925"/>
            </a:xfrm>
            <a:custGeom>
              <a:avLst/>
              <a:gdLst/>
              <a:ahLst/>
              <a:cxnLst/>
              <a:rect l="l" t="t" r="r" b="b"/>
              <a:pathLst>
                <a:path w="9845" h="9197" extrusionOk="0">
                  <a:moveTo>
                    <a:pt x="5128" y="1"/>
                  </a:moveTo>
                  <a:cubicBezTo>
                    <a:pt x="4134" y="1"/>
                    <a:pt x="3262" y="316"/>
                    <a:pt x="2882" y="755"/>
                  </a:cubicBezTo>
                  <a:cubicBezTo>
                    <a:pt x="1969" y="1839"/>
                    <a:pt x="1" y="7745"/>
                    <a:pt x="2882" y="8972"/>
                  </a:cubicBezTo>
                  <a:cubicBezTo>
                    <a:pt x="3262" y="9129"/>
                    <a:pt x="3639" y="9197"/>
                    <a:pt x="4007" y="9197"/>
                  </a:cubicBezTo>
                  <a:cubicBezTo>
                    <a:pt x="6461" y="9197"/>
                    <a:pt x="8532" y="6176"/>
                    <a:pt x="8532" y="6176"/>
                  </a:cubicBezTo>
                  <a:cubicBezTo>
                    <a:pt x="8532" y="6176"/>
                    <a:pt x="9844" y="4122"/>
                    <a:pt x="9017" y="2410"/>
                  </a:cubicBezTo>
                  <a:cubicBezTo>
                    <a:pt x="8166" y="625"/>
                    <a:pt x="6526" y="1"/>
                    <a:pt x="5128"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654;p56"/>
            <p:cNvSpPr/>
            <p:nvPr/>
          </p:nvSpPr>
          <p:spPr>
            <a:xfrm>
              <a:off x="4614950" y="2281650"/>
              <a:ext cx="56125" cy="46525"/>
            </a:xfrm>
            <a:custGeom>
              <a:avLst/>
              <a:gdLst/>
              <a:ahLst/>
              <a:cxnLst/>
              <a:rect l="l" t="t" r="r" b="b"/>
              <a:pathLst>
                <a:path w="2245" h="1861" extrusionOk="0">
                  <a:moveTo>
                    <a:pt x="1273" y="1"/>
                  </a:moveTo>
                  <a:cubicBezTo>
                    <a:pt x="996" y="1"/>
                    <a:pt x="720" y="56"/>
                    <a:pt x="543" y="108"/>
                  </a:cubicBezTo>
                  <a:lnTo>
                    <a:pt x="1" y="1820"/>
                  </a:lnTo>
                  <a:cubicBezTo>
                    <a:pt x="128" y="1842"/>
                    <a:pt x="324" y="1861"/>
                    <a:pt x="549" y="1861"/>
                  </a:cubicBezTo>
                  <a:cubicBezTo>
                    <a:pt x="1235" y="1861"/>
                    <a:pt x="2183" y="1681"/>
                    <a:pt x="2226" y="822"/>
                  </a:cubicBezTo>
                  <a:cubicBezTo>
                    <a:pt x="2244" y="170"/>
                    <a:pt x="1756" y="1"/>
                    <a:pt x="127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655;p56"/>
            <p:cNvSpPr/>
            <p:nvPr/>
          </p:nvSpPr>
          <p:spPr>
            <a:xfrm>
              <a:off x="4652050" y="2286075"/>
              <a:ext cx="16425" cy="20400"/>
            </a:xfrm>
            <a:custGeom>
              <a:avLst/>
              <a:gdLst/>
              <a:ahLst/>
              <a:cxnLst/>
              <a:rect l="l" t="t" r="r" b="b"/>
              <a:pathLst>
                <a:path w="657" h="816" extrusionOk="0">
                  <a:moveTo>
                    <a:pt x="20" y="0"/>
                  </a:moveTo>
                  <a:cubicBezTo>
                    <a:pt x="12" y="0"/>
                    <a:pt x="0" y="20"/>
                    <a:pt x="0" y="74"/>
                  </a:cubicBezTo>
                  <a:cubicBezTo>
                    <a:pt x="0" y="103"/>
                    <a:pt x="29" y="103"/>
                    <a:pt x="29" y="103"/>
                  </a:cubicBezTo>
                  <a:cubicBezTo>
                    <a:pt x="571" y="245"/>
                    <a:pt x="457" y="702"/>
                    <a:pt x="428" y="759"/>
                  </a:cubicBezTo>
                  <a:cubicBezTo>
                    <a:pt x="428" y="787"/>
                    <a:pt x="428" y="816"/>
                    <a:pt x="457" y="816"/>
                  </a:cubicBezTo>
                  <a:cubicBezTo>
                    <a:pt x="485" y="816"/>
                    <a:pt x="514" y="816"/>
                    <a:pt x="514" y="787"/>
                  </a:cubicBezTo>
                  <a:cubicBezTo>
                    <a:pt x="514" y="787"/>
                    <a:pt x="657" y="188"/>
                    <a:pt x="29" y="17"/>
                  </a:cubicBezTo>
                  <a:cubicBezTo>
                    <a:pt x="29" y="7"/>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656;p56"/>
            <p:cNvSpPr/>
            <p:nvPr/>
          </p:nvSpPr>
          <p:spPr>
            <a:xfrm>
              <a:off x="4484425" y="2247425"/>
              <a:ext cx="32825" cy="45500"/>
            </a:xfrm>
            <a:custGeom>
              <a:avLst/>
              <a:gdLst/>
              <a:ahLst/>
              <a:cxnLst/>
              <a:rect l="l" t="t" r="r" b="b"/>
              <a:pathLst>
                <a:path w="1313" h="1820" extrusionOk="0">
                  <a:moveTo>
                    <a:pt x="1216" y="1"/>
                  </a:moveTo>
                  <a:cubicBezTo>
                    <a:pt x="1206" y="1"/>
                    <a:pt x="1199" y="8"/>
                    <a:pt x="1199" y="22"/>
                  </a:cubicBezTo>
                  <a:lnTo>
                    <a:pt x="714" y="850"/>
                  </a:lnTo>
                  <a:cubicBezTo>
                    <a:pt x="663" y="837"/>
                    <a:pt x="608" y="830"/>
                    <a:pt x="550" y="830"/>
                  </a:cubicBezTo>
                  <a:cubicBezTo>
                    <a:pt x="347" y="830"/>
                    <a:pt x="124" y="919"/>
                    <a:pt x="57" y="1164"/>
                  </a:cubicBezTo>
                  <a:cubicBezTo>
                    <a:pt x="0" y="1506"/>
                    <a:pt x="428" y="1706"/>
                    <a:pt x="599" y="1763"/>
                  </a:cubicBezTo>
                  <a:cubicBezTo>
                    <a:pt x="628" y="1763"/>
                    <a:pt x="628" y="1791"/>
                    <a:pt x="656" y="1820"/>
                  </a:cubicBezTo>
                  <a:cubicBezTo>
                    <a:pt x="685" y="1820"/>
                    <a:pt x="742" y="1820"/>
                    <a:pt x="742" y="1791"/>
                  </a:cubicBezTo>
                  <a:cubicBezTo>
                    <a:pt x="742" y="1763"/>
                    <a:pt x="742" y="1734"/>
                    <a:pt x="685" y="1734"/>
                  </a:cubicBezTo>
                  <a:cubicBezTo>
                    <a:pt x="656" y="1734"/>
                    <a:pt x="86" y="1535"/>
                    <a:pt x="171" y="1221"/>
                  </a:cubicBezTo>
                  <a:cubicBezTo>
                    <a:pt x="206" y="1015"/>
                    <a:pt x="373" y="974"/>
                    <a:pt x="508" y="974"/>
                  </a:cubicBezTo>
                  <a:cubicBezTo>
                    <a:pt x="598" y="974"/>
                    <a:pt x="674" y="992"/>
                    <a:pt x="685" y="992"/>
                  </a:cubicBezTo>
                  <a:cubicBezTo>
                    <a:pt x="685" y="992"/>
                    <a:pt x="742" y="992"/>
                    <a:pt x="742" y="935"/>
                  </a:cubicBezTo>
                  <a:lnTo>
                    <a:pt x="1256" y="79"/>
                  </a:lnTo>
                  <a:cubicBezTo>
                    <a:pt x="1313" y="51"/>
                    <a:pt x="1313" y="22"/>
                    <a:pt x="1256" y="22"/>
                  </a:cubicBezTo>
                  <a:cubicBezTo>
                    <a:pt x="1241" y="8"/>
                    <a:pt x="1227" y="1"/>
                    <a:pt x="1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657;p56"/>
            <p:cNvSpPr/>
            <p:nvPr/>
          </p:nvSpPr>
          <p:spPr>
            <a:xfrm>
              <a:off x="4486550" y="2237075"/>
              <a:ext cx="13575" cy="12900"/>
            </a:xfrm>
            <a:custGeom>
              <a:avLst/>
              <a:gdLst/>
              <a:ahLst/>
              <a:cxnLst/>
              <a:rect l="l" t="t" r="r" b="b"/>
              <a:pathLst>
                <a:path w="543" h="516" extrusionOk="0">
                  <a:moveTo>
                    <a:pt x="287" y="1"/>
                  </a:moveTo>
                  <a:cubicBezTo>
                    <a:pt x="147" y="1"/>
                    <a:pt x="1" y="101"/>
                    <a:pt x="1" y="294"/>
                  </a:cubicBezTo>
                  <a:cubicBezTo>
                    <a:pt x="28" y="444"/>
                    <a:pt x="153" y="515"/>
                    <a:pt x="276" y="515"/>
                  </a:cubicBezTo>
                  <a:cubicBezTo>
                    <a:pt x="410" y="515"/>
                    <a:pt x="543" y="429"/>
                    <a:pt x="543" y="265"/>
                  </a:cubicBezTo>
                  <a:cubicBezTo>
                    <a:pt x="543" y="87"/>
                    <a:pt x="418"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658;p56"/>
            <p:cNvSpPr/>
            <p:nvPr/>
          </p:nvSpPr>
          <p:spPr>
            <a:xfrm>
              <a:off x="4532925" y="2248750"/>
              <a:ext cx="13575" cy="12625"/>
            </a:xfrm>
            <a:custGeom>
              <a:avLst/>
              <a:gdLst/>
              <a:ahLst/>
              <a:cxnLst/>
              <a:rect l="l" t="t" r="r" b="b"/>
              <a:pathLst>
                <a:path w="543" h="505" extrusionOk="0">
                  <a:moveTo>
                    <a:pt x="296" y="1"/>
                  </a:moveTo>
                  <a:cubicBezTo>
                    <a:pt x="153" y="1"/>
                    <a:pt x="0" y="102"/>
                    <a:pt x="0" y="283"/>
                  </a:cubicBezTo>
                  <a:cubicBezTo>
                    <a:pt x="28" y="433"/>
                    <a:pt x="152" y="505"/>
                    <a:pt x="275" y="505"/>
                  </a:cubicBezTo>
                  <a:cubicBezTo>
                    <a:pt x="410" y="505"/>
                    <a:pt x="543" y="419"/>
                    <a:pt x="543" y="255"/>
                  </a:cubicBezTo>
                  <a:cubicBezTo>
                    <a:pt x="543" y="80"/>
                    <a:pt x="423"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659;p56"/>
            <p:cNvSpPr/>
            <p:nvPr/>
          </p:nvSpPr>
          <p:spPr>
            <a:xfrm>
              <a:off x="4502975" y="2293625"/>
              <a:ext cx="28550" cy="16325"/>
            </a:xfrm>
            <a:custGeom>
              <a:avLst/>
              <a:gdLst/>
              <a:ahLst/>
              <a:cxnLst/>
              <a:rect l="l" t="t" r="r" b="b"/>
              <a:pathLst>
                <a:path w="1142" h="653" extrusionOk="0">
                  <a:moveTo>
                    <a:pt x="1084" y="0"/>
                  </a:moveTo>
                  <a:cubicBezTo>
                    <a:pt x="1056" y="0"/>
                    <a:pt x="1027" y="0"/>
                    <a:pt x="1027" y="29"/>
                  </a:cubicBezTo>
                  <a:cubicBezTo>
                    <a:pt x="916" y="341"/>
                    <a:pt x="630" y="531"/>
                    <a:pt x="319" y="531"/>
                  </a:cubicBezTo>
                  <a:cubicBezTo>
                    <a:pt x="233" y="531"/>
                    <a:pt x="144" y="517"/>
                    <a:pt x="57" y="485"/>
                  </a:cubicBezTo>
                  <a:cubicBezTo>
                    <a:pt x="29" y="485"/>
                    <a:pt x="0" y="485"/>
                    <a:pt x="0" y="514"/>
                  </a:cubicBezTo>
                  <a:cubicBezTo>
                    <a:pt x="0" y="571"/>
                    <a:pt x="0" y="600"/>
                    <a:pt x="29" y="600"/>
                  </a:cubicBezTo>
                  <a:cubicBezTo>
                    <a:pt x="119" y="636"/>
                    <a:pt x="214" y="653"/>
                    <a:pt x="308" y="653"/>
                  </a:cubicBezTo>
                  <a:cubicBezTo>
                    <a:pt x="659" y="653"/>
                    <a:pt x="1006" y="417"/>
                    <a:pt x="1141" y="57"/>
                  </a:cubicBezTo>
                  <a:cubicBezTo>
                    <a:pt x="1141" y="29"/>
                    <a:pt x="1141" y="0"/>
                    <a:pt x="1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660;p56"/>
            <p:cNvSpPr/>
            <p:nvPr/>
          </p:nvSpPr>
          <p:spPr>
            <a:xfrm>
              <a:off x="4477275" y="2131350"/>
              <a:ext cx="241125" cy="190125"/>
            </a:xfrm>
            <a:custGeom>
              <a:avLst/>
              <a:gdLst/>
              <a:ahLst/>
              <a:cxnLst/>
              <a:rect l="l" t="t" r="r" b="b"/>
              <a:pathLst>
                <a:path w="9645" h="7605" extrusionOk="0">
                  <a:moveTo>
                    <a:pt x="4361" y="1"/>
                  </a:moveTo>
                  <a:cubicBezTo>
                    <a:pt x="3824" y="1"/>
                    <a:pt x="3149" y="131"/>
                    <a:pt x="2455" y="443"/>
                  </a:cubicBezTo>
                  <a:cubicBezTo>
                    <a:pt x="1199" y="1070"/>
                    <a:pt x="429" y="2097"/>
                    <a:pt x="600" y="2640"/>
                  </a:cubicBezTo>
                  <a:cubicBezTo>
                    <a:pt x="343" y="2982"/>
                    <a:pt x="172" y="3438"/>
                    <a:pt x="1" y="3981"/>
                  </a:cubicBezTo>
                  <a:cubicBezTo>
                    <a:pt x="1" y="3981"/>
                    <a:pt x="343" y="3981"/>
                    <a:pt x="1028" y="4095"/>
                  </a:cubicBezTo>
                  <a:cubicBezTo>
                    <a:pt x="1171" y="4123"/>
                    <a:pt x="1313" y="4123"/>
                    <a:pt x="1456" y="4152"/>
                  </a:cubicBezTo>
                  <a:cubicBezTo>
                    <a:pt x="1513" y="4209"/>
                    <a:pt x="1627" y="4209"/>
                    <a:pt x="1713" y="4237"/>
                  </a:cubicBezTo>
                  <a:lnTo>
                    <a:pt x="2141" y="4352"/>
                  </a:lnTo>
                  <a:cubicBezTo>
                    <a:pt x="2483" y="4437"/>
                    <a:pt x="2883" y="4551"/>
                    <a:pt x="3311" y="4694"/>
                  </a:cubicBezTo>
                  <a:cubicBezTo>
                    <a:pt x="3282" y="4038"/>
                    <a:pt x="3339" y="3153"/>
                    <a:pt x="3910" y="2411"/>
                  </a:cubicBezTo>
                  <a:lnTo>
                    <a:pt x="3910" y="2411"/>
                  </a:lnTo>
                  <a:cubicBezTo>
                    <a:pt x="3767" y="2925"/>
                    <a:pt x="3739" y="3496"/>
                    <a:pt x="3739" y="3981"/>
                  </a:cubicBezTo>
                  <a:cubicBezTo>
                    <a:pt x="3682" y="4523"/>
                    <a:pt x="3767" y="5150"/>
                    <a:pt x="4138" y="5721"/>
                  </a:cubicBezTo>
                  <a:cubicBezTo>
                    <a:pt x="4081" y="5521"/>
                    <a:pt x="4052" y="5293"/>
                    <a:pt x="4052" y="5093"/>
                  </a:cubicBezTo>
                  <a:cubicBezTo>
                    <a:pt x="4052" y="4608"/>
                    <a:pt x="4138" y="4123"/>
                    <a:pt x="4338" y="3667"/>
                  </a:cubicBezTo>
                  <a:lnTo>
                    <a:pt x="4338" y="3667"/>
                  </a:lnTo>
                  <a:cubicBezTo>
                    <a:pt x="4281" y="4237"/>
                    <a:pt x="4338" y="4837"/>
                    <a:pt x="4452" y="5322"/>
                  </a:cubicBezTo>
                  <a:cubicBezTo>
                    <a:pt x="4880" y="5578"/>
                    <a:pt x="5222" y="5750"/>
                    <a:pt x="5508" y="5864"/>
                  </a:cubicBezTo>
                  <a:cubicBezTo>
                    <a:pt x="5479" y="6406"/>
                    <a:pt x="5593" y="7005"/>
                    <a:pt x="5936" y="7604"/>
                  </a:cubicBezTo>
                  <a:cubicBezTo>
                    <a:pt x="5879" y="7091"/>
                    <a:pt x="5907" y="6548"/>
                    <a:pt x="5993" y="6035"/>
                  </a:cubicBezTo>
                  <a:lnTo>
                    <a:pt x="6021" y="6035"/>
                  </a:lnTo>
                  <a:cubicBezTo>
                    <a:pt x="9017" y="5864"/>
                    <a:pt x="9645" y="1812"/>
                    <a:pt x="7220" y="557"/>
                  </a:cubicBezTo>
                  <a:cubicBezTo>
                    <a:pt x="6520" y="182"/>
                    <a:pt x="5710" y="4"/>
                    <a:pt x="4964" y="4"/>
                  </a:cubicBezTo>
                  <a:cubicBezTo>
                    <a:pt x="4859" y="4"/>
                    <a:pt x="4754" y="8"/>
                    <a:pt x="4652" y="15"/>
                  </a:cubicBezTo>
                  <a:cubicBezTo>
                    <a:pt x="4560" y="5"/>
                    <a:pt x="4463" y="1"/>
                    <a:pt x="4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661;p56"/>
            <p:cNvSpPr/>
            <p:nvPr/>
          </p:nvSpPr>
          <p:spPr>
            <a:xfrm>
              <a:off x="4546475" y="2277550"/>
              <a:ext cx="17850" cy="15400"/>
            </a:xfrm>
            <a:custGeom>
              <a:avLst/>
              <a:gdLst/>
              <a:ahLst/>
              <a:cxnLst/>
              <a:rect l="l" t="t" r="r" b="b"/>
              <a:pathLst>
                <a:path w="714" h="616" extrusionOk="0">
                  <a:moveTo>
                    <a:pt x="365" y="1"/>
                  </a:moveTo>
                  <a:cubicBezTo>
                    <a:pt x="229" y="1"/>
                    <a:pt x="109" y="98"/>
                    <a:pt x="86" y="215"/>
                  </a:cubicBezTo>
                  <a:cubicBezTo>
                    <a:pt x="1" y="358"/>
                    <a:pt x="115" y="529"/>
                    <a:pt x="257" y="586"/>
                  </a:cubicBezTo>
                  <a:cubicBezTo>
                    <a:pt x="291" y="607"/>
                    <a:pt x="327" y="616"/>
                    <a:pt x="363" y="616"/>
                  </a:cubicBezTo>
                  <a:cubicBezTo>
                    <a:pt x="477" y="616"/>
                    <a:pt x="592" y="524"/>
                    <a:pt x="657" y="415"/>
                  </a:cubicBezTo>
                  <a:cubicBezTo>
                    <a:pt x="714" y="272"/>
                    <a:pt x="600" y="101"/>
                    <a:pt x="457" y="16"/>
                  </a:cubicBezTo>
                  <a:cubicBezTo>
                    <a:pt x="426" y="5"/>
                    <a:pt x="395" y="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662;p56"/>
            <p:cNvSpPr/>
            <p:nvPr/>
          </p:nvSpPr>
          <p:spPr>
            <a:xfrm>
              <a:off x="4612100" y="2074625"/>
              <a:ext cx="116300" cy="102050"/>
            </a:xfrm>
            <a:custGeom>
              <a:avLst/>
              <a:gdLst/>
              <a:ahLst/>
              <a:cxnLst/>
              <a:rect l="l" t="t" r="r" b="b"/>
              <a:pathLst>
                <a:path w="4652" h="4082" extrusionOk="0">
                  <a:moveTo>
                    <a:pt x="2328" y="1"/>
                  </a:moveTo>
                  <a:cubicBezTo>
                    <a:pt x="2034" y="1"/>
                    <a:pt x="1736" y="65"/>
                    <a:pt x="1456" y="201"/>
                  </a:cubicBezTo>
                  <a:cubicBezTo>
                    <a:pt x="428" y="686"/>
                    <a:pt x="0" y="1913"/>
                    <a:pt x="486" y="2911"/>
                  </a:cubicBezTo>
                  <a:cubicBezTo>
                    <a:pt x="835" y="3652"/>
                    <a:pt x="1571" y="4081"/>
                    <a:pt x="2328" y="4081"/>
                  </a:cubicBezTo>
                  <a:cubicBezTo>
                    <a:pt x="2621" y="4081"/>
                    <a:pt x="2917" y="4017"/>
                    <a:pt x="3196" y="3881"/>
                  </a:cubicBezTo>
                  <a:cubicBezTo>
                    <a:pt x="4223" y="3396"/>
                    <a:pt x="4651" y="2170"/>
                    <a:pt x="4166" y="1142"/>
                  </a:cubicBezTo>
                  <a:cubicBezTo>
                    <a:pt x="3817" y="424"/>
                    <a:pt x="3084"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663;p56"/>
            <p:cNvSpPr/>
            <p:nvPr/>
          </p:nvSpPr>
          <p:spPr>
            <a:xfrm>
              <a:off x="4475850" y="2104350"/>
              <a:ext cx="154825" cy="70175"/>
            </a:xfrm>
            <a:custGeom>
              <a:avLst/>
              <a:gdLst/>
              <a:ahLst/>
              <a:cxnLst/>
              <a:rect l="l" t="t" r="r" b="b"/>
              <a:pathLst>
                <a:path w="6193" h="2807" extrusionOk="0">
                  <a:moveTo>
                    <a:pt x="4053" y="1"/>
                  </a:moveTo>
                  <a:cubicBezTo>
                    <a:pt x="3714" y="1"/>
                    <a:pt x="3348" y="44"/>
                    <a:pt x="2968" y="153"/>
                  </a:cubicBezTo>
                  <a:cubicBezTo>
                    <a:pt x="1798" y="438"/>
                    <a:pt x="828" y="1294"/>
                    <a:pt x="58" y="2664"/>
                  </a:cubicBezTo>
                  <a:cubicBezTo>
                    <a:pt x="1" y="2721"/>
                    <a:pt x="58" y="2778"/>
                    <a:pt x="115" y="2807"/>
                  </a:cubicBezTo>
                  <a:lnTo>
                    <a:pt x="229" y="2807"/>
                  </a:lnTo>
                  <a:cubicBezTo>
                    <a:pt x="942" y="1494"/>
                    <a:pt x="1912" y="667"/>
                    <a:pt x="2997" y="353"/>
                  </a:cubicBezTo>
                  <a:cubicBezTo>
                    <a:pt x="3340" y="262"/>
                    <a:pt x="3672" y="227"/>
                    <a:pt x="3983" y="227"/>
                  </a:cubicBezTo>
                  <a:cubicBezTo>
                    <a:pt x="5141" y="227"/>
                    <a:pt x="5993" y="724"/>
                    <a:pt x="5993" y="724"/>
                  </a:cubicBezTo>
                  <a:cubicBezTo>
                    <a:pt x="6016" y="731"/>
                    <a:pt x="6034" y="735"/>
                    <a:pt x="6050" y="735"/>
                  </a:cubicBezTo>
                  <a:cubicBezTo>
                    <a:pt x="6093" y="735"/>
                    <a:pt x="6114" y="708"/>
                    <a:pt x="6135" y="667"/>
                  </a:cubicBezTo>
                  <a:cubicBezTo>
                    <a:pt x="6192" y="610"/>
                    <a:pt x="6135" y="581"/>
                    <a:pt x="6107" y="524"/>
                  </a:cubicBezTo>
                  <a:cubicBezTo>
                    <a:pt x="6063" y="502"/>
                    <a:pt x="5215" y="1"/>
                    <a:pt x="4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664;p56"/>
            <p:cNvSpPr/>
            <p:nvPr/>
          </p:nvSpPr>
          <p:spPr>
            <a:xfrm>
              <a:off x="4701975" y="2090575"/>
              <a:ext cx="46400" cy="76100"/>
            </a:xfrm>
            <a:custGeom>
              <a:avLst/>
              <a:gdLst/>
              <a:ahLst/>
              <a:cxnLst/>
              <a:rect l="l" t="t" r="r" b="b"/>
              <a:pathLst>
                <a:path w="1856" h="3044" extrusionOk="0">
                  <a:moveTo>
                    <a:pt x="726" y="1"/>
                  </a:moveTo>
                  <a:cubicBezTo>
                    <a:pt x="704" y="1"/>
                    <a:pt x="680" y="7"/>
                    <a:pt x="657" y="19"/>
                  </a:cubicBezTo>
                  <a:cubicBezTo>
                    <a:pt x="600" y="48"/>
                    <a:pt x="600" y="133"/>
                    <a:pt x="628" y="162"/>
                  </a:cubicBezTo>
                  <a:cubicBezTo>
                    <a:pt x="657" y="191"/>
                    <a:pt x="1655" y="1646"/>
                    <a:pt x="29" y="2873"/>
                  </a:cubicBezTo>
                  <a:cubicBezTo>
                    <a:pt x="1" y="2901"/>
                    <a:pt x="1" y="2930"/>
                    <a:pt x="1" y="2987"/>
                  </a:cubicBezTo>
                  <a:cubicBezTo>
                    <a:pt x="1" y="3015"/>
                    <a:pt x="29" y="3044"/>
                    <a:pt x="58" y="3044"/>
                  </a:cubicBezTo>
                  <a:lnTo>
                    <a:pt x="143" y="3044"/>
                  </a:lnTo>
                  <a:cubicBezTo>
                    <a:pt x="1056" y="3044"/>
                    <a:pt x="1570" y="2045"/>
                    <a:pt x="1627" y="2045"/>
                  </a:cubicBezTo>
                  <a:cubicBezTo>
                    <a:pt x="1655" y="1988"/>
                    <a:pt x="1627" y="1931"/>
                    <a:pt x="1598" y="1902"/>
                  </a:cubicBezTo>
                  <a:cubicBezTo>
                    <a:pt x="1573" y="1894"/>
                    <a:pt x="1553" y="1891"/>
                    <a:pt x="1536" y="1891"/>
                  </a:cubicBezTo>
                  <a:cubicBezTo>
                    <a:pt x="1496" y="1891"/>
                    <a:pt x="1476" y="1911"/>
                    <a:pt x="1456" y="1931"/>
                  </a:cubicBezTo>
                  <a:cubicBezTo>
                    <a:pt x="1456" y="1931"/>
                    <a:pt x="1056" y="2673"/>
                    <a:pt x="371" y="2815"/>
                  </a:cubicBezTo>
                  <a:cubicBezTo>
                    <a:pt x="1855" y="1589"/>
                    <a:pt x="799" y="48"/>
                    <a:pt x="799" y="48"/>
                  </a:cubicBezTo>
                  <a:cubicBezTo>
                    <a:pt x="783" y="14"/>
                    <a:pt x="756"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665;p56"/>
            <p:cNvSpPr/>
            <p:nvPr/>
          </p:nvSpPr>
          <p:spPr>
            <a:xfrm>
              <a:off x="4617800" y="2109325"/>
              <a:ext cx="82050" cy="60925"/>
            </a:xfrm>
            <a:custGeom>
              <a:avLst/>
              <a:gdLst/>
              <a:ahLst/>
              <a:cxnLst/>
              <a:rect l="l" t="t" r="r" b="b"/>
              <a:pathLst>
                <a:path w="3282" h="2437" extrusionOk="0">
                  <a:moveTo>
                    <a:pt x="145" y="0"/>
                  </a:moveTo>
                  <a:cubicBezTo>
                    <a:pt x="133" y="0"/>
                    <a:pt x="122" y="4"/>
                    <a:pt x="115" y="11"/>
                  </a:cubicBezTo>
                  <a:cubicBezTo>
                    <a:pt x="29" y="11"/>
                    <a:pt x="1" y="97"/>
                    <a:pt x="29" y="125"/>
                  </a:cubicBezTo>
                  <a:cubicBezTo>
                    <a:pt x="86" y="182"/>
                    <a:pt x="714" y="1752"/>
                    <a:pt x="3168" y="2436"/>
                  </a:cubicBezTo>
                  <a:cubicBezTo>
                    <a:pt x="3253" y="2436"/>
                    <a:pt x="3282" y="2408"/>
                    <a:pt x="3253" y="2379"/>
                  </a:cubicBezTo>
                  <a:cubicBezTo>
                    <a:pt x="3253" y="2322"/>
                    <a:pt x="3225" y="2265"/>
                    <a:pt x="3168" y="2265"/>
                  </a:cubicBezTo>
                  <a:cubicBezTo>
                    <a:pt x="857" y="1609"/>
                    <a:pt x="229" y="125"/>
                    <a:pt x="229" y="97"/>
                  </a:cubicBezTo>
                  <a:cubicBezTo>
                    <a:pt x="229" y="33"/>
                    <a:pt x="181"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666;p56"/>
            <p:cNvSpPr/>
            <p:nvPr/>
          </p:nvSpPr>
          <p:spPr>
            <a:xfrm>
              <a:off x="4308950" y="2645275"/>
              <a:ext cx="84200" cy="307475"/>
            </a:xfrm>
            <a:custGeom>
              <a:avLst/>
              <a:gdLst/>
              <a:ahLst/>
              <a:cxnLst/>
              <a:rect l="l" t="t" r="r" b="b"/>
              <a:pathLst>
                <a:path w="3368" h="12299" extrusionOk="0">
                  <a:moveTo>
                    <a:pt x="3224" y="1"/>
                  </a:moveTo>
                  <a:lnTo>
                    <a:pt x="0" y="12270"/>
                  </a:lnTo>
                  <a:lnTo>
                    <a:pt x="143" y="12298"/>
                  </a:lnTo>
                  <a:lnTo>
                    <a:pt x="3367" y="29"/>
                  </a:lnTo>
                  <a:lnTo>
                    <a:pt x="32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667;p56"/>
            <p:cNvSpPr/>
            <p:nvPr/>
          </p:nvSpPr>
          <p:spPr>
            <a:xfrm>
              <a:off x="3636000" y="2293608"/>
              <a:ext cx="541856" cy="321328"/>
            </a:xfrm>
            <a:custGeom>
              <a:avLst/>
              <a:gdLst/>
              <a:ahLst/>
              <a:cxnLst/>
              <a:rect l="l" t="t" r="r" b="b"/>
              <a:pathLst>
                <a:path w="19352" h="11476" extrusionOk="0">
                  <a:moveTo>
                    <a:pt x="3183" y="1"/>
                  </a:moveTo>
                  <a:cubicBezTo>
                    <a:pt x="2431" y="1"/>
                    <a:pt x="2243" y="652"/>
                    <a:pt x="3082" y="1023"/>
                  </a:cubicBezTo>
                  <a:cubicBezTo>
                    <a:pt x="4138" y="1479"/>
                    <a:pt x="4138" y="1993"/>
                    <a:pt x="4109" y="2079"/>
                  </a:cubicBezTo>
                  <a:cubicBezTo>
                    <a:pt x="4109" y="2079"/>
                    <a:pt x="4109" y="2136"/>
                    <a:pt x="4081" y="2136"/>
                  </a:cubicBezTo>
                  <a:lnTo>
                    <a:pt x="856" y="2079"/>
                  </a:lnTo>
                  <a:cubicBezTo>
                    <a:pt x="172" y="2079"/>
                    <a:pt x="0" y="3049"/>
                    <a:pt x="685" y="3277"/>
                  </a:cubicBezTo>
                  <a:cubicBezTo>
                    <a:pt x="685" y="3277"/>
                    <a:pt x="698" y="3290"/>
                    <a:pt x="706" y="3290"/>
                  </a:cubicBezTo>
                  <a:cubicBezTo>
                    <a:pt x="711" y="3290"/>
                    <a:pt x="714" y="3286"/>
                    <a:pt x="714" y="3277"/>
                  </a:cubicBezTo>
                  <a:cubicBezTo>
                    <a:pt x="749" y="3264"/>
                    <a:pt x="779" y="3252"/>
                    <a:pt x="804" y="3242"/>
                  </a:cubicBezTo>
                  <a:lnTo>
                    <a:pt x="804" y="3242"/>
                  </a:lnTo>
                  <a:cubicBezTo>
                    <a:pt x="687" y="3317"/>
                    <a:pt x="514" y="3471"/>
                    <a:pt x="514" y="3705"/>
                  </a:cubicBezTo>
                  <a:cubicBezTo>
                    <a:pt x="471" y="4245"/>
                    <a:pt x="853" y="4311"/>
                    <a:pt x="1041" y="4311"/>
                  </a:cubicBezTo>
                  <a:cubicBezTo>
                    <a:pt x="1101" y="4311"/>
                    <a:pt x="1142" y="4304"/>
                    <a:pt x="1142" y="4304"/>
                  </a:cubicBezTo>
                  <a:lnTo>
                    <a:pt x="1142" y="4304"/>
                  </a:lnTo>
                  <a:cubicBezTo>
                    <a:pt x="1142" y="4304"/>
                    <a:pt x="314" y="4875"/>
                    <a:pt x="1113" y="5445"/>
                  </a:cubicBezTo>
                  <a:cubicBezTo>
                    <a:pt x="1113" y="5445"/>
                    <a:pt x="742" y="5930"/>
                    <a:pt x="2854" y="6501"/>
                  </a:cubicBezTo>
                  <a:cubicBezTo>
                    <a:pt x="4737" y="7043"/>
                    <a:pt x="13981" y="10125"/>
                    <a:pt x="18004" y="11437"/>
                  </a:cubicBezTo>
                  <a:cubicBezTo>
                    <a:pt x="18095" y="11464"/>
                    <a:pt x="18186" y="11476"/>
                    <a:pt x="18275" y="11476"/>
                  </a:cubicBezTo>
                  <a:cubicBezTo>
                    <a:pt x="18856" y="11476"/>
                    <a:pt x="19351" y="10943"/>
                    <a:pt x="19203" y="10324"/>
                  </a:cubicBezTo>
                  <a:lnTo>
                    <a:pt x="18204" y="6330"/>
                  </a:lnTo>
                  <a:lnTo>
                    <a:pt x="6991" y="3077"/>
                  </a:lnTo>
                  <a:lnTo>
                    <a:pt x="6962" y="3077"/>
                  </a:lnTo>
                  <a:cubicBezTo>
                    <a:pt x="6877" y="2935"/>
                    <a:pt x="6163" y="1622"/>
                    <a:pt x="4537" y="509"/>
                  </a:cubicBezTo>
                  <a:cubicBezTo>
                    <a:pt x="3996" y="140"/>
                    <a:pt x="3529" y="1"/>
                    <a:pt x="3183"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668;p56"/>
            <p:cNvSpPr/>
            <p:nvPr/>
          </p:nvSpPr>
          <p:spPr>
            <a:xfrm>
              <a:off x="4079380" y="2084392"/>
              <a:ext cx="234108" cy="532952"/>
            </a:xfrm>
            <a:custGeom>
              <a:avLst/>
              <a:gdLst/>
              <a:ahLst/>
              <a:cxnLst/>
              <a:rect l="l" t="t" r="r" b="b"/>
              <a:pathLst>
                <a:path w="8361" h="19034" extrusionOk="0">
                  <a:moveTo>
                    <a:pt x="5635" y="1"/>
                  </a:moveTo>
                  <a:cubicBezTo>
                    <a:pt x="4547" y="1"/>
                    <a:pt x="3602" y="713"/>
                    <a:pt x="3368" y="1790"/>
                  </a:cubicBezTo>
                  <a:lnTo>
                    <a:pt x="2084" y="7553"/>
                  </a:lnTo>
                  <a:lnTo>
                    <a:pt x="1741" y="9094"/>
                  </a:lnTo>
                  <a:lnTo>
                    <a:pt x="372" y="15485"/>
                  </a:lnTo>
                  <a:cubicBezTo>
                    <a:pt x="1" y="17054"/>
                    <a:pt x="971" y="18652"/>
                    <a:pt x="2512" y="18966"/>
                  </a:cubicBezTo>
                  <a:cubicBezTo>
                    <a:pt x="2709" y="19012"/>
                    <a:pt x="2906" y="19033"/>
                    <a:pt x="3100" y="19033"/>
                  </a:cubicBezTo>
                  <a:cubicBezTo>
                    <a:pt x="4368" y="19033"/>
                    <a:pt x="5513" y="18102"/>
                    <a:pt x="5736" y="16741"/>
                  </a:cubicBezTo>
                  <a:lnTo>
                    <a:pt x="8332" y="3216"/>
                  </a:lnTo>
                  <a:cubicBezTo>
                    <a:pt x="8361" y="3074"/>
                    <a:pt x="8361" y="2903"/>
                    <a:pt x="8361" y="2760"/>
                  </a:cubicBezTo>
                  <a:cubicBezTo>
                    <a:pt x="8361" y="1562"/>
                    <a:pt x="7533" y="477"/>
                    <a:pt x="6364" y="106"/>
                  </a:cubicBezTo>
                  <a:cubicBezTo>
                    <a:pt x="6118" y="35"/>
                    <a:pt x="5873" y="1"/>
                    <a:pt x="5635"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669;p56"/>
            <p:cNvSpPr/>
            <p:nvPr/>
          </p:nvSpPr>
          <p:spPr>
            <a:xfrm>
              <a:off x="4115332" y="2074424"/>
              <a:ext cx="207760" cy="265496"/>
            </a:xfrm>
            <a:custGeom>
              <a:avLst/>
              <a:gdLst/>
              <a:ahLst/>
              <a:cxnLst/>
              <a:rect l="l" t="t" r="r" b="b"/>
              <a:pathLst>
                <a:path w="7420" h="9482" extrusionOk="0">
                  <a:moveTo>
                    <a:pt x="4148" y="0"/>
                  </a:moveTo>
                  <a:cubicBezTo>
                    <a:pt x="2564" y="0"/>
                    <a:pt x="1115" y="1462"/>
                    <a:pt x="800" y="3430"/>
                  </a:cubicBezTo>
                  <a:lnTo>
                    <a:pt x="1" y="8280"/>
                  </a:lnTo>
                  <a:lnTo>
                    <a:pt x="2112" y="8994"/>
                  </a:lnTo>
                  <a:cubicBezTo>
                    <a:pt x="3102" y="9311"/>
                    <a:pt x="4141" y="9482"/>
                    <a:pt x="5181" y="9482"/>
                  </a:cubicBezTo>
                  <a:cubicBezTo>
                    <a:pt x="5730" y="9482"/>
                    <a:pt x="6278" y="9434"/>
                    <a:pt x="6820" y="9336"/>
                  </a:cubicBezTo>
                  <a:lnTo>
                    <a:pt x="7077" y="4457"/>
                  </a:lnTo>
                  <a:cubicBezTo>
                    <a:pt x="7419" y="2317"/>
                    <a:pt x="6278" y="320"/>
                    <a:pt x="4566" y="34"/>
                  </a:cubicBezTo>
                  <a:cubicBezTo>
                    <a:pt x="4426" y="12"/>
                    <a:pt x="4287" y="0"/>
                    <a:pt x="4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670;p56"/>
            <p:cNvSpPr/>
            <p:nvPr/>
          </p:nvSpPr>
          <p:spPr>
            <a:xfrm>
              <a:off x="4115015" y="2199192"/>
              <a:ext cx="191744" cy="143052"/>
            </a:xfrm>
            <a:custGeom>
              <a:avLst/>
              <a:gdLst/>
              <a:ahLst/>
              <a:cxnLst/>
              <a:rect l="l" t="t" r="r" b="b"/>
              <a:pathLst>
                <a:path w="6848" h="5109" extrusionOk="0">
                  <a:moveTo>
                    <a:pt x="628" y="1"/>
                  </a:moveTo>
                  <a:cubicBezTo>
                    <a:pt x="571" y="1"/>
                    <a:pt x="542" y="1"/>
                    <a:pt x="542" y="29"/>
                  </a:cubicBezTo>
                  <a:lnTo>
                    <a:pt x="0" y="3853"/>
                  </a:lnTo>
                  <a:cubicBezTo>
                    <a:pt x="0" y="3881"/>
                    <a:pt x="0" y="3938"/>
                    <a:pt x="57" y="3938"/>
                  </a:cubicBezTo>
                  <a:lnTo>
                    <a:pt x="1684" y="4538"/>
                  </a:lnTo>
                  <a:cubicBezTo>
                    <a:pt x="2711" y="4937"/>
                    <a:pt x="3795" y="5108"/>
                    <a:pt x="4851" y="5108"/>
                  </a:cubicBezTo>
                  <a:cubicBezTo>
                    <a:pt x="5421" y="5108"/>
                    <a:pt x="5963" y="5080"/>
                    <a:pt x="6505" y="4966"/>
                  </a:cubicBezTo>
                  <a:cubicBezTo>
                    <a:pt x="6505" y="4966"/>
                    <a:pt x="6534" y="4966"/>
                    <a:pt x="6534" y="4937"/>
                  </a:cubicBezTo>
                  <a:lnTo>
                    <a:pt x="6848" y="3168"/>
                  </a:lnTo>
                  <a:cubicBezTo>
                    <a:pt x="6848" y="3139"/>
                    <a:pt x="6848" y="3111"/>
                    <a:pt x="6819" y="3111"/>
                  </a:cubicBezTo>
                  <a:cubicBezTo>
                    <a:pt x="6791" y="3111"/>
                    <a:pt x="6762" y="3111"/>
                    <a:pt x="6762" y="3139"/>
                  </a:cubicBezTo>
                  <a:lnTo>
                    <a:pt x="6420" y="4851"/>
                  </a:lnTo>
                  <a:cubicBezTo>
                    <a:pt x="5887" y="4946"/>
                    <a:pt x="5351" y="4994"/>
                    <a:pt x="4818" y="4994"/>
                  </a:cubicBezTo>
                  <a:cubicBezTo>
                    <a:pt x="3751" y="4994"/>
                    <a:pt x="2692" y="4804"/>
                    <a:pt x="1684" y="4423"/>
                  </a:cubicBezTo>
                  <a:lnTo>
                    <a:pt x="114" y="3824"/>
                  </a:lnTo>
                  <a:lnTo>
                    <a:pt x="656" y="87"/>
                  </a:lnTo>
                  <a:cubicBezTo>
                    <a:pt x="685" y="29"/>
                    <a:pt x="656"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671;p56"/>
            <p:cNvSpPr/>
            <p:nvPr/>
          </p:nvSpPr>
          <p:spPr>
            <a:xfrm>
              <a:off x="3640004" y="2350112"/>
              <a:ext cx="502516" cy="265356"/>
            </a:xfrm>
            <a:custGeom>
              <a:avLst/>
              <a:gdLst/>
              <a:ahLst/>
              <a:cxnLst/>
              <a:rect l="l" t="t" r="r" b="b"/>
              <a:pathLst>
                <a:path w="17947" h="9477" extrusionOk="0">
                  <a:moveTo>
                    <a:pt x="661" y="0"/>
                  </a:moveTo>
                  <a:cubicBezTo>
                    <a:pt x="447" y="0"/>
                    <a:pt x="81" y="154"/>
                    <a:pt x="29" y="574"/>
                  </a:cubicBezTo>
                  <a:cubicBezTo>
                    <a:pt x="0" y="974"/>
                    <a:pt x="285" y="1145"/>
                    <a:pt x="514" y="1202"/>
                  </a:cubicBezTo>
                  <a:cubicBezTo>
                    <a:pt x="400" y="1287"/>
                    <a:pt x="257" y="1459"/>
                    <a:pt x="285" y="1772"/>
                  </a:cubicBezTo>
                  <a:cubicBezTo>
                    <a:pt x="314" y="2143"/>
                    <a:pt x="571" y="2286"/>
                    <a:pt x="713" y="2315"/>
                  </a:cubicBezTo>
                  <a:cubicBezTo>
                    <a:pt x="656" y="2400"/>
                    <a:pt x="542" y="2571"/>
                    <a:pt x="542" y="2857"/>
                  </a:cubicBezTo>
                  <a:cubicBezTo>
                    <a:pt x="542" y="3256"/>
                    <a:pt x="742" y="3427"/>
                    <a:pt x="856" y="3456"/>
                  </a:cubicBezTo>
                  <a:cubicBezTo>
                    <a:pt x="856" y="3599"/>
                    <a:pt x="885" y="3912"/>
                    <a:pt x="1427" y="4141"/>
                  </a:cubicBezTo>
                  <a:cubicBezTo>
                    <a:pt x="2083" y="4426"/>
                    <a:pt x="7961" y="6195"/>
                    <a:pt x="8217" y="6281"/>
                  </a:cubicBezTo>
                  <a:lnTo>
                    <a:pt x="17861" y="9476"/>
                  </a:lnTo>
                  <a:cubicBezTo>
                    <a:pt x="17918" y="9476"/>
                    <a:pt x="17947" y="9448"/>
                    <a:pt x="17947" y="9448"/>
                  </a:cubicBezTo>
                  <a:cubicBezTo>
                    <a:pt x="17947" y="9419"/>
                    <a:pt x="17947" y="9362"/>
                    <a:pt x="17918" y="9362"/>
                  </a:cubicBezTo>
                  <a:lnTo>
                    <a:pt x="8274" y="6166"/>
                  </a:lnTo>
                  <a:cubicBezTo>
                    <a:pt x="8217" y="6138"/>
                    <a:pt x="2112" y="4283"/>
                    <a:pt x="1512" y="4027"/>
                  </a:cubicBezTo>
                  <a:cubicBezTo>
                    <a:pt x="942" y="3770"/>
                    <a:pt x="999" y="3456"/>
                    <a:pt x="999" y="3456"/>
                  </a:cubicBezTo>
                  <a:lnTo>
                    <a:pt x="999" y="3427"/>
                  </a:lnTo>
                  <a:cubicBezTo>
                    <a:pt x="999" y="3370"/>
                    <a:pt x="970" y="3370"/>
                    <a:pt x="970" y="3370"/>
                  </a:cubicBezTo>
                  <a:cubicBezTo>
                    <a:pt x="970" y="3370"/>
                    <a:pt x="685" y="3313"/>
                    <a:pt x="685" y="2885"/>
                  </a:cubicBezTo>
                  <a:cubicBezTo>
                    <a:pt x="713" y="2457"/>
                    <a:pt x="942" y="2343"/>
                    <a:pt x="942" y="2343"/>
                  </a:cubicBezTo>
                  <a:cubicBezTo>
                    <a:pt x="970" y="2315"/>
                    <a:pt x="970" y="2315"/>
                    <a:pt x="970" y="2286"/>
                  </a:cubicBezTo>
                  <a:cubicBezTo>
                    <a:pt x="942" y="2286"/>
                    <a:pt x="942" y="2258"/>
                    <a:pt x="885" y="2258"/>
                  </a:cubicBezTo>
                  <a:cubicBezTo>
                    <a:pt x="885" y="2258"/>
                    <a:pt x="457" y="2258"/>
                    <a:pt x="428" y="1772"/>
                  </a:cubicBezTo>
                  <a:cubicBezTo>
                    <a:pt x="371" y="1345"/>
                    <a:pt x="685" y="1230"/>
                    <a:pt x="685" y="1230"/>
                  </a:cubicBezTo>
                  <a:cubicBezTo>
                    <a:pt x="713" y="1230"/>
                    <a:pt x="713" y="1202"/>
                    <a:pt x="713" y="1173"/>
                  </a:cubicBezTo>
                  <a:cubicBezTo>
                    <a:pt x="713" y="1173"/>
                    <a:pt x="713" y="1145"/>
                    <a:pt x="685" y="1145"/>
                  </a:cubicBezTo>
                  <a:cubicBezTo>
                    <a:pt x="656" y="1145"/>
                    <a:pt x="114" y="1116"/>
                    <a:pt x="143" y="603"/>
                  </a:cubicBezTo>
                  <a:cubicBezTo>
                    <a:pt x="171" y="146"/>
                    <a:pt x="685" y="146"/>
                    <a:pt x="713" y="146"/>
                  </a:cubicBezTo>
                  <a:lnTo>
                    <a:pt x="3938" y="175"/>
                  </a:lnTo>
                  <a:cubicBezTo>
                    <a:pt x="3966" y="175"/>
                    <a:pt x="3995" y="146"/>
                    <a:pt x="3995" y="118"/>
                  </a:cubicBezTo>
                  <a:cubicBezTo>
                    <a:pt x="3995" y="61"/>
                    <a:pt x="3966" y="32"/>
                    <a:pt x="3938" y="32"/>
                  </a:cubicBezTo>
                  <a:lnTo>
                    <a:pt x="713" y="4"/>
                  </a:lnTo>
                  <a:cubicBezTo>
                    <a:pt x="697" y="1"/>
                    <a:pt x="680"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5" name="Google Shape;1682;p56"/>
          <p:cNvGrpSpPr/>
          <p:nvPr/>
        </p:nvGrpSpPr>
        <p:grpSpPr>
          <a:xfrm>
            <a:off x="4909298" y="3721071"/>
            <a:ext cx="1451435" cy="747515"/>
            <a:chOff x="3697562" y="3855981"/>
            <a:chExt cx="1451435" cy="747515"/>
          </a:xfrm>
        </p:grpSpPr>
        <p:grpSp>
          <p:nvGrpSpPr>
            <p:cNvPr id="156" name="Google Shape;1683;p56"/>
            <p:cNvGrpSpPr/>
            <p:nvPr/>
          </p:nvGrpSpPr>
          <p:grpSpPr>
            <a:xfrm>
              <a:off x="3697562" y="3855981"/>
              <a:ext cx="727655" cy="627544"/>
              <a:chOff x="42224" y="3185084"/>
              <a:chExt cx="547892" cy="478676"/>
            </a:xfrm>
          </p:grpSpPr>
          <p:sp>
            <p:nvSpPr>
              <p:cNvPr id="169" name="Google Shape;1684;p56"/>
              <p:cNvSpPr/>
              <p:nvPr/>
            </p:nvSpPr>
            <p:spPr>
              <a:xfrm>
                <a:off x="42224" y="3185084"/>
                <a:ext cx="547892" cy="478676"/>
              </a:xfrm>
              <a:custGeom>
                <a:avLst/>
                <a:gdLst/>
                <a:ahLst/>
                <a:cxnLst/>
                <a:rect l="l" t="t" r="r" b="b"/>
                <a:pathLst>
                  <a:path w="16892" h="14758" extrusionOk="0">
                    <a:moveTo>
                      <a:pt x="6517" y="0"/>
                    </a:moveTo>
                    <a:cubicBezTo>
                      <a:pt x="5819" y="0"/>
                      <a:pt x="5128" y="146"/>
                      <a:pt x="4471" y="454"/>
                    </a:cubicBezTo>
                    <a:cubicBezTo>
                      <a:pt x="1256" y="1975"/>
                      <a:pt x="1" y="6769"/>
                      <a:pt x="1694" y="11162"/>
                    </a:cubicBezTo>
                    <a:lnTo>
                      <a:pt x="3063" y="14757"/>
                    </a:lnTo>
                    <a:lnTo>
                      <a:pt x="16891" y="14757"/>
                    </a:lnTo>
                    <a:lnTo>
                      <a:pt x="13392" y="5684"/>
                    </a:lnTo>
                    <a:cubicBezTo>
                      <a:pt x="12045" y="2205"/>
                      <a:pt x="9230" y="0"/>
                      <a:pt x="6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685;p56"/>
              <p:cNvSpPr/>
              <p:nvPr/>
            </p:nvSpPr>
            <p:spPr>
              <a:xfrm>
                <a:off x="371699" y="3506385"/>
                <a:ext cx="133892" cy="157375"/>
              </a:xfrm>
              <a:custGeom>
                <a:avLst/>
                <a:gdLst/>
                <a:ahLst/>
                <a:cxnLst/>
                <a:rect l="l" t="t" r="r" b="b"/>
                <a:pathLst>
                  <a:path w="4128" h="4852" extrusionOk="0">
                    <a:moveTo>
                      <a:pt x="4006" y="0"/>
                    </a:moveTo>
                    <a:cubicBezTo>
                      <a:pt x="3967" y="0"/>
                      <a:pt x="3931" y="21"/>
                      <a:pt x="3918" y="58"/>
                    </a:cubicBezTo>
                    <a:lnTo>
                      <a:pt x="0" y="4851"/>
                    </a:lnTo>
                    <a:lnTo>
                      <a:pt x="266" y="4851"/>
                    </a:lnTo>
                    <a:lnTo>
                      <a:pt x="4089" y="172"/>
                    </a:lnTo>
                    <a:cubicBezTo>
                      <a:pt x="4128" y="115"/>
                      <a:pt x="4109" y="58"/>
                      <a:pt x="4070" y="20"/>
                    </a:cubicBezTo>
                    <a:cubicBezTo>
                      <a:pt x="4050" y="7"/>
                      <a:pt x="4028" y="0"/>
                      <a:pt x="4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686;p56"/>
              <p:cNvSpPr/>
              <p:nvPr/>
            </p:nvSpPr>
            <p:spPr>
              <a:xfrm>
                <a:off x="213741" y="3244051"/>
                <a:ext cx="158607" cy="419709"/>
              </a:xfrm>
              <a:custGeom>
                <a:avLst/>
                <a:gdLst/>
                <a:ahLst/>
                <a:cxnLst/>
                <a:rect l="l" t="t" r="r" b="b"/>
                <a:pathLst>
                  <a:path w="4890" h="12940" extrusionOk="0">
                    <a:moveTo>
                      <a:pt x="126" y="0"/>
                    </a:moveTo>
                    <a:cubicBezTo>
                      <a:pt x="116" y="0"/>
                      <a:pt x="106" y="2"/>
                      <a:pt x="96" y="5"/>
                    </a:cubicBezTo>
                    <a:cubicBezTo>
                      <a:pt x="39" y="24"/>
                      <a:pt x="1" y="81"/>
                      <a:pt x="20" y="157"/>
                    </a:cubicBezTo>
                    <a:lnTo>
                      <a:pt x="4661" y="12939"/>
                    </a:lnTo>
                    <a:lnTo>
                      <a:pt x="4889" y="12939"/>
                    </a:lnTo>
                    <a:lnTo>
                      <a:pt x="229" y="81"/>
                    </a:lnTo>
                    <a:cubicBezTo>
                      <a:pt x="213" y="34"/>
                      <a:pt x="172"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687;p56"/>
              <p:cNvSpPr/>
              <p:nvPr/>
            </p:nvSpPr>
            <p:spPr>
              <a:xfrm>
                <a:off x="109495" y="3269610"/>
                <a:ext cx="280109" cy="163408"/>
              </a:xfrm>
              <a:custGeom>
                <a:avLst/>
                <a:gdLst/>
                <a:ahLst/>
                <a:cxnLst/>
                <a:rect l="l" t="t" r="r" b="b"/>
                <a:pathLst>
                  <a:path w="8636" h="5038" extrusionOk="0">
                    <a:moveTo>
                      <a:pt x="8489" y="1"/>
                    </a:moveTo>
                    <a:cubicBezTo>
                      <a:pt x="8458" y="1"/>
                      <a:pt x="8429" y="21"/>
                      <a:pt x="8407" y="54"/>
                    </a:cubicBezTo>
                    <a:lnTo>
                      <a:pt x="5326" y="4809"/>
                    </a:lnTo>
                    <a:lnTo>
                      <a:pt x="171" y="2527"/>
                    </a:lnTo>
                    <a:cubicBezTo>
                      <a:pt x="155" y="2516"/>
                      <a:pt x="136" y="2511"/>
                      <a:pt x="118" y="2511"/>
                    </a:cubicBezTo>
                    <a:cubicBezTo>
                      <a:pt x="75" y="2511"/>
                      <a:pt x="33" y="2538"/>
                      <a:pt x="19" y="2565"/>
                    </a:cubicBezTo>
                    <a:cubicBezTo>
                      <a:pt x="0" y="2622"/>
                      <a:pt x="19" y="2698"/>
                      <a:pt x="76" y="2717"/>
                    </a:cubicBezTo>
                    <a:lnTo>
                      <a:pt x="5326" y="5038"/>
                    </a:lnTo>
                    <a:lnTo>
                      <a:pt x="5402" y="5038"/>
                    </a:lnTo>
                    <a:cubicBezTo>
                      <a:pt x="5421" y="5038"/>
                      <a:pt x="5440" y="5018"/>
                      <a:pt x="5440" y="4999"/>
                    </a:cubicBezTo>
                    <a:lnTo>
                      <a:pt x="8579" y="168"/>
                    </a:lnTo>
                    <a:cubicBezTo>
                      <a:pt x="8636" y="111"/>
                      <a:pt x="8598" y="54"/>
                      <a:pt x="8560" y="35"/>
                    </a:cubicBezTo>
                    <a:cubicBezTo>
                      <a:pt x="8536" y="11"/>
                      <a:pt x="8512" y="1"/>
                      <a:pt x="8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688;p56"/>
              <p:cNvSpPr/>
              <p:nvPr/>
            </p:nvSpPr>
            <p:spPr>
              <a:xfrm>
                <a:off x="135410" y="3598176"/>
                <a:ext cx="226429" cy="65584"/>
              </a:xfrm>
              <a:custGeom>
                <a:avLst/>
                <a:gdLst/>
                <a:ahLst/>
                <a:cxnLst/>
                <a:rect l="l" t="t" r="r" b="b"/>
                <a:pathLst>
                  <a:path w="6981" h="2022" extrusionOk="0">
                    <a:moveTo>
                      <a:pt x="122" y="0"/>
                    </a:moveTo>
                    <a:cubicBezTo>
                      <a:pt x="76" y="0"/>
                      <a:pt x="31" y="34"/>
                      <a:pt x="0" y="81"/>
                    </a:cubicBezTo>
                    <a:cubicBezTo>
                      <a:pt x="38" y="138"/>
                      <a:pt x="57" y="195"/>
                      <a:pt x="95" y="214"/>
                    </a:cubicBezTo>
                    <a:lnTo>
                      <a:pt x="6239" y="2021"/>
                    </a:lnTo>
                    <a:lnTo>
                      <a:pt x="6981" y="2021"/>
                    </a:lnTo>
                    <a:lnTo>
                      <a:pt x="152" y="5"/>
                    </a:lnTo>
                    <a:cubicBezTo>
                      <a:pt x="142" y="2"/>
                      <a:pt x="132"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7" name="Google Shape;1689;p56"/>
            <p:cNvSpPr/>
            <p:nvPr/>
          </p:nvSpPr>
          <p:spPr>
            <a:xfrm>
              <a:off x="4023667" y="3997134"/>
              <a:ext cx="1125331" cy="606362"/>
            </a:xfrm>
            <a:custGeom>
              <a:avLst/>
              <a:gdLst/>
              <a:ahLst/>
              <a:cxnLst/>
              <a:rect l="l" t="t" r="r" b="b"/>
              <a:pathLst>
                <a:path w="26078" h="14228" extrusionOk="0">
                  <a:moveTo>
                    <a:pt x="15123" y="1"/>
                  </a:moveTo>
                  <a:cubicBezTo>
                    <a:pt x="14818" y="1"/>
                    <a:pt x="14489" y="25"/>
                    <a:pt x="14133" y="76"/>
                  </a:cubicBezTo>
                  <a:cubicBezTo>
                    <a:pt x="10652" y="570"/>
                    <a:pt x="10100" y="3785"/>
                    <a:pt x="10329" y="6486"/>
                  </a:cubicBezTo>
                  <a:cubicBezTo>
                    <a:pt x="9816" y="5229"/>
                    <a:pt x="8412" y="4528"/>
                    <a:pt x="6959" y="4528"/>
                  </a:cubicBezTo>
                  <a:cubicBezTo>
                    <a:pt x="6146" y="4528"/>
                    <a:pt x="5318" y="4748"/>
                    <a:pt x="4622" y="5212"/>
                  </a:cubicBezTo>
                  <a:cubicBezTo>
                    <a:pt x="0" y="8255"/>
                    <a:pt x="2568" y="12268"/>
                    <a:pt x="6334" y="14189"/>
                  </a:cubicBezTo>
                  <a:lnTo>
                    <a:pt x="22540" y="14189"/>
                  </a:lnTo>
                  <a:lnTo>
                    <a:pt x="22540" y="14227"/>
                  </a:lnTo>
                  <a:cubicBezTo>
                    <a:pt x="24442" y="13200"/>
                    <a:pt x="26078" y="11698"/>
                    <a:pt x="25697" y="9624"/>
                  </a:cubicBezTo>
                  <a:cubicBezTo>
                    <a:pt x="25203" y="6848"/>
                    <a:pt x="23407" y="5069"/>
                    <a:pt x="21262" y="5069"/>
                  </a:cubicBezTo>
                  <a:cubicBezTo>
                    <a:pt x="19939" y="5069"/>
                    <a:pt x="18483" y="5746"/>
                    <a:pt x="17119" y="7285"/>
                  </a:cubicBezTo>
                  <a:cubicBezTo>
                    <a:pt x="18766" y="4451"/>
                    <a:pt x="19242" y="1"/>
                    <a:pt x="15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8" name="Google Shape;1690;p56"/>
            <p:cNvGrpSpPr/>
            <p:nvPr/>
          </p:nvGrpSpPr>
          <p:grpSpPr>
            <a:xfrm>
              <a:off x="4204747" y="3992448"/>
              <a:ext cx="879243" cy="597778"/>
              <a:chOff x="366737" y="3297244"/>
              <a:chExt cx="662031" cy="455971"/>
            </a:xfrm>
          </p:grpSpPr>
          <p:sp>
            <p:nvSpPr>
              <p:cNvPr id="160" name="Google Shape;1691;p56"/>
              <p:cNvSpPr/>
              <p:nvPr/>
            </p:nvSpPr>
            <p:spPr>
              <a:xfrm>
                <a:off x="366737" y="3519327"/>
                <a:ext cx="64221" cy="56826"/>
              </a:xfrm>
              <a:custGeom>
                <a:avLst/>
                <a:gdLst/>
                <a:ahLst/>
                <a:cxnLst/>
                <a:rect l="l" t="t" r="r" b="b"/>
                <a:pathLst>
                  <a:path w="1980" h="1752" extrusionOk="0">
                    <a:moveTo>
                      <a:pt x="514" y="54"/>
                    </a:moveTo>
                    <a:cubicBezTo>
                      <a:pt x="788" y="54"/>
                      <a:pt x="1165" y="107"/>
                      <a:pt x="1408" y="363"/>
                    </a:cubicBezTo>
                    <a:cubicBezTo>
                      <a:pt x="1808" y="762"/>
                      <a:pt x="1922" y="1314"/>
                      <a:pt x="1675" y="1580"/>
                    </a:cubicBezTo>
                    <a:cubicBezTo>
                      <a:pt x="1581" y="1673"/>
                      <a:pt x="1470" y="1720"/>
                      <a:pt x="1326" y="1720"/>
                    </a:cubicBezTo>
                    <a:cubicBezTo>
                      <a:pt x="1265" y="1720"/>
                      <a:pt x="1197" y="1711"/>
                      <a:pt x="1123" y="1694"/>
                    </a:cubicBezTo>
                    <a:cubicBezTo>
                      <a:pt x="895" y="1618"/>
                      <a:pt x="648" y="1485"/>
                      <a:pt x="457" y="1295"/>
                    </a:cubicBezTo>
                    <a:cubicBezTo>
                      <a:pt x="77" y="914"/>
                      <a:pt x="172" y="192"/>
                      <a:pt x="191" y="78"/>
                    </a:cubicBezTo>
                    <a:cubicBezTo>
                      <a:pt x="239" y="71"/>
                      <a:pt x="360" y="54"/>
                      <a:pt x="514" y="54"/>
                    </a:cubicBezTo>
                    <a:close/>
                    <a:moveTo>
                      <a:pt x="486" y="0"/>
                    </a:moveTo>
                    <a:cubicBezTo>
                      <a:pt x="308" y="0"/>
                      <a:pt x="179" y="20"/>
                      <a:pt x="172" y="20"/>
                    </a:cubicBezTo>
                    <a:lnTo>
                      <a:pt x="153" y="20"/>
                    </a:lnTo>
                    <a:lnTo>
                      <a:pt x="153" y="58"/>
                    </a:lnTo>
                    <a:cubicBezTo>
                      <a:pt x="153" y="78"/>
                      <a:pt x="1" y="895"/>
                      <a:pt x="438" y="1314"/>
                    </a:cubicBezTo>
                    <a:cubicBezTo>
                      <a:pt x="648" y="1523"/>
                      <a:pt x="895" y="1675"/>
                      <a:pt x="1123" y="1713"/>
                    </a:cubicBezTo>
                    <a:cubicBezTo>
                      <a:pt x="1199" y="1751"/>
                      <a:pt x="1237" y="1751"/>
                      <a:pt x="1313" y="1751"/>
                    </a:cubicBezTo>
                    <a:cubicBezTo>
                      <a:pt x="1465" y="1751"/>
                      <a:pt x="1599" y="1694"/>
                      <a:pt x="1694" y="1599"/>
                    </a:cubicBezTo>
                    <a:cubicBezTo>
                      <a:pt x="1979" y="1314"/>
                      <a:pt x="1865" y="743"/>
                      <a:pt x="1427" y="306"/>
                    </a:cubicBezTo>
                    <a:cubicBezTo>
                      <a:pt x="1172" y="50"/>
                      <a:pt x="767" y="0"/>
                      <a:pt x="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92;p56"/>
              <p:cNvSpPr/>
              <p:nvPr/>
            </p:nvSpPr>
            <p:spPr>
              <a:xfrm>
                <a:off x="398815" y="3546507"/>
                <a:ext cx="106160" cy="107976"/>
              </a:xfrm>
              <a:custGeom>
                <a:avLst/>
                <a:gdLst/>
                <a:ahLst/>
                <a:cxnLst/>
                <a:rect l="l" t="t" r="r" b="b"/>
                <a:pathLst>
                  <a:path w="3273" h="3329" extrusionOk="0">
                    <a:moveTo>
                      <a:pt x="39" y="0"/>
                    </a:moveTo>
                    <a:lnTo>
                      <a:pt x="1" y="19"/>
                    </a:lnTo>
                    <a:cubicBezTo>
                      <a:pt x="153" y="267"/>
                      <a:pt x="3101" y="3215"/>
                      <a:pt x="3234" y="3329"/>
                    </a:cubicBezTo>
                    <a:lnTo>
                      <a:pt x="3273" y="3291"/>
                    </a:lnTo>
                    <a:cubicBezTo>
                      <a:pt x="3253" y="3253"/>
                      <a:pt x="210" y="210"/>
                      <a:pt x="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93;p56"/>
              <p:cNvSpPr/>
              <p:nvPr/>
            </p:nvSpPr>
            <p:spPr>
              <a:xfrm>
                <a:off x="713467" y="3362050"/>
                <a:ext cx="41971" cy="144984"/>
              </a:xfrm>
              <a:custGeom>
                <a:avLst/>
                <a:gdLst/>
                <a:ahLst/>
                <a:cxnLst/>
                <a:rect l="l" t="t" r="r" b="b"/>
                <a:pathLst>
                  <a:path w="1294" h="4470" extrusionOk="0">
                    <a:moveTo>
                      <a:pt x="1218" y="0"/>
                    </a:moveTo>
                    <a:cubicBezTo>
                      <a:pt x="1142" y="266"/>
                      <a:pt x="39" y="4280"/>
                      <a:pt x="1" y="4451"/>
                    </a:cubicBezTo>
                    <a:lnTo>
                      <a:pt x="58" y="4470"/>
                    </a:lnTo>
                    <a:cubicBezTo>
                      <a:pt x="58" y="4451"/>
                      <a:pt x="1180" y="285"/>
                      <a:pt x="1294" y="38"/>
                    </a:cubicBezTo>
                    <a:lnTo>
                      <a:pt x="1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94;p56"/>
              <p:cNvSpPr/>
              <p:nvPr/>
            </p:nvSpPr>
            <p:spPr>
              <a:xfrm>
                <a:off x="433391" y="3511348"/>
                <a:ext cx="49982" cy="70968"/>
              </a:xfrm>
              <a:custGeom>
                <a:avLst/>
                <a:gdLst/>
                <a:ahLst/>
                <a:cxnLst/>
                <a:rect l="l" t="t" r="r" b="b"/>
                <a:pathLst>
                  <a:path w="1541" h="2188" extrusionOk="0">
                    <a:moveTo>
                      <a:pt x="799" y="38"/>
                    </a:moveTo>
                    <a:cubicBezTo>
                      <a:pt x="894" y="114"/>
                      <a:pt x="1427" y="590"/>
                      <a:pt x="1370" y="1122"/>
                    </a:cubicBezTo>
                    <a:cubicBezTo>
                      <a:pt x="1351" y="1427"/>
                      <a:pt x="1255" y="1674"/>
                      <a:pt x="1122" y="1864"/>
                    </a:cubicBezTo>
                    <a:cubicBezTo>
                      <a:pt x="1000" y="2038"/>
                      <a:pt x="830" y="2133"/>
                      <a:pt x="686" y="2133"/>
                    </a:cubicBezTo>
                    <a:cubicBezTo>
                      <a:pt x="673" y="2133"/>
                      <a:pt x="660" y="2132"/>
                      <a:pt x="647" y="2130"/>
                    </a:cubicBezTo>
                    <a:cubicBezTo>
                      <a:pt x="285" y="2111"/>
                      <a:pt x="19" y="1598"/>
                      <a:pt x="76" y="1027"/>
                    </a:cubicBezTo>
                    <a:cubicBezTo>
                      <a:pt x="114" y="514"/>
                      <a:pt x="704" y="114"/>
                      <a:pt x="799" y="38"/>
                    </a:cubicBezTo>
                    <a:close/>
                    <a:moveTo>
                      <a:pt x="837" y="0"/>
                    </a:moveTo>
                    <a:cubicBezTo>
                      <a:pt x="780" y="19"/>
                      <a:pt x="95" y="438"/>
                      <a:pt x="38" y="1027"/>
                    </a:cubicBezTo>
                    <a:cubicBezTo>
                      <a:pt x="0" y="1636"/>
                      <a:pt x="285" y="2150"/>
                      <a:pt x="666" y="2188"/>
                    </a:cubicBezTo>
                    <a:lnTo>
                      <a:pt x="685" y="2188"/>
                    </a:lnTo>
                    <a:cubicBezTo>
                      <a:pt x="856" y="2188"/>
                      <a:pt x="1046" y="2092"/>
                      <a:pt x="1236" y="1902"/>
                    </a:cubicBezTo>
                    <a:cubicBezTo>
                      <a:pt x="1370" y="1693"/>
                      <a:pt x="1465" y="1427"/>
                      <a:pt x="1503" y="1141"/>
                    </a:cubicBezTo>
                    <a:cubicBezTo>
                      <a:pt x="1541" y="533"/>
                      <a:pt x="894" y="19"/>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95;p56"/>
              <p:cNvSpPr/>
              <p:nvPr/>
            </p:nvSpPr>
            <p:spPr>
              <a:xfrm>
                <a:off x="451262" y="3544659"/>
                <a:ext cx="7428" cy="59259"/>
              </a:xfrm>
              <a:custGeom>
                <a:avLst/>
                <a:gdLst/>
                <a:ahLst/>
                <a:cxnLst/>
                <a:rect l="l" t="t" r="r" b="b"/>
                <a:pathLst>
                  <a:path w="229" h="1827" extrusionOk="0">
                    <a:moveTo>
                      <a:pt x="134" y="0"/>
                    </a:moveTo>
                    <a:lnTo>
                      <a:pt x="1" y="1826"/>
                    </a:lnTo>
                    <a:lnTo>
                      <a:pt x="96" y="1826"/>
                    </a:lnTo>
                    <a:lnTo>
                      <a:pt x="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96;p56"/>
              <p:cNvSpPr/>
              <p:nvPr/>
            </p:nvSpPr>
            <p:spPr>
              <a:xfrm>
                <a:off x="647462" y="3430487"/>
                <a:ext cx="60491" cy="61140"/>
              </a:xfrm>
              <a:custGeom>
                <a:avLst/>
                <a:gdLst/>
                <a:ahLst/>
                <a:cxnLst/>
                <a:rect l="l" t="t" r="r" b="b"/>
                <a:pathLst>
                  <a:path w="1865" h="1885" extrusionOk="0">
                    <a:moveTo>
                      <a:pt x="343" y="78"/>
                    </a:moveTo>
                    <a:cubicBezTo>
                      <a:pt x="476" y="78"/>
                      <a:pt x="1180" y="116"/>
                      <a:pt x="1446" y="496"/>
                    </a:cubicBezTo>
                    <a:cubicBezTo>
                      <a:pt x="1655" y="724"/>
                      <a:pt x="1750" y="971"/>
                      <a:pt x="1769" y="1200"/>
                    </a:cubicBezTo>
                    <a:cubicBezTo>
                      <a:pt x="1788" y="1447"/>
                      <a:pt x="1750" y="1637"/>
                      <a:pt x="1598" y="1732"/>
                    </a:cubicBezTo>
                    <a:cubicBezTo>
                      <a:pt x="1525" y="1790"/>
                      <a:pt x="1433" y="1817"/>
                      <a:pt x="1331" y="1817"/>
                    </a:cubicBezTo>
                    <a:cubicBezTo>
                      <a:pt x="1061" y="1817"/>
                      <a:pt x="719" y="1626"/>
                      <a:pt x="457" y="1295"/>
                    </a:cubicBezTo>
                    <a:cubicBezTo>
                      <a:pt x="152" y="895"/>
                      <a:pt x="286" y="230"/>
                      <a:pt x="343" y="78"/>
                    </a:cubicBezTo>
                    <a:close/>
                    <a:moveTo>
                      <a:pt x="334" y="1"/>
                    </a:moveTo>
                    <a:cubicBezTo>
                      <a:pt x="305" y="1"/>
                      <a:pt x="288" y="1"/>
                      <a:pt x="286" y="1"/>
                    </a:cubicBezTo>
                    <a:lnTo>
                      <a:pt x="267" y="1"/>
                    </a:lnTo>
                    <a:lnTo>
                      <a:pt x="267" y="39"/>
                    </a:lnTo>
                    <a:cubicBezTo>
                      <a:pt x="248" y="78"/>
                      <a:pt x="0" y="857"/>
                      <a:pt x="381" y="1333"/>
                    </a:cubicBezTo>
                    <a:cubicBezTo>
                      <a:pt x="647" y="1694"/>
                      <a:pt x="1008" y="1884"/>
                      <a:pt x="1313" y="1884"/>
                    </a:cubicBezTo>
                    <a:cubicBezTo>
                      <a:pt x="1446" y="1884"/>
                      <a:pt x="1560" y="1846"/>
                      <a:pt x="1636" y="1770"/>
                    </a:cubicBezTo>
                    <a:cubicBezTo>
                      <a:pt x="1788" y="1656"/>
                      <a:pt x="1864" y="1466"/>
                      <a:pt x="1826" y="1200"/>
                    </a:cubicBezTo>
                    <a:cubicBezTo>
                      <a:pt x="1807" y="952"/>
                      <a:pt x="1712" y="705"/>
                      <a:pt x="1522" y="458"/>
                    </a:cubicBezTo>
                    <a:cubicBezTo>
                      <a:pt x="1192" y="29"/>
                      <a:pt x="520"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97;p56"/>
              <p:cNvSpPr/>
              <p:nvPr/>
            </p:nvSpPr>
            <p:spPr>
              <a:xfrm>
                <a:off x="677691" y="3459517"/>
                <a:ext cx="37041" cy="46285"/>
              </a:xfrm>
              <a:custGeom>
                <a:avLst/>
                <a:gdLst/>
                <a:ahLst/>
                <a:cxnLst/>
                <a:rect l="l" t="t" r="r" b="b"/>
                <a:pathLst>
                  <a:path w="1142" h="1427" extrusionOk="0">
                    <a:moveTo>
                      <a:pt x="76" y="0"/>
                    </a:moveTo>
                    <a:lnTo>
                      <a:pt x="0" y="19"/>
                    </a:lnTo>
                    <a:lnTo>
                      <a:pt x="1066" y="1427"/>
                    </a:lnTo>
                    <a:lnTo>
                      <a:pt x="1142" y="1370"/>
                    </a:lnTo>
                    <a:lnTo>
                      <a:pt x="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98;p56"/>
              <p:cNvSpPr/>
              <p:nvPr/>
            </p:nvSpPr>
            <p:spPr>
              <a:xfrm>
                <a:off x="725792" y="3297244"/>
                <a:ext cx="54329" cy="109857"/>
              </a:xfrm>
              <a:custGeom>
                <a:avLst/>
                <a:gdLst/>
                <a:ahLst/>
                <a:cxnLst/>
                <a:rect l="l" t="t" r="r" b="b"/>
                <a:pathLst>
                  <a:path w="1675" h="3387" extrusionOk="0">
                    <a:moveTo>
                      <a:pt x="1180" y="762"/>
                    </a:moveTo>
                    <a:cubicBezTo>
                      <a:pt x="1351" y="1047"/>
                      <a:pt x="1447" y="1408"/>
                      <a:pt x="1485" y="1846"/>
                    </a:cubicBezTo>
                    <a:cubicBezTo>
                      <a:pt x="1637" y="2797"/>
                      <a:pt x="1351" y="3120"/>
                      <a:pt x="1180" y="3234"/>
                    </a:cubicBezTo>
                    <a:cubicBezTo>
                      <a:pt x="1088" y="3299"/>
                      <a:pt x="988" y="3332"/>
                      <a:pt x="882" y="3332"/>
                    </a:cubicBezTo>
                    <a:cubicBezTo>
                      <a:pt x="769" y="3332"/>
                      <a:pt x="651" y="3294"/>
                      <a:pt x="534" y="3215"/>
                    </a:cubicBezTo>
                    <a:cubicBezTo>
                      <a:pt x="286" y="3044"/>
                      <a:pt x="96" y="2721"/>
                      <a:pt x="96" y="2360"/>
                    </a:cubicBezTo>
                    <a:cubicBezTo>
                      <a:pt x="96" y="1808"/>
                      <a:pt x="457" y="1237"/>
                      <a:pt x="1180" y="762"/>
                    </a:cubicBezTo>
                    <a:close/>
                    <a:moveTo>
                      <a:pt x="610" y="1"/>
                    </a:moveTo>
                    <a:lnTo>
                      <a:pt x="572" y="58"/>
                    </a:lnTo>
                    <a:cubicBezTo>
                      <a:pt x="800" y="210"/>
                      <a:pt x="990" y="438"/>
                      <a:pt x="1142" y="686"/>
                    </a:cubicBezTo>
                    <a:cubicBezTo>
                      <a:pt x="400" y="1199"/>
                      <a:pt x="1" y="1789"/>
                      <a:pt x="1" y="2360"/>
                    </a:cubicBezTo>
                    <a:cubicBezTo>
                      <a:pt x="1" y="2721"/>
                      <a:pt x="191" y="3063"/>
                      <a:pt x="496" y="3273"/>
                    </a:cubicBezTo>
                    <a:cubicBezTo>
                      <a:pt x="629" y="3330"/>
                      <a:pt x="781" y="3387"/>
                      <a:pt x="895" y="3387"/>
                    </a:cubicBezTo>
                    <a:cubicBezTo>
                      <a:pt x="1009" y="3387"/>
                      <a:pt x="1142" y="3368"/>
                      <a:pt x="1180" y="3311"/>
                    </a:cubicBezTo>
                    <a:cubicBezTo>
                      <a:pt x="1370" y="3196"/>
                      <a:pt x="1675" y="2835"/>
                      <a:pt x="1542" y="1846"/>
                    </a:cubicBezTo>
                    <a:cubicBezTo>
                      <a:pt x="1485" y="1408"/>
                      <a:pt x="1370" y="1047"/>
                      <a:pt x="1199" y="743"/>
                    </a:cubicBezTo>
                    <a:cubicBezTo>
                      <a:pt x="1351" y="648"/>
                      <a:pt x="1523" y="553"/>
                      <a:pt x="1675" y="457"/>
                    </a:cubicBezTo>
                    <a:lnTo>
                      <a:pt x="1656" y="381"/>
                    </a:lnTo>
                    <a:cubicBezTo>
                      <a:pt x="1485" y="476"/>
                      <a:pt x="1332" y="572"/>
                      <a:pt x="1180" y="667"/>
                    </a:cubicBezTo>
                    <a:cubicBezTo>
                      <a:pt x="1047" y="419"/>
                      <a:pt x="857" y="172"/>
                      <a:pt x="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99;p56"/>
              <p:cNvSpPr/>
              <p:nvPr/>
            </p:nvSpPr>
            <p:spPr>
              <a:xfrm>
                <a:off x="520381" y="3472458"/>
                <a:ext cx="508386" cy="280757"/>
              </a:xfrm>
              <a:custGeom>
                <a:avLst/>
                <a:gdLst/>
                <a:ahLst/>
                <a:cxnLst/>
                <a:rect l="l" t="t" r="r" b="b"/>
                <a:pathLst>
                  <a:path w="15674" h="8656" extrusionOk="0">
                    <a:moveTo>
                      <a:pt x="8369" y="1"/>
                    </a:moveTo>
                    <a:cubicBezTo>
                      <a:pt x="6867" y="20"/>
                      <a:pt x="5326" y="1313"/>
                      <a:pt x="4489" y="2493"/>
                    </a:cubicBezTo>
                    <a:cubicBezTo>
                      <a:pt x="4299" y="1789"/>
                      <a:pt x="3690" y="1161"/>
                      <a:pt x="2967" y="952"/>
                    </a:cubicBezTo>
                    <a:cubicBezTo>
                      <a:pt x="2789" y="902"/>
                      <a:pt x="2610" y="877"/>
                      <a:pt x="2431" y="877"/>
                    </a:cubicBezTo>
                    <a:cubicBezTo>
                      <a:pt x="1867" y="877"/>
                      <a:pt x="1314" y="1126"/>
                      <a:pt x="837" y="1618"/>
                    </a:cubicBezTo>
                    <a:cubicBezTo>
                      <a:pt x="0" y="2455"/>
                      <a:pt x="38" y="3406"/>
                      <a:pt x="209" y="4052"/>
                    </a:cubicBezTo>
                    <a:cubicBezTo>
                      <a:pt x="399" y="4775"/>
                      <a:pt x="818" y="5308"/>
                      <a:pt x="818" y="5308"/>
                    </a:cubicBezTo>
                    <a:lnTo>
                      <a:pt x="856" y="5251"/>
                    </a:lnTo>
                    <a:cubicBezTo>
                      <a:pt x="856" y="5251"/>
                      <a:pt x="476" y="4756"/>
                      <a:pt x="285" y="4071"/>
                    </a:cubicBezTo>
                    <a:cubicBezTo>
                      <a:pt x="57" y="3158"/>
                      <a:pt x="247" y="2359"/>
                      <a:pt x="913" y="1713"/>
                    </a:cubicBezTo>
                    <a:cubicBezTo>
                      <a:pt x="1378" y="1218"/>
                      <a:pt x="1922" y="980"/>
                      <a:pt x="2466" y="980"/>
                    </a:cubicBezTo>
                    <a:cubicBezTo>
                      <a:pt x="2634" y="980"/>
                      <a:pt x="2802" y="1002"/>
                      <a:pt x="2967" y="1047"/>
                    </a:cubicBezTo>
                    <a:cubicBezTo>
                      <a:pt x="3690" y="1256"/>
                      <a:pt x="4299" y="1903"/>
                      <a:pt x="4470" y="2626"/>
                    </a:cubicBezTo>
                    <a:cubicBezTo>
                      <a:pt x="4470" y="2645"/>
                      <a:pt x="4489" y="2645"/>
                      <a:pt x="4489" y="2645"/>
                    </a:cubicBezTo>
                    <a:cubicBezTo>
                      <a:pt x="4508" y="2645"/>
                      <a:pt x="4508" y="2645"/>
                      <a:pt x="4508" y="2626"/>
                    </a:cubicBezTo>
                    <a:cubicBezTo>
                      <a:pt x="5326" y="1427"/>
                      <a:pt x="6867" y="115"/>
                      <a:pt x="8369" y="96"/>
                    </a:cubicBezTo>
                    <a:cubicBezTo>
                      <a:pt x="8388" y="96"/>
                      <a:pt x="8407" y="95"/>
                      <a:pt x="8426" y="95"/>
                    </a:cubicBezTo>
                    <a:cubicBezTo>
                      <a:pt x="9278" y="95"/>
                      <a:pt x="10038" y="514"/>
                      <a:pt x="10652" y="1351"/>
                    </a:cubicBezTo>
                    <a:cubicBezTo>
                      <a:pt x="11108" y="1960"/>
                      <a:pt x="11051" y="2816"/>
                      <a:pt x="10576" y="3482"/>
                    </a:cubicBezTo>
                    <a:lnTo>
                      <a:pt x="10576" y="3520"/>
                    </a:lnTo>
                    <a:cubicBezTo>
                      <a:pt x="10588" y="3520"/>
                      <a:pt x="10593" y="3528"/>
                      <a:pt x="10605" y="3528"/>
                    </a:cubicBezTo>
                    <a:cubicBezTo>
                      <a:pt x="10612" y="3528"/>
                      <a:pt x="10620" y="3526"/>
                      <a:pt x="10633" y="3520"/>
                    </a:cubicBezTo>
                    <a:cubicBezTo>
                      <a:pt x="11190" y="3071"/>
                      <a:pt x="11823" y="2836"/>
                      <a:pt x="12491" y="2836"/>
                    </a:cubicBezTo>
                    <a:cubicBezTo>
                      <a:pt x="12643" y="2836"/>
                      <a:pt x="12798" y="2848"/>
                      <a:pt x="12953" y="2873"/>
                    </a:cubicBezTo>
                    <a:cubicBezTo>
                      <a:pt x="13790" y="3025"/>
                      <a:pt x="14494" y="3520"/>
                      <a:pt x="14969" y="4281"/>
                    </a:cubicBezTo>
                    <a:cubicBezTo>
                      <a:pt x="15483" y="5060"/>
                      <a:pt x="15578" y="5783"/>
                      <a:pt x="15312" y="6392"/>
                    </a:cubicBezTo>
                    <a:cubicBezTo>
                      <a:pt x="15026" y="7039"/>
                      <a:pt x="14285" y="7590"/>
                      <a:pt x="13143" y="8028"/>
                    </a:cubicBezTo>
                    <a:cubicBezTo>
                      <a:pt x="12554" y="8275"/>
                      <a:pt x="11869" y="8465"/>
                      <a:pt x="11032" y="8655"/>
                    </a:cubicBezTo>
                    <a:lnTo>
                      <a:pt x="11336" y="8655"/>
                    </a:lnTo>
                    <a:cubicBezTo>
                      <a:pt x="12059" y="8484"/>
                      <a:pt x="12649" y="8294"/>
                      <a:pt x="13162" y="8085"/>
                    </a:cubicBezTo>
                    <a:cubicBezTo>
                      <a:pt x="14361" y="7609"/>
                      <a:pt x="15065" y="7058"/>
                      <a:pt x="15388" y="6392"/>
                    </a:cubicBezTo>
                    <a:cubicBezTo>
                      <a:pt x="15673" y="5783"/>
                      <a:pt x="15540" y="5041"/>
                      <a:pt x="15046" y="4204"/>
                    </a:cubicBezTo>
                    <a:cubicBezTo>
                      <a:pt x="14570" y="3425"/>
                      <a:pt x="13847" y="2930"/>
                      <a:pt x="12972" y="2778"/>
                    </a:cubicBezTo>
                    <a:cubicBezTo>
                      <a:pt x="12825" y="2756"/>
                      <a:pt x="12679" y="2746"/>
                      <a:pt x="12534" y="2746"/>
                    </a:cubicBezTo>
                    <a:cubicBezTo>
                      <a:pt x="11909" y="2746"/>
                      <a:pt x="11306" y="2944"/>
                      <a:pt x="10766" y="3329"/>
                    </a:cubicBezTo>
                    <a:cubicBezTo>
                      <a:pt x="11146" y="2664"/>
                      <a:pt x="11146" y="1884"/>
                      <a:pt x="10728" y="1313"/>
                    </a:cubicBezTo>
                    <a:cubicBezTo>
                      <a:pt x="10081" y="438"/>
                      <a:pt x="9301" y="1"/>
                      <a:pt x="8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9" name="Google Shape;1700;p56"/>
            <p:cNvSpPr/>
            <p:nvPr/>
          </p:nvSpPr>
          <p:spPr>
            <a:xfrm>
              <a:off x="4247302" y="4258497"/>
              <a:ext cx="682975" cy="344989"/>
            </a:xfrm>
            <a:custGeom>
              <a:avLst/>
              <a:gdLst/>
              <a:ahLst/>
              <a:cxnLst/>
              <a:rect l="l" t="t" r="r" b="b"/>
              <a:pathLst>
                <a:path w="15827" h="8095" extrusionOk="0">
                  <a:moveTo>
                    <a:pt x="9317" y="0"/>
                  </a:moveTo>
                  <a:cubicBezTo>
                    <a:pt x="9131" y="0"/>
                    <a:pt x="8930" y="16"/>
                    <a:pt x="8712" y="49"/>
                  </a:cubicBezTo>
                  <a:cubicBezTo>
                    <a:pt x="6677" y="334"/>
                    <a:pt x="6373" y="2217"/>
                    <a:pt x="6487" y="3815"/>
                  </a:cubicBezTo>
                  <a:cubicBezTo>
                    <a:pt x="6148" y="2938"/>
                    <a:pt x="4948" y="2188"/>
                    <a:pt x="3783" y="2188"/>
                  </a:cubicBezTo>
                  <a:cubicBezTo>
                    <a:pt x="3381" y="2188"/>
                    <a:pt x="2983" y="2278"/>
                    <a:pt x="2626" y="2483"/>
                  </a:cubicBezTo>
                  <a:cubicBezTo>
                    <a:pt x="1" y="3967"/>
                    <a:pt x="971" y="6706"/>
                    <a:pt x="2949" y="8094"/>
                  </a:cubicBezTo>
                  <a:lnTo>
                    <a:pt x="14095" y="8094"/>
                  </a:lnTo>
                  <a:cubicBezTo>
                    <a:pt x="15046" y="7486"/>
                    <a:pt x="15826" y="6687"/>
                    <a:pt x="15522" y="5641"/>
                  </a:cubicBezTo>
                  <a:cubicBezTo>
                    <a:pt x="15116" y="4227"/>
                    <a:pt x="14003" y="3083"/>
                    <a:pt x="12701" y="3083"/>
                  </a:cubicBezTo>
                  <a:cubicBezTo>
                    <a:pt x="11989" y="3083"/>
                    <a:pt x="11221" y="3425"/>
                    <a:pt x="10481" y="4252"/>
                  </a:cubicBezTo>
                  <a:cubicBezTo>
                    <a:pt x="11435" y="2610"/>
                    <a:pt x="11716" y="0"/>
                    <a:pt x="9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174" name="Picture 173"/>
          <p:cNvPicPr>
            <a:picLocks noChangeAspect="1"/>
          </p:cNvPicPr>
          <p:nvPr/>
        </p:nvPicPr>
        <p:blipFill>
          <a:blip r:embed="rId1"/>
          <a:stretch>
            <a:fillRect/>
          </a:stretch>
        </p:blipFill>
        <p:spPr>
          <a:xfrm>
            <a:off x="2868234" y="748062"/>
            <a:ext cx="829204" cy="8292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t="-9000" r="-12000" b="-11000"/>
          </a:stretch>
        </a:blipFill>
        <a:effectLst/>
      </p:bgPr>
    </p:bg>
    <p:spTree>
      <p:nvGrpSpPr>
        <p:cNvPr id="1" name=""/>
        <p:cNvGrpSpPr/>
        <p:nvPr/>
      </p:nvGrpSpPr>
      <p:grpSpPr>
        <a:xfrm>
          <a:off x="0" y="0"/>
          <a:ext cx="0" cy="0"/>
          <a:chOff x="0" y="0"/>
          <a:chExt cx="0" cy="0"/>
        </a:xfrm>
      </p:grpSpPr>
      <p:sp>
        <p:nvSpPr>
          <p:cNvPr id="31" name="Google Shape;1241;p49"/>
          <p:cNvSpPr/>
          <p:nvPr/>
        </p:nvSpPr>
        <p:spPr>
          <a:xfrm>
            <a:off x="213616" y="1478300"/>
            <a:ext cx="879601" cy="881139"/>
          </a:xfrm>
          <a:custGeom>
            <a:avLst/>
            <a:gdLst/>
            <a:ahLst/>
            <a:cxnLst/>
            <a:rect l="l" t="t" r="r" b="b"/>
            <a:pathLst>
              <a:path w="4347" h="3171" extrusionOk="0">
                <a:moveTo>
                  <a:pt x="2235" y="1"/>
                </a:moveTo>
                <a:cubicBezTo>
                  <a:pt x="1128" y="1"/>
                  <a:pt x="0" y="526"/>
                  <a:pt x="0" y="1517"/>
                </a:cubicBezTo>
                <a:cubicBezTo>
                  <a:pt x="0" y="2638"/>
                  <a:pt x="1050" y="3171"/>
                  <a:pt x="2117" y="3171"/>
                </a:cubicBezTo>
                <a:cubicBezTo>
                  <a:pt x="3222" y="3171"/>
                  <a:pt x="4347" y="2600"/>
                  <a:pt x="4347" y="1517"/>
                </a:cubicBezTo>
                <a:cubicBezTo>
                  <a:pt x="4347" y="488"/>
                  <a:pt x="3301" y="1"/>
                  <a:pt x="2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TextBox 11"/>
          <p:cNvSpPr txBox="1"/>
          <p:nvPr/>
        </p:nvSpPr>
        <p:spPr>
          <a:xfrm>
            <a:off x="1093217" y="1071907"/>
            <a:ext cx="6468257" cy="1287532"/>
          </a:xfrm>
          <a:prstGeom prst="rect">
            <a:avLst/>
          </a:prstGeom>
          <a:noFill/>
        </p:spPr>
        <p:txBody>
          <a:bodyPr wrap="square">
            <a:spAutoFit/>
          </a:bodyPr>
          <a:lstStyle/>
          <a:p>
            <a:pPr algn="just">
              <a:lnSpc>
                <a:spcPct val="150000"/>
              </a:lnSpc>
            </a:pPr>
            <a:r>
              <a:rPr lang="vi-VN" sz="1800" b="1" i="0" dirty="0">
                <a:solidFill>
                  <a:srgbClr val="002060"/>
                </a:solidFill>
                <a:effectLst/>
                <a:latin typeface="+mn-lt"/>
              </a:rPr>
              <a:t>1. Em hãy cùng với bạn làm một sản phẩm (báo tường, cẩm nang/ sổ tay bằng  giấy hoặc điện tử,...) để tuyên truyền về phòng, chống bạo lực gia đình. </a:t>
            </a:r>
            <a:endParaRPr lang="vi-VN" sz="1800" b="1" i="0" dirty="0">
              <a:solidFill>
                <a:srgbClr val="002060"/>
              </a:solidFill>
              <a:effectLst/>
              <a:latin typeface="+mn-lt"/>
            </a:endParaRPr>
          </a:p>
        </p:txBody>
      </p:sp>
      <p:sp>
        <p:nvSpPr>
          <p:cNvPr id="14" name="TextBox 13"/>
          <p:cNvSpPr txBox="1"/>
          <p:nvPr/>
        </p:nvSpPr>
        <p:spPr>
          <a:xfrm>
            <a:off x="1093216" y="2776552"/>
            <a:ext cx="6468257" cy="1287532"/>
          </a:xfrm>
          <a:prstGeom prst="rect">
            <a:avLst/>
          </a:prstGeom>
          <a:noFill/>
        </p:spPr>
        <p:txBody>
          <a:bodyPr wrap="square">
            <a:spAutoFit/>
          </a:bodyPr>
          <a:lstStyle/>
          <a:p>
            <a:pPr algn="just">
              <a:lnSpc>
                <a:spcPct val="150000"/>
              </a:lnSpc>
            </a:pPr>
            <a:r>
              <a:rPr lang="vi-VN" sz="1800" b="1" dirty="0">
                <a:solidFill>
                  <a:srgbClr val="7030A0"/>
                </a:solidFill>
                <a:latin typeface="+mn-lt"/>
              </a:rPr>
              <a:t>2. Em hãy chọn một trường hợp bạo lực gia đình để phân tích nguyên nhân,  hậu quả, rút ra bài học về những biện pháp để phòng, chống bạo lực gia đình  phù hợp.</a:t>
            </a:r>
            <a:endParaRPr lang="vi-VN" sz="1800" b="1" dirty="0">
              <a:solidFill>
                <a:srgbClr val="7030A0"/>
              </a:solidFill>
              <a:latin typeface="+mn-lt"/>
            </a:endParaRPr>
          </a:p>
        </p:txBody>
      </p:sp>
      <p:sp>
        <p:nvSpPr>
          <p:cNvPr id="15" name="TextBox 14"/>
          <p:cNvSpPr txBox="1"/>
          <p:nvPr/>
        </p:nvSpPr>
        <p:spPr>
          <a:xfrm>
            <a:off x="3109719" y="306419"/>
            <a:ext cx="2924561" cy="646331"/>
          </a:xfrm>
          <a:prstGeom prst="rect">
            <a:avLst/>
          </a:prstGeom>
          <a:noFill/>
        </p:spPr>
        <p:txBody>
          <a:bodyPr wrap="square" rtlCol="0">
            <a:spAutoFit/>
          </a:bodyPr>
          <a:lstStyle/>
          <a:p>
            <a:pPr algn="ctr"/>
            <a:r>
              <a:rPr lang="en-US" sz="3600" dirty="0" err="1">
                <a:solidFill>
                  <a:srgbClr val="EC0A3A"/>
                </a:solidFill>
                <a:latin typeface="SVN-SAF" panose="02040603050506020204" pitchFamily="18" charset="0"/>
              </a:rPr>
              <a:t>Nhiệm</a:t>
            </a:r>
            <a:r>
              <a:rPr lang="en-US" sz="3600" dirty="0">
                <a:solidFill>
                  <a:srgbClr val="EC0A3A"/>
                </a:solidFill>
                <a:latin typeface="SVN-SAF" panose="02040603050506020204" pitchFamily="18" charset="0"/>
              </a:rPr>
              <a:t> </a:t>
            </a:r>
            <a:r>
              <a:rPr lang="en-US" sz="3600" dirty="0" err="1">
                <a:solidFill>
                  <a:srgbClr val="EC0A3A"/>
                </a:solidFill>
                <a:latin typeface="SVN-SAF" panose="02040603050506020204" pitchFamily="18" charset="0"/>
              </a:rPr>
              <a:t>vụ</a:t>
            </a:r>
            <a:r>
              <a:rPr lang="en-US" sz="3600" dirty="0">
                <a:solidFill>
                  <a:srgbClr val="EC0A3A"/>
                </a:solidFill>
                <a:latin typeface="SVN-SAF" panose="02040603050506020204" pitchFamily="18" charset="0"/>
              </a:rPr>
              <a:t> </a:t>
            </a:r>
            <a:endParaRPr lang="en-US" sz="3600" dirty="0">
              <a:solidFill>
                <a:srgbClr val="EC0A3A"/>
              </a:solidFill>
              <a:latin typeface="SVN-SAF" panose="02040603050506020204" pitchFamily="18" charset="0"/>
            </a:endParaRPr>
          </a:p>
        </p:txBody>
      </p:sp>
      <p:grpSp>
        <p:nvGrpSpPr>
          <p:cNvPr id="6" name="Google Shape;2510;p68"/>
          <p:cNvGrpSpPr/>
          <p:nvPr/>
        </p:nvGrpSpPr>
        <p:grpSpPr>
          <a:xfrm>
            <a:off x="299682" y="1582225"/>
            <a:ext cx="691556" cy="646331"/>
            <a:chOff x="824000" y="3462750"/>
            <a:chExt cx="411725" cy="384800"/>
          </a:xfrm>
        </p:grpSpPr>
        <p:sp>
          <p:nvSpPr>
            <p:cNvPr id="7" name="Google Shape;2511;p68"/>
            <p:cNvSpPr/>
            <p:nvPr/>
          </p:nvSpPr>
          <p:spPr>
            <a:xfrm>
              <a:off x="824000" y="3663175"/>
              <a:ext cx="182100" cy="184375"/>
            </a:xfrm>
            <a:custGeom>
              <a:avLst/>
              <a:gdLst/>
              <a:ahLst/>
              <a:cxnLst/>
              <a:rect l="l" t="t" r="r" b="b"/>
              <a:pathLst>
                <a:path w="7284" h="7375" extrusionOk="0">
                  <a:moveTo>
                    <a:pt x="2020" y="471"/>
                  </a:moveTo>
                  <a:cubicBezTo>
                    <a:pt x="2117" y="471"/>
                    <a:pt x="2215" y="482"/>
                    <a:pt x="2312" y="502"/>
                  </a:cubicBezTo>
                  <a:cubicBezTo>
                    <a:pt x="2565" y="534"/>
                    <a:pt x="3135" y="566"/>
                    <a:pt x="3420" y="629"/>
                  </a:cubicBezTo>
                  <a:lnTo>
                    <a:pt x="3420" y="1737"/>
                  </a:lnTo>
                  <a:lnTo>
                    <a:pt x="1742" y="2529"/>
                  </a:lnTo>
                  <a:cubicBezTo>
                    <a:pt x="1299" y="2719"/>
                    <a:pt x="1045" y="3194"/>
                    <a:pt x="1045" y="3669"/>
                  </a:cubicBezTo>
                  <a:cubicBezTo>
                    <a:pt x="934" y="3669"/>
                    <a:pt x="839" y="3661"/>
                    <a:pt x="748" y="3661"/>
                  </a:cubicBezTo>
                  <a:cubicBezTo>
                    <a:pt x="657" y="3661"/>
                    <a:pt x="570" y="3669"/>
                    <a:pt x="475" y="3701"/>
                  </a:cubicBezTo>
                  <a:lnTo>
                    <a:pt x="475" y="2054"/>
                  </a:lnTo>
                  <a:cubicBezTo>
                    <a:pt x="475" y="1611"/>
                    <a:pt x="665" y="1167"/>
                    <a:pt x="1045" y="851"/>
                  </a:cubicBezTo>
                  <a:cubicBezTo>
                    <a:pt x="1318" y="603"/>
                    <a:pt x="1668" y="471"/>
                    <a:pt x="2020" y="471"/>
                  </a:cubicBezTo>
                  <a:close/>
                  <a:moveTo>
                    <a:pt x="5305" y="471"/>
                  </a:moveTo>
                  <a:cubicBezTo>
                    <a:pt x="5657" y="471"/>
                    <a:pt x="5973" y="603"/>
                    <a:pt x="6271" y="851"/>
                  </a:cubicBezTo>
                  <a:cubicBezTo>
                    <a:pt x="6619" y="1167"/>
                    <a:pt x="6809" y="1611"/>
                    <a:pt x="6809" y="2022"/>
                  </a:cubicBezTo>
                  <a:lnTo>
                    <a:pt x="6809" y="3733"/>
                  </a:lnTo>
                  <a:cubicBezTo>
                    <a:pt x="6746" y="3701"/>
                    <a:pt x="6366" y="3701"/>
                    <a:pt x="6271" y="3701"/>
                  </a:cubicBezTo>
                  <a:cubicBezTo>
                    <a:pt x="6302" y="3226"/>
                    <a:pt x="5986" y="2751"/>
                    <a:pt x="5542" y="2561"/>
                  </a:cubicBezTo>
                  <a:lnTo>
                    <a:pt x="3895" y="1769"/>
                  </a:lnTo>
                  <a:lnTo>
                    <a:pt x="3895" y="629"/>
                  </a:lnTo>
                  <a:cubicBezTo>
                    <a:pt x="3927" y="629"/>
                    <a:pt x="4940" y="502"/>
                    <a:pt x="5004" y="502"/>
                  </a:cubicBezTo>
                  <a:cubicBezTo>
                    <a:pt x="5107" y="482"/>
                    <a:pt x="5208" y="471"/>
                    <a:pt x="5305" y="471"/>
                  </a:cubicBezTo>
                  <a:close/>
                  <a:moveTo>
                    <a:pt x="1045" y="4176"/>
                  </a:moveTo>
                  <a:lnTo>
                    <a:pt x="1045" y="4936"/>
                  </a:lnTo>
                  <a:lnTo>
                    <a:pt x="1045" y="5126"/>
                  </a:lnTo>
                  <a:lnTo>
                    <a:pt x="729" y="5126"/>
                  </a:lnTo>
                  <a:cubicBezTo>
                    <a:pt x="602" y="5126"/>
                    <a:pt x="443" y="4999"/>
                    <a:pt x="475" y="4841"/>
                  </a:cubicBezTo>
                  <a:lnTo>
                    <a:pt x="475" y="4398"/>
                  </a:lnTo>
                  <a:cubicBezTo>
                    <a:pt x="475" y="4303"/>
                    <a:pt x="602" y="4176"/>
                    <a:pt x="729" y="4176"/>
                  </a:cubicBezTo>
                  <a:close/>
                  <a:moveTo>
                    <a:pt x="6587" y="4176"/>
                  </a:moveTo>
                  <a:cubicBezTo>
                    <a:pt x="6682" y="4176"/>
                    <a:pt x="6809" y="4303"/>
                    <a:pt x="6809" y="4429"/>
                  </a:cubicBezTo>
                  <a:lnTo>
                    <a:pt x="6809" y="4904"/>
                  </a:lnTo>
                  <a:cubicBezTo>
                    <a:pt x="6809" y="4999"/>
                    <a:pt x="6682" y="5126"/>
                    <a:pt x="6587" y="5126"/>
                  </a:cubicBezTo>
                  <a:lnTo>
                    <a:pt x="6271" y="5126"/>
                  </a:lnTo>
                  <a:lnTo>
                    <a:pt x="6271" y="4936"/>
                  </a:lnTo>
                  <a:lnTo>
                    <a:pt x="6271" y="4176"/>
                  </a:lnTo>
                  <a:close/>
                  <a:moveTo>
                    <a:pt x="3674" y="2149"/>
                  </a:moveTo>
                  <a:lnTo>
                    <a:pt x="5384" y="3004"/>
                  </a:lnTo>
                  <a:cubicBezTo>
                    <a:pt x="5669" y="3099"/>
                    <a:pt x="5827" y="3384"/>
                    <a:pt x="5827" y="3669"/>
                  </a:cubicBezTo>
                  <a:lnTo>
                    <a:pt x="5827" y="4968"/>
                  </a:lnTo>
                  <a:cubicBezTo>
                    <a:pt x="5796" y="5886"/>
                    <a:pt x="5004" y="6678"/>
                    <a:pt x="4085" y="6678"/>
                  </a:cubicBezTo>
                  <a:lnTo>
                    <a:pt x="3262" y="6678"/>
                  </a:lnTo>
                  <a:cubicBezTo>
                    <a:pt x="2312" y="6678"/>
                    <a:pt x="1552" y="5918"/>
                    <a:pt x="1552" y="4968"/>
                  </a:cubicBezTo>
                  <a:lnTo>
                    <a:pt x="1552" y="3669"/>
                  </a:lnTo>
                  <a:cubicBezTo>
                    <a:pt x="1552" y="3384"/>
                    <a:pt x="1710" y="3099"/>
                    <a:pt x="1995" y="3004"/>
                  </a:cubicBezTo>
                  <a:lnTo>
                    <a:pt x="3674" y="2149"/>
                  </a:lnTo>
                  <a:close/>
                  <a:moveTo>
                    <a:pt x="475" y="5569"/>
                  </a:moveTo>
                  <a:cubicBezTo>
                    <a:pt x="570" y="5601"/>
                    <a:pt x="633" y="5601"/>
                    <a:pt x="729" y="5601"/>
                  </a:cubicBezTo>
                  <a:lnTo>
                    <a:pt x="1109" y="5601"/>
                  </a:lnTo>
                  <a:cubicBezTo>
                    <a:pt x="1299" y="6171"/>
                    <a:pt x="1710" y="6646"/>
                    <a:pt x="2217" y="6899"/>
                  </a:cubicBezTo>
                  <a:lnTo>
                    <a:pt x="1520" y="6899"/>
                  </a:lnTo>
                  <a:cubicBezTo>
                    <a:pt x="950" y="6899"/>
                    <a:pt x="475" y="6393"/>
                    <a:pt x="475" y="6013"/>
                  </a:cubicBezTo>
                  <a:lnTo>
                    <a:pt x="475" y="5569"/>
                  </a:lnTo>
                  <a:close/>
                  <a:moveTo>
                    <a:pt x="2038" y="1"/>
                  </a:moveTo>
                  <a:cubicBezTo>
                    <a:pt x="1552" y="1"/>
                    <a:pt x="1083" y="168"/>
                    <a:pt x="697" y="502"/>
                  </a:cubicBezTo>
                  <a:cubicBezTo>
                    <a:pt x="222" y="882"/>
                    <a:pt x="0" y="1452"/>
                    <a:pt x="0" y="2086"/>
                  </a:cubicBezTo>
                  <a:lnTo>
                    <a:pt x="0" y="5981"/>
                  </a:lnTo>
                  <a:cubicBezTo>
                    <a:pt x="0" y="6773"/>
                    <a:pt x="824" y="7374"/>
                    <a:pt x="1552" y="7374"/>
                  </a:cubicBezTo>
                  <a:lnTo>
                    <a:pt x="2597" y="7374"/>
                  </a:lnTo>
                  <a:cubicBezTo>
                    <a:pt x="2914" y="7374"/>
                    <a:pt x="3072" y="7248"/>
                    <a:pt x="3230" y="7153"/>
                  </a:cubicBezTo>
                  <a:lnTo>
                    <a:pt x="4022" y="7153"/>
                  </a:lnTo>
                  <a:cubicBezTo>
                    <a:pt x="5035" y="7153"/>
                    <a:pt x="5859" y="6519"/>
                    <a:pt x="6144" y="5601"/>
                  </a:cubicBezTo>
                  <a:lnTo>
                    <a:pt x="6524" y="5601"/>
                  </a:lnTo>
                  <a:cubicBezTo>
                    <a:pt x="6936" y="5601"/>
                    <a:pt x="7252" y="5284"/>
                    <a:pt x="7252" y="4873"/>
                  </a:cubicBezTo>
                  <a:lnTo>
                    <a:pt x="7252" y="2086"/>
                  </a:lnTo>
                  <a:cubicBezTo>
                    <a:pt x="7284" y="1452"/>
                    <a:pt x="6999" y="882"/>
                    <a:pt x="6587" y="502"/>
                  </a:cubicBezTo>
                  <a:cubicBezTo>
                    <a:pt x="6176" y="168"/>
                    <a:pt x="5722" y="1"/>
                    <a:pt x="5244" y="1"/>
                  </a:cubicBezTo>
                  <a:cubicBezTo>
                    <a:pt x="5133" y="1"/>
                    <a:pt x="5022" y="9"/>
                    <a:pt x="4909" y="27"/>
                  </a:cubicBezTo>
                  <a:lnTo>
                    <a:pt x="3927" y="154"/>
                  </a:lnTo>
                  <a:cubicBezTo>
                    <a:pt x="3848" y="170"/>
                    <a:pt x="3769" y="178"/>
                    <a:pt x="3678" y="178"/>
                  </a:cubicBezTo>
                  <a:cubicBezTo>
                    <a:pt x="3587" y="178"/>
                    <a:pt x="3484" y="170"/>
                    <a:pt x="3357" y="154"/>
                  </a:cubicBezTo>
                  <a:lnTo>
                    <a:pt x="2375" y="27"/>
                  </a:lnTo>
                  <a:cubicBezTo>
                    <a:pt x="2262" y="9"/>
                    <a:pt x="2150" y="1"/>
                    <a:pt x="2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2512;p68"/>
            <p:cNvSpPr/>
            <p:nvPr/>
          </p:nvSpPr>
          <p:spPr>
            <a:xfrm>
              <a:off x="909500" y="3764400"/>
              <a:ext cx="11900" cy="19800"/>
            </a:xfrm>
            <a:custGeom>
              <a:avLst/>
              <a:gdLst/>
              <a:ahLst/>
              <a:cxnLst/>
              <a:rect l="l" t="t" r="r" b="b"/>
              <a:pathLst>
                <a:path w="476" h="792" extrusionOk="0">
                  <a:moveTo>
                    <a:pt x="222" y="0"/>
                  </a:moveTo>
                  <a:cubicBezTo>
                    <a:pt x="95" y="0"/>
                    <a:pt x="0" y="127"/>
                    <a:pt x="0" y="254"/>
                  </a:cubicBezTo>
                  <a:lnTo>
                    <a:pt x="0" y="570"/>
                  </a:lnTo>
                  <a:cubicBezTo>
                    <a:pt x="0" y="665"/>
                    <a:pt x="95" y="792"/>
                    <a:pt x="222" y="792"/>
                  </a:cubicBezTo>
                  <a:cubicBezTo>
                    <a:pt x="349" y="792"/>
                    <a:pt x="475" y="665"/>
                    <a:pt x="475" y="570"/>
                  </a:cubicBezTo>
                  <a:lnTo>
                    <a:pt x="475" y="254"/>
                  </a:lnTo>
                  <a:cubicBezTo>
                    <a:pt x="475"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2513;p68"/>
            <p:cNvSpPr/>
            <p:nvPr/>
          </p:nvSpPr>
          <p:spPr>
            <a:xfrm>
              <a:off x="897625" y="3792300"/>
              <a:ext cx="35650" cy="18025"/>
            </a:xfrm>
            <a:custGeom>
              <a:avLst/>
              <a:gdLst/>
              <a:ahLst/>
              <a:cxnLst/>
              <a:rect l="l" t="t" r="r" b="b"/>
              <a:pathLst>
                <a:path w="1426" h="721" extrusionOk="0">
                  <a:moveTo>
                    <a:pt x="282" y="1"/>
                  </a:moveTo>
                  <a:cubicBezTo>
                    <a:pt x="239" y="1"/>
                    <a:pt x="196" y="18"/>
                    <a:pt x="159" y="56"/>
                  </a:cubicBezTo>
                  <a:cubicBezTo>
                    <a:pt x="32" y="119"/>
                    <a:pt x="0" y="246"/>
                    <a:pt x="64" y="373"/>
                  </a:cubicBezTo>
                  <a:cubicBezTo>
                    <a:pt x="190" y="594"/>
                    <a:pt x="412" y="721"/>
                    <a:pt x="697" y="721"/>
                  </a:cubicBezTo>
                  <a:cubicBezTo>
                    <a:pt x="982" y="721"/>
                    <a:pt x="1204" y="594"/>
                    <a:pt x="1330" y="373"/>
                  </a:cubicBezTo>
                  <a:cubicBezTo>
                    <a:pt x="1425" y="278"/>
                    <a:pt x="1362" y="119"/>
                    <a:pt x="1267" y="56"/>
                  </a:cubicBezTo>
                  <a:cubicBezTo>
                    <a:pt x="1217" y="18"/>
                    <a:pt x="1162" y="1"/>
                    <a:pt x="1112" y="1"/>
                  </a:cubicBezTo>
                  <a:cubicBezTo>
                    <a:pt x="1035" y="1"/>
                    <a:pt x="970" y="43"/>
                    <a:pt x="950" y="119"/>
                  </a:cubicBezTo>
                  <a:cubicBezTo>
                    <a:pt x="887" y="214"/>
                    <a:pt x="824" y="246"/>
                    <a:pt x="697" y="246"/>
                  </a:cubicBezTo>
                  <a:cubicBezTo>
                    <a:pt x="634" y="246"/>
                    <a:pt x="507" y="214"/>
                    <a:pt x="475" y="119"/>
                  </a:cubicBezTo>
                  <a:cubicBezTo>
                    <a:pt x="418" y="43"/>
                    <a:pt x="349"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2514;p68"/>
            <p:cNvSpPr/>
            <p:nvPr/>
          </p:nvSpPr>
          <p:spPr>
            <a:xfrm>
              <a:off x="1034600" y="3667800"/>
              <a:ext cx="201125" cy="174200"/>
            </a:xfrm>
            <a:custGeom>
              <a:avLst/>
              <a:gdLst/>
              <a:ahLst/>
              <a:cxnLst/>
              <a:rect l="l" t="t" r="r" b="b"/>
              <a:pathLst>
                <a:path w="8045" h="6968" extrusionOk="0">
                  <a:moveTo>
                    <a:pt x="1330" y="1489"/>
                  </a:moveTo>
                  <a:cubicBezTo>
                    <a:pt x="1425" y="1489"/>
                    <a:pt x="1520" y="1584"/>
                    <a:pt x="1520" y="1711"/>
                  </a:cubicBezTo>
                  <a:lnTo>
                    <a:pt x="1520" y="3041"/>
                  </a:lnTo>
                  <a:cubicBezTo>
                    <a:pt x="1520" y="3104"/>
                    <a:pt x="1425" y="3199"/>
                    <a:pt x="1362" y="3199"/>
                  </a:cubicBezTo>
                  <a:lnTo>
                    <a:pt x="1077" y="3199"/>
                  </a:lnTo>
                  <a:lnTo>
                    <a:pt x="1077" y="1711"/>
                  </a:lnTo>
                  <a:cubicBezTo>
                    <a:pt x="1077" y="1616"/>
                    <a:pt x="1172" y="1489"/>
                    <a:pt x="1330" y="1489"/>
                  </a:cubicBezTo>
                  <a:close/>
                  <a:moveTo>
                    <a:pt x="6524" y="1489"/>
                  </a:moveTo>
                  <a:cubicBezTo>
                    <a:pt x="6619" y="1489"/>
                    <a:pt x="6746" y="1584"/>
                    <a:pt x="6777" y="1711"/>
                  </a:cubicBezTo>
                  <a:lnTo>
                    <a:pt x="6777" y="3199"/>
                  </a:lnTo>
                  <a:lnTo>
                    <a:pt x="6492" y="3199"/>
                  </a:lnTo>
                  <a:cubicBezTo>
                    <a:pt x="6429" y="3199"/>
                    <a:pt x="6334" y="3136"/>
                    <a:pt x="6334" y="3041"/>
                  </a:cubicBezTo>
                  <a:lnTo>
                    <a:pt x="6334" y="1711"/>
                  </a:lnTo>
                  <a:cubicBezTo>
                    <a:pt x="6334" y="1584"/>
                    <a:pt x="6429" y="1489"/>
                    <a:pt x="6524" y="1489"/>
                  </a:cubicBezTo>
                  <a:close/>
                  <a:moveTo>
                    <a:pt x="1045" y="3674"/>
                  </a:moveTo>
                  <a:lnTo>
                    <a:pt x="1045" y="4783"/>
                  </a:lnTo>
                  <a:lnTo>
                    <a:pt x="792" y="4783"/>
                  </a:lnTo>
                  <a:cubicBezTo>
                    <a:pt x="570" y="4783"/>
                    <a:pt x="380" y="4593"/>
                    <a:pt x="380" y="4339"/>
                  </a:cubicBezTo>
                  <a:lnTo>
                    <a:pt x="380" y="4118"/>
                  </a:lnTo>
                  <a:cubicBezTo>
                    <a:pt x="380" y="3864"/>
                    <a:pt x="570" y="3674"/>
                    <a:pt x="792" y="3674"/>
                  </a:cubicBezTo>
                  <a:close/>
                  <a:moveTo>
                    <a:pt x="6967" y="3674"/>
                  </a:moveTo>
                  <a:cubicBezTo>
                    <a:pt x="7189" y="3674"/>
                    <a:pt x="7411" y="3864"/>
                    <a:pt x="7411" y="4118"/>
                  </a:cubicBezTo>
                  <a:lnTo>
                    <a:pt x="7411" y="4339"/>
                  </a:lnTo>
                  <a:lnTo>
                    <a:pt x="7442" y="4339"/>
                  </a:lnTo>
                  <a:cubicBezTo>
                    <a:pt x="7442" y="4593"/>
                    <a:pt x="7252" y="4783"/>
                    <a:pt x="7031" y="4783"/>
                  </a:cubicBezTo>
                  <a:lnTo>
                    <a:pt x="6777" y="4783"/>
                  </a:lnTo>
                  <a:lnTo>
                    <a:pt x="6777" y="3674"/>
                  </a:lnTo>
                  <a:close/>
                  <a:moveTo>
                    <a:pt x="2692" y="1"/>
                  </a:moveTo>
                  <a:cubicBezTo>
                    <a:pt x="2470" y="1"/>
                    <a:pt x="2217" y="32"/>
                    <a:pt x="1995" y="159"/>
                  </a:cubicBezTo>
                  <a:cubicBezTo>
                    <a:pt x="1869" y="191"/>
                    <a:pt x="1837" y="349"/>
                    <a:pt x="1869" y="476"/>
                  </a:cubicBezTo>
                  <a:cubicBezTo>
                    <a:pt x="1893" y="572"/>
                    <a:pt x="1991" y="614"/>
                    <a:pt x="2092" y="614"/>
                  </a:cubicBezTo>
                  <a:cubicBezTo>
                    <a:pt x="2124" y="614"/>
                    <a:pt x="2155" y="610"/>
                    <a:pt x="2185" y="602"/>
                  </a:cubicBezTo>
                  <a:cubicBezTo>
                    <a:pt x="2344" y="507"/>
                    <a:pt x="2502" y="476"/>
                    <a:pt x="2692" y="476"/>
                  </a:cubicBezTo>
                  <a:lnTo>
                    <a:pt x="5194" y="476"/>
                  </a:lnTo>
                  <a:cubicBezTo>
                    <a:pt x="5637" y="476"/>
                    <a:pt x="6017" y="697"/>
                    <a:pt x="6207" y="1109"/>
                  </a:cubicBezTo>
                  <a:cubicBezTo>
                    <a:pt x="6017" y="1236"/>
                    <a:pt x="5922" y="1457"/>
                    <a:pt x="5922" y="1711"/>
                  </a:cubicBezTo>
                  <a:lnTo>
                    <a:pt x="5922" y="3041"/>
                  </a:lnTo>
                  <a:cubicBezTo>
                    <a:pt x="5922" y="3326"/>
                    <a:pt x="6112" y="3548"/>
                    <a:pt x="6397" y="3643"/>
                  </a:cubicBezTo>
                  <a:lnTo>
                    <a:pt x="6397" y="5384"/>
                  </a:lnTo>
                  <a:cubicBezTo>
                    <a:pt x="6397" y="5986"/>
                    <a:pt x="5922" y="6493"/>
                    <a:pt x="5289" y="6493"/>
                  </a:cubicBezTo>
                  <a:lnTo>
                    <a:pt x="2692" y="6493"/>
                  </a:lnTo>
                  <a:cubicBezTo>
                    <a:pt x="2122" y="6493"/>
                    <a:pt x="1584" y="6018"/>
                    <a:pt x="1584" y="5384"/>
                  </a:cubicBezTo>
                  <a:lnTo>
                    <a:pt x="1584" y="3643"/>
                  </a:lnTo>
                  <a:cubicBezTo>
                    <a:pt x="1869" y="3548"/>
                    <a:pt x="2059" y="3326"/>
                    <a:pt x="2059" y="3041"/>
                  </a:cubicBezTo>
                  <a:lnTo>
                    <a:pt x="2059" y="1711"/>
                  </a:lnTo>
                  <a:cubicBezTo>
                    <a:pt x="2059" y="1299"/>
                    <a:pt x="1742" y="1014"/>
                    <a:pt x="1394" y="1014"/>
                  </a:cubicBezTo>
                  <a:cubicBezTo>
                    <a:pt x="1045" y="1014"/>
                    <a:pt x="697" y="1331"/>
                    <a:pt x="697" y="1711"/>
                  </a:cubicBezTo>
                  <a:lnTo>
                    <a:pt x="697" y="3231"/>
                  </a:lnTo>
                  <a:cubicBezTo>
                    <a:pt x="285" y="3326"/>
                    <a:pt x="0" y="3706"/>
                    <a:pt x="0" y="4118"/>
                  </a:cubicBezTo>
                  <a:lnTo>
                    <a:pt x="0" y="4339"/>
                  </a:lnTo>
                  <a:cubicBezTo>
                    <a:pt x="0" y="4878"/>
                    <a:pt x="412" y="5258"/>
                    <a:pt x="918" y="5258"/>
                  </a:cubicBezTo>
                  <a:lnTo>
                    <a:pt x="1172" y="5258"/>
                  </a:lnTo>
                  <a:cubicBezTo>
                    <a:pt x="1077" y="6176"/>
                    <a:pt x="1837" y="6968"/>
                    <a:pt x="2755" y="6968"/>
                  </a:cubicBezTo>
                  <a:lnTo>
                    <a:pt x="5320" y="6968"/>
                  </a:lnTo>
                  <a:cubicBezTo>
                    <a:pt x="6176" y="6968"/>
                    <a:pt x="6904" y="6239"/>
                    <a:pt x="6904" y="5384"/>
                  </a:cubicBezTo>
                  <a:lnTo>
                    <a:pt x="6904" y="5258"/>
                  </a:lnTo>
                  <a:lnTo>
                    <a:pt x="7126" y="5258"/>
                  </a:lnTo>
                  <a:cubicBezTo>
                    <a:pt x="7632" y="5258"/>
                    <a:pt x="8044" y="4878"/>
                    <a:pt x="8044" y="4339"/>
                  </a:cubicBezTo>
                  <a:lnTo>
                    <a:pt x="8044" y="4118"/>
                  </a:lnTo>
                  <a:cubicBezTo>
                    <a:pt x="7917" y="3674"/>
                    <a:pt x="7664" y="3326"/>
                    <a:pt x="7252" y="3231"/>
                  </a:cubicBezTo>
                  <a:lnTo>
                    <a:pt x="7252" y="1711"/>
                  </a:lnTo>
                  <a:cubicBezTo>
                    <a:pt x="7252" y="1331"/>
                    <a:pt x="7031" y="1077"/>
                    <a:pt x="6714" y="1014"/>
                  </a:cubicBezTo>
                  <a:cubicBezTo>
                    <a:pt x="6461" y="444"/>
                    <a:pt x="5859" y="1"/>
                    <a:pt x="5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2515;p68"/>
            <p:cNvSpPr/>
            <p:nvPr/>
          </p:nvSpPr>
          <p:spPr>
            <a:xfrm>
              <a:off x="1127225" y="3756475"/>
              <a:ext cx="11100" cy="27725"/>
            </a:xfrm>
            <a:custGeom>
              <a:avLst/>
              <a:gdLst/>
              <a:ahLst/>
              <a:cxnLst/>
              <a:rect l="l" t="t" r="r" b="b"/>
              <a:pathLst>
                <a:path w="444" h="1109" extrusionOk="0">
                  <a:moveTo>
                    <a:pt x="222" y="1"/>
                  </a:moveTo>
                  <a:cubicBezTo>
                    <a:pt x="95" y="1"/>
                    <a:pt x="0" y="127"/>
                    <a:pt x="0" y="254"/>
                  </a:cubicBezTo>
                  <a:lnTo>
                    <a:pt x="0" y="887"/>
                  </a:lnTo>
                  <a:cubicBezTo>
                    <a:pt x="0" y="1014"/>
                    <a:pt x="95" y="1109"/>
                    <a:pt x="222" y="1109"/>
                  </a:cubicBezTo>
                  <a:cubicBezTo>
                    <a:pt x="349" y="1109"/>
                    <a:pt x="444" y="1014"/>
                    <a:pt x="444" y="887"/>
                  </a:cubicBezTo>
                  <a:lnTo>
                    <a:pt x="444" y="254"/>
                  </a:lnTo>
                  <a:cubicBezTo>
                    <a:pt x="444" y="127"/>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2516;p68"/>
            <p:cNvSpPr/>
            <p:nvPr/>
          </p:nvSpPr>
          <p:spPr>
            <a:xfrm>
              <a:off x="1107425" y="3793100"/>
              <a:ext cx="51500" cy="22000"/>
            </a:xfrm>
            <a:custGeom>
              <a:avLst/>
              <a:gdLst/>
              <a:ahLst/>
              <a:cxnLst/>
              <a:rect l="l" t="t" r="r" b="b"/>
              <a:pathLst>
                <a:path w="2060" h="880" extrusionOk="0">
                  <a:moveTo>
                    <a:pt x="368" y="0"/>
                  </a:moveTo>
                  <a:cubicBezTo>
                    <a:pt x="322" y="0"/>
                    <a:pt x="272" y="18"/>
                    <a:pt x="222" y="56"/>
                  </a:cubicBezTo>
                  <a:cubicBezTo>
                    <a:pt x="32" y="87"/>
                    <a:pt x="1" y="246"/>
                    <a:pt x="64" y="372"/>
                  </a:cubicBezTo>
                  <a:cubicBezTo>
                    <a:pt x="254" y="689"/>
                    <a:pt x="634" y="879"/>
                    <a:pt x="1014" y="879"/>
                  </a:cubicBezTo>
                  <a:cubicBezTo>
                    <a:pt x="1426" y="879"/>
                    <a:pt x="1774" y="689"/>
                    <a:pt x="1964" y="372"/>
                  </a:cubicBezTo>
                  <a:cubicBezTo>
                    <a:pt x="2059" y="246"/>
                    <a:pt x="1996" y="87"/>
                    <a:pt x="1901" y="56"/>
                  </a:cubicBezTo>
                  <a:cubicBezTo>
                    <a:pt x="1851" y="18"/>
                    <a:pt x="1796" y="0"/>
                    <a:pt x="1746" y="0"/>
                  </a:cubicBezTo>
                  <a:cubicBezTo>
                    <a:pt x="1669" y="0"/>
                    <a:pt x="1603" y="42"/>
                    <a:pt x="1584" y="119"/>
                  </a:cubicBezTo>
                  <a:cubicBezTo>
                    <a:pt x="1457" y="309"/>
                    <a:pt x="1267" y="404"/>
                    <a:pt x="1046" y="404"/>
                  </a:cubicBezTo>
                  <a:cubicBezTo>
                    <a:pt x="856" y="404"/>
                    <a:pt x="666" y="277"/>
                    <a:pt x="539" y="119"/>
                  </a:cubicBezTo>
                  <a:cubicBezTo>
                    <a:pt x="501" y="42"/>
                    <a:pt x="439" y="0"/>
                    <a:pt x="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2517;p68"/>
            <p:cNvSpPr/>
            <p:nvPr/>
          </p:nvSpPr>
          <p:spPr>
            <a:xfrm>
              <a:off x="1111375" y="3695525"/>
              <a:ext cx="43575" cy="11900"/>
            </a:xfrm>
            <a:custGeom>
              <a:avLst/>
              <a:gdLst/>
              <a:ahLst/>
              <a:cxnLst/>
              <a:rect l="l" t="t" r="r" b="b"/>
              <a:pathLst>
                <a:path w="1743" h="476" extrusionOk="0">
                  <a:moveTo>
                    <a:pt x="223" y="0"/>
                  </a:moveTo>
                  <a:cubicBezTo>
                    <a:pt x="96" y="0"/>
                    <a:pt x="1" y="127"/>
                    <a:pt x="1" y="222"/>
                  </a:cubicBezTo>
                  <a:cubicBezTo>
                    <a:pt x="1" y="348"/>
                    <a:pt x="96" y="475"/>
                    <a:pt x="223" y="475"/>
                  </a:cubicBezTo>
                  <a:lnTo>
                    <a:pt x="1489" y="475"/>
                  </a:lnTo>
                  <a:cubicBezTo>
                    <a:pt x="1616" y="475"/>
                    <a:pt x="1743" y="348"/>
                    <a:pt x="1743" y="222"/>
                  </a:cubicBezTo>
                  <a:cubicBezTo>
                    <a:pt x="1743" y="127"/>
                    <a:pt x="1616"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2518;p68"/>
            <p:cNvSpPr/>
            <p:nvPr/>
          </p:nvSpPr>
          <p:spPr>
            <a:xfrm>
              <a:off x="824000" y="3463550"/>
              <a:ext cx="200325" cy="181325"/>
            </a:xfrm>
            <a:custGeom>
              <a:avLst/>
              <a:gdLst/>
              <a:ahLst/>
              <a:cxnLst/>
              <a:rect l="l" t="t" r="r" b="b"/>
              <a:pathLst>
                <a:path w="8013" h="7253" extrusionOk="0">
                  <a:moveTo>
                    <a:pt x="5859" y="475"/>
                  </a:moveTo>
                  <a:cubicBezTo>
                    <a:pt x="6302" y="475"/>
                    <a:pt x="6651" y="823"/>
                    <a:pt x="6651" y="1267"/>
                  </a:cubicBezTo>
                  <a:lnTo>
                    <a:pt x="6651" y="3389"/>
                  </a:lnTo>
                  <a:lnTo>
                    <a:pt x="6302" y="2660"/>
                  </a:lnTo>
                  <a:cubicBezTo>
                    <a:pt x="6112" y="2334"/>
                    <a:pt x="5783" y="2172"/>
                    <a:pt x="5413" y="2172"/>
                  </a:cubicBezTo>
                  <a:cubicBezTo>
                    <a:pt x="5352" y="2172"/>
                    <a:pt x="5289" y="2176"/>
                    <a:pt x="5226" y="2185"/>
                  </a:cubicBezTo>
                  <a:lnTo>
                    <a:pt x="4149" y="2502"/>
                  </a:lnTo>
                  <a:cubicBezTo>
                    <a:pt x="4117" y="2518"/>
                    <a:pt x="4078" y="2526"/>
                    <a:pt x="4038" y="2526"/>
                  </a:cubicBezTo>
                  <a:cubicBezTo>
                    <a:pt x="3998" y="2526"/>
                    <a:pt x="3959" y="2518"/>
                    <a:pt x="3927" y="2502"/>
                  </a:cubicBezTo>
                  <a:lnTo>
                    <a:pt x="2660" y="2185"/>
                  </a:lnTo>
                  <a:cubicBezTo>
                    <a:pt x="2581" y="2161"/>
                    <a:pt x="2501" y="2149"/>
                    <a:pt x="2422" y="2149"/>
                  </a:cubicBezTo>
                  <a:cubicBezTo>
                    <a:pt x="2088" y="2149"/>
                    <a:pt x="1769" y="2353"/>
                    <a:pt x="1615" y="2660"/>
                  </a:cubicBezTo>
                  <a:lnTo>
                    <a:pt x="1267" y="3389"/>
                  </a:lnTo>
                  <a:lnTo>
                    <a:pt x="1267" y="1267"/>
                  </a:lnTo>
                  <a:cubicBezTo>
                    <a:pt x="1267" y="823"/>
                    <a:pt x="1615" y="475"/>
                    <a:pt x="2059" y="475"/>
                  </a:cubicBezTo>
                  <a:close/>
                  <a:moveTo>
                    <a:pt x="1109" y="3959"/>
                  </a:moveTo>
                  <a:lnTo>
                    <a:pt x="1109" y="5067"/>
                  </a:lnTo>
                  <a:lnTo>
                    <a:pt x="887" y="5067"/>
                  </a:lnTo>
                  <a:cubicBezTo>
                    <a:pt x="633" y="5067"/>
                    <a:pt x="443" y="4877"/>
                    <a:pt x="443" y="4655"/>
                  </a:cubicBezTo>
                  <a:lnTo>
                    <a:pt x="443" y="4402"/>
                  </a:lnTo>
                  <a:cubicBezTo>
                    <a:pt x="443" y="4149"/>
                    <a:pt x="633" y="3959"/>
                    <a:pt x="887" y="3959"/>
                  </a:cubicBezTo>
                  <a:close/>
                  <a:moveTo>
                    <a:pt x="7094" y="3959"/>
                  </a:moveTo>
                  <a:cubicBezTo>
                    <a:pt x="7316" y="3959"/>
                    <a:pt x="7537" y="4180"/>
                    <a:pt x="7537" y="4402"/>
                  </a:cubicBezTo>
                  <a:lnTo>
                    <a:pt x="7537" y="4655"/>
                  </a:lnTo>
                  <a:cubicBezTo>
                    <a:pt x="7537" y="4877"/>
                    <a:pt x="7316" y="5067"/>
                    <a:pt x="7094" y="5067"/>
                  </a:cubicBezTo>
                  <a:lnTo>
                    <a:pt x="6841" y="5067"/>
                  </a:lnTo>
                  <a:lnTo>
                    <a:pt x="6841" y="3959"/>
                  </a:lnTo>
                  <a:close/>
                  <a:moveTo>
                    <a:pt x="2090" y="0"/>
                  </a:moveTo>
                  <a:cubicBezTo>
                    <a:pt x="1394" y="0"/>
                    <a:pt x="824" y="602"/>
                    <a:pt x="824" y="1267"/>
                  </a:cubicBezTo>
                  <a:lnTo>
                    <a:pt x="824" y="3484"/>
                  </a:lnTo>
                  <a:cubicBezTo>
                    <a:pt x="348" y="3547"/>
                    <a:pt x="0" y="3927"/>
                    <a:pt x="0" y="4402"/>
                  </a:cubicBezTo>
                  <a:lnTo>
                    <a:pt x="0" y="4655"/>
                  </a:lnTo>
                  <a:cubicBezTo>
                    <a:pt x="0" y="5162"/>
                    <a:pt x="412" y="5542"/>
                    <a:pt x="919" y="5542"/>
                  </a:cubicBezTo>
                  <a:lnTo>
                    <a:pt x="1109" y="5542"/>
                  </a:lnTo>
                  <a:cubicBezTo>
                    <a:pt x="1045" y="6460"/>
                    <a:pt x="1774" y="7252"/>
                    <a:pt x="2692" y="7252"/>
                  </a:cubicBezTo>
                  <a:cubicBezTo>
                    <a:pt x="2819" y="7252"/>
                    <a:pt x="2914" y="7126"/>
                    <a:pt x="2914" y="7031"/>
                  </a:cubicBezTo>
                  <a:cubicBezTo>
                    <a:pt x="2914" y="6904"/>
                    <a:pt x="2819" y="6777"/>
                    <a:pt x="2692" y="6777"/>
                  </a:cubicBezTo>
                  <a:cubicBezTo>
                    <a:pt x="2090" y="6777"/>
                    <a:pt x="1584" y="6302"/>
                    <a:pt x="1584" y="5669"/>
                  </a:cubicBezTo>
                  <a:lnTo>
                    <a:pt x="1584" y="3800"/>
                  </a:lnTo>
                  <a:lnTo>
                    <a:pt x="2059" y="2914"/>
                  </a:lnTo>
                  <a:cubicBezTo>
                    <a:pt x="2139" y="2727"/>
                    <a:pt x="2308" y="2653"/>
                    <a:pt x="2454" y="2653"/>
                  </a:cubicBezTo>
                  <a:cubicBezTo>
                    <a:pt x="2482" y="2653"/>
                    <a:pt x="2509" y="2655"/>
                    <a:pt x="2534" y="2660"/>
                  </a:cubicBezTo>
                  <a:lnTo>
                    <a:pt x="3800" y="2977"/>
                  </a:lnTo>
                  <a:cubicBezTo>
                    <a:pt x="3880" y="2993"/>
                    <a:pt x="3959" y="3001"/>
                    <a:pt x="4038" y="3001"/>
                  </a:cubicBezTo>
                  <a:cubicBezTo>
                    <a:pt x="4117" y="3001"/>
                    <a:pt x="4196" y="2993"/>
                    <a:pt x="4275" y="2977"/>
                  </a:cubicBezTo>
                  <a:lnTo>
                    <a:pt x="5352" y="2660"/>
                  </a:lnTo>
                  <a:cubicBezTo>
                    <a:pt x="5384" y="2655"/>
                    <a:pt x="5416" y="2652"/>
                    <a:pt x="5447" y="2652"/>
                  </a:cubicBezTo>
                  <a:cubicBezTo>
                    <a:pt x="5604" y="2652"/>
                    <a:pt x="5753" y="2718"/>
                    <a:pt x="5859" y="2850"/>
                  </a:cubicBezTo>
                  <a:lnTo>
                    <a:pt x="6334" y="3769"/>
                  </a:lnTo>
                  <a:lnTo>
                    <a:pt x="6334" y="5637"/>
                  </a:lnTo>
                  <a:cubicBezTo>
                    <a:pt x="6334" y="6239"/>
                    <a:pt x="5859" y="6746"/>
                    <a:pt x="5226" y="6746"/>
                  </a:cubicBezTo>
                  <a:lnTo>
                    <a:pt x="3769" y="6746"/>
                  </a:lnTo>
                  <a:cubicBezTo>
                    <a:pt x="3642" y="6746"/>
                    <a:pt x="3515" y="6872"/>
                    <a:pt x="3515" y="6967"/>
                  </a:cubicBezTo>
                  <a:cubicBezTo>
                    <a:pt x="3515" y="7094"/>
                    <a:pt x="3642" y="7221"/>
                    <a:pt x="3769" y="7221"/>
                  </a:cubicBezTo>
                  <a:lnTo>
                    <a:pt x="5226" y="7221"/>
                  </a:lnTo>
                  <a:cubicBezTo>
                    <a:pt x="6112" y="7221"/>
                    <a:pt x="6809" y="6492"/>
                    <a:pt x="6809" y="5637"/>
                  </a:cubicBezTo>
                  <a:lnTo>
                    <a:pt x="6809" y="5510"/>
                  </a:lnTo>
                  <a:lnTo>
                    <a:pt x="7062" y="5510"/>
                  </a:lnTo>
                  <a:cubicBezTo>
                    <a:pt x="7569" y="5510"/>
                    <a:pt x="7949" y="5130"/>
                    <a:pt x="7949" y="4592"/>
                  </a:cubicBezTo>
                  <a:lnTo>
                    <a:pt x="7949" y="4370"/>
                  </a:lnTo>
                  <a:cubicBezTo>
                    <a:pt x="8012" y="3927"/>
                    <a:pt x="7601" y="3547"/>
                    <a:pt x="7157" y="3484"/>
                  </a:cubicBezTo>
                  <a:lnTo>
                    <a:pt x="7157" y="1267"/>
                  </a:lnTo>
                  <a:cubicBezTo>
                    <a:pt x="7157" y="570"/>
                    <a:pt x="6587" y="0"/>
                    <a:pt x="5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2519;p68"/>
            <p:cNvSpPr/>
            <p:nvPr/>
          </p:nvSpPr>
          <p:spPr>
            <a:xfrm>
              <a:off x="918200" y="3559325"/>
              <a:ext cx="11900" cy="28550"/>
            </a:xfrm>
            <a:custGeom>
              <a:avLst/>
              <a:gdLst/>
              <a:ahLst/>
              <a:cxnLst/>
              <a:rect l="l" t="t" r="r" b="b"/>
              <a:pathLst>
                <a:path w="476" h="1142" extrusionOk="0">
                  <a:moveTo>
                    <a:pt x="222" y="1"/>
                  </a:moveTo>
                  <a:cubicBezTo>
                    <a:pt x="127" y="1"/>
                    <a:pt x="1" y="128"/>
                    <a:pt x="1" y="254"/>
                  </a:cubicBezTo>
                  <a:lnTo>
                    <a:pt x="1" y="888"/>
                  </a:lnTo>
                  <a:cubicBezTo>
                    <a:pt x="1" y="1014"/>
                    <a:pt x="127" y="1141"/>
                    <a:pt x="222" y="1141"/>
                  </a:cubicBezTo>
                  <a:cubicBezTo>
                    <a:pt x="349" y="1141"/>
                    <a:pt x="476" y="1014"/>
                    <a:pt x="476" y="888"/>
                  </a:cubicBezTo>
                  <a:lnTo>
                    <a:pt x="476" y="254"/>
                  </a:lnTo>
                  <a:cubicBezTo>
                    <a:pt x="476" y="128"/>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2520;p68"/>
            <p:cNvSpPr/>
            <p:nvPr/>
          </p:nvSpPr>
          <p:spPr>
            <a:xfrm>
              <a:off x="898425" y="3595175"/>
              <a:ext cx="51475" cy="21975"/>
            </a:xfrm>
            <a:custGeom>
              <a:avLst/>
              <a:gdLst/>
              <a:ahLst/>
              <a:cxnLst/>
              <a:rect l="l" t="t" r="r" b="b"/>
              <a:pathLst>
                <a:path w="2059" h="879" extrusionOk="0">
                  <a:moveTo>
                    <a:pt x="295" y="0"/>
                  </a:moveTo>
                  <a:cubicBezTo>
                    <a:pt x="253" y="0"/>
                    <a:pt x="208" y="18"/>
                    <a:pt x="158" y="55"/>
                  </a:cubicBezTo>
                  <a:cubicBezTo>
                    <a:pt x="32" y="119"/>
                    <a:pt x="0" y="245"/>
                    <a:pt x="63" y="372"/>
                  </a:cubicBezTo>
                  <a:cubicBezTo>
                    <a:pt x="285" y="689"/>
                    <a:pt x="633" y="879"/>
                    <a:pt x="1013" y="879"/>
                  </a:cubicBezTo>
                  <a:cubicBezTo>
                    <a:pt x="1425" y="879"/>
                    <a:pt x="1773" y="689"/>
                    <a:pt x="1963" y="372"/>
                  </a:cubicBezTo>
                  <a:cubicBezTo>
                    <a:pt x="2058" y="245"/>
                    <a:pt x="2027" y="87"/>
                    <a:pt x="1900" y="55"/>
                  </a:cubicBezTo>
                  <a:cubicBezTo>
                    <a:pt x="1850" y="18"/>
                    <a:pt x="1795" y="0"/>
                    <a:pt x="1745" y="0"/>
                  </a:cubicBezTo>
                  <a:cubicBezTo>
                    <a:pt x="1668" y="0"/>
                    <a:pt x="1603" y="42"/>
                    <a:pt x="1583" y="119"/>
                  </a:cubicBezTo>
                  <a:cubicBezTo>
                    <a:pt x="1457" y="309"/>
                    <a:pt x="1267" y="435"/>
                    <a:pt x="1077" y="435"/>
                  </a:cubicBezTo>
                  <a:cubicBezTo>
                    <a:pt x="792" y="404"/>
                    <a:pt x="602" y="309"/>
                    <a:pt x="475" y="119"/>
                  </a:cubicBezTo>
                  <a:cubicBezTo>
                    <a:pt x="418" y="42"/>
                    <a:pt x="360"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521;p68"/>
            <p:cNvSpPr/>
            <p:nvPr/>
          </p:nvSpPr>
          <p:spPr>
            <a:xfrm>
              <a:off x="1040125" y="3462750"/>
              <a:ext cx="194000" cy="178150"/>
            </a:xfrm>
            <a:custGeom>
              <a:avLst/>
              <a:gdLst/>
              <a:ahLst/>
              <a:cxnLst/>
              <a:rect l="l" t="t" r="r" b="b"/>
              <a:pathLst>
                <a:path w="7760" h="7126" extrusionOk="0">
                  <a:moveTo>
                    <a:pt x="5163" y="507"/>
                  </a:moveTo>
                  <a:cubicBezTo>
                    <a:pt x="5606" y="602"/>
                    <a:pt x="6018" y="824"/>
                    <a:pt x="6335" y="1140"/>
                  </a:cubicBezTo>
                  <a:cubicBezTo>
                    <a:pt x="6683" y="1552"/>
                    <a:pt x="6905" y="2091"/>
                    <a:pt x="6905" y="2629"/>
                  </a:cubicBezTo>
                  <a:lnTo>
                    <a:pt x="6905" y="3357"/>
                  </a:lnTo>
                  <a:lnTo>
                    <a:pt x="6430" y="3357"/>
                  </a:lnTo>
                  <a:cubicBezTo>
                    <a:pt x="5606" y="3041"/>
                    <a:pt x="5258" y="1932"/>
                    <a:pt x="5163" y="1774"/>
                  </a:cubicBezTo>
                  <a:lnTo>
                    <a:pt x="5163" y="507"/>
                  </a:lnTo>
                  <a:close/>
                  <a:moveTo>
                    <a:pt x="6637" y="3830"/>
                  </a:moveTo>
                  <a:cubicBezTo>
                    <a:pt x="6911" y="3830"/>
                    <a:pt x="7221" y="4072"/>
                    <a:pt x="7221" y="4371"/>
                  </a:cubicBezTo>
                  <a:cubicBezTo>
                    <a:pt x="7221" y="4697"/>
                    <a:pt x="6916" y="4912"/>
                    <a:pt x="6591" y="4912"/>
                  </a:cubicBezTo>
                  <a:cubicBezTo>
                    <a:pt x="6569" y="4912"/>
                    <a:pt x="6547" y="4911"/>
                    <a:pt x="6525" y="4909"/>
                  </a:cubicBezTo>
                  <a:cubicBezTo>
                    <a:pt x="6556" y="4719"/>
                    <a:pt x="6588" y="4466"/>
                    <a:pt x="6588" y="4244"/>
                  </a:cubicBezTo>
                  <a:lnTo>
                    <a:pt x="6588" y="3832"/>
                  </a:lnTo>
                  <a:cubicBezTo>
                    <a:pt x="6604" y="3831"/>
                    <a:pt x="6621" y="3830"/>
                    <a:pt x="6637" y="3830"/>
                  </a:cubicBezTo>
                  <a:close/>
                  <a:moveTo>
                    <a:pt x="1052" y="3830"/>
                  </a:moveTo>
                  <a:cubicBezTo>
                    <a:pt x="1071" y="3830"/>
                    <a:pt x="1090" y="3831"/>
                    <a:pt x="1109" y="3832"/>
                  </a:cubicBezTo>
                  <a:lnTo>
                    <a:pt x="1109" y="4244"/>
                  </a:lnTo>
                  <a:cubicBezTo>
                    <a:pt x="1109" y="4466"/>
                    <a:pt x="1141" y="4687"/>
                    <a:pt x="1173" y="4909"/>
                  </a:cubicBezTo>
                  <a:cubicBezTo>
                    <a:pt x="1147" y="4911"/>
                    <a:pt x="1122" y="4912"/>
                    <a:pt x="1097" y="4912"/>
                  </a:cubicBezTo>
                  <a:cubicBezTo>
                    <a:pt x="776" y="4912"/>
                    <a:pt x="476" y="4726"/>
                    <a:pt x="476" y="4402"/>
                  </a:cubicBezTo>
                  <a:cubicBezTo>
                    <a:pt x="476" y="4102"/>
                    <a:pt x="704" y="3830"/>
                    <a:pt x="1052" y="3830"/>
                  </a:cubicBezTo>
                  <a:close/>
                  <a:moveTo>
                    <a:pt x="4846" y="2344"/>
                  </a:moveTo>
                  <a:cubicBezTo>
                    <a:pt x="5068" y="2819"/>
                    <a:pt x="5448" y="3484"/>
                    <a:pt x="6113" y="3801"/>
                  </a:cubicBezTo>
                  <a:lnTo>
                    <a:pt x="6113" y="4276"/>
                  </a:lnTo>
                  <a:cubicBezTo>
                    <a:pt x="6113" y="5542"/>
                    <a:pt x="5099" y="6588"/>
                    <a:pt x="3833" y="6588"/>
                  </a:cubicBezTo>
                  <a:cubicBezTo>
                    <a:pt x="2566" y="6588"/>
                    <a:pt x="1521" y="5542"/>
                    <a:pt x="1521" y="4276"/>
                  </a:cubicBezTo>
                  <a:lnTo>
                    <a:pt x="1521" y="3832"/>
                  </a:lnTo>
                  <a:cubicBezTo>
                    <a:pt x="2154" y="3737"/>
                    <a:pt x="3959" y="3326"/>
                    <a:pt x="4846" y="2344"/>
                  </a:cubicBezTo>
                  <a:close/>
                  <a:moveTo>
                    <a:pt x="4973" y="0"/>
                  </a:moveTo>
                  <a:cubicBezTo>
                    <a:pt x="4846" y="0"/>
                    <a:pt x="4751" y="95"/>
                    <a:pt x="4688" y="254"/>
                  </a:cubicBezTo>
                  <a:lnTo>
                    <a:pt x="4688" y="1774"/>
                  </a:lnTo>
                  <a:cubicBezTo>
                    <a:pt x="3991" y="3009"/>
                    <a:pt x="1521" y="3357"/>
                    <a:pt x="1331" y="3421"/>
                  </a:cubicBezTo>
                  <a:cubicBezTo>
                    <a:pt x="1109" y="3421"/>
                    <a:pt x="1046" y="3421"/>
                    <a:pt x="824" y="3452"/>
                  </a:cubicBezTo>
                  <a:lnTo>
                    <a:pt x="824" y="2692"/>
                  </a:lnTo>
                  <a:cubicBezTo>
                    <a:pt x="824" y="1457"/>
                    <a:pt x="1806" y="507"/>
                    <a:pt x="3009" y="507"/>
                  </a:cubicBezTo>
                  <a:lnTo>
                    <a:pt x="3833" y="507"/>
                  </a:lnTo>
                  <a:cubicBezTo>
                    <a:pt x="3928" y="507"/>
                    <a:pt x="4054" y="412"/>
                    <a:pt x="4054" y="285"/>
                  </a:cubicBezTo>
                  <a:cubicBezTo>
                    <a:pt x="4054" y="159"/>
                    <a:pt x="3928" y="32"/>
                    <a:pt x="3833" y="32"/>
                  </a:cubicBezTo>
                  <a:lnTo>
                    <a:pt x="3009" y="32"/>
                  </a:lnTo>
                  <a:cubicBezTo>
                    <a:pt x="1521" y="32"/>
                    <a:pt x="317" y="1235"/>
                    <a:pt x="317" y="2724"/>
                  </a:cubicBezTo>
                  <a:lnTo>
                    <a:pt x="317" y="3737"/>
                  </a:lnTo>
                  <a:cubicBezTo>
                    <a:pt x="127" y="3896"/>
                    <a:pt x="1" y="4149"/>
                    <a:pt x="1" y="4434"/>
                  </a:cubicBezTo>
                  <a:cubicBezTo>
                    <a:pt x="1" y="4687"/>
                    <a:pt x="96" y="4909"/>
                    <a:pt x="317" y="5099"/>
                  </a:cubicBezTo>
                  <a:lnTo>
                    <a:pt x="317" y="6841"/>
                  </a:lnTo>
                  <a:cubicBezTo>
                    <a:pt x="317" y="6968"/>
                    <a:pt x="412" y="7094"/>
                    <a:pt x="539" y="7094"/>
                  </a:cubicBezTo>
                  <a:cubicBezTo>
                    <a:pt x="666" y="7094"/>
                    <a:pt x="761" y="6968"/>
                    <a:pt x="761" y="6841"/>
                  </a:cubicBezTo>
                  <a:lnTo>
                    <a:pt x="761" y="5352"/>
                  </a:lnTo>
                  <a:cubicBezTo>
                    <a:pt x="856" y="5384"/>
                    <a:pt x="1204" y="5384"/>
                    <a:pt x="1331" y="5384"/>
                  </a:cubicBezTo>
                  <a:cubicBezTo>
                    <a:pt x="1774" y="6334"/>
                    <a:pt x="2724" y="6999"/>
                    <a:pt x="3864" y="6999"/>
                  </a:cubicBezTo>
                  <a:cubicBezTo>
                    <a:pt x="4973" y="6999"/>
                    <a:pt x="5955" y="6334"/>
                    <a:pt x="6398" y="5384"/>
                  </a:cubicBezTo>
                  <a:lnTo>
                    <a:pt x="6905" y="5384"/>
                  </a:lnTo>
                  <a:lnTo>
                    <a:pt x="6905" y="6904"/>
                  </a:lnTo>
                  <a:cubicBezTo>
                    <a:pt x="6905" y="6999"/>
                    <a:pt x="7031" y="7126"/>
                    <a:pt x="7158" y="7126"/>
                  </a:cubicBezTo>
                  <a:cubicBezTo>
                    <a:pt x="7285" y="7126"/>
                    <a:pt x="7380" y="6999"/>
                    <a:pt x="7380" y="6904"/>
                  </a:cubicBezTo>
                  <a:lnTo>
                    <a:pt x="7380" y="5194"/>
                  </a:lnTo>
                  <a:cubicBezTo>
                    <a:pt x="7570" y="5036"/>
                    <a:pt x="7760" y="4719"/>
                    <a:pt x="7760" y="4434"/>
                  </a:cubicBezTo>
                  <a:cubicBezTo>
                    <a:pt x="7760" y="4117"/>
                    <a:pt x="7633" y="3832"/>
                    <a:pt x="7380" y="3674"/>
                  </a:cubicBezTo>
                  <a:lnTo>
                    <a:pt x="7380" y="2692"/>
                  </a:lnTo>
                  <a:cubicBezTo>
                    <a:pt x="7380" y="2027"/>
                    <a:pt x="7158" y="1394"/>
                    <a:pt x="6683" y="887"/>
                  </a:cubicBezTo>
                  <a:cubicBezTo>
                    <a:pt x="6240" y="412"/>
                    <a:pt x="5606" y="95"/>
                    <a:pt x="4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522;p68"/>
            <p:cNvSpPr/>
            <p:nvPr/>
          </p:nvSpPr>
          <p:spPr>
            <a:xfrm>
              <a:off x="1129600" y="3560125"/>
              <a:ext cx="11900" cy="20625"/>
            </a:xfrm>
            <a:custGeom>
              <a:avLst/>
              <a:gdLst/>
              <a:ahLst/>
              <a:cxnLst/>
              <a:rect l="l" t="t" r="r" b="b"/>
              <a:pathLst>
                <a:path w="476" h="825" extrusionOk="0">
                  <a:moveTo>
                    <a:pt x="254" y="1"/>
                  </a:moveTo>
                  <a:cubicBezTo>
                    <a:pt x="127" y="1"/>
                    <a:pt x="0" y="96"/>
                    <a:pt x="0" y="222"/>
                  </a:cubicBezTo>
                  <a:lnTo>
                    <a:pt x="0" y="571"/>
                  </a:lnTo>
                  <a:cubicBezTo>
                    <a:pt x="0" y="729"/>
                    <a:pt x="127" y="824"/>
                    <a:pt x="254" y="824"/>
                  </a:cubicBezTo>
                  <a:cubicBezTo>
                    <a:pt x="380" y="824"/>
                    <a:pt x="475" y="697"/>
                    <a:pt x="475" y="571"/>
                  </a:cubicBezTo>
                  <a:lnTo>
                    <a:pt x="475" y="222"/>
                  </a:lnTo>
                  <a:cubicBezTo>
                    <a:pt x="475" y="96"/>
                    <a:pt x="380"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523;p68"/>
            <p:cNvSpPr/>
            <p:nvPr/>
          </p:nvSpPr>
          <p:spPr>
            <a:xfrm>
              <a:off x="1117725" y="3592550"/>
              <a:ext cx="38025" cy="19075"/>
            </a:xfrm>
            <a:custGeom>
              <a:avLst/>
              <a:gdLst/>
              <a:ahLst/>
              <a:cxnLst/>
              <a:rect l="l" t="t" r="r" b="b"/>
              <a:pathLst>
                <a:path w="1521" h="763" extrusionOk="0">
                  <a:moveTo>
                    <a:pt x="290" y="1"/>
                  </a:moveTo>
                  <a:cubicBezTo>
                    <a:pt x="248" y="1"/>
                    <a:pt x="204" y="11"/>
                    <a:pt x="159" y="34"/>
                  </a:cubicBezTo>
                  <a:cubicBezTo>
                    <a:pt x="64" y="97"/>
                    <a:pt x="0" y="224"/>
                    <a:pt x="95" y="350"/>
                  </a:cubicBezTo>
                  <a:cubicBezTo>
                    <a:pt x="159" y="604"/>
                    <a:pt x="444" y="762"/>
                    <a:pt x="729" y="762"/>
                  </a:cubicBezTo>
                  <a:cubicBezTo>
                    <a:pt x="1014" y="762"/>
                    <a:pt x="1267" y="604"/>
                    <a:pt x="1425" y="350"/>
                  </a:cubicBezTo>
                  <a:cubicBezTo>
                    <a:pt x="1520" y="224"/>
                    <a:pt x="1489" y="65"/>
                    <a:pt x="1362" y="34"/>
                  </a:cubicBezTo>
                  <a:cubicBezTo>
                    <a:pt x="1317" y="11"/>
                    <a:pt x="1268" y="1"/>
                    <a:pt x="1223" y="1"/>
                  </a:cubicBezTo>
                  <a:cubicBezTo>
                    <a:pt x="1139" y="1"/>
                    <a:pt x="1066" y="36"/>
                    <a:pt x="1045" y="97"/>
                  </a:cubicBezTo>
                  <a:cubicBezTo>
                    <a:pt x="950" y="224"/>
                    <a:pt x="887" y="255"/>
                    <a:pt x="760" y="255"/>
                  </a:cubicBezTo>
                  <a:cubicBezTo>
                    <a:pt x="634" y="255"/>
                    <a:pt x="539" y="192"/>
                    <a:pt x="475" y="97"/>
                  </a:cubicBezTo>
                  <a:cubicBezTo>
                    <a:pt x="434" y="36"/>
                    <a:pt x="367"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524;p68"/>
            <p:cNvSpPr/>
            <p:nvPr/>
          </p:nvSpPr>
          <p:spPr>
            <a:xfrm>
              <a:off x="884150" y="3562500"/>
              <a:ext cx="11900" cy="11900"/>
            </a:xfrm>
            <a:custGeom>
              <a:avLst/>
              <a:gdLst/>
              <a:ahLst/>
              <a:cxnLst/>
              <a:rect l="l" t="t" r="r" b="b"/>
              <a:pathLst>
                <a:path w="476" h="476" extrusionOk="0">
                  <a:moveTo>
                    <a:pt x="254" y="1"/>
                  </a:moveTo>
                  <a:cubicBezTo>
                    <a:pt x="128" y="1"/>
                    <a:pt x="1" y="96"/>
                    <a:pt x="1" y="254"/>
                  </a:cubicBezTo>
                  <a:cubicBezTo>
                    <a:pt x="1" y="381"/>
                    <a:pt x="128" y="476"/>
                    <a:pt x="254" y="476"/>
                  </a:cubicBezTo>
                  <a:cubicBezTo>
                    <a:pt x="381" y="476"/>
                    <a:pt x="476" y="381"/>
                    <a:pt x="476" y="254"/>
                  </a:cubicBezTo>
                  <a:cubicBezTo>
                    <a:pt x="476" y="127"/>
                    <a:pt x="381"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525;p68"/>
            <p:cNvSpPr/>
            <p:nvPr/>
          </p:nvSpPr>
          <p:spPr>
            <a:xfrm>
              <a:off x="950675" y="3562500"/>
              <a:ext cx="11900" cy="11900"/>
            </a:xfrm>
            <a:custGeom>
              <a:avLst/>
              <a:gdLst/>
              <a:ahLst/>
              <a:cxnLst/>
              <a:rect l="l" t="t" r="r" b="b"/>
              <a:pathLst>
                <a:path w="476" h="476" extrusionOk="0">
                  <a:moveTo>
                    <a:pt x="222" y="1"/>
                  </a:moveTo>
                  <a:cubicBezTo>
                    <a:pt x="127" y="1"/>
                    <a:pt x="0" y="96"/>
                    <a:pt x="0" y="254"/>
                  </a:cubicBezTo>
                  <a:cubicBezTo>
                    <a:pt x="0" y="381"/>
                    <a:pt x="127" y="476"/>
                    <a:pt x="222" y="476"/>
                  </a:cubicBezTo>
                  <a:cubicBezTo>
                    <a:pt x="349" y="476"/>
                    <a:pt x="475" y="381"/>
                    <a:pt x="475" y="254"/>
                  </a:cubicBezTo>
                  <a:cubicBezTo>
                    <a:pt x="475" y="127"/>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26;p68"/>
            <p:cNvSpPr/>
            <p:nvPr/>
          </p:nvSpPr>
          <p:spPr>
            <a:xfrm>
              <a:off x="1097925" y="3565675"/>
              <a:ext cx="11900" cy="11900"/>
            </a:xfrm>
            <a:custGeom>
              <a:avLst/>
              <a:gdLst/>
              <a:ahLst/>
              <a:cxnLst/>
              <a:rect l="l" t="t" r="r" b="b"/>
              <a:pathLst>
                <a:path w="476" h="476" extrusionOk="0">
                  <a:moveTo>
                    <a:pt x="254" y="0"/>
                  </a:moveTo>
                  <a:cubicBezTo>
                    <a:pt x="96" y="0"/>
                    <a:pt x="1" y="127"/>
                    <a:pt x="1" y="254"/>
                  </a:cubicBezTo>
                  <a:cubicBezTo>
                    <a:pt x="1" y="349"/>
                    <a:pt x="127" y="475"/>
                    <a:pt x="254" y="475"/>
                  </a:cubicBezTo>
                  <a:cubicBezTo>
                    <a:pt x="381" y="475"/>
                    <a:pt x="476" y="349"/>
                    <a:pt x="476" y="254"/>
                  </a:cubicBezTo>
                  <a:cubicBezTo>
                    <a:pt x="476" y="127"/>
                    <a:pt x="381"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527;p68"/>
            <p:cNvSpPr/>
            <p:nvPr/>
          </p:nvSpPr>
          <p:spPr>
            <a:xfrm>
              <a:off x="1161275" y="3565675"/>
              <a:ext cx="11900" cy="11900"/>
            </a:xfrm>
            <a:custGeom>
              <a:avLst/>
              <a:gdLst/>
              <a:ahLst/>
              <a:cxnLst/>
              <a:rect l="l" t="t" r="r" b="b"/>
              <a:pathLst>
                <a:path w="476" h="476" extrusionOk="0">
                  <a:moveTo>
                    <a:pt x="253" y="0"/>
                  </a:moveTo>
                  <a:cubicBezTo>
                    <a:pt x="127" y="0"/>
                    <a:pt x="0" y="127"/>
                    <a:pt x="0" y="254"/>
                  </a:cubicBezTo>
                  <a:cubicBezTo>
                    <a:pt x="0" y="349"/>
                    <a:pt x="127" y="475"/>
                    <a:pt x="253" y="475"/>
                  </a:cubicBezTo>
                  <a:cubicBezTo>
                    <a:pt x="380" y="475"/>
                    <a:pt x="475" y="349"/>
                    <a:pt x="475" y="254"/>
                  </a:cubicBezTo>
                  <a:cubicBezTo>
                    <a:pt x="475" y="127"/>
                    <a:pt x="380"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528;p68"/>
            <p:cNvSpPr/>
            <p:nvPr/>
          </p:nvSpPr>
          <p:spPr>
            <a:xfrm>
              <a:off x="881775" y="3766775"/>
              <a:ext cx="11125" cy="11900"/>
            </a:xfrm>
            <a:custGeom>
              <a:avLst/>
              <a:gdLst/>
              <a:ahLst/>
              <a:cxnLst/>
              <a:rect l="l" t="t" r="r" b="b"/>
              <a:pathLst>
                <a:path w="445" h="476" extrusionOk="0">
                  <a:moveTo>
                    <a:pt x="223" y="0"/>
                  </a:moveTo>
                  <a:cubicBezTo>
                    <a:pt x="64" y="0"/>
                    <a:pt x="1" y="64"/>
                    <a:pt x="1" y="222"/>
                  </a:cubicBezTo>
                  <a:cubicBezTo>
                    <a:pt x="1" y="349"/>
                    <a:pt x="96" y="475"/>
                    <a:pt x="223" y="475"/>
                  </a:cubicBezTo>
                  <a:cubicBezTo>
                    <a:pt x="349" y="475"/>
                    <a:pt x="444" y="349"/>
                    <a:pt x="444" y="222"/>
                  </a:cubicBezTo>
                  <a:cubicBezTo>
                    <a:pt x="444" y="127"/>
                    <a:pt x="349" y="0"/>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529;p68"/>
            <p:cNvSpPr/>
            <p:nvPr/>
          </p:nvSpPr>
          <p:spPr>
            <a:xfrm>
              <a:off x="936425" y="3766775"/>
              <a:ext cx="12675" cy="11900"/>
            </a:xfrm>
            <a:custGeom>
              <a:avLst/>
              <a:gdLst/>
              <a:ahLst/>
              <a:cxnLst/>
              <a:rect l="l" t="t" r="r" b="b"/>
              <a:pathLst>
                <a:path w="507" h="476" extrusionOk="0">
                  <a:moveTo>
                    <a:pt x="253" y="0"/>
                  </a:moveTo>
                  <a:cubicBezTo>
                    <a:pt x="127" y="0"/>
                    <a:pt x="0" y="64"/>
                    <a:pt x="32" y="222"/>
                  </a:cubicBezTo>
                  <a:cubicBezTo>
                    <a:pt x="32" y="349"/>
                    <a:pt x="127" y="475"/>
                    <a:pt x="253" y="475"/>
                  </a:cubicBezTo>
                  <a:cubicBezTo>
                    <a:pt x="380" y="475"/>
                    <a:pt x="507" y="349"/>
                    <a:pt x="507" y="222"/>
                  </a:cubicBezTo>
                  <a:cubicBezTo>
                    <a:pt x="507" y="127"/>
                    <a:pt x="380"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530;p68"/>
            <p:cNvSpPr/>
            <p:nvPr/>
          </p:nvSpPr>
          <p:spPr>
            <a:xfrm>
              <a:off x="1093175" y="3760425"/>
              <a:ext cx="11900" cy="11900"/>
            </a:xfrm>
            <a:custGeom>
              <a:avLst/>
              <a:gdLst/>
              <a:ahLst/>
              <a:cxnLst/>
              <a:rect l="l" t="t" r="r" b="b"/>
              <a:pathLst>
                <a:path w="476" h="476" extrusionOk="0">
                  <a:moveTo>
                    <a:pt x="254" y="1"/>
                  </a:moveTo>
                  <a:cubicBezTo>
                    <a:pt x="127" y="1"/>
                    <a:pt x="1" y="128"/>
                    <a:pt x="1" y="254"/>
                  </a:cubicBezTo>
                  <a:cubicBezTo>
                    <a:pt x="1" y="381"/>
                    <a:pt x="127" y="476"/>
                    <a:pt x="254" y="476"/>
                  </a:cubicBezTo>
                  <a:cubicBezTo>
                    <a:pt x="349" y="476"/>
                    <a:pt x="476" y="381"/>
                    <a:pt x="476" y="254"/>
                  </a:cubicBezTo>
                  <a:cubicBezTo>
                    <a:pt x="476" y="128"/>
                    <a:pt x="349"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531;p68"/>
            <p:cNvSpPr/>
            <p:nvPr/>
          </p:nvSpPr>
          <p:spPr>
            <a:xfrm>
              <a:off x="1159675" y="3760425"/>
              <a:ext cx="11900" cy="11900"/>
            </a:xfrm>
            <a:custGeom>
              <a:avLst/>
              <a:gdLst/>
              <a:ahLst/>
              <a:cxnLst/>
              <a:rect l="l" t="t" r="r" b="b"/>
              <a:pathLst>
                <a:path w="476" h="476" extrusionOk="0">
                  <a:moveTo>
                    <a:pt x="222" y="1"/>
                  </a:moveTo>
                  <a:cubicBezTo>
                    <a:pt x="127" y="1"/>
                    <a:pt x="1" y="128"/>
                    <a:pt x="1" y="254"/>
                  </a:cubicBezTo>
                  <a:cubicBezTo>
                    <a:pt x="1" y="381"/>
                    <a:pt x="127" y="476"/>
                    <a:pt x="222" y="476"/>
                  </a:cubicBezTo>
                  <a:cubicBezTo>
                    <a:pt x="349" y="476"/>
                    <a:pt x="476" y="381"/>
                    <a:pt x="476" y="254"/>
                  </a:cubicBezTo>
                  <a:cubicBezTo>
                    <a:pt x="476" y="128"/>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 name="Google Shape;1028;p46"/>
          <p:cNvSpPr/>
          <p:nvPr/>
        </p:nvSpPr>
        <p:spPr>
          <a:xfrm>
            <a:off x="7495792" y="1841563"/>
            <a:ext cx="793376" cy="794783"/>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3" name="Google Shape;1029;p46"/>
          <p:cNvGrpSpPr/>
          <p:nvPr/>
        </p:nvGrpSpPr>
        <p:grpSpPr>
          <a:xfrm>
            <a:off x="7659428" y="1997034"/>
            <a:ext cx="466103" cy="444399"/>
            <a:chOff x="6370025" y="2899050"/>
            <a:chExt cx="408575" cy="389550"/>
          </a:xfrm>
        </p:grpSpPr>
        <p:sp>
          <p:nvSpPr>
            <p:cNvPr id="34" name="Google Shape;1030;p46"/>
            <p:cNvSpPr/>
            <p:nvPr/>
          </p:nvSpPr>
          <p:spPr>
            <a:xfrm>
              <a:off x="6488000" y="2992475"/>
              <a:ext cx="11900" cy="19800"/>
            </a:xfrm>
            <a:custGeom>
              <a:avLst/>
              <a:gdLst/>
              <a:ahLst/>
              <a:cxnLst/>
              <a:rect l="l" t="t" r="r" b="b"/>
              <a:pathLst>
                <a:path w="476" h="792" extrusionOk="0">
                  <a:moveTo>
                    <a:pt x="222" y="0"/>
                  </a:moveTo>
                  <a:cubicBezTo>
                    <a:pt x="127" y="0"/>
                    <a:pt x="1" y="127"/>
                    <a:pt x="1" y="253"/>
                  </a:cubicBezTo>
                  <a:lnTo>
                    <a:pt x="1" y="570"/>
                  </a:lnTo>
                  <a:cubicBezTo>
                    <a:pt x="1" y="728"/>
                    <a:pt x="64" y="792"/>
                    <a:pt x="222" y="792"/>
                  </a:cubicBezTo>
                  <a:cubicBezTo>
                    <a:pt x="349" y="792"/>
                    <a:pt x="476" y="665"/>
                    <a:pt x="476" y="570"/>
                  </a:cubicBezTo>
                  <a:lnTo>
                    <a:pt x="476" y="253"/>
                  </a:lnTo>
                  <a:cubicBezTo>
                    <a:pt x="476"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031;p46"/>
            <p:cNvSpPr/>
            <p:nvPr/>
          </p:nvSpPr>
          <p:spPr>
            <a:xfrm>
              <a:off x="6476125" y="3021175"/>
              <a:ext cx="35650" cy="18025"/>
            </a:xfrm>
            <a:custGeom>
              <a:avLst/>
              <a:gdLst/>
              <a:ahLst/>
              <a:cxnLst/>
              <a:rect l="l" t="t" r="r" b="b"/>
              <a:pathLst>
                <a:path w="1426" h="721" extrusionOk="0">
                  <a:moveTo>
                    <a:pt x="296" y="0"/>
                  </a:moveTo>
                  <a:cubicBezTo>
                    <a:pt x="254" y="0"/>
                    <a:pt x="209" y="18"/>
                    <a:pt x="159" y="55"/>
                  </a:cubicBezTo>
                  <a:cubicBezTo>
                    <a:pt x="32" y="119"/>
                    <a:pt x="1" y="245"/>
                    <a:pt x="64" y="372"/>
                  </a:cubicBezTo>
                  <a:cubicBezTo>
                    <a:pt x="191" y="594"/>
                    <a:pt x="476" y="721"/>
                    <a:pt x="697" y="721"/>
                  </a:cubicBezTo>
                  <a:cubicBezTo>
                    <a:pt x="982" y="721"/>
                    <a:pt x="1236" y="594"/>
                    <a:pt x="1331" y="372"/>
                  </a:cubicBezTo>
                  <a:cubicBezTo>
                    <a:pt x="1426" y="245"/>
                    <a:pt x="1362" y="119"/>
                    <a:pt x="1267" y="55"/>
                  </a:cubicBezTo>
                  <a:cubicBezTo>
                    <a:pt x="1223" y="22"/>
                    <a:pt x="1175" y="8"/>
                    <a:pt x="1130" y="8"/>
                  </a:cubicBezTo>
                  <a:cubicBezTo>
                    <a:pt x="1046" y="8"/>
                    <a:pt x="971" y="57"/>
                    <a:pt x="951" y="119"/>
                  </a:cubicBezTo>
                  <a:cubicBezTo>
                    <a:pt x="919" y="214"/>
                    <a:pt x="824" y="245"/>
                    <a:pt x="697" y="245"/>
                  </a:cubicBezTo>
                  <a:cubicBezTo>
                    <a:pt x="634" y="245"/>
                    <a:pt x="507" y="214"/>
                    <a:pt x="476" y="119"/>
                  </a:cubicBezTo>
                  <a:cubicBezTo>
                    <a:pt x="418" y="42"/>
                    <a:pt x="361" y="0"/>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032;p46"/>
            <p:cNvSpPr/>
            <p:nvPr/>
          </p:nvSpPr>
          <p:spPr>
            <a:xfrm>
              <a:off x="6370025" y="2899050"/>
              <a:ext cx="408575" cy="389550"/>
            </a:xfrm>
            <a:custGeom>
              <a:avLst/>
              <a:gdLst/>
              <a:ahLst/>
              <a:cxnLst/>
              <a:rect l="l" t="t" r="r" b="b"/>
              <a:pathLst>
                <a:path w="16343" h="15582" extrusionOk="0">
                  <a:moveTo>
                    <a:pt x="5733" y="412"/>
                  </a:moveTo>
                  <a:lnTo>
                    <a:pt x="5733" y="1647"/>
                  </a:lnTo>
                  <a:cubicBezTo>
                    <a:pt x="5036" y="2787"/>
                    <a:pt x="2724" y="3167"/>
                    <a:pt x="2534" y="3199"/>
                  </a:cubicBezTo>
                  <a:lnTo>
                    <a:pt x="2028" y="3199"/>
                  </a:lnTo>
                  <a:lnTo>
                    <a:pt x="2028" y="2597"/>
                  </a:lnTo>
                  <a:cubicBezTo>
                    <a:pt x="2028" y="1425"/>
                    <a:pt x="3010" y="412"/>
                    <a:pt x="4213" y="412"/>
                  </a:cubicBezTo>
                  <a:close/>
                  <a:moveTo>
                    <a:pt x="2279" y="3702"/>
                  </a:moveTo>
                  <a:cubicBezTo>
                    <a:pt x="2300" y="3702"/>
                    <a:pt x="2322" y="3703"/>
                    <a:pt x="2344" y="3705"/>
                  </a:cubicBezTo>
                  <a:lnTo>
                    <a:pt x="2344" y="4054"/>
                  </a:lnTo>
                  <a:cubicBezTo>
                    <a:pt x="2313" y="4212"/>
                    <a:pt x="2344" y="4465"/>
                    <a:pt x="2376" y="4655"/>
                  </a:cubicBezTo>
                  <a:cubicBezTo>
                    <a:pt x="2352" y="4658"/>
                    <a:pt x="2328" y="4659"/>
                    <a:pt x="2304" y="4659"/>
                  </a:cubicBezTo>
                  <a:cubicBezTo>
                    <a:pt x="2035" y="4659"/>
                    <a:pt x="1743" y="4500"/>
                    <a:pt x="1743" y="4180"/>
                  </a:cubicBezTo>
                  <a:cubicBezTo>
                    <a:pt x="1743" y="3914"/>
                    <a:pt x="1965" y="3702"/>
                    <a:pt x="2279" y="3702"/>
                  </a:cubicBezTo>
                  <a:close/>
                  <a:moveTo>
                    <a:pt x="9636" y="2266"/>
                  </a:moveTo>
                  <a:cubicBezTo>
                    <a:pt x="9708" y="2266"/>
                    <a:pt x="9779" y="2271"/>
                    <a:pt x="9850" y="2280"/>
                  </a:cubicBezTo>
                  <a:lnTo>
                    <a:pt x="10863" y="2407"/>
                  </a:lnTo>
                  <a:lnTo>
                    <a:pt x="10927" y="2407"/>
                  </a:lnTo>
                  <a:lnTo>
                    <a:pt x="10927" y="3547"/>
                  </a:lnTo>
                  <a:lnTo>
                    <a:pt x="9217" y="4339"/>
                  </a:lnTo>
                  <a:cubicBezTo>
                    <a:pt x="8805" y="4529"/>
                    <a:pt x="8520" y="5004"/>
                    <a:pt x="8520" y="5479"/>
                  </a:cubicBezTo>
                  <a:lnTo>
                    <a:pt x="8203" y="5479"/>
                  </a:lnTo>
                  <a:cubicBezTo>
                    <a:pt x="8108" y="5479"/>
                    <a:pt x="8045" y="5479"/>
                    <a:pt x="7950" y="5542"/>
                  </a:cubicBezTo>
                  <a:lnTo>
                    <a:pt x="7950" y="3832"/>
                  </a:lnTo>
                  <a:cubicBezTo>
                    <a:pt x="7950" y="3389"/>
                    <a:pt x="8203" y="2914"/>
                    <a:pt x="8552" y="2629"/>
                  </a:cubicBezTo>
                  <a:cubicBezTo>
                    <a:pt x="8821" y="2413"/>
                    <a:pt x="9228" y="2266"/>
                    <a:pt x="9636" y="2266"/>
                  </a:cubicBezTo>
                  <a:close/>
                  <a:moveTo>
                    <a:pt x="12795" y="2211"/>
                  </a:moveTo>
                  <a:cubicBezTo>
                    <a:pt x="13608" y="2211"/>
                    <a:pt x="14375" y="2935"/>
                    <a:pt x="14347" y="3832"/>
                  </a:cubicBezTo>
                  <a:lnTo>
                    <a:pt x="14347" y="5542"/>
                  </a:lnTo>
                  <a:cubicBezTo>
                    <a:pt x="14252" y="5479"/>
                    <a:pt x="13904" y="5479"/>
                    <a:pt x="13777" y="5479"/>
                  </a:cubicBezTo>
                  <a:cubicBezTo>
                    <a:pt x="13809" y="5004"/>
                    <a:pt x="13492" y="4529"/>
                    <a:pt x="13080" y="4339"/>
                  </a:cubicBezTo>
                  <a:lnTo>
                    <a:pt x="11370" y="3547"/>
                  </a:lnTo>
                  <a:lnTo>
                    <a:pt x="11370" y="2407"/>
                  </a:lnTo>
                  <a:cubicBezTo>
                    <a:pt x="11433" y="2375"/>
                    <a:pt x="11497" y="2375"/>
                    <a:pt x="11497" y="2375"/>
                  </a:cubicBezTo>
                  <a:lnTo>
                    <a:pt x="12479" y="2249"/>
                  </a:lnTo>
                  <a:cubicBezTo>
                    <a:pt x="12584" y="2223"/>
                    <a:pt x="12690" y="2211"/>
                    <a:pt x="12795" y="2211"/>
                  </a:cubicBezTo>
                  <a:close/>
                  <a:moveTo>
                    <a:pt x="5891" y="2217"/>
                  </a:moveTo>
                  <a:cubicBezTo>
                    <a:pt x="6113" y="2629"/>
                    <a:pt x="6493" y="3262"/>
                    <a:pt x="7126" y="3579"/>
                  </a:cubicBezTo>
                  <a:lnTo>
                    <a:pt x="7126" y="4022"/>
                  </a:lnTo>
                  <a:cubicBezTo>
                    <a:pt x="7126" y="5225"/>
                    <a:pt x="6145" y="6207"/>
                    <a:pt x="4941" y="6207"/>
                  </a:cubicBezTo>
                  <a:cubicBezTo>
                    <a:pt x="3770" y="6207"/>
                    <a:pt x="2788" y="5225"/>
                    <a:pt x="2788" y="4022"/>
                  </a:cubicBezTo>
                  <a:lnTo>
                    <a:pt x="2788" y="3642"/>
                  </a:lnTo>
                  <a:cubicBezTo>
                    <a:pt x="3358" y="3515"/>
                    <a:pt x="5068" y="3167"/>
                    <a:pt x="5891" y="2217"/>
                  </a:cubicBezTo>
                  <a:close/>
                  <a:moveTo>
                    <a:pt x="14125" y="5922"/>
                  </a:moveTo>
                  <a:cubicBezTo>
                    <a:pt x="14252" y="5922"/>
                    <a:pt x="14379" y="6049"/>
                    <a:pt x="14379" y="6176"/>
                  </a:cubicBezTo>
                  <a:lnTo>
                    <a:pt x="14379" y="6682"/>
                  </a:lnTo>
                  <a:cubicBezTo>
                    <a:pt x="14379" y="6809"/>
                    <a:pt x="14252" y="6904"/>
                    <a:pt x="14125" y="6904"/>
                  </a:cubicBezTo>
                  <a:lnTo>
                    <a:pt x="13809" y="6904"/>
                  </a:lnTo>
                  <a:lnTo>
                    <a:pt x="13809" y="6714"/>
                  </a:lnTo>
                  <a:lnTo>
                    <a:pt x="13809" y="5922"/>
                  </a:lnTo>
                  <a:close/>
                  <a:moveTo>
                    <a:pt x="8520" y="5954"/>
                  </a:moveTo>
                  <a:lnTo>
                    <a:pt x="8520" y="6746"/>
                  </a:lnTo>
                  <a:lnTo>
                    <a:pt x="8520" y="6967"/>
                  </a:lnTo>
                  <a:lnTo>
                    <a:pt x="8203" y="6967"/>
                  </a:lnTo>
                  <a:cubicBezTo>
                    <a:pt x="8108" y="6904"/>
                    <a:pt x="7950" y="6809"/>
                    <a:pt x="7950" y="6651"/>
                  </a:cubicBezTo>
                  <a:lnTo>
                    <a:pt x="7950" y="6207"/>
                  </a:lnTo>
                  <a:cubicBezTo>
                    <a:pt x="7950" y="6081"/>
                    <a:pt x="8077" y="5954"/>
                    <a:pt x="8203" y="5954"/>
                  </a:cubicBezTo>
                  <a:close/>
                  <a:moveTo>
                    <a:pt x="7475" y="4845"/>
                  </a:moveTo>
                  <a:lnTo>
                    <a:pt x="7475" y="7537"/>
                  </a:lnTo>
                  <a:lnTo>
                    <a:pt x="6303" y="7284"/>
                  </a:lnTo>
                  <a:cubicBezTo>
                    <a:pt x="6176" y="7221"/>
                    <a:pt x="6050" y="7126"/>
                    <a:pt x="6050" y="6999"/>
                  </a:cubicBezTo>
                  <a:lnTo>
                    <a:pt x="6050" y="6492"/>
                  </a:lnTo>
                  <a:cubicBezTo>
                    <a:pt x="6746" y="6176"/>
                    <a:pt x="7285" y="5574"/>
                    <a:pt x="7475" y="4845"/>
                  </a:cubicBezTo>
                  <a:close/>
                  <a:moveTo>
                    <a:pt x="2534" y="5099"/>
                  </a:moveTo>
                  <a:cubicBezTo>
                    <a:pt x="2819" y="5701"/>
                    <a:pt x="3295" y="6176"/>
                    <a:pt x="3833" y="6397"/>
                  </a:cubicBezTo>
                  <a:lnTo>
                    <a:pt x="3833" y="6967"/>
                  </a:lnTo>
                  <a:cubicBezTo>
                    <a:pt x="3833" y="7031"/>
                    <a:pt x="3770" y="7221"/>
                    <a:pt x="3611" y="7221"/>
                  </a:cubicBezTo>
                  <a:lnTo>
                    <a:pt x="2028" y="7601"/>
                  </a:lnTo>
                  <a:lnTo>
                    <a:pt x="2028" y="5099"/>
                  </a:lnTo>
                  <a:cubicBezTo>
                    <a:pt x="2044" y="5115"/>
                    <a:pt x="2147" y="5123"/>
                    <a:pt x="2257" y="5123"/>
                  </a:cubicBezTo>
                  <a:cubicBezTo>
                    <a:pt x="2368" y="5123"/>
                    <a:pt x="2487" y="5115"/>
                    <a:pt x="2534" y="5099"/>
                  </a:cubicBezTo>
                  <a:close/>
                  <a:moveTo>
                    <a:pt x="11117" y="3959"/>
                  </a:moveTo>
                  <a:lnTo>
                    <a:pt x="12827" y="4782"/>
                  </a:lnTo>
                  <a:cubicBezTo>
                    <a:pt x="13112" y="4909"/>
                    <a:pt x="13270" y="5162"/>
                    <a:pt x="13270" y="5447"/>
                  </a:cubicBezTo>
                  <a:lnTo>
                    <a:pt x="13270" y="6746"/>
                  </a:lnTo>
                  <a:cubicBezTo>
                    <a:pt x="13302" y="7347"/>
                    <a:pt x="12985" y="7949"/>
                    <a:pt x="12447" y="8234"/>
                  </a:cubicBezTo>
                  <a:cubicBezTo>
                    <a:pt x="12320" y="8139"/>
                    <a:pt x="12194" y="8139"/>
                    <a:pt x="12067" y="8139"/>
                  </a:cubicBezTo>
                  <a:lnTo>
                    <a:pt x="10230" y="8139"/>
                  </a:lnTo>
                  <a:cubicBezTo>
                    <a:pt x="10103" y="8139"/>
                    <a:pt x="9977" y="8171"/>
                    <a:pt x="9850" y="8234"/>
                  </a:cubicBezTo>
                  <a:cubicBezTo>
                    <a:pt x="9312" y="7917"/>
                    <a:pt x="8995" y="7347"/>
                    <a:pt x="8995" y="6714"/>
                  </a:cubicBezTo>
                  <a:lnTo>
                    <a:pt x="8995" y="5447"/>
                  </a:lnTo>
                  <a:cubicBezTo>
                    <a:pt x="8995" y="5162"/>
                    <a:pt x="9153" y="4909"/>
                    <a:pt x="9438" y="4782"/>
                  </a:cubicBezTo>
                  <a:lnTo>
                    <a:pt x="11117" y="3959"/>
                  </a:lnTo>
                  <a:close/>
                  <a:moveTo>
                    <a:pt x="5638" y="6587"/>
                  </a:moveTo>
                  <a:lnTo>
                    <a:pt x="5638" y="6967"/>
                  </a:lnTo>
                  <a:cubicBezTo>
                    <a:pt x="5638" y="7316"/>
                    <a:pt x="5891" y="7632"/>
                    <a:pt x="6208" y="7696"/>
                  </a:cubicBezTo>
                  <a:lnTo>
                    <a:pt x="6683" y="7822"/>
                  </a:lnTo>
                  <a:cubicBezTo>
                    <a:pt x="6249" y="8321"/>
                    <a:pt x="5594" y="8583"/>
                    <a:pt x="4935" y="8583"/>
                  </a:cubicBezTo>
                  <a:cubicBezTo>
                    <a:pt x="4295" y="8583"/>
                    <a:pt x="3652" y="8337"/>
                    <a:pt x="3200" y="7822"/>
                  </a:cubicBezTo>
                  <a:lnTo>
                    <a:pt x="3738" y="7696"/>
                  </a:lnTo>
                  <a:cubicBezTo>
                    <a:pt x="4023" y="7632"/>
                    <a:pt x="4371" y="7316"/>
                    <a:pt x="4371" y="6967"/>
                  </a:cubicBezTo>
                  <a:lnTo>
                    <a:pt x="4371" y="6587"/>
                  </a:lnTo>
                  <a:cubicBezTo>
                    <a:pt x="4561" y="6619"/>
                    <a:pt x="4751" y="6682"/>
                    <a:pt x="5005" y="6682"/>
                  </a:cubicBezTo>
                  <a:cubicBezTo>
                    <a:pt x="5195" y="6682"/>
                    <a:pt x="5416" y="6619"/>
                    <a:pt x="5638" y="6587"/>
                  </a:cubicBezTo>
                  <a:close/>
                  <a:moveTo>
                    <a:pt x="7950" y="7347"/>
                  </a:moveTo>
                  <a:cubicBezTo>
                    <a:pt x="8045" y="7379"/>
                    <a:pt x="8108" y="7379"/>
                    <a:pt x="8203" y="7379"/>
                  </a:cubicBezTo>
                  <a:lnTo>
                    <a:pt x="8647" y="7379"/>
                  </a:lnTo>
                  <a:cubicBezTo>
                    <a:pt x="8805" y="7917"/>
                    <a:pt x="9122" y="8297"/>
                    <a:pt x="9597" y="8614"/>
                  </a:cubicBezTo>
                  <a:cubicBezTo>
                    <a:pt x="9533" y="8677"/>
                    <a:pt x="9533" y="8772"/>
                    <a:pt x="9533" y="8804"/>
                  </a:cubicBezTo>
                  <a:lnTo>
                    <a:pt x="9533" y="8994"/>
                  </a:lnTo>
                  <a:lnTo>
                    <a:pt x="8900" y="8994"/>
                  </a:lnTo>
                  <a:cubicBezTo>
                    <a:pt x="8882" y="8995"/>
                    <a:pt x="8863" y="8996"/>
                    <a:pt x="8845" y="8996"/>
                  </a:cubicBezTo>
                  <a:cubicBezTo>
                    <a:pt x="8362" y="8996"/>
                    <a:pt x="7950" y="8596"/>
                    <a:pt x="7950" y="8107"/>
                  </a:cubicBezTo>
                  <a:lnTo>
                    <a:pt x="7950" y="7347"/>
                  </a:lnTo>
                  <a:close/>
                  <a:moveTo>
                    <a:pt x="12067" y="8582"/>
                  </a:moveTo>
                  <a:cubicBezTo>
                    <a:pt x="12194" y="8614"/>
                    <a:pt x="12320" y="8741"/>
                    <a:pt x="12320" y="8804"/>
                  </a:cubicBezTo>
                  <a:lnTo>
                    <a:pt x="12320" y="9247"/>
                  </a:lnTo>
                  <a:cubicBezTo>
                    <a:pt x="12320" y="9279"/>
                    <a:pt x="12289" y="9374"/>
                    <a:pt x="12225" y="9406"/>
                  </a:cubicBezTo>
                  <a:cubicBezTo>
                    <a:pt x="12194" y="9437"/>
                    <a:pt x="12162" y="9437"/>
                    <a:pt x="12067" y="9437"/>
                  </a:cubicBezTo>
                  <a:lnTo>
                    <a:pt x="10230" y="9437"/>
                  </a:lnTo>
                  <a:cubicBezTo>
                    <a:pt x="10167" y="9437"/>
                    <a:pt x="10103" y="9406"/>
                    <a:pt x="10072" y="9406"/>
                  </a:cubicBezTo>
                  <a:cubicBezTo>
                    <a:pt x="10008" y="9374"/>
                    <a:pt x="9977" y="9342"/>
                    <a:pt x="9977" y="9247"/>
                  </a:cubicBezTo>
                  <a:lnTo>
                    <a:pt x="9977" y="8804"/>
                  </a:lnTo>
                  <a:cubicBezTo>
                    <a:pt x="9977" y="8772"/>
                    <a:pt x="10008" y="8709"/>
                    <a:pt x="10072" y="8646"/>
                  </a:cubicBezTo>
                  <a:cubicBezTo>
                    <a:pt x="10103" y="8614"/>
                    <a:pt x="10135" y="8582"/>
                    <a:pt x="10230" y="8582"/>
                  </a:cubicBezTo>
                  <a:close/>
                  <a:moveTo>
                    <a:pt x="14442" y="10293"/>
                  </a:moveTo>
                  <a:lnTo>
                    <a:pt x="14727" y="10356"/>
                  </a:lnTo>
                  <a:cubicBezTo>
                    <a:pt x="15202" y="10546"/>
                    <a:pt x="15519" y="10926"/>
                    <a:pt x="15550" y="11338"/>
                  </a:cubicBezTo>
                  <a:lnTo>
                    <a:pt x="15550" y="11401"/>
                  </a:lnTo>
                  <a:lnTo>
                    <a:pt x="14442" y="11401"/>
                  </a:lnTo>
                  <a:lnTo>
                    <a:pt x="14442" y="10293"/>
                  </a:lnTo>
                  <a:close/>
                  <a:moveTo>
                    <a:pt x="7855" y="10324"/>
                  </a:moveTo>
                  <a:lnTo>
                    <a:pt x="7855" y="11433"/>
                  </a:lnTo>
                  <a:lnTo>
                    <a:pt x="6746" y="11433"/>
                  </a:lnTo>
                  <a:cubicBezTo>
                    <a:pt x="6810" y="10958"/>
                    <a:pt x="7126" y="10546"/>
                    <a:pt x="7570" y="10388"/>
                  </a:cubicBezTo>
                  <a:lnTo>
                    <a:pt x="7855" y="10324"/>
                  </a:lnTo>
                  <a:close/>
                  <a:moveTo>
                    <a:pt x="12542" y="9881"/>
                  </a:moveTo>
                  <a:lnTo>
                    <a:pt x="12795" y="9912"/>
                  </a:lnTo>
                  <a:lnTo>
                    <a:pt x="12795" y="11654"/>
                  </a:lnTo>
                  <a:lnTo>
                    <a:pt x="12700" y="11654"/>
                  </a:lnTo>
                  <a:cubicBezTo>
                    <a:pt x="12700" y="11813"/>
                    <a:pt x="12605" y="11908"/>
                    <a:pt x="12479" y="11908"/>
                  </a:cubicBezTo>
                  <a:lnTo>
                    <a:pt x="12320" y="11908"/>
                  </a:lnTo>
                  <a:cubicBezTo>
                    <a:pt x="12162" y="11908"/>
                    <a:pt x="12067" y="11781"/>
                    <a:pt x="12067" y="11654"/>
                  </a:cubicBezTo>
                  <a:lnTo>
                    <a:pt x="12067" y="11116"/>
                  </a:lnTo>
                  <a:cubicBezTo>
                    <a:pt x="12067" y="10989"/>
                    <a:pt x="11972" y="10863"/>
                    <a:pt x="11845" y="10863"/>
                  </a:cubicBezTo>
                  <a:cubicBezTo>
                    <a:pt x="11719" y="10863"/>
                    <a:pt x="11592" y="10989"/>
                    <a:pt x="11592" y="11116"/>
                  </a:cubicBezTo>
                  <a:lnTo>
                    <a:pt x="11592" y="11433"/>
                  </a:lnTo>
                  <a:lnTo>
                    <a:pt x="10863" y="11433"/>
                  </a:lnTo>
                  <a:lnTo>
                    <a:pt x="10863" y="11116"/>
                  </a:lnTo>
                  <a:cubicBezTo>
                    <a:pt x="10863" y="10989"/>
                    <a:pt x="10737" y="10863"/>
                    <a:pt x="10610" y="10863"/>
                  </a:cubicBezTo>
                  <a:cubicBezTo>
                    <a:pt x="10483" y="10863"/>
                    <a:pt x="10357" y="10989"/>
                    <a:pt x="10357" y="11116"/>
                  </a:cubicBezTo>
                  <a:lnTo>
                    <a:pt x="10357" y="11654"/>
                  </a:lnTo>
                  <a:cubicBezTo>
                    <a:pt x="10357" y="11813"/>
                    <a:pt x="10262" y="11908"/>
                    <a:pt x="10135" y="11908"/>
                  </a:cubicBezTo>
                  <a:lnTo>
                    <a:pt x="9977" y="11908"/>
                  </a:lnTo>
                  <a:cubicBezTo>
                    <a:pt x="9850" y="11908"/>
                    <a:pt x="9723" y="11781"/>
                    <a:pt x="9723" y="11654"/>
                  </a:cubicBezTo>
                  <a:lnTo>
                    <a:pt x="9723" y="9912"/>
                  </a:lnTo>
                  <a:lnTo>
                    <a:pt x="9977" y="9881"/>
                  </a:lnTo>
                  <a:cubicBezTo>
                    <a:pt x="10103" y="9944"/>
                    <a:pt x="10230" y="9944"/>
                    <a:pt x="10325" y="9944"/>
                  </a:cubicBezTo>
                  <a:lnTo>
                    <a:pt x="12194" y="9944"/>
                  </a:lnTo>
                  <a:cubicBezTo>
                    <a:pt x="12320" y="9944"/>
                    <a:pt x="12447" y="9912"/>
                    <a:pt x="12542" y="9881"/>
                  </a:cubicBezTo>
                  <a:close/>
                  <a:moveTo>
                    <a:pt x="13112" y="9976"/>
                  </a:moveTo>
                  <a:lnTo>
                    <a:pt x="13904" y="10134"/>
                  </a:lnTo>
                  <a:lnTo>
                    <a:pt x="13904" y="12668"/>
                  </a:lnTo>
                  <a:lnTo>
                    <a:pt x="8362" y="12668"/>
                  </a:lnTo>
                  <a:lnTo>
                    <a:pt x="8362" y="10166"/>
                  </a:lnTo>
                  <a:lnTo>
                    <a:pt x="9185" y="9976"/>
                  </a:lnTo>
                  <a:lnTo>
                    <a:pt x="9185" y="11623"/>
                  </a:lnTo>
                  <a:cubicBezTo>
                    <a:pt x="9185" y="12034"/>
                    <a:pt x="9502" y="12351"/>
                    <a:pt x="9913" y="12351"/>
                  </a:cubicBezTo>
                  <a:lnTo>
                    <a:pt x="10072" y="12351"/>
                  </a:lnTo>
                  <a:cubicBezTo>
                    <a:pt x="10357" y="12351"/>
                    <a:pt x="10642" y="12129"/>
                    <a:pt x="10737" y="11876"/>
                  </a:cubicBezTo>
                  <a:lnTo>
                    <a:pt x="11560" y="11876"/>
                  </a:lnTo>
                  <a:cubicBezTo>
                    <a:pt x="11687" y="12129"/>
                    <a:pt x="11909" y="12351"/>
                    <a:pt x="12225" y="12351"/>
                  </a:cubicBezTo>
                  <a:lnTo>
                    <a:pt x="12384" y="12351"/>
                  </a:lnTo>
                  <a:cubicBezTo>
                    <a:pt x="12795" y="12351"/>
                    <a:pt x="13112" y="12034"/>
                    <a:pt x="13112" y="11623"/>
                  </a:cubicBezTo>
                  <a:lnTo>
                    <a:pt x="13112" y="9976"/>
                  </a:lnTo>
                  <a:close/>
                  <a:moveTo>
                    <a:pt x="7887" y="11908"/>
                  </a:moveTo>
                  <a:lnTo>
                    <a:pt x="7887" y="12699"/>
                  </a:lnTo>
                  <a:lnTo>
                    <a:pt x="6683" y="12699"/>
                  </a:lnTo>
                  <a:lnTo>
                    <a:pt x="6746" y="11908"/>
                  </a:lnTo>
                  <a:close/>
                  <a:moveTo>
                    <a:pt x="15614" y="11908"/>
                  </a:moveTo>
                  <a:lnTo>
                    <a:pt x="15645" y="12699"/>
                  </a:lnTo>
                  <a:lnTo>
                    <a:pt x="14442" y="12699"/>
                  </a:lnTo>
                  <a:lnTo>
                    <a:pt x="14442" y="11908"/>
                  </a:lnTo>
                  <a:close/>
                  <a:moveTo>
                    <a:pt x="7855" y="13174"/>
                  </a:moveTo>
                  <a:lnTo>
                    <a:pt x="7855" y="13966"/>
                  </a:lnTo>
                  <a:lnTo>
                    <a:pt x="6588" y="13966"/>
                  </a:lnTo>
                  <a:lnTo>
                    <a:pt x="6620" y="13174"/>
                  </a:lnTo>
                  <a:close/>
                  <a:moveTo>
                    <a:pt x="15677" y="13174"/>
                  </a:moveTo>
                  <a:lnTo>
                    <a:pt x="15709" y="13966"/>
                  </a:lnTo>
                  <a:lnTo>
                    <a:pt x="14442" y="13966"/>
                  </a:lnTo>
                  <a:lnTo>
                    <a:pt x="14442" y="13174"/>
                  </a:lnTo>
                  <a:close/>
                  <a:moveTo>
                    <a:pt x="4276" y="0"/>
                  </a:moveTo>
                  <a:cubicBezTo>
                    <a:pt x="2819" y="0"/>
                    <a:pt x="1584" y="1172"/>
                    <a:pt x="1584" y="2692"/>
                  </a:cubicBezTo>
                  <a:lnTo>
                    <a:pt x="1584" y="3547"/>
                  </a:lnTo>
                  <a:cubicBezTo>
                    <a:pt x="1426" y="3705"/>
                    <a:pt x="1268" y="3990"/>
                    <a:pt x="1268" y="4275"/>
                  </a:cubicBezTo>
                  <a:cubicBezTo>
                    <a:pt x="1268" y="4529"/>
                    <a:pt x="1394" y="4782"/>
                    <a:pt x="1584" y="4972"/>
                  </a:cubicBezTo>
                  <a:lnTo>
                    <a:pt x="1584" y="7854"/>
                  </a:lnTo>
                  <a:cubicBezTo>
                    <a:pt x="634" y="8297"/>
                    <a:pt x="1" y="9247"/>
                    <a:pt x="1" y="10324"/>
                  </a:cubicBezTo>
                  <a:lnTo>
                    <a:pt x="1" y="15360"/>
                  </a:lnTo>
                  <a:cubicBezTo>
                    <a:pt x="1" y="15455"/>
                    <a:pt x="128" y="15581"/>
                    <a:pt x="223" y="15581"/>
                  </a:cubicBezTo>
                  <a:cubicBezTo>
                    <a:pt x="349" y="15581"/>
                    <a:pt x="476" y="15455"/>
                    <a:pt x="476" y="15360"/>
                  </a:cubicBezTo>
                  <a:lnTo>
                    <a:pt x="476" y="11559"/>
                  </a:lnTo>
                  <a:lnTo>
                    <a:pt x="1584" y="11559"/>
                  </a:lnTo>
                  <a:lnTo>
                    <a:pt x="1584" y="15360"/>
                  </a:lnTo>
                  <a:cubicBezTo>
                    <a:pt x="1584" y="15455"/>
                    <a:pt x="1711" y="15581"/>
                    <a:pt x="1806" y="15581"/>
                  </a:cubicBezTo>
                  <a:cubicBezTo>
                    <a:pt x="1869" y="15581"/>
                    <a:pt x="1901" y="15581"/>
                    <a:pt x="1933" y="15550"/>
                  </a:cubicBezTo>
                  <a:cubicBezTo>
                    <a:pt x="2028" y="15518"/>
                    <a:pt x="2059" y="15423"/>
                    <a:pt x="2059" y="15360"/>
                  </a:cubicBezTo>
                  <a:lnTo>
                    <a:pt x="2059" y="10198"/>
                  </a:lnTo>
                  <a:cubicBezTo>
                    <a:pt x="2059" y="10071"/>
                    <a:pt x="1933" y="9976"/>
                    <a:pt x="1806" y="9976"/>
                  </a:cubicBezTo>
                  <a:cubicBezTo>
                    <a:pt x="1711" y="9976"/>
                    <a:pt x="1584" y="10071"/>
                    <a:pt x="1584" y="10198"/>
                  </a:cubicBezTo>
                  <a:lnTo>
                    <a:pt x="1584" y="11084"/>
                  </a:lnTo>
                  <a:lnTo>
                    <a:pt x="476" y="11084"/>
                  </a:lnTo>
                  <a:lnTo>
                    <a:pt x="476" y="10166"/>
                  </a:lnTo>
                  <a:cubicBezTo>
                    <a:pt x="508" y="8741"/>
                    <a:pt x="1489" y="8107"/>
                    <a:pt x="2724" y="7949"/>
                  </a:cubicBezTo>
                  <a:cubicBezTo>
                    <a:pt x="3168" y="8487"/>
                    <a:pt x="3770" y="8899"/>
                    <a:pt x="4466" y="8994"/>
                  </a:cubicBezTo>
                  <a:lnTo>
                    <a:pt x="4435" y="9057"/>
                  </a:lnTo>
                  <a:cubicBezTo>
                    <a:pt x="4340" y="9121"/>
                    <a:pt x="4340" y="9279"/>
                    <a:pt x="4435" y="9406"/>
                  </a:cubicBezTo>
                  <a:cubicBezTo>
                    <a:pt x="4466" y="9437"/>
                    <a:pt x="4522" y="9453"/>
                    <a:pt x="4585" y="9453"/>
                  </a:cubicBezTo>
                  <a:cubicBezTo>
                    <a:pt x="4648" y="9453"/>
                    <a:pt x="4720" y="9437"/>
                    <a:pt x="4783" y="9406"/>
                  </a:cubicBezTo>
                  <a:lnTo>
                    <a:pt x="5036" y="9152"/>
                  </a:lnTo>
                  <a:lnTo>
                    <a:pt x="5258" y="9406"/>
                  </a:lnTo>
                  <a:cubicBezTo>
                    <a:pt x="5290" y="9437"/>
                    <a:pt x="5385" y="9469"/>
                    <a:pt x="5416" y="9469"/>
                  </a:cubicBezTo>
                  <a:cubicBezTo>
                    <a:pt x="5511" y="9469"/>
                    <a:pt x="5543" y="9437"/>
                    <a:pt x="5575" y="9406"/>
                  </a:cubicBezTo>
                  <a:cubicBezTo>
                    <a:pt x="5670" y="9342"/>
                    <a:pt x="5670" y="9152"/>
                    <a:pt x="5575" y="9057"/>
                  </a:cubicBezTo>
                  <a:lnTo>
                    <a:pt x="5543" y="8994"/>
                  </a:lnTo>
                  <a:cubicBezTo>
                    <a:pt x="6208" y="8899"/>
                    <a:pt x="6841" y="8487"/>
                    <a:pt x="7285" y="7949"/>
                  </a:cubicBezTo>
                  <a:lnTo>
                    <a:pt x="7570" y="8012"/>
                  </a:lnTo>
                  <a:lnTo>
                    <a:pt x="7570" y="8107"/>
                  </a:lnTo>
                  <a:cubicBezTo>
                    <a:pt x="7570" y="8899"/>
                    <a:pt x="8203" y="9532"/>
                    <a:pt x="8995" y="9532"/>
                  </a:cubicBezTo>
                  <a:lnTo>
                    <a:pt x="9248" y="9532"/>
                  </a:lnTo>
                  <a:lnTo>
                    <a:pt x="7507" y="9944"/>
                  </a:lnTo>
                  <a:cubicBezTo>
                    <a:pt x="6936" y="10166"/>
                    <a:pt x="6461" y="10704"/>
                    <a:pt x="6366" y="11306"/>
                  </a:cubicBezTo>
                  <a:lnTo>
                    <a:pt x="6081" y="15296"/>
                  </a:lnTo>
                  <a:cubicBezTo>
                    <a:pt x="6081" y="15423"/>
                    <a:pt x="6176" y="15550"/>
                    <a:pt x="6335" y="15550"/>
                  </a:cubicBezTo>
                  <a:cubicBezTo>
                    <a:pt x="6461" y="15550"/>
                    <a:pt x="6556" y="15455"/>
                    <a:pt x="6556" y="15296"/>
                  </a:cubicBezTo>
                  <a:lnTo>
                    <a:pt x="6651" y="14378"/>
                  </a:lnTo>
                  <a:lnTo>
                    <a:pt x="7950" y="14378"/>
                  </a:lnTo>
                  <a:lnTo>
                    <a:pt x="7950" y="15296"/>
                  </a:lnTo>
                  <a:cubicBezTo>
                    <a:pt x="7950" y="15423"/>
                    <a:pt x="8077" y="15550"/>
                    <a:pt x="8203" y="15550"/>
                  </a:cubicBezTo>
                  <a:cubicBezTo>
                    <a:pt x="8298" y="15550"/>
                    <a:pt x="8425" y="15423"/>
                    <a:pt x="8425" y="15296"/>
                  </a:cubicBezTo>
                  <a:lnTo>
                    <a:pt x="8425" y="14378"/>
                  </a:lnTo>
                  <a:lnTo>
                    <a:pt x="9502" y="14378"/>
                  </a:lnTo>
                  <a:cubicBezTo>
                    <a:pt x="9628" y="14378"/>
                    <a:pt x="9755" y="14283"/>
                    <a:pt x="9755" y="14156"/>
                  </a:cubicBezTo>
                  <a:cubicBezTo>
                    <a:pt x="9755" y="14029"/>
                    <a:pt x="9628" y="13903"/>
                    <a:pt x="9502" y="13903"/>
                  </a:cubicBezTo>
                  <a:lnTo>
                    <a:pt x="8425" y="13903"/>
                  </a:lnTo>
                  <a:lnTo>
                    <a:pt x="8425" y="13111"/>
                  </a:lnTo>
                  <a:lnTo>
                    <a:pt x="14094" y="13111"/>
                  </a:lnTo>
                  <a:lnTo>
                    <a:pt x="14094" y="13903"/>
                  </a:lnTo>
                  <a:lnTo>
                    <a:pt x="10642" y="13903"/>
                  </a:lnTo>
                  <a:cubicBezTo>
                    <a:pt x="10515" y="13903"/>
                    <a:pt x="10420" y="14029"/>
                    <a:pt x="10420" y="14156"/>
                  </a:cubicBezTo>
                  <a:cubicBezTo>
                    <a:pt x="10420" y="14283"/>
                    <a:pt x="10515" y="14378"/>
                    <a:pt x="10642" y="14378"/>
                  </a:cubicBezTo>
                  <a:lnTo>
                    <a:pt x="14094" y="14378"/>
                  </a:lnTo>
                  <a:lnTo>
                    <a:pt x="14094" y="15296"/>
                  </a:lnTo>
                  <a:cubicBezTo>
                    <a:pt x="14094" y="15423"/>
                    <a:pt x="14220" y="15550"/>
                    <a:pt x="14347" y="15550"/>
                  </a:cubicBezTo>
                  <a:cubicBezTo>
                    <a:pt x="14442" y="15550"/>
                    <a:pt x="14569" y="15423"/>
                    <a:pt x="14569" y="15296"/>
                  </a:cubicBezTo>
                  <a:lnTo>
                    <a:pt x="14569" y="14378"/>
                  </a:lnTo>
                  <a:lnTo>
                    <a:pt x="15867" y="14378"/>
                  </a:lnTo>
                  <a:lnTo>
                    <a:pt x="15962" y="15296"/>
                  </a:lnTo>
                  <a:cubicBezTo>
                    <a:pt x="15962" y="15423"/>
                    <a:pt x="16089" y="15550"/>
                    <a:pt x="16184" y="15550"/>
                  </a:cubicBezTo>
                  <a:cubicBezTo>
                    <a:pt x="16190" y="15553"/>
                    <a:pt x="16197" y="15554"/>
                    <a:pt x="16205" y="15554"/>
                  </a:cubicBezTo>
                  <a:cubicBezTo>
                    <a:pt x="16266" y="15554"/>
                    <a:pt x="16342" y="15438"/>
                    <a:pt x="16342" y="15296"/>
                  </a:cubicBezTo>
                  <a:lnTo>
                    <a:pt x="16089" y="11306"/>
                  </a:lnTo>
                  <a:cubicBezTo>
                    <a:pt x="15994" y="10704"/>
                    <a:pt x="15550" y="10134"/>
                    <a:pt x="14917" y="9976"/>
                  </a:cubicBezTo>
                  <a:lnTo>
                    <a:pt x="12795" y="9437"/>
                  </a:lnTo>
                  <a:cubicBezTo>
                    <a:pt x="12795" y="9406"/>
                    <a:pt x="12827" y="9342"/>
                    <a:pt x="12827" y="9279"/>
                  </a:cubicBezTo>
                  <a:lnTo>
                    <a:pt x="12827" y="8867"/>
                  </a:lnTo>
                  <a:cubicBezTo>
                    <a:pt x="12827" y="8772"/>
                    <a:pt x="12827" y="8709"/>
                    <a:pt x="12795" y="8646"/>
                  </a:cubicBezTo>
                  <a:cubicBezTo>
                    <a:pt x="13239" y="8392"/>
                    <a:pt x="13587" y="7949"/>
                    <a:pt x="13745" y="7442"/>
                  </a:cubicBezTo>
                  <a:lnTo>
                    <a:pt x="14189" y="7442"/>
                  </a:lnTo>
                  <a:cubicBezTo>
                    <a:pt x="14569" y="7442"/>
                    <a:pt x="14885" y="7126"/>
                    <a:pt x="14885" y="6714"/>
                  </a:cubicBezTo>
                  <a:lnTo>
                    <a:pt x="14885" y="3864"/>
                  </a:lnTo>
                  <a:cubicBezTo>
                    <a:pt x="14885" y="3262"/>
                    <a:pt x="14600" y="2692"/>
                    <a:pt x="14189" y="2280"/>
                  </a:cubicBezTo>
                  <a:cubicBezTo>
                    <a:pt x="13754" y="1955"/>
                    <a:pt x="13274" y="1792"/>
                    <a:pt x="12766" y="1792"/>
                  </a:cubicBezTo>
                  <a:cubicBezTo>
                    <a:pt x="12682" y="1792"/>
                    <a:pt x="12596" y="1796"/>
                    <a:pt x="12510" y="1805"/>
                  </a:cubicBezTo>
                  <a:lnTo>
                    <a:pt x="11528" y="1932"/>
                  </a:lnTo>
                  <a:cubicBezTo>
                    <a:pt x="11465" y="1948"/>
                    <a:pt x="11386" y="1956"/>
                    <a:pt x="11291" y="1956"/>
                  </a:cubicBezTo>
                  <a:cubicBezTo>
                    <a:pt x="11196" y="1956"/>
                    <a:pt x="11085" y="1948"/>
                    <a:pt x="10958" y="1932"/>
                  </a:cubicBezTo>
                  <a:lnTo>
                    <a:pt x="9977" y="1805"/>
                  </a:lnTo>
                  <a:cubicBezTo>
                    <a:pt x="9876" y="1789"/>
                    <a:pt x="9774" y="1781"/>
                    <a:pt x="9673" y="1781"/>
                  </a:cubicBezTo>
                  <a:cubicBezTo>
                    <a:pt x="8783" y="1781"/>
                    <a:pt x="7889" y="2387"/>
                    <a:pt x="7633" y="3325"/>
                  </a:cubicBezTo>
                  <a:cubicBezTo>
                    <a:pt x="7602" y="3262"/>
                    <a:pt x="7570" y="3230"/>
                    <a:pt x="7538" y="3230"/>
                  </a:cubicBezTo>
                  <a:cubicBezTo>
                    <a:pt x="6683" y="2945"/>
                    <a:pt x="6335" y="1900"/>
                    <a:pt x="6303" y="1679"/>
                  </a:cubicBezTo>
                  <a:lnTo>
                    <a:pt x="6303" y="507"/>
                  </a:lnTo>
                  <a:cubicBezTo>
                    <a:pt x="6905" y="665"/>
                    <a:pt x="7412" y="1045"/>
                    <a:pt x="7697" y="1647"/>
                  </a:cubicBezTo>
                  <a:cubicBezTo>
                    <a:pt x="7721" y="1744"/>
                    <a:pt x="7819" y="1785"/>
                    <a:pt x="7906" y="1785"/>
                  </a:cubicBezTo>
                  <a:cubicBezTo>
                    <a:pt x="7933" y="1785"/>
                    <a:pt x="7959" y="1781"/>
                    <a:pt x="7982" y="1774"/>
                  </a:cubicBezTo>
                  <a:cubicBezTo>
                    <a:pt x="8108" y="1742"/>
                    <a:pt x="8140" y="1584"/>
                    <a:pt x="8108" y="1457"/>
                  </a:cubicBezTo>
                  <a:cubicBezTo>
                    <a:pt x="7633" y="538"/>
                    <a:pt x="6715" y="0"/>
                    <a:pt x="5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033;p46"/>
            <p:cNvSpPr/>
            <p:nvPr/>
          </p:nvSpPr>
          <p:spPr>
            <a:xfrm>
              <a:off x="6643175" y="3045500"/>
              <a:ext cx="11900" cy="19825"/>
            </a:xfrm>
            <a:custGeom>
              <a:avLst/>
              <a:gdLst/>
              <a:ahLst/>
              <a:cxnLst/>
              <a:rect l="l" t="t" r="r" b="b"/>
              <a:pathLst>
                <a:path w="476" h="793" extrusionOk="0">
                  <a:moveTo>
                    <a:pt x="222" y="1"/>
                  </a:moveTo>
                  <a:cubicBezTo>
                    <a:pt x="127" y="1"/>
                    <a:pt x="1" y="96"/>
                    <a:pt x="1" y="223"/>
                  </a:cubicBezTo>
                  <a:lnTo>
                    <a:pt x="1" y="539"/>
                  </a:lnTo>
                  <a:cubicBezTo>
                    <a:pt x="1" y="666"/>
                    <a:pt x="127" y="793"/>
                    <a:pt x="222" y="793"/>
                  </a:cubicBezTo>
                  <a:cubicBezTo>
                    <a:pt x="349" y="793"/>
                    <a:pt x="476" y="666"/>
                    <a:pt x="476" y="539"/>
                  </a:cubicBezTo>
                  <a:lnTo>
                    <a:pt x="476" y="223"/>
                  </a:lnTo>
                  <a:cubicBezTo>
                    <a:pt x="476" y="96"/>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034;p46"/>
            <p:cNvSpPr/>
            <p:nvPr/>
          </p:nvSpPr>
          <p:spPr>
            <a:xfrm>
              <a:off x="6631300" y="3074000"/>
              <a:ext cx="35650" cy="17450"/>
            </a:xfrm>
            <a:custGeom>
              <a:avLst/>
              <a:gdLst/>
              <a:ahLst/>
              <a:cxnLst/>
              <a:rect l="l" t="t" r="r" b="b"/>
              <a:pathLst>
                <a:path w="1426" h="698" extrusionOk="0">
                  <a:moveTo>
                    <a:pt x="283" y="1"/>
                  </a:moveTo>
                  <a:cubicBezTo>
                    <a:pt x="244" y="1"/>
                    <a:pt x="201" y="12"/>
                    <a:pt x="159" y="33"/>
                  </a:cubicBezTo>
                  <a:cubicBezTo>
                    <a:pt x="32" y="128"/>
                    <a:pt x="1" y="223"/>
                    <a:pt x="96" y="349"/>
                  </a:cubicBezTo>
                  <a:cubicBezTo>
                    <a:pt x="191" y="603"/>
                    <a:pt x="476" y="698"/>
                    <a:pt x="729" y="698"/>
                  </a:cubicBezTo>
                  <a:cubicBezTo>
                    <a:pt x="982" y="698"/>
                    <a:pt x="1236" y="603"/>
                    <a:pt x="1363" y="349"/>
                  </a:cubicBezTo>
                  <a:cubicBezTo>
                    <a:pt x="1426" y="223"/>
                    <a:pt x="1394" y="64"/>
                    <a:pt x="1268" y="33"/>
                  </a:cubicBezTo>
                  <a:cubicBezTo>
                    <a:pt x="1225" y="12"/>
                    <a:pt x="1180" y="1"/>
                    <a:pt x="1136" y="1"/>
                  </a:cubicBezTo>
                  <a:cubicBezTo>
                    <a:pt x="1049" y="1"/>
                    <a:pt x="972" y="43"/>
                    <a:pt x="951" y="128"/>
                  </a:cubicBezTo>
                  <a:cubicBezTo>
                    <a:pt x="919" y="191"/>
                    <a:pt x="824" y="223"/>
                    <a:pt x="729" y="223"/>
                  </a:cubicBezTo>
                  <a:cubicBezTo>
                    <a:pt x="634" y="223"/>
                    <a:pt x="507" y="191"/>
                    <a:pt x="476" y="128"/>
                  </a:cubicBezTo>
                  <a:cubicBezTo>
                    <a:pt x="434" y="43"/>
                    <a:pt x="363"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035;p46"/>
            <p:cNvSpPr/>
            <p:nvPr/>
          </p:nvSpPr>
          <p:spPr>
            <a:xfrm>
              <a:off x="6670900" y="3047100"/>
              <a:ext cx="11900" cy="11900"/>
            </a:xfrm>
            <a:custGeom>
              <a:avLst/>
              <a:gdLst/>
              <a:ahLst/>
              <a:cxnLst/>
              <a:rect l="l" t="t" r="r" b="b"/>
              <a:pathLst>
                <a:path w="476" h="476" extrusionOk="0">
                  <a:moveTo>
                    <a:pt x="254" y="0"/>
                  </a:moveTo>
                  <a:cubicBezTo>
                    <a:pt x="127" y="0"/>
                    <a:pt x="0" y="127"/>
                    <a:pt x="0" y="254"/>
                  </a:cubicBezTo>
                  <a:cubicBezTo>
                    <a:pt x="0" y="349"/>
                    <a:pt x="127" y="475"/>
                    <a:pt x="254" y="475"/>
                  </a:cubicBezTo>
                  <a:cubicBezTo>
                    <a:pt x="349" y="475"/>
                    <a:pt x="475" y="349"/>
                    <a:pt x="475" y="254"/>
                  </a:cubicBezTo>
                  <a:cubicBezTo>
                    <a:pt x="475" y="127"/>
                    <a:pt x="349"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036;p46"/>
            <p:cNvSpPr/>
            <p:nvPr/>
          </p:nvSpPr>
          <p:spPr>
            <a:xfrm>
              <a:off x="6615475" y="3047100"/>
              <a:ext cx="11900" cy="11900"/>
            </a:xfrm>
            <a:custGeom>
              <a:avLst/>
              <a:gdLst/>
              <a:ahLst/>
              <a:cxnLst/>
              <a:rect l="l" t="t" r="r" b="b"/>
              <a:pathLst>
                <a:path w="476" h="476" extrusionOk="0">
                  <a:moveTo>
                    <a:pt x="254" y="0"/>
                  </a:moveTo>
                  <a:cubicBezTo>
                    <a:pt x="95" y="0"/>
                    <a:pt x="0" y="127"/>
                    <a:pt x="0" y="254"/>
                  </a:cubicBezTo>
                  <a:cubicBezTo>
                    <a:pt x="0" y="349"/>
                    <a:pt x="127" y="475"/>
                    <a:pt x="254" y="475"/>
                  </a:cubicBezTo>
                  <a:cubicBezTo>
                    <a:pt x="349" y="475"/>
                    <a:pt x="475" y="349"/>
                    <a:pt x="475" y="254"/>
                  </a:cubicBezTo>
                  <a:cubicBezTo>
                    <a:pt x="475" y="127"/>
                    <a:pt x="349"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037;p46"/>
            <p:cNvSpPr/>
            <p:nvPr/>
          </p:nvSpPr>
          <p:spPr>
            <a:xfrm>
              <a:off x="6515725" y="2994850"/>
              <a:ext cx="11900" cy="11900"/>
            </a:xfrm>
            <a:custGeom>
              <a:avLst/>
              <a:gdLst/>
              <a:ahLst/>
              <a:cxnLst/>
              <a:rect l="l" t="t" r="r" b="b"/>
              <a:pathLst>
                <a:path w="476" h="476" extrusionOk="0">
                  <a:moveTo>
                    <a:pt x="222" y="0"/>
                  </a:moveTo>
                  <a:cubicBezTo>
                    <a:pt x="127" y="0"/>
                    <a:pt x="0" y="127"/>
                    <a:pt x="0" y="222"/>
                  </a:cubicBezTo>
                  <a:cubicBezTo>
                    <a:pt x="0" y="348"/>
                    <a:pt x="127" y="475"/>
                    <a:pt x="222" y="475"/>
                  </a:cubicBezTo>
                  <a:cubicBezTo>
                    <a:pt x="348" y="475"/>
                    <a:pt x="475" y="348"/>
                    <a:pt x="475" y="222"/>
                  </a:cubicBezTo>
                  <a:cubicBezTo>
                    <a:pt x="475" y="127"/>
                    <a:pt x="348"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038;p46"/>
            <p:cNvSpPr/>
            <p:nvPr/>
          </p:nvSpPr>
          <p:spPr>
            <a:xfrm>
              <a:off x="6459500" y="2994850"/>
              <a:ext cx="11900" cy="11900"/>
            </a:xfrm>
            <a:custGeom>
              <a:avLst/>
              <a:gdLst/>
              <a:ahLst/>
              <a:cxnLst/>
              <a:rect l="l" t="t" r="r" b="b"/>
              <a:pathLst>
                <a:path w="476" h="476" extrusionOk="0">
                  <a:moveTo>
                    <a:pt x="222" y="0"/>
                  </a:moveTo>
                  <a:cubicBezTo>
                    <a:pt x="96" y="0"/>
                    <a:pt x="1" y="127"/>
                    <a:pt x="1" y="222"/>
                  </a:cubicBezTo>
                  <a:cubicBezTo>
                    <a:pt x="1" y="348"/>
                    <a:pt x="96" y="475"/>
                    <a:pt x="222" y="475"/>
                  </a:cubicBezTo>
                  <a:cubicBezTo>
                    <a:pt x="349" y="475"/>
                    <a:pt x="476" y="348"/>
                    <a:pt x="476" y="222"/>
                  </a:cubicBezTo>
                  <a:cubicBezTo>
                    <a:pt x="476"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2" name="Picture 1"/>
          <p:cNvPicPr>
            <a:picLocks noChangeAspect="1"/>
          </p:cNvPicPr>
          <p:nvPr/>
        </p:nvPicPr>
        <p:blipFill>
          <a:blip r:embed="rId2"/>
          <a:stretch>
            <a:fillRect/>
          </a:stretch>
        </p:blipFill>
        <p:spPr>
          <a:xfrm flipH="1">
            <a:off x="7495792" y="3565677"/>
            <a:ext cx="1088532" cy="1277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286" y="1260679"/>
            <a:ext cx="7808685" cy="1663532"/>
          </a:xfrm>
          <a:prstGeom prst="rect">
            <a:avLst/>
          </a:prstGeom>
          <a:noFill/>
        </p:spPr>
        <p:txBody>
          <a:bodyPr wrap="square" rtlCol="0">
            <a:spAutoFit/>
          </a:bodyPr>
          <a:lstStyle/>
          <a:p>
            <a:pPr algn="ctr">
              <a:lnSpc>
                <a:spcPct val="150000"/>
              </a:lnSpc>
            </a:pPr>
            <a:r>
              <a:rPr lang="vi-VN" sz="3600" dirty="0">
                <a:solidFill>
                  <a:srgbClr val="235325"/>
                </a:solidFill>
                <a:latin typeface="SVN-Caprica Script" pitchFamily="2" charset="0"/>
              </a:rPr>
              <a:t>Tạm biệt và</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hẹn</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gặp</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lại</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các</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em</a:t>
            </a:r>
            <a:r>
              <a:rPr lang="en-US" sz="3600" dirty="0">
                <a:solidFill>
                  <a:srgbClr val="235325"/>
                </a:solidFill>
                <a:latin typeface="SVN-Caprica Script" pitchFamily="2" charset="0"/>
              </a:rPr>
              <a:t> </a:t>
            </a:r>
            <a:endParaRPr lang="en-US" sz="3600" dirty="0">
              <a:solidFill>
                <a:srgbClr val="235325"/>
              </a:solidFill>
              <a:latin typeface="SVN-Caprica Script" pitchFamily="2" charset="0"/>
            </a:endParaRPr>
          </a:p>
          <a:p>
            <a:pPr algn="ctr">
              <a:lnSpc>
                <a:spcPct val="150000"/>
              </a:lnSpc>
            </a:pPr>
            <a:r>
              <a:rPr lang="en-US" sz="3600" dirty="0">
                <a:solidFill>
                  <a:srgbClr val="235325"/>
                </a:solidFill>
                <a:latin typeface="SVN-Caprica Script" pitchFamily="2" charset="0"/>
              </a:rPr>
              <a:t>ở </a:t>
            </a:r>
            <a:r>
              <a:rPr lang="en-US" sz="3600" dirty="0" err="1">
                <a:solidFill>
                  <a:srgbClr val="235325"/>
                </a:solidFill>
                <a:latin typeface="SVN-Caprica Script" pitchFamily="2" charset="0"/>
              </a:rPr>
              <a:t>buổi</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học</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tiếp</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theo.</a:t>
            </a:r>
            <a:endParaRPr lang="en-US" sz="3600" dirty="0">
              <a:solidFill>
                <a:srgbClr val="235325"/>
              </a:solidFill>
              <a:latin typeface="SVN-Caprica Script"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7000" r="-27000"/>
          </a:stretch>
        </a:blipFill>
        <a:effectLst/>
      </p:bgPr>
    </p:bg>
    <p:spTree>
      <p:nvGrpSpPr>
        <p:cNvPr id="1" name="Shape 1015"/>
        <p:cNvGrpSpPr/>
        <p:nvPr/>
      </p:nvGrpSpPr>
      <p:grpSpPr>
        <a:xfrm>
          <a:off x="0" y="0"/>
          <a:ext cx="0" cy="0"/>
          <a:chOff x="0" y="0"/>
          <a:chExt cx="0" cy="0"/>
        </a:xfrm>
      </p:grpSpPr>
      <p:pic>
        <p:nvPicPr>
          <p:cNvPr id="10" name="Picture 4" descr="Sticky Note PNG Images | Free PNG Vector Graphics, Effects &amp; Backgrounds -  rawpixel"/>
          <p:cNvPicPr>
            <a:picLocks noChangeAspect="1" noChangeArrowheads="1"/>
          </p:cNvPicPr>
          <p:nvPr/>
        </p:nvPicPr>
        <p:blipFill rotWithShape="1">
          <a:blip r:embed="rId2">
            <a:alphaModFix amt="85000"/>
            <a:extLst>
              <a:ext uri="{BEBA8EAE-BF5A-486C-A8C5-ECC9F3942E4B}">
                <a14:imgProps xmlns:a14="http://schemas.microsoft.com/office/drawing/2010/main">
                  <a14:imgLayer r:embed="rId3">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a:fillRect/>
          </a:stretch>
        </p:blipFill>
        <p:spPr bwMode="auto">
          <a:xfrm>
            <a:off x="4201369" y="803221"/>
            <a:ext cx="4942632" cy="1825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icky Note PNG Images | Free PNG Vector Graphics, Effects &amp; Backgrounds -  rawpixel"/>
          <p:cNvPicPr>
            <a:picLocks noChangeAspect="1" noChangeArrowheads="1"/>
          </p:cNvPicPr>
          <p:nvPr/>
        </p:nvPicPr>
        <p:blipFill rotWithShape="1">
          <a:blip r:embed="rId2">
            <a:alphaModFix amt="85000"/>
            <a:extLst>
              <a:ext uri="{BEBA8EAE-BF5A-486C-A8C5-ECC9F3942E4B}">
                <a14:imgProps xmlns:a14="http://schemas.microsoft.com/office/drawing/2010/main">
                  <a14:imgLayer r:embed="rId3">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a:fillRect/>
          </a:stretch>
        </p:blipFill>
        <p:spPr bwMode="auto">
          <a:xfrm>
            <a:off x="262328" y="812008"/>
            <a:ext cx="4411480" cy="17025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2769" y="1313945"/>
            <a:ext cx="3758158" cy="785343"/>
          </a:xfrm>
          <a:prstGeom prst="rect">
            <a:avLst/>
          </a:prstGeom>
          <a:noFill/>
        </p:spPr>
        <p:txBody>
          <a:bodyPr wrap="square">
            <a:spAutoFit/>
          </a:bodyPr>
          <a:lstStyle/>
          <a:p>
            <a:pPr algn="ctr">
              <a:lnSpc>
                <a:spcPct val="150000"/>
              </a:lnSpc>
            </a:pPr>
            <a:r>
              <a:rPr lang="vi-VN" sz="1600" i="1" dirty="0">
                <a:solidFill>
                  <a:srgbClr val="0070C0"/>
                </a:solidFill>
                <a:latin typeface="Arial" panose="020B0604020202020204" pitchFamily="34" charset="0"/>
                <a:ea typeface="Arial" panose="020B0604020202020204" pitchFamily="34" charset="0"/>
              </a:rPr>
              <a:t>“Chồng giận thì vợ bớt lời  </a:t>
            </a:r>
            <a:endParaRPr lang="vi-VN" sz="1600" i="1" dirty="0">
              <a:solidFill>
                <a:srgbClr val="0070C0"/>
              </a:solidFill>
              <a:latin typeface="Arial" panose="020B0604020202020204" pitchFamily="34" charset="0"/>
              <a:ea typeface="Arial" panose="020B0604020202020204" pitchFamily="34" charset="0"/>
            </a:endParaRPr>
          </a:p>
          <a:p>
            <a:pPr algn="ctr">
              <a:lnSpc>
                <a:spcPct val="150000"/>
              </a:lnSpc>
            </a:pPr>
            <a:r>
              <a:rPr lang="vi-VN" sz="1600" i="1" dirty="0">
                <a:solidFill>
                  <a:srgbClr val="0070C0"/>
                </a:solidFill>
                <a:latin typeface="Arial" panose="020B0604020202020204" pitchFamily="34" charset="0"/>
                <a:ea typeface="Arial" panose="020B0604020202020204" pitchFamily="34" charset="0"/>
              </a:rPr>
              <a:t> Cơm sôi bớt lửa chẳng đời nào khê”. </a:t>
            </a:r>
            <a:r>
              <a:rPr lang="vi-VN" sz="1600"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p:txBody>
      </p:sp>
      <p:sp>
        <p:nvSpPr>
          <p:cNvPr id="12" name="TextBox 11"/>
          <p:cNvSpPr txBox="1"/>
          <p:nvPr/>
        </p:nvSpPr>
        <p:spPr>
          <a:xfrm>
            <a:off x="1136530" y="109636"/>
            <a:ext cx="7355398" cy="702372"/>
          </a:xfrm>
          <a:prstGeom prst="rect">
            <a:avLst/>
          </a:prstGeom>
          <a:solidFill>
            <a:schemeClr val="accent5">
              <a:lumMod val="20000"/>
              <a:lumOff val="80000"/>
              <a:alpha val="78000"/>
            </a:schemeClr>
          </a:solidFill>
        </p:spPr>
        <p:txBody>
          <a:bodyPr wrap="square">
            <a:spAutoFit/>
          </a:bodyPr>
          <a:lstStyle/>
          <a:p>
            <a:pPr algn="ctr">
              <a:lnSpc>
                <a:spcPct val="115000"/>
              </a:lnSpc>
            </a:pPr>
            <a:r>
              <a:rPr lang="vi-VN" sz="1800" b="1" dirty="0">
                <a:effectLst/>
                <a:latin typeface="Arial" panose="020B0604020202020204" pitchFamily="34" charset="0"/>
                <a:ea typeface="Arial" panose="020B0604020202020204" pitchFamily="34" charset="0"/>
              </a:rPr>
              <a:t>Em hãy đọc các câu ca dao, tục ngữ sau và rút ra ý nghĩa về mối quan hệ, ứng xử giữa  các thành viên trong gia đình. </a:t>
            </a:r>
            <a:endParaRPr lang="en-US" sz="1800" b="1" dirty="0">
              <a:effectLst/>
              <a:latin typeface="Arial" panose="020B0604020202020204" pitchFamily="34" charset="0"/>
              <a:ea typeface="Arial" panose="020B0604020202020204" pitchFamily="34" charset="0"/>
            </a:endParaRPr>
          </a:p>
        </p:txBody>
      </p:sp>
      <p:sp>
        <p:nvSpPr>
          <p:cNvPr id="14" name="TextBox 13"/>
          <p:cNvSpPr txBox="1"/>
          <p:nvPr/>
        </p:nvSpPr>
        <p:spPr>
          <a:xfrm>
            <a:off x="4554387" y="1313945"/>
            <a:ext cx="3937541" cy="785343"/>
          </a:xfrm>
          <a:prstGeom prst="rect">
            <a:avLst/>
          </a:prstGeom>
          <a:noFill/>
        </p:spPr>
        <p:txBody>
          <a:bodyPr wrap="square">
            <a:spAutoFit/>
          </a:bodyPr>
          <a:lstStyle/>
          <a:p>
            <a:pPr algn="ctr">
              <a:lnSpc>
                <a:spcPct val="150000"/>
              </a:lnSpc>
            </a:pPr>
            <a:r>
              <a:rPr lang="vi-VN" sz="1600" i="1" dirty="0">
                <a:solidFill>
                  <a:srgbClr val="00B050"/>
                </a:solidFill>
                <a:latin typeface="Arial" panose="020B0604020202020204" pitchFamily="34" charset="0"/>
                <a:ea typeface="Arial" panose="020B0604020202020204" pitchFamily="34" charset="0"/>
              </a:rPr>
              <a:t>“Khôn ngoan đối đáp người ngoài </a:t>
            </a:r>
            <a:endParaRPr lang="vi-VN" sz="1600" i="1" dirty="0">
              <a:solidFill>
                <a:srgbClr val="00B050"/>
              </a:solidFill>
              <a:latin typeface="Arial" panose="020B0604020202020204" pitchFamily="34" charset="0"/>
              <a:ea typeface="Arial" panose="020B0604020202020204" pitchFamily="34" charset="0"/>
            </a:endParaRPr>
          </a:p>
          <a:p>
            <a:pPr algn="ctr">
              <a:lnSpc>
                <a:spcPct val="150000"/>
              </a:lnSpc>
            </a:pPr>
            <a:r>
              <a:rPr lang="vi-VN" sz="1600" i="1" dirty="0">
                <a:solidFill>
                  <a:srgbClr val="00B050"/>
                </a:solidFill>
                <a:latin typeface="Arial" panose="020B0604020202020204" pitchFamily="34" charset="0"/>
                <a:ea typeface="Arial" panose="020B0604020202020204" pitchFamily="34" charset="0"/>
              </a:rPr>
              <a:t> Gà cùng một mẹ chớ hoài đá nhau”. </a:t>
            </a:r>
            <a:endParaRPr lang="vi-VN" sz="1600" i="1" dirty="0">
              <a:solidFill>
                <a:srgbClr val="00B050"/>
              </a:solidFill>
              <a:latin typeface="Arial" panose="020B0604020202020204" pitchFamily="34" charset="0"/>
              <a:ea typeface="Arial" panose="020B0604020202020204" pitchFamily="34" charset="0"/>
            </a:endParaRPr>
          </a:p>
        </p:txBody>
      </p:sp>
      <p:pic>
        <p:nvPicPr>
          <p:cNvPr id="2" name="Picture 4" descr="Sticky Note PNG Images | Free PNG Vector Graphics, Effects &amp; Backgrounds -  rawpixel"/>
          <p:cNvPicPr>
            <a:picLocks noChangeAspect="1" noChangeArrowheads="1"/>
          </p:cNvPicPr>
          <p:nvPr/>
        </p:nvPicPr>
        <p:blipFill rotWithShape="1">
          <a:blip r:embed="rId2">
            <a:alphaModFix amt="85000"/>
            <a:extLst>
              <a:ext uri="{BEBA8EAE-BF5A-486C-A8C5-ECC9F3942E4B}">
                <a14:imgProps xmlns:a14="http://schemas.microsoft.com/office/drawing/2010/main">
                  <a14:imgLayer r:embed="rId3">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a:fillRect/>
          </a:stretch>
        </p:blipFill>
        <p:spPr bwMode="auto">
          <a:xfrm>
            <a:off x="2290372" y="2514600"/>
            <a:ext cx="4766871" cy="1702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68068" y="2938601"/>
            <a:ext cx="3937541" cy="785343"/>
          </a:xfrm>
          <a:prstGeom prst="rect">
            <a:avLst/>
          </a:prstGeom>
          <a:noFill/>
        </p:spPr>
        <p:txBody>
          <a:bodyPr wrap="square">
            <a:spAutoFit/>
          </a:bodyPr>
          <a:lstStyle/>
          <a:p>
            <a:pPr algn="ctr">
              <a:lnSpc>
                <a:spcPct val="150000"/>
              </a:lnSpc>
            </a:pPr>
            <a:r>
              <a:rPr lang="vi-VN" sz="1600" i="1" dirty="0">
                <a:solidFill>
                  <a:srgbClr val="C00000"/>
                </a:solidFill>
                <a:latin typeface="Arial" panose="020B0604020202020204" pitchFamily="34" charset="0"/>
                <a:ea typeface="Arial" panose="020B0604020202020204" pitchFamily="34" charset="0"/>
              </a:rPr>
              <a:t>“Cá không ăn muối cá ươn </a:t>
            </a:r>
            <a:endParaRPr lang="vi-VN" sz="1600" i="1" dirty="0">
              <a:solidFill>
                <a:srgbClr val="C00000"/>
              </a:solidFill>
              <a:latin typeface="Arial" panose="020B0604020202020204" pitchFamily="34" charset="0"/>
              <a:ea typeface="Arial" panose="020B0604020202020204" pitchFamily="34" charset="0"/>
            </a:endParaRPr>
          </a:p>
          <a:p>
            <a:pPr algn="ctr">
              <a:lnSpc>
                <a:spcPct val="150000"/>
              </a:lnSpc>
            </a:pPr>
            <a:r>
              <a:rPr lang="vi-VN" sz="1600" i="1" dirty="0">
                <a:solidFill>
                  <a:srgbClr val="C00000"/>
                </a:solidFill>
                <a:latin typeface="Arial" panose="020B0604020202020204" pitchFamily="34" charset="0"/>
                <a:ea typeface="Arial" panose="020B0604020202020204" pitchFamily="34" charset="0"/>
              </a:rPr>
              <a:t> Con cãi cha mẹ, trăm đường con hư”. </a:t>
            </a:r>
            <a:endParaRPr lang="vi-VN" sz="1600" i="1" dirty="0">
              <a:solidFill>
                <a:srgbClr val="C00000"/>
              </a:solidFill>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7" name="Google Shape;879;p44"/>
          <p:cNvGrpSpPr/>
          <p:nvPr/>
        </p:nvGrpSpPr>
        <p:grpSpPr>
          <a:xfrm rot="179882">
            <a:off x="5609646" y="1383325"/>
            <a:ext cx="2806379" cy="3368403"/>
            <a:chOff x="4841920" y="558063"/>
            <a:chExt cx="3599700" cy="4320600"/>
          </a:xfrm>
        </p:grpSpPr>
        <p:sp>
          <p:nvSpPr>
            <p:cNvPr id="8" name="Google Shape;880;p44"/>
            <p:cNvSpPr/>
            <p:nvPr/>
          </p:nvSpPr>
          <p:spPr>
            <a:xfrm rot="573">
              <a:off x="4841920" y="558363"/>
              <a:ext cx="3599700" cy="432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881;p44"/>
            <p:cNvSpPr/>
            <p:nvPr/>
          </p:nvSpPr>
          <p:spPr>
            <a:xfrm rot="1592">
              <a:off x="5021718" y="738419"/>
              <a:ext cx="3240000" cy="396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 name="Google Shape;882;p44"/>
          <p:cNvGrpSpPr/>
          <p:nvPr/>
        </p:nvGrpSpPr>
        <p:grpSpPr>
          <a:xfrm rot="179979">
            <a:off x="5835918" y="1689769"/>
            <a:ext cx="2193683" cy="2501896"/>
            <a:chOff x="73686" y="1342906"/>
            <a:chExt cx="2115540" cy="2412775"/>
          </a:xfrm>
        </p:grpSpPr>
        <p:sp>
          <p:nvSpPr>
            <p:cNvPr id="13" name="Google Shape;883;p44"/>
            <p:cNvSpPr/>
            <p:nvPr/>
          </p:nvSpPr>
          <p:spPr>
            <a:xfrm>
              <a:off x="833152" y="2573587"/>
              <a:ext cx="768126" cy="467064"/>
            </a:xfrm>
            <a:custGeom>
              <a:avLst/>
              <a:gdLst/>
              <a:ahLst/>
              <a:cxnLst/>
              <a:rect l="l" t="t" r="r" b="b"/>
              <a:pathLst>
                <a:path w="23682" h="14400" extrusionOk="0">
                  <a:moveTo>
                    <a:pt x="1" y="1"/>
                  </a:moveTo>
                  <a:lnTo>
                    <a:pt x="1" y="14399"/>
                  </a:lnTo>
                  <a:lnTo>
                    <a:pt x="23682" y="14399"/>
                  </a:lnTo>
                  <a:lnTo>
                    <a:pt x="23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884;p44"/>
            <p:cNvSpPr/>
            <p:nvPr/>
          </p:nvSpPr>
          <p:spPr>
            <a:xfrm>
              <a:off x="1411857" y="2395292"/>
              <a:ext cx="542929" cy="1359773"/>
            </a:xfrm>
            <a:custGeom>
              <a:avLst/>
              <a:gdLst/>
              <a:ahLst/>
              <a:cxnLst/>
              <a:rect l="l" t="t" r="r" b="b"/>
              <a:pathLst>
                <a:path w="16739" h="41923" extrusionOk="0">
                  <a:moveTo>
                    <a:pt x="5630" y="1"/>
                  </a:moveTo>
                  <a:lnTo>
                    <a:pt x="4109" y="7704"/>
                  </a:lnTo>
                  <a:cubicBezTo>
                    <a:pt x="3120" y="12764"/>
                    <a:pt x="2910" y="17918"/>
                    <a:pt x="3500" y="23054"/>
                  </a:cubicBezTo>
                  <a:cubicBezTo>
                    <a:pt x="3975" y="27181"/>
                    <a:pt x="4584" y="32355"/>
                    <a:pt x="5250" y="37376"/>
                  </a:cubicBezTo>
                  <a:cubicBezTo>
                    <a:pt x="2948" y="37586"/>
                    <a:pt x="1141" y="39069"/>
                    <a:pt x="400" y="40344"/>
                  </a:cubicBezTo>
                  <a:cubicBezTo>
                    <a:pt x="0" y="41028"/>
                    <a:pt x="533" y="41922"/>
                    <a:pt x="1332" y="41922"/>
                  </a:cubicBezTo>
                  <a:lnTo>
                    <a:pt x="10747" y="41922"/>
                  </a:lnTo>
                  <a:cubicBezTo>
                    <a:pt x="11660" y="41922"/>
                    <a:pt x="12421" y="41219"/>
                    <a:pt x="12478" y="40325"/>
                  </a:cubicBezTo>
                  <a:cubicBezTo>
                    <a:pt x="12744" y="37567"/>
                    <a:pt x="12364" y="32127"/>
                    <a:pt x="11869" y="27010"/>
                  </a:cubicBezTo>
                  <a:cubicBezTo>
                    <a:pt x="11127" y="19212"/>
                    <a:pt x="12250" y="11356"/>
                    <a:pt x="15122" y="4090"/>
                  </a:cubicBezTo>
                  <a:lnTo>
                    <a:pt x="16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885;p44"/>
            <p:cNvSpPr/>
            <p:nvPr/>
          </p:nvSpPr>
          <p:spPr>
            <a:xfrm>
              <a:off x="1708605" y="2398990"/>
              <a:ext cx="480622" cy="1356075"/>
            </a:xfrm>
            <a:custGeom>
              <a:avLst/>
              <a:gdLst/>
              <a:ahLst/>
              <a:cxnLst/>
              <a:rect l="l" t="t" r="r" b="b"/>
              <a:pathLst>
                <a:path w="14818" h="41809" extrusionOk="0">
                  <a:moveTo>
                    <a:pt x="0" y="1"/>
                  </a:moveTo>
                  <a:cubicBezTo>
                    <a:pt x="0" y="1"/>
                    <a:pt x="57" y="3158"/>
                    <a:pt x="114" y="8560"/>
                  </a:cubicBezTo>
                  <a:cubicBezTo>
                    <a:pt x="190" y="14476"/>
                    <a:pt x="1256" y="20353"/>
                    <a:pt x="3291" y="25945"/>
                  </a:cubicBezTo>
                  <a:cubicBezTo>
                    <a:pt x="5098" y="30890"/>
                    <a:pt x="7000" y="35874"/>
                    <a:pt x="7380" y="36901"/>
                  </a:cubicBezTo>
                  <a:cubicBezTo>
                    <a:pt x="3804" y="36901"/>
                    <a:pt x="2492" y="38955"/>
                    <a:pt x="2016" y="40401"/>
                  </a:cubicBezTo>
                  <a:cubicBezTo>
                    <a:pt x="1807" y="41086"/>
                    <a:pt x="2340" y="41808"/>
                    <a:pt x="3043" y="41808"/>
                  </a:cubicBezTo>
                  <a:lnTo>
                    <a:pt x="12706" y="41808"/>
                  </a:lnTo>
                  <a:cubicBezTo>
                    <a:pt x="13923" y="41808"/>
                    <a:pt x="14817" y="40724"/>
                    <a:pt x="14608" y="39545"/>
                  </a:cubicBezTo>
                  <a:lnTo>
                    <a:pt x="11698" y="26344"/>
                  </a:lnTo>
                  <a:cubicBezTo>
                    <a:pt x="10367" y="20277"/>
                    <a:pt x="9815" y="14076"/>
                    <a:pt x="10081" y="7875"/>
                  </a:cubicBezTo>
                  <a:cubicBezTo>
                    <a:pt x="10252" y="4052"/>
                    <a:pt x="10386" y="476"/>
                    <a:pt x="10386" y="362"/>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886;p44"/>
            <p:cNvSpPr/>
            <p:nvPr/>
          </p:nvSpPr>
          <p:spPr>
            <a:xfrm>
              <a:off x="802306" y="1990568"/>
              <a:ext cx="462750" cy="256691"/>
            </a:xfrm>
            <a:custGeom>
              <a:avLst/>
              <a:gdLst/>
              <a:ahLst/>
              <a:cxnLst/>
              <a:rect l="l" t="t" r="r" b="b"/>
              <a:pathLst>
                <a:path w="14267" h="7914" extrusionOk="0">
                  <a:moveTo>
                    <a:pt x="1" y="1"/>
                  </a:moveTo>
                  <a:lnTo>
                    <a:pt x="1" y="7914"/>
                  </a:lnTo>
                  <a:lnTo>
                    <a:pt x="14266" y="7914"/>
                  </a:lnTo>
                  <a:lnTo>
                    <a:pt x="142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887;p44"/>
            <p:cNvSpPr/>
            <p:nvPr/>
          </p:nvSpPr>
          <p:spPr>
            <a:xfrm>
              <a:off x="772693" y="1743803"/>
              <a:ext cx="523825" cy="257923"/>
            </a:xfrm>
            <a:custGeom>
              <a:avLst/>
              <a:gdLst/>
              <a:ahLst/>
              <a:cxnLst/>
              <a:rect l="l" t="t" r="r" b="b"/>
              <a:pathLst>
                <a:path w="16150" h="7952" extrusionOk="0">
                  <a:moveTo>
                    <a:pt x="8065" y="1"/>
                  </a:moveTo>
                  <a:lnTo>
                    <a:pt x="1" y="7951"/>
                  </a:lnTo>
                  <a:lnTo>
                    <a:pt x="16149" y="7951"/>
                  </a:lnTo>
                  <a:lnTo>
                    <a:pt x="80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888;p44"/>
            <p:cNvSpPr/>
            <p:nvPr/>
          </p:nvSpPr>
          <p:spPr>
            <a:xfrm>
              <a:off x="512954" y="2062736"/>
              <a:ext cx="143784" cy="98570"/>
            </a:xfrm>
            <a:custGeom>
              <a:avLst/>
              <a:gdLst/>
              <a:ahLst/>
              <a:cxnLst/>
              <a:rect l="l" t="t" r="r" b="b"/>
              <a:pathLst>
                <a:path w="4433" h="3039" extrusionOk="0">
                  <a:moveTo>
                    <a:pt x="3644" y="1"/>
                  </a:moveTo>
                  <a:cubicBezTo>
                    <a:pt x="3133" y="1"/>
                    <a:pt x="2370" y="250"/>
                    <a:pt x="1675" y="743"/>
                  </a:cubicBezTo>
                  <a:cubicBezTo>
                    <a:pt x="628" y="1466"/>
                    <a:pt x="1" y="2512"/>
                    <a:pt x="248" y="2893"/>
                  </a:cubicBezTo>
                  <a:cubicBezTo>
                    <a:pt x="318" y="2993"/>
                    <a:pt x="446" y="3039"/>
                    <a:pt x="616" y="3039"/>
                  </a:cubicBezTo>
                  <a:cubicBezTo>
                    <a:pt x="1091" y="3039"/>
                    <a:pt x="1893" y="2678"/>
                    <a:pt x="2664" y="2132"/>
                  </a:cubicBezTo>
                  <a:cubicBezTo>
                    <a:pt x="3710" y="1409"/>
                    <a:pt x="4433" y="572"/>
                    <a:pt x="4185" y="192"/>
                  </a:cubicBezTo>
                  <a:cubicBezTo>
                    <a:pt x="4096" y="64"/>
                    <a:pt x="3902" y="1"/>
                    <a:pt x="3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889;p44"/>
            <p:cNvSpPr/>
            <p:nvPr/>
          </p:nvSpPr>
          <p:spPr>
            <a:xfrm>
              <a:off x="408091" y="1899004"/>
              <a:ext cx="522560" cy="314392"/>
            </a:xfrm>
            <a:custGeom>
              <a:avLst/>
              <a:gdLst/>
              <a:ahLst/>
              <a:cxnLst/>
              <a:rect l="l" t="t" r="r" b="b"/>
              <a:pathLst>
                <a:path w="16111" h="9693" extrusionOk="0">
                  <a:moveTo>
                    <a:pt x="6948" y="5854"/>
                  </a:moveTo>
                  <a:cubicBezTo>
                    <a:pt x="6956" y="5854"/>
                    <a:pt x="7276" y="6263"/>
                    <a:pt x="7294" y="6287"/>
                  </a:cubicBezTo>
                  <a:lnTo>
                    <a:pt x="7294" y="6287"/>
                  </a:lnTo>
                  <a:cubicBezTo>
                    <a:pt x="7215" y="6218"/>
                    <a:pt x="7155" y="6142"/>
                    <a:pt x="7095" y="6057"/>
                  </a:cubicBezTo>
                  <a:cubicBezTo>
                    <a:pt x="6984" y="5909"/>
                    <a:pt x="6945" y="5854"/>
                    <a:pt x="6948" y="5854"/>
                  </a:cubicBezTo>
                  <a:close/>
                  <a:moveTo>
                    <a:pt x="7295" y="6287"/>
                  </a:moveTo>
                  <a:cubicBezTo>
                    <a:pt x="7295" y="6288"/>
                    <a:pt x="7295" y="6288"/>
                    <a:pt x="7295" y="6288"/>
                  </a:cubicBezTo>
                  <a:lnTo>
                    <a:pt x="7295" y="6288"/>
                  </a:lnTo>
                  <a:cubicBezTo>
                    <a:pt x="7295" y="6288"/>
                    <a:pt x="7295" y="6288"/>
                    <a:pt x="7295" y="6287"/>
                  </a:cubicBezTo>
                  <a:close/>
                  <a:moveTo>
                    <a:pt x="9947" y="9230"/>
                  </a:moveTo>
                  <a:cubicBezTo>
                    <a:pt x="9946" y="9230"/>
                    <a:pt x="9918" y="9247"/>
                    <a:pt x="9898" y="9260"/>
                  </a:cubicBezTo>
                  <a:lnTo>
                    <a:pt x="9898" y="9260"/>
                  </a:lnTo>
                  <a:cubicBezTo>
                    <a:pt x="9902" y="9258"/>
                    <a:pt x="9906" y="9255"/>
                    <a:pt x="9910" y="9253"/>
                  </a:cubicBezTo>
                  <a:cubicBezTo>
                    <a:pt x="9937" y="9236"/>
                    <a:pt x="9947" y="9230"/>
                    <a:pt x="9947" y="9230"/>
                  </a:cubicBezTo>
                  <a:close/>
                  <a:moveTo>
                    <a:pt x="2186" y="1"/>
                  </a:moveTo>
                  <a:cubicBezTo>
                    <a:pt x="1789" y="1"/>
                    <a:pt x="1388" y="126"/>
                    <a:pt x="1046" y="389"/>
                  </a:cubicBezTo>
                  <a:cubicBezTo>
                    <a:pt x="875" y="503"/>
                    <a:pt x="704" y="656"/>
                    <a:pt x="571" y="789"/>
                  </a:cubicBezTo>
                  <a:cubicBezTo>
                    <a:pt x="95" y="1245"/>
                    <a:pt x="0" y="1987"/>
                    <a:pt x="343" y="2539"/>
                  </a:cubicBezTo>
                  <a:cubicBezTo>
                    <a:pt x="1636" y="4460"/>
                    <a:pt x="2948" y="6343"/>
                    <a:pt x="4527" y="8093"/>
                  </a:cubicBezTo>
                  <a:cubicBezTo>
                    <a:pt x="4527" y="8076"/>
                    <a:pt x="4496" y="8012"/>
                    <a:pt x="4476" y="7986"/>
                  </a:cubicBezTo>
                  <a:lnTo>
                    <a:pt x="4476" y="7986"/>
                  </a:lnTo>
                  <a:cubicBezTo>
                    <a:pt x="4702" y="8250"/>
                    <a:pt x="4910" y="8532"/>
                    <a:pt x="5193" y="8739"/>
                  </a:cubicBezTo>
                  <a:cubicBezTo>
                    <a:pt x="5478" y="8949"/>
                    <a:pt x="5764" y="9139"/>
                    <a:pt x="6087" y="9291"/>
                  </a:cubicBezTo>
                  <a:cubicBezTo>
                    <a:pt x="6696" y="9538"/>
                    <a:pt x="7323" y="9671"/>
                    <a:pt x="8008" y="9690"/>
                  </a:cubicBezTo>
                  <a:cubicBezTo>
                    <a:pt x="8037" y="9692"/>
                    <a:pt x="8066" y="9693"/>
                    <a:pt x="8095" y="9693"/>
                  </a:cubicBezTo>
                  <a:cubicBezTo>
                    <a:pt x="8389" y="9693"/>
                    <a:pt x="8684" y="9611"/>
                    <a:pt x="8978" y="9576"/>
                  </a:cubicBezTo>
                  <a:cubicBezTo>
                    <a:pt x="8997" y="9576"/>
                    <a:pt x="9073" y="9538"/>
                    <a:pt x="9092" y="9538"/>
                  </a:cubicBezTo>
                  <a:cubicBezTo>
                    <a:pt x="9149" y="9538"/>
                    <a:pt x="9187" y="9519"/>
                    <a:pt x="9225" y="9519"/>
                  </a:cubicBezTo>
                  <a:cubicBezTo>
                    <a:pt x="9320" y="9500"/>
                    <a:pt x="9378" y="9481"/>
                    <a:pt x="9454" y="9443"/>
                  </a:cubicBezTo>
                  <a:cubicBezTo>
                    <a:pt x="9549" y="9424"/>
                    <a:pt x="9625" y="9386"/>
                    <a:pt x="9701" y="9348"/>
                  </a:cubicBezTo>
                  <a:cubicBezTo>
                    <a:pt x="9739" y="9329"/>
                    <a:pt x="9796" y="9329"/>
                    <a:pt x="9815" y="9310"/>
                  </a:cubicBezTo>
                  <a:lnTo>
                    <a:pt x="9853" y="9291"/>
                  </a:lnTo>
                  <a:cubicBezTo>
                    <a:pt x="9864" y="9284"/>
                    <a:pt x="9866" y="9282"/>
                    <a:pt x="9865" y="9282"/>
                  </a:cubicBezTo>
                  <a:cubicBezTo>
                    <a:pt x="9861" y="9282"/>
                    <a:pt x="9832" y="9297"/>
                    <a:pt x="9832" y="9297"/>
                  </a:cubicBezTo>
                  <a:cubicBezTo>
                    <a:pt x="9831" y="9297"/>
                    <a:pt x="9846" y="9289"/>
                    <a:pt x="9896" y="9261"/>
                  </a:cubicBezTo>
                  <a:lnTo>
                    <a:pt x="9896" y="9261"/>
                  </a:lnTo>
                  <a:cubicBezTo>
                    <a:pt x="9883" y="9269"/>
                    <a:pt x="9878" y="9272"/>
                    <a:pt x="9878" y="9272"/>
                  </a:cubicBezTo>
                  <a:cubicBezTo>
                    <a:pt x="9878" y="9272"/>
                    <a:pt x="9887" y="9266"/>
                    <a:pt x="9898" y="9260"/>
                  </a:cubicBezTo>
                  <a:lnTo>
                    <a:pt x="9898" y="9260"/>
                  </a:lnTo>
                  <a:cubicBezTo>
                    <a:pt x="9897" y="9260"/>
                    <a:pt x="9897" y="9260"/>
                    <a:pt x="9896" y="9261"/>
                  </a:cubicBezTo>
                  <a:lnTo>
                    <a:pt x="9896" y="9261"/>
                  </a:lnTo>
                  <a:cubicBezTo>
                    <a:pt x="9919" y="9246"/>
                    <a:pt x="9969" y="9216"/>
                    <a:pt x="10062" y="9158"/>
                  </a:cubicBezTo>
                  <a:cubicBezTo>
                    <a:pt x="10481" y="8930"/>
                    <a:pt x="10481" y="9025"/>
                    <a:pt x="11394" y="8435"/>
                  </a:cubicBezTo>
                  <a:cubicBezTo>
                    <a:pt x="12326" y="7826"/>
                    <a:pt x="14285" y="6400"/>
                    <a:pt x="15350" y="5506"/>
                  </a:cubicBezTo>
                  <a:cubicBezTo>
                    <a:pt x="15921" y="5030"/>
                    <a:pt x="16111" y="4346"/>
                    <a:pt x="15711" y="3718"/>
                  </a:cubicBezTo>
                  <a:cubicBezTo>
                    <a:pt x="15439" y="3303"/>
                    <a:pt x="15025" y="3102"/>
                    <a:pt x="14596" y="3102"/>
                  </a:cubicBezTo>
                  <a:cubicBezTo>
                    <a:pt x="14337" y="3102"/>
                    <a:pt x="14072" y="3175"/>
                    <a:pt x="13828" y="3318"/>
                  </a:cubicBezTo>
                  <a:cubicBezTo>
                    <a:pt x="12687" y="4003"/>
                    <a:pt x="10918" y="5335"/>
                    <a:pt x="10024" y="5791"/>
                  </a:cubicBezTo>
                  <a:cubicBezTo>
                    <a:pt x="9092" y="6248"/>
                    <a:pt x="9168" y="6210"/>
                    <a:pt x="8788" y="6381"/>
                  </a:cubicBezTo>
                  <a:cubicBezTo>
                    <a:pt x="8649" y="6443"/>
                    <a:pt x="8612" y="6460"/>
                    <a:pt x="8612" y="6460"/>
                  </a:cubicBezTo>
                  <a:cubicBezTo>
                    <a:pt x="8611" y="6460"/>
                    <a:pt x="8664" y="6436"/>
                    <a:pt x="8664" y="6436"/>
                  </a:cubicBezTo>
                  <a:lnTo>
                    <a:pt x="8664" y="6436"/>
                  </a:lnTo>
                  <a:cubicBezTo>
                    <a:pt x="8663" y="6436"/>
                    <a:pt x="8651" y="6441"/>
                    <a:pt x="8617" y="6457"/>
                  </a:cubicBezTo>
                  <a:cubicBezTo>
                    <a:pt x="8601" y="6465"/>
                    <a:pt x="8588" y="6471"/>
                    <a:pt x="8579" y="6476"/>
                  </a:cubicBezTo>
                  <a:lnTo>
                    <a:pt x="8579" y="6476"/>
                  </a:lnTo>
                  <a:cubicBezTo>
                    <a:pt x="8560" y="6482"/>
                    <a:pt x="8553" y="6484"/>
                    <a:pt x="8553" y="6484"/>
                  </a:cubicBezTo>
                  <a:cubicBezTo>
                    <a:pt x="8551" y="6484"/>
                    <a:pt x="8572" y="6476"/>
                    <a:pt x="8560" y="6476"/>
                  </a:cubicBezTo>
                  <a:cubicBezTo>
                    <a:pt x="8522" y="6495"/>
                    <a:pt x="8503" y="6495"/>
                    <a:pt x="8503" y="6495"/>
                  </a:cubicBezTo>
                  <a:cubicBezTo>
                    <a:pt x="8484" y="6495"/>
                    <a:pt x="8465" y="6533"/>
                    <a:pt x="8426" y="6533"/>
                  </a:cubicBezTo>
                  <a:cubicBezTo>
                    <a:pt x="8388" y="6533"/>
                    <a:pt x="8331" y="6552"/>
                    <a:pt x="8312" y="6552"/>
                  </a:cubicBezTo>
                  <a:lnTo>
                    <a:pt x="8274" y="6552"/>
                  </a:lnTo>
                  <a:cubicBezTo>
                    <a:pt x="8179" y="6571"/>
                    <a:pt x="8084" y="6571"/>
                    <a:pt x="7989" y="6571"/>
                  </a:cubicBezTo>
                  <a:cubicBezTo>
                    <a:pt x="7799" y="6552"/>
                    <a:pt x="7628" y="6495"/>
                    <a:pt x="7456" y="6400"/>
                  </a:cubicBezTo>
                  <a:cubicBezTo>
                    <a:pt x="7393" y="6365"/>
                    <a:pt x="7341" y="6327"/>
                    <a:pt x="7294" y="6287"/>
                  </a:cubicBezTo>
                  <a:lnTo>
                    <a:pt x="7294" y="6287"/>
                  </a:lnTo>
                  <a:cubicBezTo>
                    <a:pt x="7283" y="6273"/>
                    <a:pt x="7156" y="6110"/>
                    <a:pt x="6791" y="5639"/>
                  </a:cubicBezTo>
                  <a:cubicBezTo>
                    <a:pt x="5821" y="4384"/>
                    <a:pt x="4755" y="2634"/>
                    <a:pt x="3842" y="979"/>
                  </a:cubicBezTo>
                  <a:cubicBezTo>
                    <a:pt x="3498" y="349"/>
                    <a:pt x="2848" y="1"/>
                    <a:pt x="218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890;p44"/>
            <p:cNvSpPr/>
            <p:nvPr/>
          </p:nvSpPr>
          <p:spPr>
            <a:xfrm>
              <a:off x="353795" y="1842243"/>
              <a:ext cx="291850" cy="316176"/>
            </a:xfrm>
            <a:custGeom>
              <a:avLst/>
              <a:gdLst/>
              <a:ahLst/>
              <a:cxnLst/>
              <a:rect l="l" t="t" r="r" b="b"/>
              <a:pathLst>
                <a:path w="8998" h="9748" extrusionOk="0">
                  <a:moveTo>
                    <a:pt x="2934" y="0"/>
                  </a:moveTo>
                  <a:cubicBezTo>
                    <a:pt x="2613" y="0"/>
                    <a:pt x="2295" y="99"/>
                    <a:pt x="1979" y="313"/>
                  </a:cubicBezTo>
                  <a:cubicBezTo>
                    <a:pt x="1047" y="979"/>
                    <a:pt x="0" y="2215"/>
                    <a:pt x="5212" y="9748"/>
                  </a:cubicBezTo>
                  <a:cubicBezTo>
                    <a:pt x="5411" y="8587"/>
                    <a:pt x="6926" y="6789"/>
                    <a:pt x="8370" y="6789"/>
                  </a:cubicBezTo>
                  <a:cubicBezTo>
                    <a:pt x="8582" y="6789"/>
                    <a:pt x="8793" y="6828"/>
                    <a:pt x="8997" y="6914"/>
                  </a:cubicBezTo>
                  <a:cubicBezTo>
                    <a:pt x="6833" y="3464"/>
                    <a:pt x="4836"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891;p44"/>
            <p:cNvSpPr/>
            <p:nvPr/>
          </p:nvSpPr>
          <p:spPr>
            <a:xfrm>
              <a:off x="411173" y="1954533"/>
              <a:ext cx="238786" cy="205735"/>
            </a:xfrm>
            <a:custGeom>
              <a:avLst/>
              <a:gdLst/>
              <a:ahLst/>
              <a:cxnLst/>
              <a:rect l="l" t="t" r="r" b="b"/>
              <a:pathLst>
                <a:path w="7362" h="6343" extrusionOk="0">
                  <a:moveTo>
                    <a:pt x="4699" y="0"/>
                  </a:moveTo>
                  <a:cubicBezTo>
                    <a:pt x="4692" y="0"/>
                    <a:pt x="4686" y="2"/>
                    <a:pt x="4679" y="9"/>
                  </a:cubicBezTo>
                  <a:cubicBezTo>
                    <a:pt x="4679" y="28"/>
                    <a:pt x="4660" y="66"/>
                    <a:pt x="4679" y="85"/>
                  </a:cubicBezTo>
                  <a:lnTo>
                    <a:pt x="7152" y="3394"/>
                  </a:lnTo>
                  <a:cubicBezTo>
                    <a:pt x="7032" y="3339"/>
                    <a:pt x="6852" y="3286"/>
                    <a:pt x="6616" y="3286"/>
                  </a:cubicBezTo>
                  <a:cubicBezTo>
                    <a:pt x="6290" y="3286"/>
                    <a:pt x="5856" y="3387"/>
                    <a:pt x="5326" y="3718"/>
                  </a:cubicBezTo>
                  <a:cubicBezTo>
                    <a:pt x="3957" y="4574"/>
                    <a:pt x="3519" y="5810"/>
                    <a:pt x="3424" y="6171"/>
                  </a:cubicBezTo>
                  <a:lnTo>
                    <a:pt x="114" y="846"/>
                  </a:lnTo>
                  <a:cubicBezTo>
                    <a:pt x="101" y="833"/>
                    <a:pt x="79" y="810"/>
                    <a:pt x="60" y="810"/>
                  </a:cubicBezTo>
                  <a:cubicBezTo>
                    <a:pt x="52" y="810"/>
                    <a:pt x="44" y="815"/>
                    <a:pt x="38" y="827"/>
                  </a:cubicBezTo>
                  <a:cubicBezTo>
                    <a:pt x="19" y="846"/>
                    <a:pt x="0" y="865"/>
                    <a:pt x="19" y="884"/>
                  </a:cubicBezTo>
                  <a:lnTo>
                    <a:pt x="3386" y="6305"/>
                  </a:lnTo>
                  <a:cubicBezTo>
                    <a:pt x="3424" y="6343"/>
                    <a:pt x="3424" y="6343"/>
                    <a:pt x="3443" y="6343"/>
                  </a:cubicBezTo>
                  <a:cubicBezTo>
                    <a:pt x="3462" y="6343"/>
                    <a:pt x="3481" y="6343"/>
                    <a:pt x="3462" y="6286"/>
                  </a:cubicBezTo>
                  <a:cubicBezTo>
                    <a:pt x="3481" y="6267"/>
                    <a:pt x="3805" y="4764"/>
                    <a:pt x="5364" y="3794"/>
                  </a:cubicBezTo>
                  <a:cubicBezTo>
                    <a:pt x="5894" y="3476"/>
                    <a:pt x="6319" y="3385"/>
                    <a:pt x="6632" y="3385"/>
                  </a:cubicBezTo>
                  <a:cubicBezTo>
                    <a:pt x="7049" y="3385"/>
                    <a:pt x="7266" y="3547"/>
                    <a:pt x="7266" y="3547"/>
                  </a:cubicBezTo>
                  <a:cubicBezTo>
                    <a:pt x="7276" y="3566"/>
                    <a:pt x="7290" y="3575"/>
                    <a:pt x="7304" y="3575"/>
                  </a:cubicBezTo>
                  <a:cubicBezTo>
                    <a:pt x="7319" y="3575"/>
                    <a:pt x="7333" y="3566"/>
                    <a:pt x="7342" y="3547"/>
                  </a:cubicBezTo>
                  <a:cubicBezTo>
                    <a:pt x="7342" y="3528"/>
                    <a:pt x="7361" y="3509"/>
                    <a:pt x="7342" y="3490"/>
                  </a:cubicBezTo>
                  <a:lnTo>
                    <a:pt x="4756" y="9"/>
                  </a:lnTo>
                  <a:cubicBezTo>
                    <a:pt x="4730" y="9"/>
                    <a:pt x="4713" y="0"/>
                    <a:pt x="4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892;p44"/>
            <p:cNvSpPr/>
            <p:nvPr/>
          </p:nvSpPr>
          <p:spPr>
            <a:xfrm>
              <a:off x="343675" y="2573976"/>
              <a:ext cx="437678" cy="1145961"/>
            </a:xfrm>
            <a:custGeom>
              <a:avLst/>
              <a:gdLst/>
              <a:ahLst/>
              <a:cxnLst/>
              <a:rect l="l" t="t" r="r" b="b"/>
              <a:pathLst>
                <a:path w="13494" h="35331" extrusionOk="0">
                  <a:moveTo>
                    <a:pt x="9152" y="1"/>
                  </a:moveTo>
                  <a:cubicBezTo>
                    <a:pt x="7562" y="1"/>
                    <a:pt x="1" y="616"/>
                    <a:pt x="103" y="940"/>
                  </a:cubicBezTo>
                  <a:cubicBezTo>
                    <a:pt x="179" y="1092"/>
                    <a:pt x="1853" y="4420"/>
                    <a:pt x="3603" y="7730"/>
                  </a:cubicBezTo>
                  <a:cubicBezTo>
                    <a:pt x="6019" y="12409"/>
                    <a:pt x="6894" y="17773"/>
                    <a:pt x="6038" y="22966"/>
                  </a:cubicBezTo>
                  <a:cubicBezTo>
                    <a:pt x="5315" y="27588"/>
                    <a:pt x="4497" y="32286"/>
                    <a:pt x="4497" y="32286"/>
                  </a:cubicBezTo>
                  <a:lnTo>
                    <a:pt x="4421" y="32761"/>
                  </a:lnTo>
                  <a:cubicBezTo>
                    <a:pt x="4402" y="32895"/>
                    <a:pt x="4402" y="33028"/>
                    <a:pt x="4402" y="33142"/>
                  </a:cubicBezTo>
                  <a:cubicBezTo>
                    <a:pt x="4421" y="34355"/>
                    <a:pt x="5428" y="35330"/>
                    <a:pt x="6634" y="35330"/>
                  </a:cubicBezTo>
                  <a:cubicBezTo>
                    <a:pt x="6657" y="35330"/>
                    <a:pt x="6680" y="35330"/>
                    <a:pt x="6703" y="35329"/>
                  </a:cubicBezTo>
                  <a:lnTo>
                    <a:pt x="11497" y="35291"/>
                  </a:lnTo>
                  <a:cubicBezTo>
                    <a:pt x="12124" y="35291"/>
                    <a:pt x="12771" y="34911"/>
                    <a:pt x="13056" y="34264"/>
                  </a:cubicBezTo>
                  <a:cubicBezTo>
                    <a:pt x="13494" y="33389"/>
                    <a:pt x="13075" y="32343"/>
                    <a:pt x="12200" y="31943"/>
                  </a:cubicBezTo>
                  <a:lnTo>
                    <a:pt x="10203" y="31030"/>
                  </a:lnTo>
                  <a:cubicBezTo>
                    <a:pt x="10203" y="31030"/>
                    <a:pt x="11116" y="23631"/>
                    <a:pt x="11725" y="18458"/>
                  </a:cubicBezTo>
                  <a:cubicBezTo>
                    <a:pt x="12105" y="15243"/>
                    <a:pt x="11991" y="11972"/>
                    <a:pt x="11325" y="8795"/>
                  </a:cubicBezTo>
                  <a:cubicBezTo>
                    <a:pt x="10565" y="5067"/>
                    <a:pt x="9595" y="426"/>
                    <a:pt x="9442" y="27"/>
                  </a:cubicBezTo>
                  <a:cubicBezTo>
                    <a:pt x="9438" y="9"/>
                    <a:pt x="9335" y="1"/>
                    <a:pt x="9152"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893;p44"/>
            <p:cNvSpPr/>
            <p:nvPr/>
          </p:nvSpPr>
          <p:spPr>
            <a:xfrm>
              <a:off x="239656" y="2564959"/>
              <a:ext cx="305408" cy="1160524"/>
            </a:xfrm>
            <a:custGeom>
              <a:avLst/>
              <a:gdLst/>
              <a:ahLst/>
              <a:cxnLst/>
              <a:rect l="l" t="t" r="r" b="b"/>
              <a:pathLst>
                <a:path w="9416" h="35780" extrusionOk="0">
                  <a:moveTo>
                    <a:pt x="1142" y="0"/>
                  </a:moveTo>
                  <a:cubicBezTo>
                    <a:pt x="1313" y="457"/>
                    <a:pt x="2226" y="8217"/>
                    <a:pt x="2721" y="12117"/>
                  </a:cubicBezTo>
                  <a:cubicBezTo>
                    <a:pt x="2911" y="13600"/>
                    <a:pt x="2873" y="15122"/>
                    <a:pt x="2644" y="16586"/>
                  </a:cubicBezTo>
                  <a:cubicBezTo>
                    <a:pt x="1884" y="21703"/>
                    <a:pt x="77" y="33039"/>
                    <a:pt x="77" y="33173"/>
                  </a:cubicBezTo>
                  <a:cubicBezTo>
                    <a:pt x="1" y="34428"/>
                    <a:pt x="1009" y="35512"/>
                    <a:pt x="2264" y="35569"/>
                  </a:cubicBezTo>
                  <a:lnTo>
                    <a:pt x="6582" y="35778"/>
                  </a:lnTo>
                  <a:cubicBezTo>
                    <a:pt x="6601" y="35779"/>
                    <a:pt x="6620" y="35779"/>
                    <a:pt x="6639" y="35779"/>
                  </a:cubicBezTo>
                  <a:cubicBezTo>
                    <a:pt x="7341" y="35779"/>
                    <a:pt x="8018" y="35436"/>
                    <a:pt x="8389" y="34751"/>
                  </a:cubicBezTo>
                  <a:cubicBezTo>
                    <a:pt x="8902" y="33838"/>
                    <a:pt x="8522" y="32640"/>
                    <a:pt x="7571" y="32145"/>
                  </a:cubicBezTo>
                  <a:lnTo>
                    <a:pt x="5916" y="31270"/>
                  </a:lnTo>
                  <a:cubicBezTo>
                    <a:pt x="5916" y="31118"/>
                    <a:pt x="6296" y="26953"/>
                    <a:pt x="6373" y="26173"/>
                  </a:cubicBezTo>
                  <a:cubicBezTo>
                    <a:pt x="6392" y="25869"/>
                    <a:pt x="8199" y="17595"/>
                    <a:pt x="8731" y="14856"/>
                  </a:cubicBezTo>
                  <a:cubicBezTo>
                    <a:pt x="8845" y="14266"/>
                    <a:pt x="9378" y="305"/>
                    <a:pt x="9416"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894;p44"/>
            <p:cNvSpPr/>
            <p:nvPr/>
          </p:nvSpPr>
          <p:spPr>
            <a:xfrm>
              <a:off x="471631" y="3451505"/>
              <a:ext cx="326393" cy="274562"/>
            </a:xfrm>
            <a:custGeom>
              <a:avLst/>
              <a:gdLst/>
              <a:ahLst/>
              <a:cxnLst/>
              <a:rect l="l" t="t" r="r" b="b"/>
              <a:pathLst>
                <a:path w="10063" h="8465" extrusionOk="0">
                  <a:moveTo>
                    <a:pt x="913" y="0"/>
                  </a:moveTo>
                  <a:lnTo>
                    <a:pt x="95" y="6924"/>
                  </a:lnTo>
                  <a:cubicBezTo>
                    <a:pt x="0" y="7742"/>
                    <a:pt x="647" y="8464"/>
                    <a:pt x="1484" y="8464"/>
                  </a:cubicBezTo>
                  <a:lnTo>
                    <a:pt x="8541" y="8464"/>
                  </a:lnTo>
                  <a:cubicBezTo>
                    <a:pt x="8978" y="8464"/>
                    <a:pt x="9359" y="8160"/>
                    <a:pt x="9416" y="7742"/>
                  </a:cubicBezTo>
                  <a:cubicBezTo>
                    <a:pt x="10062" y="4128"/>
                    <a:pt x="6620" y="3709"/>
                    <a:pt x="6620" y="3709"/>
                  </a:cubicBezTo>
                  <a:lnTo>
                    <a:pt x="6924" y="323"/>
                  </a:lnTo>
                  <a:lnTo>
                    <a:pt x="9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895;p44"/>
            <p:cNvSpPr/>
            <p:nvPr/>
          </p:nvSpPr>
          <p:spPr>
            <a:xfrm>
              <a:off x="533323" y="2831478"/>
              <a:ext cx="183874" cy="54329"/>
            </a:xfrm>
            <a:custGeom>
              <a:avLst/>
              <a:gdLst/>
              <a:ahLst/>
              <a:cxnLst/>
              <a:rect l="l" t="t" r="r" b="b"/>
              <a:pathLst>
                <a:path w="5669" h="1675" extrusionOk="0">
                  <a:moveTo>
                    <a:pt x="5402" y="0"/>
                  </a:moveTo>
                  <a:lnTo>
                    <a:pt x="0" y="1579"/>
                  </a:lnTo>
                  <a:lnTo>
                    <a:pt x="5669" y="1674"/>
                  </a:lnTo>
                  <a:lnTo>
                    <a:pt x="5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896;p44"/>
            <p:cNvSpPr/>
            <p:nvPr/>
          </p:nvSpPr>
          <p:spPr>
            <a:xfrm>
              <a:off x="232877" y="3451505"/>
              <a:ext cx="327010" cy="273946"/>
            </a:xfrm>
            <a:custGeom>
              <a:avLst/>
              <a:gdLst/>
              <a:ahLst/>
              <a:cxnLst/>
              <a:rect l="l" t="t" r="r" b="b"/>
              <a:pathLst>
                <a:path w="10082" h="8446" extrusionOk="0">
                  <a:moveTo>
                    <a:pt x="894" y="0"/>
                  </a:moveTo>
                  <a:lnTo>
                    <a:pt x="95" y="6905"/>
                  </a:lnTo>
                  <a:cubicBezTo>
                    <a:pt x="0" y="7704"/>
                    <a:pt x="647" y="8445"/>
                    <a:pt x="1465" y="8445"/>
                  </a:cubicBezTo>
                  <a:lnTo>
                    <a:pt x="8560" y="8445"/>
                  </a:lnTo>
                  <a:cubicBezTo>
                    <a:pt x="8978" y="8445"/>
                    <a:pt x="9359" y="8141"/>
                    <a:pt x="9435" y="7704"/>
                  </a:cubicBezTo>
                  <a:cubicBezTo>
                    <a:pt x="10081" y="4090"/>
                    <a:pt x="6639" y="3690"/>
                    <a:pt x="6639" y="3690"/>
                  </a:cubicBezTo>
                  <a:lnTo>
                    <a:pt x="6924" y="323"/>
                  </a:lnTo>
                  <a:lnTo>
                    <a:pt x="8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897;p44"/>
            <p:cNvSpPr/>
            <p:nvPr/>
          </p:nvSpPr>
          <p:spPr>
            <a:xfrm>
              <a:off x="372315" y="2875881"/>
              <a:ext cx="161040" cy="54329"/>
            </a:xfrm>
            <a:custGeom>
              <a:avLst/>
              <a:gdLst/>
              <a:ahLst/>
              <a:cxnLst/>
              <a:rect l="l" t="t" r="r" b="b"/>
              <a:pathLst>
                <a:path w="4965" h="1675" extrusionOk="0">
                  <a:moveTo>
                    <a:pt x="4964" y="1"/>
                  </a:moveTo>
                  <a:lnTo>
                    <a:pt x="0" y="1161"/>
                  </a:lnTo>
                  <a:lnTo>
                    <a:pt x="4850" y="1675"/>
                  </a:lnTo>
                  <a:lnTo>
                    <a:pt x="49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898;p44"/>
            <p:cNvSpPr/>
            <p:nvPr/>
          </p:nvSpPr>
          <p:spPr>
            <a:xfrm>
              <a:off x="166256" y="1824468"/>
              <a:ext cx="641629" cy="1096303"/>
            </a:xfrm>
            <a:custGeom>
              <a:avLst/>
              <a:gdLst/>
              <a:ahLst/>
              <a:cxnLst/>
              <a:rect l="l" t="t" r="r" b="b"/>
              <a:pathLst>
                <a:path w="19782" h="33800" extrusionOk="0">
                  <a:moveTo>
                    <a:pt x="6889" y="1"/>
                  </a:moveTo>
                  <a:cubicBezTo>
                    <a:pt x="4153" y="1"/>
                    <a:pt x="2267" y="1827"/>
                    <a:pt x="1902" y="11037"/>
                  </a:cubicBezTo>
                  <a:cubicBezTo>
                    <a:pt x="1845" y="13035"/>
                    <a:pt x="0" y="30743"/>
                    <a:pt x="76" y="33520"/>
                  </a:cubicBezTo>
                  <a:cubicBezTo>
                    <a:pt x="76" y="33520"/>
                    <a:pt x="2234" y="33800"/>
                    <a:pt x="5088" y="33800"/>
                  </a:cubicBezTo>
                  <a:cubicBezTo>
                    <a:pt x="6638" y="33800"/>
                    <a:pt x="8392" y="33717"/>
                    <a:pt x="10119" y="33463"/>
                  </a:cubicBezTo>
                  <a:cubicBezTo>
                    <a:pt x="15027" y="32721"/>
                    <a:pt x="19725" y="30534"/>
                    <a:pt x="19763" y="30324"/>
                  </a:cubicBezTo>
                  <a:cubicBezTo>
                    <a:pt x="19782" y="30191"/>
                    <a:pt x="15122" y="13681"/>
                    <a:pt x="14874" y="12464"/>
                  </a:cubicBezTo>
                  <a:cubicBezTo>
                    <a:pt x="14056" y="8546"/>
                    <a:pt x="11869" y="595"/>
                    <a:pt x="8141" y="100"/>
                  </a:cubicBezTo>
                  <a:cubicBezTo>
                    <a:pt x="7707" y="40"/>
                    <a:pt x="7289" y="1"/>
                    <a:pt x="6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899;p44"/>
            <p:cNvSpPr/>
            <p:nvPr/>
          </p:nvSpPr>
          <p:spPr>
            <a:xfrm>
              <a:off x="1158053" y="1868937"/>
              <a:ext cx="501088" cy="349001"/>
            </a:xfrm>
            <a:custGeom>
              <a:avLst/>
              <a:gdLst/>
              <a:ahLst/>
              <a:cxnLst/>
              <a:rect l="l" t="t" r="r" b="b"/>
              <a:pathLst>
                <a:path w="15449" h="10760" extrusionOk="0">
                  <a:moveTo>
                    <a:pt x="14875" y="6480"/>
                  </a:moveTo>
                  <a:cubicBezTo>
                    <a:pt x="14872" y="6480"/>
                    <a:pt x="14872" y="6490"/>
                    <a:pt x="14882" y="6509"/>
                  </a:cubicBezTo>
                  <a:cubicBezTo>
                    <a:pt x="14882" y="6490"/>
                    <a:pt x="14877" y="6480"/>
                    <a:pt x="14875" y="6480"/>
                  </a:cubicBezTo>
                  <a:close/>
                  <a:moveTo>
                    <a:pt x="2811" y="1"/>
                  </a:moveTo>
                  <a:cubicBezTo>
                    <a:pt x="2262" y="1"/>
                    <a:pt x="2108" y="484"/>
                    <a:pt x="2747" y="841"/>
                  </a:cubicBezTo>
                  <a:cubicBezTo>
                    <a:pt x="3603" y="1316"/>
                    <a:pt x="3545" y="1716"/>
                    <a:pt x="3526" y="1811"/>
                  </a:cubicBezTo>
                  <a:cubicBezTo>
                    <a:pt x="3526" y="1849"/>
                    <a:pt x="3526" y="1849"/>
                    <a:pt x="3507" y="1849"/>
                  </a:cubicBezTo>
                  <a:lnTo>
                    <a:pt x="787" y="1526"/>
                  </a:lnTo>
                  <a:cubicBezTo>
                    <a:pt x="774" y="1525"/>
                    <a:pt x="760" y="1524"/>
                    <a:pt x="747" y="1524"/>
                  </a:cubicBezTo>
                  <a:cubicBezTo>
                    <a:pt x="188" y="1524"/>
                    <a:pt x="1" y="2291"/>
                    <a:pt x="521" y="2496"/>
                  </a:cubicBezTo>
                  <a:cubicBezTo>
                    <a:pt x="559" y="2534"/>
                    <a:pt x="559" y="2534"/>
                    <a:pt x="578" y="2534"/>
                  </a:cubicBezTo>
                  <a:cubicBezTo>
                    <a:pt x="673" y="2553"/>
                    <a:pt x="768" y="2591"/>
                    <a:pt x="844" y="2629"/>
                  </a:cubicBezTo>
                  <a:cubicBezTo>
                    <a:pt x="597" y="2629"/>
                    <a:pt x="388" y="2667"/>
                    <a:pt x="369" y="2876"/>
                  </a:cubicBezTo>
                  <a:cubicBezTo>
                    <a:pt x="312" y="3332"/>
                    <a:pt x="978" y="3542"/>
                    <a:pt x="1339" y="3618"/>
                  </a:cubicBezTo>
                  <a:cubicBezTo>
                    <a:pt x="1277" y="3610"/>
                    <a:pt x="1205" y="3604"/>
                    <a:pt x="1135" y="3604"/>
                  </a:cubicBezTo>
                  <a:cubicBezTo>
                    <a:pt x="862" y="3604"/>
                    <a:pt x="599" y="3697"/>
                    <a:pt x="902" y="4150"/>
                  </a:cubicBezTo>
                  <a:cubicBezTo>
                    <a:pt x="997" y="4245"/>
                    <a:pt x="1092" y="4303"/>
                    <a:pt x="1187" y="4360"/>
                  </a:cubicBezTo>
                  <a:cubicBezTo>
                    <a:pt x="1130" y="4531"/>
                    <a:pt x="1149" y="4778"/>
                    <a:pt x="1834" y="5139"/>
                  </a:cubicBezTo>
                  <a:cubicBezTo>
                    <a:pt x="2271" y="5349"/>
                    <a:pt x="4458" y="6338"/>
                    <a:pt x="6950" y="7441"/>
                  </a:cubicBezTo>
                  <a:lnTo>
                    <a:pt x="7178" y="7574"/>
                  </a:lnTo>
                  <a:cubicBezTo>
                    <a:pt x="9613" y="8639"/>
                    <a:pt x="12314" y="9819"/>
                    <a:pt x="13988" y="10560"/>
                  </a:cubicBezTo>
                  <a:lnTo>
                    <a:pt x="14159" y="10636"/>
                  </a:lnTo>
                  <a:lnTo>
                    <a:pt x="14311" y="10713"/>
                  </a:lnTo>
                  <a:cubicBezTo>
                    <a:pt x="14387" y="10732"/>
                    <a:pt x="14444" y="10751"/>
                    <a:pt x="14501" y="10751"/>
                  </a:cubicBezTo>
                  <a:cubicBezTo>
                    <a:pt x="14541" y="10756"/>
                    <a:pt x="14580" y="10759"/>
                    <a:pt x="14618" y="10759"/>
                  </a:cubicBezTo>
                  <a:cubicBezTo>
                    <a:pt x="15079" y="10759"/>
                    <a:pt x="15448" y="10350"/>
                    <a:pt x="15395" y="9876"/>
                  </a:cubicBezTo>
                  <a:lnTo>
                    <a:pt x="15243" y="8887"/>
                  </a:lnTo>
                  <a:lnTo>
                    <a:pt x="14882" y="6509"/>
                  </a:lnTo>
                  <a:lnTo>
                    <a:pt x="13607" y="5976"/>
                  </a:lnTo>
                  <a:lnTo>
                    <a:pt x="10868" y="4892"/>
                  </a:lnTo>
                  <a:lnTo>
                    <a:pt x="5828" y="2895"/>
                  </a:lnTo>
                  <a:lnTo>
                    <a:pt x="5809" y="2857"/>
                  </a:lnTo>
                  <a:cubicBezTo>
                    <a:pt x="5752" y="2743"/>
                    <a:pt x="5257" y="1583"/>
                    <a:pt x="4002" y="536"/>
                  </a:cubicBezTo>
                  <a:cubicBezTo>
                    <a:pt x="3531" y="146"/>
                    <a:pt x="3112" y="1"/>
                    <a:pt x="2811"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900;p44"/>
            <p:cNvSpPr/>
            <p:nvPr/>
          </p:nvSpPr>
          <p:spPr>
            <a:xfrm>
              <a:off x="1561772" y="1738029"/>
              <a:ext cx="287504" cy="436153"/>
            </a:xfrm>
            <a:custGeom>
              <a:avLst/>
              <a:gdLst/>
              <a:ahLst/>
              <a:cxnLst/>
              <a:rect l="l" t="t" r="r" b="b"/>
              <a:pathLst>
                <a:path w="8864" h="13447" extrusionOk="0">
                  <a:moveTo>
                    <a:pt x="6652" y="0"/>
                  </a:moveTo>
                  <a:cubicBezTo>
                    <a:pt x="5975" y="0"/>
                    <a:pt x="5337" y="339"/>
                    <a:pt x="5041" y="958"/>
                  </a:cubicBezTo>
                  <a:lnTo>
                    <a:pt x="3044" y="4915"/>
                  </a:lnTo>
                  <a:lnTo>
                    <a:pt x="2853" y="5276"/>
                  </a:lnTo>
                  <a:lnTo>
                    <a:pt x="2815" y="5333"/>
                  </a:lnTo>
                  <a:lnTo>
                    <a:pt x="2701" y="5542"/>
                  </a:lnTo>
                  <a:lnTo>
                    <a:pt x="2492" y="5961"/>
                  </a:lnTo>
                  <a:lnTo>
                    <a:pt x="2112" y="6703"/>
                  </a:lnTo>
                  <a:lnTo>
                    <a:pt x="1389" y="8110"/>
                  </a:lnTo>
                  <a:lnTo>
                    <a:pt x="989" y="8909"/>
                  </a:lnTo>
                  <a:lnTo>
                    <a:pt x="247" y="10374"/>
                  </a:lnTo>
                  <a:cubicBezTo>
                    <a:pt x="38" y="10773"/>
                    <a:pt x="0" y="11192"/>
                    <a:pt x="38" y="11629"/>
                  </a:cubicBezTo>
                  <a:cubicBezTo>
                    <a:pt x="133" y="12314"/>
                    <a:pt x="571" y="12942"/>
                    <a:pt x="1237" y="13246"/>
                  </a:cubicBezTo>
                  <a:cubicBezTo>
                    <a:pt x="1237" y="13265"/>
                    <a:pt x="1256" y="13265"/>
                    <a:pt x="1256" y="13265"/>
                  </a:cubicBezTo>
                  <a:cubicBezTo>
                    <a:pt x="1536" y="13388"/>
                    <a:pt x="1832" y="13446"/>
                    <a:pt x="2125" y="13446"/>
                  </a:cubicBezTo>
                  <a:cubicBezTo>
                    <a:pt x="2965" y="13446"/>
                    <a:pt x="3780" y="12970"/>
                    <a:pt x="4147" y="12181"/>
                  </a:cubicBezTo>
                  <a:lnTo>
                    <a:pt x="6619" y="6931"/>
                  </a:lnTo>
                  <a:lnTo>
                    <a:pt x="8522" y="2842"/>
                  </a:lnTo>
                  <a:cubicBezTo>
                    <a:pt x="8579" y="2708"/>
                    <a:pt x="8617" y="2613"/>
                    <a:pt x="8655" y="2499"/>
                  </a:cubicBezTo>
                  <a:cubicBezTo>
                    <a:pt x="8864" y="1662"/>
                    <a:pt x="8426" y="692"/>
                    <a:pt x="7609" y="236"/>
                  </a:cubicBezTo>
                  <a:cubicBezTo>
                    <a:pt x="7302" y="77"/>
                    <a:pt x="6973" y="0"/>
                    <a:pt x="6652"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901;p44"/>
            <p:cNvSpPr/>
            <p:nvPr/>
          </p:nvSpPr>
          <p:spPr>
            <a:xfrm>
              <a:off x="1630242" y="1917784"/>
              <a:ext cx="113555" cy="64805"/>
            </a:xfrm>
            <a:custGeom>
              <a:avLst/>
              <a:gdLst/>
              <a:ahLst/>
              <a:cxnLst/>
              <a:rect l="l" t="t" r="r" b="b"/>
              <a:pathLst>
                <a:path w="3501" h="1998" extrusionOk="0">
                  <a:moveTo>
                    <a:pt x="571" y="0"/>
                  </a:moveTo>
                  <a:lnTo>
                    <a:pt x="362" y="438"/>
                  </a:lnTo>
                  <a:lnTo>
                    <a:pt x="1" y="1161"/>
                  </a:lnTo>
                  <a:lnTo>
                    <a:pt x="3063" y="1903"/>
                  </a:lnTo>
                  <a:lnTo>
                    <a:pt x="3500" y="1998"/>
                  </a:lnTo>
                  <a:lnTo>
                    <a:pt x="3120" y="1731"/>
                  </a:lnTo>
                  <a:lnTo>
                    <a:pt x="571" y="0"/>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902;p44"/>
            <p:cNvSpPr/>
            <p:nvPr/>
          </p:nvSpPr>
          <p:spPr>
            <a:xfrm>
              <a:off x="1624696" y="1728331"/>
              <a:ext cx="233240" cy="264151"/>
            </a:xfrm>
            <a:custGeom>
              <a:avLst/>
              <a:gdLst/>
              <a:ahLst/>
              <a:cxnLst/>
              <a:rect l="l" t="t" r="r" b="b"/>
              <a:pathLst>
                <a:path w="7191" h="8144" extrusionOk="0">
                  <a:moveTo>
                    <a:pt x="4490" y="1"/>
                  </a:moveTo>
                  <a:cubicBezTo>
                    <a:pt x="3341" y="1"/>
                    <a:pt x="2146" y="846"/>
                    <a:pt x="1579" y="2209"/>
                  </a:cubicBezTo>
                  <a:lnTo>
                    <a:pt x="0" y="6013"/>
                  </a:lnTo>
                  <a:lnTo>
                    <a:pt x="1579" y="6983"/>
                  </a:lnTo>
                  <a:cubicBezTo>
                    <a:pt x="2682" y="7648"/>
                    <a:pt x="3995" y="8086"/>
                    <a:pt x="5345" y="8143"/>
                  </a:cubicBezTo>
                  <a:lnTo>
                    <a:pt x="6486" y="4225"/>
                  </a:lnTo>
                  <a:cubicBezTo>
                    <a:pt x="7190" y="2532"/>
                    <a:pt x="6639" y="706"/>
                    <a:pt x="5307" y="154"/>
                  </a:cubicBezTo>
                  <a:cubicBezTo>
                    <a:pt x="5044" y="50"/>
                    <a:pt x="4768" y="1"/>
                    <a:pt x="4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903;p44"/>
            <p:cNvSpPr/>
            <p:nvPr/>
          </p:nvSpPr>
          <p:spPr>
            <a:xfrm>
              <a:off x="1632707" y="1826577"/>
              <a:ext cx="185107" cy="167138"/>
            </a:xfrm>
            <a:custGeom>
              <a:avLst/>
              <a:gdLst/>
              <a:ahLst/>
              <a:cxnLst/>
              <a:rect l="l" t="t" r="r" b="b"/>
              <a:pathLst>
                <a:path w="5707" h="5153" extrusionOk="0">
                  <a:moveTo>
                    <a:pt x="1177" y="0"/>
                  </a:moveTo>
                  <a:cubicBezTo>
                    <a:pt x="1160" y="0"/>
                    <a:pt x="1142" y="22"/>
                    <a:pt x="1142" y="35"/>
                  </a:cubicBezTo>
                  <a:lnTo>
                    <a:pt x="1" y="3022"/>
                  </a:lnTo>
                  <a:cubicBezTo>
                    <a:pt x="1" y="3022"/>
                    <a:pt x="1" y="3060"/>
                    <a:pt x="20" y="3079"/>
                  </a:cubicBezTo>
                  <a:lnTo>
                    <a:pt x="1237" y="3878"/>
                  </a:lnTo>
                  <a:cubicBezTo>
                    <a:pt x="2378" y="4638"/>
                    <a:pt x="3691" y="5095"/>
                    <a:pt x="5079" y="5152"/>
                  </a:cubicBezTo>
                  <a:lnTo>
                    <a:pt x="5098" y="5152"/>
                  </a:lnTo>
                  <a:lnTo>
                    <a:pt x="5707" y="3783"/>
                  </a:lnTo>
                  <a:cubicBezTo>
                    <a:pt x="5707" y="3764"/>
                    <a:pt x="5707" y="3725"/>
                    <a:pt x="5669" y="3725"/>
                  </a:cubicBezTo>
                  <a:cubicBezTo>
                    <a:pt x="5650" y="3725"/>
                    <a:pt x="5612" y="3725"/>
                    <a:pt x="5612" y="3745"/>
                  </a:cubicBezTo>
                  <a:lnTo>
                    <a:pt x="5003" y="5057"/>
                  </a:lnTo>
                  <a:cubicBezTo>
                    <a:pt x="3672" y="5000"/>
                    <a:pt x="2378" y="4581"/>
                    <a:pt x="1256" y="3821"/>
                  </a:cubicBezTo>
                  <a:lnTo>
                    <a:pt x="96" y="3022"/>
                  </a:lnTo>
                  <a:lnTo>
                    <a:pt x="1237" y="74"/>
                  </a:lnTo>
                  <a:cubicBezTo>
                    <a:pt x="1256" y="54"/>
                    <a:pt x="1237" y="16"/>
                    <a:pt x="1199" y="16"/>
                  </a:cubicBezTo>
                  <a:cubicBezTo>
                    <a:pt x="1193" y="5"/>
                    <a:pt x="1185"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904;p44"/>
            <p:cNvSpPr/>
            <p:nvPr/>
          </p:nvSpPr>
          <p:spPr>
            <a:xfrm>
              <a:off x="1369270" y="2102858"/>
              <a:ext cx="254842" cy="114171"/>
            </a:xfrm>
            <a:custGeom>
              <a:avLst/>
              <a:gdLst/>
              <a:ahLst/>
              <a:cxnLst/>
              <a:rect l="l" t="t" r="r" b="b"/>
              <a:pathLst>
                <a:path w="7857" h="3520" extrusionOk="0">
                  <a:moveTo>
                    <a:pt x="77" y="1"/>
                  </a:moveTo>
                  <a:cubicBezTo>
                    <a:pt x="58" y="1"/>
                    <a:pt x="1" y="1"/>
                    <a:pt x="1" y="20"/>
                  </a:cubicBezTo>
                  <a:cubicBezTo>
                    <a:pt x="1" y="58"/>
                    <a:pt x="1" y="96"/>
                    <a:pt x="39" y="96"/>
                  </a:cubicBezTo>
                  <a:lnTo>
                    <a:pt x="7799" y="3520"/>
                  </a:lnTo>
                  <a:cubicBezTo>
                    <a:pt x="7799" y="3520"/>
                    <a:pt x="7837" y="3520"/>
                    <a:pt x="7856" y="3501"/>
                  </a:cubicBezTo>
                  <a:cubicBezTo>
                    <a:pt x="7856" y="3463"/>
                    <a:pt x="7856" y="3424"/>
                    <a:pt x="7837" y="3424"/>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905;p44"/>
            <p:cNvSpPr/>
            <p:nvPr/>
          </p:nvSpPr>
          <p:spPr>
            <a:xfrm>
              <a:off x="1451331" y="3751951"/>
              <a:ext cx="321463" cy="3730"/>
            </a:xfrm>
            <a:custGeom>
              <a:avLst/>
              <a:gdLst/>
              <a:ahLst/>
              <a:cxnLst/>
              <a:rect l="l" t="t" r="r" b="b"/>
              <a:pathLst>
                <a:path w="9911" h="115" extrusionOk="0">
                  <a:moveTo>
                    <a:pt x="39" y="0"/>
                  </a:moveTo>
                  <a:cubicBezTo>
                    <a:pt x="19" y="0"/>
                    <a:pt x="0" y="19"/>
                    <a:pt x="0" y="38"/>
                  </a:cubicBezTo>
                  <a:cubicBezTo>
                    <a:pt x="0" y="57"/>
                    <a:pt x="19" y="76"/>
                    <a:pt x="39" y="76"/>
                  </a:cubicBezTo>
                  <a:lnTo>
                    <a:pt x="9872" y="114"/>
                  </a:lnTo>
                  <a:cubicBezTo>
                    <a:pt x="9891" y="114"/>
                    <a:pt x="9910" y="95"/>
                    <a:pt x="9910" y="57"/>
                  </a:cubicBezTo>
                  <a:cubicBezTo>
                    <a:pt x="9910" y="38"/>
                    <a:pt x="9891" y="19"/>
                    <a:pt x="9872" y="19"/>
                  </a:cubicBezTo>
                  <a:lnTo>
                    <a:pt x="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906;p44"/>
            <p:cNvSpPr/>
            <p:nvPr/>
          </p:nvSpPr>
          <p:spPr>
            <a:xfrm>
              <a:off x="1583957" y="3602652"/>
              <a:ext cx="77163" cy="19753"/>
            </a:xfrm>
            <a:custGeom>
              <a:avLst/>
              <a:gdLst/>
              <a:ahLst/>
              <a:cxnLst/>
              <a:rect l="l" t="t" r="r" b="b"/>
              <a:pathLst>
                <a:path w="2379" h="609" extrusionOk="0">
                  <a:moveTo>
                    <a:pt x="2283" y="0"/>
                  </a:moveTo>
                  <a:lnTo>
                    <a:pt x="1" y="76"/>
                  </a:lnTo>
                  <a:lnTo>
                    <a:pt x="2379" y="609"/>
                  </a:lnTo>
                  <a:lnTo>
                    <a:pt x="2379" y="609"/>
                  </a:lnTo>
                  <a:lnTo>
                    <a:pt x="2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907;p44"/>
            <p:cNvSpPr/>
            <p:nvPr/>
          </p:nvSpPr>
          <p:spPr>
            <a:xfrm>
              <a:off x="1583341" y="3600187"/>
              <a:ext cx="236321" cy="5579"/>
            </a:xfrm>
            <a:custGeom>
              <a:avLst/>
              <a:gdLst/>
              <a:ahLst/>
              <a:cxnLst/>
              <a:rect l="l" t="t" r="r" b="b"/>
              <a:pathLst>
                <a:path w="7286" h="172" extrusionOk="0">
                  <a:moveTo>
                    <a:pt x="58" y="0"/>
                  </a:moveTo>
                  <a:cubicBezTo>
                    <a:pt x="20" y="0"/>
                    <a:pt x="1" y="38"/>
                    <a:pt x="1" y="76"/>
                  </a:cubicBezTo>
                  <a:cubicBezTo>
                    <a:pt x="1" y="133"/>
                    <a:pt x="20" y="152"/>
                    <a:pt x="58" y="152"/>
                  </a:cubicBezTo>
                  <a:lnTo>
                    <a:pt x="7229" y="171"/>
                  </a:lnTo>
                  <a:cubicBezTo>
                    <a:pt x="7248" y="171"/>
                    <a:pt x="7267" y="152"/>
                    <a:pt x="7286" y="114"/>
                  </a:cubicBezTo>
                  <a:cubicBezTo>
                    <a:pt x="7286" y="57"/>
                    <a:pt x="7267" y="38"/>
                    <a:pt x="7229" y="38"/>
                  </a:cubicBez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908;p44"/>
            <p:cNvSpPr/>
            <p:nvPr/>
          </p:nvSpPr>
          <p:spPr>
            <a:xfrm>
              <a:off x="1579027" y="2433533"/>
              <a:ext cx="181409" cy="50631"/>
            </a:xfrm>
            <a:custGeom>
              <a:avLst/>
              <a:gdLst/>
              <a:ahLst/>
              <a:cxnLst/>
              <a:rect l="l" t="t" r="r" b="b"/>
              <a:pathLst>
                <a:path w="5593" h="1561" extrusionOk="0">
                  <a:moveTo>
                    <a:pt x="438" y="1"/>
                  </a:moveTo>
                  <a:lnTo>
                    <a:pt x="1" y="1561"/>
                  </a:lnTo>
                  <a:lnTo>
                    <a:pt x="5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909;p44"/>
            <p:cNvSpPr/>
            <p:nvPr/>
          </p:nvSpPr>
          <p:spPr>
            <a:xfrm>
              <a:off x="1805456" y="3751951"/>
              <a:ext cx="330707" cy="3114"/>
            </a:xfrm>
            <a:custGeom>
              <a:avLst/>
              <a:gdLst/>
              <a:ahLst/>
              <a:cxnLst/>
              <a:rect l="l" t="t" r="r" b="b"/>
              <a:pathLst>
                <a:path w="10196" h="96" extrusionOk="0">
                  <a:moveTo>
                    <a:pt x="38" y="0"/>
                  </a:moveTo>
                  <a:cubicBezTo>
                    <a:pt x="19" y="0"/>
                    <a:pt x="0" y="19"/>
                    <a:pt x="0" y="38"/>
                  </a:cubicBezTo>
                  <a:cubicBezTo>
                    <a:pt x="0" y="57"/>
                    <a:pt x="19" y="95"/>
                    <a:pt x="38" y="95"/>
                  </a:cubicBezTo>
                  <a:lnTo>
                    <a:pt x="10139" y="95"/>
                  </a:lnTo>
                  <a:cubicBezTo>
                    <a:pt x="10177" y="95"/>
                    <a:pt x="10177" y="57"/>
                    <a:pt x="10196" y="38"/>
                  </a:cubicBezTo>
                  <a:cubicBezTo>
                    <a:pt x="10196" y="19"/>
                    <a:pt x="10177" y="0"/>
                    <a:pt x="10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910;p44"/>
            <p:cNvSpPr/>
            <p:nvPr/>
          </p:nvSpPr>
          <p:spPr>
            <a:xfrm>
              <a:off x="1948592" y="3595225"/>
              <a:ext cx="64805" cy="22250"/>
            </a:xfrm>
            <a:custGeom>
              <a:avLst/>
              <a:gdLst/>
              <a:ahLst/>
              <a:cxnLst/>
              <a:rect l="l" t="t" r="r" b="b"/>
              <a:pathLst>
                <a:path w="1998" h="686" extrusionOk="0">
                  <a:moveTo>
                    <a:pt x="0" y="1"/>
                  </a:moveTo>
                  <a:lnTo>
                    <a:pt x="1997" y="686"/>
                  </a:lnTo>
                  <a:lnTo>
                    <a:pt x="1997" y="686"/>
                  </a:lnTo>
                  <a:lnTo>
                    <a:pt x="1978" y="2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911;p44"/>
            <p:cNvSpPr/>
            <p:nvPr/>
          </p:nvSpPr>
          <p:spPr>
            <a:xfrm>
              <a:off x="1856671" y="2441706"/>
              <a:ext cx="141287" cy="157829"/>
            </a:xfrm>
            <a:custGeom>
              <a:avLst/>
              <a:gdLst/>
              <a:ahLst/>
              <a:cxnLst/>
              <a:rect l="l" t="t" r="r" b="b"/>
              <a:pathLst>
                <a:path w="4356" h="4866" extrusionOk="0">
                  <a:moveTo>
                    <a:pt x="67" y="1"/>
                  </a:moveTo>
                  <a:cubicBezTo>
                    <a:pt x="57" y="1"/>
                    <a:pt x="48" y="6"/>
                    <a:pt x="38" y="15"/>
                  </a:cubicBezTo>
                  <a:cubicBezTo>
                    <a:pt x="0" y="34"/>
                    <a:pt x="0" y="72"/>
                    <a:pt x="38" y="91"/>
                  </a:cubicBezTo>
                  <a:lnTo>
                    <a:pt x="4242" y="3363"/>
                  </a:lnTo>
                  <a:lnTo>
                    <a:pt x="4242" y="4827"/>
                  </a:lnTo>
                  <a:cubicBezTo>
                    <a:pt x="4242" y="4846"/>
                    <a:pt x="4261" y="4865"/>
                    <a:pt x="4280" y="4865"/>
                  </a:cubicBezTo>
                  <a:cubicBezTo>
                    <a:pt x="4318" y="4865"/>
                    <a:pt x="4337" y="4846"/>
                    <a:pt x="4356" y="4846"/>
                  </a:cubicBezTo>
                  <a:lnTo>
                    <a:pt x="4356" y="3363"/>
                  </a:lnTo>
                  <a:cubicBezTo>
                    <a:pt x="4356" y="3344"/>
                    <a:pt x="4337" y="3325"/>
                    <a:pt x="4337" y="3325"/>
                  </a:cubicBezTo>
                  <a:lnTo>
                    <a:pt x="95" y="15"/>
                  </a:lnTo>
                  <a:cubicBezTo>
                    <a:pt x="86" y="6"/>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912;p44"/>
            <p:cNvSpPr/>
            <p:nvPr/>
          </p:nvSpPr>
          <p:spPr>
            <a:xfrm>
              <a:off x="1989298" y="2640209"/>
              <a:ext cx="109241" cy="863128"/>
            </a:xfrm>
            <a:custGeom>
              <a:avLst/>
              <a:gdLst/>
              <a:ahLst/>
              <a:cxnLst/>
              <a:rect l="l" t="t" r="r" b="b"/>
              <a:pathLst>
                <a:path w="3368" h="26611" extrusionOk="0">
                  <a:moveTo>
                    <a:pt x="77" y="1"/>
                  </a:moveTo>
                  <a:cubicBezTo>
                    <a:pt x="39" y="1"/>
                    <a:pt x="1" y="20"/>
                    <a:pt x="1" y="77"/>
                  </a:cubicBezTo>
                  <a:lnTo>
                    <a:pt x="1" y="4908"/>
                  </a:lnTo>
                  <a:cubicBezTo>
                    <a:pt x="1" y="8085"/>
                    <a:pt x="343" y="11756"/>
                    <a:pt x="952" y="14894"/>
                  </a:cubicBezTo>
                  <a:lnTo>
                    <a:pt x="3215" y="26573"/>
                  </a:lnTo>
                  <a:cubicBezTo>
                    <a:pt x="3215" y="26592"/>
                    <a:pt x="3253" y="26611"/>
                    <a:pt x="3291" y="26611"/>
                  </a:cubicBezTo>
                  <a:cubicBezTo>
                    <a:pt x="3329" y="26611"/>
                    <a:pt x="3367" y="26573"/>
                    <a:pt x="3367" y="26535"/>
                  </a:cubicBezTo>
                  <a:lnTo>
                    <a:pt x="1104" y="14856"/>
                  </a:lnTo>
                  <a:cubicBezTo>
                    <a:pt x="514" y="11718"/>
                    <a:pt x="153" y="8085"/>
                    <a:pt x="153" y="4908"/>
                  </a:cubicBezTo>
                  <a:lnTo>
                    <a:pt x="153" y="77"/>
                  </a:lnTo>
                  <a:cubicBezTo>
                    <a:pt x="153" y="20"/>
                    <a:pt x="115"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913;p44"/>
            <p:cNvSpPr/>
            <p:nvPr/>
          </p:nvSpPr>
          <p:spPr>
            <a:xfrm>
              <a:off x="1944278" y="3591527"/>
              <a:ext cx="223347" cy="4346"/>
            </a:xfrm>
            <a:custGeom>
              <a:avLst/>
              <a:gdLst/>
              <a:ahLst/>
              <a:cxnLst/>
              <a:rect l="l" t="t" r="r" b="b"/>
              <a:pathLst>
                <a:path w="6886" h="134" extrusionOk="0">
                  <a:moveTo>
                    <a:pt x="57" y="1"/>
                  </a:moveTo>
                  <a:cubicBezTo>
                    <a:pt x="19" y="1"/>
                    <a:pt x="0" y="20"/>
                    <a:pt x="0" y="58"/>
                  </a:cubicBezTo>
                  <a:cubicBezTo>
                    <a:pt x="0" y="115"/>
                    <a:pt x="19" y="134"/>
                    <a:pt x="57" y="134"/>
                  </a:cubicBezTo>
                  <a:lnTo>
                    <a:pt x="6810" y="134"/>
                  </a:lnTo>
                  <a:cubicBezTo>
                    <a:pt x="6867" y="134"/>
                    <a:pt x="6886" y="115"/>
                    <a:pt x="6886" y="58"/>
                  </a:cubicBezTo>
                  <a:cubicBezTo>
                    <a:pt x="6886" y="20"/>
                    <a:pt x="6867" y="1"/>
                    <a:pt x="6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914;p44"/>
            <p:cNvSpPr/>
            <p:nvPr/>
          </p:nvSpPr>
          <p:spPr>
            <a:xfrm>
              <a:off x="1513022" y="1686425"/>
              <a:ext cx="647824" cy="783565"/>
            </a:xfrm>
            <a:custGeom>
              <a:avLst/>
              <a:gdLst/>
              <a:ahLst/>
              <a:cxnLst/>
              <a:rect l="l" t="t" r="r" b="b"/>
              <a:pathLst>
                <a:path w="19973" h="24158" extrusionOk="0">
                  <a:moveTo>
                    <a:pt x="13619" y="1"/>
                  </a:moveTo>
                  <a:cubicBezTo>
                    <a:pt x="13619" y="1"/>
                    <a:pt x="7818" y="933"/>
                    <a:pt x="7171" y="1427"/>
                  </a:cubicBezTo>
                  <a:cubicBezTo>
                    <a:pt x="3253" y="4452"/>
                    <a:pt x="1" y="23225"/>
                    <a:pt x="1" y="23225"/>
                  </a:cubicBezTo>
                  <a:lnTo>
                    <a:pt x="17899" y="24157"/>
                  </a:lnTo>
                  <a:cubicBezTo>
                    <a:pt x="17899" y="24157"/>
                    <a:pt x="19972" y="5422"/>
                    <a:pt x="18812" y="3520"/>
                  </a:cubicBezTo>
                  <a:cubicBezTo>
                    <a:pt x="17614" y="1617"/>
                    <a:pt x="13619" y="1"/>
                    <a:pt x="13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915;p44"/>
            <p:cNvSpPr/>
            <p:nvPr/>
          </p:nvSpPr>
          <p:spPr>
            <a:xfrm>
              <a:off x="1832604" y="1529115"/>
              <a:ext cx="135740" cy="290001"/>
            </a:xfrm>
            <a:custGeom>
              <a:avLst/>
              <a:gdLst/>
              <a:ahLst/>
              <a:cxnLst/>
              <a:rect l="l" t="t" r="r" b="b"/>
              <a:pathLst>
                <a:path w="4185" h="8941" extrusionOk="0">
                  <a:moveTo>
                    <a:pt x="2093" y="0"/>
                  </a:moveTo>
                  <a:cubicBezTo>
                    <a:pt x="932" y="0"/>
                    <a:pt x="0" y="951"/>
                    <a:pt x="0" y="2093"/>
                  </a:cubicBezTo>
                  <a:lnTo>
                    <a:pt x="0" y="6848"/>
                  </a:lnTo>
                  <a:cubicBezTo>
                    <a:pt x="0" y="8008"/>
                    <a:pt x="951" y="8940"/>
                    <a:pt x="2093" y="8940"/>
                  </a:cubicBezTo>
                  <a:cubicBezTo>
                    <a:pt x="3272" y="8940"/>
                    <a:pt x="4185" y="7989"/>
                    <a:pt x="4185" y="6848"/>
                  </a:cubicBezTo>
                  <a:lnTo>
                    <a:pt x="4185" y="2093"/>
                  </a:lnTo>
                  <a:cubicBezTo>
                    <a:pt x="4185" y="1522"/>
                    <a:pt x="3957" y="1009"/>
                    <a:pt x="3576" y="628"/>
                  </a:cubicBezTo>
                  <a:cubicBezTo>
                    <a:pt x="3196" y="248"/>
                    <a:pt x="2663" y="0"/>
                    <a:pt x="2093"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916;p44"/>
            <p:cNvSpPr/>
            <p:nvPr/>
          </p:nvSpPr>
          <p:spPr>
            <a:xfrm>
              <a:off x="1833837" y="1633361"/>
              <a:ext cx="83942" cy="93218"/>
            </a:xfrm>
            <a:custGeom>
              <a:avLst/>
              <a:gdLst/>
              <a:ahLst/>
              <a:cxnLst/>
              <a:rect l="l" t="t" r="r" b="b"/>
              <a:pathLst>
                <a:path w="2588" h="2874" extrusionOk="0">
                  <a:moveTo>
                    <a:pt x="2587" y="1"/>
                  </a:moveTo>
                  <a:lnTo>
                    <a:pt x="0" y="286"/>
                  </a:lnTo>
                  <a:lnTo>
                    <a:pt x="0" y="2873"/>
                  </a:lnTo>
                  <a:lnTo>
                    <a:pt x="25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917;p44"/>
            <p:cNvSpPr/>
            <p:nvPr/>
          </p:nvSpPr>
          <p:spPr>
            <a:xfrm>
              <a:off x="1750543" y="1436903"/>
              <a:ext cx="214103" cy="233078"/>
            </a:xfrm>
            <a:custGeom>
              <a:avLst/>
              <a:gdLst/>
              <a:ahLst/>
              <a:cxnLst/>
              <a:rect l="l" t="t" r="r" b="b"/>
              <a:pathLst>
                <a:path w="6601" h="7186" extrusionOk="0">
                  <a:moveTo>
                    <a:pt x="3779" y="1"/>
                  </a:moveTo>
                  <a:cubicBezTo>
                    <a:pt x="3192" y="1"/>
                    <a:pt x="2617" y="249"/>
                    <a:pt x="2169" y="846"/>
                  </a:cubicBezTo>
                  <a:cubicBezTo>
                    <a:pt x="1770" y="1531"/>
                    <a:pt x="1446" y="2254"/>
                    <a:pt x="1142" y="2958"/>
                  </a:cubicBezTo>
                  <a:cubicBezTo>
                    <a:pt x="704" y="3947"/>
                    <a:pt x="1" y="5126"/>
                    <a:pt x="324" y="6172"/>
                  </a:cubicBezTo>
                  <a:cubicBezTo>
                    <a:pt x="487" y="6679"/>
                    <a:pt x="2223" y="7185"/>
                    <a:pt x="3252" y="7185"/>
                  </a:cubicBezTo>
                  <a:cubicBezTo>
                    <a:pt x="3420" y="7185"/>
                    <a:pt x="3570" y="7172"/>
                    <a:pt x="3691" y="7142"/>
                  </a:cubicBezTo>
                  <a:cubicBezTo>
                    <a:pt x="5555" y="6648"/>
                    <a:pt x="6601" y="4536"/>
                    <a:pt x="6563" y="2767"/>
                  </a:cubicBezTo>
                  <a:cubicBezTo>
                    <a:pt x="6549" y="1333"/>
                    <a:pt x="5136" y="1"/>
                    <a:pt x="3779"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918;p44"/>
            <p:cNvSpPr/>
            <p:nvPr/>
          </p:nvSpPr>
          <p:spPr>
            <a:xfrm>
              <a:off x="1743765" y="1342906"/>
              <a:ext cx="293083" cy="266454"/>
            </a:xfrm>
            <a:custGeom>
              <a:avLst/>
              <a:gdLst/>
              <a:ahLst/>
              <a:cxnLst/>
              <a:rect l="l" t="t" r="r" b="b"/>
              <a:pathLst>
                <a:path w="9036" h="8215" extrusionOk="0">
                  <a:moveTo>
                    <a:pt x="2302" y="1"/>
                  </a:moveTo>
                  <a:cubicBezTo>
                    <a:pt x="1801" y="1"/>
                    <a:pt x="1263" y="541"/>
                    <a:pt x="1046" y="891"/>
                  </a:cubicBezTo>
                  <a:cubicBezTo>
                    <a:pt x="381" y="2089"/>
                    <a:pt x="0" y="4581"/>
                    <a:pt x="1275" y="4904"/>
                  </a:cubicBezTo>
                  <a:cubicBezTo>
                    <a:pt x="1315" y="4915"/>
                    <a:pt x="1355" y="4920"/>
                    <a:pt x="1395" y="4920"/>
                  </a:cubicBezTo>
                  <a:cubicBezTo>
                    <a:pt x="1985" y="4920"/>
                    <a:pt x="2449" y="3789"/>
                    <a:pt x="2663" y="3611"/>
                  </a:cubicBezTo>
                  <a:cubicBezTo>
                    <a:pt x="2861" y="3434"/>
                    <a:pt x="3083" y="3368"/>
                    <a:pt x="3312" y="3368"/>
                  </a:cubicBezTo>
                  <a:cubicBezTo>
                    <a:pt x="3700" y="3368"/>
                    <a:pt x="4112" y="3558"/>
                    <a:pt x="4470" y="3725"/>
                  </a:cubicBezTo>
                  <a:cubicBezTo>
                    <a:pt x="4851" y="3896"/>
                    <a:pt x="5383" y="4239"/>
                    <a:pt x="5554" y="4619"/>
                  </a:cubicBezTo>
                  <a:cubicBezTo>
                    <a:pt x="5707" y="4962"/>
                    <a:pt x="5269" y="5475"/>
                    <a:pt x="5573" y="5722"/>
                  </a:cubicBezTo>
                  <a:cubicBezTo>
                    <a:pt x="5649" y="5778"/>
                    <a:pt x="5742" y="5797"/>
                    <a:pt x="5843" y="5797"/>
                  </a:cubicBezTo>
                  <a:cubicBezTo>
                    <a:pt x="6080" y="5797"/>
                    <a:pt x="6364" y="5691"/>
                    <a:pt x="6582" y="5691"/>
                  </a:cubicBezTo>
                  <a:cubicBezTo>
                    <a:pt x="6622" y="5691"/>
                    <a:pt x="6660" y="5695"/>
                    <a:pt x="6696" y="5703"/>
                  </a:cubicBezTo>
                  <a:cubicBezTo>
                    <a:pt x="7171" y="5798"/>
                    <a:pt x="6905" y="6179"/>
                    <a:pt x="6772" y="6502"/>
                  </a:cubicBezTo>
                  <a:cubicBezTo>
                    <a:pt x="6677" y="6769"/>
                    <a:pt x="6582" y="6997"/>
                    <a:pt x="6582" y="7282"/>
                  </a:cubicBezTo>
                  <a:cubicBezTo>
                    <a:pt x="6582" y="7434"/>
                    <a:pt x="6677" y="8195"/>
                    <a:pt x="6848" y="8214"/>
                  </a:cubicBezTo>
                  <a:cubicBezTo>
                    <a:pt x="6850" y="8214"/>
                    <a:pt x="6852" y="8215"/>
                    <a:pt x="6855" y="8215"/>
                  </a:cubicBezTo>
                  <a:cubicBezTo>
                    <a:pt x="6992" y="8215"/>
                    <a:pt x="7324" y="7661"/>
                    <a:pt x="7380" y="7567"/>
                  </a:cubicBezTo>
                  <a:cubicBezTo>
                    <a:pt x="7837" y="6959"/>
                    <a:pt x="8788" y="5837"/>
                    <a:pt x="8788" y="5000"/>
                  </a:cubicBezTo>
                  <a:cubicBezTo>
                    <a:pt x="8788" y="4600"/>
                    <a:pt x="8408" y="4505"/>
                    <a:pt x="8484" y="4011"/>
                  </a:cubicBezTo>
                  <a:cubicBezTo>
                    <a:pt x="8560" y="3516"/>
                    <a:pt x="9035" y="2964"/>
                    <a:pt x="8693" y="2489"/>
                  </a:cubicBezTo>
                  <a:cubicBezTo>
                    <a:pt x="8598" y="2337"/>
                    <a:pt x="8465" y="2223"/>
                    <a:pt x="8274" y="2185"/>
                  </a:cubicBezTo>
                  <a:cubicBezTo>
                    <a:pt x="8253" y="2180"/>
                    <a:pt x="8231" y="2178"/>
                    <a:pt x="8208" y="2178"/>
                  </a:cubicBezTo>
                  <a:cubicBezTo>
                    <a:pt x="8078" y="2178"/>
                    <a:pt x="7941" y="2249"/>
                    <a:pt x="7821" y="2249"/>
                  </a:cubicBezTo>
                  <a:cubicBezTo>
                    <a:pt x="7800" y="2249"/>
                    <a:pt x="7780" y="2246"/>
                    <a:pt x="7761" y="2242"/>
                  </a:cubicBezTo>
                  <a:cubicBezTo>
                    <a:pt x="7533" y="2204"/>
                    <a:pt x="7571" y="2127"/>
                    <a:pt x="7552" y="1861"/>
                  </a:cubicBezTo>
                  <a:cubicBezTo>
                    <a:pt x="7493" y="1337"/>
                    <a:pt x="7290" y="1002"/>
                    <a:pt x="6891" y="1002"/>
                  </a:cubicBezTo>
                  <a:cubicBezTo>
                    <a:pt x="6768" y="1002"/>
                    <a:pt x="6628" y="1033"/>
                    <a:pt x="6467" y="1100"/>
                  </a:cubicBezTo>
                  <a:cubicBezTo>
                    <a:pt x="6255" y="1187"/>
                    <a:pt x="6103" y="1228"/>
                    <a:pt x="5986" y="1228"/>
                  </a:cubicBezTo>
                  <a:cubicBezTo>
                    <a:pt x="5716" y="1228"/>
                    <a:pt x="5634" y="1010"/>
                    <a:pt x="5421" y="625"/>
                  </a:cubicBezTo>
                  <a:cubicBezTo>
                    <a:pt x="5249" y="315"/>
                    <a:pt x="5042" y="208"/>
                    <a:pt x="4821" y="208"/>
                  </a:cubicBezTo>
                  <a:cubicBezTo>
                    <a:pt x="4553" y="208"/>
                    <a:pt x="4266" y="365"/>
                    <a:pt x="3995" y="511"/>
                  </a:cubicBezTo>
                  <a:cubicBezTo>
                    <a:pt x="3825" y="601"/>
                    <a:pt x="3634" y="654"/>
                    <a:pt x="3450" y="654"/>
                  </a:cubicBezTo>
                  <a:cubicBezTo>
                    <a:pt x="3284" y="654"/>
                    <a:pt x="3122" y="610"/>
                    <a:pt x="2987" y="511"/>
                  </a:cubicBezTo>
                  <a:cubicBezTo>
                    <a:pt x="2796" y="397"/>
                    <a:pt x="2720" y="111"/>
                    <a:pt x="2511" y="35"/>
                  </a:cubicBezTo>
                  <a:cubicBezTo>
                    <a:pt x="2443" y="12"/>
                    <a:pt x="2373" y="1"/>
                    <a:pt x="2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919;p44"/>
            <p:cNvSpPr/>
            <p:nvPr/>
          </p:nvSpPr>
          <p:spPr>
            <a:xfrm>
              <a:off x="1806072" y="1509070"/>
              <a:ext cx="12974" cy="12520"/>
            </a:xfrm>
            <a:custGeom>
              <a:avLst/>
              <a:gdLst/>
              <a:ahLst/>
              <a:cxnLst/>
              <a:rect l="l" t="t" r="r" b="b"/>
              <a:pathLst>
                <a:path w="400" h="386" extrusionOk="0">
                  <a:moveTo>
                    <a:pt x="200" y="0"/>
                  </a:moveTo>
                  <a:cubicBezTo>
                    <a:pt x="100" y="0"/>
                    <a:pt x="0" y="67"/>
                    <a:pt x="0" y="200"/>
                  </a:cubicBezTo>
                  <a:cubicBezTo>
                    <a:pt x="0" y="324"/>
                    <a:pt x="100" y="385"/>
                    <a:pt x="200" y="385"/>
                  </a:cubicBezTo>
                  <a:cubicBezTo>
                    <a:pt x="300" y="385"/>
                    <a:pt x="400" y="324"/>
                    <a:pt x="400" y="200"/>
                  </a:cubicBezTo>
                  <a:cubicBezTo>
                    <a:pt x="400" y="67"/>
                    <a:pt x="30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920;p44"/>
            <p:cNvSpPr/>
            <p:nvPr/>
          </p:nvSpPr>
          <p:spPr>
            <a:xfrm>
              <a:off x="1861601" y="1518314"/>
              <a:ext cx="12974" cy="12520"/>
            </a:xfrm>
            <a:custGeom>
              <a:avLst/>
              <a:gdLst/>
              <a:ahLst/>
              <a:cxnLst/>
              <a:rect l="l" t="t" r="r" b="b"/>
              <a:pathLst>
                <a:path w="400" h="386" extrusionOk="0">
                  <a:moveTo>
                    <a:pt x="200" y="1"/>
                  </a:moveTo>
                  <a:cubicBezTo>
                    <a:pt x="100" y="1"/>
                    <a:pt x="0" y="67"/>
                    <a:pt x="0" y="200"/>
                  </a:cubicBezTo>
                  <a:cubicBezTo>
                    <a:pt x="0" y="324"/>
                    <a:pt x="100" y="386"/>
                    <a:pt x="200" y="386"/>
                  </a:cubicBezTo>
                  <a:cubicBezTo>
                    <a:pt x="300" y="386"/>
                    <a:pt x="400" y="324"/>
                    <a:pt x="400" y="200"/>
                  </a:cubicBezTo>
                  <a:cubicBezTo>
                    <a:pt x="400" y="67"/>
                    <a:pt x="30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921;p44"/>
            <p:cNvSpPr/>
            <p:nvPr/>
          </p:nvSpPr>
          <p:spPr>
            <a:xfrm>
              <a:off x="1825825" y="1582828"/>
              <a:ext cx="42165" cy="25429"/>
            </a:xfrm>
            <a:custGeom>
              <a:avLst/>
              <a:gdLst/>
              <a:ahLst/>
              <a:cxnLst/>
              <a:rect l="l" t="t" r="r" b="b"/>
              <a:pathLst>
                <a:path w="1300" h="784" extrusionOk="0">
                  <a:moveTo>
                    <a:pt x="938" y="0"/>
                  </a:moveTo>
                  <a:cubicBezTo>
                    <a:pt x="882" y="0"/>
                    <a:pt x="821" y="23"/>
                    <a:pt x="761" y="75"/>
                  </a:cubicBezTo>
                  <a:cubicBezTo>
                    <a:pt x="590" y="227"/>
                    <a:pt x="362" y="246"/>
                    <a:pt x="171" y="246"/>
                  </a:cubicBezTo>
                  <a:cubicBezTo>
                    <a:pt x="57" y="246"/>
                    <a:pt x="0" y="380"/>
                    <a:pt x="76" y="475"/>
                  </a:cubicBezTo>
                  <a:cubicBezTo>
                    <a:pt x="152" y="551"/>
                    <a:pt x="190" y="608"/>
                    <a:pt x="266" y="646"/>
                  </a:cubicBezTo>
                  <a:cubicBezTo>
                    <a:pt x="402" y="742"/>
                    <a:pt x="554" y="784"/>
                    <a:pt x="695" y="784"/>
                  </a:cubicBezTo>
                  <a:cubicBezTo>
                    <a:pt x="890" y="784"/>
                    <a:pt x="1064" y="702"/>
                    <a:pt x="1141" y="570"/>
                  </a:cubicBezTo>
                  <a:lnTo>
                    <a:pt x="1179" y="551"/>
                  </a:lnTo>
                  <a:cubicBezTo>
                    <a:pt x="1299" y="311"/>
                    <a:pt x="1148"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922;p44"/>
            <p:cNvSpPr/>
            <p:nvPr/>
          </p:nvSpPr>
          <p:spPr>
            <a:xfrm>
              <a:off x="1927282" y="1522628"/>
              <a:ext cx="76157" cy="59680"/>
            </a:xfrm>
            <a:custGeom>
              <a:avLst/>
              <a:gdLst/>
              <a:ahLst/>
              <a:cxnLst/>
              <a:rect l="l" t="t" r="r" b="b"/>
              <a:pathLst>
                <a:path w="2348" h="1840" extrusionOk="0">
                  <a:moveTo>
                    <a:pt x="1257" y="0"/>
                  </a:moveTo>
                  <a:cubicBezTo>
                    <a:pt x="981" y="0"/>
                    <a:pt x="686" y="138"/>
                    <a:pt x="467" y="467"/>
                  </a:cubicBezTo>
                  <a:cubicBezTo>
                    <a:pt x="0" y="1193"/>
                    <a:pt x="480" y="1840"/>
                    <a:pt x="1061" y="1840"/>
                  </a:cubicBezTo>
                  <a:cubicBezTo>
                    <a:pt x="1332" y="1840"/>
                    <a:pt x="1626" y="1699"/>
                    <a:pt x="1856" y="1361"/>
                  </a:cubicBezTo>
                  <a:cubicBezTo>
                    <a:pt x="2347" y="623"/>
                    <a:pt x="1845" y="0"/>
                    <a:pt x="1257"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923;p44"/>
            <p:cNvSpPr/>
            <p:nvPr/>
          </p:nvSpPr>
          <p:spPr>
            <a:xfrm>
              <a:off x="1956603" y="1528499"/>
              <a:ext cx="27181" cy="38273"/>
            </a:xfrm>
            <a:custGeom>
              <a:avLst/>
              <a:gdLst/>
              <a:ahLst/>
              <a:cxnLst/>
              <a:rect l="l" t="t" r="r" b="b"/>
              <a:pathLst>
                <a:path w="838" h="1180" extrusionOk="0">
                  <a:moveTo>
                    <a:pt x="362" y="0"/>
                  </a:moveTo>
                  <a:cubicBezTo>
                    <a:pt x="343" y="0"/>
                    <a:pt x="324" y="0"/>
                    <a:pt x="324" y="19"/>
                  </a:cubicBezTo>
                  <a:cubicBezTo>
                    <a:pt x="324" y="38"/>
                    <a:pt x="324" y="57"/>
                    <a:pt x="343" y="57"/>
                  </a:cubicBezTo>
                  <a:cubicBezTo>
                    <a:pt x="343" y="57"/>
                    <a:pt x="628" y="191"/>
                    <a:pt x="723" y="438"/>
                  </a:cubicBezTo>
                  <a:cubicBezTo>
                    <a:pt x="761" y="533"/>
                    <a:pt x="723" y="628"/>
                    <a:pt x="685" y="723"/>
                  </a:cubicBezTo>
                  <a:cubicBezTo>
                    <a:pt x="609" y="818"/>
                    <a:pt x="514" y="894"/>
                    <a:pt x="400" y="894"/>
                  </a:cubicBezTo>
                  <a:cubicBezTo>
                    <a:pt x="229" y="913"/>
                    <a:pt x="96" y="1008"/>
                    <a:pt x="20" y="1142"/>
                  </a:cubicBezTo>
                  <a:cubicBezTo>
                    <a:pt x="1" y="1161"/>
                    <a:pt x="20" y="1161"/>
                    <a:pt x="39" y="1180"/>
                  </a:cubicBezTo>
                  <a:cubicBezTo>
                    <a:pt x="39" y="1180"/>
                    <a:pt x="58" y="1180"/>
                    <a:pt x="96" y="1161"/>
                  </a:cubicBezTo>
                  <a:cubicBezTo>
                    <a:pt x="134" y="1066"/>
                    <a:pt x="267" y="970"/>
                    <a:pt x="419" y="970"/>
                  </a:cubicBezTo>
                  <a:cubicBezTo>
                    <a:pt x="552" y="970"/>
                    <a:pt x="685" y="894"/>
                    <a:pt x="742" y="780"/>
                  </a:cubicBezTo>
                  <a:cubicBezTo>
                    <a:pt x="818" y="666"/>
                    <a:pt x="837" y="533"/>
                    <a:pt x="799" y="419"/>
                  </a:cubicBezTo>
                  <a:cubicBezTo>
                    <a:pt x="704" y="115"/>
                    <a:pt x="400"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924;p44"/>
            <p:cNvSpPr/>
            <p:nvPr/>
          </p:nvSpPr>
          <p:spPr>
            <a:xfrm>
              <a:off x="1801142" y="1516141"/>
              <a:ext cx="32727" cy="53712"/>
            </a:xfrm>
            <a:custGeom>
              <a:avLst/>
              <a:gdLst/>
              <a:ahLst/>
              <a:cxnLst/>
              <a:rect l="l" t="t" r="r" b="b"/>
              <a:pathLst>
                <a:path w="1009" h="1656" extrusionOk="0">
                  <a:moveTo>
                    <a:pt x="989" y="1"/>
                  </a:moveTo>
                  <a:cubicBezTo>
                    <a:pt x="951" y="1"/>
                    <a:pt x="913" y="1"/>
                    <a:pt x="913" y="20"/>
                  </a:cubicBezTo>
                  <a:lnTo>
                    <a:pt x="552" y="838"/>
                  </a:lnTo>
                  <a:cubicBezTo>
                    <a:pt x="362" y="838"/>
                    <a:pt x="57" y="895"/>
                    <a:pt x="38" y="1180"/>
                  </a:cubicBezTo>
                  <a:cubicBezTo>
                    <a:pt x="0" y="1523"/>
                    <a:pt x="419" y="1637"/>
                    <a:pt x="571" y="1656"/>
                  </a:cubicBezTo>
                  <a:lnTo>
                    <a:pt x="666" y="1656"/>
                  </a:lnTo>
                  <a:cubicBezTo>
                    <a:pt x="704" y="1656"/>
                    <a:pt x="723" y="1637"/>
                    <a:pt x="723" y="1618"/>
                  </a:cubicBezTo>
                  <a:cubicBezTo>
                    <a:pt x="723" y="1580"/>
                    <a:pt x="704" y="1561"/>
                    <a:pt x="666" y="1561"/>
                  </a:cubicBezTo>
                  <a:cubicBezTo>
                    <a:pt x="666" y="1561"/>
                    <a:pt x="133" y="1485"/>
                    <a:pt x="152" y="1180"/>
                  </a:cubicBezTo>
                  <a:cubicBezTo>
                    <a:pt x="169" y="929"/>
                    <a:pt x="482" y="914"/>
                    <a:pt x="582" y="914"/>
                  </a:cubicBezTo>
                  <a:cubicBezTo>
                    <a:pt x="595" y="914"/>
                    <a:pt x="604" y="914"/>
                    <a:pt x="609" y="914"/>
                  </a:cubicBezTo>
                  <a:cubicBezTo>
                    <a:pt x="628" y="914"/>
                    <a:pt x="647" y="914"/>
                    <a:pt x="647" y="895"/>
                  </a:cubicBezTo>
                  <a:lnTo>
                    <a:pt x="1008" y="77"/>
                  </a:lnTo>
                  <a:cubicBezTo>
                    <a:pt x="1008" y="39"/>
                    <a:pt x="1008" y="1"/>
                    <a:pt x="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925;p44"/>
            <p:cNvSpPr/>
            <p:nvPr/>
          </p:nvSpPr>
          <p:spPr>
            <a:xfrm>
              <a:off x="1871461" y="1543906"/>
              <a:ext cx="26564" cy="25948"/>
            </a:xfrm>
            <a:custGeom>
              <a:avLst/>
              <a:gdLst/>
              <a:ahLst/>
              <a:cxnLst/>
              <a:rect l="l" t="t" r="r" b="b"/>
              <a:pathLst>
                <a:path w="819" h="800" extrusionOk="0">
                  <a:moveTo>
                    <a:pt x="400" y="1"/>
                  </a:moveTo>
                  <a:cubicBezTo>
                    <a:pt x="172" y="1"/>
                    <a:pt x="1" y="172"/>
                    <a:pt x="1" y="400"/>
                  </a:cubicBezTo>
                  <a:cubicBezTo>
                    <a:pt x="1" y="610"/>
                    <a:pt x="172" y="800"/>
                    <a:pt x="400" y="800"/>
                  </a:cubicBezTo>
                  <a:cubicBezTo>
                    <a:pt x="647" y="800"/>
                    <a:pt x="819" y="648"/>
                    <a:pt x="819" y="400"/>
                  </a:cubicBezTo>
                  <a:cubicBezTo>
                    <a:pt x="819" y="191"/>
                    <a:pt x="64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926;p44"/>
            <p:cNvSpPr/>
            <p:nvPr/>
          </p:nvSpPr>
          <p:spPr>
            <a:xfrm>
              <a:off x="1828906" y="1616106"/>
              <a:ext cx="112939" cy="56794"/>
            </a:xfrm>
            <a:custGeom>
              <a:avLst/>
              <a:gdLst/>
              <a:ahLst/>
              <a:cxnLst/>
              <a:rect l="l" t="t" r="r" b="b"/>
              <a:pathLst>
                <a:path w="3482" h="1751" extrusionOk="0">
                  <a:moveTo>
                    <a:pt x="3462" y="0"/>
                  </a:moveTo>
                  <a:cubicBezTo>
                    <a:pt x="3424" y="0"/>
                    <a:pt x="3405" y="0"/>
                    <a:pt x="3386" y="19"/>
                  </a:cubicBezTo>
                  <a:cubicBezTo>
                    <a:pt x="2625" y="1161"/>
                    <a:pt x="1769" y="1522"/>
                    <a:pt x="1180" y="1617"/>
                  </a:cubicBezTo>
                  <a:cubicBezTo>
                    <a:pt x="1004" y="1654"/>
                    <a:pt x="840" y="1668"/>
                    <a:pt x="695" y="1668"/>
                  </a:cubicBezTo>
                  <a:cubicBezTo>
                    <a:pt x="323" y="1668"/>
                    <a:pt x="76" y="1579"/>
                    <a:pt x="76" y="1579"/>
                  </a:cubicBezTo>
                  <a:cubicBezTo>
                    <a:pt x="70" y="1567"/>
                    <a:pt x="63" y="1563"/>
                    <a:pt x="55" y="1563"/>
                  </a:cubicBezTo>
                  <a:cubicBezTo>
                    <a:pt x="37" y="1563"/>
                    <a:pt x="19" y="1585"/>
                    <a:pt x="19" y="1598"/>
                  </a:cubicBezTo>
                  <a:cubicBezTo>
                    <a:pt x="0" y="1617"/>
                    <a:pt x="19" y="1636"/>
                    <a:pt x="57" y="1636"/>
                  </a:cubicBezTo>
                  <a:cubicBezTo>
                    <a:pt x="76" y="1636"/>
                    <a:pt x="324" y="1750"/>
                    <a:pt x="723" y="1750"/>
                  </a:cubicBezTo>
                  <a:cubicBezTo>
                    <a:pt x="856" y="1750"/>
                    <a:pt x="1008" y="1750"/>
                    <a:pt x="1218" y="1712"/>
                  </a:cubicBezTo>
                  <a:cubicBezTo>
                    <a:pt x="1807" y="1598"/>
                    <a:pt x="2701" y="1237"/>
                    <a:pt x="3481" y="76"/>
                  </a:cubicBezTo>
                  <a:cubicBezTo>
                    <a:pt x="3481" y="57"/>
                    <a:pt x="3481" y="19"/>
                    <a:pt x="3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927;p44"/>
            <p:cNvSpPr/>
            <p:nvPr/>
          </p:nvSpPr>
          <p:spPr>
            <a:xfrm>
              <a:off x="1459342" y="1986806"/>
              <a:ext cx="524960" cy="312349"/>
            </a:xfrm>
            <a:custGeom>
              <a:avLst/>
              <a:gdLst/>
              <a:ahLst/>
              <a:cxnLst/>
              <a:rect l="l" t="t" r="r" b="b"/>
              <a:pathLst>
                <a:path w="16185" h="9630" extrusionOk="0">
                  <a:moveTo>
                    <a:pt x="2641" y="0"/>
                  </a:moveTo>
                  <a:cubicBezTo>
                    <a:pt x="2016" y="0"/>
                    <a:pt x="1860" y="540"/>
                    <a:pt x="2550" y="840"/>
                  </a:cubicBezTo>
                  <a:cubicBezTo>
                    <a:pt x="3463" y="1220"/>
                    <a:pt x="3444" y="1658"/>
                    <a:pt x="3444" y="1753"/>
                  </a:cubicBezTo>
                  <a:cubicBezTo>
                    <a:pt x="3444" y="1772"/>
                    <a:pt x="3405" y="1772"/>
                    <a:pt x="3405" y="1772"/>
                  </a:cubicBezTo>
                  <a:lnTo>
                    <a:pt x="724" y="1753"/>
                  </a:lnTo>
                  <a:cubicBezTo>
                    <a:pt x="153" y="1753"/>
                    <a:pt x="1" y="2590"/>
                    <a:pt x="552" y="2742"/>
                  </a:cubicBezTo>
                  <a:cubicBezTo>
                    <a:pt x="578" y="2742"/>
                    <a:pt x="586" y="2750"/>
                    <a:pt x="595" y="2750"/>
                  </a:cubicBezTo>
                  <a:cubicBezTo>
                    <a:pt x="599" y="2750"/>
                    <a:pt x="603" y="2748"/>
                    <a:pt x="609" y="2742"/>
                  </a:cubicBezTo>
                  <a:cubicBezTo>
                    <a:pt x="651" y="2728"/>
                    <a:pt x="683" y="2717"/>
                    <a:pt x="708" y="2707"/>
                  </a:cubicBezTo>
                  <a:lnTo>
                    <a:pt x="708" y="2707"/>
                  </a:lnTo>
                  <a:cubicBezTo>
                    <a:pt x="607" y="2762"/>
                    <a:pt x="429" y="2893"/>
                    <a:pt x="419" y="3103"/>
                  </a:cubicBezTo>
                  <a:cubicBezTo>
                    <a:pt x="390" y="3567"/>
                    <a:pt x="704" y="3622"/>
                    <a:pt x="854" y="3622"/>
                  </a:cubicBezTo>
                  <a:cubicBezTo>
                    <a:pt x="901" y="3622"/>
                    <a:pt x="933" y="3617"/>
                    <a:pt x="933" y="3617"/>
                  </a:cubicBezTo>
                  <a:lnTo>
                    <a:pt x="933" y="3617"/>
                  </a:lnTo>
                  <a:cubicBezTo>
                    <a:pt x="933" y="3617"/>
                    <a:pt x="248" y="4092"/>
                    <a:pt x="914" y="4568"/>
                  </a:cubicBezTo>
                  <a:cubicBezTo>
                    <a:pt x="914" y="4568"/>
                    <a:pt x="628" y="4986"/>
                    <a:pt x="2378" y="5481"/>
                  </a:cubicBezTo>
                  <a:cubicBezTo>
                    <a:pt x="3976" y="5937"/>
                    <a:pt x="11680" y="8467"/>
                    <a:pt x="15065" y="9589"/>
                  </a:cubicBezTo>
                  <a:cubicBezTo>
                    <a:pt x="15148" y="9617"/>
                    <a:pt x="15230" y="9630"/>
                    <a:pt x="15311" y="9630"/>
                  </a:cubicBezTo>
                  <a:cubicBezTo>
                    <a:pt x="15786" y="9630"/>
                    <a:pt x="16184" y="9183"/>
                    <a:pt x="16054" y="8695"/>
                  </a:cubicBezTo>
                  <a:lnTo>
                    <a:pt x="15179" y="5348"/>
                  </a:lnTo>
                  <a:lnTo>
                    <a:pt x="5821" y="2609"/>
                  </a:lnTo>
                  <a:cubicBezTo>
                    <a:pt x="5821" y="2609"/>
                    <a:pt x="5783" y="2609"/>
                    <a:pt x="5783" y="2590"/>
                  </a:cubicBezTo>
                  <a:cubicBezTo>
                    <a:pt x="5707" y="2457"/>
                    <a:pt x="5117" y="1353"/>
                    <a:pt x="3767" y="421"/>
                  </a:cubicBezTo>
                  <a:cubicBezTo>
                    <a:pt x="3317" y="115"/>
                    <a:pt x="2929" y="0"/>
                    <a:pt x="2641"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928;p44"/>
            <p:cNvSpPr/>
            <p:nvPr/>
          </p:nvSpPr>
          <p:spPr>
            <a:xfrm>
              <a:off x="1886900" y="1785190"/>
              <a:ext cx="227045" cy="516300"/>
            </a:xfrm>
            <a:custGeom>
              <a:avLst/>
              <a:gdLst/>
              <a:ahLst/>
              <a:cxnLst/>
              <a:rect l="l" t="t" r="r" b="b"/>
              <a:pathLst>
                <a:path w="7000" h="15918" extrusionOk="0">
                  <a:moveTo>
                    <a:pt x="4708" y="1"/>
                  </a:moveTo>
                  <a:cubicBezTo>
                    <a:pt x="3813" y="1"/>
                    <a:pt x="3020" y="587"/>
                    <a:pt x="2834" y="1502"/>
                  </a:cubicBezTo>
                  <a:lnTo>
                    <a:pt x="1769" y="6314"/>
                  </a:lnTo>
                  <a:lnTo>
                    <a:pt x="1484" y="7607"/>
                  </a:lnTo>
                  <a:lnTo>
                    <a:pt x="285" y="12933"/>
                  </a:lnTo>
                  <a:cubicBezTo>
                    <a:pt x="0" y="14246"/>
                    <a:pt x="818" y="15577"/>
                    <a:pt x="2073" y="15862"/>
                  </a:cubicBezTo>
                  <a:cubicBezTo>
                    <a:pt x="2237" y="15899"/>
                    <a:pt x="2400" y="15917"/>
                    <a:pt x="2560" y="15917"/>
                  </a:cubicBezTo>
                  <a:cubicBezTo>
                    <a:pt x="3634" y="15917"/>
                    <a:pt x="4597" y="15121"/>
                    <a:pt x="4812" y="13979"/>
                  </a:cubicBezTo>
                  <a:lnTo>
                    <a:pt x="6943" y="2681"/>
                  </a:lnTo>
                  <a:cubicBezTo>
                    <a:pt x="7000" y="2567"/>
                    <a:pt x="7000" y="2434"/>
                    <a:pt x="7000" y="2301"/>
                  </a:cubicBezTo>
                  <a:cubicBezTo>
                    <a:pt x="7000" y="1330"/>
                    <a:pt x="6296" y="398"/>
                    <a:pt x="5326" y="94"/>
                  </a:cubicBezTo>
                  <a:cubicBezTo>
                    <a:pt x="5119" y="31"/>
                    <a:pt x="4910" y="1"/>
                    <a:pt x="4708"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929;p44"/>
            <p:cNvSpPr/>
            <p:nvPr/>
          </p:nvSpPr>
          <p:spPr>
            <a:xfrm>
              <a:off x="1922060" y="1775654"/>
              <a:ext cx="201778" cy="258020"/>
            </a:xfrm>
            <a:custGeom>
              <a:avLst/>
              <a:gdLst/>
              <a:ahLst/>
              <a:cxnLst/>
              <a:rect l="l" t="t" r="r" b="b"/>
              <a:pathLst>
                <a:path w="6221" h="7955" extrusionOk="0">
                  <a:moveTo>
                    <a:pt x="3501" y="0"/>
                  </a:moveTo>
                  <a:cubicBezTo>
                    <a:pt x="2163" y="0"/>
                    <a:pt x="929" y="1214"/>
                    <a:pt x="666" y="2880"/>
                  </a:cubicBezTo>
                  <a:lnTo>
                    <a:pt x="0" y="6950"/>
                  </a:lnTo>
                  <a:lnTo>
                    <a:pt x="1769" y="7540"/>
                  </a:lnTo>
                  <a:cubicBezTo>
                    <a:pt x="2583" y="7811"/>
                    <a:pt x="3445" y="7955"/>
                    <a:pt x="4307" y="7955"/>
                  </a:cubicBezTo>
                  <a:cubicBezTo>
                    <a:pt x="4776" y="7955"/>
                    <a:pt x="5245" y="7912"/>
                    <a:pt x="5707" y="7825"/>
                  </a:cubicBezTo>
                  <a:lnTo>
                    <a:pt x="5935" y="3736"/>
                  </a:lnTo>
                  <a:cubicBezTo>
                    <a:pt x="6220" y="1929"/>
                    <a:pt x="5288" y="274"/>
                    <a:pt x="3843" y="27"/>
                  </a:cubicBezTo>
                  <a:cubicBezTo>
                    <a:pt x="3728" y="9"/>
                    <a:pt x="3615" y="0"/>
                    <a:pt x="3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930;p44"/>
            <p:cNvSpPr/>
            <p:nvPr/>
          </p:nvSpPr>
          <p:spPr>
            <a:xfrm>
              <a:off x="1930687" y="1896182"/>
              <a:ext cx="186955" cy="138854"/>
            </a:xfrm>
            <a:custGeom>
              <a:avLst/>
              <a:gdLst/>
              <a:ahLst/>
              <a:cxnLst/>
              <a:rect l="l" t="t" r="r" b="b"/>
              <a:pathLst>
                <a:path w="5764" h="4281" extrusionOk="0">
                  <a:moveTo>
                    <a:pt x="495" y="1"/>
                  </a:moveTo>
                  <a:cubicBezTo>
                    <a:pt x="476" y="1"/>
                    <a:pt x="457" y="20"/>
                    <a:pt x="457" y="58"/>
                  </a:cubicBezTo>
                  <a:lnTo>
                    <a:pt x="1" y="3234"/>
                  </a:lnTo>
                  <a:cubicBezTo>
                    <a:pt x="1" y="3253"/>
                    <a:pt x="1" y="3291"/>
                    <a:pt x="20" y="3291"/>
                  </a:cubicBezTo>
                  <a:lnTo>
                    <a:pt x="1389" y="3805"/>
                  </a:lnTo>
                  <a:cubicBezTo>
                    <a:pt x="2245" y="4109"/>
                    <a:pt x="3120" y="4280"/>
                    <a:pt x="4014" y="4280"/>
                  </a:cubicBezTo>
                  <a:cubicBezTo>
                    <a:pt x="4490" y="4280"/>
                    <a:pt x="4946" y="4242"/>
                    <a:pt x="5422" y="4109"/>
                  </a:cubicBezTo>
                  <a:cubicBezTo>
                    <a:pt x="5441" y="4090"/>
                    <a:pt x="5479" y="4090"/>
                    <a:pt x="5479" y="4071"/>
                  </a:cubicBezTo>
                  <a:lnTo>
                    <a:pt x="5764" y="2626"/>
                  </a:lnTo>
                  <a:cubicBezTo>
                    <a:pt x="5764" y="2588"/>
                    <a:pt x="5726" y="2569"/>
                    <a:pt x="5707" y="2569"/>
                  </a:cubicBezTo>
                  <a:cubicBezTo>
                    <a:pt x="5688" y="2569"/>
                    <a:pt x="5669" y="2588"/>
                    <a:pt x="5669" y="2626"/>
                  </a:cubicBezTo>
                  <a:lnTo>
                    <a:pt x="5403" y="4052"/>
                  </a:lnTo>
                  <a:cubicBezTo>
                    <a:pt x="4969" y="4128"/>
                    <a:pt x="4529" y="4166"/>
                    <a:pt x="4089" y="4166"/>
                  </a:cubicBezTo>
                  <a:cubicBezTo>
                    <a:pt x="3196" y="4166"/>
                    <a:pt x="2300" y="4009"/>
                    <a:pt x="1446" y="3691"/>
                  </a:cubicBezTo>
                  <a:lnTo>
                    <a:pt x="115" y="3196"/>
                  </a:lnTo>
                  <a:lnTo>
                    <a:pt x="552" y="58"/>
                  </a:lnTo>
                  <a:cubicBezTo>
                    <a:pt x="552" y="20"/>
                    <a:pt x="533"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931;p44"/>
            <p:cNvSpPr/>
            <p:nvPr/>
          </p:nvSpPr>
          <p:spPr>
            <a:xfrm>
              <a:off x="1461807" y="2043632"/>
              <a:ext cx="487433" cy="256691"/>
            </a:xfrm>
            <a:custGeom>
              <a:avLst/>
              <a:gdLst/>
              <a:ahLst/>
              <a:cxnLst/>
              <a:rect l="l" t="t" r="r" b="b"/>
              <a:pathLst>
                <a:path w="15028" h="7914" extrusionOk="0">
                  <a:moveTo>
                    <a:pt x="609" y="1"/>
                  </a:moveTo>
                  <a:cubicBezTo>
                    <a:pt x="400" y="1"/>
                    <a:pt x="58" y="96"/>
                    <a:pt x="39" y="495"/>
                  </a:cubicBezTo>
                  <a:cubicBezTo>
                    <a:pt x="1" y="800"/>
                    <a:pt x="210" y="971"/>
                    <a:pt x="400" y="1009"/>
                  </a:cubicBezTo>
                  <a:cubicBezTo>
                    <a:pt x="324" y="1085"/>
                    <a:pt x="229" y="1237"/>
                    <a:pt x="248" y="1484"/>
                  </a:cubicBezTo>
                  <a:cubicBezTo>
                    <a:pt x="286" y="1808"/>
                    <a:pt x="476" y="1903"/>
                    <a:pt x="629" y="1941"/>
                  </a:cubicBezTo>
                  <a:cubicBezTo>
                    <a:pt x="552" y="2017"/>
                    <a:pt x="457" y="2150"/>
                    <a:pt x="457" y="2397"/>
                  </a:cubicBezTo>
                  <a:cubicBezTo>
                    <a:pt x="457" y="2721"/>
                    <a:pt x="629" y="2854"/>
                    <a:pt x="724" y="2892"/>
                  </a:cubicBezTo>
                  <a:cubicBezTo>
                    <a:pt x="724" y="2987"/>
                    <a:pt x="743" y="3253"/>
                    <a:pt x="1199" y="3443"/>
                  </a:cubicBezTo>
                  <a:cubicBezTo>
                    <a:pt x="1713" y="3653"/>
                    <a:pt x="6639" y="5155"/>
                    <a:pt x="6848" y="5231"/>
                  </a:cubicBezTo>
                  <a:lnTo>
                    <a:pt x="14932" y="7913"/>
                  </a:lnTo>
                  <a:cubicBezTo>
                    <a:pt x="14958" y="7913"/>
                    <a:pt x="14974" y="7905"/>
                    <a:pt x="14989" y="7905"/>
                  </a:cubicBezTo>
                  <a:cubicBezTo>
                    <a:pt x="14996" y="7905"/>
                    <a:pt x="15002" y="7907"/>
                    <a:pt x="15008" y="7913"/>
                  </a:cubicBezTo>
                  <a:cubicBezTo>
                    <a:pt x="15027" y="7894"/>
                    <a:pt x="15008" y="7837"/>
                    <a:pt x="14989" y="7837"/>
                  </a:cubicBezTo>
                  <a:lnTo>
                    <a:pt x="6924" y="5155"/>
                  </a:lnTo>
                  <a:cubicBezTo>
                    <a:pt x="6867" y="5136"/>
                    <a:pt x="1789" y="3577"/>
                    <a:pt x="1256" y="3367"/>
                  </a:cubicBezTo>
                  <a:cubicBezTo>
                    <a:pt x="781" y="3177"/>
                    <a:pt x="857" y="2892"/>
                    <a:pt x="857" y="2892"/>
                  </a:cubicBezTo>
                  <a:lnTo>
                    <a:pt x="857" y="2854"/>
                  </a:lnTo>
                  <a:cubicBezTo>
                    <a:pt x="857" y="2816"/>
                    <a:pt x="857" y="2816"/>
                    <a:pt x="838" y="2816"/>
                  </a:cubicBezTo>
                  <a:cubicBezTo>
                    <a:pt x="819" y="2797"/>
                    <a:pt x="590" y="2759"/>
                    <a:pt x="590" y="2397"/>
                  </a:cubicBezTo>
                  <a:cubicBezTo>
                    <a:pt x="590" y="2055"/>
                    <a:pt x="781" y="1960"/>
                    <a:pt x="781" y="1960"/>
                  </a:cubicBezTo>
                  <a:cubicBezTo>
                    <a:pt x="819" y="1960"/>
                    <a:pt x="819" y="1941"/>
                    <a:pt x="819" y="1922"/>
                  </a:cubicBezTo>
                  <a:cubicBezTo>
                    <a:pt x="819" y="1903"/>
                    <a:pt x="781" y="1865"/>
                    <a:pt x="762" y="1865"/>
                  </a:cubicBezTo>
                  <a:cubicBezTo>
                    <a:pt x="743" y="1865"/>
                    <a:pt x="400" y="1865"/>
                    <a:pt x="362" y="1484"/>
                  </a:cubicBezTo>
                  <a:cubicBezTo>
                    <a:pt x="324" y="1104"/>
                    <a:pt x="571" y="1047"/>
                    <a:pt x="571" y="1047"/>
                  </a:cubicBezTo>
                  <a:cubicBezTo>
                    <a:pt x="571" y="1047"/>
                    <a:pt x="609" y="1009"/>
                    <a:pt x="609" y="990"/>
                  </a:cubicBezTo>
                  <a:cubicBezTo>
                    <a:pt x="609" y="971"/>
                    <a:pt x="571" y="952"/>
                    <a:pt x="552" y="952"/>
                  </a:cubicBezTo>
                  <a:cubicBezTo>
                    <a:pt x="533" y="952"/>
                    <a:pt x="96" y="895"/>
                    <a:pt x="134" y="495"/>
                  </a:cubicBezTo>
                  <a:cubicBezTo>
                    <a:pt x="153" y="96"/>
                    <a:pt x="571" y="96"/>
                    <a:pt x="609" y="96"/>
                  </a:cubicBezTo>
                  <a:lnTo>
                    <a:pt x="3291" y="115"/>
                  </a:lnTo>
                  <a:cubicBezTo>
                    <a:pt x="3310" y="115"/>
                    <a:pt x="3329" y="96"/>
                    <a:pt x="3329" y="58"/>
                  </a:cubicBezTo>
                  <a:cubicBezTo>
                    <a:pt x="3329" y="39"/>
                    <a:pt x="3310" y="20"/>
                    <a:pt x="3291" y="20"/>
                  </a:cubicBezTo>
                  <a:lnTo>
                    <a:pt x="6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932;p44"/>
            <p:cNvSpPr/>
            <p:nvPr/>
          </p:nvSpPr>
          <p:spPr>
            <a:xfrm>
              <a:off x="732603" y="3036305"/>
              <a:ext cx="768126" cy="467032"/>
            </a:xfrm>
            <a:custGeom>
              <a:avLst/>
              <a:gdLst/>
              <a:ahLst/>
              <a:cxnLst/>
              <a:rect l="l" t="t" r="r" b="b"/>
              <a:pathLst>
                <a:path w="23682" h="14399" extrusionOk="0">
                  <a:moveTo>
                    <a:pt x="0" y="0"/>
                  </a:moveTo>
                  <a:lnTo>
                    <a:pt x="0" y="14399"/>
                  </a:lnTo>
                  <a:lnTo>
                    <a:pt x="23681" y="14399"/>
                  </a:lnTo>
                  <a:lnTo>
                    <a:pt x="236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933;p44"/>
            <p:cNvSpPr/>
            <p:nvPr/>
          </p:nvSpPr>
          <p:spPr>
            <a:xfrm>
              <a:off x="748626" y="2243529"/>
              <a:ext cx="636731" cy="328858"/>
            </a:xfrm>
            <a:custGeom>
              <a:avLst/>
              <a:gdLst/>
              <a:ahLst/>
              <a:cxnLst/>
              <a:rect l="l" t="t" r="r" b="b"/>
              <a:pathLst>
                <a:path w="19631" h="10139" extrusionOk="0">
                  <a:moveTo>
                    <a:pt x="1" y="0"/>
                  </a:moveTo>
                  <a:lnTo>
                    <a:pt x="1" y="10139"/>
                  </a:lnTo>
                  <a:lnTo>
                    <a:pt x="19630" y="10139"/>
                  </a:lnTo>
                  <a:lnTo>
                    <a:pt x="19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934;p44"/>
            <p:cNvSpPr/>
            <p:nvPr/>
          </p:nvSpPr>
          <p:spPr>
            <a:xfrm>
              <a:off x="939279" y="2012170"/>
              <a:ext cx="190037" cy="148714"/>
            </a:xfrm>
            <a:custGeom>
              <a:avLst/>
              <a:gdLst/>
              <a:ahLst/>
              <a:cxnLst/>
              <a:rect l="l" t="t" r="r" b="b"/>
              <a:pathLst>
                <a:path w="5859" h="4585" extrusionOk="0">
                  <a:moveTo>
                    <a:pt x="0" y="1"/>
                  </a:moveTo>
                  <a:lnTo>
                    <a:pt x="0" y="4585"/>
                  </a:lnTo>
                  <a:lnTo>
                    <a:pt x="5859" y="4585"/>
                  </a:lnTo>
                  <a:lnTo>
                    <a:pt x="58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935;p44"/>
            <p:cNvSpPr/>
            <p:nvPr/>
          </p:nvSpPr>
          <p:spPr>
            <a:xfrm>
              <a:off x="955918" y="1856709"/>
              <a:ext cx="156142" cy="70352"/>
            </a:xfrm>
            <a:custGeom>
              <a:avLst/>
              <a:gdLst/>
              <a:ahLst/>
              <a:cxnLst/>
              <a:rect l="l" t="t" r="r" b="b"/>
              <a:pathLst>
                <a:path w="4814" h="2169" extrusionOk="0">
                  <a:moveTo>
                    <a:pt x="2416" y="0"/>
                  </a:moveTo>
                  <a:cubicBezTo>
                    <a:pt x="1180" y="0"/>
                    <a:pt x="153" y="951"/>
                    <a:pt x="1" y="2169"/>
                  </a:cubicBezTo>
                  <a:lnTo>
                    <a:pt x="4813" y="2169"/>
                  </a:lnTo>
                  <a:cubicBezTo>
                    <a:pt x="4699" y="951"/>
                    <a:pt x="3672" y="0"/>
                    <a:pt x="2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936;p44"/>
            <p:cNvSpPr/>
            <p:nvPr/>
          </p:nvSpPr>
          <p:spPr>
            <a:xfrm>
              <a:off x="810318" y="1921481"/>
              <a:ext cx="145017" cy="174695"/>
            </a:xfrm>
            <a:custGeom>
              <a:avLst/>
              <a:gdLst/>
              <a:ahLst/>
              <a:cxnLst/>
              <a:rect l="l" t="t" r="r" b="b"/>
              <a:pathLst>
                <a:path w="4471" h="5386" extrusionOk="0">
                  <a:moveTo>
                    <a:pt x="2683" y="1"/>
                  </a:moveTo>
                  <a:cubicBezTo>
                    <a:pt x="2607" y="1"/>
                    <a:pt x="2550" y="20"/>
                    <a:pt x="2474" y="77"/>
                  </a:cubicBezTo>
                  <a:cubicBezTo>
                    <a:pt x="2359" y="172"/>
                    <a:pt x="2302" y="343"/>
                    <a:pt x="2340" y="495"/>
                  </a:cubicBezTo>
                  <a:cubicBezTo>
                    <a:pt x="2264" y="438"/>
                    <a:pt x="2169" y="400"/>
                    <a:pt x="2074" y="400"/>
                  </a:cubicBezTo>
                  <a:cubicBezTo>
                    <a:pt x="1998" y="400"/>
                    <a:pt x="1960" y="438"/>
                    <a:pt x="1884" y="457"/>
                  </a:cubicBezTo>
                  <a:cubicBezTo>
                    <a:pt x="1694" y="552"/>
                    <a:pt x="1770" y="819"/>
                    <a:pt x="1808" y="1028"/>
                  </a:cubicBezTo>
                  <a:cubicBezTo>
                    <a:pt x="1884" y="1522"/>
                    <a:pt x="1789" y="1998"/>
                    <a:pt x="1637" y="2378"/>
                  </a:cubicBezTo>
                  <a:cubicBezTo>
                    <a:pt x="1656" y="2283"/>
                    <a:pt x="1694" y="2207"/>
                    <a:pt x="1694" y="2207"/>
                  </a:cubicBezTo>
                  <a:cubicBezTo>
                    <a:pt x="1770" y="1865"/>
                    <a:pt x="1789" y="1789"/>
                    <a:pt x="1618" y="1636"/>
                  </a:cubicBezTo>
                  <a:cubicBezTo>
                    <a:pt x="1542" y="1598"/>
                    <a:pt x="1465" y="1579"/>
                    <a:pt x="1370" y="1579"/>
                  </a:cubicBezTo>
                  <a:cubicBezTo>
                    <a:pt x="1256" y="1579"/>
                    <a:pt x="1142" y="1617"/>
                    <a:pt x="1066" y="1732"/>
                  </a:cubicBezTo>
                  <a:cubicBezTo>
                    <a:pt x="1028" y="1808"/>
                    <a:pt x="1" y="3234"/>
                    <a:pt x="514" y="4851"/>
                  </a:cubicBezTo>
                  <a:cubicBezTo>
                    <a:pt x="552" y="4946"/>
                    <a:pt x="609" y="5041"/>
                    <a:pt x="705" y="5098"/>
                  </a:cubicBezTo>
                  <a:cubicBezTo>
                    <a:pt x="838" y="5250"/>
                    <a:pt x="1028" y="5384"/>
                    <a:pt x="1351" y="5384"/>
                  </a:cubicBezTo>
                  <a:cubicBezTo>
                    <a:pt x="1384" y="5385"/>
                    <a:pt x="1415" y="5385"/>
                    <a:pt x="1447" y="5385"/>
                  </a:cubicBezTo>
                  <a:cubicBezTo>
                    <a:pt x="2438" y="5385"/>
                    <a:pt x="3075" y="4815"/>
                    <a:pt x="3463" y="4299"/>
                  </a:cubicBezTo>
                  <a:lnTo>
                    <a:pt x="3520" y="4261"/>
                  </a:lnTo>
                  <a:cubicBezTo>
                    <a:pt x="3539" y="4242"/>
                    <a:pt x="3710" y="3995"/>
                    <a:pt x="3900" y="3615"/>
                  </a:cubicBezTo>
                  <a:cubicBezTo>
                    <a:pt x="4185" y="3044"/>
                    <a:pt x="4471" y="2150"/>
                    <a:pt x="4185" y="1161"/>
                  </a:cubicBezTo>
                  <a:cubicBezTo>
                    <a:pt x="4090" y="990"/>
                    <a:pt x="3957" y="857"/>
                    <a:pt x="3786" y="857"/>
                  </a:cubicBezTo>
                  <a:cubicBezTo>
                    <a:pt x="3767" y="742"/>
                    <a:pt x="3729" y="647"/>
                    <a:pt x="3710" y="533"/>
                  </a:cubicBezTo>
                  <a:cubicBezTo>
                    <a:pt x="3672" y="362"/>
                    <a:pt x="3501" y="248"/>
                    <a:pt x="3329" y="248"/>
                  </a:cubicBezTo>
                  <a:cubicBezTo>
                    <a:pt x="3291" y="248"/>
                    <a:pt x="3253" y="248"/>
                    <a:pt x="3215" y="267"/>
                  </a:cubicBezTo>
                  <a:cubicBezTo>
                    <a:pt x="3139" y="286"/>
                    <a:pt x="3120" y="343"/>
                    <a:pt x="3082" y="381"/>
                  </a:cubicBezTo>
                  <a:cubicBezTo>
                    <a:pt x="3063" y="324"/>
                    <a:pt x="3025" y="248"/>
                    <a:pt x="2968" y="172"/>
                  </a:cubicBezTo>
                  <a:cubicBezTo>
                    <a:pt x="2892" y="58"/>
                    <a:pt x="2816" y="1"/>
                    <a:pt x="268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937;p44"/>
            <p:cNvSpPr/>
            <p:nvPr/>
          </p:nvSpPr>
          <p:spPr>
            <a:xfrm>
              <a:off x="499396" y="3722954"/>
              <a:ext cx="254809" cy="3114"/>
            </a:xfrm>
            <a:custGeom>
              <a:avLst/>
              <a:gdLst/>
              <a:ahLst/>
              <a:cxnLst/>
              <a:rect l="l" t="t" r="r" b="b"/>
              <a:pathLst>
                <a:path w="7856" h="96" extrusionOk="0">
                  <a:moveTo>
                    <a:pt x="57" y="0"/>
                  </a:moveTo>
                  <a:cubicBezTo>
                    <a:pt x="19" y="0"/>
                    <a:pt x="0" y="38"/>
                    <a:pt x="0" y="57"/>
                  </a:cubicBezTo>
                  <a:cubicBezTo>
                    <a:pt x="0" y="76"/>
                    <a:pt x="38" y="95"/>
                    <a:pt x="57" y="95"/>
                  </a:cubicBezTo>
                  <a:lnTo>
                    <a:pt x="7799" y="95"/>
                  </a:lnTo>
                  <a:cubicBezTo>
                    <a:pt x="7837" y="95"/>
                    <a:pt x="7856" y="76"/>
                    <a:pt x="7856" y="57"/>
                  </a:cubicBezTo>
                  <a:cubicBezTo>
                    <a:pt x="7856" y="38"/>
                    <a:pt x="7818"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938;p44"/>
            <p:cNvSpPr/>
            <p:nvPr/>
          </p:nvSpPr>
          <p:spPr>
            <a:xfrm>
              <a:off x="260025" y="3724186"/>
              <a:ext cx="254809" cy="3114"/>
            </a:xfrm>
            <a:custGeom>
              <a:avLst/>
              <a:gdLst/>
              <a:ahLst/>
              <a:cxnLst/>
              <a:rect l="l" t="t" r="r" b="b"/>
              <a:pathLst>
                <a:path w="7856" h="96" extrusionOk="0">
                  <a:moveTo>
                    <a:pt x="38" y="0"/>
                  </a:moveTo>
                  <a:cubicBezTo>
                    <a:pt x="19" y="0"/>
                    <a:pt x="0" y="19"/>
                    <a:pt x="0" y="38"/>
                  </a:cubicBezTo>
                  <a:cubicBezTo>
                    <a:pt x="0" y="57"/>
                    <a:pt x="19" y="95"/>
                    <a:pt x="38" y="95"/>
                  </a:cubicBezTo>
                  <a:lnTo>
                    <a:pt x="7818" y="95"/>
                  </a:lnTo>
                  <a:cubicBezTo>
                    <a:pt x="7837" y="95"/>
                    <a:pt x="7856" y="57"/>
                    <a:pt x="7837" y="38"/>
                  </a:cubicBezTo>
                  <a:cubicBezTo>
                    <a:pt x="7837" y="19"/>
                    <a:pt x="7818"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939;p44"/>
            <p:cNvSpPr/>
            <p:nvPr/>
          </p:nvSpPr>
          <p:spPr>
            <a:xfrm>
              <a:off x="477178" y="3577353"/>
              <a:ext cx="70968" cy="113555"/>
            </a:xfrm>
            <a:custGeom>
              <a:avLst/>
              <a:gdLst/>
              <a:ahLst/>
              <a:cxnLst/>
              <a:rect l="l" t="t" r="r" b="b"/>
              <a:pathLst>
                <a:path w="2188" h="3501" extrusionOk="0">
                  <a:moveTo>
                    <a:pt x="58" y="0"/>
                  </a:moveTo>
                  <a:cubicBezTo>
                    <a:pt x="20" y="0"/>
                    <a:pt x="1" y="0"/>
                    <a:pt x="1" y="19"/>
                  </a:cubicBezTo>
                  <a:cubicBezTo>
                    <a:pt x="1" y="38"/>
                    <a:pt x="1" y="76"/>
                    <a:pt x="20" y="76"/>
                  </a:cubicBezTo>
                  <a:cubicBezTo>
                    <a:pt x="20" y="76"/>
                    <a:pt x="571" y="286"/>
                    <a:pt x="1104" y="818"/>
                  </a:cubicBezTo>
                  <a:cubicBezTo>
                    <a:pt x="1579" y="1294"/>
                    <a:pt x="2093" y="2150"/>
                    <a:pt x="1922" y="3443"/>
                  </a:cubicBezTo>
                  <a:cubicBezTo>
                    <a:pt x="1922" y="3481"/>
                    <a:pt x="1960" y="3500"/>
                    <a:pt x="1979" y="3500"/>
                  </a:cubicBezTo>
                  <a:cubicBezTo>
                    <a:pt x="1998" y="3500"/>
                    <a:pt x="1998" y="3481"/>
                    <a:pt x="2017" y="3462"/>
                  </a:cubicBezTo>
                  <a:cubicBezTo>
                    <a:pt x="2188" y="2131"/>
                    <a:pt x="1636" y="1256"/>
                    <a:pt x="1161" y="761"/>
                  </a:cubicBezTo>
                  <a:cubicBezTo>
                    <a:pt x="628" y="229"/>
                    <a:pt x="7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940;p44"/>
            <p:cNvSpPr/>
            <p:nvPr/>
          </p:nvSpPr>
          <p:spPr>
            <a:xfrm>
              <a:off x="280362" y="2234285"/>
              <a:ext cx="15471" cy="15439"/>
            </a:xfrm>
            <a:custGeom>
              <a:avLst/>
              <a:gdLst/>
              <a:ahLst/>
              <a:cxnLst/>
              <a:rect l="l" t="t" r="r" b="b"/>
              <a:pathLst>
                <a:path w="477" h="476" extrusionOk="0">
                  <a:moveTo>
                    <a:pt x="248" y="0"/>
                  </a:moveTo>
                  <a:cubicBezTo>
                    <a:pt x="134" y="0"/>
                    <a:pt x="1" y="95"/>
                    <a:pt x="1" y="228"/>
                  </a:cubicBezTo>
                  <a:cubicBezTo>
                    <a:pt x="1" y="343"/>
                    <a:pt x="134" y="476"/>
                    <a:pt x="248" y="476"/>
                  </a:cubicBezTo>
                  <a:cubicBezTo>
                    <a:pt x="362" y="476"/>
                    <a:pt x="476" y="362"/>
                    <a:pt x="476" y="228"/>
                  </a:cubicBezTo>
                  <a:cubicBezTo>
                    <a:pt x="476" y="95"/>
                    <a:pt x="362" y="0"/>
                    <a:pt x="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941;p44"/>
            <p:cNvSpPr/>
            <p:nvPr/>
          </p:nvSpPr>
          <p:spPr>
            <a:xfrm>
              <a:off x="347016" y="1834491"/>
              <a:ext cx="111057" cy="53096"/>
            </a:xfrm>
            <a:custGeom>
              <a:avLst/>
              <a:gdLst/>
              <a:ahLst/>
              <a:cxnLst/>
              <a:rect l="l" t="t" r="r" b="b"/>
              <a:pathLst>
                <a:path w="3424" h="1637" extrusionOk="0">
                  <a:moveTo>
                    <a:pt x="3367" y="1"/>
                  </a:moveTo>
                  <a:cubicBezTo>
                    <a:pt x="3348" y="1"/>
                    <a:pt x="3329" y="20"/>
                    <a:pt x="3329" y="58"/>
                  </a:cubicBezTo>
                  <a:cubicBezTo>
                    <a:pt x="3329" y="58"/>
                    <a:pt x="3310" y="1389"/>
                    <a:pt x="1845" y="1541"/>
                  </a:cubicBezTo>
                  <a:cubicBezTo>
                    <a:pt x="1760" y="1550"/>
                    <a:pt x="1679" y="1555"/>
                    <a:pt x="1602" y="1555"/>
                  </a:cubicBezTo>
                  <a:cubicBezTo>
                    <a:pt x="365" y="1555"/>
                    <a:pt x="94" y="474"/>
                    <a:pt x="76" y="438"/>
                  </a:cubicBezTo>
                  <a:cubicBezTo>
                    <a:pt x="76" y="400"/>
                    <a:pt x="38" y="400"/>
                    <a:pt x="19" y="400"/>
                  </a:cubicBezTo>
                  <a:cubicBezTo>
                    <a:pt x="0" y="400"/>
                    <a:pt x="0" y="438"/>
                    <a:pt x="0" y="457"/>
                  </a:cubicBezTo>
                  <a:cubicBezTo>
                    <a:pt x="19" y="457"/>
                    <a:pt x="305" y="1636"/>
                    <a:pt x="1617" y="1636"/>
                  </a:cubicBezTo>
                  <a:cubicBezTo>
                    <a:pt x="1680" y="1636"/>
                    <a:pt x="1744" y="1628"/>
                    <a:pt x="1790" y="1628"/>
                  </a:cubicBezTo>
                  <a:cubicBezTo>
                    <a:pt x="1813" y="1628"/>
                    <a:pt x="1833" y="1630"/>
                    <a:pt x="1845" y="1636"/>
                  </a:cubicBezTo>
                  <a:cubicBezTo>
                    <a:pt x="3405" y="1484"/>
                    <a:pt x="3424" y="77"/>
                    <a:pt x="3424" y="58"/>
                  </a:cubicBezTo>
                  <a:cubicBezTo>
                    <a:pt x="3424" y="20"/>
                    <a:pt x="3405" y="1"/>
                    <a:pt x="3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942;p44"/>
            <p:cNvSpPr/>
            <p:nvPr/>
          </p:nvSpPr>
          <p:spPr>
            <a:xfrm>
              <a:off x="487038" y="1590190"/>
              <a:ext cx="30878" cy="105381"/>
            </a:xfrm>
            <a:custGeom>
              <a:avLst/>
              <a:gdLst/>
              <a:ahLst/>
              <a:cxnLst/>
              <a:rect l="l" t="t" r="r" b="b"/>
              <a:pathLst>
                <a:path w="952" h="3249" extrusionOk="0">
                  <a:moveTo>
                    <a:pt x="191" y="0"/>
                  </a:moveTo>
                  <a:cubicBezTo>
                    <a:pt x="172" y="19"/>
                    <a:pt x="172" y="39"/>
                    <a:pt x="172" y="77"/>
                  </a:cubicBezTo>
                  <a:cubicBezTo>
                    <a:pt x="172" y="96"/>
                    <a:pt x="838" y="1541"/>
                    <a:pt x="1" y="3158"/>
                  </a:cubicBezTo>
                  <a:cubicBezTo>
                    <a:pt x="1" y="3177"/>
                    <a:pt x="1" y="3215"/>
                    <a:pt x="39" y="3234"/>
                  </a:cubicBezTo>
                  <a:cubicBezTo>
                    <a:pt x="48" y="3244"/>
                    <a:pt x="58" y="3248"/>
                    <a:pt x="67" y="3248"/>
                  </a:cubicBezTo>
                  <a:cubicBezTo>
                    <a:pt x="77" y="3248"/>
                    <a:pt x="86" y="3244"/>
                    <a:pt x="96" y="3234"/>
                  </a:cubicBezTo>
                  <a:cubicBezTo>
                    <a:pt x="952" y="1560"/>
                    <a:pt x="267" y="77"/>
                    <a:pt x="267" y="19"/>
                  </a:cubicBezTo>
                  <a:cubicBezTo>
                    <a:pt x="248" y="0"/>
                    <a:pt x="229"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943;p44"/>
            <p:cNvSpPr/>
            <p:nvPr/>
          </p:nvSpPr>
          <p:spPr>
            <a:xfrm>
              <a:off x="250782" y="1571800"/>
              <a:ext cx="185723" cy="215304"/>
            </a:xfrm>
            <a:custGeom>
              <a:avLst/>
              <a:gdLst/>
              <a:ahLst/>
              <a:cxnLst/>
              <a:rect l="l" t="t" r="r" b="b"/>
              <a:pathLst>
                <a:path w="5726" h="6638" extrusionOk="0">
                  <a:moveTo>
                    <a:pt x="1838" y="0"/>
                  </a:moveTo>
                  <a:cubicBezTo>
                    <a:pt x="1352" y="0"/>
                    <a:pt x="916" y="311"/>
                    <a:pt x="609" y="1081"/>
                  </a:cubicBezTo>
                  <a:cubicBezTo>
                    <a:pt x="1" y="2655"/>
                    <a:pt x="1360" y="6397"/>
                    <a:pt x="3010" y="6397"/>
                  </a:cubicBezTo>
                  <a:cubicBezTo>
                    <a:pt x="3115" y="6397"/>
                    <a:pt x="3222" y="6382"/>
                    <a:pt x="3329" y="6350"/>
                  </a:cubicBezTo>
                  <a:cubicBezTo>
                    <a:pt x="3358" y="6340"/>
                    <a:pt x="3388" y="6336"/>
                    <a:pt x="3420" y="6336"/>
                  </a:cubicBezTo>
                  <a:cubicBezTo>
                    <a:pt x="3685" y="6336"/>
                    <a:pt x="4028" y="6638"/>
                    <a:pt x="4296" y="6638"/>
                  </a:cubicBezTo>
                  <a:cubicBezTo>
                    <a:pt x="4310" y="6638"/>
                    <a:pt x="4323" y="6637"/>
                    <a:pt x="4337" y="6635"/>
                  </a:cubicBezTo>
                  <a:cubicBezTo>
                    <a:pt x="5725" y="6312"/>
                    <a:pt x="5725" y="4200"/>
                    <a:pt x="4717" y="2489"/>
                  </a:cubicBezTo>
                  <a:cubicBezTo>
                    <a:pt x="3948" y="1203"/>
                    <a:pt x="2795"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944;p44"/>
            <p:cNvSpPr/>
            <p:nvPr/>
          </p:nvSpPr>
          <p:spPr>
            <a:xfrm>
              <a:off x="253863" y="1537646"/>
              <a:ext cx="248030" cy="198502"/>
            </a:xfrm>
            <a:custGeom>
              <a:avLst/>
              <a:gdLst/>
              <a:ahLst/>
              <a:cxnLst/>
              <a:rect l="l" t="t" r="r" b="b"/>
              <a:pathLst>
                <a:path w="7647" h="6120" extrusionOk="0">
                  <a:moveTo>
                    <a:pt x="4342" y="0"/>
                  </a:moveTo>
                  <a:cubicBezTo>
                    <a:pt x="3639" y="0"/>
                    <a:pt x="2899" y="158"/>
                    <a:pt x="2206" y="498"/>
                  </a:cubicBezTo>
                  <a:cubicBezTo>
                    <a:pt x="0" y="1620"/>
                    <a:pt x="609" y="5406"/>
                    <a:pt x="3272" y="5976"/>
                  </a:cubicBezTo>
                  <a:cubicBezTo>
                    <a:pt x="3272" y="5976"/>
                    <a:pt x="3626" y="6120"/>
                    <a:pt x="4154" y="6120"/>
                  </a:cubicBezTo>
                  <a:cubicBezTo>
                    <a:pt x="5049" y="6120"/>
                    <a:pt x="6443" y="5705"/>
                    <a:pt x="7437" y="3465"/>
                  </a:cubicBezTo>
                  <a:cubicBezTo>
                    <a:pt x="7570" y="3142"/>
                    <a:pt x="7646" y="2705"/>
                    <a:pt x="7608" y="2286"/>
                  </a:cubicBezTo>
                  <a:cubicBezTo>
                    <a:pt x="7448" y="872"/>
                    <a:pt x="5996" y="0"/>
                    <a:pt x="4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945;p44"/>
            <p:cNvSpPr/>
            <p:nvPr/>
          </p:nvSpPr>
          <p:spPr>
            <a:xfrm>
              <a:off x="325414" y="1688274"/>
              <a:ext cx="133275" cy="191885"/>
            </a:xfrm>
            <a:custGeom>
              <a:avLst/>
              <a:gdLst/>
              <a:ahLst/>
              <a:cxnLst/>
              <a:rect l="l" t="t" r="r" b="b"/>
              <a:pathLst>
                <a:path w="4109" h="5916" extrusionOk="0">
                  <a:moveTo>
                    <a:pt x="3310" y="1"/>
                  </a:moveTo>
                  <a:lnTo>
                    <a:pt x="0" y="533"/>
                  </a:lnTo>
                  <a:lnTo>
                    <a:pt x="666" y="4509"/>
                  </a:lnTo>
                  <a:cubicBezTo>
                    <a:pt x="787" y="5337"/>
                    <a:pt x="1535" y="5915"/>
                    <a:pt x="2340" y="5915"/>
                  </a:cubicBezTo>
                  <a:cubicBezTo>
                    <a:pt x="2422" y="5915"/>
                    <a:pt x="2505" y="5909"/>
                    <a:pt x="2587" y="5897"/>
                  </a:cubicBezTo>
                  <a:cubicBezTo>
                    <a:pt x="3500" y="5726"/>
                    <a:pt x="4109" y="4870"/>
                    <a:pt x="3938" y="3938"/>
                  </a:cubicBezTo>
                  <a:lnTo>
                    <a:pt x="3938" y="3900"/>
                  </a:lnTo>
                  <a:lnTo>
                    <a:pt x="3690" y="2302"/>
                  </a:lnTo>
                  <a:lnTo>
                    <a:pt x="3310" y="1"/>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946;p44"/>
            <p:cNvSpPr/>
            <p:nvPr/>
          </p:nvSpPr>
          <p:spPr>
            <a:xfrm>
              <a:off x="371699" y="1770334"/>
              <a:ext cx="83293" cy="59875"/>
            </a:xfrm>
            <a:custGeom>
              <a:avLst/>
              <a:gdLst/>
              <a:ahLst/>
              <a:cxnLst/>
              <a:rect l="l" t="t" r="r" b="b"/>
              <a:pathLst>
                <a:path w="2568" h="1846" extrusionOk="0">
                  <a:moveTo>
                    <a:pt x="2283" y="1"/>
                  </a:moveTo>
                  <a:lnTo>
                    <a:pt x="0" y="58"/>
                  </a:lnTo>
                  <a:lnTo>
                    <a:pt x="2568" y="1846"/>
                  </a:lnTo>
                  <a:lnTo>
                    <a:pt x="22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947;p44"/>
            <p:cNvSpPr/>
            <p:nvPr/>
          </p:nvSpPr>
          <p:spPr>
            <a:xfrm>
              <a:off x="294569" y="1562329"/>
              <a:ext cx="223347" cy="229542"/>
            </a:xfrm>
            <a:custGeom>
              <a:avLst/>
              <a:gdLst/>
              <a:ahLst/>
              <a:cxnLst/>
              <a:rect l="l" t="t" r="r" b="b"/>
              <a:pathLst>
                <a:path w="6886" h="7077" extrusionOk="0">
                  <a:moveTo>
                    <a:pt x="3441" y="1"/>
                  </a:moveTo>
                  <a:cubicBezTo>
                    <a:pt x="2534" y="1"/>
                    <a:pt x="1542" y="350"/>
                    <a:pt x="837" y="1335"/>
                  </a:cubicBezTo>
                  <a:cubicBezTo>
                    <a:pt x="0" y="2495"/>
                    <a:pt x="704" y="4207"/>
                    <a:pt x="704" y="4207"/>
                  </a:cubicBezTo>
                  <a:cubicBezTo>
                    <a:pt x="704" y="4207"/>
                    <a:pt x="2016" y="7076"/>
                    <a:pt x="4076" y="7076"/>
                  </a:cubicBezTo>
                  <a:cubicBezTo>
                    <a:pt x="4234" y="7076"/>
                    <a:pt x="4398" y="7059"/>
                    <a:pt x="4565" y="7022"/>
                  </a:cubicBezTo>
                  <a:cubicBezTo>
                    <a:pt x="6886" y="6490"/>
                    <a:pt x="6182" y="1811"/>
                    <a:pt x="5631" y="898"/>
                  </a:cubicBezTo>
                  <a:cubicBezTo>
                    <a:pt x="5341" y="428"/>
                    <a:pt x="4443" y="1"/>
                    <a:pt x="3441"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948;p44"/>
            <p:cNvSpPr/>
            <p:nvPr/>
          </p:nvSpPr>
          <p:spPr>
            <a:xfrm>
              <a:off x="428428" y="1565053"/>
              <a:ext cx="76547" cy="54621"/>
            </a:xfrm>
            <a:custGeom>
              <a:avLst/>
              <a:gdLst/>
              <a:ahLst/>
              <a:cxnLst/>
              <a:rect l="l" t="t" r="r" b="b"/>
              <a:pathLst>
                <a:path w="2360" h="1684" extrusionOk="0">
                  <a:moveTo>
                    <a:pt x="730" y="0"/>
                  </a:moveTo>
                  <a:cubicBezTo>
                    <a:pt x="517" y="0"/>
                    <a:pt x="342" y="68"/>
                    <a:pt x="248" y="205"/>
                  </a:cubicBezTo>
                  <a:cubicBezTo>
                    <a:pt x="1" y="509"/>
                    <a:pt x="305" y="814"/>
                    <a:pt x="838" y="1194"/>
                  </a:cubicBezTo>
                  <a:cubicBezTo>
                    <a:pt x="1214" y="1462"/>
                    <a:pt x="1589" y="1683"/>
                    <a:pt x="1858" y="1683"/>
                  </a:cubicBezTo>
                  <a:cubicBezTo>
                    <a:pt x="1970" y="1683"/>
                    <a:pt x="2064" y="1645"/>
                    <a:pt x="2131" y="1555"/>
                  </a:cubicBezTo>
                  <a:cubicBezTo>
                    <a:pt x="2360" y="1251"/>
                    <a:pt x="2131" y="699"/>
                    <a:pt x="1599" y="300"/>
                  </a:cubicBezTo>
                  <a:cubicBezTo>
                    <a:pt x="1306" y="101"/>
                    <a:pt x="990" y="0"/>
                    <a:pt x="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949;p44"/>
            <p:cNvSpPr/>
            <p:nvPr/>
          </p:nvSpPr>
          <p:spPr>
            <a:xfrm>
              <a:off x="377246" y="1547733"/>
              <a:ext cx="121566" cy="80114"/>
            </a:xfrm>
            <a:custGeom>
              <a:avLst/>
              <a:gdLst/>
              <a:ahLst/>
              <a:cxnLst/>
              <a:rect l="l" t="t" r="r" b="b"/>
              <a:pathLst>
                <a:path w="3748" h="2470" extrusionOk="0">
                  <a:moveTo>
                    <a:pt x="661" y="0"/>
                  </a:moveTo>
                  <a:cubicBezTo>
                    <a:pt x="464" y="0"/>
                    <a:pt x="313" y="54"/>
                    <a:pt x="228" y="168"/>
                  </a:cubicBezTo>
                  <a:cubicBezTo>
                    <a:pt x="0" y="530"/>
                    <a:pt x="495" y="1328"/>
                    <a:pt x="1389" y="1975"/>
                  </a:cubicBezTo>
                  <a:cubicBezTo>
                    <a:pt x="1647" y="2148"/>
                    <a:pt x="1862" y="2196"/>
                    <a:pt x="2054" y="2196"/>
                  </a:cubicBezTo>
                  <a:cubicBezTo>
                    <a:pt x="2307" y="2196"/>
                    <a:pt x="2522" y="2113"/>
                    <a:pt x="2753" y="2113"/>
                  </a:cubicBezTo>
                  <a:cubicBezTo>
                    <a:pt x="2969" y="2113"/>
                    <a:pt x="3197" y="2186"/>
                    <a:pt x="3481" y="2470"/>
                  </a:cubicBezTo>
                  <a:cubicBezTo>
                    <a:pt x="3747" y="2108"/>
                    <a:pt x="3234" y="1309"/>
                    <a:pt x="2321" y="663"/>
                  </a:cubicBezTo>
                  <a:cubicBezTo>
                    <a:pt x="1710" y="247"/>
                    <a:pt x="1082"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950;p44"/>
            <p:cNvSpPr/>
            <p:nvPr/>
          </p:nvSpPr>
          <p:spPr>
            <a:xfrm>
              <a:off x="282373" y="1646400"/>
              <a:ext cx="60978" cy="87250"/>
            </a:xfrm>
            <a:custGeom>
              <a:avLst/>
              <a:gdLst/>
              <a:ahLst/>
              <a:cxnLst/>
              <a:rect l="l" t="t" r="r" b="b"/>
              <a:pathLst>
                <a:path w="1880" h="2690" extrusionOk="0">
                  <a:moveTo>
                    <a:pt x="1087" y="1"/>
                  </a:moveTo>
                  <a:cubicBezTo>
                    <a:pt x="710" y="1"/>
                    <a:pt x="326" y="596"/>
                    <a:pt x="167" y="1311"/>
                  </a:cubicBezTo>
                  <a:cubicBezTo>
                    <a:pt x="0" y="2005"/>
                    <a:pt x="290" y="2690"/>
                    <a:pt x="696" y="2690"/>
                  </a:cubicBezTo>
                  <a:cubicBezTo>
                    <a:pt x="846" y="2690"/>
                    <a:pt x="1011" y="2597"/>
                    <a:pt x="1175" y="2376"/>
                  </a:cubicBezTo>
                  <a:cubicBezTo>
                    <a:pt x="1175" y="2376"/>
                    <a:pt x="1879" y="1520"/>
                    <a:pt x="1499" y="360"/>
                  </a:cubicBezTo>
                  <a:cubicBezTo>
                    <a:pt x="1461" y="246"/>
                    <a:pt x="1404" y="151"/>
                    <a:pt x="1308" y="74"/>
                  </a:cubicBezTo>
                  <a:cubicBezTo>
                    <a:pt x="1236" y="24"/>
                    <a:pt x="1162"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951;p44"/>
            <p:cNvSpPr/>
            <p:nvPr/>
          </p:nvSpPr>
          <p:spPr>
            <a:xfrm>
              <a:off x="241505" y="1514228"/>
              <a:ext cx="231878" cy="168338"/>
            </a:xfrm>
            <a:custGeom>
              <a:avLst/>
              <a:gdLst/>
              <a:ahLst/>
              <a:cxnLst/>
              <a:rect l="l" t="t" r="r" b="b"/>
              <a:pathLst>
                <a:path w="7149" h="5190" extrusionOk="0">
                  <a:moveTo>
                    <a:pt x="4162" y="0"/>
                  </a:moveTo>
                  <a:cubicBezTo>
                    <a:pt x="3747" y="0"/>
                    <a:pt x="3322" y="61"/>
                    <a:pt x="2911" y="193"/>
                  </a:cubicBezTo>
                  <a:cubicBezTo>
                    <a:pt x="742" y="935"/>
                    <a:pt x="1" y="4511"/>
                    <a:pt x="2416" y="5139"/>
                  </a:cubicBezTo>
                  <a:cubicBezTo>
                    <a:pt x="2416" y="5139"/>
                    <a:pt x="2649" y="5190"/>
                    <a:pt x="3024" y="5190"/>
                  </a:cubicBezTo>
                  <a:cubicBezTo>
                    <a:pt x="3900" y="5190"/>
                    <a:pt x="5551" y="4910"/>
                    <a:pt x="6829" y="3046"/>
                  </a:cubicBezTo>
                  <a:cubicBezTo>
                    <a:pt x="7000" y="2799"/>
                    <a:pt x="7133" y="2476"/>
                    <a:pt x="7133" y="2133"/>
                  </a:cubicBezTo>
                  <a:cubicBezTo>
                    <a:pt x="7148" y="871"/>
                    <a:pt x="5726"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952;p44"/>
            <p:cNvSpPr/>
            <p:nvPr/>
          </p:nvSpPr>
          <p:spPr>
            <a:xfrm>
              <a:off x="303813" y="1681495"/>
              <a:ext cx="41387" cy="41355"/>
            </a:xfrm>
            <a:custGeom>
              <a:avLst/>
              <a:gdLst/>
              <a:ahLst/>
              <a:cxnLst/>
              <a:rect l="l" t="t" r="r" b="b"/>
              <a:pathLst>
                <a:path w="1276" h="1275" extrusionOk="0">
                  <a:moveTo>
                    <a:pt x="602" y="1"/>
                  </a:moveTo>
                  <a:cubicBezTo>
                    <a:pt x="365" y="1"/>
                    <a:pt x="147" y="120"/>
                    <a:pt x="96" y="438"/>
                  </a:cubicBezTo>
                  <a:cubicBezTo>
                    <a:pt x="1" y="1104"/>
                    <a:pt x="971" y="1256"/>
                    <a:pt x="1275" y="1275"/>
                  </a:cubicBezTo>
                  <a:lnTo>
                    <a:pt x="1161" y="210"/>
                  </a:lnTo>
                  <a:cubicBezTo>
                    <a:pt x="1021" y="87"/>
                    <a:pt x="804" y="1"/>
                    <a:pt x="602"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953;p44"/>
            <p:cNvSpPr/>
            <p:nvPr/>
          </p:nvSpPr>
          <p:spPr>
            <a:xfrm>
              <a:off x="313705" y="1689636"/>
              <a:ext cx="25299" cy="11028"/>
            </a:xfrm>
            <a:custGeom>
              <a:avLst/>
              <a:gdLst/>
              <a:ahLst/>
              <a:cxnLst/>
              <a:rect l="l" t="t" r="r" b="b"/>
              <a:pathLst>
                <a:path w="780" h="340" extrusionOk="0">
                  <a:moveTo>
                    <a:pt x="338" y="0"/>
                  </a:moveTo>
                  <a:cubicBezTo>
                    <a:pt x="180" y="0"/>
                    <a:pt x="57" y="73"/>
                    <a:pt x="57" y="73"/>
                  </a:cubicBezTo>
                  <a:cubicBezTo>
                    <a:pt x="19" y="92"/>
                    <a:pt x="0" y="111"/>
                    <a:pt x="19" y="149"/>
                  </a:cubicBezTo>
                  <a:cubicBezTo>
                    <a:pt x="46" y="162"/>
                    <a:pt x="63" y="176"/>
                    <a:pt x="78" y="176"/>
                  </a:cubicBezTo>
                  <a:cubicBezTo>
                    <a:pt x="84" y="176"/>
                    <a:pt x="90" y="174"/>
                    <a:pt x="95" y="168"/>
                  </a:cubicBezTo>
                  <a:cubicBezTo>
                    <a:pt x="105" y="168"/>
                    <a:pt x="210" y="112"/>
                    <a:pt x="340" y="112"/>
                  </a:cubicBezTo>
                  <a:cubicBezTo>
                    <a:pt x="451" y="112"/>
                    <a:pt x="580" y="153"/>
                    <a:pt x="685" y="301"/>
                  </a:cubicBezTo>
                  <a:cubicBezTo>
                    <a:pt x="685" y="339"/>
                    <a:pt x="723" y="339"/>
                    <a:pt x="742" y="339"/>
                  </a:cubicBezTo>
                  <a:cubicBezTo>
                    <a:pt x="761" y="301"/>
                    <a:pt x="780" y="282"/>
                    <a:pt x="761" y="244"/>
                  </a:cubicBezTo>
                  <a:cubicBezTo>
                    <a:pt x="630" y="52"/>
                    <a:pt x="471"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954;p44"/>
            <p:cNvSpPr/>
            <p:nvPr/>
          </p:nvSpPr>
          <p:spPr>
            <a:xfrm>
              <a:off x="458657" y="1677181"/>
              <a:ext cx="24715" cy="42457"/>
            </a:xfrm>
            <a:custGeom>
              <a:avLst/>
              <a:gdLst/>
              <a:ahLst/>
              <a:cxnLst/>
              <a:rect l="l" t="t" r="r" b="b"/>
              <a:pathLst>
                <a:path w="762" h="1309" extrusionOk="0">
                  <a:moveTo>
                    <a:pt x="20" y="0"/>
                  </a:moveTo>
                  <a:cubicBezTo>
                    <a:pt x="1" y="0"/>
                    <a:pt x="1" y="19"/>
                    <a:pt x="1" y="57"/>
                  </a:cubicBezTo>
                  <a:lnTo>
                    <a:pt x="267" y="685"/>
                  </a:lnTo>
                  <a:cubicBezTo>
                    <a:pt x="267" y="723"/>
                    <a:pt x="286" y="723"/>
                    <a:pt x="305" y="723"/>
                  </a:cubicBezTo>
                  <a:cubicBezTo>
                    <a:pt x="343" y="723"/>
                    <a:pt x="648" y="723"/>
                    <a:pt x="648" y="932"/>
                  </a:cubicBezTo>
                  <a:cubicBezTo>
                    <a:pt x="667" y="1161"/>
                    <a:pt x="248" y="1218"/>
                    <a:pt x="248" y="1218"/>
                  </a:cubicBezTo>
                  <a:cubicBezTo>
                    <a:pt x="210" y="1218"/>
                    <a:pt x="210" y="1237"/>
                    <a:pt x="210" y="1256"/>
                  </a:cubicBezTo>
                  <a:cubicBezTo>
                    <a:pt x="210" y="1294"/>
                    <a:pt x="248" y="1294"/>
                    <a:pt x="267" y="1294"/>
                  </a:cubicBezTo>
                  <a:cubicBezTo>
                    <a:pt x="267" y="1303"/>
                    <a:pt x="272" y="1308"/>
                    <a:pt x="279" y="1308"/>
                  </a:cubicBezTo>
                  <a:cubicBezTo>
                    <a:pt x="286" y="1308"/>
                    <a:pt x="296" y="1303"/>
                    <a:pt x="305" y="1294"/>
                  </a:cubicBezTo>
                  <a:cubicBezTo>
                    <a:pt x="438" y="1256"/>
                    <a:pt x="762" y="1199"/>
                    <a:pt x="743" y="932"/>
                  </a:cubicBezTo>
                  <a:cubicBezTo>
                    <a:pt x="724" y="685"/>
                    <a:pt x="476" y="647"/>
                    <a:pt x="343" y="647"/>
                  </a:cubicBezTo>
                  <a:lnTo>
                    <a:pt x="77" y="19"/>
                  </a:lnTo>
                  <a:cubicBezTo>
                    <a:pt x="77" y="0"/>
                    <a:pt x="5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955;p44"/>
            <p:cNvSpPr/>
            <p:nvPr/>
          </p:nvSpPr>
          <p:spPr>
            <a:xfrm>
              <a:off x="473999" y="1671181"/>
              <a:ext cx="13525" cy="11417"/>
            </a:xfrm>
            <a:custGeom>
              <a:avLst/>
              <a:gdLst/>
              <a:ahLst/>
              <a:cxnLst/>
              <a:rect l="l" t="t" r="r" b="b"/>
              <a:pathLst>
                <a:path w="417" h="352" extrusionOk="0">
                  <a:moveTo>
                    <a:pt x="202" y="0"/>
                  </a:moveTo>
                  <a:cubicBezTo>
                    <a:pt x="124" y="0"/>
                    <a:pt x="46" y="44"/>
                    <a:pt x="22" y="147"/>
                  </a:cubicBezTo>
                  <a:cubicBezTo>
                    <a:pt x="0" y="269"/>
                    <a:pt x="113" y="352"/>
                    <a:pt x="218" y="352"/>
                  </a:cubicBezTo>
                  <a:cubicBezTo>
                    <a:pt x="295" y="352"/>
                    <a:pt x="368" y="308"/>
                    <a:pt x="384" y="204"/>
                  </a:cubicBezTo>
                  <a:cubicBezTo>
                    <a:pt x="417" y="83"/>
                    <a:pt x="309"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956;p44"/>
            <p:cNvSpPr/>
            <p:nvPr/>
          </p:nvSpPr>
          <p:spPr>
            <a:xfrm>
              <a:off x="430796" y="1674521"/>
              <a:ext cx="13558" cy="11158"/>
            </a:xfrm>
            <a:custGeom>
              <a:avLst/>
              <a:gdLst/>
              <a:ahLst/>
              <a:cxnLst/>
              <a:rect l="l" t="t" r="r" b="b"/>
              <a:pathLst>
                <a:path w="418" h="344" extrusionOk="0">
                  <a:moveTo>
                    <a:pt x="206" y="0"/>
                  </a:moveTo>
                  <a:cubicBezTo>
                    <a:pt x="127" y="0"/>
                    <a:pt x="47" y="42"/>
                    <a:pt x="23" y="139"/>
                  </a:cubicBezTo>
                  <a:cubicBezTo>
                    <a:pt x="1" y="261"/>
                    <a:pt x="113" y="344"/>
                    <a:pt x="219" y="344"/>
                  </a:cubicBezTo>
                  <a:cubicBezTo>
                    <a:pt x="295" y="344"/>
                    <a:pt x="368" y="300"/>
                    <a:pt x="384" y="197"/>
                  </a:cubicBezTo>
                  <a:cubicBezTo>
                    <a:pt x="417" y="76"/>
                    <a:pt x="31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957;p44"/>
            <p:cNvSpPr/>
            <p:nvPr/>
          </p:nvSpPr>
          <p:spPr>
            <a:xfrm>
              <a:off x="441791" y="1723660"/>
              <a:ext cx="28640" cy="17223"/>
            </a:xfrm>
            <a:custGeom>
              <a:avLst/>
              <a:gdLst/>
              <a:ahLst/>
              <a:cxnLst/>
              <a:rect l="l" t="t" r="r" b="b"/>
              <a:pathLst>
                <a:path w="883" h="531" extrusionOk="0">
                  <a:moveTo>
                    <a:pt x="254" y="1"/>
                  </a:moveTo>
                  <a:cubicBezTo>
                    <a:pt x="96" y="1"/>
                    <a:pt x="1" y="223"/>
                    <a:pt x="122" y="374"/>
                  </a:cubicBezTo>
                  <a:cubicBezTo>
                    <a:pt x="189" y="476"/>
                    <a:pt x="310" y="531"/>
                    <a:pt x="441" y="531"/>
                  </a:cubicBezTo>
                  <a:cubicBezTo>
                    <a:pt x="531" y="531"/>
                    <a:pt x="626" y="505"/>
                    <a:pt x="711" y="450"/>
                  </a:cubicBezTo>
                  <a:cubicBezTo>
                    <a:pt x="768" y="431"/>
                    <a:pt x="787" y="374"/>
                    <a:pt x="825" y="336"/>
                  </a:cubicBezTo>
                  <a:cubicBezTo>
                    <a:pt x="882" y="260"/>
                    <a:pt x="863" y="165"/>
                    <a:pt x="768" y="165"/>
                  </a:cubicBezTo>
                  <a:cubicBezTo>
                    <a:pt x="635" y="165"/>
                    <a:pt x="483" y="146"/>
                    <a:pt x="388" y="51"/>
                  </a:cubicBezTo>
                  <a:cubicBezTo>
                    <a:pt x="341" y="16"/>
                    <a:pt x="295"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958;p44"/>
            <p:cNvSpPr/>
            <p:nvPr/>
          </p:nvSpPr>
          <p:spPr>
            <a:xfrm>
              <a:off x="412405" y="1698037"/>
              <a:ext cx="14823" cy="13233"/>
            </a:xfrm>
            <a:custGeom>
              <a:avLst/>
              <a:gdLst/>
              <a:ahLst/>
              <a:cxnLst/>
              <a:rect l="l" t="t" r="r" b="b"/>
              <a:pathLst>
                <a:path w="457" h="408" extrusionOk="0">
                  <a:moveTo>
                    <a:pt x="232" y="1"/>
                  </a:moveTo>
                  <a:cubicBezTo>
                    <a:pt x="219" y="1"/>
                    <a:pt x="205" y="2"/>
                    <a:pt x="191" y="4"/>
                  </a:cubicBezTo>
                  <a:cubicBezTo>
                    <a:pt x="76" y="23"/>
                    <a:pt x="0" y="118"/>
                    <a:pt x="19" y="232"/>
                  </a:cubicBezTo>
                  <a:cubicBezTo>
                    <a:pt x="53" y="349"/>
                    <a:pt x="130" y="407"/>
                    <a:pt x="225" y="407"/>
                  </a:cubicBezTo>
                  <a:cubicBezTo>
                    <a:pt x="238" y="407"/>
                    <a:pt x="252" y="406"/>
                    <a:pt x="267" y="404"/>
                  </a:cubicBezTo>
                  <a:cubicBezTo>
                    <a:pt x="381" y="385"/>
                    <a:pt x="457" y="289"/>
                    <a:pt x="438" y="175"/>
                  </a:cubicBezTo>
                  <a:cubicBezTo>
                    <a:pt x="405" y="59"/>
                    <a:pt x="328"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959;p44"/>
            <p:cNvSpPr/>
            <p:nvPr/>
          </p:nvSpPr>
          <p:spPr>
            <a:xfrm>
              <a:off x="253247" y="1644584"/>
              <a:ext cx="21602" cy="62243"/>
            </a:xfrm>
            <a:custGeom>
              <a:avLst/>
              <a:gdLst/>
              <a:ahLst/>
              <a:cxnLst/>
              <a:rect l="l" t="t" r="r" b="b"/>
              <a:pathLst>
                <a:path w="666" h="1919" extrusionOk="0">
                  <a:moveTo>
                    <a:pt x="416" y="0"/>
                  </a:moveTo>
                  <a:cubicBezTo>
                    <a:pt x="399" y="0"/>
                    <a:pt x="380" y="22"/>
                    <a:pt x="380" y="35"/>
                  </a:cubicBezTo>
                  <a:cubicBezTo>
                    <a:pt x="0" y="1120"/>
                    <a:pt x="571" y="1880"/>
                    <a:pt x="571" y="1880"/>
                  </a:cubicBezTo>
                  <a:cubicBezTo>
                    <a:pt x="609" y="1918"/>
                    <a:pt x="609" y="1918"/>
                    <a:pt x="628" y="1918"/>
                  </a:cubicBezTo>
                  <a:cubicBezTo>
                    <a:pt x="647" y="1918"/>
                    <a:pt x="647" y="1918"/>
                    <a:pt x="647" y="1880"/>
                  </a:cubicBezTo>
                  <a:cubicBezTo>
                    <a:pt x="647" y="1861"/>
                    <a:pt x="666" y="1842"/>
                    <a:pt x="647" y="1823"/>
                  </a:cubicBezTo>
                  <a:cubicBezTo>
                    <a:pt x="647" y="1823"/>
                    <a:pt x="95" y="1101"/>
                    <a:pt x="457" y="54"/>
                  </a:cubicBezTo>
                  <a:cubicBezTo>
                    <a:pt x="495" y="35"/>
                    <a:pt x="457" y="16"/>
                    <a:pt x="437" y="16"/>
                  </a:cubicBezTo>
                  <a:cubicBezTo>
                    <a:pt x="432" y="5"/>
                    <a:pt x="424" y="0"/>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60;p44"/>
            <p:cNvSpPr/>
            <p:nvPr/>
          </p:nvSpPr>
          <p:spPr>
            <a:xfrm>
              <a:off x="353179" y="1752528"/>
              <a:ext cx="123415" cy="41906"/>
            </a:xfrm>
            <a:custGeom>
              <a:avLst/>
              <a:gdLst/>
              <a:ahLst/>
              <a:cxnLst/>
              <a:rect l="l" t="t" r="r" b="b"/>
              <a:pathLst>
                <a:path w="3805" h="1292" extrusionOk="0">
                  <a:moveTo>
                    <a:pt x="43" y="0"/>
                  </a:moveTo>
                  <a:cubicBezTo>
                    <a:pt x="34" y="0"/>
                    <a:pt x="26" y="4"/>
                    <a:pt x="19" y="17"/>
                  </a:cubicBezTo>
                  <a:cubicBezTo>
                    <a:pt x="19" y="36"/>
                    <a:pt x="0" y="55"/>
                    <a:pt x="19" y="74"/>
                  </a:cubicBezTo>
                  <a:cubicBezTo>
                    <a:pt x="19" y="112"/>
                    <a:pt x="894" y="1291"/>
                    <a:pt x="2188" y="1291"/>
                  </a:cubicBezTo>
                  <a:cubicBezTo>
                    <a:pt x="2321" y="1291"/>
                    <a:pt x="2454" y="1272"/>
                    <a:pt x="2568" y="1272"/>
                  </a:cubicBezTo>
                  <a:cubicBezTo>
                    <a:pt x="3063" y="1177"/>
                    <a:pt x="3538" y="892"/>
                    <a:pt x="3786" y="531"/>
                  </a:cubicBezTo>
                  <a:cubicBezTo>
                    <a:pt x="3805" y="511"/>
                    <a:pt x="3805" y="473"/>
                    <a:pt x="3786" y="454"/>
                  </a:cubicBezTo>
                  <a:cubicBezTo>
                    <a:pt x="3767" y="445"/>
                    <a:pt x="3752" y="440"/>
                    <a:pt x="3740" y="440"/>
                  </a:cubicBezTo>
                  <a:cubicBezTo>
                    <a:pt x="3728" y="440"/>
                    <a:pt x="3719" y="445"/>
                    <a:pt x="3709" y="454"/>
                  </a:cubicBezTo>
                  <a:cubicBezTo>
                    <a:pt x="3500" y="797"/>
                    <a:pt x="3044" y="1063"/>
                    <a:pt x="2568" y="1158"/>
                  </a:cubicBezTo>
                  <a:cubicBezTo>
                    <a:pt x="2450" y="1179"/>
                    <a:pt x="2335" y="1188"/>
                    <a:pt x="2222" y="1188"/>
                  </a:cubicBezTo>
                  <a:cubicBezTo>
                    <a:pt x="976" y="1188"/>
                    <a:pt x="95" y="34"/>
                    <a:pt x="95" y="17"/>
                  </a:cubicBezTo>
                  <a:cubicBezTo>
                    <a:pt x="83" y="17"/>
                    <a:pt x="62"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61;p44"/>
            <p:cNvSpPr/>
            <p:nvPr/>
          </p:nvSpPr>
          <p:spPr>
            <a:xfrm>
              <a:off x="539485" y="2223127"/>
              <a:ext cx="168467" cy="135319"/>
            </a:xfrm>
            <a:custGeom>
              <a:avLst/>
              <a:gdLst/>
              <a:ahLst/>
              <a:cxnLst/>
              <a:rect l="l" t="t" r="r" b="b"/>
              <a:pathLst>
                <a:path w="5194" h="4172" extrusionOk="0">
                  <a:moveTo>
                    <a:pt x="3667" y="1"/>
                  </a:moveTo>
                  <a:cubicBezTo>
                    <a:pt x="3475" y="1"/>
                    <a:pt x="3402" y="220"/>
                    <a:pt x="3310" y="439"/>
                  </a:cubicBezTo>
                  <a:cubicBezTo>
                    <a:pt x="3101" y="877"/>
                    <a:pt x="2740" y="1219"/>
                    <a:pt x="2378" y="1447"/>
                  </a:cubicBezTo>
                  <a:cubicBezTo>
                    <a:pt x="2454" y="1390"/>
                    <a:pt x="2511" y="1352"/>
                    <a:pt x="2511" y="1333"/>
                  </a:cubicBezTo>
                  <a:cubicBezTo>
                    <a:pt x="2759" y="1067"/>
                    <a:pt x="2835" y="1029"/>
                    <a:pt x="2759" y="820"/>
                  </a:cubicBezTo>
                  <a:cubicBezTo>
                    <a:pt x="2740" y="744"/>
                    <a:pt x="2702" y="668"/>
                    <a:pt x="2626" y="629"/>
                  </a:cubicBezTo>
                  <a:cubicBezTo>
                    <a:pt x="2562" y="579"/>
                    <a:pt x="2473" y="553"/>
                    <a:pt x="2387" y="553"/>
                  </a:cubicBezTo>
                  <a:cubicBezTo>
                    <a:pt x="2344" y="553"/>
                    <a:pt x="2302" y="560"/>
                    <a:pt x="2264" y="572"/>
                  </a:cubicBezTo>
                  <a:cubicBezTo>
                    <a:pt x="2188" y="591"/>
                    <a:pt x="533" y="1200"/>
                    <a:pt x="39" y="2817"/>
                  </a:cubicBezTo>
                  <a:cubicBezTo>
                    <a:pt x="1" y="2912"/>
                    <a:pt x="1" y="3026"/>
                    <a:pt x="58" y="3102"/>
                  </a:cubicBezTo>
                  <a:cubicBezTo>
                    <a:pt x="58" y="3292"/>
                    <a:pt x="153" y="3502"/>
                    <a:pt x="419" y="3692"/>
                  </a:cubicBezTo>
                  <a:cubicBezTo>
                    <a:pt x="877" y="4054"/>
                    <a:pt x="1365" y="4172"/>
                    <a:pt x="1809" y="4172"/>
                  </a:cubicBezTo>
                  <a:cubicBezTo>
                    <a:pt x="2158" y="4172"/>
                    <a:pt x="2480" y="4099"/>
                    <a:pt x="2740" y="4015"/>
                  </a:cubicBezTo>
                  <a:lnTo>
                    <a:pt x="2797" y="4015"/>
                  </a:lnTo>
                  <a:cubicBezTo>
                    <a:pt x="2816" y="4015"/>
                    <a:pt x="3101" y="3920"/>
                    <a:pt x="3462" y="3711"/>
                  </a:cubicBezTo>
                  <a:cubicBezTo>
                    <a:pt x="3995" y="3406"/>
                    <a:pt x="4756" y="2836"/>
                    <a:pt x="5098" y="1885"/>
                  </a:cubicBezTo>
                  <a:cubicBezTo>
                    <a:pt x="5193" y="1733"/>
                    <a:pt x="5136" y="1581"/>
                    <a:pt x="5003" y="1447"/>
                  </a:cubicBezTo>
                  <a:cubicBezTo>
                    <a:pt x="5041" y="1352"/>
                    <a:pt x="5098" y="1238"/>
                    <a:pt x="5117" y="1124"/>
                  </a:cubicBezTo>
                  <a:cubicBezTo>
                    <a:pt x="5155" y="953"/>
                    <a:pt x="5117" y="763"/>
                    <a:pt x="4984" y="668"/>
                  </a:cubicBezTo>
                  <a:cubicBezTo>
                    <a:pt x="4946" y="648"/>
                    <a:pt x="4908" y="629"/>
                    <a:pt x="4851" y="629"/>
                  </a:cubicBezTo>
                  <a:cubicBezTo>
                    <a:pt x="4827" y="618"/>
                    <a:pt x="4807" y="613"/>
                    <a:pt x="4790" y="613"/>
                  </a:cubicBezTo>
                  <a:cubicBezTo>
                    <a:pt x="4751" y="613"/>
                    <a:pt x="4725" y="635"/>
                    <a:pt x="4699" y="648"/>
                  </a:cubicBezTo>
                  <a:cubicBezTo>
                    <a:pt x="4718" y="572"/>
                    <a:pt x="4718" y="477"/>
                    <a:pt x="4718" y="401"/>
                  </a:cubicBezTo>
                  <a:cubicBezTo>
                    <a:pt x="4718" y="287"/>
                    <a:pt x="4661" y="173"/>
                    <a:pt x="4566" y="97"/>
                  </a:cubicBezTo>
                  <a:cubicBezTo>
                    <a:pt x="4539" y="70"/>
                    <a:pt x="4483" y="43"/>
                    <a:pt x="4426" y="43"/>
                  </a:cubicBezTo>
                  <a:cubicBezTo>
                    <a:pt x="4403" y="43"/>
                    <a:pt x="4379" y="48"/>
                    <a:pt x="4356" y="59"/>
                  </a:cubicBezTo>
                  <a:cubicBezTo>
                    <a:pt x="4223" y="78"/>
                    <a:pt x="4071" y="173"/>
                    <a:pt x="3995" y="306"/>
                  </a:cubicBezTo>
                  <a:cubicBezTo>
                    <a:pt x="3976" y="211"/>
                    <a:pt x="3938" y="116"/>
                    <a:pt x="3862" y="78"/>
                  </a:cubicBezTo>
                  <a:cubicBezTo>
                    <a:pt x="3805" y="59"/>
                    <a:pt x="3748" y="21"/>
                    <a:pt x="3691" y="2"/>
                  </a:cubicBezTo>
                  <a:cubicBezTo>
                    <a:pt x="3683" y="1"/>
                    <a:pt x="3675" y="1"/>
                    <a:pt x="366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62;p44"/>
            <p:cNvSpPr/>
            <p:nvPr/>
          </p:nvSpPr>
          <p:spPr>
            <a:xfrm>
              <a:off x="245819" y="2173826"/>
              <a:ext cx="154261" cy="55529"/>
            </a:xfrm>
            <a:custGeom>
              <a:avLst/>
              <a:gdLst/>
              <a:ahLst/>
              <a:cxnLst/>
              <a:rect l="l" t="t" r="r" b="b"/>
              <a:pathLst>
                <a:path w="4756" h="1712" extrusionOk="0">
                  <a:moveTo>
                    <a:pt x="2397" y="0"/>
                  </a:moveTo>
                  <a:cubicBezTo>
                    <a:pt x="1142" y="0"/>
                    <a:pt x="1" y="476"/>
                    <a:pt x="1" y="951"/>
                  </a:cubicBezTo>
                  <a:cubicBezTo>
                    <a:pt x="1" y="1427"/>
                    <a:pt x="1123" y="1712"/>
                    <a:pt x="2397" y="1712"/>
                  </a:cubicBezTo>
                  <a:cubicBezTo>
                    <a:pt x="3672" y="1712"/>
                    <a:pt x="4756" y="1446"/>
                    <a:pt x="4756" y="970"/>
                  </a:cubicBezTo>
                  <a:cubicBezTo>
                    <a:pt x="4756" y="495"/>
                    <a:pt x="3691" y="0"/>
                    <a:pt x="2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63;p44"/>
            <p:cNvSpPr/>
            <p:nvPr/>
          </p:nvSpPr>
          <p:spPr>
            <a:xfrm>
              <a:off x="256328" y="1957257"/>
              <a:ext cx="390550" cy="405762"/>
            </a:xfrm>
            <a:custGeom>
              <a:avLst/>
              <a:gdLst/>
              <a:ahLst/>
              <a:cxnLst/>
              <a:rect l="l" t="t" r="r" b="b"/>
              <a:pathLst>
                <a:path w="12041" h="12510" extrusionOk="0">
                  <a:moveTo>
                    <a:pt x="323" y="8123"/>
                  </a:moveTo>
                  <a:lnTo>
                    <a:pt x="323" y="8123"/>
                  </a:lnTo>
                  <a:cubicBezTo>
                    <a:pt x="324" y="8136"/>
                    <a:pt x="325" y="8149"/>
                    <a:pt x="326" y="8163"/>
                  </a:cubicBezTo>
                  <a:lnTo>
                    <a:pt x="326" y="8163"/>
                  </a:lnTo>
                  <a:cubicBezTo>
                    <a:pt x="324" y="8149"/>
                    <a:pt x="323" y="8135"/>
                    <a:pt x="323" y="8123"/>
                  </a:cubicBezTo>
                  <a:close/>
                  <a:moveTo>
                    <a:pt x="1236" y="1"/>
                  </a:moveTo>
                  <a:cubicBezTo>
                    <a:pt x="609" y="96"/>
                    <a:pt x="95" y="648"/>
                    <a:pt x="76" y="1313"/>
                  </a:cubicBezTo>
                  <a:lnTo>
                    <a:pt x="76" y="1332"/>
                  </a:lnTo>
                  <a:cubicBezTo>
                    <a:pt x="38" y="3634"/>
                    <a:pt x="0" y="5916"/>
                    <a:pt x="323" y="8275"/>
                  </a:cubicBezTo>
                  <a:cubicBezTo>
                    <a:pt x="328" y="8270"/>
                    <a:pt x="330" y="8263"/>
                    <a:pt x="331" y="8254"/>
                  </a:cubicBezTo>
                  <a:lnTo>
                    <a:pt x="331" y="8254"/>
                  </a:lnTo>
                  <a:cubicBezTo>
                    <a:pt x="353" y="8571"/>
                    <a:pt x="392" y="8885"/>
                    <a:pt x="476" y="9169"/>
                  </a:cubicBezTo>
                  <a:cubicBezTo>
                    <a:pt x="590" y="9511"/>
                    <a:pt x="704" y="9835"/>
                    <a:pt x="894" y="10120"/>
                  </a:cubicBezTo>
                  <a:cubicBezTo>
                    <a:pt x="1236" y="10729"/>
                    <a:pt x="1693" y="11166"/>
                    <a:pt x="2245" y="11584"/>
                  </a:cubicBezTo>
                  <a:cubicBezTo>
                    <a:pt x="2530" y="11794"/>
                    <a:pt x="2815" y="11908"/>
                    <a:pt x="3120" y="12060"/>
                  </a:cubicBezTo>
                  <a:cubicBezTo>
                    <a:pt x="3158" y="12079"/>
                    <a:pt x="3215" y="12079"/>
                    <a:pt x="3253" y="12098"/>
                  </a:cubicBezTo>
                  <a:cubicBezTo>
                    <a:pt x="3291" y="12117"/>
                    <a:pt x="3348" y="12155"/>
                    <a:pt x="3367" y="12155"/>
                  </a:cubicBezTo>
                  <a:cubicBezTo>
                    <a:pt x="3443" y="12174"/>
                    <a:pt x="3538" y="12193"/>
                    <a:pt x="3595" y="12212"/>
                  </a:cubicBezTo>
                  <a:cubicBezTo>
                    <a:pt x="3671" y="12250"/>
                    <a:pt x="3747" y="12250"/>
                    <a:pt x="3842" y="12269"/>
                  </a:cubicBezTo>
                  <a:cubicBezTo>
                    <a:pt x="3861" y="12269"/>
                    <a:pt x="3937" y="12288"/>
                    <a:pt x="3956" y="12288"/>
                  </a:cubicBezTo>
                  <a:lnTo>
                    <a:pt x="4014" y="12288"/>
                  </a:lnTo>
                  <a:cubicBezTo>
                    <a:pt x="4039" y="12288"/>
                    <a:pt x="3963" y="12280"/>
                    <a:pt x="3966" y="12280"/>
                  </a:cubicBezTo>
                  <a:cubicBezTo>
                    <a:pt x="3967" y="12280"/>
                    <a:pt x="3988" y="12282"/>
                    <a:pt x="4052" y="12288"/>
                  </a:cubicBezTo>
                  <a:cubicBezTo>
                    <a:pt x="4095" y="12293"/>
                    <a:pt x="4105" y="12294"/>
                    <a:pt x="4099" y="12294"/>
                  </a:cubicBezTo>
                  <a:cubicBezTo>
                    <a:pt x="4090" y="12294"/>
                    <a:pt x="4033" y="12290"/>
                    <a:pt x="4031" y="12290"/>
                  </a:cubicBezTo>
                  <a:cubicBezTo>
                    <a:pt x="4029" y="12290"/>
                    <a:pt x="4073" y="12293"/>
                    <a:pt x="4242" y="12307"/>
                  </a:cubicBezTo>
                  <a:cubicBezTo>
                    <a:pt x="4717" y="12364"/>
                    <a:pt x="4679" y="12421"/>
                    <a:pt x="5763" y="12478"/>
                  </a:cubicBezTo>
                  <a:cubicBezTo>
                    <a:pt x="6077" y="12500"/>
                    <a:pt x="6490" y="12509"/>
                    <a:pt x="6952" y="12509"/>
                  </a:cubicBezTo>
                  <a:cubicBezTo>
                    <a:pt x="8147" y="12509"/>
                    <a:pt x="9675" y="12447"/>
                    <a:pt x="10690" y="12364"/>
                  </a:cubicBezTo>
                  <a:cubicBezTo>
                    <a:pt x="11451" y="12288"/>
                    <a:pt x="12002" y="11832"/>
                    <a:pt x="12021" y="11090"/>
                  </a:cubicBezTo>
                  <a:cubicBezTo>
                    <a:pt x="12040" y="10310"/>
                    <a:pt x="11470" y="9739"/>
                    <a:pt x="10709" y="9701"/>
                  </a:cubicBezTo>
                  <a:cubicBezTo>
                    <a:pt x="9396" y="9625"/>
                    <a:pt x="7190" y="9720"/>
                    <a:pt x="6201" y="9549"/>
                  </a:cubicBezTo>
                  <a:cubicBezTo>
                    <a:pt x="5193" y="9416"/>
                    <a:pt x="5269" y="9416"/>
                    <a:pt x="4869" y="9340"/>
                  </a:cubicBezTo>
                  <a:cubicBezTo>
                    <a:pt x="4723" y="9313"/>
                    <a:pt x="4679" y="9305"/>
                    <a:pt x="4676" y="9305"/>
                  </a:cubicBezTo>
                  <a:cubicBezTo>
                    <a:pt x="4672" y="9305"/>
                    <a:pt x="4764" y="9324"/>
                    <a:pt x="4737" y="9324"/>
                  </a:cubicBezTo>
                  <a:cubicBezTo>
                    <a:pt x="4730" y="9324"/>
                    <a:pt x="4718" y="9323"/>
                    <a:pt x="4698" y="9321"/>
                  </a:cubicBezTo>
                  <a:cubicBezTo>
                    <a:pt x="4641" y="9308"/>
                    <a:pt x="4622" y="9304"/>
                    <a:pt x="4620" y="9304"/>
                  </a:cubicBezTo>
                  <a:cubicBezTo>
                    <a:pt x="4616" y="9304"/>
                    <a:pt x="4679" y="9321"/>
                    <a:pt x="4641" y="9321"/>
                  </a:cubicBezTo>
                  <a:lnTo>
                    <a:pt x="4584" y="9321"/>
                  </a:lnTo>
                  <a:cubicBezTo>
                    <a:pt x="4546" y="9321"/>
                    <a:pt x="4527" y="9283"/>
                    <a:pt x="4508" y="9283"/>
                  </a:cubicBezTo>
                  <a:cubicBezTo>
                    <a:pt x="4489" y="9264"/>
                    <a:pt x="4432" y="9264"/>
                    <a:pt x="4413" y="9245"/>
                  </a:cubicBezTo>
                  <a:cubicBezTo>
                    <a:pt x="4413" y="9226"/>
                    <a:pt x="4394" y="9226"/>
                    <a:pt x="4394" y="9226"/>
                  </a:cubicBezTo>
                  <a:cubicBezTo>
                    <a:pt x="4318" y="9169"/>
                    <a:pt x="4223" y="9131"/>
                    <a:pt x="4147" y="9055"/>
                  </a:cubicBezTo>
                  <a:cubicBezTo>
                    <a:pt x="4014" y="8941"/>
                    <a:pt x="3880" y="8788"/>
                    <a:pt x="3823" y="8617"/>
                  </a:cubicBezTo>
                  <a:cubicBezTo>
                    <a:pt x="3747" y="8465"/>
                    <a:pt x="3728" y="8313"/>
                    <a:pt x="3728" y="8142"/>
                  </a:cubicBezTo>
                  <a:cubicBezTo>
                    <a:pt x="3718" y="7956"/>
                    <a:pt x="3713" y="7887"/>
                    <a:pt x="3712" y="7887"/>
                  </a:cubicBezTo>
                  <a:lnTo>
                    <a:pt x="3712" y="7887"/>
                  </a:lnTo>
                  <a:cubicBezTo>
                    <a:pt x="3708" y="7887"/>
                    <a:pt x="3731" y="8443"/>
                    <a:pt x="3730" y="8443"/>
                  </a:cubicBezTo>
                  <a:cubicBezTo>
                    <a:pt x="3729" y="8443"/>
                    <a:pt x="3719" y="8248"/>
                    <a:pt x="3690" y="7628"/>
                  </a:cubicBezTo>
                  <a:cubicBezTo>
                    <a:pt x="3633" y="6011"/>
                    <a:pt x="3766" y="3976"/>
                    <a:pt x="3956" y="2112"/>
                  </a:cubicBezTo>
                  <a:cubicBezTo>
                    <a:pt x="4068" y="992"/>
                    <a:pt x="3191" y="19"/>
                    <a:pt x="2044" y="19"/>
                  </a:cubicBezTo>
                  <a:cubicBezTo>
                    <a:pt x="2022" y="19"/>
                    <a:pt x="2000" y="19"/>
                    <a:pt x="1978" y="20"/>
                  </a:cubicBezTo>
                  <a:cubicBezTo>
                    <a:pt x="1874" y="30"/>
                    <a:pt x="1765" y="46"/>
                    <a:pt x="1630" y="46"/>
                  </a:cubicBezTo>
                  <a:cubicBezTo>
                    <a:pt x="1519" y="46"/>
                    <a:pt x="1392" y="35"/>
                    <a:pt x="123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64;p44"/>
            <p:cNvSpPr/>
            <p:nvPr/>
          </p:nvSpPr>
          <p:spPr>
            <a:xfrm>
              <a:off x="245819" y="1896182"/>
              <a:ext cx="174630" cy="310987"/>
            </a:xfrm>
            <a:custGeom>
              <a:avLst/>
              <a:gdLst/>
              <a:ahLst/>
              <a:cxnLst/>
              <a:rect l="l" t="t" r="r" b="b"/>
              <a:pathLst>
                <a:path w="5384" h="9588" extrusionOk="0">
                  <a:moveTo>
                    <a:pt x="2759" y="1"/>
                  </a:moveTo>
                  <a:cubicBezTo>
                    <a:pt x="1618" y="1"/>
                    <a:pt x="58" y="438"/>
                    <a:pt x="1" y="9587"/>
                  </a:cubicBezTo>
                  <a:cubicBezTo>
                    <a:pt x="551" y="9037"/>
                    <a:pt x="1732" y="8588"/>
                    <a:pt x="2810" y="8588"/>
                  </a:cubicBezTo>
                  <a:cubicBezTo>
                    <a:pt x="3595" y="8588"/>
                    <a:pt x="4325" y="8826"/>
                    <a:pt x="4718" y="9435"/>
                  </a:cubicBezTo>
                  <a:cubicBezTo>
                    <a:pt x="4946" y="4680"/>
                    <a:pt x="5384" y="58"/>
                    <a:pt x="2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65;p44"/>
            <p:cNvSpPr/>
            <p:nvPr/>
          </p:nvSpPr>
          <p:spPr>
            <a:xfrm>
              <a:off x="244586" y="1998612"/>
              <a:ext cx="157375" cy="209790"/>
            </a:xfrm>
            <a:custGeom>
              <a:avLst/>
              <a:gdLst/>
              <a:ahLst/>
              <a:cxnLst/>
              <a:rect l="l" t="t" r="r" b="b"/>
              <a:pathLst>
                <a:path w="4852" h="6468" extrusionOk="0">
                  <a:moveTo>
                    <a:pt x="381" y="0"/>
                  </a:moveTo>
                  <a:cubicBezTo>
                    <a:pt x="343" y="0"/>
                    <a:pt x="324" y="38"/>
                    <a:pt x="324" y="57"/>
                  </a:cubicBezTo>
                  <a:lnTo>
                    <a:pt x="1" y="6429"/>
                  </a:lnTo>
                  <a:cubicBezTo>
                    <a:pt x="1" y="6448"/>
                    <a:pt x="1" y="6467"/>
                    <a:pt x="39" y="6467"/>
                  </a:cubicBezTo>
                  <a:lnTo>
                    <a:pt x="58" y="6467"/>
                  </a:lnTo>
                  <a:cubicBezTo>
                    <a:pt x="58" y="6467"/>
                    <a:pt x="1085" y="5510"/>
                    <a:pt x="2805" y="5510"/>
                  </a:cubicBezTo>
                  <a:cubicBezTo>
                    <a:pt x="2883" y="5510"/>
                    <a:pt x="2963" y="5512"/>
                    <a:pt x="3044" y="5516"/>
                  </a:cubicBezTo>
                  <a:cubicBezTo>
                    <a:pt x="4490" y="5592"/>
                    <a:pt x="4756" y="6391"/>
                    <a:pt x="4756" y="6391"/>
                  </a:cubicBezTo>
                  <a:cubicBezTo>
                    <a:pt x="4756" y="6429"/>
                    <a:pt x="4775" y="6429"/>
                    <a:pt x="4794" y="6429"/>
                  </a:cubicBezTo>
                  <a:cubicBezTo>
                    <a:pt x="4813" y="6429"/>
                    <a:pt x="4851" y="6391"/>
                    <a:pt x="4851" y="6372"/>
                  </a:cubicBezTo>
                  <a:lnTo>
                    <a:pt x="4699" y="2054"/>
                  </a:lnTo>
                  <a:cubicBezTo>
                    <a:pt x="4699" y="2035"/>
                    <a:pt x="4680" y="1997"/>
                    <a:pt x="4661" y="1997"/>
                  </a:cubicBezTo>
                  <a:cubicBezTo>
                    <a:pt x="4623" y="1997"/>
                    <a:pt x="4604" y="2035"/>
                    <a:pt x="4604" y="2054"/>
                  </a:cubicBezTo>
                  <a:lnTo>
                    <a:pt x="4756" y="6163"/>
                  </a:lnTo>
                  <a:cubicBezTo>
                    <a:pt x="4585" y="5897"/>
                    <a:pt x="4128" y="5478"/>
                    <a:pt x="3063" y="5402"/>
                  </a:cubicBezTo>
                  <a:cubicBezTo>
                    <a:pt x="2969" y="5397"/>
                    <a:pt x="2877" y="5394"/>
                    <a:pt x="2786" y="5394"/>
                  </a:cubicBezTo>
                  <a:cubicBezTo>
                    <a:pt x="1325" y="5394"/>
                    <a:pt x="365" y="6082"/>
                    <a:pt x="96" y="6315"/>
                  </a:cubicBezTo>
                  <a:lnTo>
                    <a:pt x="419" y="57"/>
                  </a:lnTo>
                  <a:cubicBezTo>
                    <a:pt x="419" y="38"/>
                    <a:pt x="400"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6" name="Google Shape;966;p44"/>
            <p:cNvGrpSpPr/>
            <p:nvPr/>
          </p:nvGrpSpPr>
          <p:grpSpPr>
            <a:xfrm>
              <a:off x="210659" y="1942467"/>
              <a:ext cx="536767" cy="851386"/>
              <a:chOff x="210659" y="1942467"/>
              <a:chExt cx="536767" cy="851386"/>
            </a:xfrm>
          </p:grpSpPr>
          <p:sp>
            <p:nvSpPr>
              <p:cNvPr id="101" name="Google Shape;967;p44"/>
              <p:cNvSpPr/>
              <p:nvPr/>
            </p:nvSpPr>
            <p:spPr>
              <a:xfrm>
                <a:off x="257560" y="2749417"/>
                <a:ext cx="44436" cy="44436"/>
              </a:xfrm>
              <a:custGeom>
                <a:avLst/>
                <a:gdLst/>
                <a:ahLst/>
                <a:cxnLst/>
                <a:rect l="l" t="t" r="r" b="b"/>
                <a:pathLst>
                  <a:path w="1370" h="1370" extrusionOk="0">
                    <a:moveTo>
                      <a:pt x="685" y="0"/>
                    </a:moveTo>
                    <a:cubicBezTo>
                      <a:pt x="304" y="0"/>
                      <a:pt x="0" y="305"/>
                      <a:pt x="0" y="685"/>
                    </a:cubicBezTo>
                    <a:cubicBezTo>
                      <a:pt x="0" y="1066"/>
                      <a:pt x="304" y="1370"/>
                      <a:pt x="685" y="1370"/>
                    </a:cubicBezTo>
                    <a:cubicBezTo>
                      <a:pt x="1065" y="1370"/>
                      <a:pt x="1370" y="1066"/>
                      <a:pt x="1370" y="685"/>
                    </a:cubicBezTo>
                    <a:cubicBezTo>
                      <a:pt x="1370" y="305"/>
                      <a:pt x="1084" y="0"/>
                      <a:pt x="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968;p44"/>
              <p:cNvSpPr/>
              <p:nvPr/>
            </p:nvSpPr>
            <p:spPr>
              <a:xfrm>
                <a:off x="348249" y="2592108"/>
                <a:ext cx="24715" cy="24715"/>
              </a:xfrm>
              <a:custGeom>
                <a:avLst/>
                <a:gdLst/>
                <a:ahLst/>
                <a:cxnLst/>
                <a:rect l="l" t="t" r="r" b="b"/>
                <a:pathLst>
                  <a:path w="762" h="762" extrusionOk="0">
                    <a:moveTo>
                      <a:pt x="381" y="0"/>
                    </a:moveTo>
                    <a:cubicBezTo>
                      <a:pt x="171" y="0"/>
                      <a:pt x="0" y="152"/>
                      <a:pt x="0" y="381"/>
                    </a:cubicBezTo>
                    <a:cubicBezTo>
                      <a:pt x="0" y="590"/>
                      <a:pt x="171" y="761"/>
                      <a:pt x="381" y="761"/>
                    </a:cubicBezTo>
                    <a:cubicBezTo>
                      <a:pt x="609" y="761"/>
                      <a:pt x="761" y="590"/>
                      <a:pt x="761" y="381"/>
                    </a:cubicBezTo>
                    <a:cubicBezTo>
                      <a:pt x="761" y="152"/>
                      <a:pt x="609" y="0"/>
                      <a:pt x="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969;p44"/>
              <p:cNvSpPr/>
              <p:nvPr/>
            </p:nvSpPr>
            <p:spPr>
              <a:xfrm>
                <a:off x="210659" y="2434765"/>
                <a:ext cx="27797" cy="27797"/>
              </a:xfrm>
              <a:custGeom>
                <a:avLst/>
                <a:gdLst/>
                <a:ahLst/>
                <a:cxnLst/>
                <a:rect l="l" t="t" r="r" b="b"/>
                <a:pathLst>
                  <a:path w="857" h="857" extrusionOk="0">
                    <a:moveTo>
                      <a:pt x="419" y="1"/>
                    </a:moveTo>
                    <a:cubicBezTo>
                      <a:pt x="191" y="1"/>
                      <a:pt x="1" y="191"/>
                      <a:pt x="1" y="419"/>
                    </a:cubicBezTo>
                    <a:cubicBezTo>
                      <a:pt x="1" y="667"/>
                      <a:pt x="191" y="857"/>
                      <a:pt x="419" y="857"/>
                    </a:cubicBezTo>
                    <a:cubicBezTo>
                      <a:pt x="666" y="857"/>
                      <a:pt x="857" y="667"/>
                      <a:pt x="857" y="419"/>
                    </a:cubicBezTo>
                    <a:cubicBezTo>
                      <a:pt x="857" y="191"/>
                      <a:pt x="666" y="1"/>
                      <a:pt x="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970;p44"/>
              <p:cNvSpPr/>
              <p:nvPr/>
            </p:nvSpPr>
            <p:spPr>
              <a:xfrm>
                <a:off x="627709" y="2751234"/>
                <a:ext cx="30878" cy="30911"/>
              </a:xfrm>
              <a:custGeom>
                <a:avLst/>
                <a:gdLst/>
                <a:ahLst/>
                <a:cxnLst/>
                <a:rect l="l" t="t" r="r" b="b"/>
                <a:pathLst>
                  <a:path w="952" h="953" extrusionOk="0">
                    <a:moveTo>
                      <a:pt x="510" y="0"/>
                    </a:moveTo>
                    <a:cubicBezTo>
                      <a:pt x="499" y="0"/>
                      <a:pt x="487" y="1"/>
                      <a:pt x="476" y="2"/>
                    </a:cubicBezTo>
                    <a:cubicBezTo>
                      <a:pt x="210" y="2"/>
                      <a:pt x="1" y="230"/>
                      <a:pt x="1" y="477"/>
                    </a:cubicBezTo>
                    <a:cubicBezTo>
                      <a:pt x="1" y="743"/>
                      <a:pt x="210" y="953"/>
                      <a:pt x="476" y="953"/>
                    </a:cubicBezTo>
                    <a:cubicBezTo>
                      <a:pt x="742" y="953"/>
                      <a:pt x="952" y="743"/>
                      <a:pt x="952" y="477"/>
                    </a:cubicBezTo>
                    <a:cubicBezTo>
                      <a:pt x="952" y="204"/>
                      <a:pt x="760" y="0"/>
                      <a:pt x="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971;p44"/>
              <p:cNvSpPr/>
              <p:nvPr/>
            </p:nvSpPr>
            <p:spPr>
              <a:xfrm>
                <a:off x="438937" y="2685877"/>
                <a:ext cx="38273" cy="38890"/>
              </a:xfrm>
              <a:custGeom>
                <a:avLst/>
                <a:gdLst/>
                <a:ahLst/>
                <a:cxnLst/>
                <a:rect l="l" t="t" r="r" b="b"/>
                <a:pathLst>
                  <a:path w="1180" h="1199" extrusionOk="0">
                    <a:moveTo>
                      <a:pt x="590" y="0"/>
                    </a:moveTo>
                    <a:cubicBezTo>
                      <a:pt x="248" y="0"/>
                      <a:pt x="0" y="267"/>
                      <a:pt x="0" y="590"/>
                    </a:cubicBezTo>
                    <a:cubicBezTo>
                      <a:pt x="0" y="932"/>
                      <a:pt x="248" y="1199"/>
                      <a:pt x="590" y="1199"/>
                    </a:cubicBezTo>
                    <a:cubicBezTo>
                      <a:pt x="913" y="1199"/>
                      <a:pt x="1180" y="932"/>
                      <a:pt x="1180" y="590"/>
                    </a:cubicBezTo>
                    <a:cubicBezTo>
                      <a:pt x="1180" y="267"/>
                      <a:pt x="913"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972;p44"/>
              <p:cNvSpPr/>
              <p:nvPr/>
            </p:nvSpPr>
            <p:spPr>
              <a:xfrm>
                <a:off x="326031" y="2373690"/>
                <a:ext cx="41355" cy="41387"/>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973;p44"/>
              <p:cNvSpPr/>
              <p:nvPr/>
            </p:nvSpPr>
            <p:spPr>
              <a:xfrm>
                <a:off x="451262" y="1999715"/>
                <a:ext cx="27797" cy="27927"/>
              </a:xfrm>
              <a:custGeom>
                <a:avLst/>
                <a:gdLst/>
                <a:ahLst/>
                <a:cxnLst/>
                <a:rect l="l" t="t" r="r" b="b"/>
                <a:pathLst>
                  <a:path w="857" h="861" extrusionOk="0">
                    <a:moveTo>
                      <a:pt x="473" y="0"/>
                    </a:moveTo>
                    <a:cubicBezTo>
                      <a:pt x="456" y="0"/>
                      <a:pt x="437" y="1"/>
                      <a:pt x="419" y="4"/>
                    </a:cubicBezTo>
                    <a:cubicBezTo>
                      <a:pt x="191" y="4"/>
                      <a:pt x="1" y="194"/>
                      <a:pt x="1" y="423"/>
                    </a:cubicBezTo>
                    <a:cubicBezTo>
                      <a:pt x="1" y="670"/>
                      <a:pt x="191" y="860"/>
                      <a:pt x="419" y="860"/>
                    </a:cubicBezTo>
                    <a:cubicBezTo>
                      <a:pt x="666" y="860"/>
                      <a:pt x="857" y="670"/>
                      <a:pt x="857" y="423"/>
                    </a:cubicBezTo>
                    <a:cubicBezTo>
                      <a:pt x="857" y="211"/>
                      <a:pt x="694"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974;p44"/>
              <p:cNvSpPr/>
              <p:nvPr/>
            </p:nvSpPr>
            <p:spPr>
              <a:xfrm>
                <a:off x="667831" y="2561878"/>
                <a:ext cx="41355" cy="41355"/>
              </a:xfrm>
              <a:custGeom>
                <a:avLst/>
                <a:gdLst/>
                <a:ahLst/>
                <a:cxnLst/>
                <a:rect l="l" t="t" r="r" b="b"/>
                <a:pathLst>
                  <a:path w="1275" h="1275" extrusionOk="0">
                    <a:moveTo>
                      <a:pt x="628" y="0"/>
                    </a:moveTo>
                    <a:cubicBezTo>
                      <a:pt x="285" y="0"/>
                      <a:pt x="0" y="285"/>
                      <a:pt x="0" y="647"/>
                    </a:cubicBezTo>
                    <a:cubicBezTo>
                      <a:pt x="0" y="989"/>
                      <a:pt x="285" y="1275"/>
                      <a:pt x="628" y="1275"/>
                    </a:cubicBezTo>
                    <a:cubicBezTo>
                      <a:pt x="989" y="1275"/>
                      <a:pt x="1274" y="989"/>
                      <a:pt x="1274" y="647"/>
                    </a:cubicBezTo>
                    <a:cubicBezTo>
                      <a:pt x="1274" y="285"/>
                      <a:pt x="98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975;p44"/>
              <p:cNvSpPr/>
              <p:nvPr/>
            </p:nvSpPr>
            <p:spPr>
              <a:xfrm>
                <a:off x="713467" y="2709198"/>
                <a:ext cx="33959" cy="34089"/>
              </a:xfrm>
              <a:custGeom>
                <a:avLst/>
                <a:gdLst/>
                <a:ahLst/>
                <a:cxnLst/>
                <a:rect l="l" t="t" r="r" b="b"/>
                <a:pathLst>
                  <a:path w="1047" h="1051" extrusionOk="0">
                    <a:moveTo>
                      <a:pt x="572" y="0"/>
                    </a:moveTo>
                    <a:cubicBezTo>
                      <a:pt x="553" y="0"/>
                      <a:pt x="534" y="2"/>
                      <a:pt x="514" y="4"/>
                    </a:cubicBezTo>
                    <a:cubicBezTo>
                      <a:pt x="229" y="4"/>
                      <a:pt x="1" y="232"/>
                      <a:pt x="1" y="518"/>
                    </a:cubicBezTo>
                    <a:cubicBezTo>
                      <a:pt x="1" y="803"/>
                      <a:pt x="229" y="1050"/>
                      <a:pt x="514" y="1050"/>
                    </a:cubicBezTo>
                    <a:cubicBezTo>
                      <a:pt x="799" y="1050"/>
                      <a:pt x="1047" y="803"/>
                      <a:pt x="1047" y="518"/>
                    </a:cubicBezTo>
                    <a:cubicBezTo>
                      <a:pt x="1047" y="234"/>
                      <a:pt x="832" y="0"/>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976;p44"/>
              <p:cNvSpPr/>
              <p:nvPr/>
            </p:nvSpPr>
            <p:spPr>
              <a:xfrm>
                <a:off x="271118" y="2113853"/>
                <a:ext cx="32727" cy="32240"/>
              </a:xfrm>
              <a:custGeom>
                <a:avLst/>
                <a:gdLst/>
                <a:ahLst/>
                <a:cxnLst/>
                <a:rect l="l" t="t" r="r" b="b"/>
                <a:pathLst>
                  <a:path w="1009" h="994" extrusionOk="0">
                    <a:moveTo>
                      <a:pt x="568" y="0"/>
                    </a:moveTo>
                    <a:cubicBezTo>
                      <a:pt x="551" y="0"/>
                      <a:pt x="532" y="1"/>
                      <a:pt x="514" y="4"/>
                    </a:cubicBezTo>
                    <a:cubicBezTo>
                      <a:pt x="248" y="4"/>
                      <a:pt x="1" y="213"/>
                      <a:pt x="1" y="499"/>
                    </a:cubicBezTo>
                    <a:cubicBezTo>
                      <a:pt x="1" y="746"/>
                      <a:pt x="229" y="993"/>
                      <a:pt x="514" y="993"/>
                    </a:cubicBezTo>
                    <a:cubicBezTo>
                      <a:pt x="761" y="993"/>
                      <a:pt x="1009" y="784"/>
                      <a:pt x="1009" y="499"/>
                    </a:cubicBezTo>
                    <a:cubicBezTo>
                      <a:pt x="1009" y="233"/>
                      <a:pt x="811" y="0"/>
                      <a:pt x="5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977;p44"/>
              <p:cNvSpPr/>
              <p:nvPr/>
            </p:nvSpPr>
            <p:spPr>
              <a:xfrm>
                <a:off x="342086" y="2053524"/>
                <a:ext cx="20369" cy="20369"/>
              </a:xfrm>
              <a:custGeom>
                <a:avLst/>
                <a:gdLst/>
                <a:ahLst/>
                <a:cxnLst/>
                <a:rect l="l" t="t" r="r" b="b"/>
                <a:pathLst>
                  <a:path w="628" h="628" extrusionOk="0">
                    <a:moveTo>
                      <a:pt x="323" y="0"/>
                    </a:moveTo>
                    <a:cubicBezTo>
                      <a:pt x="152" y="0"/>
                      <a:pt x="0" y="152"/>
                      <a:pt x="0" y="304"/>
                    </a:cubicBezTo>
                    <a:cubicBezTo>
                      <a:pt x="0" y="476"/>
                      <a:pt x="152" y="628"/>
                      <a:pt x="323" y="628"/>
                    </a:cubicBezTo>
                    <a:cubicBezTo>
                      <a:pt x="476" y="628"/>
                      <a:pt x="628" y="476"/>
                      <a:pt x="628" y="304"/>
                    </a:cubicBezTo>
                    <a:cubicBezTo>
                      <a:pt x="628" y="152"/>
                      <a:pt x="476" y="0"/>
                      <a:pt x="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978;p44"/>
              <p:cNvSpPr/>
              <p:nvPr/>
            </p:nvSpPr>
            <p:spPr>
              <a:xfrm>
                <a:off x="280362" y="1954176"/>
                <a:ext cx="20402" cy="19785"/>
              </a:xfrm>
              <a:custGeom>
                <a:avLst/>
                <a:gdLst/>
                <a:ahLst/>
                <a:cxnLst/>
                <a:rect l="l" t="t" r="r" b="b"/>
                <a:pathLst>
                  <a:path w="629" h="610" extrusionOk="0">
                    <a:moveTo>
                      <a:pt x="324" y="1"/>
                    </a:moveTo>
                    <a:cubicBezTo>
                      <a:pt x="153" y="1"/>
                      <a:pt x="1" y="134"/>
                      <a:pt x="1" y="305"/>
                    </a:cubicBezTo>
                    <a:cubicBezTo>
                      <a:pt x="1" y="476"/>
                      <a:pt x="153" y="609"/>
                      <a:pt x="324" y="609"/>
                    </a:cubicBezTo>
                    <a:cubicBezTo>
                      <a:pt x="476" y="609"/>
                      <a:pt x="629" y="476"/>
                      <a:pt x="629" y="305"/>
                    </a:cubicBezTo>
                    <a:cubicBezTo>
                      <a:pt x="629" y="134"/>
                      <a:pt x="476" y="1"/>
                      <a:pt x="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979;p44"/>
              <p:cNvSpPr/>
              <p:nvPr/>
            </p:nvSpPr>
            <p:spPr>
              <a:xfrm>
                <a:off x="388338" y="1942467"/>
                <a:ext cx="20402" cy="20402"/>
              </a:xfrm>
              <a:custGeom>
                <a:avLst/>
                <a:gdLst/>
                <a:ahLst/>
                <a:cxnLst/>
                <a:rect l="l" t="t" r="r" b="b"/>
                <a:pathLst>
                  <a:path w="629" h="629" extrusionOk="0">
                    <a:moveTo>
                      <a:pt x="324" y="0"/>
                    </a:moveTo>
                    <a:cubicBezTo>
                      <a:pt x="153" y="0"/>
                      <a:pt x="1" y="152"/>
                      <a:pt x="1" y="305"/>
                    </a:cubicBezTo>
                    <a:cubicBezTo>
                      <a:pt x="1" y="476"/>
                      <a:pt x="153" y="628"/>
                      <a:pt x="324" y="628"/>
                    </a:cubicBezTo>
                    <a:cubicBezTo>
                      <a:pt x="476" y="628"/>
                      <a:pt x="628" y="476"/>
                      <a:pt x="628" y="305"/>
                    </a:cubicBezTo>
                    <a:cubicBezTo>
                      <a:pt x="628" y="152"/>
                      <a:pt x="476"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7" name="Google Shape;980;p44"/>
            <p:cNvSpPr/>
            <p:nvPr/>
          </p:nvSpPr>
          <p:spPr>
            <a:xfrm>
              <a:off x="791830" y="1884927"/>
              <a:ext cx="163505" cy="158380"/>
            </a:xfrm>
            <a:custGeom>
              <a:avLst/>
              <a:gdLst/>
              <a:ahLst/>
              <a:cxnLst/>
              <a:rect l="l" t="t" r="r" b="b"/>
              <a:pathLst>
                <a:path w="5041" h="4883" extrusionOk="0">
                  <a:moveTo>
                    <a:pt x="1412" y="0"/>
                  </a:moveTo>
                  <a:cubicBezTo>
                    <a:pt x="982" y="0"/>
                    <a:pt x="550" y="230"/>
                    <a:pt x="343" y="538"/>
                  </a:cubicBezTo>
                  <a:cubicBezTo>
                    <a:pt x="0" y="1033"/>
                    <a:pt x="76" y="2269"/>
                    <a:pt x="152" y="3087"/>
                  </a:cubicBezTo>
                  <a:cubicBezTo>
                    <a:pt x="209" y="3657"/>
                    <a:pt x="171" y="4209"/>
                    <a:pt x="57" y="4742"/>
                  </a:cubicBezTo>
                  <a:cubicBezTo>
                    <a:pt x="57" y="4742"/>
                    <a:pt x="630" y="4882"/>
                    <a:pt x="1374" y="4882"/>
                  </a:cubicBezTo>
                  <a:cubicBezTo>
                    <a:pt x="2079" y="4882"/>
                    <a:pt x="2939" y="4756"/>
                    <a:pt x="3614" y="4266"/>
                  </a:cubicBezTo>
                  <a:cubicBezTo>
                    <a:pt x="5041" y="3296"/>
                    <a:pt x="4679" y="2060"/>
                    <a:pt x="2587" y="1984"/>
                  </a:cubicBezTo>
                  <a:cubicBezTo>
                    <a:pt x="2678" y="499"/>
                    <a:pt x="2046" y="0"/>
                    <a:pt x="1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1;p44"/>
            <p:cNvSpPr/>
            <p:nvPr/>
          </p:nvSpPr>
          <p:spPr>
            <a:xfrm>
              <a:off x="73686" y="1507060"/>
              <a:ext cx="262594" cy="418249"/>
            </a:xfrm>
            <a:custGeom>
              <a:avLst/>
              <a:gdLst/>
              <a:ahLst/>
              <a:cxnLst/>
              <a:rect l="l" t="t" r="r" b="b"/>
              <a:pathLst>
                <a:path w="8096" h="12895" extrusionOk="0">
                  <a:moveTo>
                    <a:pt x="5064" y="0"/>
                  </a:moveTo>
                  <a:cubicBezTo>
                    <a:pt x="4232" y="0"/>
                    <a:pt x="3264" y="422"/>
                    <a:pt x="2341" y="1822"/>
                  </a:cubicBezTo>
                  <a:cubicBezTo>
                    <a:pt x="1" y="5341"/>
                    <a:pt x="4224" y="10723"/>
                    <a:pt x="857" y="12112"/>
                  </a:cubicBezTo>
                  <a:cubicBezTo>
                    <a:pt x="1219" y="12645"/>
                    <a:pt x="1871" y="12895"/>
                    <a:pt x="2615" y="12895"/>
                  </a:cubicBezTo>
                  <a:cubicBezTo>
                    <a:pt x="4919" y="12895"/>
                    <a:pt x="8095" y="10497"/>
                    <a:pt x="6183" y="6729"/>
                  </a:cubicBezTo>
                  <a:cubicBezTo>
                    <a:pt x="4373" y="3090"/>
                    <a:pt x="6226" y="965"/>
                    <a:pt x="7240" y="965"/>
                  </a:cubicBezTo>
                  <a:cubicBezTo>
                    <a:pt x="7249" y="965"/>
                    <a:pt x="7258" y="965"/>
                    <a:pt x="7267" y="966"/>
                  </a:cubicBezTo>
                  <a:cubicBezTo>
                    <a:pt x="7267" y="966"/>
                    <a:pt x="6322" y="0"/>
                    <a:pt x="5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82;p44"/>
            <p:cNvSpPr/>
            <p:nvPr/>
          </p:nvSpPr>
          <p:spPr>
            <a:xfrm>
              <a:off x="1142874" y="1802348"/>
              <a:ext cx="178393" cy="167300"/>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983;p44"/>
            <p:cNvSpPr/>
            <p:nvPr/>
          </p:nvSpPr>
          <p:spPr>
            <a:xfrm>
              <a:off x="168721" y="1999844"/>
              <a:ext cx="641629" cy="923587"/>
            </a:xfrm>
            <a:custGeom>
              <a:avLst/>
              <a:gdLst/>
              <a:ahLst/>
              <a:cxnLst/>
              <a:rect l="l" t="t" r="r" b="b"/>
              <a:pathLst>
                <a:path w="19782" h="28475" extrusionOk="0">
                  <a:moveTo>
                    <a:pt x="2473" y="0"/>
                  </a:moveTo>
                  <a:cubicBezTo>
                    <a:pt x="2454" y="0"/>
                    <a:pt x="2416" y="19"/>
                    <a:pt x="2416" y="38"/>
                  </a:cubicBezTo>
                  <a:lnTo>
                    <a:pt x="0" y="28113"/>
                  </a:lnTo>
                  <a:lnTo>
                    <a:pt x="0" y="28151"/>
                  </a:lnTo>
                  <a:cubicBezTo>
                    <a:pt x="0" y="28170"/>
                    <a:pt x="0" y="28170"/>
                    <a:pt x="19" y="28170"/>
                  </a:cubicBezTo>
                  <a:lnTo>
                    <a:pt x="2340" y="28360"/>
                  </a:lnTo>
                  <a:cubicBezTo>
                    <a:pt x="3215" y="28436"/>
                    <a:pt x="4109" y="28474"/>
                    <a:pt x="5003" y="28474"/>
                  </a:cubicBezTo>
                  <a:cubicBezTo>
                    <a:pt x="9282" y="28474"/>
                    <a:pt x="13524" y="27599"/>
                    <a:pt x="17518" y="25926"/>
                  </a:cubicBezTo>
                  <a:lnTo>
                    <a:pt x="19763" y="24956"/>
                  </a:lnTo>
                  <a:cubicBezTo>
                    <a:pt x="19782" y="24936"/>
                    <a:pt x="19782" y="24917"/>
                    <a:pt x="19782" y="24879"/>
                  </a:cubicBezTo>
                  <a:cubicBezTo>
                    <a:pt x="19763" y="24860"/>
                    <a:pt x="19744" y="24860"/>
                    <a:pt x="19706" y="24860"/>
                  </a:cubicBezTo>
                  <a:lnTo>
                    <a:pt x="17480" y="25830"/>
                  </a:lnTo>
                  <a:cubicBezTo>
                    <a:pt x="13574" y="27525"/>
                    <a:pt x="9332" y="28404"/>
                    <a:pt x="5083" y="28404"/>
                  </a:cubicBezTo>
                  <a:cubicBezTo>
                    <a:pt x="4181" y="28404"/>
                    <a:pt x="3278" y="28364"/>
                    <a:pt x="2378" y="28284"/>
                  </a:cubicBezTo>
                  <a:lnTo>
                    <a:pt x="95" y="28094"/>
                  </a:lnTo>
                  <a:lnTo>
                    <a:pt x="2511" y="38"/>
                  </a:lnTo>
                  <a:cubicBezTo>
                    <a:pt x="2511" y="19"/>
                    <a:pt x="2492" y="0"/>
                    <a:pt x="2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4" name="Google Shape;986;p44"/>
          <p:cNvGrpSpPr/>
          <p:nvPr/>
        </p:nvGrpSpPr>
        <p:grpSpPr>
          <a:xfrm>
            <a:off x="5251672" y="4110050"/>
            <a:ext cx="677493" cy="554667"/>
            <a:chOff x="2439629" y="4457523"/>
            <a:chExt cx="653371" cy="534918"/>
          </a:xfrm>
        </p:grpSpPr>
        <p:sp>
          <p:nvSpPr>
            <p:cNvPr id="115" name="Google Shape;987;p44"/>
            <p:cNvSpPr/>
            <p:nvPr/>
          </p:nvSpPr>
          <p:spPr>
            <a:xfrm>
              <a:off x="2571639" y="4457523"/>
              <a:ext cx="502840" cy="531220"/>
            </a:xfrm>
            <a:custGeom>
              <a:avLst/>
              <a:gdLst/>
              <a:ahLst/>
              <a:cxnLst/>
              <a:rect l="l" t="t" r="r" b="b"/>
              <a:pathLst>
                <a:path w="15503" h="16378" extrusionOk="0">
                  <a:moveTo>
                    <a:pt x="8503" y="1"/>
                  </a:moveTo>
                  <a:cubicBezTo>
                    <a:pt x="8503" y="1"/>
                    <a:pt x="1" y="5859"/>
                    <a:pt x="3691" y="16359"/>
                  </a:cubicBezTo>
                  <a:lnTo>
                    <a:pt x="7609" y="16378"/>
                  </a:lnTo>
                  <a:cubicBezTo>
                    <a:pt x="15503" y="10025"/>
                    <a:pt x="8503" y="1"/>
                    <a:pt x="8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988;p44"/>
            <p:cNvSpPr/>
            <p:nvPr/>
          </p:nvSpPr>
          <p:spPr>
            <a:xfrm>
              <a:off x="2651235" y="4610519"/>
              <a:ext cx="236321" cy="379457"/>
            </a:xfrm>
            <a:custGeom>
              <a:avLst/>
              <a:gdLst/>
              <a:ahLst/>
              <a:cxnLst/>
              <a:rect l="l" t="t" r="r" b="b"/>
              <a:pathLst>
                <a:path w="7286" h="11699" extrusionOk="0">
                  <a:moveTo>
                    <a:pt x="2872" y="1"/>
                  </a:moveTo>
                  <a:cubicBezTo>
                    <a:pt x="2872" y="1"/>
                    <a:pt x="0" y="5308"/>
                    <a:pt x="3291" y="11699"/>
                  </a:cubicBezTo>
                  <a:lnTo>
                    <a:pt x="4946" y="11680"/>
                  </a:lnTo>
                  <a:cubicBezTo>
                    <a:pt x="7285" y="4243"/>
                    <a:pt x="2873" y="1"/>
                    <a:pt x="2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989;p44"/>
            <p:cNvSpPr/>
            <p:nvPr/>
          </p:nvSpPr>
          <p:spPr>
            <a:xfrm>
              <a:off x="2511797" y="4692385"/>
              <a:ext cx="257923" cy="298824"/>
            </a:xfrm>
            <a:custGeom>
              <a:avLst/>
              <a:gdLst/>
              <a:ahLst/>
              <a:cxnLst/>
              <a:rect l="l" t="t" r="r" b="b"/>
              <a:pathLst>
                <a:path w="7952" h="9213" extrusionOk="0">
                  <a:moveTo>
                    <a:pt x="2369" y="0"/>
                  </a:moveTo>
                  <a:cubicBezTo>
                    <a:pt x="2155" y="0"/>
                    <a:pt x="1948" y="74"/>
                    <a:pt x="1751" y="235"/>
                  </a:cubicBezTo>
                  <a:cubicBezTo>
                    <a:pt x="1" y="1661"/>
                    <a:pt x="3272" y="6398"/>
                    <a:pt x="5479" y="9213"/>
                  </a:cubicBezTo>
                  <a:lnTo>
                    <a:pt x="7951" y="9213"/>
                  </a:lnTo>
                  <a:cubicBezTo>
                    <a:pt x="6938" y="6413"/>
                    <a:pt x="4358" y="0"/>
                    <a:pt x="2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990;p44"/>
            <p:cNvSpPr/>
            <p:nvPr/>
          </p:nvSpPr>
          <p:spPr>
            <a:xfrm>
              <a:off x="2439629" y="4816351"/>
              <a:ext cx="261588" cy="176090"/>
            </a:xfrm>
            <a:custGeom>
              <a:avLst/>
              <a:gdLst/>
              <a:ahLst/>
              <a:cxnLst/>
              <a:rect l="l" t="t" r="r" b="b"/>
              <a:pathLst>
                <a:path w="8065" h="5429" extrusionOk="0">
                  <a:moveTo>
                    <a:pt x="2069" y="0"/>
                  </a:moveTo>
                  <a:cubicBezTo>
                    <a:pt x="1757" y="0"/>
                    <a:pt x="1471" y="98"/>
                    <a:pt x="1217" y="312"/>
                  </a:cubicBezTo>
                  <a:cubicBezTo>
                    <a:pt x="0" y="1339"/>
                    <a:pt x="1408" y="3413"/>
                    <a:pt x="3386" y="5429"/>
                  </a:cubicBezTo>
                  <a:lnTo>
                    <a:pt x="8065" y="5410"/>
                  </a:lnTo>
                  <a:cubicBezTo>
                    <a:pt x="6172" y="2827"/>
                    <a:pt x="3751" y="0"/>
                    <a:pt x="2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991;p44"/>
            <p:cNvSpPr/>
            <p:nvPr/>
          </p:nvSpPr>
          <p:spPr>
            <a:xfrm>
              <a:off x="2813475" y="4720960"/>
              <a:ext cx="193767" cy="269016"/>
            </a:xfrm>
            <a:custGeom>
              <a:avLst/>
              <a:gdLst/>
              <a:ahLst/>
              <a:cxnLst/>
              <a:rect l="l" t="t" r="r" b="b"/>
              <a:pathLst>
                <a:path w="5974" h="8294" extrusionOk="0">
                  <a:moveTo>
                    <a:pt x="5707" y="1"/>
                  </a:moveTo>
                  <a:cubicBezTo>
                    <a:pt x="5707" y="1"/>
                    <a:pt x="1" y="2759"/>
                    <a:pt x="1" y="8294"/>
                  </a:cubicBezTo>
                  <a:lnTo>
                    <a:pt x="2321" y="8294"/>
                  </a:lnTo>
                  <a:cubicBezTo>
                    <a:pt x="5973" y="4166"/>
                    <a:pt x="5707" y="1"/>
                    <a:pt x="5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992;p44"/>
            <p:cNvSpPr/>
            <p:nvPr/>
          </p:nvSpPr>
          <p:spPr>
            <a:xfrm>
              <a:off x="2896151" y="4827250"/>
              <a:ext cx="196848" cy="162726"/>
            </a:xfrm>
            <a:custGeom>
              <a:avLst/>
              <a:gdLst/>
              <a:ahLst/>
              <a:cxnLst/>
              <a:rect l="l" t="t" r="r" b="b"/>
              <a:pathLst>
                <a:path w="6069" h="5017" extrusionOk="0">
                  <a:moveTo>
                    <a:pt x="4496" y="1"/>
                  </a:moveTo>
                  <a:cubicBezTo>
                    <a:pt x="3221" y="1"/>
                    <a:pt x="1409" y="2616"/>
                    <a:pt x="1" y="5017"/>
                  </a:cubicBezTo>
                  <a:lnTo>
                    <a:pt x="3538" y="5017"/>
                  </a:lnTo>
                  <a:cubicBezTo>
                    <a:pt x="5022" y="3153"/>
                    <a:pt x="6068" y="1251"/>
                    <a:pt x="5155" y="299"/>
                  </a:cubicBezTo>
                  <a:cubicBezTo>
                    <a:pt x="4959" y="94"/>
                    <a:pt x="4737" y="1"/>
                    <a:pt x="4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993;p44"/>
            <p:cNvSpPr/>
            <p:nvPr/>
          </p:nvSpPr>
          <p:spPr>
            <a:xfrm>
              <a:off x="2740690" y="4740097"/>
              <a:ext cx="70968" cy="103046"/>
            </a:xfrm>
            <a:custGeom>
              <a:avLst/>
              <a:gdLst/>
              <a:ahLst/>
              <a:cxnLst/>
              <a:rect l="l" t="t" r="r" b="b"/>
              <a:pathLst>
                <a:path w="2188" h="3177" extrusionOk="0">
                  <a:moveTo>
                    <a:pt x="970" y="152"/>
                  </a:moveTo>
                  <a:cubicBezTo>
                    <a:pt x="1161" y="267"/>
                    <a:pt x="1940" y="818"/>
                    <a:pt x="1998" y="1560"/>
                  </a:cubicBezTo>
                  <a:cubicBezTo>
                    <a:pt x="2036" y="2340"/>
                    <a:pt x="1655" y="3025"/>
                    <a:pt x="1161" y="3044"/>
                  </a:cubicBezTo>
                  <a:cubicBezTo>
                    <a:pt x="913" y="3044"/>
                    <a:pt x="685" y="2929"/>
                    <a:pt x="495" y="2663"/>
                  </a:cubicBezTo>
                  <a:cubicBezTo>
                    <a:pt x="286" y="2416"/>
                    <a:pt x="152" y="2054"/>
                    <a:pt x="133" y="1655"/>
                  </a:cubicBezTo>
                  <a:cubicBezTo>
                    <a:pt x="95" y="932"/>
                    <a:pt x="799" y="286"/>
                    <a:pt x="970" y="152"/>
                  </a:cubicBezTo>
                  <a:close/>
                  <a:moveTo>
                    <a:pt x="970" y="0"/>
                  </a:moveTo>
                  <a:lnTo>
                    <a:pt x="951" y="38"/>
                  </a:lnTo>
                  <a:cubicBezTo>
                    <a:pt x="894" y="57"/>
                    <a:pt x="0" y="799"/>
                    <a:pt x="38" y="1655"/>
                  </a:cubicBezTo>
                  <a:cubicBezTo>
                    <a:pt x="57" y="2054"/>
                    <a:pt x="191" y="2435"/>
                    <a:pt x="400" y="2720"/>
                  </a:cubicBezTo>
                  <a:cubicBezTo>
                    <a:pt x="438" y="2815"/>
                    <a:pt x="514" y="2891"/>
                    <a:pt x="590" y="2929"/>
                  </a:cubicBezTo>
                  <a:cubicBezTo>
                    <a:pt x="761" y="3101"/>
                    <a:pt x="970" y="3177"/>
                    <a:pt x="1199" y="3177"/>
                  </a:cubicBezTo>
                  <a:cubicBezTo>
                    <a:pt x="1769" y="3120"/>
                    <a:pt x="2188" y="2378"/>
                    <a:pt x="2131" y="1522"/>
                  </a:cubicBezTo>
                  <a:cubicBezTo>
                    <a:pt x="2055" y="666"/>
                    <a:pt x="1065" y="57"/>
                    <a:pt x="1008" y="38"/>
                  </a:cubicBezTo>
                  <a:lnTo>
                    <a:pt x="9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994;p44"/>
            <p:cNvSpPr/>
            <p:nvPr/>
          </p:nvSpPr>
          <p:spPr>
            <a:xfrm>
              <a:off x="2772769" y="4795009"/>
              <a:ext cx="16672" cy="196816"/>
            </a:xfrm>
            <a:custGeom>
              <a:avLst/>
              <a:gdLst/>
              <a:ahLst/>
              <a:cxnLst/>
              <a:rect l="l" t="t" r="r" b="b"/>
              <a:pathLst>
                <a:path w="514" h="6068" extrusionOk="0">
                  <a:moveTo>
                    <a:pt x="19" y="0"/>
                  </a:moveTo>
                  <a:cubicBezTo>
                    <a:pt x="0" y="342"/>
                    <a:pt x="286" y="4299"/>
                    <a:pt x="400" y="5877"/>
                  </a:cubicBezTo>
                  <a:lnTo>
                    <a:pt x="514" y="6068"/>
                  </a:lnTo>
                  <a:cubicBezTo>
                    <a:pt x="438" y="4679"/>
                    <a:pt x="115" y="342"/>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995;p44"/>
            <p:cNvSpPr/>
            <p:nvPr/>
          </p:nvSpPr>
          <p:spPr>
            <a:xfrm>
              <a:off x="2794370" y="4809475"/>
              <a:ext cx="88872" cy="81088"/>
            </a:xfrm>
            <a:custGeom>
              <a:avLst/>
              <a:gdLst/>
              <a:ahLst/>
              <a:cxnLst/>
              <a:rect l="l" t="t" r="r" b="b"/>
              <a:pathLst>
                <a:path w="2740" h="2500" extrusionOk="0">
                  <a:moveTo>
                    <a:pt x="2021" y="149"/>
                  </a:moveTo>
                  <a:cubicBezTo>
                    <a:pt x="2222" y="149"/>
                    <a:pt x="2383" y="169"/>
                    <a:pt x="2454" y="182"/>
                  </a:cubicBezTo>
                  <a:cubicBezTo>
                    <a:pt x="2473" y="372"/>
                    <a:pt x="2568" y="1323"/>
                    <a:pt x="2073" y="1837"/>
                  </a:cubicBezTo>
                  <a:cubicBezTo>
                    <a:pt x="1788" y="2122"/>
                    <a:pt x="1446" y="2312"/>
                    <a:pt x="1122" y="2388"/>
                  </a:cubicBezTo>
                  <a:cubicBezTo>
                    <a:pt x="1044" y="2397"/>
                    <a:pt x="970" y="2402"/>
                    <a:pt x="901" y="2402"/>
                  </a:cubicBezTo>
                  <a:cubicBezTo>
                    <a:pt x="670" y="2402"/>
                    <a:pt x="493" y="2349"/>
                    <a:pt x="362" y="2217"/>
                  </a:cubicBezTo>
                  <a:cubicBezTo>
                    <a:pt x="190" y="2046"/>
                    <a:pt x="133" y="1799"/>
                    <a:pt x="209" y="1475"/>
                  </a:cubicBezTo>
                  <a:cubicBezTo>
                    <a:pt x="285" y="1152"/>
                    <a:pt x="476" y="847"/>
                    <a:pt x="761" y="562"/>
                  </a:cubicBezTo>
                  <a:cubicBezTo>
                    <a:pt x="1088" y="223"/>
                    <a:pt x="1630" y="149"/>
                    <a:pt x="2021" y="149"/>
                  </a:cubicBezTo>
                  <a:close/>
                  <a:moveTo>
                    <a:pt x="2029" y="0"/>
                  </a:moveTo>
                  <a:cubicBezTo>
                    <a:pt x="1626" y="0"/>
                    <a:pt x="1047" y="71"/>
                    <a:pt x="666" y="429"/>
                  </a:cubicBezTo>
                  <a:cubicBezTo>
                    <a:pt x="362" y="714"/>
                    <a:pt x="152" y="1076"/>
                    <a:pt x="76" y="1418"/>
                  </a:cubicBezTo>
                  <a:cubicBezTo>
                    <a:pt x="0" y="1760"/>
                    <a:pt x="76" y="2084"/>
                    <a:pt x="266" y="2274"/>
                  </a:cubicBezTo>
                  <a:cubicBezTo>
                    <a:pt x="285" y="2293"/>
                    <a:pt x="285" y="2312"/>
                    <a:pt x="304" y="2312"/>
                  </a:cubicBezTo>
                  <a:cubicBezTo>
                    <a:pt x="433" y="2427"/>
                    <a:pt x="604" y="2499"/>
                    <a:pt x="806" y="2499"/>
                  </a:cubicBezTo>
                  <a:cubicBezTo>
                    <a:pt x="905" y="2499"/>
                    <a:pt x="1011" y="2483"/>
                    <a:pt x="1122" y="2445"/>
                  </a:cubicBezTo>
                  <a:cubicBezTo>
                    <a:pt x="1446" y="2388"/>
                    <a:pt x="1807" y="2179"/>
                    <a:pt x="2111" y="1894"/>
                  </a:cubicBezTo>
                  <a:cubicBezTo>
                    <a:pt x="2739" y="1266"/>
                    <a:pt x="2549" y="125"/>
                    <a:pt x="2549" y="68"/>
                  </a:cubicBezTo>
                  <a:lnTo>
                    <a:pt x="2549" y="30"/>
                  </a:lnTo>
                  <a:lnTo>
                    <a:pt x="2492" y="30"/>
                  </a:lnTo>
                  <a:cubicBezTo>
                    <a:pt x="2477" y="30"/>
                    <a:pt x="2289" y="0"/>
                    <a:pt x="20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996;p44"/>
            <p:cNvSpPr/>
            <p:nvPr/>
          </p:nvSpPr>
          <p:spPr>
            <a:xfrm>
              <a:off x="2780780" y="4846192"/>
              <a:ext cx="60491" cy="59259"/>
            </a:xfrm>
            <a:custGeom>
              <a:avLst/>
              <a:gdLst/>
              <a:ahLst/>
              <a:cxnLst/>
              <a:rect l="l" t="t" r="r" b="b"/>
              <a:pathLst>
                <a:path w="1865" h="1827" extrusionOk="0">
                  <a:moveTo>
                    <a:pt x="1770" y="1"/>
                  </a:moveTo>
                  <a:lnTo>
                    <a:pt x="1" y="1732"/>
                  </a:lnTo>
                  <a:lnTo>
                    <a:pt x="58" y="1827"/>
                  </a:lnTo>
                  <a:lnTo>
                    <a:pt x="1865" y="96"/>
                  </a:lnTo>
                  <a:lnTo>
                    <a:pt x="17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5" name="Google Shape;997;p44"/>
          <p:cNvGrpSpPr/>
          <p:nvPr/>
        </p:nvGrpSpPr>
        <p:grpSpPr>
          <a:xfrm>
            <a:off x="7870448" y="780086"/>
            <a:ext cx="997113" cy="1220897"/>
            <a:chOff x="7932909" y="186882"/>
            <a:chExt cx="1278942" cy="1565977"/>
          </a:xfrm>
        </p:grpSpPr>
        <p:grpSp>
          <p:nvGrpSpPr>
            <p:cNvPr id="126" name="Google Shape;998;p44"/>
            <p:cNvGrpSpPr/>
            <p:nvPr/>
          </p:nvGrpSpPr>
          <p:grpSpPr>
            <a:xfrm rot="-1722816">
              <a:off x="8229371" y="264998"/>
              <a:ext cx="686017" cy="1409739"/>
              <a:chOff x="6248662" y="2683412"/>
              <a:chExt cx="515781" cy="1059911"/>
            </a:xfrm>
          </p:grpSpPr>
          <p:sp>
            <p:nvSpPr>
              <p:cNvPr id="132" name="Google Shape;999;p44"/>
              <p:cNvSpPr/>
              <p:nvPr/>
            </p:nvSpPr>
            <p:spPr>
              <a:xfrm>
                <a:off x="6248662" y="2683412"/>
                <a:ext cx="515781" cy="1059911"/>
              </a:xfrm>
              <a:custGeom>
                <a:avLst/>
                <a:gdLst/>
                <a:ahLst/>
                <a:cxnLst/>
                <a:rect l="l" t="t" r="r" b="b"/>
                <a:pathLst>
                  <a:path w="15902" h="32678" extrusionOk="0">
                    <a:moveTo>
                      <a:pt x="9549" y="0"/>
                    </a:moveTo>
                    <a:cubicBezTo>
                      <a:pt x="1922" y="12706"/>
                      <a:pt x="0" y="23567"/>
                      <a:pt x="191" y="32678"/>
                    </a:cubicBezTo>
                    <a:lnTo>
                      <a:pt x="14723" y="32678"/>
                    </a:lnTo>
                    <a:lnTo>
                      <a:pt x="14723" y="32621"/>
                    </a:lnTo>
                    <a:cubicBezTo>
                      <a:pt x="15902" y="27447"/>
                      <a:pt x="15769" y="21018"/>
                      <a:pt x="15008" y="16415"/>
                    </a:cubicBezTo>
                    <a:lnTo>
                      <a:pt x="15008" y="16415"/>
                    </a:lnTo>
                    <a:cubicBezTo>
                      <a:pt x="13886" y="17366"/>
                      <a:pt x="12744" y="18260"/>
                      <a:pt x="11565" y="19154"/>
                    </a:cubicBezTo>
                    <a:cubicBezTo>
                      <a:pt x="11278" y="19354"/>
                      <a:pt x="10963" y="19459"/>
                      <a:pt x="10653" y="19459"/>
                    </a:cubicBezTo>
                    <a:cubicBezTo>
                      <a:pt x="10285" y="19459"/>
                      <a:pt x="9924" y="19312"/>
                      <a:pt x="9625" y="19002"/>
                    </a:cubicBezTo>
                    <a:cubicBezTo>
                      <a:pt x="9150" y="18507"/>
                      <a:pt x="9188" y="17499"/>
                      <a:pt x="9777" y="17081"/>
                    </a:cubicBezTo>
                    <a:cubicBezTo>
                      <a:pt x="10995" y="16206"/>
                      <a:pt x="12155" y="15255"/>
                      <a:pt x="13296" y="14304"/>
                    </a:cubicBezTo>
                    <a:cubicBezTo>
                      <a:pt x="13676" y="13981"/>
                      <a:pt x="14038" y="13657"/>
                      <a:pt x="14418" y="13353"/>
                    </a:cubicBezTo>
                    <a:cubicBezTo>
                      <a:pt x="14000" y="11565"/>
                      <a:pt x="13524" y="9891"/>
                      <a:pt x="13049" y="8407"/>
                    </a:cubicBezTo>
                    <a:cubicBezTo>
                      <a:pt x="12288" y="9016"/>
                      <a:pt x="11451" y="9587"/>
                      <a:pt x="10576" y="10062"/>
                    </a:cubicBezTo>
                    <a:cubicBezTo>
                      <a:pt x="10446" y="10130"/>
                      <a:pt x="10312" y="10160"/>
                      <a:pt x="10181" y="10160"/>
                    </a:cubicBezTo>
                    <a:cubicBezTo>
                      <a:pt x="9831" y="10160"/>
                      <a:pt x="9500" y="9943"/>
                      <a:pt x="9321" y="9625"/>
                    </a:cubicBezTo>
                    <a:cubicBezTo>
                      <a:pt x="9092" y="9187"/>
                      <a:pt x="9321" y="8617"/>
                      <a:pt x="9758" y="8369"/>
                    </a:cubicBezTo>
                    <a:cubicBezTo>
                      <a:pt x="9948" y="8274"/>
                      <a:pt x="10101" y="8179"/>
                      <a:pt x="10291" y="8065"/>
                    </a:cubicBezTo>
                    <a:cubicBezTo>
                      <a:pt x="10386" y="8008"/>
                      <a:pt x="10481" y="7951"/>
                      <a:pt x="10557" y="7894"/>
                    </a:cubicBezTo>
                    <a:cubicBezTo>
                      <a:pt x="10576" y="7894"/>
                      <a:pt x="10576" y="7875"/>
                      <a:pt x="10576" y="7875"/>
                    </a:cubicBezTo>
                    <a:cubicBezTo>
                      <a:pt x="10614" y="7856"/>
                      <a:pt x="10633" y="7856"/>
                      <a:pt x="10652" y="7837"/>
                    </a:cubicBezTo>
                    <a:cubicBezTo>
                      <a:pt x="11014" y="7590"/>
                      <a:pt x="11337" y="7323"/>
                      <a:pt x="11698" y="7038"/>
                    </a:cubicBezTo>
                    <a:cubicBezTo>
                      <a:pt x="11927" y="6848"/>
                      <a:pt x="12155" y="6658"/>
                      <a:pt x="12383" y="6467"/>
                    </a:cubicBezTo>
                    <a:cubicBezTo>
                      <a:pt x="10937" y="2473"/>
                      <a:pt x="9549" y="0"/>
                      <a:pt x="95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000;p44"/>
              <p:cNvSpPr/>
              <p:nvPr/>
            </p:nvSpPr>
            <p:spPr>
              <a:xfrm>
                <a:off x="6325176" y="2801865"/>
                <a:ext cx="243100" cy="939610"/>
              </a:xfrm>
              <a:custGeom>
                <a:avLst/>
                <a:gdLst/>
                <a:ahLst/>
                <a:cxnLst/>
                <a:rect l="l" t="t" r="r" b="b"/>
                <a:pathLst>
                  <a:path w="7495" h="28969" extrusionOk="0">
                    <a:moveTo>
                      <a:pt x="5782" y="0"/>
                    </a:moveTo>
                    <a:cubicBezTo>
                      <a:pt x="5706" y="0"/>
                      <a:pt x="5649" y="19"/>
                      <a:pt x="5630" y="95"/>
                    </a:cubicBezTo>
                    <a:cubicBezTo>
                      <a:pt x="5630" y="133"/>
                      <a:pt x="4565" y="4204"/>
                      <a:pt x="3633" y="11717"/>
                    </a:cubicBezTo>
                    <a:cubicBezTo>
                      <a:pt x="3614" y="11907"/>
                      <a:pt x="3595" y="12097"/>
                      <a:pt x="3557" y="12307"/>
                    </a:cubicBezTo>
                    <a:cubicBezTo>
                      <a:pt x="3443" y="13410"/>
                      <a:pt x="3310" y="14570"/>
                      <a:pt x="3177" y="15845"/>
                    </a:cubicBezTo>
                    <a:cubicBezTo>
                      <a:pt x="1274" y="13315"/>
                      <a:pt x="1465" y="11204"/>
                      <a:pt x="1465" y="11184"/>
                    </a:cubicBezTo>
                    <a:cubicBezTo>
                      <a:pt x="1465" y="11146"/>
                      <a:pt x="1427" y="11089"/>
                      <a:pt x="1370" y="11089"/>
                    </a:cubicBezTo>
                    <a:cubicBezTo>
                      <a:pt x="1313" y="11089"/>
                      <a:pt x="1255" y="11146"/>
                      <a:pt x="1255" y="11184"/>
                    </a:cubicBezTo>
                    <a:cubicBezTo>
                      <a:pt x="1255" y="11280"/>
                      <a:pt x="1065" y="13486"/>
                      <a:pt x="3177" y="16187"/>
                    </a:cubicBezTo>
                    <a:cubicBezTo>
                      <a:pt x="3043" y="17709"/>
                      <a:pt x="2891" y="19363"/>
                      <a:pt x="2796" y="21151"/>
                    </a:cubicBezTo>
                    <a:cubicBezTo>
                      <a:pt x="2758" y="21170"/>
                      <a:pt x="2739" y="21227"/>
                      <a:pt x="2739" y="21265"/>
                    </a:cubicBezTo>
                    <a:cubicBezTo>
                      <a:pt x="2739" y="21285"/>
                      <a:pt x="2758" y="21323"/>
                      <a:pt x="2777" y="21323"/>
                    </a:cubicBezTo>
                    <a:cubicBezTo>
                      <a:pt x="2758" y="21627"/>
                      <a:pt x="2739" y="21931"/>
                      <a:pt x="2739" y="22274"/>
                    </a:cubicBezTo>
                    <a:cubicBezTo>
                      <a:pt x="304" y="20295"/>
                      <a:pt x="571" y="16967"/>
                      <a:pt x="571" y="16910"/>
                    </a:cubicBezTo>
                    <a:cubicBezTo>
                      <a:pt x="571" y="16872"/>
                      <a:pt x="514" y="16815"/>
                      <a:pt x="476" y="16815"/>
                    </a:cubicBezTo>
                    <a:cubicBezTo>
                      <a:pt x="400" y="16815"/>
                      <a:pt x="361" y="16872"/>
                      <a:pt x="361" y="16910"/>
                    </a:cubicBezTo>
                    <a:cubicBezTo>
                      <a:pt x="285" y="16948"/>
                      <a:pt x="0" y="20486"/>
                      <a:pt x="2663" y="22502"/>
                    </a:cubicBezTo>
                    <a:cubicBezTo>
                      <a:pt x="2644" y="22939"/>
                      <a:pt x="2606" y="23377"/>
                      <a:pt x="2587" y="23833"/>
                    </a:cubicBezTo>
                    <a:cubicBezTo>
                      <a:pt x="2473" y="23776"/>
                      <a:pt x="2321" y="23700"/>
                      <a:pt x="2206" y="23624"/>
                    </a:cubicBezTo>
                    <a:cubicBezTo>
                      <a:pt x="2206" y="23700"/>
                      <a:pt x="2187" y="23795"/>
                      <a:pt x="2187" y="23871"/>
                    </a:cubicBezTo>
                    <a:cubicBezTo>
                      <a:pt x="2302" y="23928"/>
                      <a:pt x="2454" y="24004"/>
                      <a:pt x="2568" y="24062"/>
                    </a:cubicBezTo>
                    <a:cubicBezTo>
                      <a:pt x="2492" y="25621"/>
                      <a:pt x="2416" y="27257"/>
                      <a:pt x="2378" y="28969"/>
                    </a:cubicBezTo>
                    <a:lnTo>
                      <a:pt x="2606" y="28969"/>
                    </a:lnTo>
                    <a:cubicBezTo>
                      <a:pt x="2682" y="26192"/>
                      <a:pt x="2796" y="23605"/>
                      <a:pt x="2967" y="21246"/>
                    </a:cubicBezTo>
                    <a:cubicBezTo>
                      <a:pt x="4698" y="20676"/>
                      <a:pt x="6258" y="19497"/>
                      <a:pt x="7456" y="18279"/>
                    </a:cubicBezTo>
                    <a:cubicBezTo>
                      <a:pt x="7399" y="18260"/>
                      <a:pt x="7323" y="18222"/>
                      <a:pt x="7266" y="18184"/>
                    </a:cubicBezTo>
                    <a:cubicBezTo>
                      <a:pt x="6068" y="19363"/>
                      <a:pt x="4603" y="20467"/>
                      <a:pt x="2986" y="21037"/>
                    </a:cubicBezTo>
                    <a:cubicBezTo>
                      <a:pt x="3119" y="19306"/>
                      <a:pt x="3234" y="17690"/>
                      <a:pt x="3367" y="16206"/>
                    </a:cubicBezTo>
                    <a:cubicBezTo>
                      <a:pt x="3424" y="16187"/>
                      <a:pt x="3424" y="16111"/>
                      <a:pt x="3405" y="16092"/>
                    </a:cubicBezTo>
                    <a:cubicBezTo>
                      <a:pt x="3519" y="14741"/>
                      <a:pt x="3652" y="13467"/>
                      <a:pt x="3804" y="12326"/>
                    </a:cubicBezTo>
                    <a:cubicBezTo>
                      <a:pt x="5326" y="11451"/>
                      <a:pt x="6562" y="10005"/>
                      <a:pt x="7494" y="8693"/>
                    </a:cubicBezTo>
                    <a:cubicBezTo>
                      <a:pt x="7418" y="8674"/>
                      <a:pt x="7342" y="8655"/>
                      <a:pt x="7304" y="8617"/>
                    </a:cubicBezTo>
                    <a:cubicBezTo>
                      <a:pt x="6448" y="9853"/>
                      <a:pt x="5250" y="11204"/>
                      <a:pt x="3842" y="12097"/>
                    </a:cubicBezTo>
                    <a:cubicBezTo>
                      <a:pt x="3880" y="11983"/>
                      <a:pt x="3880" y="11831"/>
                      <a:pt x="3899" y="11717"/>
                    </a:cubicBezTo>
                    <a:cubicBezTo>
                      <a:pt x="4793" y="4223"/>
                      <a:pt x="5878" y="133"/>
                      <a:pt x="5878" y="114"/>
                    </a:cubicBezTo>
                    <a:cubicBezTo>
                      <a:pt x="5897" y="57"/>
                      <a:pt x="5839" y="19"/>
                      <a:pt x="5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7" name="Google Shape;1001;p44"/>
            <p:cNvGrpSpPr/>
            <p:nvPr/>
          </p:nvGrpSpPr>
          <p:grpSpPr>
            <a:xfrm>
              <a:off x="8336241" y="1415747"/>
              <a:ext cx="590464" cy="337112"/>
              <a:chOff x="-108809" y="4703197"/>
              <a:chExt cx="590464" cy="337112"/>
            </a:xfrm>
          </p:grpSpPr>
          <p:sp>
            <p:nvSpPr>
              <p:cNvPr id="128" name="Google Shape;1002;p44"/>
              <p:cNvSpPr/>
              <p:nvPr/>
            </p:nvSpPr>
            <p:spPr>
              <a:xfrm>
                <a:off x="67628" y="4703197"/>
                <a:ext cx="303440" cy="337112"/>
              </a:xfrm>
              <a:custGeom>
                <a:avLst/>
                <a:gdLst/>
                <a:ahLst/>
                <a:cxnLst/>
                <a:rect l="l" t="t" r="r" b="b"/>
                <a:pathLst>
                  <a:path w="7020" h="7799" extrusionOk="0">
                    <a:moveTo>
                      <a:pt x="4756" y="0"/>
                    </a:moveTo>
                    <a:cubicBezTo>
                      <a:pt x="4756" y="0"/>
                      <a:pt x="381" y="2987"/>
                      <a:pt x="0" y="7799"/>
                    </a:cubicBezTo>
                    <a:lnTo>
                      <a:pt x="5041" y="7799"/>
                    </a:lnTo>
                    <a:cubicBezTo>
                      <a:pt x="7019" y="3938"/>
                      <a:pt x="4756" y="0"/>
                      <a:pt x="4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003;p44"/>
              <p:cNvSpPr/>
              <p:nvPr/>
            </p:nvSpPr>
            <p:spPr>
              <a:xfrm>
                <a:off x="252260" y="4847841"/>
                <a:ext cx="229395" cy="192178"/>
              </a:xfrm>
              <a:custGeom>
                <a:avLst/>
                <a:gdLst/>
                <a:ahLst/>
                <a:cxnLst/>
                <a:rect l="l" t="t" r="r" b="b"/>
                <a:pathLst>
                  <a:path w="5307" h="4446" extrusionOk="0">
                    <a:moveTo>
                      <a:pt x="4068" y="1"/>
                    </a:moveTo>
                    <a:cubicBezTo>
                      <a:pt x="2956" y="1"/>
                      <a:pt x="1274" y="2371"/>
                      <a:pt x="0" y="4446"/>
                    </a:cubicBezTo>
                    <a:lnTo>
                      <a:pt x="3253" y="4446"/>
                    </a:lnTo>
                    <a:cubicBezTo>
                      <a:pt x="4375" y="2829"/>
                      <a:pt x="5307" y="889"/>
                      <a:pt x="4565" y="204"/>
                    </a:cubicBezTo>
                    <a:cubicBezTo>
                      <a:pt x="4418" y="65"/>
                      <a:pt x="4250" y="1"/>
                      <a:pt x="4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004;p44"/>
              <p:cNvSpPr/>
              <p:nvPr/>
            </p:nvSpPr>
            <p:spPr>
              <a:xfrm>
                <a:off x="-80898" y="4733480"/>
                <a:ext cx="246080" cy="306768"/>
              </a:xfrm>
              <a:custGeom>
                <a:avLst/>
                <a:gdLst/>
                <a:ahLst/>
                <a:cxnLst/>
                <a:rect l="l" t="t" r="r" b="b"/>
                <a:pathLst>
                  <a:path w="5693" h="7097" extrusionOk="0">
                    <a:moveTo>
                      <a:pt x="1261" y="0"/>
                    </a:moveTo>
                    <a:cubicBezTo>
                      <a:pt x="1259" y="0"/>
                      <a:pt x="1257" y="1"/>
                      <a:pt x="1256" y="2"/>
                    </a:cubicBezTo>
                    <a:cubicBezTo>
                      <a:pt x="1" y="2779"/>
                      <a:pt x="1218" y="5956"/>
                      <a:pt x="1731" y="7097"/>
                    </a:cubicBezTo>
                    <a:lnTo>
                      <a:pt x="4756" y="7097"/>
                    </a:lnTo>
                    <a:cubicBezTo>
                      <a:pt x="5693" y="3124"/>
                      <a:pt x="1441" y="0"/>
                      <a:pt x="1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005;p44"/>
              <p:cNvSpPr/>
              <p:nvPr/>
            </p:nvSpPr>
            <p:spPr>
              <a:xfrm>
                <a:off x="-108809" y="4897838"/>
                <a:ext cx="146403" cy="142081"/>
              </a:xfrm>
              <a:custGeom>
                <a:avLst/>
                <a:gdLst/>
                <a:ahLst/>
                <a:cxnLst/>
                <a:rect l="l" t="t" r="r" b="b"/>
                <a:pathLst>
                  <a:path w="3387" h="3287" extrusionOk="0">
                    <a:moveTo>
                      <a:pt x="33" y="0"/>
                    </a:moveTo>
                    <a:cubicBezTo>
                      <a:pt x="12" y="0"/>
                      <a:pt x="1" y="5"/>
                      <a:pt x="1" y="15"/>
                    </a:cubicBezTo>
                    <a:cubicBezTo>
                      <a:pt x="20" y="1746"/>
                      <a:pt x="591" y="2773"/>
                      <a:pt x="1009" y="3287"/>
                    </a:cubicBezTo>
                    <a:lnTo>
                      <a:pt x="3387" y="3287"/>
                    </a:lnTo>
                    <a:cubicBezTo>
                      <a:pt x="2605" y="1013"/>
                      <a:pt x="330" y="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71" name="Google Shape;871;p43"/>
          <p:cNvSpPr/>
          <p:nvPr/>
        </p:nvSpPr>
        <p:spPr>
          <a:xfrm>
            <a:off x="2718818" y="539362"/>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TextBox 9"/>
          <p:cNvSpPr txBox="1"/>
          <p:nvPr/>
        </p:nvSpPr>
        <p:spPr>
          <a:xfrm>
            <a:off x="-85278" y="2571750"/>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KHÁM PHÁ</a:t>
            </a:r>
            <a:endParaRPr lang="en-US" sz="7200" b="1" dirty="0">
              <a:solidFill>
                <a:srgbClr val="D8181D"/>
              </a:solidFill>
              <a:latin typeface="SVN-Caprica Script" pitchFamily="2" charset="0"/>
            </a:endParaRPr>
          </a:p>
        </p:txBody>
      </p:sp>
      <p:sp>
        <p:nvSpPr>
          <p:cNvPr id="11" name="TextBox 10"/>
          <p:cNvSpPr txBox="1"/>
          <p:nvPr/>
        </p:nvSpPr>
        <p:spPr>
          <a:xfrm>
            <a:off x="1631688" y="1727361"/>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2</a:t>
            </a:r>
            <a:endParaRPr lang="en-US" sz="4400" dirty="0">
              <a:solidFill>
                <a:schemeClr val="bg2"/>
              </a:solidFill>
              <a:latin typeface="SVN-Caprica Script" pitchFamily="2" charset="0"/>
            </a:endParaRPr>
          </a:p>
        </p:txBody>
      </p:sp>
      <p:pic>
        <p:nvPicPr>
          <p:cNvPr id="6" name="Picture 5"/>
          <p:cNvPicPr>
            <a:picLocks noChangeAspect="1"/>
          </p:cNvPicPr>
          <p:nvPr/>
        </p:nvPicPr>
        <p:blipFill>
          <a:blip r:embed="rId1"/>
          <a:stretch>
            <a:fillRect/>
          </a:stretch>
        </p:blipFill>
        <p:spPr>
          <a:xfrm>
            <a:off x="2890154" y="716130"/>
            <a:ext cx="845343" cy="8453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3960" y="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1</a:t>
            </a:r>
            <a:endParaRPr lang="en-US" sz="3200" dirty="0">
              <a:solidFill>
                <a:srgbClr val="D8181D"/>
              </a:solidFill>
              <a:latin typeface="SVN-SAF" panose="02040603050506020204" pitchFamily="18" charset="0"/>
            </a:endParaRPr>
          </a:p>
        </p:txBody>
      </p:sp>
      <p:sp>
        <p:nvSpPr>
          <p:cNvPr id="5" name="TextBox 4"/>
          <p:cNvSpPr txBox="1"/>
          <p:nvPr/>
        </p:nvSpPr>
        <p:spPr>
          <a:xfrm>
            <a:off x="529929" y="500955"/>
            <a:ext cx="8084141"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quan sát các hình ảnh, đọc trường hợp và thông tin </a:t>
            </a:r>
            <a:r>
              <a:rPr lang="en-US" sz="1800" b="1" dirty="0" err="1">
                <a:effectLst/>
                <a:latin typeface="Arial" panose="020B0604020202020204" pitchFamily="34" charset="0"/>
                <a:ea typeface="Arial" panose="020B0604020202020204" pitchFamily="34" charset="0"/>
              </a:rPr>
              <a:t>trong</a:t>
            </a:r>
            <a:r>
              <a:rPr lang="en-US" sz="1800" b="1" dirty="0">
                <a:effectLst/>
                <a:latin typeface="Arial" panose="020B0604020202020204" pitchFamily="34" charset="0"/>
                <a:ea typeface="Arial" panose="020B0604020202020204" pitchFamily="34" charset="0"/>
              </a:rPr>
              <a:t> SGK tr. 41-42 </a:t>
            </a:r>
            <a:r>
              <a:rPr lang="vi-VN" sz="1800" b="1" dirty="0">
                <a:effectLst/>
                <a:latin typeface="Arial" panose="020B0604020202020204" pitchFamily="34" charset="0"/>
                <a:ea typeface="Arial" panose="020B0604020202020204" pitchFamily="34" charset="0"/>
              </a:rPr>
              <a:t> để thực hiện  yêu cầu</a:t>
            </a:r>
            <a:r>
              <a:rPr lang="en-US" sz="1800" b="1" dirty="0">
                <a:effectLst/>
                <a:latin typeface="Arial" panose="020B0604020202020204" pitchFamily="34" charset="0"/>
                <a:ea typeface="Arial" panose="020B0604020202020204" pitchFamily="34" charset="0"/>
              </a:rPr>
              <a:t>:</a:t>
            </a:r>
            <a:endParaRPr lang="en-US" sz="1800" b="1" dirty="0">
              <a:effectLst/>
              <a:latin typeface="Arial" panose="020B0604020202020204" pitchFamily="34" charset="0"/>
              <a:ea typeface="Arial" panose="020B0604020202020204" pitchFamily="34" charset="0"/>
            </a:endParaRPr>
          </a:p>
        </p:txBody>
      </p:sp>
      <p:pic>
        <p:nvPicPr>
          <p:cNvPr id="6" name="Picture 2" descr="A Wall Of Pink Fur Background, Pink, Furry, Background Background Image for  Free Download"/>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000" b="90000" l="7500" r="93056">
                        <a14:foregroundMark x1="7500" y1="23889" x2="7500" y2="33889"/>
                        <a14:foregroundMark x1="93056" y1="21944" x2="93056" y2="35000"/>
                        <a14:foregroundMark x1="46667" y1="15278" x2="50556" y2="14444"/>
                      </a14:backgroundRemoval>
                    </a14:imgEffect>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706" b="48029"/>
          <a:stretch>
            <a:fillRect/>
          </a:stretch>
        </p:blipFill>
        <p:spPr bwMode="auto">
          <a:xfrm>
            <a:off x="332073" y="767573"/>
            <a:ext cx="8024099" cy="41833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84664" y="2043655"/>
            <a:ext cx="6356315" cy="1631216"/>
          </a:xfrm>
          <a:prstGeom prst="rect">
            <a:avLst/>
          </a:prstGeom>
          <a:noFill/>
        </p:spPr>
        <p:txBody>
          <a:bodyPr wrap="square">
            <a:spAutoFit/>
          </a:bodyPr>
          <a:lstStyle/>
          <a:p>
            <a:pPr algn="just"/>
            <a:r>
              <a:rPr lang="vi-VN" sz="2000" b="1" dirty="0">
                <a:solidFill>
                  <a:schemeClr val="bg1">
                    <a:lumMod val="75000"/>
                  </a:schemeClr>
                </a:solidFill>
                <a:effectLst/>
                <a:latin typeface="Arial" panose="020B0604020202020204" pitchFamily="34" charset="0"/>
                <a:ea typeface="Arial" panose="020B0604020202020204" pitchFamily="34" charset="0"/>
              </a:rPr>
              <a:t>Em hãy chỉ ra những </a:t>
            </a:r>
            <a:r>
              <a:rPr lang="vi-VN" sz="2000" b="1" dirty="0">
                <a:solidFill>
                  <a:srgbClr val="C00000"/>
                </a:solidFill>
                <a:effectLst/>
                <a:latin typeface="Arial" panose="020B0604020202020204" pitchFamily="34" charset="0"/>
                <a:ea typeface="Arial" panose="020B0604020202020204" pitchFamily="34" charset="0"/>
              </a:rPr>
              <a:t>hình thức bạo lực gia đình </a:t>
            </a:r>
            <a:r>
              <a:rPr lang="vi-VN" sz="2000" b="1" dirty="0">
                <a:solidFill>
                  <a:schemeClr val="bg1">
                    <a:lumMod val="75000"/>
                  </a:schemeClr>
                </a:solidFill>
                <a:effectLst/>
                <a:latin typeface="Arial" panose="020B0604020202020204" pitchFamily="34" charset="0"/>
                <a:ea typeface="Arial" panose="020B0604020202020204" pitchFamily="34" charset="0"/>
              </a:rPr>
              <a:t>được thể hiện trong các hình ảnh và thông tin. </a:t>
            </a:r>
            <a:endParaRPr lang="en-US" sz="2000" b="1" dirty="0">
              <a:solidFill>
                <a:schemeClr val="bg1">
                  <a:lumMod val="75000"/>
                </a:schemeClr>
              </a:solidFill>
              <a:effectLst/>
              <a:latin typeface="Arial" panose="020B0604020202020204" pitchFamily="34" charset="0"/>
              <a:ea typeface="Arial" panose="020B0604020202020204" pitchFamily="34" charset="0"/>
            </a:endParaRPr>
          </a:p>
          <a:p>
            <a:pPr algn="just"/>
            <a:endParaRPr lang="vi-VN" sz="2000" b="1" dirty="0">
              <a:solidFill>
                <a:schemeClr val="bg1">
                  <a:lumMod val="75000"/>
                </a:schemeClr>
              </a:solidFill>
              <a:effectLst/>
              <a:latin typeface="Arial" panose="020B0604020202020204" pitchFamily="34" charset="0"/>
              <a:ea typeface="Arial" panose="020B0604020202020204" pitchFamily="34" charset="0"/>
            </a:endParaRPr>
          </a:p>
          <a:p>
            <a:pPr algn="just"/>
            <a:r>
              <a:rPr lang="vi-VN" sz="2000" b="1" dirty="0">
                <a:solidFill>
                  <a:schemeClr val="bg1">
                    <a:lumMod val="75000"/>
                  </a:schemeClr>
                </a:solidFill>
                <a:effectLst/>
                <a:latin typeface="Arial" panose="020B0604020202020204" pitchFamily="34" charset="0"/>
                <a:ea typeface="Arial" panose="020B0604020202020204" pitchFamily="34" charset="0"/>
              </a:rPr>
              <a:t>Em hãy chỉ ra </a:t>
            </a:r>
            <a:r>
              <a:rPr lang="vi-VN" sz="2000" b="1" dirty="0">
                <a:solidFill>
                  <a:srgbClr val="C00000"/>
                </a:solidFill>
                <a:effectLst/>
                <a:latin typeface="Arial" panose="020B0604020202020204" pitchFamily="34" charset="0"/>
                <a:ea typeface="Arial" panose="020B0604020202020204" pitchFamily="34" charset="0"/>
              </a:rPr>
              <a:t>tác hại </a:t>
            </a:r>
            <a:r>
              <a:rPr lang="vi-VN" sz="2000" b="1" dirty="0">
                <a:solidFill>
                  <a:schemeClr val="bg1">
                    <a:lumMod val="75000"/>
                  </a:schemeClr>
                </a:solidFill>
                <a:effectLst/>
                <a:latin typeface="Arial" panose="020B0604020202020204" pitchFamily="34" charset="0"/>
                <a:ea typeface="Arial" panose="020B0604020202020204" pitchFamily="34" charset="0"/>
              </a:rPr>
              <a:t>của hành vi bạo lực gia đình trong thông tin và trường hợp trên. </a:t>
            </a:r>
            <a:endParaRPr lang="vi-VN" sz="2000" b="1" dirty="0">
              <a:solidFill>
                <a:schemeClr val="bg1">
                  <a:lumMod val="75000"/>
                </a:schemeClr>
              </a:solidFill>
              <a:effectLst/>
              <a:latin typeface="Arial" panose="020B0604020202020204" pitchFamily="34" charset="0"/>
              <a:ea typeface="Arial" panose="020B0604020202020204" pitchFamily="34" charset="0"/>
            </a:endParaRPr>
          </a:p>
        </p:txBody>
      </p:sp>
      <p:pic>
        <p:nvPicPr>
          <p:cNvPr id="8" name="Picture 7"/>
          <p:cNvPicPr>
            <a:picLocks noChangeAspect="1"/>
          </p:cNvPicPr>
          <p:nvPr/>
        </p:nvPicPr>
        <p:blipFill>
          <a:blip r:embed="rId3"/>
          <a:stretch>
            <a:fillRect/>
          </a:stretch>
        </p:blipFill>
        <p:spPr>
          <a:xfrm>
            <a:off x="1007297" y="2078132"/>
            <a:ext cx="493486" cy="493486"/>
          </a:xfrm>
          <a:prstGeom prst="rect">
            <a:avLst/>
          </a:prstGeom>
        </p:spPr>
      </p:pic>
      <p:pic>
        <p:nvPicPr>
          <p:cNvPr id="9" name="Picture 8"/>
          <p:cNvPicPr>
            <a:picLocks noChangeAspect="1"/>
          </p:cNvPicPr>
          <p:nvPr/>
        </p:nvPicPr>
        <p:blipFill>
          <a:blip r:embed="rId3"/>
          <a:stretch>
            <a:fillRect/>
          </a:stretch>
        </p:blipFill>
        <p:spPr>
          <a:xfrm>
            <a:off x="1007297" y="3022151"/>
            <a:ext cx="493486" cy="4934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85737" y="100211"/>
            <a:ext cx="4200525" cy="2447925"/>
          </a:xfrm>
          <a:prstGeom prst="rect">
            <a:avLst/>
          </a:prstGeom>
          <a:ln>
            <a:noFill/>
          </a:ln>
          <a:effectLst>
            <a:softEdge rad="112500"/>
          </a:effectLst>
        </p:spPr>
      </p:pic>
      <p:pic>
        <p:nvPicPr>
          <p:cNvPr id="5" name="Picture 4"/>
          <p:cNvPicPr>
            <a:picLocks noChangeAspect="1"/>
          </p:cNvPicPr>
          <p:nvPr/>
        </p:nvPicPr>
        <p:blipFill>
          <a:blip r:embed="rId2"/>
          <a:stretch>
            <a:fillRect/>
          </a:stretch>
        </p:blipFill>
        <p:spPr>
          <a:xfrm>
            <a:off x="4901565" y="0"/>
            <a:ext cx="3853815" cy="2477453"/>
          </a:xfrm>
          <a:prstGeom prst="rect">
            <a:avLst/>
          </a:prstGeom>
          <a:ln>
            <a:noFill/>
          </a:ln>
          <a:effectLst>
            <a:softEdge rad="112500"/>
          </a:effectLst>
        </p:spPr>
      </p:pic>
      <p:pic>
        <p:nvPicPr>
          <p:cNvPr id="7" name="Picture 6"/>
          <p:cNvPicPr>
            <a:picLocks noChangeAspect="1"/>
          </p:cNvPicPr>
          <p:nvPr/>
        </p:nvPicPr>
        <p:blipFill>
          <a:blip r:embed="rId3"/>
          <a:stretch>
            <a:fillRect/>
          </a:stretch>
        </p:blipFill>
        <p:spPr>
          <a:xfrm>
            <a:off x="822960" y="2571750"/>
            <a:ext cx="3335654" cy="2575632"/>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5046345" y="2538250"/>
            <a:ext cx="3335655" cy="262433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p:cNvSpPr/>
          <p:nvPr/>
        </p:nvSpPr>
        <p:spPr>
          <a:xfrm>
            <a:off x="495924" y="686225"/>
            <a:ext cx="5920115" cy="3771049"/>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595191" y="886416"/>
            <a:ext cx="5557398" cy="3370666"/>
          </a:xfrm>
          <a:prstGeom prst="rect">
            <a:avLst/>
          </a:prstGeom>
          <a:noFill/>
        </p:spPr>
        <p:txBody>
          <a:bodyPr wrap="square">
            <a:spAutoFit/>
          </a:bodyPr>
          <a:lstStyle/>
          <a:p>
            <a:pPr algn="just">
              <a:lnSpc>
                <a:spcPct val="150000"/>
              </a:lnSpc>
            </a:pPr>
            <a:r>
              <a:rPr lang="vi-VN" sz="1600" dirty="0">
                <a:latin typeface="Arial" panose="020B0604020202020204" pitchFamily="34" charset="0"/>
                <a:ea typeface="Arial" panose="020B0604020202020204" pitchFamily="34" charset="0"/>
              </a:rPr>
              <a:t>Trong thời gian chờ </a:t>
            </a:r>
            <a:r>
              <a:rPr lang="vi-VN" sz="1600" dirty="0" err="1">
                <a:latin typeface="Arial" panose="020B0604020202020204" pitchFamily="34" charset="0"/>
                <a:ea typeface="Arial" panose="020B0604020202020204" pitchFamily="34" charset="0"/>
              </a:rPr>
              <a:t>toà</a:t>
            </a:r>
            <a:r>
              <a:rPr lang="vi-VN" sz="1600" dirty="0">
                <a:latin typeface="Arial" panose="020B0604020202020204" pitchFamily="34" charset="0"/>
                <a:ea typeface="Arial" panose="020B0604020202020204" pitchFamily="34" charset="0"/>
              </a:rPr>
              <a:t> án xử li hôn, chồng chị H dùng vũ lực đuổi chị và các con ra khỏi nhà. Chị và hai người con phải đi ở nhờ trong một căn phòng nhỏ, tạm bợ của nhà người quen. Con út còn nhỏ lại hay bị ốm, cần người chăm  sóc nên chị H không thể đi làm, trong khi đó, người cha thì rũ bỏ trách nhiệm,  không quan tâm. Cuộc sống của ba mẹ con rất khó khăn, con lớn của chị có  nguy cơ phải nghỉ học. Bản thân chị cũng bị bệnh nhưng không dám điều trị  vì không có tiền. </a:t>
            </a:r>
            <a:endParaRPr lang="en-US" sz="1600" dirty="0">
              <a:effectLst/>
              <a:latin typeface="Arial" panose="020B0604020202020204" pitchFamily="34" charset="0"/>
              <a:ea typeface="Arial" panose="020B0604020202020204" pitchFamily="34" charset="0"/>
            </a:endParaRPr>
          </a:p>
        </p:txBody>
      </p:sp>
      <p:pic>
        <p:nvPicPr>
          <p:cNvPr id="3" name="Picture 2" descr="Chung tay phòng chống bạo lực phụ nữ và trẻ em gái – Trường Cao Đẳng Cơ  Giới và Thủy Lợi"/>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729413" y="1599774"/>
            <a:ext cx="2314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4320" y="1354"/>
            <a:ext cx="3019200"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TRƯỜNG HỢP</a:t>
            </a:r>
            <a:endParaRPr lang="en-US" sz="3200" dirty="0">
              <a:solidFill>
                <a:srgbClr val="D8181D"/>
              </a:solidFill>
              <a:latin typeface="SVN-SAF"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biLevel thresh="75000"/>
          </a:blip>
          <a:stretch>
            <a:fillRect/>
          </a:stretch>
        </p:blipFill>
        <p:spPr>
          <a:xfrm>
            <a:off x="321313" y="109477"/>
            <a:ext cx="8501374" cy="44277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theme/theme1.xml><?xml version="1.0" encoding="utf-8"?>
<a:theme xmlns:a="http://schemas.openxmlformats.org/drawingml/2006/main" name="Happy Parents Day by Slidesgo">
  <a:themeElements>
    <a:clrScheme name="Simple Light">
      <a:dk1>
        <a:srgbClr val="070D0D"/>
      </a:dk1>
      <a:lt1>
        <a:srgbClr val="2B4F4D"/>
      </a:lt1>
      <a:dk2>
        <a:srgbClr val="437B78"/>
      </a:dk2>
      <a:lt2>
        <a:srgbClr val="9DBEAA"/>
      </a:lt2>
      <a:accent1>
        <a:srgbClr val="C05550"/>
      </a:accent1>
      <a:accent2>
        <a:srgbClr val="FF8966"/>
      </a:accent2>
      <a:accent3>
        <a:srgbClr val="FFD2B4"/>
      </a:accent3>
      <a:accent4>
        <a:srgbClr val="FFE8D4"/>
      </a:accent4>
      <a:accent5>
        <a:srgbClr val="FFD18D"/>
      </a:accent5>
      <a:accent6>
        <a:srgbClr val="FFFFFF"/>
      </a:accent6>
      <a:hlink>
        <a:srgbClr val="07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13574</Words>
  <Application>WPS Presentation</Application>
  <PresentationFormat>On-screen Show (16:9)</PresentationFormat>
  <Paragraphs>218</Paragraphs>
  <Slides>32</Slides>
  <Notes>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32</vt:i4>
      </vt:variant>
    </vt:vector>
  </HeadingPairs>
  <TitlesOfParts>
    <vt:vector size="48" baseType="lpstr">
      <vt:lpstr>Arial</vt:lpstr>
      <vt:lpstr>SimSun</vt:lpstr>
      <vt:lpstr>Wingdings</vt:lpstr>
      <vt:lpstr>Arial</vt:lpstr>
      <vt:lpstr>Just Another Hand</vt:lpstr>
      <vt:lpstr>Bebas Neue</vt:lpstr>
      <vt:lpstr>Montserrat Medium</vt:lpstr>
      <vt:lpstr>SVN-SAF</vt:lpstr>
      <vt:lpstr>Segoe Print</vt:lpstr>
      <vt:lpstr>SVN-Internation</vt:lpstr>
      <vt:lpstr>inpin heiti</vt:lpstr>
      <vt:lpstr>SVN-Sarifa</vt:lpstr>
      <vt:lpstr>SVN-Caprica Script</vt:lpstr>
      <vt:lpstr>Microsoft YaHei</vt:lpstr>
      <vt:lpstr>Arial Unicode MS</vt:lpstr>
      <vt:lpstr>Happy Parents Day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PARENTS DAY!</dc:title>
  <dc:creator>ACER</dc:creator>
  <cp:lastModifiedBy>Admin</cp:lastModifiedBy>
  <cp:revision>40</cp:revision>
  <dcterms:created xsi:type="dcterms:W3CDTF">2023-08-03T03:39:41Z</dcterms:created>
  <dcterms:modified xsi:type="dcterms:W3CDTF">2023-08-03T03:39:57Z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D1E34D7B3B1D47F3BFE5F4D23C620F9F</vt:lpwstr>
  </property>
  <property fmtid="{D5CDD505-2E9C-101B-9397-08002B2CF9AE}" pid="3" name="KSOProductBuildVer">
    <vt:lpwstr>1033-11.2.0.11537</vt:lpwstr>
  </property>
</Properties>
</file>