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6431" r:id="rId2"/>
    <p:sldId id="288" r:id="rId3"/>
    <p:sldId id="6436" r:id="rId4"/>
    <p:sldId id="6438" r:id="rId5"/>
    <p:sldId id="6441" r:id="rId6"/>
    <p:sldId id="6442" r:id="rId7"/>
    <p:sldId id="6439" r:id="rId8"/>
    <p:sldId id="6443" r:id="rId9"/>
    <p:sldId id="6440" r:id="rId10"/>
    <p:sldId id="6437" r:id="rId11"/>
    <p:sldId id="6432" r:id="rId12"/>
    <p:sldId id="6444" r:id="rId13"/>
    <p:sldId id="6416" r:id="rId14"/>
    <p:sldId id="6445" r:id="rId15"/>
    <p:sldId id="6447" r:id="rId16"/>
    <p:sldId id="6448" r:id="rId17"/>
    <p:sldId id="6449" r:id="rId18"/>
    <p:sldId id="6450" r:id="rId19"/>
    <p:sldId id="6434" r:id="rId20"/>
    <p:sldId id="6453" r:id="rId21"/>
    <p:sldId id="6451" r:id="rId22"/>
    <p:sldId id="6454" r:id="rId23"/>
    <p:sldId id="6455" r:id="rId24"/>
    <p:sldId id="6452" r:id="rId25"/>
    <p:sldId id="6459" r:id="rId26"/>
    <p:sldId id="6460" r:id="rId27"/>
    <p:sldId id="6463" r:id="rId28"/>
    <p:sldId id="6464" r:id="rId29"/>
    <p:sldId id="6466" r:id="rId30"/>
    <p:sldId id="6468" r:id="rId31"/>
    <p:sldId id="319" r:id="rId32"/>
    <p:sldId id="256" r:id="rId33"/>
    <p:sldId id="6472" r:id="rId34"/>
    <p:sldId id="6473" r:id="rId35"/>
    <p:sldId id="274" r:id="rId36"/>
    <p:sldId id="275" r:id="rId37"/>
    <p:sldId id="44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FCFCBA"/>
    <a:srgbClr val="00B0F0"/>
    <a:srgbClr val="AB00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277" autoAdjust="0"/>
  </p:normalViewPr>
  <p:slideViewPr>
    <p:cSldViewPr snapToGrid="0">
      <p:cViewPr varScale="1">
        <p:scale>
          <a:sx n="60" d="100"/>
          <a:sy n="60" d="100"/>
        </p:scale>
        <p:origin x="88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1C56D2-4DBD-4EFA-B8ED-217C04C242CA}"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30C4EF29-52CA-41B3-9AC6-FF30C8C3E8FF}">
      <dgm:prSet phldrT="[Text]" custT="1"/>
      <dgm:spPr>
        <a:solidFill>
          <a:srgbClr val="00B050"/>
        </a:solidFill>
      </dgm:spPr>
      <dgm:t>
        <a:bodyPr/>
        <a:lstStyle/>
        <a:p>
          <a:pPr>
            <a:buClr>
              <a:srgbClr val="181717"/>
            </a:buClr>
            <a:buSzPts val="1250"/>
          </a:pPr>
          <a:r>
            <a:rPr lang="en-US" sz="2400" u="none" strike="noStrike">
              <a:solidFill>
                <a:schemeClr val="bg1"/>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Các đợt nắng nóng kéo dài</a:t>
          </a:r>
          <a:endParaRPr lang="en-US" sz="2400">
            <a:solidFill>
              <a:schemeClr val="bg1"/>
            </a:solidFill>
          </a:endParaRPr>
        </a:p>
      </dgm:t>
    </dgm:pt>
    <dgm:pt modelId="{EAFCBB40-65B3-4A42-835B-39827F7BB4AF}" type="parTrans" cxnId="{7B1C4295-1904-4D3C-9E61-93C18B8F4BFE}">
      <dgm:prSet/>
      <dgm:spPr/>
      <dgm:t>
        <a:bodyPr/>
        <a:lstStyle/>
        <a:p>
          <a:endParaRPr lang="en-US"/>
        </a:p>
      </dgm:t>
    </dgm:pt>
    <dgm:pt modelId="{76B67EC8-8960-43E9-B263-475E0BF22522}" type="sibTrans" cxnId="{7B1C4295-1904-4D3C-9E61-93C18B8F4BFE}">
      <dgm:prSet/>
      <dgm:spPr>
        <a:solidFill>
          <a:srgbClr val="FFC000"/>
        </a:solidFill>
      </dgm:spPr>
      <dgm:t>
        <a:bodyPr/>
        <a:lstStyle/>
        <a:p>
          <a:endParaRPr lang="en-US"/>
        </a:p>
      </dgm:t>
    </dgm:pt>
    <dgm:pt modelId="{B5F6980B-ECDA-4930-AE6D-A280F1007DE9}">
      <dgm:prSet phldrT="[Text]" custT="1"/>
      <dgm:spPr/>
      <dgm:t>
        <a:bodyPr/>
        <a:lstStyle/>
        <a:p>
          <a:pPr algn="just">
            <a:buClr>
              <a:srgbClr val="181717"/>
            </a:buClr>
            <a:buSzPts val="1250"/>
          </a:pPr>
          <a:r>
            <a:rPr lang="vi-VN" sz="2400" u="none" strike="noStrike">
              <a:solidFill>
                <a:srgbClr val="3333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T</a:t>
          </a:r>
          <a:r>
            <a:rPr lang="en-US" sz="2400" u="none" strike="noStrike">
              <a:solidFill>
                <a:srgbClr val="3333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ăng chi phí cho các thiết bị làm mát trong sản xuất và xây dựng, ảnh hưởng tiêu cực đến sức khoẻ người dân.</a:t>
          </a:r>
          <a:endParaRPr lang="en-US" sz="2400">
            <a:solidFill>
              <a:srgbClr val="3333FF"/>
            </a:solidFill>
          </a:endParaRPr>
        </a:p>
      </dgm:t>
    </dgm:pt>
    <dgm:pt modelId="{364F1814-9C91-4B6D-B1A7-83C8D5C59EC6}" type="parTrans" cxnId="{8EC905A3-7541-4E8A-9E20-80CA1D3BDB90}">
      <dgm:prSet/>
      <dgm:spPr/>
      <dgm:t>
        <a:bodyPr/>
        <a:lstStyle/>
        <a:p>
          <a:endParaRPr lang="en-US"/>
        </a:p>
      </dgm:t>
    </dgm:pt>
    <dgm:pt modelId="{2BDA98A8-8C8E-486F-9A9D-CDFB7D7FCF3C}" type="sibTrans" cxnId="{8EC905A3-7541-4E8A-9E20-80CA1D3BDB90}">
      <dgm:prSet/>
      <dgm:spPr/>
      <dgm:t>
        <a:bodyPr/>
        <a:lstStyle/>
        <a:p>
          <a:endParaRPr lang="en-US"/>
        </a:p>
      </dgm:t>
    </dgm:pt>
    <dgm:pt modelId="{22A765C9-EE6B-409A-9631-07E7C40A770F}">
      <dgm:prSet phldrT="[Text]" custT="1"/>
      <dgm:spPr/>
      <dgm:t>
        <a:bodyPr/>
        <a:lstStyle/>
        <a:p>
          <a:r>
            <a:rPr lang="en-US" sz="2400">
              <a:solidFill>
                <a:schemeClr val="bg1"/>
              </a:solidFill>
              <a:effectLst/>
              <a:latin typeface="#9Slide03 SFU Futura_12" panose="00000400000000000000" pitchFamily="2" charset="0"/>
              <a:ea typeface="Times New Roman" panose="02020603050405020304" pitchFamily="18" charset="0"/>
            </a:rPr>
            <a:t>Số ngày rét có xu thế giảm</a:t>
          </a:r>
          <a:endParaRPr lang="en-US" sz="2400">
            <a:solidFill>
              <a:schemeClr val="bg1"/>
            </a:solidFill>
          </a:endParaRPr>
        </a:p>
      </dgm:t>
    </dgm:pt>
    <dgm:pt modelId="{3E950D41-3B9B-4FE5-BF59-5D295A8EEDA3}" type="parTrans" cxnId="{53D540E5-BE2F-471D-8F80-B227FE172B20}">
      <dgm:prSet/>
      <dgm:spPr/>
      <dgm:t>
        <a:bodyPr/>
        <a:lstStyle/>
        <a:p>
          <a:endParaRPr lang="en-US"/>
        </a:p>
      </dgm:t>
    </dgm:pt>
    <dgm:pt modelId="{FAD8EC3D-80A0-437D-80D2-4817A330A53F}" type="sibTrans" cxnId="{53D540E5-BE2F-471D-8F80-B227FE172B20}">
      <dgm:prSet/>
      <dgm:spPr>
        <a:solidFill>
          <a:srgbClr val="C00000"/>
        </a:solidFill>
      </dgm:spPr>
      <dgm:t>
        <a:bodyPr/>
        <a:lstStyle/>
        <a:p>
          <a:endParaRPr lang="en-US"/>
        </a:p>
      </dgm:t>
    </dgm:pt>
    <dgm:pt modelId="{F1D0C54A-8966-4AB3-9C66-A28DE1698448}">
      <dgm:prSet phldrT="[Text]" custT="1"/>
      <dgm:spPr/>
      <dgm:t>
        <a:bodyPr/>
        <a:lstStyle/>
        <a:p>
          <a:pPr algn="just"/>
          <a:r>
            <a:rPr lang="vi-VN" sz="2400">
              <a:solidFill>
                <a:srgbClr val="3333FF"/>
              </a:solidFill>
              <a:effectLst/>
              <a:latin typeface="#9Slide03 SFU Futura_12" panose="00000400000000000000" pitchFamily="2" charset="0"/>
              <a:ea typeface="Times New Roman" panose="02020603050405020304" pitchFamily="18" charset="0"/>
            </a:rPr>
            <a:t>M</a:t>
          </a:r>
          <a:r>
            <a:rPr lang="en-US" sz="2400">
              <a:solidFill>
                <a:srgbClr val="3333FF"/>
              </a:solidFill>
              <a:effectLst/>
              <a:latin typeface="#9Slide03 SFU Futura_12" panose="00000400000000000000" pitchFamily="2" charset="0"/>
              <a:ea typeface="Times New Roman" panose="02020603050405020304" pitchFamily="18" charset="0"/>
            </a:rPr>
            <a:t>ùa lạnh ngắn đi làm ảnh hưởng đến sản xuất cây vụ đông.</a:t>
          </a:r>
          <a:endParaRPr lang="en-US" sz="2400">
            <a:solidFill>
              <a:srgbClr val="3333FF"/>
            </a:solidFill>
          </a:endParaRPr>
        </a:p>
      </dgm:t>
    </dgm:pt>
    <dgm:pt modelId="{823951C1-C702-467B-A271-060B44251B1A}" type="parTrans" cxnId="{1928BED1-1D97-498A-BAA8-D7737258689F}">
      <dgm:prSet/>
      <dgm:spPr/>
      <dgm:t>
        <a:bodyPr/>
        <a:lstStyle/>
        <a:p>
          <a:endParaRPr lang="en-US"/>
        </a:p>
      </dgm:t>
    </dgm:pt>
    <dgm:pt modelId="{4325804F-2F2F-4E6B-B2E4-98D3F07BE50A}" type="sibTrans" cxnId="{1928BED1-1D97-498A-BAA8-D7737258689F}">
      <dgm:prSet/>
      <dgm:spPr/>
      <dgm:t>
        <a:bodyPr/>
        <a:lstStyle/>
        <a:p>
          <a:endParaRPr lang="en-US"/>
        </a:p>
      </dgm:t>
    </dgm:pt>
    <dgm:pt modelId="{30BD7549-7D97-4E92-871B-EACBDAC0725E}">
      <dgm:prSet phldrT="[Text]" custT="1"/>
      <dgm:spPr>
        <a:solidFill>
          <a:srgbClr val="7030A0"/>
        </a:solidFill>
      </dgm:spPr>
      <dgm:t>
        <a:bodyPr/>
        <a:lstStyle/>
        <a:p>
          <a:pPr algn="just"/>
          <a:r>
            <a:rPr lang="vi-VN" sz="2400">
              <a:solidFill>
                <a:schemeClr val="bg1"/>
              </a:solidFill>
              <a:effectLst/>
              <a:latin typeface="#9Slide03 SFU Futura_12" panose="00000400000000000000" pitchFamily="2" charset="0"/>
              <a:ea typeface="Times New Roman" panose="02020603050405020304" pitchFamily="18" charset="0"/>
            </a:rPr>
            <a:t>- </a:t>
          </a:r>
          <a:r>
            <a:rPr lang="en-US" sz="2400">
              <a:solidFill>
                <a:schemeClr val="bg1"/>
              </a:solidFill>
              <a:effectLst/>
              <a:latin typeface="#9Slide03 SFU Futura_12" panose="00000400000000000000" pitchFamily="2" charset="0"/>
              <a:ea typeface="Times New Roman" panose="02020603050405020304" pitchFamily="18" charset="0"/>
            </a:rPr>
            <a:t>Bão, mưa lớn</a:t>
          </a:r>
          <a:endParaRPr lang="vi-VN" sz="2400">
            <a:solidFill>
              <a:schemeClr val="bg1"/>
            </a:solidFill>
            <a:effectLst/>
            <a:latin typeface="#9Slide03 SFU Futura_12" panose="00000400000000000000" pitchFamily="2" charset="0"/>
            <a:ea typeface="Times New Roman" panose="02020603050405020304" pitchFamily="18" charset="0"/>
          </a:endParaRPr>
        </a:p>
        <a:p>
          <a:pPr algn="just"/>
          <a:r>
            <a:rPr lang="vi-VN" sz="2400">
              <a:solidFill>
                <a:schemeClr val="bg1"/>
              </a:solidFill>
              <a:effectLst/>
              <a:latin typeface="#9Slide03 SFU Futura_12" panose="00000400000000000000" pitchFamily="2" charset="0"/>
              <a:ea typeface="Times New Roman" panose="02020603050405020304" pitchFamily="18" charset="0"/>
            </a:rPr>
            <a:t>- </a:t>
          </a:r>
          <a:r>
            <a:rPr lang="en-US" sz="2400">
              <a:solidFill>
                <a:schemeClr val="bg1"/>
              </a:solidFill>
              <a:effectLst/>
              <a:latin typeface="#9Slide03 SFU Futura_12" panose="00000400000000000000" pitchFamily="2" charset="0"/>
              <a:ea typeface="Times New Roman" panose="02020603050405020304" pitchFamily="18" charset="0"/>
            </a:rPr>
            <a:t>Các hiện tượng thời tiết cực đoan </a:t>
          </a:r>
          <a:endParaRPr lang="en-US" sz="2400">
            <a:solidFill>
              <a:schemeClr val="bg1"/>
            </a:solidFill>
          </a:endParaRPr>
        </a:p>
      </dgm:t>
    </dgm:pt>
    <dgm:pt modelId="{409AB203-2BC8-4269-9F04-318E0FF6BB99}" type="parTrans" cxnId="{3B42511E-85C6-43CF-8097-7FDB52138406}">
      <dgm:prSet/>
      <dgm:spPr/>
      <dgm:t>
        <a:bodyPr/>
        <a:lstStyle/>
        <a:p>
          <a:endParaRPr lang="en-US"/>
        </a:p>
      </dgm:t>
    </dgm:pt>
    <dgm:pt modelId="{53359386-11EE-425C-BB55-B3499909D429}" type="sibTrans" cxnId="{3B42511E-85C6-43CF-8097-7FDB52138406}">
      <dgm:prSet/>
      <dgm:spPr/>
      <dgm:t>
        <a:bodyPr/>
        <a:lstStyle/>
        <a:p>
          <a:endParaRPr lang="en-US"/>
        </a:p>
      </dgm:t>
    </dgm:pt>
    <dgm:pt modelId="{7861E32C-D161-4D21-BE5F-F3426864F95A}">
      <dgm:prSet phldrT="[Text]" custT="1"/>
      <dgm:spPr/>
      <dgm:t>
        <a:bodyPr/>
        <a:lstStyle/>
        <a:p>
          <a:pPr algn="just"/>
          <a:r>
            <a:rPr lang="vi-VN" sz="2400">
              <a:solidFill>
                <a:srgbClr val="3333FF"/>
              </a:solidFill>
              <a:effectLst/>
              <a:latin typeface="#9Slide03 SFU Futura_12" panose="00000400000000000000" pitchFamily="2" charset="0"/>
              <a:ea typeface="Times New Roman" panose="02020603050405020304" pitchFamily="18" charset="0"/>
            </a:rPr>
            <a:t>N</a:t>
          </a:r>
          <a:r>
            <a:rPr lang="en-US" sz="2400">
              <a:solidFill>
                <a:srgbClr val="3333FF"/>
              </a:solidFill>
              <a:effectLst/>
              <a:latin typeface="#9Slide03 SFU Futura_12" panose="00000400000000000000" pitchFamily="2" charset="0"/>
              <a:ea typeface="Times New Roman" panose="02020603050405020304" pitchFamily="18" charset="0"/>
            </a:rPr>
            <a:t>gập lụt gây thiệt hại về người và tài sản</a:t>
          </a:r>
          <a:endParaRPr lang="en-US" sz="2400">
            <a:solidFill>
              <a:srgbClr val="3333FF"/>
            </a:solidFill>
          </a:endParaRPr>
        </a:p>
      </dgm:t>
    </dgm:pt>
    <dgm:pt modelId="{FCAC75F0-D503-4ACF-A1F1-6CCC771E1153}" type="parTrans" cxnId="{53CBAAF7-540B-4BC1-9C5C-C9CAEB1CB629}">
      <dgm:prSet/>
      <dgm:spPr/>
      <dgm:t>
        <a:bodyPr/>
        <a:lstStyle/>
        <a:p>
          <a:endParaRPr lang="en-US"/>
        </a:p>
      </dgm:t>
    </dgm:pt>
    <dgm:pt modelId="{8167427C-2680-4C26-925A-87EA145C0350}" type="sibTrans" cxnId="{53CBAAF7-540B-4BC1-9C5C-C9CAEB1CB629}">
      <dgm:prSet/>
      <dgm:spPr/>
      <dgm:t>
        <a:bodyPr/>
        <a:lstStyle/>
        <a:p>
          <a:endParaRPr lang="en-US"/>
        </a:p>
      </dgm:t>
    </dgm:pt>
    <dgm:pt modelId="{B344D175-855D-47AB-B784-8729F19C7CD4}">
      <dgm:prSet phldrT="[Text]" custT="1"/>
      <dgm:spPr/>
      <dgm:t>
        <a:bodyPr/>
        <a:lstStyle/>
        <a:p>
          <a:pPr algn="just"/>
          <a:r>
            <a:rPr lang="vi-VN" sz="2400">
              <a:solidFill>
                <a:srgbClr val="3333FF"/>
              </a:solidFill>
              <a:effectLst/>
              <a:latin typeface="#9Slide03 SFU Futura_12" panose="00000400000000000000" pitchFamily="2" charset="0"/>
              <a:ea typeface="Times New Roman" panose="02020603050405020304" pitchFamily="18" charset="0"/>
            </a:rPr>
            <a:t>S</a:t>
          </a:r>
          <a:r>
            <a:rPr lang="en-US" sz="2400">
              <a:solidFill>
                <a:srgbClr val="3333FF"/>
              </a:solidFill>
              <a:effectLst/>
              <a:latin typeface="#9Slide03 SFU Futura_12" panose="00000400000000000000" pitchFamily="2" charset="0"/>
              <a:ea typeface="Times New Roman" panose="02020603050405020304" pitchFamily="18" charset="0"/>
            </a:rPr>
            <a:t>ản xuất nông nghiệp càng trở nên bấp bênh hơn.</a:t>
          </a:r>
          <a:endParaRPr lang="en-US" sz="2400">
            <a:solidFill>
              <a:srgbClr val="3333FF"/>
            </a:solidFill>
          </a:endParaRPr>
        </a:p>
      </dgm:t>
    </dgm:pt>
    <dgm:pt modelId="{1D217A33-0C49-4BA8-B0C6-5B79356D4520}" type="parTrans" cxnId="{8C79E1D9-E310-4B7D-A249-26E5CDE698CA}">
      <dgm:prSet/>
      <dgm:spPr/>
      <dgm:t>
        <a:bodyPr/>
        <a:lstStyle/>
        <a:p>
          <a:endParaRPr lang="en-US"/>
        </a:p>
      </dgm:t>
    </dgm:pt>
    <dgm:pt modelId="{2C8A4225-9F08-47FC-8406-5A1348D67FAD}" type="sibTrans" cxnId="{8C79E1D9-E310-4B7D-A249-26E5CDE698CA}">
      <dgm:prSet/>
      <dgm:spPr/>
      <dgm:t>
        <a:bodyPr/>
        <a:lstStyle/>
        <a:p>
          <a:endParaRPr lang="en-US"/>
        </a:p>
      </dgm:t>
    </dgm:pt>
    <dgm:pt modelId="{EE7966CD-F15E-432A-A9C3-DCC95D065A27}" type="pres">
      <dgm:prSet presAssocID="{861C56D2-4DBD-4EFA-B8ED-217C04C242CA}" presName="Name0" presStyleCnt="0">
        <dgm:presLayoutVars>
          <dgm:dir/>
          <dgm:animLvl val="lvl"/>
          <dgm:resizeHandles val="exact"/>
        </dgm:presLayoutVars>
      </dgm:prSet>
      <dgm:spPr/>
    </dgm:pt>
    <dgm:pt modelId="{3FF813FC-4335-4294-B938-EABDD0C55DF4}" type="pres">
      <dgm:prSet presAssocID="{861C56D2-4DBD-4EFA-B8ED-217C04C242CA}" presName="tSp" presStyleCnt="0"/>
      <dgm:spPr/>
    </dgm:pt>
    <dgm:pt modelId="{6D3D89FC-FC30-4733-AC17-E17EA438B800}" type="pres">
      <dgm:prSet presAssocID="{861C56D2-4DBD-4EFA-B8ED-217C04C242CA}" presName="bSp" presStyleCnt="0"/>
      <dgm:spPr/>
    </dgm:pt>
    <dgm:pt modelId="{47AD03CF-BDB8-48EE-A7AA-ECF25F3557F8}" type="pres">
      <dgm:prSet presAssocID="{861C56D2-4DBD-4EFA-B8ED-217C04C242CA}" presName="process" presStyleCnt="0"/>
      <dgm:spPr/>
    </dgm:pt>
    <dgm:pt modelId="{00D306A6-0EBA-42A4-98DC-3E04BEF88C10}" type="pres">
      <dgm:prSet presAssocID="{30C4EF29-52CA-41B3-9AC6-FF30C8C3E8FF}" presName="composite1" presStyleCnt="0"/>
      <dgm:spPr/>
    </dgm:pt>
    <dgm:pt modelId="{D494F9C1-64A6-4E6E-93BE-D9C0D60DAFC3}" type="pres">
      <dgm:prSet presAssocID="{30C4EF29-52CA-41B3-9AC6-FF30C8C3E8FF}" presName="dummyNode1" presStyleLbl="node1" presStyleIdx="0" presStyleCnt="3"/>
      <dgm:spPr/>
    </dgm:pt>
    <dgm:pt modelId="{CF46E56C-EFF7-43F1-93F7-E5E7468029F1}" type="pres">
      <dgm:prSet presAssocID="{30C4EF29-52CA-41B3-9AC6-FF30C8C3E8FF}" presName="childNode1" presStyleLbl="bgAcc1" presStyleIdx="0" presStyleCnt="3" custScaleY="115841" custLinFactNeighborY="-3613">
        <dgm:presLayoutVars>
          <dgm:bulletEnabled val="1"/>
        </dgm:presLayoutVars>
      </dgm:prSet>
      <dgm:spPr/>
    </dgm:pt>
    <dgm:pt modelId="{D6CE985A-FCD5-4DF2-82A8-5B86DA1DD164}" type="pres">
      <dgm:prSet presAssocID="{30C4EF29-52CA-41B3-9AC6-FF30C8C3E8FF}" presName="childNode1tx" presStyleLbl="bgAcc1" presStyleIdx="0" presStyleCnt="3">
        <dgm:presLayoutVars>
          <dgm:bulletEnabled val="1"/>
        </dgm:presLayoutVars>
      </dgm:prSet>
      <dgm:spPr/>
    </dgm:pt>
    <dgm:pt modelId="{4BC3F3E5-7B58-4825-BBD3-FE7793E6CA9D}" type="pres">
      <dgm:prSet presAssocID="{30C4EF29-52CA-41B3-9AC6-FF30C8C3E8FF}" presName="parentNode1" presStyleLbl="node1" presStyleIdx="0" presStyleCnt="3" custLinFactNeighborY="45899">
        <dgm:presLayoutVars>
          <dgm:chMax val="1"/>
          <dgm:bulletEnabled val="1"/>
        </dgm:presLayoutVars>
      </dgm:prSet>
      <dgm:spPr/>
    </dgm:pt>
    <dgm:pt modelId="{73A0E8D7-3F27-46B8-9A41-DE50D7A558F3}" type="pres">
      <dgm:prSet presAssocID="{30C4EF29-52CA-41B3-9AC6-FF30C8C3E8FF}" presName="connSite1" presStyleCnt="0"/>
      <dgm:spPr/>
    </dgm:pt>
    <dgm:pt modelId="{CE3D836A-1B68-4655-802B-1C00FE17E1F7}" type="pres">
      <dgm:prSet presAssocID="{76B67EC8-8960-43E9-B263-475E0BF22522}" presName="Name9" presStyleLbl="sibTrans2D1" presStyleIdx="0" presStyleCnt="2"/>
      <dgm:spPr/>
    </dgm:pt>
    <dgm:pt modelId="{25D74A4B-8E5A-4888-A25E-75540258509D}" type="pres">
      <dgm:prSet presAssocID="{22A765C9-EE6B-409A-9631-07E7C40A770F}" presName="composite2" presStyleCnt="0"/>
      <dgm:spPr/>
    </dgm:pt>
    <dgm:pt modelId="{0CEC81B4-48E5-4DCD-B366-FD31331CADE7}" type="pres">
      <dgm:prSet presAssocID="{22A765C9-EE6B-409A-9631-07E7C40A770F}" presName="dummyNode2" presStyleLbl="node1" presStyleIdx="0" presStyleCnt="3"/>
      <dgm:spPr/>
    </dgm:pt>
    <dgm:pt modelId="{0C999410-A401-4A93-9847-6444A1BC0D08}" type="pres">
      <dgm:prSet presAssocID="{22A765C9-EE6B-409A-9631-07E7C40A770F}" presName="childNode2" presStyleLbl="bgAcc1" presStyleIdx="1" presStyleCnt="3" custScaleY="116198">
        <dgm:presLayoutVars>
          <dgm:bulletEnabled val="1"/>
        </dgm:presLayoutVars>
      </dgm:prSet>
      <dgm:spPr/>
    </dgm:pt>
    <dgm:pt modelId="{3723ECD0-2671-4F04-BA39-6226B9E4C56A}" type="pres">
      <dgm:prSet presAssocID="{22A765C9-EE6B-409A-9631-07E7C40A770F}" presName="childNode2tx" presStyleLbl="bgAcc1" presStyleIdx="1" presStyleCnt="3">
        <dgm:presLayoutVars>
          <dgm:bulletEnabled val="1"/>
        </dgm:presLayoutVars>
      </dgm:prSet>
      <dgm:spPr/>
    </dgm:pt>
    <dgm:pt modelId="{3C6D22AE-D206-46DD-851D-4C878FBFB461}" type="pres">
      <dgm:prSet presAssocID="{22A765C9-EE6B-409A-9631-07E7C40A770F}" presName="parentNode2" presStyleLbl="node1" presStyleIdx="1" presStyleCnt="3">
        <dgm:presLayoutVars>
          <dgm:chMax val="0"/>
          <dgm:bulletEnabled val="1"/>
        </dgm:presLayoutVars>
      </dgm:prSet>
      <dgm:spPr/>
    </dgm:pt>
    <dgm:pt modelId="{693019B5-39B0-4C01-9760-E1E8BDC66C3D}" type="pres">
      <dgm:prSet presAssocID="{22A765C9-EE6B-409A-9631-07E7C40A770F}" presName="connSite2" presStyleCnt="0"/>
      <dgm:spPr/>
    </dgm:pt>
    <dgm:pt modelId="{5BD04657-CD5C-44CF-949D-A256CE6D270B}" type="pres">
      <dgm:prSet presAssocID="{FAD8EC3D-80A0-437D-80D2-4817A330A53F}" presName="Name18" presStyleLbl="sibTrans2D1" presStyleIdx="1" presStyleCnt="2"/>
      <dgm:spPr/>
    </dgm:pt>
    <dgm:pt modelId="{12F34DA9-895B-4944-B738-837E219EDC06}" type="pres">
      <dgm:prSet presAssocID="{30BD7549-7D97-4E92-871B-EACBDAC0725E}" presName="composite1" presStyleCnt="0"/>
      <dgm:spPr/>
    </dgm:pt>
    <dgm:pt modelId="{B6CD7FD9-2233-496B-A16E-FCF284597316}" type="pres">
      <dgm:prSet presAssocID="{30BD7549-7D97-4E92-871B-EACBDAC0725E}" presName="dummyNode1" presStyleLbl="node1" presStyleIdx="1" presStyleCnt="3"/>
      <dgm:spPr/>
    </dgm:pt>
    <dgm:pt modelId="{7758FCA8-51DA-4A5D-870B-CD7CC044BD3D}" type="pres">
      <dgm:prSet presAssocID="{30BD7549-7D97-4E92-871B-EACBDAC0725E}" presName="childNode1" presStyleLbl="bgAcc1" presStyleIdx="2" presStyleCnt="3" custScaleY="115119">
        <dgm:presLayoutVars>
          <dgm:bulletEnabled val="1"/>
        </dgm:presLayoutVars>
      </dgm:prSet>
      <dgm:spPr/>
    </dgm:pt>
    <dgm:pt modelId="{725B5763-7676-44B2-BD10-5B76F69A8103}" type="pres">
      <dgm:prSet presAssocID="{30BD7549-7D97-4E92-871B-EACBDAC0725E}" presName="childNode1tx" presStyleLbl="bgAcc1" presStyleIdx="2" presStyleCnt="3">
        <dgm:presLayoutVars>
          <dgm:bulletEnabled val="1"/>
        </dgm:presLayoutVars>
      </dgm:prSet>
      <dgm:spPr/>
    </dgm:pt>
    <dgm:pt modelId="{CECF1470-1BF6-4CF6-9F2E-52E8C93A527A}" type="pres">
      <dgm:prSet presAssocID="{30BD7549-7D97-4E92-871B-EACBDAC0725E}" presName="parentNode1" presStyleLbl="node1" presStyleIdx="2" presStyleCnt="3" custScaleY="129593" custLinFactNeighborX="-2234" custLinFactNeighborY="52457">
        <dgm:presLayoutVars>
          <dgm:chMax val="1"/>
          <dgm:bulletEnabled val="1"/>
        </dgm:presLayoutVars>
      </dgm:prSet>
      <dgm:spPr/>
    </dgm:pt>
    <dgm:pt modelId="{26F65DFD-001D-43E7-A329-92B00416C26D}" type="pres">
      <dgm:prSet presAssocID="{30BD7549-7D97-4E92-871B-EACBDAC0725E}" presName="connSite1" presStyleCnt="0"/>
      <dgm:spPr/>
    </dgm:pt>
  </dgm:ptLst>
  <dgm:cxnLst>
    <dgm:cxn modelId="{6C723800-D8EE-4644-BA66-94117FE2C422}" type="presOf" srcId="{FAD8EC3D-80A0-437D-80D2-4817A330A53F}" destId="{5BD04657-CD5C-44CF-949D-A256CE6D270B}" srcOrd="0" destOrd="0" presId="urn:microsoft.com/office/officeart/2005/8/layout/hProcess4"/>
    <dgm:cxn modelId="{3B42511E-85C6-43CF-8097-7FDB52138406}" srcId="{861C56D2-4DBD-4EFA-B8ED-217C04C242CA}" destId="{30BD7549-7D97-4E92-871B-EACBDAC0725E}" srcOrd="2" destOrd="0" parTransId="{409AB203-2BC8-4269-9F04-318E0FF6BB99}" sibTransId="{53359386-11EE-425C-BB55-B3499909D429}"/>
    <dgm:cxn modelId="{9E11662D-3F4A-4950-9C5E-7D8CD9FE06B3}" type="presOf" srcId="{F1D0C54A-8966-4AB3-9C66-A28DE1698448}" destId="{0C999410-A401-4A93-9847-6444A1BC0D08}" srcOrd="0" destOrd="0" presId="urn:microsoft.com/office/officeart/2005/8/layout/hProcess4"/>
    <dgm:cxn modelId="{DD822D3E-4960-440E-AA4A-E088A2FF116B}" type="presOf" srcId="{22A765C9-EE6B-409A-9631-07E7C40A770F}" destId="{3C6D22AE-D206-46DD-851D-4C878FBFB461}" srcOrd="0" destOrd="0" presId="urn:microsoft.com/office/officeart/2005/8/layout/hProcess4"/>
    <dgm:cxn modelId="{7E93105B-65C1-49C3-B91F-4B64708AC837}" type="presOf" srcId="{7861E32C-D161-4D21-BE5F-F3426864F95A}" destId="{7758FCA8-51DA-4A5D-870B-CD7CC044BD3D}" srcOrd="0" destOrd="0" presId="urn:microsoft.com/office/officeart/2005/8/layout/hProcess4"/>
    <dgm:cxn modelId="{C277245E-9573-4525-B5F5-877FB1C56216}" type="presOf" srcId="{30BD7549-7D97-4E92-871B-EACBDAC0725E}" destId="{CECF1470-1BF6-4CF6-9F2E-52E8C93A527A}" srcOrd="0" destOrd="0" presId="urn:microsoft.com/office/officeart/2005/8/layout/hProcess4"/>
    <dgm:cxn modelId="{36EE0069-C2FE-494B-8904-F96BD26616FF}" type="presOf" srcId="{B5F6980B-ECDA-4930-AE6D-A280F1007DE9}" destId="{CF46E56C-EFF7-43F1-93F7-E5E7468029F1}" srcOrd="0" destOrd="0" presId="urn:microsoft.com/office/officeart/2005/8/layout/hProcess4"/>
    <dgm:cxn modelId="{28E5885A-37AA-43BE-A433-37C1CF6A1403}" type="presOf" srcId="{F1D0C54A-8966-4AB3-9C66-A28DE1698448}" destId="{3723ECD0-2671-4F04-BA39-6226B9E4C56A}" srcOrd="1" destOrd="0" presId="urn:microsoft.com/office/officeart/2005/8/layout/hProcess4"/>
    <dgm:cxn modelId="{EFA46D7B-504E-4F86-BB45-4A797FA09D51}" type="presOf" srcId="{30C4EF29-52CA-41B3-9AC6-FF30C8C3E8FF}" destId="{4BC3F3E5-7B58-4825-BBD3-FE7793E6CA9D}" srcOrd="0" destOrd="0" presId="urn:microsoft.com/office/officeart/2005/8/layout/hProcess4"/>
    <dgm:cxn modelId="{921D3F7C-6BD2-41DB-83C5-324D6C179983}" type="presOf" srcId="{861C56D2-4DBD-4EFA-B8ED-217C04C242CA}" destId="{EE7966CD-F15E-432A-A9C3-DCC95D065A27}" srcOrd="0" destOrd="0" presId="urn:microsoft.com/office/officeart/2005/8/layout/hProcess4"/>
    <dgm:cxn modelId="{7B1C4295-1904-4D3C-9E61-93C18B8F4BFE}" srcId="{861C56D2-4DBD-4EFA-B8ED-217C04C242CA}" destId="{30C4EF29-52CA-41B3-9AC6-FF30C8C3E8FF}" srcOrd="0" destOrd="0" parTransId="{EAFCBB40-65B3-4A42-835B-39827F7BB4AF}" sibTransId="{76B67EC8-8960-43E9-B263-475E0BF22522}"/>
    <dgm:cxn modelId="{8EC905A3-7541-4E8A-9E20-80CA1D3BDB90}" srcId="{30C4EF29-52CA-41B3-9AC6-FF30C8C3E8FF}" destId="{B5F6980B-ECDA-4930-AE6D-A280F1007DE9}" srcOrd="0" destOrd="0" parTransId="{364F1814-9C91-4B6D-B1A7-83C8D5C59EC6}" sibTransId="{2BDA98A8-8C8E-486F-9A9D-CDFB7D7FCF3C}"/>
    <dgm:cxn modelId="{7D02DEA7-E86D-49BF-82E0-479C193A40CF}" type="presOf" srcId="{B344D175-855D-47AB-B784-8729F19C7CD4}" destId="{7758FCA8-51DA-4A5D-870B-CD7CC044BD3D}" srcOrd="0" destOrd="1" presId="urn:microsoft.com/office/officeart/2005/8/layout/hProcess4"/>
    <dgm:cxn modelId="{449180C9-B5DC-497B-A524-35F9B952A216}" type="presOf" srcId="{76B67EC8-8960-43E9-B263-475E0BF22522}" destId="{CE3D836A-1B68-4655-802B-1C00FE17E1F7}" srcOrd="0" destOrd="0" presId="urn:microsoft.com/office/officeart/2005/8/layout/hProcess4"/>
    <dgm:cxn modelId="{1928BED1-1D97-498A-BAA8-D7737258689F}" srcId="{22A765C9-EE6B-409A-9631-07E7C40A770F}" destId="{F1D0C54A-8966-4AB3-9C66-A28DE1698448}" srcOrd="0" destOrd="0" parTransId="{823951C1-C702-467B-A271-060B44251B1A}" sibTransId="{4325804F-2F2F-4E6B-B2E4-98D3F07BE50A}"/>
    <dgm:cxn modelId="{3EF4B5D5-8E63-49F6-BC00-AF07ABCA5214}" type="presOf" srcId="{7861E32C-D161-4D21-BE5F-F3426864F95A}" destId="{725B5763-7676-44B2-BD10-5B76F69A8103}" srcOrd="1" destOrd="0" presId="urn:microsoft.com/office/officeart/2005/8/layout/hProcess4"/>
    <dgm:cxn modelId="{2E5AB6D7-E4EC-469E-828E-6B2B5C2BE327}" type="presOf" srcId="{B5F6980B-ECDA-4930-AE6D-A280F1007DE9}" destId="{D6CE985A-FCD5-4DF2-82A8-5B86DA1DD164}" srcOrd="1" destOrd="0" presId="urn:microsoft.com/office/officeart/2005/8/layout/hProcess4"/>
    <dgm:cxn modelId="{8C79E1D9-E310-4B7D-A249-26E5CDE698CA}" srcId="{30BD7549-7D97-4E92-871B-EACBDAC0725E}" destId="{B344D175-855D-47AB-B784-8729F19C7CD4}" srcOrd="1" destOrd="0" parTransId="{1D217A33-0C49-4BA8-B0C6-5B79356D4520}" sibTransId="{2C8A4225-9F08-47FC-8406-5A1348D67FAD}"/>
    <dgm:cxn modelId="{53D540E5-BE2F-471D-8F80-B227FE172B20}" srcId="{861C56D2-4DBD-4EFA-B8ED-217C04C242CA}" destId="{22A765C9-EE6B-409A-9631-07E7C40A770F}" srcOrd="1" destOrd="0" parTransId="{3E950D41-3B9B-4FE5-BF59-5D295A8EEDA3}" sibTransId="{FAD8EC3D-80A0-437D-80D2-4817A330A53F}"/>
    <dgm:cxn modelId="{64592EF3-8D1B-41F2-808C-DA3447AA6C59}" type="presOf" srcId="{B344D175-855D-47AB-B784-8729F19C7CD4}" destId="{725B5763-7676-44B2-BD10-5B76F69A8103}" srcOrd="1" destOrd="1" presId="urn:microsoft.com/office/officeart/2005/8/layout/hProcess4"/>
    <dgm:cxn modelId="{53CBAAF7-540B-4BC1-9C5C-C9CAEB1CB629}" srcId="{30BD7549-7D97-4E92-871B-EACBDAC0725E}" destId="{7861E32C-D161-4D21-BE5F-F3426864F95A}" srcOrd="0" destOrd="0" parTransId="{FCAC75F0-D503-4ACF-A1F1-6CCC771E1153}" sibTransId="{8167427C-2680-4C26-925A-87EA145C0350}"/>
    <dgm:cxn modelId="{D0C0B2E7-A441-4F36-AD17-B351195A5DA6}" type="presParOf" srcId="{EE7966CD-F15E-432A-A9C3-DCC95D065A27}" destId="{3FF813FC-4335-4294-B938-EABDD0C55DF4}" srcOrd="0" destOrd="0" presId="urn:microsoft.com/office/officeart/2005/8/layout/hProcess4"/>
    <dgm:cxn modelId="{62D435D2-EF3B-4286-9E2A-BD1D9204F871}" type="presParOf" srcId="{EE7966CD-F15E-432A-A9C3-DCC95D065A27}" destId="{6D3D89FC-FC30-4733-AC17-E17EA438B800}" srcOrd="1" destOrd="0" presId="urn:microsoft.com/office/officeart/2005/8/layout/hProcess4"/>
    <dgm:cxn modelId="{1FE65977-3E1F-469C-AD83-DA47148385E5}" type="presParOf" srcId="{EE7966CD-F15E-432A-A9C3-DCC95D065A27}" destId="{47AD03CF-BDB8-48EE-A7AA-ECF25F3557F8}" srcOrd="2" destOrd="0" presId="urn:microsoft.com/office/officeart/2005/8/layout/hProcess4"/>
    <dgm:cxn modelId="{69B2ED0F-D2DF-471C-B36B-F19A01249523}" type="presParOf" srcId="{47AD03CF-BDB8-48EE-A7AA-ECF25F3557F8}" destId="{00D306A6-0EBA-42A4-98DC-3E04BEF88C10}" srcOrd="0" destOrd="0" presId="urn:microsoft.com/office/officeart/2005/8/layout/hProcess4"/>
    <dgm:cxn modelId="{025AA8DE-98A1-44C2-B670-92F07ED74EDE}" type="presParOf" srcId="{00D306A6-0EBA-42A4-98DC-3E04BEF88C10}" destId="{D494F9C1-64A6-4E6E-93BE-D9C0D60DAFC3}" srcOrd="0" destOrd="0" presId="urn:microsoft.com/office/officeart/2005/8/layout/hProcess4"/>
    <dgm:cxn modelId="{2A1CF3A8-3AE8-4CF6-A2CB-A8DB31F3F334}" type="presParOf" srcId="{00D306A6-0EBA-42A4-98DC-3E04BEF88C10}" destId="{CF46E56C-EFF7-43F1-93F7-E5E7468029F1}" srcOrd="1" destOrd="0" presId="urn:microsoft.com/office/officeart/2005/8/layout/hProcess4"/>
    <dgm:cxn modelId="{A0AA913A-8236-4F5D-B47E-D5D0AC825EBB}" type="presParOf" srcId="{00D306A6-0EBA-42A4-98DC-3E04BEF88C10}" destId="{D6CE985A-FCD5-4DF2-82A8-5B86DA1DD164}" srcOrd="2" destOrd="0" presId="urn:microsoft.com/office/officeart/2005/8/layout/hProcess4"/>
    <dgm:cxn modelId="{39278878-0B1D-4D5B-9115-612D57DD4743}" type="presParOf" srcId="{00D306A6-0EBA-42A4-98DC-3E04BEF88C10}" destId="{4BC3F3E5-7B58-4825-BBD3-FE7793E6CA9D}" srcOrd="3" destOrd="0" presId="urn:microsoft.com/office/officeart/2005/8/layout/hProcess4"/>
    <dgm:cxn modelId="{5A6BFD9B-8BC8-40F9-AE4E-849D494A794C}" type="presParOf" srcId="{00D306A6-0EBA-42A4-98DC-3E04BEF88C10}" destId="{73A0E8D7-3F27-46B8-9A41-DE50D7A558F3}" srcOrd="4" destOrd="0" presId="urn:microsoft.com/office/officeart/2005/8/layout/hProcess4"/>
    <dgm:cxn modelId="{7AE76CA7-ABCA-4CE9-A4E6-DB8F4C890CF5}" type="presParOf" srcId="{47AD03CF-BDB8-48EE-A7AA-ECF25F3557F8}" destId="{CE3D836A-1B68-4655-802B-1C00FE17E1F7}" srcOrd="1" destOrd="0" presId="urn:microsoft.com/office/officeart/2005/8/layout/hProcess4"/>
    <dgm:cxn modelId="{7FDEBABC-23E5-40C8-A783-F18E46047A34}" type="presParOf" srcId="{47AD03CF-BDB8-48EE-A7AA-ECF25F3557F8}" destId="{25D74A4B-8E5A-4888-A25E-75540258509D}" srcOrd="2" destOrd="0" presId="urn:microsoft.com/office/officeart/2005/8/layout/hProcess4"/>
    <dgm:cxn modelId="{30D78BAC-C9E5-4CC9-B27E-FFEF741BECC3}" type="presParOf" srcId="{25D74A4B-8E5A-4888-A25E-75540258509D}" destId="{0CEC81B4-48E5-4DCD-B366-FD31331CADE7}" srcOrd="0" destOrd="0" presId="urn:microsoft.com/office/officeart/2005/8/layout/hProcess4"/>
    <dgm:cxn modelId="{B9EE89ED-A87E-4ACF-A057-02C2F642426E}" type="presParOf" srcId="{25D74A4B-8E5A-4888-A25E-75540258509D}" destId="{0C999410-A401-4A93-9847-6444A1BC0D08}" srcOrd="1" destOrd="0" presId="urn:microsoft.com/office/officeart/2005/8/layout/hProcess4"/>
    <dgm:cxn modelId="{579B52EB-E439-498A-AFDD-327FB47F1E6E}" type="presParOf" srcId="{25D74A4B-8E5A-4888-A25E-75540258509D}" destId="{3723ECD0-2671-4F04-BA39-6226B9E4C56A}" srcOrd="2" destOrd="0" presId="urn:microsoft.com/office/officeart/2005/8/layout/hProcess4"/>
    <dgm:cxn modelId="{25D77030-F1A5-4293-A9AE-85FFC1BC2312}" type="presParOf" srcId="{25D74A4B-8E5A-4888-A25E-75540258509D}" destId="{3C6D22AE-D206-46DD-851D-4C878FBFB461}" srcOrd="3" destOrd="0" presId="urn:microsoft.com/office/officeart/2005/8/layout/hProcess4"/>
    <dgm:cxn modelId="{1A5CC2FA-ADC2-48CD-ADC6-B0FDA0E93938}" type="presParOf" srcId="{25D74A4B-8E5A-4888-A25E-75540258509D}" destId="{693019B5-39B0-4C01-9760-E1E8BDC66C3D}" srcOrd="4" destOrd="0" presId="urn:microsoft.com/office/officeart/2005/8/layout/hProcess4"/>
    <dgm:cxn modelId="{0D070DF0-E812-49E4-B816-BE3239C55109}" type="presParOf" srcId="{47AD03CF-BDB8-48EE-A7AA-ECF25F3557F8}" destId="{5BD04657-CD5C-44CF-949D-A256CE6D270B}" srcOrd="3" destOrd="0" presId="urn:microsoft.com/office/officeart/2005/8/layout/hProcess4"/>
    <dgm:cxn modelId="{44C699E9-3F75-48BD-8D17-FF9CDAE72904}" type="presParOf" srcId="{47AD03CF-BDB8-48EE-A7AA-ECF25F3557F8}" destId="{12F34DA9-895B-4944-B738-837E219EDC06}" srcOrd="4" destOrd="0" presId="urn:microsoft.com/office/officeart/2005/8/layout/hProcess4"/>
    <dgm:cxn modelId="{46AB8E69-8F35-4930-BC51-14049562458D}" type="presParOf" srcId="{12F34DA9-895B-4944-B738-837E219EDC06}" destId="{B6CD7FD9-2233-496B-A16E-FCF284597316}" srcOrd="0" destOrd="0" presId="urn:microsoft.com/office/officeart/2005/8/layout/hProcess4"/>
    <dgm:cxn modelId="{F6E72AF7-5355-48C9-800E-CB6A5E117817}" type="presParOf" srcId="{12F34DA9-895B-4944-B738-837E219EDC06}" destId="{7758FCA8-51DA-4A5D-870B-CD7CC044BD3D}" srcOrd="1" destOrd="0" presId="urn:microsoft.com/office/officeart/2005/8/layout/hProcess4"/>
    <dgm:cxn modelId="{448D89EA-5680-47B9-BF46-D961407D2F57}" type="presParOf" srcId="{12F34DA9-895B-4944-B738-837E219EDC06}" destId="{725B5763-7676-44B2-BD10-5B76F69A8103}" srcOrd="2" destOrd="0" presId="urn:microsoft.com/office/officeart/2005/8/layout/hProcess4"/>
    <dgm:cxn modelId="{2AB9FEF8-76A9-43E7-9784-7334A48110C1}" type="presParOf" srcId="{12F34DA9-895B-4944-B738-837E219EDC06}" destId="{CECF1470-1BF6-4CF6-9F2E-52E8C93A527A}" srcOrd="3" destOrd="0" presId="urn:microsoft.com/office/officeart/2005/8/layout/hProcess4"/>
    <dgm:cxn modelId="{FEA8BD8C-7111-4CC8-BA70-D044AB28EB47}" type="presParOf" srcId="{12F34DA9-895B-4944-B738-837E219EDC06}" destId="{26F65DFD-001D-43E7-A329-92B00416C26D}"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1C56D2-4DBD-4EFA-B8ED-217C04C242CA}"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30C4EF29-52CA-41B3-9AC6-FF30C8C3E8FF}">
      <dgm:prSet phldrT="[Text]" custT="1"/>
      <dgm:spPr>
        <a:solidFill>
          <a:srgbClr val="00B050"/>
        </a:solidFill>
      </dgm:spPr>
      <dgm:t>
        <a:bodyPr/>
        <a:lstStyle/>
        <a:p>
          <a:pPr>
            <a:buClr>
              <a:srgbClr val="181717"/>
            </a:buClr>
            <a:buSzPts val="1250"/>
          </a:pPr>
          <a:r>
            <a:rPr lang="en-US" sz="2400">
              <a:solidFill>
                <a:schemeClr val="bg1"/>
              </a:solidFill>
              <a:effectLst/>
              <a:latin typeface="#9Slide03 SFU Futura_12" panose="00000400000000000000" pitchFamily="2" charset="0"/>
              <a:ea typeface="Times New Roman" panose="02020603050405020304" pitchFamily="18" charset="0"/>
            </a:rPr>
            <a:t>Nhiệt độ có xu thế tăng </a:t>
          </a:r>
          <a:endParaRPr lang="en-US" sz="2400">
            <a:solidFill>
              <a:schemeClr val="bg1"/>
            </a:solidFill>
          </a:endParaRPr>
        </a:p>
      </dgm:t>
    </dgm:pt>
    <dgm:pt modelId="{EAFCBB40-65B3-4A42-835B-39827F7BB4AF}" type="parTrans" cxnId="{7B1C4295-1904-4D3C-9E61-93C18B8F4BFE}">
      <dgm:prSet/>
      <dgm:spPr/>
      <dgm:t>
        <a:bodyPr/>
        <a:lstStyle/>
        <a:p>
          <a:endParaRPr lang="en-US"/>
        </a:p>
      </dgm:t>
    </dgm:pt>
    <dgm:pt modelId="{76B67EC8-8960-43E9-B263-475E0BF22522}" type="sibTrans" cxnId="{7B1C4295-1904-4D3C-9E61-93C18B8F4BFE}">
      <dgm:prSet/>
      <dgm:spPr>
        <a:solidFill>
          <a:srgbClr val="FFC000"/>
        </a:solidFill>
      </dgm:spPr>
      <dgm:t>
        <a:bodyPr/>
        <a:lstStyle/>
        <a:p>
          <a:endParaRPr lang="en-US"/>
        </a:p>
      </dgm:t>
    </dgm:pt>
    <dgm:pt modelId="{B5F6980B-ECDA-4930-AE6D-A280F1007DE9}">
      <dgm:prSet phldrT="[Text]" custT="1"/>
      <dgm:spPr/>
      <dgm:t>
        <a:bodyPr/>
        <a:lstStyle/>
        <a:p>
          <a:pPr algn="just">
            <a:buClr>
              <a:srgbClr val="181717"/>
            </a:buClr>
            <a:buSzPts val="1250"/>
          </a:pPr>
          <a:r>
            <a:rPr lang="en-US" sz="2400">
              <a:solidFill>
                <a:srgbClr val="3333FF"/>
              </a:solidFill>
              <a:effectLst/>
              <a:latin typeface="#9Slide03 SFU Futura_12" panose="00000400000000000000" pitchFamily="2" charset="0"/>
              <a:ea typeface="Times New Roman" panose="02020603050405020304" pitchFamily="18" charset="0"/>
            </a:rPr>
            <a:t>gia tăng sâu bệnh, dịch hại cho cây trồng, vật nuôi. </a:t>
          </a:r>
          <a:endParaRPr lang="en-US" sz="2400">
            <a:solidFill>
              <a:srgbClr val="3333FF"/>
            </a:solidFill>
          </a:endParaRPr>
        </a:p>
      </dgm:t>
    </dgm:pt>
    <dgm:pt modelId="{364F1814-9C91-4B6D-B1A7-83C8D5C59EC6}" type="parTrans" cxnId="{8EC905A3-7541-4E8A-9E20-80CA1D3BDB90}">
      <dgm:prSet/>
      <dgm:spPr/>
      <dgm:t>
        <a:bodyPr/>
        <a:lstStyle/>
        <a:p>
          <a:endParaRPr lang="en-US"/>
        </a:p>
      </dgm:t>
    </dgm:pt>
    <dgm:pt modelId="{2BDA98A8-8C8E-486F-9A9D-CDFB7D7FCF3C}" type="sibTrans" cxnId="{8EC905A3-7541-4E8A-9E20-80CA1D3BDB90}">
      <dgm:prSet/>
      <dgm:spPr/>
      <dgm:t>
        <a:bodyPr/>
        <a:lstStyle/>
        <a:p>
          <a:endParaRPr lang="en-US"/>
        </a:p>
      </dgm:t>
    </dgm:pt>
    <dgm:pt modelId="{22A765C9-EE6B-409A-9631-07E7C40A770F}">
      <dgm:prSet phldrT="[Text]" custT="1"/>
      <dgm:spPr/>
      <dgm:t>
        <a:bodyPr/>
        <a:lstStyle/>
        <a:p>
          <a:r>
            <a:rPr lang="en-US" sz="2400">
              <a:solidFill>
                <a:schemeClr val="bg1"/>
              </a:solidFill>
              <a:effectLst/>
              <a:latin typeface="#9Slide03 SFU Futura_12" panose="00000400000000000000" pitchFamily="2" charset="0"/>
              <a:ea typeface="Times New Roman" panose="02020603050405020304" pitchFamily="18" charset="0"/>
            </a:rPr>
            <a:t>Mùa khô ngày càng gay gắt hơn</a:t>
          </a:r>
          <a:endParaRPr lang="en-US" sz="2400">
            <a:solidFill>
              <a:schemeClr val="bg1"/>
            </a:solidFill>
          </a:endParaRPr>
        </a:p>
      </dgm:t>
    </dgm:pt>
    <dgm:pt modelId="{3E950D41-3B9B-4FE5-BF59-5D295A8EEDA3}" type="parTrans" cxnId="{53D540E5-BE2F-471D-8F80-B227FE172B20}">
      <dgm:prSet/>
      <dgm:spPr/>
      <dgm:t>
        <a:bodyPr/>
        <a:lstStyle/>
        <a:p>
          <a:endParaRPr lang="en-US"/>
        </a:p>
      </dgm:t>
    </dgm:pt>
    <dgm:pt modelId="{FAD8EC3D-80A0-437D-80D2-4817A330A53F}" type="sibTrans" cxnId="{53D540E5-BE2F-471D-8F80-B227FE172B20}">
      <dgm:prSet/>
      <dgm:spPr>
        <a:solidFill>
          <a:srgbClr val="C00000"/>
        </a:solidFill>
      </dgm:spPr>
      <dgm:t>
        <a:bodyPr/>
        <a:lstStyle/>
        <a:p>
          <a:endParaRPr lang="en-US"/>
        </a:p>
      </dgm:t>
    </dgm:pt>
    <dgm:pt modelId="{F1D0C54A-8966-4AB3-9C66-A28DE1698448}">
      <dgm:prSet phldrT="[Text]" custT="1"/>
      <dgm:spPr/>
      <dgm:t>
        <a:bodyPr/>
        <a:lstStyle/>
        <a:p>
          <a:pPr algn="just"/>
          <a:r>
            <a:rPr lang="vi-VN" sz="2400">
              <a:solidFill>
                <a:srgbClr val="3333FF"/>
              </a:solidFill>
              <a:effectLst/>
              <a:latin typeface="#9Slide03 SFU Futura_12" panose="00000400000000000000" pitchFamily="2" charset="0"/>
              <a:ea typeface="Times New Roman" panose="02020603050405020304" pitchFamily="18" charset="0"/>
            </a:rPr>
            <a:t>H</a:t>
          </a:r>
          <a:r>
            <a:rPr lang="en-US" sz="2400">
              <a:solidFill>
                <a:srgbClr val="3333FF"/>
              </a:solidFill>
              <a:effectLst/>
              <a:latin typeface="#9Slide03 SFU Futura_12" panose="00000400000000000000" pitchFamily="2" charset="0"/>
              <a:ea typeface="Times New Roman" panose="02020603050405020304" pitchFamily="18" charset="0"/>
            </a:rPr>
            <a:t>ạn hán xảy ra ở nhiều nơi gây thiếu nước cho sản xuất và sinh hoạt.</a:t>
          </a:r>
          <a:endParaRPr lang="en-US" sz="2400">
            <a:solidFill>
              <a:srgbClr val="3333FF"/>
            </a:solidFill>
          </a:endParaRPr>
        </a:p>
      </dgm:t>
    </dgm:pt>
    <dgm:pt modelId="{823951C1-C702-467B-A271-060B44251B1A}" type="parTrans" cxnId="{1928BED1-1D97-498A-BAA8-D7737258689F}">
      <dgm:prSet/>
      <dgm:spPr/>
      <dgm:t>
        <a:bodyPr/>
        <a:lstStyle/>
        <a:p>
          <a:endParaRPr lang="en-US"/>
        </a:p>
      </dgm:t>
    </dgm:pt>
    <dgm:pt modelId="{4325804F-2F2F-4E6B-B2E4-98D3F07BE50A}" type="sibTrans" cxnId="{1928BED1-1D97-498A-BAA8-D7737258689F}">
      <dgm:prSet/>
      <dgm:spPr/>
      <dgm:t>
        <a:bodyPr/>
        <a:lstStyle/>
        <a:p>
          <a:endParaRPr lang="en-US"/>
        </a:p>
      </dgm:t>
    </dgm:pt>
    <dgm:pt modelId="{30BD7549-7D97-4E92-871B-EACBDAC0725E}">
      <dgm:prSet phldrT="[Text]" custT="1"/>
      <dgm:spPr>
        <a:solidFill>
          <a:srgbClr val="7030A0"/>
        </a:solidFill>
      </dgm:spPr>
      <dgm:t>
        <a:bodyPr/>
        <a:lstStyle/>
        <a:p>
          <a:pPr algn="just"/>
          <a:r>
            <a:rPr lang="en-US" sz="2400">
              <a:solidFill>
                <a:schemeClr val="bg1"/>
              </a:solidFill>
              <a:effectLst/>
              <a:latin typeface="#9Slide03 SFU Futura_12" panose="00000400000000000000" pitchFamily="2" charset="0"/>
              <a:ea typeface="Times New Roman" panose="02020603050405020304" pitchFamily="18" charset="0"/>
            </a:rPr>
            <a:t>Nước biển dâng</a:t>
          </a:r>
          <a:endParaRPr lang="en-US" sz="2400">
            <a:solidFill>
              <a:schemeClr val="bg1"/>
            </a:solidFill>
          </a:endParaRPr>
        </a:p>
      </dgm:t>
    </dgm:pt>
    <dgm:pt modelId="{409AB203-2BC8-4269-9F04-318E0FF6BB99}" type="parTrans" cxnId="{3B42511E-85C6-43CF-8097-7FDB52138406}">
      <dgm:prSet/>
      <dgm:spPr/>
      <dgm:t>
        <a:bodyPr/>
        <a:lstStyle/>
        <a:p>
          <a:endParaRPr lang="en-US"/>
        </a:p>
      </dgm:t>
    </dgm:pt>
    <dgm:pt modelId="{53359386-11EE-425C-BB55-B3499909D429}" type="sibTrans" cxnId="{3B42511E-85C6-43CF-8097-7FDB52138406}">
      <dgm:prSet/>
      <dgm:spPr/>
      <dgm:t>
        <a:bodyPr/>
        <a:lstStyle/>
        <a:p>
          <a:endParaRPr lang="en-US"/>
        </a:p>
      </dgm:t>
    </dgm:pt>
    <dgm:pt modelId="{7861E32C-D161-4D21-BE5F-F3426864F95A}">
      <dgm:prSet phldrT="[Text]" custT="1"/>
      <dgm:spPr/>
      <dgm:t>
        <a:bodyPr/>
        <a:lstStyle/>
        <a:p>
          <a:pPr algn="just"/>
          <a:r>
            <a:rPr lang="vi-VN" sz="2400">
              <a:solidFill>
                <a:srgbClr val="3333FF"/>
              </a:solidFill>
              <a:effectLst/>
              <a:latin typeface="#9Slide03 SFU Futura_12" panose="00000400000000000000" pitchFamily="2" charset="0"/>
              <a:ea typeface="Times New Roman" panose="02020603050405020304" pitchFamily="18" charset="0"/>
            </a:rPr>
            <a:t>G</a:t>
          </a:r>
          <a:r>
            <a:rPr lang="en-US" sz="2400">
              <a:solidFill>
                <a:srgbClr val="3333FF"/>
              </a:solidFill>
              <a:effectLst/>
              <a:latin typeface="#9Slide03 SFU Futura_12" panose="00000400000000000000" pitchFamily="2" charset="0"/>
              <a:ea typeface="Times New Roman" panose="02020603050405020304" pitchFamily="18" charset="0"/>
            </a:rPr>
            <a:t>ây sạt lở bờ biển</a:t>
          </a:r>
          <a:r>
            <a:rPr lang="vi-VN" sz="2400">
              <a:solidFill>
                <a:srgbClr val="3333FF"/>
              </a:solidFill>
              <a:effectLst/>
              <a:latin typeface="#9Slide03 SFU Futura_12" panose="00000400000000000000" pitchFamily="2" charset="0"/>
              <a:ea typeface="Times New Roman" panose="02020603050405020304" pitchFamily="18" charset="0"/>
            </a:rPr>
            <a:t>...</a:t>
          </a:r>
          <a:r>
            <a:rPr lang="en-US" sz="2400">
              <a:solidFill>
                <a:srgbClr val="3333FF"/>
              </a:solidFill>
              <a:effectLst/>
              <a:latin typeface="#9Slide03 SFU Futura_12" panose="00000400000000000000" pitchFamily="2" charset="0"/>
              <a:ea typeface="Times New Roman" panose="02020603050405020304" pitchFamily="18" charset="0"/>
            </a:rPr>
            <a:t> </a:t>
          </a:r>
          <a:endParaRPr lang="en-US" sz="2400">
            <a:solidFill>
              <a:srgbClr val="3333FF"/>
            </a:solidFill>
          </a:endParaRPr>
        </a:p>
      </dgm:t>
    </dgm:pt>
    <dgm:pt modelId="{FCAC75F0-D503-4ACF-A1F1-6CCC771E1153}" type="parTrans" cxnId="{53CBAAF7-540B-4BC1-9C5C-C9CAEB1CB629}">
      <dgm:prSet/>
      <dgm:spPr/>
      <dgm:t>
        <a:bodyPr/>
        <a:lstStyle/>
        <a:p>
          <a:endParaRPr lang="en-US"/>
        </a:p>
      </dgm:t>
    </dgm:pt>
    <dgm:pt modelId="{8167427C-2680-4C26-925A-87EA145C0350}" type="sibTrans" cxnId="{53CBAAF7-540B-4BC1-9C5C-C9CAEB1CB629}">
      <dgm:prSet/>
      <dgm:spPr/>
      <dgm:t>
        <a:bodyPr/>
        <a:lstStyle/>
        <a:p>
          <a:endParaRPr lang="en-US"/>
        </a:p>
      </dgm:t>
    </dgm:pt>
    <dgm:pt modelId="{B344D175-855D-47AB-B784-8729F19C7CD4}">
      <dgm:prSet phldrT="[Text]" custT="1"/>
      <dgm:spPr/>
      <dgm:t>
        <a:bodyPr/>
        <a:lstStyle/>
        <a:p>
          <a:pPr algn="just"/>
          <a:r>
            <a:rPr lang="vi-VN" sz="2400">
              <a:solidFill>
                <a:srgbClr val="3333FF"/>
              </a:solidFill>
              <a:effectLst/>
              <a:latin typeface="#9Slide03 SFU Futura_12" panose="00000400000000000000" pitchFamily="2" charset="0"/>
              <a:ea typeface="Times New Roman" panose="02020603050405020304" pitchFamily="18" charset="0"/>
            </a:rPr>
            <a:t>Mùa khô </a:t>
          </a:r>
          <a:r>
            <a:rPr lang="en-US" sz="2400">
              <a:solidFill>
                <a:srgbClr val="3333FF"/>
              </a:solidFill>
              <a:effectLst/>
              <a:latin typeface="#9Slide03 SFU Futura_12" panose="00000400000000000000" pitchFamily="2" charset="0"/>
              <a:ea typeface="Times New Roman" panose="02020603050405020304" pitchFamily="18" charset="0"/>
            </a:rPr>
            <a:t>nước biển xâm nhập sâu làm cho đất bị nhiễm phèn, nhiễm mặn ảnh hưởng đến cây trồng..</a:t>
          </a:r>
          <a:r>
            <a:rPr lang="vi-VN" sz="2400">
              <a:solidFill>
                <a:srgbClr val="3333FF"/>
              </a:solidFill>
              <a:effectLst/>
              <a:latin typeface="#9Slide03 SFU Futura_12" panose="00000400000000000000" pitchFamily="2" charset="0"/>
              <a:ea typeface="Times New Roman" panose="02020603050405020304" pitchFamily="18" charset="0"/>
            </a:rPr>
            <a:t>.</a:t>
          </a:r>
          <a:endParaRPr lang="en-US" sz="2400">
            <a:solidFill>
              <a:srgbClr val="3333FF"/>
            </a:solidFill>
          </a:endParaRPr>
        </a:p>
      </dgm:t>
    </dgm:pt>
    <dgm:pt modelId="{1D217A33-0C49-4BA8-B0C6-5B79356D4520}" type="parTrans" cxnId="{8C79E1D9-E310-4B7D-A249-26E5CDE698CA}">
      <dgm:prSet/>
      <dgm:spPr/>
      <dgm:t>
        <a:bodyPr/>
        <a:lstStyle/>
        <a:p>
          <a:endParaRPr lang="en-US"/>
        </a:p>
      </dgm:t>
    </dgm:pt>
    <dgm:pt modelId="{2C8A4225-9F08-47FC-8406-5A1348D67FAD}" type="sibTrans" cxnId="{8C79E1D9-E310-4B7D-A249-26E5CDE698CA}">
      <dgm:prSet/>
      <dgm:spPr/>
      <dgm:t>
        <a:bodyPr/>
        <a:lstStyle/>
        <a:p>
          <a:endParaRPr lang="en-US"/>
        </a:p>
      </dgm:t>
    </dgm:pt>
    <dgm:pt modelId="{EE7966CD-F15E-432A-A9C3-DCC95D065A27}" type="pres">
      <dgm:prSet presAssocID="{861C56D2-4DBD-4EFA-B8ED-217C04C242CA}" presName="Name0" presStyleCnt="0">
        <dgm:presLayoutVars>
          <dgm:dir/>
          <dgm:animLvl val="lvl"/>
          <dgm:resizeHandles val="exact"/>
        </dgm:presLayoutVars>
      </dgm:prSet>
      <dgm:spPr/>
    </dgm:pt>
    <dgm:pt modelId="{3FF813FC-4335-4294-B938-EABDD0C55DF4}" type="pres">
      <dgm:prSet presAssocID="{861C56D2-4DBD-4EFA-B8ED-217C04C242CA}" presName="tSp" presStyleCnt="0"/>
      <dgm:spPr/>
    </dgm:pt>
    <dgm:pt modelId="{6D3D89FC-FC30-4733-AC17-E17EA438B800}" type="pres">
      <dgm:prSet presAssocID="{861C56D2-4DBD-4EFA-B8ED-217C04C242CA}" presName="bSp" presStyleCnt="0"/>
      <dgm:spPr/>
    </dgm:pt>
    <dgm:pt modelId="{47AD03CF-BDB8-48EE-A7AA-ECF25F3557F8}" type="pres">
      <dgm:prSet presAssocID="{861C56D2-4DBD-4EFA-B8ED-217C04C242CA}" presName="process" presStyleCnt="0"/>
      <dgm:spPr/>
    </dgm:pt>
    <dgm:pt modelId="{00D306A6-0EBA-42A4-98DC-3E04BEF88C10}" type="pres">
      <dgm:prSet presAssocID="{30C4EF29-52CA-41B3-9AC6-FF30C8C3E8FF}" presName="composite1" presStyleCnt="0"/>
      <dgm:spPr/>
    </dgm:pt>
    <dgm:pt modelId="{D494F9C1-64A6-4E6E-93BE-D9C0D60DAFC3}" type="pres">
      <dgm:prSet presAssocID="{30C4EF29-52CA-41B3-9AC6-FF30C8C3E8FF}" presName="dummyNode1" presStyleLbl="node1" presStyleIdx="0" presStyleCnt="3"/>
      <dgm:spPr/>
    </dgm:pt>
    <dgm:pt modelId="{CF46E56C-EFF7-43F1-93F7-E5E7468029F1}" type="pres">
      <dgm:prSet presAssocID="{30C4EF29-52CA-41B3-9AC6-FF30C8C3E8FF}" presName="childNode1" presStyleLbl="bgAcc1" presStyleIdx="0" presStyleCnt="3" custScaleY="62532" custLinFactNeighborY="-3613">
        <dgm:presLayoutVars>
          <dgm:bulletEnabled val="1"/>
        </dgm:presLayoutVars>
      </dgm:prSet>
      <dgm:spPr/>
    </dgm:pt>
    <dgm:pt modelId="{D6CE985A-FCD5-4DF2-82A8-5B86DA1DD164}" type="pres">
      <dgm:prSet presAssocID="{30C4EF29-52CA-41B3-9AC6-FF30C8C3E8FF}" presName="childNode1tx" presStyleLbl="bgAcc1" presStyleIdx="0" presStyleCnt="3">
        <dgm:presLayoutVars>
          <dgm:bulletEnabled val="1"/>
        </dgm:presLayoutVars>
      </dgm:prSet>
      <dgm:spPr/>
    </dgm:pt>
    <dgm:pt modelId="{4BC3F3E5-7B58-4825-BBD3-FE7793E6CA9D}" type="pres">
      <dgm:prSet presAssocID="{30C4EF29-52CA-41B3-9AC6-FF30C8C3E8FF}" presName="parentNode1" presStyleLbl="node1" presStyleIdx="0" presStyleCnt="3" custLinFactNeighborX="-4688" custLinFactNeighborY="-16975">
        <dgm:presLayoutVars>
          <dgm:chMax val="1"/>
          <dgm:bulletEnabled val="1"/>
        </dgm:presLayoutVars>
      </dgm:prSet>
      <dgm:spPr/>
    </dgm:pt>
    <dgm:pt modelId="{73A0E8D7-3F27-46B8-9A41-DE50D7A558F3}" type="pres">
      <dgm:prSet presAssocID="{30C4EF29-52CA-41B3-9AC6-FF30C8C3E8FF}" presName="connSite1" presStyleCnt="0"/>
      <dgm:spPr/>
    </dgm:pt>
    <dgm:pt modelId="{CE3D836A-1B68-4655-802B-1C00FE17E1F7}" type="pres">
      <dgm:prSet presAssocID="{76B67EC8-8960-43E9-B263-475E0BF22522}" presName="Name9" presStyleLbl="sibTrans2D1" presStyleIdx="0" presStyleCnt="2"/>
      <dgm:spPr/>
    </dgm:pt>
    <dgm:pt modelId="{25D74A4B-8E5A-4888-A25E-75540258509D}" type="pres">
      <dgm:prSet presAssocID="{22A765C9-EE6B-409A-9631-07E7C40A770F}" presName="composite2" presStyleCnt="0"/>
      <dgm:spPr/>
    </dgm:pt>
    <dgm:pt modelId="{0CEC81B4-48E5-4DCD-B366-FD31331CADE7}" type="pres">
      <dgm:prSet presAssocID="{22A765C9-EE6B-409A-9631-07E7C40A770F}" presName="dummyNode2" presStyleLbl="node1" presStyleIdx="0" presStyleCnt="3"/>
      <dgm:spPr/>
    </dgm:pt>
    <dgm:pt modelId="{0C999410-A401-4A93-9847-6444A1BC0D08}" type="pres">
      <dgm:prSet presAssocID="{22A765C9-EE6B-409A-9631-07E7C40A770F}" presName="childNode2" presStyleLbl="bgAcc1" presStyleIdx="1" presStyleCnt="3" custScaleY="86980">
        <dgm:presLayoutVars>
          <dgm:bulletEnabled val="1"/>
        </dgm:presLayoutVars>
      </dgm:prSet>
      <dgm:spPr/>
    </dgm:pt>
    <dgm:pt modelId="{3723ECD0-2671-4F04-BA39-6226B9E4C56A}" type="pres">
      <dgm:prSet presAssocID="{22A765C9-EE6B-409A-9631-07E7C40A770F}" presName="childNode2tx" presStyleLbl="bgAcc1" presStyleIdx="1" presStyleCnt="3">
        <dgm:presLayoutVars>
          <dgm:bulletEnabled val="1"/>
        </dgm:presLayoutVars>
      </dgm:prSet>
      <dgm:spPr/>
    </dgm:pt>
    <dgm:pt modelId="{3C6D22AE-D206-46DD-851D-4C878FBFB461}" type="pres">
      <dgm:prSet presAssocID="{22A765C9-EE6B-409A-9631-07E7C40A770F}" presName="parentNode2" presStyleLbl="node1" presStyleIdx="1" presStyleCnt="3">
        <dgm:presLayoutVars>
          <dgm:chMax val="0"/>
          <dgm:bulletEnabled val="1"/>
        </dgm:presLayoutVars>
      </dgm:prSet>
      <dgm:spPr/>
    </dgm:pt>
    <dgm:pt modelId="{693019B5-39B0-4C01-9760-E1E8BDC66C3D}" type="pres">
      <dgm:prSet presAssocID="{22A765C9-EE6B-409A-9631-07E7C40A770F}" presName="connSite2" presStyleCnt="0"/>
      <dgm:spPr/>
    </dgm:pt>
    <dgm:pt modelId="{5BD04657-CD5C-44CF-949D-A256CE6D270B}" type="pres">
      <dgm:prSet presAssocID="{FAD8EC3D-80A0-437D-80D2-4817A330A53F}" presName="Name18" presStyleLbl="sibTrans2D1" presStyleIdx="1" presStyleCnt="2"/>
      <dgm:spPr/>
    </dgm:pt>
    <dgm:pt modelId="{12F34DA9-895B-4944-B738-837E219EDC06}" type="pres">
      <dgm:prSet presAssocID="{30BD7549-7D97-4E92-871B-EACBDAC0725E}" presName="composite1" presStyleCnt="0"/>
      <dgm:spPr/>
    </dgm:pt>
    <dgm:pt modelId="{B6CD7FD9-2233-496B-A16E-FCF284597316}" type="pres">
      <dgm:prSet presAssocID="{30BD7549-7D97-4E92-871B-EACBDAC0725E}" presName="dummyNode1" presStyleLbl="node1" presStyleIdx="1" presStyleCnt="3"/>
      <dgm:spPr/>
    </dgm:pt>
    <dgm:pt modelId="{7758FCA8-51DA-4A5D-870B-CD7CC044BD3D}" type="pres">
      <dgm:prSet presAssocID="{30BD7549-7D97-4E92-871B-EACBDAC0725E}" presName="childNode1" presStyleLbl="bgAcc1" presStyleIdx="2" presStyleCnt="3" custScaleY="146514">
        <dgm:presLayoutVars>
          <dgm:bulletEnabled val="1"/>
        </dgm:presLayoutVars>
      </dgm:prSet>
      <dgm:spPr/>
    </dgm:pt>
    <dgm:pt modelId="{725B5763-7676-44B2-BD10-5B76F69A8103}" type="pres">
      <dgm:prSet presAssocID="{30BD7549-7D97-4E92-871B-EACBDAC0725E}" presName="childNode1tx" presStyleLbl="bgAcc1" presStyleIdx="2" presStyleCnt="3">
        <dgm:presLayoutVars>
          <dgm:bulletEnabled val="1"/>
        </dgm:presLayoutVars>
      </dgm:prSet>
      <dgm:spPr/>
    </dgm:pt>
    <dgm:pt modelId="{CECF1470-1BF6-4CF6-9F2E-52E8C93A527A}" type="pres">
      <dgm:prSet presAssocID="{30BD7549-7D97-4E92-871B-EACBDAC0725E}" presName="parentNode1" presStyleLbl="node1" presStyleIdx="2" presStyleCnt="3" custScaleY="97172" custLinFactNeighborX="-2234" custLinFactNeighborY="52457">
        <dgm:presLayoutVars>
          <dgm:chMax val="1"/>
          <dgm:bulletEnabled val="1"/>
        </dgm:presLayoutVars>
      </dgm:prSet>
      <dgm:spPr/>
    </dgm:pt>
    <dgm:pt modelId="{26F65DFD-001D-43E7-A329-92B00416C26D}" type="pres">
      <dgm:prSet presAssocID="{30BD7549-7D97-4E92-871B-EACBDAC0725E}" presName="connSite1" presStyleCnt="0"/>
      <dgm:spPr/>
    </dgm:pt>
  </dgm:ptLst>
  <dgm:cxnLst>
    <dgm:cxn modelId="{6C723800-D8EE-4644-BA66-94117FE2C422}" type="presOf" srcId="{FAD8EC3D-80A0-437D-80D2-4817A330A53F}" destId="{5BD04657-CD5C-44CF-949D-A256CE6D270B}" srcOrd="0" destOrd="0" presId="urn:microsoft.com/office/officeart/2005/8/layout/hProcess4"/>
    <dgm:cxn modelId="{3B42511E-85C6-43CF-8097-7FDB52138406}" srcId="{861C56D2-4DBD-4EFA-B8ED-217C04C242CA}" destId="{30BD7549-7D97-4E92-871B-EACBDAC0725E}" srcOrd="2" destOrd="0" parTransId="{409AB203-2BC8-4269-9F04-318E0FF6BB99}" sibTransId="{53359386-11EE-425C-BB55-B3499909D429}"/>
    <dgm:cxn modelId="{9E11662D-3F4A-4950-9C5E-7D8CD9FE06B3}" type="presOf" srcId="{F1D0C54A-8966-4AB3-9C66-A28DE1698448}" destId="{0C999410-A401-4A93-9847-6444A1BC0D08}" srcOrd="0" destOrd="0" presId="urn:microsoft.com/office/officeart/2005/8/layout/hProcess4"/>
    <dgm:cxn modelId="{DD822D3E-4960-440E-AA4A-E088A2FF116B}" type="presOf" srcId="{22A765C9-EE6B-409A-9631-07E7C40A770F}" destId="{3C6D22AE-D206-46DD-851D-4C878FBFB461}" srcOrd="0" destOrd="0" presId="urn:microsoft.com/office/officeart/2005/8/layout/hProcess4"/>
    <dgm:cxn modelId="{7E93105B-65C1-49C3-B91F-4B64708AC837}" type="presOf" srcId="{7861E32C-D161-4D21-BE5F-F3426864F95A}" destId="{7758FCA8-51DA-4A5D-870B-CD7CC044BD3D}" srcOrd="0" destOrd="0" presId="urn:microsoft.com/office/officeart/2005/8/layout/hProcess4"/>
    <dgm:cxn modelId="{C277245E-9573-4525-B5F5-877FB1C56216}" type="presOf" srcId="{30BD7549-7D97-4E92-871B-EACBDAC0725E}" destId="{CECF1470-1BF6-4CF6-9F2E-52E8C93A527A}" srcOrd="0" destOrd="0" presId="urn:microsoft.com/office/officeart/2005/8/layout/hProcess4"/>
    <dgm:cxn modelId="{36EE0069-C2FE-494B-8904-F96BD26616FF}" type="presOf" srcId="{B5F6980B-ECDA-4930-AE6D-A280F1007DE9}" destId="{CF46E56C-EFF7-43F1-93F7-E5E7468029F1}" srcOrd="0" destOrd="0" presId="urn:microsoft.com/office/officeart/2005/8/layout/hProcess4"/>
    <dgm:cxn modelId="{28E5885A-37AA-43BE-A433-37C1CF6A1403}" type="presOf" srcId="{F1D0C54A-8966-4AB3-9C66-A28DE1698448}" destId="{3723ECD0-2671-4F04-BA39-6226B9E4C56A}" srcOrd="1" destOrd="0" presId="urn:microsoft.com/office/officeart/2005/8/layout/hProcess4"/>
    <dgm:cxn modelId="{EFA46D7B-504E-4F86-BB45-4A797FA09D51}" type="presOf" srcId="{30C4EF29-52CA-41B3-9AC6-FF30C8C3E8FF}" destId="{4BC3F3E5-7B58-4825-BBD3-FE7793E6CA9D}" srcOrd="0" destOrd="0" presId="urn:microsoft.com/office/officeart/2005/8/layout/hProcess4"/>
    <dgm:cxn modelId="{921D3F7C-6BD2-41DB-83C5-324D6C179983}" type="presOf" srcId="{861C56D2-4DBD-4EFA-B8ED-217C04C242CA}" destId="{EE7966CD-F15E-432A-A9C3-DCC95D065A27}" srcOrd="0" destOrd="0" presId="urn:microsoft.com/office/officeart/2005/8/layout/hProcess4"/>
    <dgm:cxn modelId="{7B1C4295-1904-4D3C-9E61-93C18B8F4BFE}" srcId="{861C56D2-4DBD-4EFA-B8ED-217C04C242CA}" destId="{30C4EF29-52CA-41B3-9AC6-FF30C8C3E8FF}" srcOrd="0" destOrd="0" parTransId="{EAFCBB40-65B3-4A42-835B-39827F7BB4AF}" sibTransId="{76B67EC8-8960-43E9-B263-475E0BF22522}"/>
    <dgm:cxn modelId="{8EC905A3-7541-4E8A-9E20-80CA1D3BDB90}" srcId="{30C4EF29-52CA-41B3-9AC6-FF30C8C3E8FF}" destId="{B5F6980B-ECDA-4930-AE6D-A280F1007DE9}" srcOrd="0" destOrd="0" parTransId="{364F1814-9C91-4B6D-B1A7-83C8D5C59EC6}" sibTransId="{2BDA98A8-8C8E-486F-9A9D-CDFB7D7FCF3C}"/>
    <dgm:cxn modelId="{7D02DEA7-E86D-49BF-82E0-479C193A40CF}" type="presOf" srcId="{B344D175-855D-47AB-B784-8729F19C7CD4}" destId="{7758FCA8-51DA-4A5D-870B-CD7CC044BD3D}" srcOrd="0" destOrd="1" presId="urn:microsoft.com/office/officeart/2005/8/layout/hProcess4"/>
    <dgm:cxn modelId="{449180C9-B5DC-497B-A524-35F9B952A216}" type="presOf" srcId="{76B67EC8-8960-43E9-B263-475E0BF22522}" destId="{CE3D836A-1B68-4655-802B-1C00FE17E1F7}" srcOrd="0" destOrd="0" presId="urn:microsoft.com/office/officeart/2005/8/layout/hProcess4"/>
    <dgm:cxn modelId="{1928BED1-1D97-498A-BAA8-D7737258689F}" srcId="{22A765C9-EE6B-409A-9631-07E7C40A770F}" destId="{F1D0C54A-8966-4AB3-9C66-A28DE1698448}" srcOrd="0" destOrd="0" parTransId="{823951C1-C702-467B-A271-060B44251B1A}" sibTransId="{4325804F-2F2F-4E6B-B2E4-98D3F07BE50A}"/>
    <dgm:cxn modelId="{3EF4B5D5-8E63-49F6-BC00-AF07ABCA5214}" type="presOf" srcId="{7861E32C-D161-4D21-BE5F-F3426864F95A}" destId="{725B5763-7676-44B2-BD10-5B76F69A8103}" srcOrd="1" destOrd="0" presId="urn:microsoft.com/office/officeart/2005/8/layout/hProcess4"/>
    <dgm:cxn modelId="{2E5AB6D7-E4EC-469E-828E-6B2B5C2BE327}" type="presOf" srcId="{B5F6980B-ECDA-4930-AE6D-A280F1007DE9}" destId="{D6CE985A-FCD5-4DF2-82A8-5B86DA1DD164}" srcOrd="1" destOrd="0" presId="urn:microsoft.com/office/officeart/2005/8/layout/hProcess4"/>
    <dgm:cxn modelId="{8C79E1D9-E310-4B7D-A249-26E5CDE698CA}" srcId="{30BD7549-7D97-4E92-871B-EACBDAC0725E}" destId="{B344D175-855D-47AB-B784-8729F19C7CD4}" srcOrd="1" destOrd="0" parTransId="{1D217A33-0C49-4BA8-B0C6-5B79356D4520}" sibTransId="{2C8A4225-9F08-47FC-8406-5A1348D67FAD}"/>
    <dgm:cxn modelId="{53D540E5-BE2F-471D-8F80-B227FE172B20}" srcId="{861C56D2-4DBD-4EFA-B8ED-217C04C242CA}" destId="{22A765C9-EE6B-409A-9631-07E7C40A770F}" srcOrd="1" destOrd="0" parTransId="{3E950D41-3B9B-4FE5-BF59-5D295A8EEDA3}" sibTransId="{FAD8EC3D-80A0-437D-80D2-4817A330A53F}"/>
    <dgm:cxn modelId="{64592EF3-8D1B-41F2-808C-DA3447AA6C59}" type="presOf" srcId="{B344D175-855D-47AB-B784-8729F19C7CD4}" destId="{725B5763-7676-44B2-BD10-5B76F69A8103}" srcOrd="1" destOrd="1" presId="urn:microsoft.com/office/officeart/2005/8/layout/hProcess4"/>
    <dgm:cxn modelId="{53CBAAF7-540B-4BC1-9C5C-C9CAEB1CB629}" srcId="{30BD7549-7D97-4E92-871B-EACBDAC0725E}" destId="{7861E32C-D161-4D21-BE5F-F3426864F95A}" srcOrd="0" destOrd="0" parTransId="{FCAC75F0-D503-4ACF-A1F1-6CCC771E1153}" sibTransId="{8167427C-2680-4C26-925A-87EA145C0350}"/>
    <dgm:cxn modelId="{D0C0B2E7-A441-4F36-AD17-B351195A5DA6}" type="presParOf" srcId="{EE7966CD-F15E-432A-A9C3-DCC95D065A27}" destId="{3FF813FC-4335-4294-B938-EABDD0C55DF4}" srcOrd="0" destOrd="0" presId="urn:microsoft.com/office/officeart/2005/8/layout/hProcess4"/>
    <dgm:cxn modelId="{62D435D2-EF3B-4286-9E2A-BD1D9204F871}" type="presParOf" srcId="{EE7966CD-F15E-432A-A9C3-DCC95D065A27}" destId="{6D3D89FC-FC30-4733-AC17-E17EA438B800}" srcOrd="1" destOrd="0" presId="urn:microsoft.com/office/officeart/2005/8/layout/hProcess4"/>
    <dgm:cxn modelId="{1FE65977-3E1F-469C-AD83-DA47148385E5}" type="presParOf" srcId="{EE7966CD-F15E-432A-A9C3-DCC95D065A27}" destId="{47AD03CF-BDB8-48EE-A7AA-ECF25F3557F8}" srcOrd="2" destOrd="0" presId="urn:microsoft.com/office/officeart/2005/8/layout/hProcess4"/>
    <dgm:cxn modelId="{69B2ED0F-D2DF-471C-B36B-F19A01249523}" type="presParOf" srcId="{47AD03CF-BDB8-48EE-A7AA-ECF25F3557F8}" destId="{00D306A6-0EBA-42A4-98DC-3E04BEF88C10}" srcOrd="0" destOrd="0" presId="urn:microsoft.com/office/officeart/2005/8/layout/hProcess4"/>
    <dgm:cxn modelId="{025AA8DE-98A1-44C2-B670-92F07ED74EDE}" type="presParOf" srcId="{00D306A6-0EBA-42A4-98DC-3E04BEF88C10}" destId="{D494F9C1-64A6-4E6E-93BE-D9C0D60DAFC3}" srcOrd="0" destOrd="0" presId="urn:microsoft.com/office/officeart/2005/8/layout/hProcess4"/>
    <dgm:cxn modelId="{2A1CF3A8-3AE8-4CF6-A2CB-A8DB31F3F334}" type="presParOf" srcId="{00D306A6-0EBA-42A4-98DC-3E04BEF88C10}" destId="{CF46E56C-EFF7-43F1-93F7-E5E7468029F1}" srcOrd="1" destOrd="0" presId="urn:microsoft.com/office/officeart/2005/8/layout/hProcess4"/>
    <dgm:cxn modelId="{A0AA913A-8236-4F5D-B47E-D5D0AC825EBB}" type="presParOf" srcId="{00D306A6-0EBA-42A4-98DC-3E04BEF88C10}" destId="{D6CE985A-FCD5-4DF2-82A8-5B86DA1DD164}" srcOrd="2" destOrd="0" presId="urn:microsoft.com/office/officeart/2005/8/layout/hProcess4"/>
    <dgm:cxn modelId="{39278878-0B1D-4D5B-9115-612D57DD4743}" type="presParOf" srcId="{00D306A6-0EBA-42A4-98DC-3E04BEF88C10}" destId="{4BC3F3E5-7B58-4825-BBD3-FE7793E6CA9D}" srcOrd="3" destOrd="0" presId="urn:microsoft.com/office/officeart/2005/8/layout/hProcess4"/>
    <dgm:cxn modelId="{5A6BFD9B-8BC8-40F9-AE4E-849D494A794C}" type="presParOf" srcId="{00D306A6-0EBA-42A4-98DC-3E04BEF88C10}" destId="{73A0E8D7-3F27-46B8-9A41-DE50D7A558F3}" srcOrd="4" destOrd="0" presId="urn:microsoft.com/office/officeart/2005/8/layout/hProcess4"/>
    <dgm:cxn modelId="{7AE76CA7-ABCA-4CE9-A4E6-DB8F4C890CF5}" type="presParOf" srcId="{47AD03CF-BDB8-48EE-A7AA-ECF25F3557F8}" destId="{CE3D836A-1B68-4655-802B-1C00FE17E1F7}" srcOrd="1" destOrd="0" presId="urn:microsoft.com/office/officeart/2005/8/layout/hProcess4"/>
    <dgm:cxn modelId="{7FDEBABC-23E5-40C8-A783-F18E46047A34}" type="presParOf" srcId="{47AD03CF-BDB8-48EE-A7AA-ECF25F3557F8}" destId="{25D74A4B-8E5A-4888-A25E-75540258509D}" srcOrd="2" destOrd="0" presId="urn:microsoft.com/office/officeart/2005/8/layout/hProcess4"/>
    <dgm:cxn modelId="{30D78BAC-C9E5-4CC9-B27E-FFEF741BECC3}" type="presParOf" srcId="{25D74A4B-8E5A-4888-A25E-75540258509D}" destId="{0CEC81B4-48E5-4DCD-B366-FD31331CADE7}" srcOrd="0" destOrd="0" presId="urn:microsoft.com/office/officeart/2005/8/layout/hProcess4"/>
    <dgm:cxn modelId="{B9EE89ED-A87E-4ACF-A057-02C2F642426E}" type="presParOf" srcId="{25D74A4B-8E5A-4888-A25E-75540258509D}" destId="{0C999410-A401-4A93-9847-6444A1BC0D08}" srcOrd="1" destOrd="0" presId="urn:microsoft.com/office/officeart/2005/8/layout/hProcess4"/>
    <dgm:cxn modelId="{579B52EB-E439-498A-AFDD-327FB47F1E6E}" type="presParOf" srcId="{25D74A4B-8E5A-4888-A25E-75540258509D}" destId="{3723ECD0-2671-4F04-BA39-6226B9E4C56A}" srcOrd="2" destOrd="0" presId="urn:microsoft.com/office/officeart/2005/8/layout/hProcess4"/>
    <dgm:cxn modelId="{25D77030-F1A5-4293-A9AE-85FFC1BC2312}" type="presParOf" srcId="{25D74A4B-8E5A-4888-A25E-75540258509D}" destId="{3C6D22AE-D206-46DD-851D-4C878FBFB461}" srcOrd="3" destOrd="0" presId="urn:microsoft.com/office/officeart/2005/8/layout/hProcess4"/>
    <dgm:cxn modelId="{1A5CC2FA-ADC2-48CD-ADC6-B0FDA0E93938}" type="presParOf" srcId="{25D74A4B-8E5A-4888-A25E-75540258509D}" destId="{693019B5-39B0-4C01-9760-E1E8BDC66C3D}" srcOrd="4" destOrd="0" presId="urn:microsoft.com/office/officeart/2005/8/layout/hProcess4"/>
    <dgm:cxn modelId="{0D070DF0-E812-49E4-B816-BE3239C55109}" type="presParOf" srcId="{47AD03CF-BDB8-48EE-A7AA-ECF25F3557F8}" destId="{5BD04657-CD5C-44CF-949D-A256CE6D270B}" srcOrd="3" destOrd="0" presId="urn:microsoft.com/office/officeart/2005/8/layout/hProcess4"/>
    <dgm:cxn modelId="{44C699E9-3F75-48BD-8D17-FF9CDAE72904}" type="presParOf" srcId="{47AD03CF-BDB8-48EE-A7AA-ECF25F3557F8}" destId="{12F34DA9-895B-4944-B738-837E219EDC06}" srcOrd="4" destOrd="0" presId="urn:microsoft.com/office/officeart/2005/8/layout/hProcess4"/>
    <dgm:cxn modelId="{46AB8E69-8F35-4930-BC51-14049562458D}" type="presParOf" srcId="{12F34DA9-895B-4944-B738-837E219EDC06}" destId="{B6CD7FD9-2233-496B-A16E-FCF284597316}" srcOrd="0" destOrd="0" presId="urn:microsoft.com/office/officeart/2005/8/layout/hProcess4"/>
    <dgm:cxn modelId="{F6E72AF7-5355-48C9-800E-CB6A5E117817}" type="presParOf" srcId="{12F34DA9-895B-4944-B738-837E219EDC06}" destId="{7758FCA8-51DA-4A5D-870B-CD7CC044BD3D}" srcOrd="1" destOrd="0" presId="urn:microsoft.com/office/officeart/2005/8/layout/hProcess4"/>
    <dgm:cxn modelId="{448D89EA-5680-47B9-BF46-D961407D2F57}" type="presParOf" srcId="{12F34DA9-895B-4944-B738-837E219EDC06}" destId="{725B5763-7676-44B2-BD10-5B76F69A8103}" srcOrd="2" destOrd="0" presId="urn:microsoft.com/office/officeart/2005/8/layout/hProcess4"/>
    <dgm:cxn modelId="{2AB9FEF8-76A9-43E7-9784-7334A48110C1}" type="presParOf" srcId="{12F34DA9-895B-4944-B738-837E219EDC06}" destId="{CECF1470-1BF6-4CF6-9F2E-52E8C93A527A}" srcOrd="3" destOrd="0" presId="urn:microsoft.com/office/officeart/2005/8/layout/hProcess4"/>
    <dgm:cxn modelId="{FEA8BD8C-7111-4CC8-BA70-D044AB28EB47}" type="presParOf" srcId="{12F34DA9-895B-4944-B738-837E219EDC06}" destId="{26F65DFD-001D-43E7-A329-92B00416C26D}"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6E56C-EFF7-43F1-93F7-E5E7468029F1}">
      <dsp:nvSpPr>
        <dsp:cNvPr id="0" name=""/>
        <dsp:cNvSpPr/>
      </dsp:nvSpPr>
      <dsp:spPr>
        <a:xfrm>
          <a:off x="201" y="2210113"/>
          <a:ext cx="3211164" cy="3068093"/>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just" defTabSz="1066800">
            <a:lnSpc>
              <a:spcPct val="90000"/>
            </a:lnSpc>
            <a:spcBef>
              <a:spcPct val="0"/>
            </a:spcBef>
            <a:spcAft>
              <a:spcPct val="15000"/>
            </a:spcAft>
            <a:buClr>
              <a:srgbClr val="181717"/>
            </a:buClr>
            <a:buSzPts val="1250"/>
            <a:buChar char="•"/>
          </a:pPr>
          <a:r>
            <a:rPr lang="vi-VN" sz="2400" u="none" strike="noStrike" kern="1200">
              <a:solidFill>
                <a:srgbClr val="3333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T</a:t>
          </a:r>
          <a:r>
            <a:rPr lang="en-US" sz="2400" u="none" strike="noStrike" kern="1200">
              <a:solidFill>
                <a:srgbClr val="3333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ăng chi phí cho các thiết bị làm mát trong sản xuất và xây dựng, ảnh hưởng tiêu cực đến sức khoẻ người dân.</a:t>
          </a:r>
          <a:endParaRPr lang="en-US" sz="2400" kern="1200">
            <a:solidFill>
              <a:srgbClr val="3333FF"/>
            </a:solidFill>
          </a:endParaRPr>
        </a:p>
      </dsp:txBody>
      <dsp:txXfrm>
        <a:off x="70806" y="2280718"/>
        <a:ext cx="3069954" cy="2269435"/>
      </dsp:txXfrm>
    </dsp:sp>
    <dsp:sp modelId="{CE3D836A-1B68-4655-802B-1C00FE17E1F7}">
      <dsp:nvSpPr>
        <dsp:cNvPr id="0" name=""/>
        <dsp:cNvSpPr/>
      </dsp:nvSpPr>
      <dsp:spPr>
        <a:xfrm>
          <a:off x="1666946" y="3516179"/>
          <a:ext cx="3394614" cy="3394614"/>
        </a:xfrm>
        <a:prstGeom prst="leftCircularArrow">
          <a:avLst>
            <a:gd name="adj1" fmla="val 2508"/>
            <a:gd name="adj2" fmla="val 303989"/>
            <a:gd name="adj3" fmla="val 1434138"/>
            <a:gd name="adj4" fmla="val 8379128"/>
            <a:gd name="adj5" fmla="val 2926"/>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4BC3F3E5-7B58-4825-BBD3-FE7793E6CA9D}">
      <dsp:nvSpPr>
        <dsp:cNvPr id="0" name=""/>
        <dsp:cNvSpPr/>
      </dsp:nvSpPr>
      <dsp:spPr>
        <a:xfrm>
          <a:off x="713793" y="5117571"/>
          <a:ext cx="2854368" cy="1135088"/>
        </a:xfrm>
        <a:prstGeom prst="roundRect">
          <a:avLst>
            <a:gd name="adj" fmla="val 10000"/>
          </a:avLst>
        </a:prstGeom>
        <a:solidFill>
          <a:srgbClr val="00B05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Clr>
              <a:srgbClr val="181717"/>
            </a:buClr>
            <a:buSzPts val="1250"/>
            <a:buNone/>
          </a:pPr>
          <a:r>
            <a:rPr lang="en-US" sz="2400" u="none" strike="noStrike" kern="1200">
              <a:solidFill>
                <a:schemeClr val="bg1"/>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Các đợt nắng nóng kéo dài</a:t>
          </a:r>
          <a:endParaRPr lang="en-US" sz="2400" kern="1200">
            <a:solidFill>
              <a:schemeClr val="bg1"/>
            </a:solidFill>
          </a:endParaRPr>
        </a:p>
      </dsp:txBody>
      <dsp:txXfrm>
        <a:off x="747039" y="5150817"/>
        <a:ext cx="2787876" cy="1068596"/>
      </dsp:txXfrm>
    </dsp:sp>
    <dsp:sp modelId="{0C999410-A401-4A93-9847-6444A1BC0D08}">
      <dsp:nvSpPr>
        <dsp:cNvPr id="0" name=""/>
        <dsp:cNvSpPr/>
      </dsp:nvSpPr>
      <dsp:spPr>
        <a:xfrm>
          <a:off x="3973549" y="2298046"/>
          <a:ext cx="3211164" cy="3077549"/>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just" defTabSz="1066800">
            <a:lnSpc>
              <a:spcPct val="90000"/>
            </a:lnSpc>
            <a:spcBef>
              <a:spcPct val="0"/>
            </a:spcBef>
            <a:spcAft>
              <a:spcPct val="15000"/>
            </a:spcAft>
            <a:buChar char="•"/>
          </a:pPr>
          <a:r>
            <a:rPr lang="vi-VN" sz="2400" kern="1200">
              <a:solidFill>
                <a:srgbClr val="3333FF"/>
              </a:solidFill>
              <a:effectLst/>
              <a:latin typeface="#9Slide03 SFU Futura_12" panose="00000400000000000000" pitchFamily="2" charset="0"/>
              <a:ea typeface="Times New Roman" panose="02020603050405020304" pitchFamily="18" charset="0"/>
            </a:rPr>
            <a:t>M</a:t>
          </a:r>
          <a:r>
            <a:rPr lang="en-US" sz="2400" kern="1200">
              <a:solidFill>
                <a:srgbClr val="3333FF"/>
              </a:solidFill>
              <a:effectLst/>
              <a:latin typeface="#9Slide03 SFU Futura_12" panose="00000400000000000000" pitchFamily="2" charset="0"/>
              <a:ea typeface="Times New Roman" panose="02020603050405020304" pitchFamily="18" charset="0"/>
            </a:rPr>
            <a:t>ùa lạnh ngắn đi làm ảnh hưởng đến sản xuất cây vụ đông.</a:t>
          </a:r>
          <a:endParaRPr lang="en-US" sz="2400" kern="1200">
            <a:solidFill>
              <a:srgbClr val="3333FF"/>
            </a:solidFill>
          </a:endParaRPr>
        </a:p>
      </dsp:txBody>
      <dsp:txXfrm>
        <a:off x="4044372" y="3028344"/>
        <a:ext cx="3069518" cy="2276428"/>
      </dsp:txXfrm>
    </dsp:sp>
    <dsp:sp modelId="{5BD04657-CD5C-44CF-949D-A256CE6D270B}">
      <dsp:nvSpPr>
        <dsp:cNvPr id="0" name=""/>
        <dsp:cNvSpPr/>
      </dsp:nvSpPr>
      <dsp:spPr>
        <a:xfrm>
          <a:off x="5812823" y="908156"/>
          <a:ext cx="3749835" cy="3749835"/>
        </a:xfrm>
        <a:prstGeom prst="circularArrow">
          <a:avLst>
            <a:gd name="adj1" fmla="val 2270"/>
            <a:gd name="adj2" fmla="val 273686"/>
            <a:gd name="adj3" fmla="val 19457790"/>
            <a:gd name="adj4" fmla="val 12482497"/>
            <a:gd name="adj5" fmla="val 2649"/>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sp>
    <dsp:sp modelId="{3C6D22AE-D206-46DD-851D-4C878FBFB461}">
      <dsp:nvSpPr>
        <dsp:cNvPr id="0" name=""/>
        <dsp:cNvSpPr/>
      </dsp:nvSpPr>
      <dsp:spPr>
        <a:xfrm>
          <a:off x="4687141" y="1945007"/>
          <a:ext cx="2854368" cy="113508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bg1"/>
              </a:solidFill>
              <a:effectLst/>
              <a:latin typeface="#9Slide03 SFU Futura_12" panose="00000400000000000000" pitchFamily="2" charset="0"/>
              <a:ea typeface="Times New Roman" panose="02020603050405020304" pitchFamily="18" charset="0"/>
            </a:rPr>
            <a:t>Số ngày rét có xu thế giảm</a:t>
          </a:r>
          <a:endParaRPr lang="en-US" sz="2400" kern="1200">
            <a:solidFill>
              <a:schemeClr val="bg1"/>
            </a:solidFill>
          </a:endParaRPr>
        </a:p>
      </dsp:txBody>
      <dsp:txXfrm>
        <a:off x="4720387" y="1978253"/>
        <a:ext cx="2787876" cy="1068596"/>
      </dsp:txXfrm>
    </dsp:sp>
    <dsp:sp modelId="{7758FCA8-51DA-4A5D-870B-CD7CC044BD3D}">
      <dsp:nvSpPr>
        <dsp:cNvPr id="0" name=""/>
        <dsp:cNvSpPr/>
      </dsp:nvSpPr>
      <dsp:spPr>
        <a:xfrm>
          <a:off x="7946898" y="2231321"/>
          <a:ext cx="3211164" cy="304897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just" defTabSz="1066800">
            <a:lnSpc>
              <a:spcPct val="90000"/>
            </a:lnSpc>
            <a:spcBef>
              <a:spcPct val="0"/>
            </a:spcBef>
            <a:spcAft>
              <a:spcPct val="15000"/>
            </a:spcAft>
            <a:buChar char="•"/>
          </a:pPr>
          <a:r>
            <a:rPr lang="vi-VN" sz="2400" kern="1200">
              <a:solidFill>
                <a:srgbClr val="3333FF"/>
              </a:solidFill>
              <a:effectLst/>
              <a:latin typeface="#9Slide03 SFU Futura_12" panose="00000400000000000000" pitchFamily="2" charset="0"/>
              <a:ea typeface="Times New Roman" panose="02020603050405020304" pitchFamily="18" charset="0"/>
            </a:rPr>
            <a:t>N</a:t>
          </a:r>
          <a:r>
            <a:rPr lang="en-US" sz="2400" kern="1200">
              <a:solidFill>
                <a:srgbClr val="3333FF"/>
              </a:solidFill>
              <a:effectLst/>
              <a:latin typeface="#9Slide03 SFU Futura_12" panose="00000400000000000000" pitchFamily="2" charset="0"/>
              <a:ea typeface="Times New Roman" panose="02020603050405020304" pitchFamily="18" charset="0"/>
            </a:rPr>
            <a:t>gập lụt gây thiệt hại về người và tài sản</a:t>
          </a:r>
          <a:endParaRPr lang="en-US" sz="2400" kern="1200">
            <a:solidFill>
              <a:srgbClr val="3333FF"/>
            </a:solidFill>
          </a:endParaRPr>
        </a:p>
        <a:p>
          <a:pPr marL="228600" lvl="1" indent="-228600" algn="just" defTabSz="1066800">
            <a:lnSpc>
              <a:spcPct val="90000"/>
            </a:lnSpc>
            <a:spcBef>
              <a:spcPct val="0"/>
            </a:spcBef>
            <a:spcAft>
              <a:spcPct val="15000"/>
            </a:spcAft>
            <a:buChar char="•"/>
          </a:pPr>
          <a:r>
            <a:rPr lang="vi-VN" sz="2400" kern="1200">
              <a:solidFill>
                <a:srgbClr val="3333FF"/>
              </a:solidFill>
              <a:effectLst/>
              <a:latin typeface="#9Slide03 SFU Futura_12" panose="00000400000000000000" pitchFamily="2" charset="0"/>
              <a:ea typeface="Times New Roman" panose="02020603050405020304" pitchFamily="18" charset="0"/>
            </a:rPr>
            <a:t>S</a:t>
          </a:r>
          <a:r>
            <a:rPr lang="en-US" sz="2400" kern="1200">
              <a:solidFill>
                <a:srgbClr val="3333FF"/>
              </a:solidFill>
              <a:effectLst/>
              <a:latin typeface="#9Slide03 SFU Futura_12" panose="00000400000000000000" pitchFamily="2" charset="0"/>
              <a:ea typeface="Times New Roman" panose="02020603050405020304" pitchFamily="18" charset="0"/>
            </a:rPr>
            <a:t>ản xuất nông nghiệp càng trở nên bấp bênh hơn.</a:t>
          </a:r>
          <a:endParaRPr lang="en-US" sz="2400" kern="1200">
            <a:solidFill>
              <a:srgbClr val="3333FF"/>
            </a:solidFill>
          </a:endParaRPr>
        </a:p>
      </dsp:txBody>
      <dsp:txXfrm>
        <a:off x="8017063" y="2301486"/>
        <a:ext cx="3070834" cy="2255290"/>
      </dsp:txXfrm>
    </dsp:sp>
    <dsp:sp modelId="{CECF1470-1BF6-4CF6-9F2E-52E8C93A527A}">
      <dsp:nvSpPr>
        <dsp:cNvPr id="0" name=""/>
        <dsp:cNvSpPr/>
      </dsp:nvSpPr>
      <dsp:spPr>
        <a:xfrm>
          <a:off x="8596724" y="4940012"/>
          <a:ext cx="2854368" cy="1470994"/>
        </a:xfrm>
        <a:prstGeom prst="roundRect">
          <a:avLst>
            <a:gd name="adj" fmla="val 10000"/>
          </a:avLst>
        </a:prstGeom>
        <a:solidFill>
          <a:srgbClr val="7030A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just" defTabSz="1066800">
            <a:lnSpc>
              <a:spcPct val="90000"/>
            </a:lnSpc>
            <a:spcBef>
              <a:spcPct val="0"/>
            </a:spcBef>
            <a:spcAft>
              <a:spcPct val="35000"/>
            </a:spcAft>
            <a:buNone/>
          </a:pPr>
          <a:r>
            <a:rPr lang="vi-VN" sz="2400" kern="1200">
              <a:solidFill>
                <a:schemeClr val="bg1"/>
              </a:solidFill>
              <a:effectLst/>
              <a:latin typeface="#9Slide03 SFU Futura_12" panose="00000400000000000000" pitchFamily="2" charset="0"/>
              <a:ea typeface="Times New Roman" panose="02020603050405020304" pitchFamily="18" charset="0"/>
            </a:rPr>
            <a:t>- </a:t>
          </a:r>
          <a:r>
            <a:rPr lang="en-US" sz="2400" kern="1200">
              <a:solidFill>
                <a:schemeClr val="bg1"/>
              </a:solidFill>
              <a:effectLst/>
              <a:latin typeface="#9Slide03 SFU Futura_12" panose="00000400000000000000" pitchFamily="2" charset="0"/>
              <a:ea typeface="Times New Roman" panose="02020603050405020304" pitchFamily="18" charset="0"/>
            </a:rPr>
            <a:t>Bão, mưa lớn</a:t>
          </a:r>
          <a:endParaRPr lang="vi-VN" sz="2400" kern="1200">
            <a:solidFill>
              <a:schemeClr val="bg1"/>
            </a:solidFill>
            <a:effectLst/>
            <a:latin typeface="#9Slide03 SFU Futura_12" panose="00000400000000000000" pitchFamily="2" charset="0"/>
            <a:ea typeface="Times New Roman" panose="02020603050405020304" pitchFamily="18" charset="0"/>
          </a:endParaRPr>
        </a:p>
        <a:p>
          <a:pPr marL="0" lvl="0" indent="0" algn="just" defTabSz="1066800">
            <a:lnSpc>
              <a:spcPct val="90000"/>
            </a:lnSpc>
            <a:spcBef>
              <a:spcPct val="0"/>
            </a:spcBef>
            <a:spcAft>
              <a:spcPct val="35000"/>
            </a:spcAft>
            <a:buNone/>
          </a:pPr>
          <a:r>
            <a:rPr lang="vi-VN" sz="2400" kern="1200">
              <a:solidFill>
                <a:schemeClr val="bg1"/>
              </a:solidFill>
              <a:effectLst/>
              <a:latin typeface="#9Slide03 SFU Futura_12" panose="00000400000000000000" pitchFamily="2" charset="0"/>
              <a:ea typeface="Times New Roman" panose="02020603050405020304" pitchFamily="18" charset="0"/>
            </a:rPr>
            <a:t>- </a:t>
          </a:r>
          <a:r>
            <a:rPr lang="en-US" sz="2400" kern="1200">
              <a:solidFill>
                <a:schemeClr val="bg1"/>
              </a:solidFill>
              <a:effectLst/>
              <a:latin typeface="#9Slide03 SFU Futura_12" panose="00000400000000000000" pitchFamily="2" charset="0"/>
              <a:ea typeface="Times New Roman" panose="02020603050405020304" pitchFamily="18" charset="0"/>
            </a:rPr>
            <a:t>Các hiện tượng thời tiết cực đoan </a:t>
          </a:r>
          <a:endParaRPr lang="en-US" sz="2400" kern="1200">
            <a:solidFill>
              <a:schemeClr val="bg1"/>
            </a:solidFill>
          </a:endParaRPr>
        </a:p>
      </dsp:txBody>
      <dsp:txXfrm>
        <a:off x="8639808" y="4983096"/>
        <a:ext cx="2768200" cy="13848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6E56C-EFF7-43F1-93F7-E5E7468029F1}">
      <dsp:nvSpPr>
        <dsp:cNvPr id="0" name=""/>
        <dsp:cNvSpPr/>
      </dsp:nvSpPr>
      <dsp:spPr>
        <a:xfrm>
          <a:off x="201" y="2914569"/>
          <a:ext cx="3211164" cy="165618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just" defTabSz="1066800">
            <a:lnSpc>
              <a:spcPct val="90000"/>
            </a:lnSpc>
            <a:spcBef>
              <a:spcPct val="0"/>
            </a:spcBef>
            <a:spcAft>
              <a:spcPct val="15000"/>
            </a:spcAft>
            <a:buClr>
              <a:srgbClr val="181717"/>
            </a:buClr>
            <a:buSzPts val="1250"/>
            <a:buChar char="•"/>
          </a:pPr>
          <a:r>
            <a:rPr lang="en-US" sz="2400" kern="1200">
              <a:solidFill>
                <a:srgbClr val="3333FF"/>
              </a:solidFill>
              <a:effectLst/>
              <a:latin typeface="#9Slide03 SFU Futura_12" panose="00000400000000000000" pitchFamily="2" charset="0"/>
              <a:ea typeface="Times New Roman" panose="02020603050405020304" pitchFamily="18" charset="0"/>
            </a:rPr>
            <a:t>gia tăng sâu bệnh, dịch hại cho cây trồng, vật nuôi. </a:t>
          </a:r>
          <a:endParaRPr lang="en-US" sz="2400" kern="1200">
            <a:solidFill>
              <a:srgbClr val="3333FF"/>
            </a:solidFill>
          </a:endParaRPr>
        </a:p>
      </dsp:txBody>
      <dsp:txXfrm>
        <a:off x="38314" y="2952682"/>
        <a:ext cx="3134938" cy="1225061"/>
      </dsp:txXfrm>
    </dsp:sp>
    <dsp:sp modelId="{CE3D836A-1B68-4655-802B-1C00FE17E1F7}">
      <dsp:nvSpPr>
        <dsp:cNvPr id="0" name=""/>
        <dsp:cNvSpPr/>
      </dsp:nvSpPr>
      <dsp:spPr>
        <a:xfrm>
          <a:off x="1749621" y="3066244"/>
          <a:ext cx="3499325" cy="3499325"/>
        </a:xfrm>
        <a:prstGeom prst="leftCircularArrow">
          <a:avLst>
            <a:gd name="adj1" fmla="val 2433"/>
            <a:gd name="adj2" fmla="val 294381"/>
            <a:gd name="adj3" fmla="val 2296916"/>
            <a:gd name="adj4" fmla="val 9251514"/>
            <a:gd name="adj5" fmla="val 2838"/>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4BC3F3E5-7B58-4825-BBD3-FE7793E6CA9D}">
      <dsp:nvSpPr>
        <dsp:cNvPr id="0" name=""/>
        <dsp:cNvSpPr/>
      </dsp:nvSpPr>
      <dsp:spPr>
        <a:xfrm>
          <a:off x="579980" y="4402397"/>
          <a:ext cx="2854368" cy="1135088"/>
        </a:xfrm>
        <a:prstGeom prst="roundRect">
          <a:avLst>
            <a:gd name="adj" fmla="val 10000"/>
          </a:avLst>
        </a:prstGeom>
        <a:solidFill>
          <a:srgbClr val="00B05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Clr>
              <a:srgbClr val="181717"/>
            </a:buClr>
            <a:buSzPts val="1250"/>
            <a:buNone/>
          </a:pPr>
          <a:r>
            <a:rPr lang="en-US" sz="2400" kern="1200">
              <a:solidFill>
                <a:schemeClr val="bg1"/>
              </a:solidFill>
              <a:effectLst/>
              <a:latin typeface="#9Slide03 SFU Futura_12" panose="00000400000000000000" pitchFamily="2" charset="0"/>
              <a:ea typeface="Times New Roman" panose="02020603050405020304" pitchFamily="18" charset="0"/>
            </a:rPr>
            <a:t>Nhiệt độ có xu thế tăng </a:t>
          </a:r>
          <a:endParaRPr lang="en-US" sz="2400" kern="1200">
            <a:solidFill>
              <a:schemeClr val="bg1"/>
            </a:solidFill>
          </a:endParaRPr>
        </a:p>
      </dsp:txBody>
      <dsp:txXfrm>
        <a:off x="613226" y="4435643"/>
        <a:ext cx="2787876" cy="1068596"/>
      </dsp:txXfrm>
    </dsp:sp>
    <dsp:sp modelId="{0C999410-A401-4A93-9847-6444A1BC0D08}">
      <dsp:nvSpPr>
        <dsp:cNvPr id="0" name=""/>
        <dsp:cNvSpPr/>
      </dsp:nvSpPr>
      <dsp:spPr>
        <a:xfrm>
          <a:off x="3973549" y="2686503"/>
          <a:ext cx="3211164" cy="2303699"/>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just" defTabSz="1066800">
            <a:lnSpc>
              <a:spcPct val="90000"/>
            </a:lnSpc>
            <a:spcBef>
              <a:spcPct val="0"/>
            </a:spcBef>
            <a:spcAft>
              <a:spcPct val="15000"/>
            </a:spcAft>
            <a:buChar char="•"/>
          </a:pPr>
          <a:r>
            <a:rPr lang="vi-VN" sz="2400" kern="1200">
              <a:solidFill>
                <a:srgbClr val="3333FF"/>
              </a:solidFill>
              <a:effectLst/>
              <a:latin typeface="#9Slide03 SFU Futura_12" panose="00000400000000000000" pitchFamily="2" charset="0"/>
              <a:ea typeface="Times New Roman" panose="02020603050405020304" pitchFamily="18" charset="0"/>
            </a:rPr>
            <a:t>H</a:t>
          </a:r>
          <a:r>
            <a:rPr lang="en-US" sz="2400" kern="1200">
              <a:solidFill>
                <a:srgbClr val="3333FF"/>
              </a:solidFill>
              <a:effectLst/>
              <a:latin typeface="#9Slide03 SFU Futura_12" panose="00000400000000000000" pitchFamily="2" charset="0"/>
              <a:ea typeface="Times New Roman" panose="02020603050405020304" pitchFamily="18" charset="0"/>
            </a:rPr>
            <a:t>ạn hán xảy ra ở nhiều nơi gây thiếu nước cho sản xuất và sinh hoạt.</a:t>
          </a:r>
          <a:endParaRPr lang="en-US" sz="2400" kern="1200">
            <a:solidFill>
              <a:srgbClr val="3333FF"/>
            </a:solidFill>
          </a:endParaRPr>
        </a:p>
      </dsp:txBody>
      <dsp:txXfrm>
        <a:off x="4026564" y="3233168"/>
        <a:ext cx="3105134" cy="1704019"/>
      </dsp:txXfrm>
    </dsp:sp>
    <dsp:sp modelId="{5BD04657-CD5C-44CF-949D-A256CE6D270B}">
      <dsp:nvSpPr>
        <dsp:cNvPr id="0" name=""/>
        <dsp:cNvSpPr/>
      </dsp:nvSpPr>
      <dsp:spPr>
        <a:xfrm>
          <a:off x="5792151" y="947871"/>
          <a:ext cx="3748544" cy="3748544"/>
        </a:xfrm>
        <a:prstGeom prst="circularArrow">
          <a:avLst>
            <a:gd name="adj1" fmla="val 2271"/>
            <a:gd name="adj2" fmla="val 273785"/>
            <a:gd name="adj3" fmla="val 19540944"/>
            <a:gd name="adj4" fmla="val 12565750"/>
            <a:gd name="adj5" fmla="val 265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sp>
    <dsp:sp modelId="{3C6D22AE-D206-46DD-851D-4C878FBFB461}">
      <dsp:nvSpPr>
        <dsp:cNvPr id="0" name=""/>
        <dsp:cNvSpPr/>
      </dsp:nvSpPr>
      <dsp:spPr>
        <a:xfrm>
          <a:off x="4687141" y="1946540"/>
          <a:ext cx="2854368" cy="113508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bg1"/>
              </a:solidFill>
              <a:effectLst/>
              <a:latin typeface="#9Slide03 SFU Futura_12" panose="00000400000000000000" pitchFamily="2" charset="0"/>
              <a:ea typeface="Times New Roman" panose="02020603050405020304" pitchFamily="18" charset="0"/>
            </a:rPr>
            <a:t>Mùa khô ngày càng gay gắt hơn</a:t>
          </a:r>
          <a:endParaRPr lang="en-US" sz="2400" kern="1200">
            <a:solidFill>
              <a:schemeClr val="bg1"/>
            </a:solidFill>
          </a:endParaRPr>
        </a:p>
      </dsp:txBody>
      <dsp:txXfrm>
        <a:off x="4720387" y="1979786"/>
        <a:ext cx="2787876" cy="1068596"/>
      </dsp:txXfrm>
    </dsp:sp>
    <dsp:sp modelId="{7758FCA8-51DA-4A5D-870B-CD7CC044BD3D}">
      <dsp:nvSpPr>
        <dsp:cNvPr id="0" name=""/>
        <dsp:cNvSpPr/>
      </dsp:nvSpPr>
      <dsp:spPr>
        <a:xfrm>
          <a:off x="7946898" y="1898113"/>
          <a:ext cx="3211164" cy="388048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just" defTabSz="1066800">
            <a:lnSpc>
              <a:spcPct val="90000"/>
            </a:lnSpc>
            <a:spcBef>
              <a:spcPct val="0"/>
            </a:spcBef>
            <a:spcAft>
              <a:spcPct val="15000"/>
            </a:spcAft>
            <a:buChar char="•"/>
          </a:pPr>
          <a:r>
            <a:rPr lang="vi-VN" sz="2400" kern="1200">
              <a:solidFill>
                <a:srgbClr val="3333FF"/>
              </a:solidFill>
              <a:effectLst/>
              <a:latin typeface="#9Slide03 SFU Futura_12" panose="00000400000000000000" pitchFamily="2" charset="0"/>
              <a:ea typeface="Times New Roman" panose="02020603050405020304" pitchFamily="18" charset="0"/>
            </a:rPr>
            <a:t>G</a:t>
          </a:r>
          <a:r>
            <a:rPr lang="en-US" sz="2400" kern="1200">
              <a:solidFill>
                <a:srgbClr val="3333FF"/>
              </a:solidFill>
              <a:effectLst/>
              <a:latin typeface="#9Slide03 SFU Futura_12" panose="00000400000000000000" pitchFamily="2" charset="0"/>
              <a:ea typeface="Times New Roman" panose="02020603050405020304" pitchFamily="18" charset="0"/>
            </a:rPr>
            <a:t>ây sạt lở bờ biển</a:t>
          </a:r>
          <a:r>
            <a:rPr lang="vi-VN" sz="2400" kern="1200">
              <a:solidFill>
                <a:srgbClr val="3333FF"/>
              </a:solidFill>
              <a:effectLst/>
              <a:latin typeface="#9Slide03 SFU Futura_12" panose="00000400000000000000" pitchFamily="2" charset="0"/>
              <a:ea typeface="Times New Roman" panose="02020603050405020304" pitchFamily="18" charset="0"/>
            </a:rPr>
            <a:t>...</a:t>
          </a:r>
          <a:r>
            <a:rPr lang="en-US" sz="2400" kern="1200">
              <a:solidFill>
                <a:srgbClr val="3333FF"/>
              </a:solidFill>
              <a:effectLst/>
              <a:latin typeface="#9Slide03 SFU Futura_12" panose="00000400000000000000" pitchFamily="2" charset="0"/>
              <a:ea typeface="Times New Roman" panose="02020603050405020304" pitchFamily="18" charset="0"/>
            </a:rPr>
            <a:t> </a:t>
          </a:r>
          <a:endParaRPr lang="en-US" sz="2400" kern="1200">
            <a:solidFill>
              <a:srgbClr val="3333FF"/>
            </a:solidFill>
          </a:endParaRPr>
        </a:p>
        <a:p>
          <a:pPr marL="228600" lvl="1" indent="-228600" algn="just" defTabSz="1066800">
            <a:lnSpc>
              <a:spcPct val="90000"/>
            </a:lnSpc>
            <a:spcBef>
              <a:spcPct val="0"/>
            </a:spcBef>
            <a:spcAft>
              <a:spcPct val="15000"/>
            </a:spcAft>
            <a:buChar char="•"/>
          </a:pPr>
          <a:r>
            <a:rPr lang="vi-VN" sz="2400" kern="1200">
              <a:solidFill>
                <a:srgbClr val="3333FF"/>
              </a:solidFill>
              <a:effectLst/>
              <a:latin typeface="#9Slide03 SFU Futura_12" panose="00000400000000000000" pitchFamily="2" charset="0"/>
              <a:ea typeface="Times New Roman" panose="02020603050405020304" pitchFamily="18" charset="0"/>
            </a:rPr>
            <a:t>Mùa khô </a:t>
          </a:r>
          <a:r>
            <a:rPr lang="en-US" sz="2400" kern="1200">
              <a:solidFill>
                <a:srgbClr val="3333FF"/>
              </a:solidFill>
              <a:effectLst/>
              <a:latin typeface="#9Slide03 SFU Futura_12" panose="00000400000000000000" pitchFamily="2" charset="0"/>
              <a:ea typeface="Times New Roman" panose="02020603050405020304" pitchFamily="18" charset="0"/>
            </a:rPr>
            <a:t>nước biển xâm nhập sâu làm cho đất bị nhiễm phèn, nhiễm mặn ảnh hưởng đến cây trồng..</a:t>
          </a:r>
          <a:r>
            <a:rPr lang="vi-VN" sz="2400" kern="1200">
              <a:solidFill>
                <a:srgbClr val="3333FF"/>
              </a:solidFill>
              <a:effectLst/>
              <a:latin typeface="#9Slide03 SFU Futura_12" panose="00000400000000000000" pitchFamily="2" charset="0"/>
              <a:ea typeface="Times New Roman" panose="02020603050405020304" pitchFamily="18" charset="0"/>
            </a:rPr>
            <a:t>.</a:t>
          </a:r>
          <a:endParaRPr lang="en-US" sz="2400" kern="1200">
            <a:solidFill>
              <a:srgbClr val="3333FF"/>
            </a:solidFill>
          </a:endParaRPr>
        </a:p>
      </dsp:txBody>
      <dsp:txXfrm>
        <a:off x="8036199" y="1987414"/>
        <a:ext cx="3032562" cy="2870346"/>
      </dsp:txXfrm>
    </dsp:sp>
    <dsp:sp modelId="{CECF1470-1BF6-4CF6-9F2E-52E8C93A527A}">
      <dsp:nvSpPr>
        <dsp:cNvPr id="0" name=""/>
        <dsp:cNvSpPr/>
      </dsp:nvSpPr>
      <dsp:spPr>
        <a:xfrm>
          <a:off x="8596724" y="5206562"/>
          <a:ext cx="2854368" cy="1102987"/>
        </a:xfrm>
        <a:prstGeom prst="roundRect">
          <a:avLst>
            <a:gd name="adj" fmla="val 10000"/>
          </a:avLst>
        </a:prstGeom>
        <a:solidFill>
          <a:srgbClr val="7030A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just" defTabSz="1066800">
            <a:lnSpc>
              <a:spcPct val="90000"/>
            </a:lnSpc>
            <a:spcBef>
              <a:spcPct val="0"/>
            </a:spcBef>
            <a:spcAft>
              <a:spcPct val="35000"/>
            </a:spcAft>
            <a:buNone/>
          </a:pPr>
          <a:r>
            <a:rPr lang="en-US" sz="2400" kern="1200">
              <a:solidFill>
                <a:schemeClr val="bg1"/>
              </a:solidFill>
              <a:effectLst/>
              <a:latin typeface="#9Slide03 SFU Futura_12" panose="00000400000000000000" pitchFamily="2" charset="0"/>
              <a:ea typeface="Times New Roman" panose="02020603050405020304" pitchFamily="18" charset="0"/>
            </a:rPr>
            <a:t>Nước biển dâng</a:t>
          </a:r>
          <a:endParaRPr lang="en-US" sz="2400" kern="1200">
            <a:solidFill>
              <a:schemeClr val="bg1"/>
            </a:solidFill>
          </a:endParaRPr>
        </a:p>
      </dsp:txBody>
      <dsp:txXfrm>
        <a:off x="8629029" y="5238867"/>
        <a:ext cx="2789758" cy="103837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011B30-0FCC-4B0A-8CAE-6E99D0F390A8}" type="datetimeFigureOut">
              <a:rPr lang="en-US" smtClean="0"/>
              <a:t>5/8/2024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58F78D-64D0-458B-918D-6B001542042D}" type="slidenum">
              <a:rPr lang="en-US" smtClean="0"/>
              <a:t>‹#›</a:t>
            </a:fld>
            <a:endParaRPr lang="en-US"/>
          </a:p>
        </p:txBody>
      </p:sp>
    </p:spTree>
    <p:extLst>
      <p:ext uri="{BB962C8B-B14F-4D97-AF65-F5344CB8AC3E}">
        <p14:creationId xmlns:p14="http://schemas.microsoft.com/office/powerpoint/2010/main" val="2338591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5653539E-BD87-45CC-97B6-53F30C4155FC}" type="slidenum">
              <a:rPr lang="en-US" smtClean="0"/>
              <a:t>1</a:t>
            </a:fld>
            <a:endParaRPr lang="en-US"/>
          </a:p>
        </p:txBody>
      </p:sp>
    </p:spTree>
    <p:extLst>
      <p:ext uri="{BB962C8B-B14F-4D97-AF65-F5344CB8AC3E}">
        <p14:creationId xmlns:p14="http://schemas.microsoft.com/office/powerpoint/2010/main" val="1807416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D31CC-C47F-4E6F-8CB5-82CBB04272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952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strike="noStrike" kern="100">
                <a:solidFill>
                  <a:srgbClr val="3333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Các di sản văn hoá phi vật thể rất phong phú: </a:t>
            </a:r>
            <a:endParaRPr lang="en-US"/>
          </a:p>
        </p:txBody>
      </p:sp>
      <p:sp>
        <p:nvSpPr>
          <p:cNvPr id="4" name="Slide Number Placeholder 3"/>
          <p:cNvSpPr>
            <a:spLocks noGrp="1"/>
          </p:cNvSpPr>
          <p:nvPr>
            <p:ph type="sldNum" sz="quarter" idx="5"/>
          </p:nvPr>
        </p:nvSpPr>
        <p:spPr/>
        <p:txBody>
          <a:bodyPr/>
          <a:lstStyle/>
          <a:p>
            <a:fld id="{F258F78D-64D0-458B-918D-6B001542042D}" type="slidenum">
              <a:rPr lang="en-US" smtClean="0"/>
              <a:t>16</a:t>
            </a:fld>
            <a:endParaRPr lang="en-US"/>
          </a:p>
        </p:txBody>
      </p:sp>
    </p:spTree>
    <p:extLst>
      <p:ext uri="{BB962C8B-B14F-4D97-AF65-F5344CB8AC3E}">
        <p14:creationId xmlns:p14="http://schemas.microsoft.com/office/powerpoint/2010/main" val="233444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58F78D-64D0-458B-918D-6B001542042D}" type="slidenum">
              <a:rPr lang="en-US" smtClean="0"/>
              <a:t>17</a:t>
            </a:fld>
            <a:endParaRPr lang="en-US"/>
          </a:p>
        </p:txBody>
      </p:sp>
    </p:spTree>
    <p:extLst>
      <p:ext uri="{BB962C8B-B14F-4D97-AF65-F5344CB8AC3E}">
        <p14:creationId xmlns:p14="http://schemas.microsoft.com/office/powerpoint/2010/main" val="3048532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4"/>
        <p:cNvGrpSpPr/>
        <p:nvPr/>
      </p:nvGrpSpPr>
      <p:grpSpPr>
        <a:xfrm>
          <a:off x="0" y="0"/>
          <a:ext cx="0" cy="0"/>
          <a:chOff x="0" y="0"/>
          <a:chExt cx="0" cy="0"/>
        </a:xfrm>
      </p:grpSpPr>
      <p:sp>
        <p:nvSpPr>
          <p:cNvPr id="3305" name="Google Shape;3305;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6" name="Google Shape;3306;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GV chia bảng hai đội AB trên bảng lớp rồi HD cách chơi. </a:t>
            </a:r>
            <a:br>
              <a:rPr lang="en-US"/>
            </a:br>
            <a:r>
              <a:rPr lang="en-US"/>
              <a:t>Đại diện 2 đội oắn tù tì để xem đội nào đc chọn trước</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049021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4A880-CDEB-22B2-A0CD-46CA03BC7D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A46688-8585-9C59-C7B9-8A97351F91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0E3A2A-A0EA-FACB-FAA0-41E858246913}"/>
              </a:ext>
            </a:extLst>
          </p:cNvPr>
          <p:cNvSpPr>
            <a:spLocks noGrp="1"/>
          </p:cNvSpPr>
          <p:nvPr>
            <p:ph type="dt" sz="half" idx="10"/>
          </p:nvPr>
        </p:nvSpPr>
        <p:spPr/>
        <p:txBody>
          <a:bodyPr/>
          <a:lstStyle/>
          <a:p>
            <a:fld id="{385595F0-E57C-4DC8-BEF3-BB978CDDB658}" type="datetimeFigureOut">
              <a:rPr lang="en-US" smtClean="0"/>
              <a:t>5/8/2024</a:t>
            </a:fld>
            <a:endParaRPr lang="en-US"/>
          </a:p>
        </p:txBody>
      </p:sp>
      <p:sp>
        <p:nvSpPr>
          <p:cNvPr id="5" name="Footer Placeholder 4">
            <a:extLst>
              <a:ext uri="{FF2B5EF4-FFF2-40B4-BE49-F238E27FC236}">
                <a16:creationId xmlns:a16="http://schemas.microsoft.com/office/drawing/2014/main" id="{22CA9159-3670-455E-2943-985FE70416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4108FD-C9ED-831E-36F1-AB97CBE071F6}"/>
              </a:ext>
            </a:extLst>
          </p:cNvPr>
          <p:cNvSpPr>
            <a:spLocks noGrp="1"/>
          </p:cNvSpPr>
          <p:nvPr>
            <p:ph type="sldNum" sz="quarter" idx="12"/>
          </p:nvPr>
        </p:nvSpPr>
        <p:spPr/>
        <p:txBody>
          <a:bodyPr/>
          <a:lstStyle/>
          <a:p>
            <a:fld id="{2B5FEBBB-AE04-46ED-A007-A5F83F5EAA61}" type="slidenum">
              <a:rPr lang="en-US" smtClean="0"/>
              <a:t>‹#›</a:t>
            </a:fld>
            <a:endParaRPr lang="en-US"/>
          </a:p>
        </p:txBody>
      </p:sp>
    </p:spTree>
    <p:extLst>
      <p:ext uri="{BB962C8B-B14F-4D97-AF65-F5344CB8AC3E}">
        <p14:creationId xmlns:p14="http://schemas.microsoft.com/office/powerpoint/2010/main" val="162983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4A4DE-B54F-C692-051E-085E2FCD85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D005F97-7BAC-0002-FF09-F956974E74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FC4CB7-4109-BA01-6A1B-60F9F1144FC0}"/>
              </a:ext>
            </a:extLst>
          </p:cNvPr>
          <p:cNvSpPr>
            <a:spLocks noGrp="1"/>
          </p:cNvSpPr>
          <p:nvPr>
            <p:ph type="dt" sz="half" idx="10"/>
          </p:nvPr>
        </p:nvSpPr>
        <p:spPr/>
        <p:txBody>
          <a:bodyPr/>
          <a:lstStyle/>
          <a:p>
            <a:fld id="{385595F0-E57C-4DC8-BEF3-BB978CDDB658}" type="datetimeFigureOut">
              <a:rPr lang="en-US" smtClean="0"/>
              <a:t>5/8/2024</a:t>
            </a:fld>
            <a:endParaRPr lang="en-US"/>
          </a:p>
        </p:txBody>
      </p:sp>
      <p:sp>
        <p:nvSpPr>
          <p:cNvPr id="5" name="Footer Placeholder 4">
            <a:extLst>
              <a:ext uri="{FF2B5EF4-FFF2-40B4-BE49-F238E27FC236}">
                <a16:creationId xmlns:a16="http://schemas.microsoft.com/office/drawing/2014/main" id="{BFEB5265-E413-884F-0248-B953964BD2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EB9B3D-3439-26BE-422C-5ACAC3154612}"/>
              </a:ext>
            </a:extLst>
          </p:cNvPr>
          <p:cNvSpPr>
            <a:spLocks noGrp="1"/>
          </p:cNvSpPr>
          <p:nvPr>
            <p:ph type="sldNum" sz="quarter" idx="12"/>
          </p:nvPr>
        </p:nvSpPr>
        <p:spPr/>
        <p:txBody>
          <a:bodyPr/>
          <a:lstStyle/>
          <a:p>
            <a:fld id="{2B5FEBBB-AE04-46ED-A007-A5F83F5EAA61}" type="slidenum">
              <a:rPr lang="en-US" smtClean="0"/>
              <a:t>‹#›</a:t>
            </a:fld>
            <a:endParaRPr lang="en-US"/>
          </a:p>
        </p:txBody>
      </p:sp>
    </p:spTree>
    <p:extLst>
      <p:ext uri="{BB962C8B-B14F-4D97-AF65-F5344CB8AC3E}">
        <p14:creationId xmlns:p14="http://schemas.microsoft.com/office/powerpoint/2010/main" val="83670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A49464-CA62-A845-F7F4-288E4C2954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030D09-63CD-B1A0-3DA0-0CAF822A3E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A6E59C-286D-0C88-504B-7C51E0955995}"/>
              </a:ext>
            </a:extLst>
          </p:cNvPr>
          <p:cNvSpPr>
            <a:spLocks noGrp="1"/>
          </p:cNvSpPr>
          <p:nvPr>
            <p:ph type="dt" sz="half" idx="10"/>
          </p:nvPr>
        </p:nvSpPr>
        <p:spPr/>
        <p:txBody>
          <a:bodyPr/>
          <a:lstStyle/>
          <a:p>
            <a:fld id="{385595F0-E57C-4DC8-BEF3-BB978CDDB658}" type="datetimeFigureOut">
              <a:rPr lang="en-US" smtClean="0"/>
              <a:t>5/8/2024</a:t>
            </a:fld>
            <a:endParaRPr lang="en-US"/>
          </a:p>
        </p:txBody>
      </p:sp>
      <p:sp>
        <p:nvSpPr>
          <p:cNvPr id="5" name="Footer Placeholder 4">
            <a:extLst>
              <a:ext uri="{FF2B5EF4-FFF2-40B4-BE49-F238E27FC236}">
                <a16:creationId xmlns:a16="http://schemas.microsoft.com/office/drawing/2014/main" id="{513A41D0-2FCC-7443-DB09-3623803B02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D25910-AC91-1850-88FB-86394ABE5513}"/>
              </a:ext>
            </a:extLst>
          </p:cNvPr>
          <p:cNvSpPr>
            <a:spLocks noGrp="1"/>
          </p:cNvSpPr>
          <p:nvPr>
            <p:ph type="sldNum" sz="quarter" idx="12"/>
          </p:nvPr>
        </p:nvSpPr>
        <p:spPr/>
        <p:txBody>
          <a:bodyPr/>
          <a:lstStyle/>
          <a:p>
            <a:fld id="{2B5FEBBB-AE04-46ED-A007-A5F83F5EAA61}" type="slidenum">
              <a:rPr lang="en-US" smtClean="0"/>
              <a:t>‹#›</a:t>
            </a:fld>
            <a:endParaRPr lang="en-US"/>
          </a:p>
        </p:txBody>
      </p:sp>
    </p:spTree>
    <p:extLst>
      <p:ext uri="{BB962C8B-B14F-4D97-AF65-F5344CB8AC3E}">
        <p14:creationId xmlns:p14="http://schemas.microsoft.com/office/powerpoint/2010/main" val="748636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9473F-3A05-81BB-BAF1-A54FC02B4F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8C350F-FDB7-DEC9-2168-8B0268FEC0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4401F-80AD-ACC9-D51A-3E5952552214}"/>
              </a:ext>
            </a:extLst>
          </p:cNvPr>
          <p:cNvSpPr>
            <a:spLocks noGrp="1"/>
          </p:cNvSpPr>
          <p:nvPr>
            <p:ph type="dt" sz="half" idx="10"/>
          </p:nvPr>
        </p:nvSpPr>
        <p:spPr/>
        <p:txBody>
          <a:bodyPr/>
          <a:lstStyle/>
          <a:p>
            <a:fld id="{385595F0-E57C-4DC8-BEF3-BB978CDDB658}" type="datetimeFigureOut">
              <a:rPr lang="en-US" smtClean="0"/>
              <a:t>5/8/2024</a:t>
            </a:fld>
            <a:endParaRPr lang="en-US"/>
          </a:p>
        </p:txBody>
      </p:sp>
      <p:sp>
        <p:nvSpPr>
          <p:cNvPr id="5" name="Footer Placeholder 4">
            <a:extLst>
              <a:ext uri="{FF2B5EF4-FFF2-40B4-BE49-F238E27FC236}">
                <a16:creationId xmlns:a16="http://schemas.microsoft.com/office/drawing/2014/main" id="{A8C93ECE-5F70-298E-CABC-20468CB482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9835E9-5776-93B2-1C5D-43B5D580AD6D}"/>
              </a:ext>
            </a:extLst>
          </p:cNvPr>
          <p:cNvSpPr>
            <a:spLocks noGrp="1"/>
          </p:cNvSpPr>
          <p:nvPr>
            <p:ph type="sldNum" sz="quarter" idx="12"/>
          </p:nvPr>
        </p:nvSpPr>
        <p:spPr/>
        <p:txBody>
          <a:bodyPr/>
          <a:lstStyle/>
          <a:p>
            <a:fld id="{2B5FEBBB-AE04-46ED-A007-A5F83F5EAA61}" type="slidenum">
              <a:rPr lang="en-US" smtClean="0"/>
              <a:t>‹#›</a:t>
            </a:fld>
            <a:endParaRPr lang="en-US"/>
          </a:p>
        </p:txBody>
      </p:sp>
    </p:spTree>
    <p:extLst>
      <p:ext uri="{BB962C8B-B14F-4D97-AF65-F5344CB8AC3E}">
        <p14:creationId xmlns:p14="http://schemas.microsoft.com/office/powerpoint/2010/main" val="120847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CAA38-FAA4-AE34-C12B-DB62FAA835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21F4C1-EA62-F1A2-2DC4-CD8E2B3FCEC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218D92-C86E-0364-6B67-2622D8DA63C4}"/>
              </a:ext>
            </a:extLst>
          </p:cNvPr>
          <p:cNvSpPr>
            <a:spLocks noGrp="1"/>
          </p:cNvSpPr>
          <p:nvPr>
            <p:ph type="dt" sz="half" idx="10"/>
          </p:nvPr>
        </p:nvSpPr>
        <p:spPr/>
        <p:txBody>
          <a:bodyPr/>
          <a:lstStyle/>
          <a:p>
            <a:fld id="{385595F0-E57C-4DC8-BEF3-BB978CDDB658}" type="datetimeFigureOut">
              <a:rPr lang="en-US" smtClean="0"/>
              <a:t>5/8/2024</a:t>
            </a:fld>
            <a:endParaRPr lang="en-US"/>
          </a:p>
        </p:txBody>
      </p:sp>
      <p:sp>
        <p:nvSpPr>
          <p:cNvPr id="5" name="Footer Placeholder 4">
            <a:extLst>
              <a:ext uri="{FF2B5EF4-FFF2-40B4-BE49-F238E27FC236}">
                <a16:creationId xmlns:a16="http://schemas.microsoft.com/office/drawing/2014/main" id="{B1486791-44A8-FF8D-39FC-E209643322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895413-863B-6DEE-88F9-9D7007310127}"/>
              </a:ext>
            </a:extLst>
          </p:cNvPr>
          <p:cNvSpPr>
            <a:spLocks noGrp="1"/>
          </p:cNvSpPr>
          <p:nvPr>
            <p:ph type="sldNum" sz="quarter" idx="12"/>
          </p:nvPr>
        </p:nvSpPr>
        <p:spPr/>
        <p:txBody>
          <a:bodyPr/>
          <a:lstStyle/>
          <a:p>
            <a:fld id="{2B5FEBBB-AE04-46ED-A007-A5F83F5EAA61}" type="slidenum">
              <a:rPr lang="en-US" smtClean="0"/>
              <a:t>‹#›</a:t>
            </a:fld>
            <a:endParaRPr lang="en-US"/>
          </a:p>
        </p:txBody>
      </p:sp>
    </p:spTree>
    <p:extLst>
      <p:ext uri="{BB962C8B-B14F-4D97-AF65-F5344CB8AC3E}">
        <p14:creationId xmlns:p14="http://schemas.microsoft.com/office/powerpoint/2010/main" val="186399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0D948-C490-9032-8D3D-F4D35B436A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6D2CDF-1CEE-71C5-10F0-4D5F43E46D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C96E6C-A55F-ED6D-3A01-24BED0EB6D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D96064-5B08-B1E3-3326-676F0BB9608D}"/>
              </a:ext>
            </a:extLst>
          </p:cNvPr>
          <p:cNvSpPr>
            <a:spLocks noGrp="1"/>
          </p:cNvSpPr>
          <p:nvPr>
            <p:ph type="dt" sz="half" idx="10"/>
          </p:nvPr>
        </p:nvSpPr>
        <p:spPr/>
        <p:txBody>
          <a:bodyPr/>
          <a:lstStyle/>
          <a:p>
            <a:fld id="{385595F0-E57C-4DC8-BEF3-BB978CDDB658}" type="datetimeFigureOut">
              <a:rPr lang="en-US" smtClean="0"/>
              <a:t>5/8/2024</a:t>
            </a:fld>
            <a:endParaRPr lang="en-US"/>
          </a:p>
        </p:txBody>
      </p:sp>
      <p:sp>
        <p:nvSpPr>
          <p:cNvPr id="6" name="Footer Placeholder 5">
            <a:extLst>
              <a:ext uri="{FF2B5EF4-FFF2-40B4-BE49-F238E27FC236}">
                <a16:creationId xmlns:a16="http://schemas.microsoft.com/office/drawing/2014/main" id="{09475C97-750E-D3C4-8D42-F1DA386B15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F764A5-6F66-E1E0-0133-4D35D4DA2B4E}"/>
              </a:ext>
            </a:extLst>
          </p:cNvPr>
          <p:cNvSpPr>
            <a:spLocks noGrp="1"/>
          </p:cNvSpPr>
          <p:nvPr>
            <p:ph type="sldNum" sz="quarter" idx="12"/>
          </p:nvPr>
        </p:nvSpPr>
        <p:spPr/>
        <p:txBody>
          <a:bodyPr/>
          <a:lstStyle/>
          <a:p>
            <a:fld id="{2B5FEBBB-AE04-46ED-A007-A5F83F5EAA61}" type="slidenum">
              <a:rPr lang="en-US" smtClean="0"/>
              <a:t>‹#›</a:t>
            </a:fld>
            <a:endParaRPr lang="en-US"/>
          </a:p>
        </p:txBody>
      </p:sp>
    </p:spTree>
    <p:extLst>
      <p:ext uri="{BB962C8B-B14F-4D97-AF65-F5344CB8AC3E}">
        <p14:creationId xmlns:p14="http://schemas.microsoft.com/office/powerpoint/2010/main" val="200742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356D2-365F-1C53-06BF-D29E51BA2F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F997EA-D872-6C99-41A6-40A9C532FC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AC8D46-B901-55B6-A238-12DD014CF6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38E2C8-7F04-9EEB-3E02-59B75F4F4B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A824FC-BCA7-3E55-3BA2-F5EC5A9107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B7DBD3-7DA7-6DA7-5453-8A9AAEEF2356}"/>
              </a:ext>
            </a:extLst>
          </p:cNvPr>
          <p:cNvSpPr>
            <a:spLocks noGrp="1"/>
          </p:cNvSpPr>
          <p:nvPr>
            <p:ph type="dt" sz="half" idx="10"/>
          </p:nvPr>
        </p:nvSpPr>
        <p:spPr/>
        <p:txBody>
          <a:bodyPr/>
          <a:lstStyle/>
          <a:p>
            <a:fld id="{385595F0-E57C-4DC8-BEF3-BB978CDDB658}" type="datetimeFigureOut">
              <a:rPr lang="en-US" smtClean="0"/>
              <a:t>5/8/2024</a:t>
            </a:fld>
            <a:endParaRPr lang="en-US"/>
          </a:p>
        </p:txBody>
      </p:sp>
      <p:sp>
        <p:nvSpPr>
          <p:cNvPr id="8" name="Footer Placeholder 7">
            <a:extLst>
              <a:ext uri="{FF2B5EF4-FFF2-40B4-BE49-F238E27FC236}">
                <a16:creationId xmlns:a16="http://schemas.microsoft.com/office/drawing/2014/main" id="{4F8815D9-973F-FCBB-94E0-A78401AD1A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0F04471-5A0E-4E3D-64D9-B003846DFB75}"/>
              </a:ext>
            </a:extLst>
          </p:cNvPr>
          <p:cNvSpPr>
            <a:spLocks noGrp="1"/>
          </p:cNvSpPr>
          <p:nvPr>
            <p:ph type="sldNum" sz="quarter" idx="12"/>
          </p:nvPr>
        </p:nvSpPr>
        <p:spPr/>
        <p:txBody>
          <a:bodyPr/>
          <a:lstStyle/>
          <a:p>
            <a:fld id="{2B5FEBBB-AE04-46ED-A007-A5F83F5EAA61}" type="slidenum">
              <a:rPr lang="en-US" smtClean="0"/>
              <a:t>‹#›</a:t>
            </a:fld>
            <a:endParaRPr lang="en-US"/>
          </a:p>
        </p:txBody>
      </p:sp>
    </p:spTree>
    <p:extLst>
      <p:ext uri="{BB962C8B-B14F-4D97-AF65-F5344CB8AC3E}">
        <p14:creationId xmlns:p14="http://schemas.microsoft.com/office/powerpoint/2010/main" val="3839299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F4124-480F-934F-4ABE-466565723E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872F4E-FE68-C385-93A8-8DF84A3C9D06}"/>
              </a:ext>
            </a:extLst>
          </p:cNvPr>
          <p:cNvSpPr>
            <a:spLocks noGrp="1"/>
          </p:cNvSpPr>
          <p:nvPr>
            <p:ph type="dt" sz="half" idx="10"/>
          </p:nvPr>
        </p:nvSpPr>
        <p:spPr/>
        <p:txBody>
          <a:bodyPr/>
          <a:lstStyle/>
          <a:p>
            <a:fld id="{385595F0-E57C-4DC8-BEF3-BB978CDDB658}" type="datetimeFigureOut">
              <a:rPr lang="en-US" smtClean="0"/>
              <a:t>5/8/2024</a:t>
            </a:fld>
            <a:endParaRPr lang="en-US"/>
          </a:p>
        </p:txBody>
      </p:sp>
      <p:sp>
        <p:nvSpPr>
          <p:cNvPr id="4" name="Footer Placeholder 3">
            <a:extLst>
              <a:ext uri="{FF2B5EF4-FFF2-40B4-BE49-F238E27FC236}">
                <a16:creationId xmlns:a16="http://schemas.microsoft.com/office/drawing/2014/main" id="{0A0E5231-BDA6-671B-FDDF-B2920AC39C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644672-3026-4C8C-6A90-45A7922F0CD3}"/>
              </a:ext>
            </a:extLst>
          </p:cNvPr>
          <p:cNvSpPr>
            <a:spLocks noGrp="1"/>
          </p:cNvSpPr>
          <p:nvPr>
            <p:ph type="sldNum" sz="quarter" idx="12"/>
          </p:nvPr>
        </p:nvSpPr>
        <p:spPr/>
        <p:txBody>
          <a:bodyPr/>
          <a:lstStyle/>
          <a:p>
            <a:fld id="{2B5FEBBB-AE04-46ED-A007-A5F83F5EAA61}" type="slidenum">
              <a:rPr lang="en-US" smtClean="0"/>
              <a:t>‹#›</a:t>
            </a:fld>
            <a:endParaRPr lang="en-US"/>
          </a:p>
        </p:txBody>
      </p:sp>
    </p:spTree>
    <p:extLst>
      <p:ext uri="{BB962C8B-B14F-4D97-AF65-F5344CB8AC3E}">
        <p14:creationId xmlns:p14="http://schemas.microsoft.com/office/powerpoint/2010/main" val="855293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C232CA-E69B-9ABC-CEB8-8C13FD9A777F}"/>
              </a:ext>
            </a:extLst>
          </p:cNvPr>
          <p:cNvSpPr>
            <a:spLocks noGrp="1"/>
          </p:cNvSpPr>
          <p:nvPr>
            <p:ph type="dt" sz="half" idx="10"/>
          </p:nvPr>
        </p:nvSpPr>
        <p:spPr/>
        <p:txBody>
          <a:bodyPr/>
          <a:lstStyle/>
          <a:p>
            <a:fld id="{385595F0-E57C-4DC8-BEF3-BB978CDDB658}" type="datetimeFigureOut">
              <a:rPr lang="en-US" smtClean="0"/>
              <a:t>5/8/2024</a:t>
            </a:fld>
            <a:endParaRPr lang="en-US"/>
          </a:p>
        </p:txBody>
      </p:sp>
      <p:sp>
        <p:nvSpPr>
          <p:cNvPr id="3" name="Footer Placeholder 2">
            <a:extLst>
              <a:ext uri="{FF2B5EF4-FFF2-40B4-BE49-F238E27FC236}">
                <a16:creationId xmlns:a16="http://schemas.microsoft.com/office/drawing/2014/main" id="{47EF997A-4309-5075-BE84-8325B47D97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7ABE8B-9441-05B5-AD1B-253D5E01E67E}"/>
              </a:ext>
            </a:extLst>
          </p:cNvPr>
          <p:cNvSpPr>
            <a:spLocks noGrp="1"/>
          </p:cNvSpPr>
          <p:nvPr>
            <p:ph type="sldNum" sz="quarter" idx="12"/>
          </p:nvPr>
        </p:nvSpPr>
        <p:spPr/>
        <p:txBody>
          <a:bodyPr/>
          <a:lstStyle/>
          <a:p>
            <a:fld id="{2B5FEBBB-AE04-46ED-A007-A5F83F5EAA61}" type="slidenum">
              <a:rPr lang="en-US" smtClean="0"/>
              <a:t>‹#›</a:t>
            </a:fld>
            <a:endParaRPr lang="en-US"/>
          </a:p>
        </p:txBody>
      </p:sp>
    </p:spTree>
    <p:extLst>
      <p:ext uri="{BB962C8B-B14F-4D97-AF65-F5344CB8AC3E}">
        <p14:creationId xmlns:p14="http://schemas.microsoft.com/office/powerpoint/2010/main" val="770371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9419C-401C-B096-C16A-A818E729FF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BC438F-1812-78ED-C4C3-F63E286B77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15C3D3-3C83-C201-829D-7B290DE375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DFF6C9-BB84-F536-5E69-12A58273D553}"/>
              </a:ext>
            </a:extLst>
          </p:cNvPr>
          <p:cNvSpPr>
            <a:spLocks noGrp="1"/>
          </p:cNvSpPr>
          <p:nvPr>
            <p:ph type="dt" sz="half" idx="10"/>
          </p:nvPr>
        </p:nvSpPr>
        <p:spPr/>
        <p:txBody>
          <a:bodyPr/>
          <a:lstStyle/>
          <a:p>
            <a:fld id="{385595F0-E57C-4DC8-BEF3-BB978CDDB658}" type="datetimeFigureOut">
              <a:rPr lang="en-US" smtClean="0"/>
              <a:t>5/8/2024</a:t>
            </a:fld>
            <a:endParaRPr lang="en-US"/>
          </a:p>
        </p:txBody>
      </p:sp>
      <p:sp>
        <p:nvSpPr>
          <p:cNvPr id="6" name="Footer Placeholder 5">
            <a:extLst>
              <a:ext uri="{FF2B5EF4-FFF2-40B4-BE49-F238E27FC236}">
                <a16:creationId xmlns:a16="http://schemas.microsoft.com/office/drawing/2014/main" id="{9F47C0F8-6378-5319-5602-16C2F893A6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78FA9A-A7B9-660E-9D83-638EF55522F3}"/>
              </a:ext>
            </a:extLst>
          </p:cNvPr>
          <p:cNvSpPr>
            <a:spLocks noGrp="1"/>
          </p:cNvSpPr>
          <p:nvPr>
            <p:ph type="sldNum" sz="quarter" idx="12"/>
          </p:nvPr>
        </p:nvSpPr>
        <p:spPr/>
        <p:txBody>
          <a:bodyPr/>
          <a:lstStyle/>
          <a:p>
            <a:fld id="{2B5FEBBB-AE04-46ED-A007-A5F83F5EAA61}" type="slidenum">
              <a:rPr lang="en-US" smtClean="0"/>
              <a:t>‹#›</a:t>
            </a:fld>
            <a:endParaRPr lang="en-US"/>
          </a:p>
        </p:txBody>
      </p:sp>
    </p:spTree>
    <p:extLst>
      <p:ext uri="{BB962C8B-B14F-4D97-AF65-F5344CB8AC3E}">
        <p14:creationId xmlns:p14="http://schemas.microsoft.com/office/powerpoint/2010/main" val="3913218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FDADE-1E6B-732A-EA23-FE4D363779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29C1F3-7884-991A-F20D-333BE1FDAD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DBCE11A-ED55-68F3-B9A9-3B92CBDEA3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6345B3-E56F-725F-CF9E-0A8FF6BE39EC}"/>
              </a:ext>
            </a:extLst>
          </p:cNvPr>
          <p:cNvSpPr>
            <a:spLocks noGrp="1"/>
          </p:cNvSpPr>
          <p:nvPr>
            <p:ph type="dt" sz="half" idx="10"/>
          </p:nvPr>
        </p:nvSpPr>
        <p:spPr/>
        <p:txBody>
          <a:bodyPr/>
          <a:lstStyle/>
          <a:p>
            <a:fld id="{385595F0-E57C-4DC8-BEF3-BB978CDDB658}" type="datetimeFigureOut">
              <a:rPr lang="en-US" smtClean="0"/>
              <a:t>5/8/2024</a:t>
            </a:fld>
            <a:endParaRPr lang="en-US"/>
          </a:p>
        </p:txBody>
      </p:sp>
      <p:sp>
        <p:nvSpPr>
          <p:cNvPr id="6" name="Footer Placeholder 5">
            <a:extLst>
              <a:ext uri="{FF2B5EF4-FFF2-40B4-BE49-F238E27FC236}">
                <a16:creationId xmlns:a16="http://schemas.microsoft.com/office/drawing/2014/main" id="{6FC3F2EB-AAAD-244D-2551-C3D89DE477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B73A22-0036-4E40-76C3-9218B3F4AED3}"/>
              </a:ext>
            </a:extLst>
          </p:cNvPr>
          <p:cNvSpPr>
            <a:spLocks noGrp="1"/>
          </p:cNvSpPr>
          <p:nvPr>
            <p:ph type="sldNum" sz="quarter" idx="12"/>
          </p:nvPr>
        </p:nvSpPr>
        <p:spPr/>
        <p:txBody>
          <a:bodyPr/>
          <a:lstStyle/>
          <a:p>
            <a:fld id="{2B5FEBBB-AE04-46ED-A007-A5F83F5EAA61}" type="slidenum">
              <a:rPr lang="en-US" smtClean="0"/>
              <a:t>‹#›</a:t>
            </a:fld>
            <a:endParaRPr lang="en-US"/>
          </a:p>
        </p:txBody>
      </p:sp>
    </p:spTree>
    <p:extLst>
      <p:ext uri="{BB962C8B-B14F-4D97-AF65-F5344CB8AC3E}">
        <p14:creationId xmlns:p14="http://schemas.microsoft.com/office/powerpoint/2010/main" val="2124216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E4F1EB-8A71-2A6F-D6FF-92363AC290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89F45E-42CA-345C-925A-E01A6B3E1E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F4A0FB-D04F-9C26-8036-B7981B661C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85595F0-E57C-4DC8-BEF3-BB978CDDB658}" type="datetimeFigureOut">
              <a:rPr lang="en-US" smtClean="0"/>
              <a:t>5/8/2024</a:t>
            </a:fld>
            <a:endParaRPr lang="en-US"/>
          </a:p>
        </p:txBody>
      </p:sp>
      <p:sp>
        <p:nvSpPr>
          <p:cNvPr id="5" name="Footer Placeholder 4">
            <a:extLst>
              <a:ext uri="{FF2B5EF4-FFF2-40B4-BE49-F238E27FC236}">
                <a16:creationId xmlns:a16="http://schemas.microsoft.com/office/drawing/2014/main" id="{D0E68B47-A286-016D-E8AB-724FF62554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8189AC1-CB2C-7AB8-0743-4D2E83BF73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B5FEBBB-AE04-46ED-A007-A5F83F5EAA61}" type="slidenum">
              <a:rPr lang="en-US" smtClean="0"/>
              <a:t>‹#›</a:t>
            </a:fld>
            <a:endParaRPr lang="en-US"/>
          </a:p>
        </p:txBody>
      </p:sp>
    </p:spTree>
    <p:extLst>
      <p:ext uri="{BB962C8B-B14F-4D97-AF65-F5344CB8AC3E}">
        <p14:creationId xmlns:p14="http://schemas.microsoft.com/office/powerpoint/2010/main" val="20000738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7.png"/><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gif"/></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3.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62.png"/><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5.svg"/><Relationship Id="rId7" Type="http://schemas.openxmlformats.org/officeDocument/2006/relationships/image" Target="../media/image69.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7.svg"/><Relationship Id="rId7" Type="http://schemas.openxmlformats.org/officeDocument/2006/relationships/image" Target="../media/image73.sv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65.svg"/><Relationship Id="rId5" Type="http://schemas.openxmlformats.org/officeDocument/2006/relationships/image" Target="../media/image71.svg"/><Relationship Id="rId10" Type="http://schemas.openxmlformats.org/officeDocument/2006/relationships/image" Target="../media/image64.png"/><Relationship Id="rId4" Type="http://schemas.openxmlformats.org/officeDocument/2006/relationships/image" Target="../media/image70.png"/><Relationship Id="rId9" Type="http://schemas.openxmlformats.org/officeDocument/2006/relationships/image" Target="../media/image75.svg"/></Relationships>
</file>

<file path=ppt/slides/_rels/slide3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894D28-3052-34B4-C1C2-92F59AF8ADF0}"/>
              </a:ext>
            </a:extLst>
          </p:cNvPr>
          <p:cNvPicPr>
            <a:picLocks noGrp="1" noRot="1" noChangeAspect="1" noMove="1" noResize="1" noEditPoints="1" noAdjustHandles="1" noChangeArrowheads="1" noChangeShapeType="1" noCrop="1"/>
          </p:cNvPicPr>
          <p:nvPr/>
        </p:nvPicPr>
        <p:blipFill rotWithShape="1">
          <a:blip r:embed="rId3"/>
          <a:srcRect l="5672" t="7113" b="16860"/>
          <a:stretch/>
        </p:blipFill>
        <p:spPr>
          <a:xfrm>
            <a:off x="201560" y="107577"/>
            <a:ext cx="11760068" cy="7576158"/>
          </a:xfrm>
          <a:prstGeom prst="rect">
            <a:avLst/>
          </a:prstGeom>
        </p:spPr>
      </p:pic>
    </p:spTree>
    <p:extLst>
      <p:ext uri="{BB962C8B-B14F-4D97-AF65-F5344CB8AC3E}">
        <p14:creationId xmlns:p14="http://schemas.microsoft.com/office/powerpoint/2010/main" val="1460048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79E5A4-305E-465E-6F09-F57DE1F0E3BD}"/>
              </a:ext>
            </a:extLst>
          </p:cNvPr>
          <p:cNvSpPr txBox="1"/>
          <p:nvPr/>
        </p:nvSpPr>
        <p:spPr>
          <a:xfrm>
            <a:off x="1860698" y="150259"/>
            <a:ext cx="9229059" cy="1323439"/>
          </a:xfrm>
          <a:prstGeom prst="rect">
            <a:avLst/>
          </a:prstGeom>
          <a:noFill/>
        </p:spPr>
        <p:txBody>
          <a:bodyPr wrap="square">
            <a:spAutoFit/>
          </a:bodyPr>
          <a:lstStyle/>
          <a:p>
            <a:pPr algn="ctr"/>
            <a:r>
              <a:rPr lang="en-US" sz="4000">
                <a:solidFill>
                  <a:srgbClr val="FF0000"/>
                </a:solidFill>
                <a:latin typeface="#9Slide03 SFU Futura_12" panose="00000400000000000000" pitchFamily="2" charset="0"/>
              </a:rPr>
              <a:t>Nêu một đặc điểm nổi bật của vùng châu thổ sông Hồng và sông Cửu Long?</a:t>
            </a:r>
          </a:p>
        </p:txBody>
      </p:sp>
      <p:grpSp>
        <p:nvGrpSpPr>
          <p:cNvPr id="9" name="Group 8">
            <a:extLst>
              <a:ext uri="{FF2B5EF4-FFF2-40B4-BE49-F238E27FC236}">
                <a16:creationId xmlns:a16="http://schemas.microsoft.com/office/drawing/2014/main" id="{E66F554D-78D6-1D31-F4C4-D29962F0B90D}"/>
              </a:ext>
            </a:extLst>
          </p:cNvPr>
          <p:cNvGrpSpPr/>
          <p:nvPr/>
        </p:nvGrpSpPr>
        <p:grpSpPr>
          <a:xfrm>
            <a:off x="402626" y="2024360"/>
            <a:ext cx="11386748" cy="4456174"/>
            <a:chOff x="0" y="1801077"/>
            <a:chExt cx="11386748" cy="4456174"/>
          </a:xfrm>
        </p:grpSpPr>
        <p:sp>
          <p:nvSpPr>
            <p:cNvPr id="5" name="TextBox 4">
              <a:extLst>
                <a:ext uri="{FF2B5EF4-FFF2-40B4-BE49-F238E27FC236}">
                  <a16:creationId xmlns:a16="http://schemas.microsoft.com/office/drawing/2014/main" id="{B318A81F-6D71-58DB-6767-54E2C88EAC09}"/>
                </a:ext>
              </a:extLst>
            </p:cNvPr>
            <p:cNvSpPr txBox="1"/>
            <p:nvPr/>
          </p:nvSpPr>
          <p:spPr>
            <a:xfrm>
              <a:off x="0" y="5034339"/>
              <a:ext cx="5560980" cy="1200329"/>
            </a:xfrm>
            <a:prstGeom prst="rect">
              <a:avLst/>
            </a:prstGeom>
            <a:noFill/>
          </p:spPr>
          <p:txBody>
            <a:bodyPr wrap="square">
              <a:spAutoFit/>
            </a:bodyPr>
            <a:lstStyle/>
            <a:p>
              <a:pPr lvl="0" algn="ctr">
                <a:buClr>
                  <a:srgbClr val="181717"/>
                </a:buClr>
                <a:buSzPts val="1250"/>
              </a:pPr>
              <a:r>
                <a:rPr lang="en-US" sz="3600">
                  <a:solidFill>
                    <a:srgbClr val="7030A0"/>
                  </a:solidFill>
                  <a:latin typeface="#9Slide03 SFU Futura_12" panose="00000400000000000000" pitchFamily="2" charset="0"/>
                </a:rPr>
                <a:t>Đờn ca tài tử</a:t>
              </a:r>
              <a:endParaRPr lang="en-US" sz="3600" u="none">
                <a:solidFill>
                  <a:srgbClr val="7030A0"/>
                </a:solidFill>
                <a:uFillTx/>
                <a:latin typeface="#9Slide03 SFU Futura_12" panose="00000400000000000000" pitchFamily="2" charset="0"/>
              </a:endParaRPr>
            </a:p>
            <a:p>
              <a:pPr lvl="0" algn="ctr">
                <a:buClr>
                  <a:srgbClr val="181717"/>
                </a:buClr>
                <a:buSzPts val="1250"/>
              </a:pPr>
              <a:r>
                <a:rPr lang="en-US" sz="3600" u="none">
                  <a:solidFill>
                    <a:srgbClr val="7030A0"/>
                  </a:solidFill>
                  <a:uFillTx/>
                  <a:latin typeface="#9Slide03 SFU Futura_12" panose="00000400000000000000" pitchFamily="2" charset="0"/>
                </a:rPr>
                <a:t> </a:t>
              </a:r>
              <a:endParaRPr lang="en-US" sz="3600">
                <a:solidFill>
                  <a:srgbClr val="7030A0"/>
                </a:solidFill>
                <a:latin typeface="#9Slide03 SFU Futura_12" panose="00000400000000000000" pitchFamily="2" charset="0"/>
              </a:endParaRPr>
            </a:p>
          </p:txBody>
        </p:sp>
        <p:pic>
          <p:nvPicPr>
            <p:cNvPr id="6" name="Picture 2" descr="Nhiều sự kiện tại Festival Đờn ca tài tử ở Bạc Liêu - Tạp chí Kinh tế Sài  Gòn">
              <a:extLst>
                <a:ext uri="{FF2B5EF4-FFF2-40B4-BE49-F238E27FC236}">
                  <a16:creationId xmlns:a16="http://schemas.microsoft.com/office/drawing/2014/main" id="{3EBA3A6D-ED72-F0F6-3BE4-6067AB7024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182" y="1801077"/>
              <a:ext cx="5315641" cy="32558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119B40BD-400A-86CF-CF24-D8078D599E6B}"/>
                </a:ext>
              </a:extLst>
            </p:cNvPr>
            <p:cNvSpPr txBox="1"/>
            <p:nvPr/>
          </p:nvSpPr>
          <p:spPr>
            <a:xfrm>
              <a:off x="6355769" y="5056922"/>
              <a:ext cx="4771210" cy="1200329"/>
            </a:xfrm>
            <a:prstGeom prst="rect">
              <a:avLst/>
            </a:prstGeom>
            <a:solidFill>
              <a:schemeClr val="bg1"/>
            </a:solidFill>
          </p:spPr>
          <p:txBody>
            <a:bodyPr wrap="square">
              <a:spAutoFit/>
            </a:bodyPr>
            <a:lstStyle/>
            <a:p>
              <a:pPr lvl="0" algn="ctr">
                <a:buClr>
                  <a:srgbClr val="181717"/>
                </a:buClr>
                <a:buSzPts val="1250"/>
              </a:pPr>
              <a:r>
                <a:rPr lang="en-US" sz="3600" u="none">
                  <a:solidFill>
                    <a:srgbClr val="7030A0"/>
                  </a:solidFill>
                  <a:uFillTx/>
                  <a:latin typeface="#9Slide03 SFU Futura_12" panose="00000400000000000000" pitchFamily="2" charset="0"/>
                </a:rPr>
                <a:t>Hát quan họ</a:t>
              </a:r>
            </a:p>
            <a:p>
              <a:pPr lvl="0" algn="ctr">
                <a:buClr>
                  <a:srgbClr val="181717"/>
                </a:buClr>
                <a:buSzPts val="1250"/>
              </a:pPr>
              <a:r>
                <a:rPr lang="en-US" sz="3600" u="none">
                  <a:solidFill>
                    <a:srgbClr val="7030A0"/>
                  </a:solidFill>
                  <a:uFillTx/>
                  <a:latin typeface="#9Slide03 SFU Futura_12" panose="00000400000000000000" pitchFamily="2" charset="0"/>
                </a:rPr>
                <a:t> </a:t>
              </a:r>
              <a:endParaRPr lang="en-US" sz="3600">
                <a:solidFill>
                  <a:srgbClr val="7030A0"/>
                </a:solidFill>
                <a:latin typeface="#9Slide03 SFU Futura_12" panose="00000400000000000000" pitchFamily="2" charset="0"/>
              </a:endParaRPr>
            </a:p>
          </p:txBody>
        </p:sp>
        <p:pic>
          <p:nvPicPr>
            <p:cNvPr id="8" name="Picture 2" descr="Quan họ Bắc Ninh - HOÀNG THÀNH THĂNG LONG">
              <a:extLst>
                <a:ext uri="{FF2B5EF4-FFF2-40B4-BE49-F238E27FC236}">
                  <a16:creationId xmlns:a16="http://schemas.microsoft.com/office/drawing/2014/main" id="{B9ACBAC5-F707-BB0F-EA9F-052E70BF41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801077"/>
              <a:ext cx="5290748" cy="32558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11" name="Picture 10" descr="A blue square with a magnifying glass in the center&#10;&#10;Description automatically generated">
            <a:extLst>
              <a:ext uri="{FF2B5EF4-FFF2-40B4-BE49-F238E27FC236}">
                <a16:creationId xmlns:a16="http://schemas.microsoft.com/office/drawing/2014/main" id="{83818170-96BF-BA93-A267-66863A5370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392" y="-169873"/>
            <a:ext cx="1963701" cy="1963701"/>
          </a:xfrm>
          <a:prstGeom prst="rect">
            <a:avLst/>
          </a:prstGeom>
        </p:spPr>
      </p:pic>
      <p:grpSp>
        <p:nvGrpSpPr>
          <p:cNvPr id="12" name="Group 11">
            <a:extLst>
              <a:ext uri="{FF2B5EF4-FFF2-40B4-BE49-F238E27FC236}">
                <a16:creationId xmlns:a16="http://schemas.microsoft.com/office/drawing/2014/main" id="{98B53B7A-0377-1FEF-E786-608EB2168A5A}"/>
              </a:ext>
            </a:extLst>
          </p:cNvPr>
          <p:cNvGrpSpPr/>
          <p:nvPr/>
        </p:nvGrpSpPr>
        <p:grpSpPr>
          <a:xfrm>
            <a:off x="217210" y="1793828"/>
            <a:ext cx="11757580" cy="4286453"/>
            <a:chOff x="88605" y="1447356"/>
            <a:chExt cx="11757580" cy="4286453"/>
          </a:xfrm>
        </p:grpSpPr>
        <p:pic>
          <p:nvPicPr>
            <p:cNvPr id="9218" name="Picture 2" descr="Dự án Đê chống ngập sông Hồng đáp ứng yêu cầu vượt lũ tiểu mãn">
              <a:extLst>
                <a:ext uri="{FF2B5EF4-FFF2-40B4-BE49-F238E27FC236}">
                  <a16:creationId xmlns:a16="http://schemas.microsoft.com/office/drawing/2014/main" id="{5C523010-5384-1AA1-E0C5-67EA8E09AE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605" y="1447356"/>
              <a:ext cx="6096000" cy="361507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Mùa lũ đẹp&quot; ở Đồng bằng sông Cửu Long">
              <a:extLst>
                <a:ext uri="{FF2B5EF4-FFF2-40B4-BE49-F238E27FC236}">
                  <a16:creationId xmlns:a16="http://schemas.microsoft.com/office/drawing/2014/main" id="{5611D10B-88EB-CAC9-F662-8732340CC7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4094" y="1447356"/>
              <a:ext cx="5502091" cy="361507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71FE306-0E52-4038-F8DF-7AF8A928B362}"/>
                </a:ext>
              </a:extLst>
            </p:cNvPr>
            <p:cNvSpPr txBox="1"/>
            <p:nvPr/>
          </p:nvSpPr>
          <p:spPr>
            <a:xfrm>
              <a:off x="751000" y="5087478"/>
              <a:ext cx="4771210" cy="646331"/>
            </a:xfrm>
            <a:prstGeom prst="rect">
              <a:avLst/>
            </a:prstGeom>
            <a:solidFill>
              <a:schemeClr val="bg1"/>
            </a:solidFill>
          </p:spPr>
          <p:txBody>
            <a:bodyPr wrap="square">
              <a:spAutoFit/>
            </a:bodyPr>
            <a:lstStyle/>
            <a:p>
              <a:pPr lvl="0" algn="ctr">
                <a:buClr>
                  <a:srgbClr val="181717"/>
                </a:buClr>
                <a:buSzPts val="1250"/>
              </a:pPr>
              <a:r>
                <a:rPr lang="en-US" sz="3600">
                  <a:solidFill>
                    <a:srgbClr val="7030A0"/>
                  </a:solidFill>
                  <a:latin typeface="#9Slide03 SFU Futura_12" panose="00000400000000000000" pitchFamily="2" charset="0"/>
                </a:rPr>
                <a:t>Đắp đê ngăn lũ</a:t>
              </a:r>
            </a:p>
          </p:txBody>
        </p:sp>
        <p:sp>
          <p:nvSpPr>
            <p:cNvPr id="14" name="TextBox 13">
              <a:extLst>
                <a:ext uri="{FF2B5EF4-FFF2-40B4-BE49-F238E27FC236}">
                  <a16:creationId xmlns:a16="http://schemas.microsoft.com/office/drawing/2014/main" id="{0E6A851D-DDA7-553E-DC9B-6279C47FE2C1}"/>
                </a:ext>
              </a:extLst>
            </p:cNvPr>
            <p:cNvSpPr txBox="1"/>
            <p:nvPr/>
          </p:nvSpPr>
          <p:spPr>
            <a:xfrm>
              <a:off x="6570554" y="5087478"/>
              <a:ext cx="4771210" cy="646331"/>
            </a:xfrm>
            <a:prstGeom prst="rect">
              <a:avLst/>
            </a:prstGeom>
            <a:solidFill>
              <a:schemeClr val="bg1"/>
            </a:solidFill>
          </p:spPr>
          <p:txBody>
            <a:bodyPr wrap="square">
              <a:spAutoFit/>
            </a:bodyPr>
            <a:lstStyle/>
            <a:p>
              <a:pPr lvl="0" algn="ctr">
                <a:buClr>
                  <a:srgbClr val="181717"/>
                </a:buClr>
                <a:buSzPts val="1250"/>
              </a:pPr>
              <a:r>
                <a:rPr lang="en-US" sz="3600">
                  <a:solidFill>
                    <a:srgbClr val="7030A0"/>
                  </a:solidFill>
                  <a:latin typeface="#9Slide03 SFU Futura_12" panose="00000400000000000000" pitchFamily="2" charset="0"/>
                </a:rPr>
                <a:t>Sống chung với lũ</a:t>
              </a:r>
            </a:p>
          </p:txBody>
        </p:sp>
      </p:grpSp>
    </p:spTree>
    <p:extLst>
      <p:ext uri="{BB962C8B-B14F-4D97-AF65-F5344CB8AC3E}">
        <p14:creationId xmlns:p14="http://schemas.microsoft.com/office/powerpoint/2010/main" val="303705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7" name="Rectangle 1056">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1FD61AA-9E78-C950-8CF7-605133A746F3}"/>
              </a:ext>
            </a:extLst>
          </p:cNvPr>
          <p:cNvSpPr txBox="1"/>
          <p:nvPr/>
        </p:nvSpPr>
        <p:spPr>
          <a:xfrm>
            <a:off x="572387" y="359342"/>
            <a:ext cx="10515600" cy="184001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b="1" kern="1200">
                <a:solidFill>
                  <a:srgbClr val="00B050"/>
                </a:solidFill>
                <a:latin typeface="#9Slide03 SFU Futura_05" panose="00000800000000000000" pitchFamily="2" charset="0"/>
                <a:ea typeface="+mj-ea"/>
                <a:cs typeface="+mj-cs"/>
              </a:rPr>
              <a:t>CHỦ ĐỀ 2 </a:t>
            </a:r>
          </a:p>
          <a:p>
            <a:pPr algn="ctr">
              <a:lnSpc>
                <a:spcPct val="90000"/>
              </a:lnSpc>
              <a:spcBef>
                <a:spcPct val="0"/>
              </a:spcBef>
              <a:spcAft>
                <a:spcPts val="600"/>
              </a:spcAft>
            </a:pPr>
            <a:r>
              <a:rPr lang="en-US" sz="3600" b="1" kern="1200">
                <a:solidFill>
                  <a:srgbClr val="00B050"/>
                </a:solidFill>
                <a:latin typeface="#9Slide03 SFU Futura_05" panose="00000800000000000000" pitchFamily="2" charset="0"/>
                <a:ea typeface="+mj-ea"/>
                <a:cs typeface="+mj-cs"/>
              </a:rPr>
              <a:t>VĂN MINH CHÂU THỔ SÔNG HỒNG </a:t>
            </a:r>
          </a:p>
          <a:p>
            <a:pPr algn="ctr">
              <a:lnSpc>
                <a:spcPct val="90000"/>
              </a:lnSpc>
              <a:spcBef>
                <a:spcPct val="0"/>
              </a:spcBef>
              <a:spcAft>
                <a:spcPts val="600"/>
              </a:spcAft>
            </a:pPr>
            <a:r>
              <a:rPr lang="en-US" sz="3600" b="1" kern="1200">
                <a:solidFill>
                  <a:srgbClr val="00B050"/>
                </a:solidFill>
                <a:latin typeface="#9Slide03 SFU Futura_05" panose="00000800000000000000" pitchFamily="2" charset="0"/>
                <a:ea typeface="+mj-ea"/>
                <a:cs typeface="+mj-cs"/>
              </a:rPr>
              <a:t>VÀ SÔNG CỬU LONG</a:t>
            </a:r>
          </a:p>
        </p:txBody>
      </p:sp>
      <p:pic>
        <p:nvPicPr>
          <p:cNvPr id="1028" name="Picture 4" descr="Kỳ tích sông Hồng” sẽ tỏa sáng Hà Nội">
            <a:extLst>
              <a:ext uri="{FF2B5EF4-FFF2-40B4-BE49-F238E27FC236}">
                <a16:creationId xmlns:a16="http://schemas.microsoft.com/office/drawing/2014/main" id="{68D7811B-A0E4-8C09-C8E2-CC6B00C983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7826" r="12574" b="-2"/>
          <a:stretch/>
        </p:blipFill>
        <p:spPr bwMode="auto">
          <a:xfrm>
            <a:off x="182787" y="2558694"/>
            <a:ext cx="2827865" cy="37318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ia sẻ lợi ích lưu vực sông Mê Kông-Bài 2: Đê nuôi dưỡng Đồng bằng sông  Cửu Long">
            <a:extLst>
              <a:ext uri="{FF2B5EF4-FFF2-40B4-BE49-F238E27FC236}">
                <a16:creationId xmlns:a16="http://schemas.microsoft.com/office/drawing/2014/main" id="{67283512-A67D-5A1F-E529-42B5491F9D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475" r="23695" b="3"/>
          <a:stretch/>
        </p:blipFill>
        <p:spPr bwMode="auto">
          <a:xfrm>
            <a:off x="3180760" y="2558694"/>
            <a:ext cx="2827865" cy="37318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ùm ảnh ấn tượng về đồng bằng sông Cửu Long | Báo ảnh Dân tộc và Miền núi">
            <a:extLst>
              <a:ext uri="{FF2B5EF4-FFF2-40B4-BE49-F238E27FC236}">
                <a16:creationId xmlns:a16="http://schemas.microsoft.com/office/drawing/2014/main" id="{4C480BAC-98BB-0E5E-84CA-C17680E6E5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53" r="35835"/>
          <a:stretch/>
        </p:blipFill>
        <p:spPr bwMode="auto">
          <a:xfrm>
            <a:off x="6178733" y="2558694"/>
            <a:ext cx="2827865" cy="37318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Vùng Châu thổ sông Hồng">
            <a:extLst>
              <a:ext uri="{FF2B5EF4-FFF2-40B4-BE49-F238E27FC236}">
                <a16:creationId xmlns:a16="http://schemas.microsoft.com/office/drawing/2014/main" id="{3058C7A6-1B1A-13AC-1819-D79F11F5FC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9352" r="39878"/>
          <a:stretch/>
        </p:blipFill>
        <p:spPr bwMode="auto">
          <a:xfrm>
            <a:off x="9176706" y="2558694"/>
            <a:ext cx="2827865" cy="3731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460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0087D53-9295-4463-AAE4-D5C626046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1C56159-CEAB-8062-1677-7E1318FE6CBE}"/>
              </a:ext>
            </a:extLst>
          </p:cNvPr>
          <p:cNvSpPr txBox="1"/>
          <p:nvPr/>
        </p:nvSpPr>
        <p:spPr>
          <a:xfrm>
            <a:off x="-991660" y="4349004"/>
            <a:ext cx="14172272" cy="106583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2800" b="1">
                <a:solidFill>
                  <a:srgbClr val="00B050"/>
                </a:solidFill>
                <a:latin typeface="#9Slide03 SFU Futura_05" panose="00000800000000000000" pitchFamily="2" charset="0"/>
                <a:ea typeface="+mj-ea"/>
                <a:cs typeface="+mj-cs"/>
              </a:rPr>
              <a:t>1. VĂN HÓA CHÂU THỔ SÔNG HỒNG VÀ SÔNG CỬU LONG</a:t>
            </a:r>
          </a:p>
        </p:txBody>
      </p:sp>
      <p:pic>
        <p:nvPicPr>
          <p:cNvPr id="4" name="Picture 6" descr="Trình diễn Đờn ca tài tử và thưởng thức “Hương vị miền Tây” tại Làng Văn  hoá - Du lịch các dân tộc Việt Nam | Báo ảnh Dân tộc và Miền núi">
            <a:extLst>
              <a:ext uri="{FF2B5EF4-FFF2-40B4-BE49-F238E27FC236}">
                <a16:creationId xmlns:a16="http://schemas.microsoft.com/office/drawing/2014/main" id="{60C442D3-8E8C-0614-F88D-009A3754A8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672" b="-2"/>
          <a:stretch/>
        </p:blipFill>
        <p:spPr bwMode="auto">
          <a:xfrm>
            <a:off x="320040" y="611236"/>
            <a:ext cx="5614416" cy="33129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Khám phá truyền thuyết quan họ, đặc sản của Bắc Ninh">
            <a:extLst>
              <a:ext uri="{FF2B5EF4-FFF2-40B4-BE49-F238E27FC236}">
                <a16:creationId xmlns:a16="http://schemas.microsoft.com/office/drawing/2014/main" id="{9918A0E5-9E8F-081A-8A19-37ECFFE89D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33" r="6893" b="-3"/>
          <a:stretch/>
        </p:blipFill>
        <p:spPr bwMode="auto">
          <a:xfrm>
            <a:off x="6254496" y="611241"/>
            <a:ext cx="5614416" cy="3312942"/>
          </a:xfrm>
          <a:prstGeom prst="rect">
            <a:avLst/>
          </a:prstGeom>
          <a:noFill/>
          <a:extLst>
            <a:ext uri="{909E8E84-426E-40DD-AFC4-6F175D3DCCD1}">
              <a14:hiddenFill xmlns:a14="http://schemas.microsoft.com/office/drawing/2010/main">
                <a:solidFill>
                  <a:srgbClr val="FFFFFF"/>
                </a:solidFill>
              </a14:hiddenFill>
            </a:ext>
          </a:extLst>
        </p:spPr>
      </p:pic>
      <p:sp>
        <p:nvSpPr>
          <p:cNvPr id="11"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4358"/>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8307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344C03B-CD8E-ABC8-51B2-54A411704A4D}"/>
              </a:ext>
            </a:extLst>
          </p:cNvPr>
          <p:cNvSpPr/>
          <p:nvPr/>
        </p:nvSpPr>
        <p:spPr>
          <a:xfrm>
            <a:off x="350874" y="2248784"/>
            <a:ext cx="5667155" cy="4268973"/>
          </a:xfrm>
          <a:prstGeom prst="rect">
            <a:avLst/>
          </a:prstGeom>
          <a:noFill/>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359C195-9AF4-7C9B-B2E8-3D49197A3006}"/>
              </a:ext>
            </a:extLst>
          </p:cNvPr>
          <p:cNvSpPr/>
          <p:nvPr/>
        </p:nvSpPr>
        <p:spPr>
          <a:xfrm>
            <a:off x="6432696" y="2248785"/>
            <a:ext cx="5667155" cy="4268972"/>
          </a:xfrm>
          <a:prstGeom prst="rect">
            <a:avLst/>
          </a:prstGeom>
          <a:noFill/>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39509AA4-484B-0BC0-4920-DC09D48D1E84}"/>
              </a:ext>
            </a:extLst>
          </p:cNvPr>
          <p:cNvGrpSpPr/>
          <p:nvPr/>
        </p:nvGrpSpPr>
        <p:grpSpPr>
          <a:xfrm>
            <a:off x="350873" y="1346131"/>
            <a:ext cx="5667155" cy="769441"/>
            <a:chOff x="350875" y="997511"/>
            <a:chExt cx="5667155" cy="769441"/>
          </a:xfrm>
        </p:grpSpPr>
        <p:sp>
          <p:nvSpPr>
            <p:cNvPr id="3" name="Rectangle 2">
              <a:extLst>
                <a:ext uri="{FF2B5EF4-FFF2-40B4-BE49-F238E27FC236}">
                  <a16:creationId xmlns:a16="http://schemas.microsoft.com/office/drawing/2014/main" id="{0E8AACD3-5220-E66F-0EB6-2F3CB8C44DBC}"/>
                </a:ext>
              </a:extLst>
            </p:cNvPr>
            <p:cNvSpPr/>
            <p:nvPr/>
          </p:nvSpPr>
          <p:spPr>
            <a:xfrm>
              <a:off x="350875" y="1084522"/>
              <a:ext cx="5667155" cy="646331"/>
            </a:xfrm>
            <a:prstGeom prst="rect">
              <a:avLst/>
            </a:prstGeom>
            <a:solidFill>
              <a:srgbClr val="00B050"/>
            </a:solidFill>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 name="TextBox 7">
              <a:extLst>
                <a:ext uri="{FF2B5EF4-FFF2-40B4-BE49-F238E27FC236}">
                  <a16:creationId xmlns:a16="http://schemas.microsoft.com/office/drawing/2014/main" id="{F4E262B5-AB9B-FE96-2DB8-1E6C4E4AF988}"/>
                </a:ext>
              </a:extLst>
            </p:cNvPr>
            <p:cNvSpPr txBox="1"/>
            <p:nvPr/>
          </p:nvSpPr>
          <p:spPr>
            <a:xfrm>
              <a:off x="773518" y="997511"/>
              <a:ext cx="4255682" cy="769441"/>
            </a:xfrm>
            <a:prstGeom prst="rect">
              <a:avLst/>
            </a:prstGeom>
            <a:noFill/>
          </p:spPr>
          <p:txBody>
            <a:bodyPr wrap="square">
              <a:spAutoFit/>
            </a:bodyPr>
            <a:lstStyle/>
            <a:p>
              <a:r>
                <a:rPr lang="en-US" sz="4400">
                  <a:solidFill>
                    <a:srgbClr val="FFFF00"/>
                  </a:solidFill>
                  <a:latin typeface="Arial" panose="020B0604020202020204" pitchFamily="34" charset="0"/>
                  <a:ea typeface="Cambria" panose="02040503050406030204" pitchFamily="18" charset="0"/>
                  <a:cs typeface="Arial" panose="020B0604020202020204" pitchFamily="34" charset="0"/>
                </a:rPr>
                <a:t> </a:t>
              </a:r>
              <a:r>
                <a:rPr lang="vi-VN" sz="3600">
                  <a:solidFill>
                    <a:srgbClr val="FFFF00"/>
                  </a:solidFill>
                  <a:effectLst/>
                  <a:latin typeface="#9Slide03 SFU Futura_12" panose="00000400000000000000" pitchFamily="2" charset="0"/>
                  <a:ea typeface="Cambria" panose="02040503050406030204" pitchFamily="18" charset="0"/>
                  <a:cs typeface="Arial" panose="020B0604020202020204" pitchFamily="34" charset="0"/>
                </a:rPr>
                <a:t>Nhóm 1</a:t>
              </a:r>
              <a:r>
                <a:rPr lang="en-US" sz="3600">
                  <a:solidFill>
                    <a:srgbClr val="FFFF00"/>
                  </a:solidFill>
                  <a:effectLst/>
                  <a:latin typeface="#9Slide03 SFU Futura_12" panose="00000400000000000000" pitchFamily="2" charset="0"/>
                  <a:ea typeface="Cambria" panose="02040503050406030204" pitchFamily="18" charset="0"/>
                  <a:cs typeface="Arial" panose="020B0604020202020204" pitchFamily="34" charset="0"/>
                </a:rPr>
                <a:t>,2,3,4</a:t>
              </a:r>
              <a:r>
                <a:rPr lang="vi-VN" sz="3600">
                  <a:solidFill>
                    <a:srgbClr val="FFFF00"/>
                  </a:solidFill>
                  <a:effectLst/>
                  <a:latin typeface="#9Slide03 SFU Futura_12" panose="00000400000000000000" pitchFamily="2" charset="0"/>
                  <a:ea typeface="Cambria" panose="02040503050406030204" pitchFamily="18" charset="0"/>
                  <a:cs typeface="Arial" panose="020B0604020202020204" pitchFamily="34" charset="0"/>
                </a:rPr>
                <a:t>: </a:t>
              </a:r>
              <a:endParaRPr lang="en-US" sz="3600">
                <a:solidFill>
                  <a:srgbClr val="FFFF00"/>
                </a:solidFill>
              </a:endParaRPr>
            </a:p>
          </p:txBody>
        </p:sp>
      </p:grpSp>
      <p:grpSp>
        <p:nvGrpSpPr>
          <p:cNvPr id="18" name="Group 17">
            <a:extLst>
              <a:ext uri="{FF2B5EF4-FFF2-40B4-BE49-F238E27FC236}">
                <a16:creationId xmlns:a16="http://schemas.microsoft.com/office/drawing/2014/main" id="{86CF3F74-B1AA-C5F9-65B2-11FA8B8BF7AE}"/>
              </a:ext>
            </a:extLst>
          </p:cNvPr>
          <p:cNvGrpSpPr/>
          <p:nvPr/>
        </p:nvGrpSpPr>
        <p:grpSpPr>
          <a:xfrm>
            <a:off x="6440671" y="1346130"/>
            <a:ext cx="5667155" cy="769441"/>
            <a:chOff x="6432697" y="999106"/>
            <a:chExt cx="5667155" cy="769441"/>
          </a:xfrm>
        </p:grpSpPr>
        <p:sp>
          <p:nvSpPr>
            <p:cNvPr id="4" name="Rectangle 3">
              <a:extLst>
                <a:ext uri="{FF2B5EF4-FFF2-40B4-BE49-F238E27FC236}">
                  <a16:creationId xmlns:a16="http://schemas.microsoft.com/office/drawing/2014/main" id="{57A2473F-5E91-15FA-BAB2-6A56AC4AB86A}"/>
                </a:ext>
              </a:extLst>
            </p:cNvPr>
            <p:cNvSpPr/>
            <p:nvPr/>
          </p:nvSpPr>
          <p:spPr>
            <a:xfrm>
              <a:off x="6432697" y="1084521"/>
              <a:ext cx="5667155" cy="646331"/>
            </a:xfrm>
            <a:prstGeom prst="rect">
              <a:avLst/>
            </a:prstGeom>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TextBox 8">
              <a:extLst>
                <a:ext uri="{FF2B5EF4-FFF2-40B4-BE49-F238E27FC236}">
                  <a16:creationId xmlns:a16="http://schemas.microsoft.com/office/drawing/2014/main" id="{2BC2D331-29D0-B275-7FEA-1368385612F9}"/>
                </a:ext>
              </a:extLst>
            </p:cNvPr>
            <p:cNvSpPr txBox="1"/>
            <p:nvPr/>
          </p:nvSpPr>
          <p:spPr>
            <a:xfrm>
              <a:off x="7162800" y="999106"/>
              <a:ext cx="4255682" cy="769441"/>
            </a:xfrm>
            <a:prstGeom prst="rect">
              <a:avLst/>
            </a:prstGeom>
            <a:noFill/>
          </p:spPr>
          <p:txBody>
            <a:bodyPr wrap="square">
              <a:spAutoFit/>
            </a:bodyPr>
            <a:lstStyle/>
            <a:p>
              <a:r>
                <a:rPr lang="en-US" sz="4400">
                  <a:solidFill>
                    <a:srgbClr val="FFFF00"/>
                  </a:solidFill>
                  <a:latin typeface="Arial" panose="020B0604020202020204" pitchFamily="34" charset="0"/>
                  <a:ea typeface="Cambria" panose="02040503050406030204" pitchFamily="18" charset="0"/>
                  <a:cs typeface="Arial" panose="020B0604020202020204" pitchFamily="34" charset="0"/>
                </a:rPr>
                <a:t> </a:t>
              </a:r>
              <a:r>
                <a:rPr lang="vi-VN" sz="3600">
                  <a:solidFill>
                    <a:srgbClr val="FFFF00"/>
                  </a:solidFill>
                  <a:effectLst/>
                  <a:latin typeface="#9Slide03 SFU Futura_12" panose="00000400000000000000" pitchFamily="2" charset="0"/>
                  <a:ea typeface="Cambria" panose="02040503050406030204" pitchFamily="18" charset="0"/>
                  <a:cs typeface="Arial" panose="020B0604020202020204" pitchFamily="34" charset="0"/>
                </a:rPr>
                <a:t>Nhóm </a:t>
              </a:r>
              <a:r>
                <a:rPr lang="en-US" sz="3600">
                  <a:solidFill>
                    <a:srgbClr val="FFFF00"/>
                  </a:solidFill>
                  <a:effectLst/>
                  <a:latin typeface="#9Slide03 SFU Futura_12" panose="00000400000000000000" pitchFamily="2" charset="0"/>
                  <a:ea typeface="Cambria" panose="02040503050406030204" pitchFamily="18" charset="0"/>
                  <a:cs typeface="Arial" panose="020B0604020202020204" pitchFamily="34" charset="0"/>
                </a:rPr>
                <a:t>5,6,7,8</a:t>
              </a:r>
              <a:r>
                <a:rPr lang="vi-VN" sz="3600">
                  <a:solidFill>
                    <a:srgbClr val="FFFF00"/>
                  </a:solidFill>
                  <a:effectLst/>
                  <a:latin typeface="#9Slide03 SFU Futura_12" panose="00000400000000000000" pitchFamily="2" charset="0"/>
                  <a:ea typeface="Cambria" panose="02040503050406030204" pitchFamily="18" charset="0"/>
                  <a:cs typeface="Arial" panose="020B0604020202020204" pitchFamily="34" charset="0"/>
                </a:rPr>
                <a:t>: </a:t>
              </a:r>
              <a:endParaRPr lang="en-US" sz="3600">
                <a:solidFill>
                  <a:srgbClr val="FFFF00"/>
                </a:solidFill>
              </a:endParaRPr>
            </a:p>
          </p:txBody>
        </p:sp>
      </p:grpSp>
      <p:sp>
        <p:nvSpPr>
          <p:cNvPr id="11" name="TextBox 10">
            <a:extLst>
              <a:ext uri="{FF2B5EF4-FFF2-40B4-BE49-F238E27FC236}">
                <a16:creationId xmlns:a16="http://schemas.microsoft.com/office/drawing/2014/main" id="{2E91E7E2-E69F-CFBF-DD04-8C4790573D36}"/>
              </a:ext>
            </a:extLst>
          </p:cNvPr>
          <p:cNvSpPr txBox="1"/>
          <p:nvPr/>
        </p:nvSpPr>
        <p:spPr>
          <a:xfrm>
            <a:off x="164803" y="2440138"/>
            <a:ext cx="5667155" cy="2047292"/>
          </a:xfrm>
          <a:prstGeom prst="rect">
            <a:avLst/>
          </a:prstGeom>
          <a:noFill/>
        </p:spPr>
        <p:txBody>
          <a:bodyPr wrap="square">
            <a:spAutoFit/>
          </a:bodyPr>
          <a:lstStyle/>
          <a:p>
            <a:pPr marL="628015" indent="-457200" algn="just">
              <a:lnSpc>
                <a:spcPct val="112000"/>
              </a:lnSpc>
              <a:spcAft>
                <a:spcPts val="500"/>
              </a:spcAft>
              <a:buFont typeface="Wingdings" panose="05000000000000000000" pitchFamily="2" charset="2"/>
              <a:buChar char="q"/>
            </a:pPr>
            <a:r>
              <a:rPr lang="en-US" sz="2800" kern="100">
                <a:solidFill>
                  <a:srgbClr val="3333FF"/>
                </a:solidFill>
                <a:effectLst/>
                <a:latin typeface="#9Slide03 SFU Futura_12" panose="00000400000000000000" pitchFamily="2" charset="0"/>
                <a:ea typeface="Times New Roman" panose="02020603050405020304" pitchFamily="18" charset="0"/>
              </a:rPr>
              <a:t>  Dấu ấn của nền văn minh sông Hồng được thể hiện như thế nào?</a:t>
            </a:r>
          </a:p>
          <a:p>
            <a:pPr marL="177165" indent="-6350" algn="just">
              <a:lnSpc>
                <a:spcPct val="112000"/>
              </a:lnSpc>
              <a:spcAft>
                <a:spcPts val="500"/>
              </a:spcAft>
            </a:pPr>
            <a:r>
              <a:rPr lang="en-US" sz="2800" kern="100">
                <a:solidFill>
                  <a:srgbClr val="3333FF"/>
                </a:solidFill>
                <a:effectLst/>
                <a:latin typeface="#9Slide03 SFU Futura_12" panose="00000400000000000000" pitchFamily="2" charset="0"/>
                <a:ea typeface="Times New Roman" panose="02020603050405020304" pitchFamily="18" charset="0"/>
              </a:rPr>
              <a:t> </a:t>
            </a:r>
          </a:p>
        </p:txBody>
      </p:sp>
      <p:sp>
        <p:nvSpPr>
          <p:cNvPr id="13" name="TextBox 12">
            <a:extLst>
              <a:ext uri="{FF2B5EF4-FFF2-40B4-BE49-F238E27FC236}">
                <a16:creationId xmlns:a16="http://schemas.microsoft.com/office/drawing/2014/main" id="{9F28A26B-CFD8-3A3C-F807-FEAA6E837672}"/>
              </a:ext>
            </a:extLst>
          </p:cNvPr>
          <p:cNvSpPr txBox="1"/>
          <p:nvPr/>
        </p:nvSpPr>
        <p:spPr>
          <a:xfrm>
            <a:off x="6432696" y="2393454"/>
            <a:ext cx="5497034" cy="598754"/>
          </a:xfrm>
          <a:prstGeom prst="rect">
            <a:avLst/>
          </a:prstGeom>
          <a:noFill/>
        </p:spPr>
        <p:txBody>
          <a:bodyPr wrap="square">
            <a:spAutoFit/>
          </a:bodyPr>
          <a:lstStyle/>
          <a:p>
            <a:pPr marL="457200" marR="140335" lvl="0" indent="-457200" algn="just" fontAlgn="base">
              <a:lnSpc>
                <a:spcPct val="112000"/>
              </a:lnSpc>
              <a:spcAft>
                <a:spcPts val="235"/>
              </a:spcAft>
              <a:buClr>
                <a:srgbClr val="181717"/>
              </a:buClr>
              <a:buSzPts val="1250"/>
              <a:buFont typeface="Wingdings" panose="05000000000000000000" pitchFamily="2" charset="2"/>
              <a:buChar char="q"/>
            </a:pPr>
            <a:endParaRPr lang="en-US" sz="3200" u="none" strike="noStrike" kern="100">
              <a:solidFill>
                <a:srgbClr val="3D0AF6"/>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9312413D-EF1B-FB7A-D5B9-4B6F5AFCE4C6}"/>
              </a:ext>
            </a:extLst>
          </p:cNvPr>
          <p:cNvSpPr txBox="1"/>
          <p:nvPr/>
        </p:nvSpPr>
        <p:spPr>
          <a:xfrm>
            <a:off x="200687" y="3978412"/>
            <a:ext cx="5667155" cy="1018036"/>
          </a:xfrm>
          <a:prstGeom prst="rect">
            <a:avLst/>
          </a:prstGeom>
          <a:noFill/>
        </p:spPr>
        <p:txBody>
          <a:bodyPr wrap="square">
            <a:spAutoFit/>
          </a:bodyPr>
          <a:lstStyle/>
          <a:p>
            <a:pPr marL="628015" indent="-457200" algn="just">
              <a:lnSpc>
                <a:spcPct val="112000"/>
              </a:lnSpc>
              <a:spcAft>
                <a:spcPts val="500"/>
              </a:spcAft>
              <a:buFont typeface="Wingdings" panose="05000000000000000000" pitchFamily="2" charset="2"/>
              <a:buChar char="q"/>
            </a:pPr>
            <a:r>
              <a:rPr lang="en-US" sz="2800" kern="100">
                <a:solidFill>
                  <a:srgbClr val="3333FF"/>
                </a:solidFill>
                <a:effectLst/>
                <a:latin typeface="#9Slide03 SFU Futura_12" panose="00000400000000000000" pitchFamily="2" charset="0"/>
                <a:ea typeface="Times New Roman" panose="02020603050405020304" pitchFamily="18" charset="0"/>
              </a:rPr>
              <a:t>Liệt kê các di sản văn hóa vật thể và phi vật thể.</a:t>
            </a:r>
          </a:p>
        </p:txBody>
      </p:sp>
      <p:sp>
        <p:nvSpPr>
          <p:cNvPr id="16" name="TextBox 15">
            <a:extLst>
              <a:ext uri="{FF2B5EF4-FFF2-40B4-BE49-F238E27FC236}">
                <a16:creationId xmlns:a16="http://schemas.microsoft.com/office/drawing/2014/main" id="{D6FC8D9B-C1C8-167A-9A94-99E408F396B7}"/>
              </a:ext>
            </a:extLst>
          </p:cNvPr>
          <p:cNvSpPr txBox="1"/>
          <p:nvPr/>
        </p:nvSpPr>
        <p:spPr>
          <a:xfrm>
            <a:off x="2527391" y="237375"/>
            <a:ext cx="7692268" cy="923330"/>
          </a:xfrm>
          <a:prstGeom prst="rect">
            <a:avLst/>
          </a:prstGeom>
          <a:noFill/>
        </p:spPr>
        <p:txBody>
          <a:bodyPr wrap="square" rtlCol="0">
            <a:spAutoFit/>
          </a:bodyPr>
          <a:lstStyle/>
          <a:p>
            <a:r>
              <a:rPr lang="en-US" sz="5400" b="1">
                <a:solidFill>
                  <a:srgbClr val="FF0000"/>
                </a:solidFill>
                <a:latin typeface="#9Slide03 SFU Futura_05" panose="00000800000000000000" pitchFamily="2" charset="0"/>
              </a:rPr>
              <a:t>TH</a:t>
            </a:r>
            <a:r>
              <a:rPr lang="vi-VN" sz="5400" b="1">
                <a:solidFill>
                  <a:srgbClr val="FF0000"/>
                </a:solidFill>
                <a:latin typeface="#9Slide03 SFU Futura_05" panose="00000800000000000000" pitchFamily="2" charset="0"/>
              </a:rPr>
              <a:t>Ử TÀI HIỂU BIẾT</a:t>
            </a:r>
            <a:endParaRPr lang="en-US" sz="5400" b="1">
              <a:solidFill>
                <a:srgbClr val="FF0000"/>
              </a:solidFill>
              <a:latin typeface="#9Slide03 SFU Futura_05" panose="00000800000000000000" pitchFamily="2" charset="0"/>
            </a:endParaRPr>
          </a:p>
        </p:txBody>
      </p:sp>
      <p:pic>
        <p:nvPicPr>
          <p:cNvPr id="19" name="Picture 18" descr="A picture containing indoor&#10;&#10;Description automatically generated">
            <a:extLst>
              <a:ext uri="{FF2B5EF4-FFF2-40B4-BE49-F238E27FC236}">
                <a16:creationId xmlns:a16="http://schemas.microsoft.com/office/drawing/2014/main" id="{E926F74B-8616-4E72-99AF-53CCF8968E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544" y="-26529"/>
            <a:ext cx="1761847" cy="1423572"/>
          </a:xfrm>
          <a:prstGeom prst="rect">
            <a:avLst/>
          </a:prstGeom>
          <a:ln>
            <a:noFill/>
          </a:ln>
          <a:effectLst>
            <a:softEdge rad="112500"/>
          </a:effectLst>
        </p:spPr>
      </p:pic>
      <p:sp>
        <p:nvSpPr>
          <p:cNvPr id="2" name="TextBox 1">
            <a:extLst>
              <a:ext uri="{FF2B5EF4-FFF2-40B4-BE49-F238E27FC236}">
                <a16:creationId xmlns:a16="http://schemas.microsoft.com/office/drawing/2014/main" id="{6BE3BB3C-506A-C8EA-EE47-B734B4E34F16}"/>
              </a:ext>
            </a:extLst>
          </p:cNvPr>
          <p:cNvSpPr txBox="1"/>
          <p:nvPr/>
        </p:nvSpPr>
        <p:spPr>
          <a:xfrm>
            <a:off x="6440671" y="2286480"/>
            <a:ext cx="5587411" cy="4615302"/>
          </a:xfrm>
          <a:prstGeom prst="rect">
            <a:avLst/>
          </a:prstGeom>
          <a:noFill/>
        </p:spPr>
        <p:txBody>
          <a:bodyPr wrap="square">
            <a:spAutoFit/>
          </a:bodyPr>
          <a:lstStyle/>
          <a:p>
            <a:pPr marL="709295" indent="-457200" algn="just">
              <a:lnSpc>
                <a:spcPct val="112000"/>
              </a:lnSpc>
              <a:spcAft>
                <a:spcPts val="645"/>
              </a:spcAft>
              <a:buFont typeface="Wingdings" panose="05000000000000000000" pitchFamily="2" charset="2"/>
              <a:buChar char="q"/>
            </a:pPr>
            <a:r>
              <a:rPr lang="en-US" sz="2400" kern="100">
                <a:solidFill>
                  <a:srgbClr val="3333FF"/>
                </a:solidFill>
                <a:effectLst/>
                <a:latin typeface="#9Slide03 SFU Futura_12" panose="00000400000000000000" pitchFamily="2" charset="0"/>
                <a:ea typeface="Times New Roman" panose="02020603050405020304" pitchFamily="18" charset="0"/>
              </a:rPr>
              <a:t>  Văn hoá sông nước ở châu thổ sông Cửu Long được thể hiện như thế nào?</a:t>
            </a:r>
          </a:p>
          <a:p>
            <a:pPr marL="537845" indent="-285750" algn="just">
              <a:lnSpc>
                <a:spcPct val="112000"/>
              </a:lnSpc>
              <a:spcAft>
                <a:spcPts val="645"/>
              </a:spcAft>
              <a:buFont typeface="Wingdings" panose="05000000000000000000" pitchFamily="2" charset="2"/>
              <a:buChar char="q"/>
            </a:pPr>
            <a:r>
              <a:rPr lang="en-US" sz="2400" kern="100">
                <a:solidFill>
                  <a:srgbClr val="3333FF"/>
                </a:solidFill>
                <a:effectLst/>
                <a:latin typeface="#9Slide03 SFU Futura_12" panose="00000400000000000000" pitchFamily="2" charset="0"/>
                <a:ea typeface="Times New Roman" panose="02020603050405020304" pitchFamily="18" charset="0"/>
              </a:rPr>
              <a:t> Cho biết một số nét văn hoá ẩm thực ở châu thổ sông Cửu Long.</a:t>
            </a:r>
          </a:p>
          <a:p>
            <a:pPr marL="537845" indent="-285750" algn="just">
              <a:lnSpc>
                <a:spcPct val="112000"/>
              </a:lnSpc>
              <a:spcAft>
                <a:spcPts val="645"/>
              </a:spcAft>
              <a:buFont typeface="Wingdings" panose="05000000000000000000" pitchFamily="2" charset="2"/>
              <a:buChar char="q"/>
            </a:pPr>
            <a:r>
              <a:rPr lang="en-US" sz="2400" kern="100">
                <a:solidFill>
                  <a:srgbClr val="3333FF"/>
                </a:solidFill>
                <a:effectLst/>
                <a:latin typeface="#9Slide03 SFU Futura_12" panose="00000400000000000000" pitchFamily="2" charset="0"/>
                <a:ea typeface="Times New Roman" panose="02020603050405020304" pitchFamily="18" charset="0"/>
              </a:rPr>
              <a:t> Nêu một số làng nghề truyển thống ở châu thổ này.</a:t>
            </a:r>
          </a:p>
          <a:p>
            <a:pPr marL="537845" indent="-285750" algn="just">
              <a:lnSpc>
                <a:spcPct val="112000"/>
              </a:lnSpc>
              <a:spcAft>
                <a:spcPts val="645"/>
              </a:spcAft>
              <a:buFont typeface="Wingdings" panose="05000000000000000000" pitchFamily="2" charset="2"/>
              <a:buChar char="q"/>
            </a:pPr>
            <a:r>
              <a:rPr lang="en-US" sz="2400" kern="100">
                <a:solidFill>
                  <a:srgbClr val="3333FF"/>
                </a:solidFill>
                <a:effectLst/>
                <a:latin typeface="#9Slide03 SFU Futura_12" panose="00000400000000000000" pitchFamily="2" charset="0"/>
                <a:ea typeface="Times New Roman" panose="02020603050405020304" pitchFamily="18" charset="0"/>
              </a:rPr>
              <a:t> Kể tên một số lễ hội và nghệ thuật dân gian ở châu thổ sông Cửu Long.</a:t>
            </a:r>
          </a:p>
          <a:p>
            <a:pPr marL="457200" indent="-457200" algn="just">
              <a:buFont typeface="Wingdings" panose="05000000000000000000" pitchFamily="2" charset="2"/>
              <a:buChar char="q"/>
            </a:pPr>
            <a:endParaRPr lang="en-US" sz="3200">
              <a:solidFill>
                <a:srgbClr val="0070C0"/>
              </a:solidFill>
              <a:effectLst/>
              <a:latin typeface="#9Slide03 SFU Futura_12" panose="00000400000000000000" pitchFamily="2" charset="0"/>
              <a:ea typeface="Arial" panose="020B0604020202020204" pitchFamily="34" charset="0"/>
              <a:cs typeface="Times New Roman" panose="02020603050405020304" pitchFamily="18" charset="0"/>
            </a:endParaRPr>
          </a:p>
        </p:txBody>
      </p:sp>
      <p:pic>
        <p:nvPicPr>
          <p:cNvPr id="7" name="3 Minute Timer (Nho)">
            <a:hlinkClick r:id="" action="ppaction://media"/>
            <a:extLst>
              <a:ext uri="{FF2B5EF4-FFF2-40B4-BE49-F238E27FC236}">
                <a16:creationId xmlns:a16="http://schemas.microsoft.com/office/drawing/2014/main" id="{A22D08FC-CE45-1206-4F90-E0B059E33F7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54405" y="43064"/>
            <a:ext cx="2153421" cy="1210354"/>
          </a:xfrm>
          <a:prstGeom prst="rect">
            <a:avLst/>
          </a:prstGeom>
        </p:spPr>
      </p:pic>
    </p:spTree>
    <p:extLst>
      <p:ext uri="{BB962C8B-B14F-4D97-AF65-F5344CB8AC3E}">
        <p14:creationId xmlns:p14="http://schemas.microsoft.com/office/powerpoint/2010/main" val="217382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7" name="Rectangle 11276">
            <a:extLst>
              <a:ext uri="{FF2B5EF4-FFF2-40B4-BE49-F238E27FC236}">
                <a16:creationId xmlns:a16="http://schemas.microsoft.com/office/drawing/2014/main" id="{4169DD87-3EBE-44CA-9654-8AE0466B27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7" name="Group 6">
            <a:extLst>
              <a:ext uri="{FF2B5EF4-FFF2-40B4-BE49-F238E27FC236}">
                <a16:creationId xmlns:a16="http://schemas.microsoft.com/office/drawing/2014/main" id="{47761B35-8016-A766-2E56-78007753BFCF}"/>
              </a:ext>
            </a:extLst>
          </p:cNvPr>
          <p:cNvGrpSpPr/>
          <p:nvPr/>
        </p:nvGrpSpPr>
        <p:grpSpPr>
          <a:xfrm>
            <a:off x="197979" y="529722"/>
            <a:ext cx="11796041" cy="2783430"/>
            <a:chOff x="192526" y="550517"/>
            <a:chExt cx="11796041" cy="2783430"/>
          </a:xfrm>
        </p:grpSpPr>
        <p:pic>
          <p:nvPicPr>
            <p:cNvPr id="11270" name="Picture 6" descr="TOUR THAM QUAN: CỐ ĐÔ HOA LƯ - CÔNG VIÊN KHỦNG LONG - Hương Anh Tourist">
              <a:extLst>
                <a:ext uri="{FF2B5EF4-FFF2-40B4-BE49-F238E27FC236}">
                  <a16:creationId xmlns:a16="http://schemas.microsoft.com/office/drawing/2014/main" id="{05FAFBF4-EA7D-5F69-7D9B-5CBCC7BFF6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6007" r="2" b="2"/>
            <a:stretch/>
          </p:blipFill>
          <p:spPr bwMode="auto">
            <a:xfrm>
              <a:off x="192526" y="550518"/>
              <a:ext cx="5799477" cy="278342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Làm rõ hơn hình hài kinh đô cổ Hoa Lư - Báo Đại biểu Nhân dân">
              <a:extLst>
                <a:ext uri="{FF2B5EF4-FFF2-40B4-BE49-F238E27FC236}">
                  <a16:creationId xmlns:a16="http://schemas.microsoft.com/office/drawing/2014/main" id="{9615F396-8D70-7897-CC9C-59FD9D37B7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640" r="-3" b="-3"/>
            <a:stretch/>
          </p:blipFill>
          <p:spPr bwMode="auto">
            <a:xfrm>
              <a:off x="6191622" y="550517"/>
              <a:ext cx="5796945" cy="27834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D774744D-86C6-7FAB-368F-DFE2095C756A}"/>
              </a:ext>
            </a:extLst>
          </p:cNvPr>
          <p:cNvGrpSpPr/>
          <p:nvPr/>
        </p:nvGrpSpPr>
        <p:grpSpPr>
          <a:xfrm>
            <a:off x="197979" y="3689263"/>
            <a:ext cx="11796041" cy="2792627"/>
            <a:chOff x="196714" y="3514855"/>
            <a:chExt cx="11796041" cy="2792627"/>
          </a:xfrm>
        </p:grpSpPr>
        <p:pic>
          <p:nvPicPr>
            <p:cNvPr id="11272" name="Picture 8" descr="Về Thành Cổ Loa khám phá huyền thoại nỏ thần An Dương Vương">
              <a:extLst>
                <a:ext uri="{FF2B5EF4-FFF2-40B4-BE49-F238E27FC236}">
                  <a16:creationId xmlns:a16="http://schemas.microsoft.com/office/drawing/2014/main" id="{46517109-B85D-6CDC-8CC7-F03B4900C1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917" r="2" b="5945"/>
            <a:stretch/>
          </p:blipFill>
          <p:spPr bwMode="auto">
            <a:xfrm>
              <a:off x="196714" y="3514856"/>
              <a:ext cx="5799477" cy="2792626"/>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Thành Cổ Loa">
              <a:extLst>
                <a:ext uri="{FF2B5EF4-FFF2-40B4-BE49-F238E27FC236}">
                  <a16:creationId xmlns:a16="http://schemas.microsoft.com/office/drawing/2014/main" id="{74D335AF-AF79-AAA7-B89F-980BCB1CCE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275" r="-3" b="29550"/>
            <a:stretch/>
          </p:blipFill>
          <p:spPr bwMode="auto">
            <a:xfrm>
              <a:off x="6195810" y="3514855"/>
              <a:ext cx="5796945" cy="2792626"/>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03B09717-5E83-7F3D-EBF3-2EBAB24209A0}"/>
              </a:ext>
            </a:extLst>
          </p:cNvPr>
          <p:cNvSpPr txBox="1"/>
          <p:nvPr/>
        </p:nvSpPr>
        <p:spPr>
          <a:xfrm>
            <a:off x="4877685" y="6481890"/>
            <a:ext cx="3149896" cy="400110"/>
          </a:xfrm>
          <a:prstGeom prst="rect">
            <a:avLst/>
          </a:prstGeom>
          <a:noFill/>
        </p:spPr>
        <p:txBody>
          <a:bodyPr wrap="square">
            <a:spAutoFit/>
          </a:bodyPr>
          <a:lstStyle/>
          <a:p>
            <a:r>
              <a:rPr lang="en-US" sz="2000" b="1" u="none" strike="noStrike" kern="100">
                <a:solidFill>
                  <a:srgbClr val="00B050"/>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THÀNH CỔ LOA</a:t>
            </a:r>
            <a:endParaRPr lang="en-US" sz="2000" b="1">
              <a:solidFill>
                <a:srgbClr val="00B050"/>
              </a:solidFill>
            </a:endParaRPr>
          </a:p>
        </p:txBody>
      </p:sp>
      <p:sp>
        <p:nvSpPr>
          <p:cNvPr id="6" name="TextBox 5">
            <a:extLst>
              <a:ext uri="{FF2B5EF4-FFF2-40B4-BE49-F238E27FC236}">
                <a16:creationId xmlns:a16="http://schemas.microsoft.com/office/drawing/2014/main" id="{8A81F842-5D0B-A4E0-D6A4-C0E97E30BCC3}"/>
              </a:ext>
            </a:extLst>
          </p:cNvPr>
          <p:cNvSpPr txBox="1"/>
          <p:nvPr/>
        </p:nvSpPr>
        <p:spPr>
          <a:xfrm>
            <a:off x="4877685" y="3313152"/>
            <a:ext cx="3022306" cy="400110"/>
          </a:xfrm>
          <a:prstGeom prst="rect">
            <a:avLst/>
          </a:prstGeom>
          <a:noFill/>
        </p:spPr>
        <p:txBody>
          <a:bodyPr wrap="square">
            <a:spAutoFit/>
          </a:bodyPr>
          <a:lstStyle/>
          <a:p>
            <a:r>
              <a:rPr lang="en-US" sz="2000" b="1" u="none" strike="noStrike" kern="100">
                <a:solidFill>
                  <a:srgbClr val="00B050"/>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CỐ ĐÔ HOA LƯ</a:t>
            </a:r>
            <a:endParaRPr lang="en-US" sz="2000" b="1">
              <a:solidFill>
                <a:srgbClr val="00B050"/>
              </a:solidFill>
            </a:endParaRPr>
          </a:p>
        </p:txBody>
      </p:sp>
      <p:sp>
        <p:nvSpPr>
          <p:cNvPr id="10" name="TextBox 9">
            <a:extLst>
              <a:ext uri="{FF2B5EF4-FFF2-40B4-BE49-F238E27FC236}">
                <a16:creationId xmlns:a16="http://schemas.microsoft.com/office/drawing/2014/main" id="{C49C6E17-D499-8F87-127A-43E71A7CE5AD}"/>
              </a:ext>
            </a:extLst>
          </p:cNvPr>
          <p:cNvSpPr txBox="1"/>
          <p:nvPr/>
        </p:nvSpPr>
        <p:spPr>
          <a:xfrm>
            <a:off x="769932" y="68056"/>
            <a:ext cx="10847958" cy="461665"/>
          </a:xfrm>
          <a:prstGeom prst="rect">
            <a:avLst/>
          </a:prstGeom>
          <a:noFill/>
        </p:spPr>
        <p:txBody>
          <a:bodyPr wrap="square">
            <a:spAutoFit/>
          </a:bodyPr>
          <a:lstStyle/>
          <a:p>
            <a:pPr marL="342900" indent="-342900">
              <a:buFont typeface="Wingdings" panose="05000000000000000000" pitchFamily="2" charset="2"/>
              <a:buChar char="q"/>
            </a:pPr>
            <a:r>
              <a:rPr lang="vi-VN" sz="2400" u="none" strike="noStrike" kern="100">
                <a:solidFill>
                  <a:srgbClr val="3333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 </a:t>
            </a:r>
            <a:r>
              <a:rPr lang="en-US" sz="2400" u="none" strike="noStrike" kern="100">
                <a:solidFill>
                  <a:srgbClr val="3333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Dấu ấn của nền văn minh sông Hồng được thể hiện qua những di sản văn hoá</a:t>
            </a:r>
            <a:endParaRPr lang="en-US" sz="2400">
              <a:solidFill>
                <a:srgbClr val="3333FF"/>
              </a:solidFill>
            </a:endParaRPr>
          </a:p>
        </p:txBody>
      </p:sp>
    </p:spTree>
    <p:extLst>
      <p:ext uri="{BB962C8B-B14F-4D97-AF65-F5344CB8AC3E}">
        <p14:creationId xmlns:p14="http://schemas.microsoft.com/office/powerpoint/2010/main" val="37851167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25" name="Rectangle 13324">
            <a:extLst>
              <a:ext uri="{FF2B5EF4-FFF2-40B4-BE49-F238E27FC236}">
                <a16:creationId xmlns:a16="http://schemas.microsoft.com/office/drawing/2014/main" id="{E8DC6FCD-811B-436E-9FEE-FC957486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314" name="Picture 2" descr="Hoàng thành Thăng Long: Biểu tượng lịch sử &amp; văn hóa Thủ đô">
            <a:extLst>
              <a:ext uri="{FF2B5EF4-FFF2-40B4-BE49-F238E27FC236}">
                <a16:creationId xmlns:a16="http://schemas.microsoft.com/office/drawing/2014/main" id="{32942C26-83C3-8161-3D36-21E18BBB21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 b="18158"/>
          <a:stretch/>
        </p:blipFill>
        <p:spPr bwMode="auto">
          <a:xfrm>
            <a:off x="6096000" y="511963"/>
            <a:ext cx="5797883" cy="3167426"/>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oàng thành Thăng Long Hà Nội: Kinh nghiệm tham quan 2023">
            <a:extLst>
              <a:ext uri="{FF2B5EF4-FFF2-40B4-BE49-F238E27FC236}">
                <a16:creationId xmlns:a16="http://schemas.microsoft.com/office/drawing/2014/main" id="{90E4F370-6578-47B4-CA08-4C63230F14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387" r="-2" b="8157"/>
          <a:stretch/>
        </p:blipFill>
        <p:spPr bwMode="auto">
          <a:xfrm>
            <a:off x="6089778" y="3989327"/>
            <a:ext cx="5804105" cy="2789948"/>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Văn Miếu - Quốc Tử Giám: Từ di sản thành điểm du lịch cấp thành phố">
            <a:extLst>
              <a:ext uri="{FF2B5EF4-FFF2-40B4-BE49-F238E27FC236}">
                <a16:creationId xmlns:a16="http://schemas.microsoft.com/office/drawing/2014/main" id="{6AC6361F-0975-3210-26AA-6E64B70320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 b="6713"/>
          <a:stretch/>
        </p:blipFill>
        <p:spPr bwMode="auto">
          <a:xfrm>
            <a:off x="99366" y="511963"/>
            <a:ext cx="5804105" cy="3167426"/>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Văn miếu Quốc Tử Giám, khám phá di tích văn hóa Hà Nội - Asahi Luxstay">
            <a:extLst>
              <a:ext uri="{FF2B5EF4-FFF2-40B4-BE49-F238E27FC236}">
                <a16:creationId xmlns:a16="http://schemas.microsoft.com/office/drawing/2014/main" id="{C5DBFC51-8046-B508-BB99-9C3289911A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5909" r="-3" b="10020"/>
          <a:stretch/>
        </p:blipFill>
        <p:spPr bwMode="auto">
          <a:xfrm>
            <a:off x="94675" y="3989327"/>
            <a:ext cx="5797883" cy="27899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41C44DE-40D7-3EE3-772C-B1F1110B17D0}"/>
              </a:ext>
            </a:extLst>
          </p:cNvPr>
          <p:cNvSpPr txBox="1"/>
          <p:nvPr/>
        </p:nvSpPr>
        <p:spPr>
          <a:xfrm>
            <a:off x="7776694" y="3704444"/>
            <a:ext cx="3777217" cy="338554"/>
          </a:xfrm>
          <a:prstGeom prst="rect">
            <a:avLst/>
          </a:prstGeom>
          <a:noFill/>
        </p:spPr>
        <p:txBody>
          <a:bodyPr wrap="square">
            <a:spAutoFit/>
          </a:bodyPr>
          <a:lstStyle/>
          <a:p>
            <a:r>
              <a:rPr lang="en-US" sz="1600" b="1" u="none" strike="noStrike" kern="100">
                <a:solidFill>
                  <a:srgbClr val="3333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HOÀNG THÀNH THĂNG LONG</a:t>
            </a:r>
            <a:endParaRPr lang="en-US" sz="1600" b="1">
              <a:solidFill>
                <a:srgbClr val="3333FF"/>
              </a:solidFill>
            </a:endParaRPr>
          </a:p>
        </p:txBody>
      </p:sp>
      <p:sp>
        <p:nvSpPr>
          <p:cNvPr id="6" name="TextBox 5">
            <a:extLst>
              <a:ext uri="{FF2B5EF4-FFF2-40B4-BE49-F238E27FC236}">
                <a16:creationId xmlns:a16="http://schemas.microsoft.com/office/drawing/2014/main" id="{6250BEC5-DD8C-4423-5A80-21A4A72155E2}"/>
              </a:ext>
            </a:extLst>
          </p:cNvPr>
          <p:cNvSpPr txBox="1"/>
          <p:nvPr/>
        </p:nvSpPr>
        <p:spPr>
          <a:xfrm>
            <a:off x="1333364" y="3665081"/>
            <a:ext cx="6443330" cy="338554"/>
          </a:xfrm>
          <a:prstGeom prst="rect">
            <a:avLst/>
          </a:prstGeom>
          <a:noFill/>
        </p:spPr>
        <p:txBody>
          <a:bodyPr wrap="square">
            <a:spAutoFit/>
          </a:bodyPr>
          <a:lstStyle/>
          <a:p>
            <a:r>
              <a:rPr lang="en-US" sz="1600" b="1" u="none" strike="noStrike" kern="100">
                <a:solidFill>
                  <a:srgbClr val="3333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VĂN MIẾU – QUỐC TỬ GIÁM,...</a:t>
            </a:r>
            <a:endParaRPr lang="en-US" sz="1600" b="1">
              <a:solidFill>
                <a:srgbClr val="3333FF"/>
              </a:solidFill>
            </a:endParaRPr>
          </a:p>
        </p:txBody>
      </p:sp>
      <p:sp>
        <p:nvSpPr>
          <p:cNvPr id="8" name="TextBox 7">
            <a:extLst>
              <a:ext uri="{FF2B5EF4-FFF2-40B4-BE49-F238E27FC236}">
                <a16:creationId xmlns:a16="http://schemas.microsoft.com/office/drawing/2014/main" id="{D5C98516-7FB7-A275-CE90-B00C03B920E1}"/>
              </a:ext>
            </a:extLst>
          </p:cNvPr>
          <p:cNvSpPr txBox="1"/>
          <p:nvPr/>
        </p:nvSpPr>
        <p:spPr>
          <a:xfrm>
            <a:off x="296593" y="-11257"/>
            <a:ext cx="11893883" cy="523220"/>
          </a:xfrm>
          <a:prstGeom prst="rect">
            <a:avLst/>
          </a:prstGeom>
          <a:noFill/>
        </p:spPr>
        <p:txBody>
          <a:bodyPr wrap="square">
            <a:spAutoFit/>
          </a:bodyPr>
          <a:lstStyle/>
          <a:p>
            <a:pPr marL="285750" indent="-285750">
              <a:buFont typeface="Wingdings" panose="05000000000000000000" pitchFamily="2" charset="2"/>
              <a:buChar char="q"/>
            </a:pPr>
            <a:r>
              <a:rPr lang="vi-VN" sz="2800" u="none" strike="noStrike" kern="100">
                <a:solidFill>
                  <a:srgbClr val="3333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 </a:t>
            </a:r>
            <a:r>
              <a:rPr lang="en-US" sz="2800" u="none" strike="noStrike" kern="100">
                <a:solidFill>
                  <a:srgbClr val="3333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Các di sản vật thể gắn với công cuộc dựng nước và giữ nước của dân tộc: </a:t>
            </a:r>
            <a:endParaRPr lang="en-US" sz="2800">
              <a:solidFill>
                <a:srgbClr val="3333FF"/>
              </a:solidFill>
            </a:endParaRPr>
          </a:p>
        </p:txBody>
      </p:sp>
    </p:spTree>
    <p:extLst>
      <p:ext uri="{BB962C8B-B14F-4D97-AF65-F5344CB8AC3E}">
        <p14:creationId xmlns:p14="http://schemas.microsoft.com/office/powerpoint/2010/main" val="23069181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0D7BEAA-AEBA-80BB-2253-726553CBB87F}"/>
              </a:ext>
            </a:extLst>
          </p:cNvPr>
          <p:cNvGrpSpPr/>
          <p:nvPr/>
        </p:nvGrpSpPr>
        <p:grpSpPr>
          <a:xfrm>
            <a:off x="367980" y="546798"/>
            <a:ext cx="11668074" cy="2647993"/>
            <a:chOff x="127290" y="869100"/>
            <a:chExt cx="11668074" cy="2647993"/>
          </a:xfrm>
        </p:grpSpPr>
        <p:pic>
          <p:nvPicPr>
            <p:cNvPr id="14338" name="Picture 2" descr="Phong tục gói bánh chưng ngày Tết">
              <a:extLst>
                <a:ext uri="{FF2B5EF4-FFF2-40B4-BE49-F238E27FC236}">
                  <a16:creationId xmlns:a16="http://schemas.microsoft.com/office/drawing/2014/main" id="{C65B9BE9-89E4-61D7-5F00-75944C9241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8676" y="869100"/>
              <a:ext cx="3525623" cy="263065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IỂM HỌA KHỒNG NGỜ TỪ CƠM GẠO - PHÒNG KHÁM QUỐC TẾ EXSON">
              <a:extLst>
                <a:ext uri="{FF2B5EF4-FFF2-40B4-BE49-F238E27FC236}">
                  <a16:creationId xmlns:a16="http://schemas.microsoft.com/office/drawing/2014/main" id="{8255C76F-B35F-5C49-F699-B0BF8C2AFB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290" y="869100"/>
              <a:ext cx="3971989" cy="2647993"/>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1KG CỐM TƯƠI">
              <a:extLst>
                <a:ext uri="{FF2B5EF4-FFF2-40B4-BE49-F238E27FC236}">
                  <a16:creationId xmlns:a16="http://schemas.microsoft.com/office/drawing/2014/main" id="{5AE81AA7-0214-1FD0-B2D9-ED08838864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6487" y="869100"/>
              <a:ext cx="3828877" cy="2647993"/>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69107C66-58DA-27F4-9AD7-B87580D3D753}"/>
              </a:ext>
            </a:extLst>
          </p:cNvPr>
          <p:cNvSpPr txBox="1"/>
          <p:nvPr/>
        </p:nvSpPr>
        <p:spPr>
          <a:xfrm>
            <a:off x="601896" y="23578"/>
            <a:ext cx="11668075" cy="461665"/>
          </a:xfrm>
          <a:prstGeom prst="rect">
            <a:avLst/>
          </a:prstGeom>
          <a:noFill/>
        </p:spPr>
        <p:txBody>
          <a:bodyPr wrap="square">
            <a:spAutoFit/>
          </a:bodyPr>
          <a:lstStyle/>
          <a:p>
            <a:pPr marL="457200" indent="-457200">
              <a:buFont typeface="Wingdings" panose="05000000000000000000" pitchFamily="2" charset="2"/>
              <a:buChar char="q"/>
            </a:pPr>
            <a:r>
              <a:rPr lang="en-US" sz="2400" kern="100">
                <a:solidFill>
                  <a:srgbClr val="3333FF"/>
                </a:solidFill>
                <a:effectLst/>
                <a:latin typeface="#9Slide03 SFU Futura_12" panose="00000400000000000000" pitchFamily="2" charset="0"/>
                <a:ea typeface="Times New Roman" panose="02020603050405020304" pitchFamily="18" charset="0"/>
              </a:rPr>
              <a:t>Ẩm thực với các món ăn truyền thống gắn với đồng ruộng, lúa gạo</a:t>
            </a:r>
            <a:endParaRPr lang="en-US" sz="2400">
              <a:solidFill>
                <a:srgbClr val="3333FF"/>
              </a:solidFill>
            </a:endParaRPr>
          </a:p>
        </p:txBody>
      </p:sp>
      <p:pic>
        <p:nvPicPr>
          <p:cNvPr id="14344" name="Picture 8" descr="Làng gốm Bát tràng - Khám phá địa điểm du lịch">
            <a:extLst>
              <a:ext uri="{FF2B5EF4-FFF2-40B4-BE49-F238E27FC236}">
                <a16:creationId xmlns:a16="http://schemas.microsoft.com/office/drawing/2014/main" id="{25112FD5-40D0-BA0E-DAC3-BE90780025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7979" y="3780201"/>
            <a:ext cx="3971989" cy="26413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9A1C978-B5A6-17D2-A732-2C41D90EFC6C}"/>
              </a:ext>
            </a:extLst>
          </p:cNvPr>
          <p:cNvPicPr>
            <a:picLocks noChangeAspect="1"/>
          </p:cNvPicPr>
          <p:nvPr/>
        </p:nvPicPr>
        <p:blipFill>
          <a:blip r:embed="rId7"/>
          <a:stretch>
            <a:fillRect/>
          </a:stretch>
        </p:blipFill>
        <p:spPr>
          <a:xfrm>
            <a:off x="4399906" y="3797537"/>
            <a:ext cx="3482649" cy="2630657"/>
          </a:xfrm>
          <a:prstGeom prst="rect">
            <a:avLst/>
          </a:prstGeom>
        </p:spPr>
      </p:pic>
      <p:sp>
        <p:nvSpPr>
          <p:cNvPr id="12" name="TextBox 11">
            <a:extLst>
              <a:ext uri="{FF2B5EF4-FFF2-40B4-BE49-F238E27FC236}">
                <a16:creationId xmlns:a16="http://schemas.microsoft.com/office/drawing/2014/main" id="{C5D40ADB-009F-3403-68B4-234FD65D096F}"/>
              </a:ext>
            </a:extLst>
          </p:cNvPr>
          <p:cNvSpPr txBox="1"/>
          <p:nvPr/>
        </p:nvSpPr>
        <p:spPr>
          <a:xfrm>
            <a:off x="470490" y="6488668"/>
            <a:ext cx="3075468" cy="369332"/>
          </a:xfrm>
          <a:prstGeom prst="rect">
            <a:avLst/>
          </a:prstGeom>
          <a:noFill/>
        </p:spPr>
        <p:txBody>
          <a:bodyPr wrap="square">
            <a:spAutoFit/>
          </a:bodyPr>
          <a:lstStyle/>
          <a:p>
            <a:pPr marL="285750" indent="-285750">
              <a:buFont typeface="Wingdings" panose="05000000000000000000" pitchFamily="2" charset="2"/>
              <a:buChar char="§"/>
            </a:pPr>
            <a:r>
              <a:rPr lang="vi-VN" sz="1800" kern="100">
                <a:solidFill>
                  <a:srgbClr val="0070C0"/>
                </a:solidFill>
                <a:effectLst/>
                <a:latin typeface="#9Slide03 SFU Futura_12" panose="00000400000000000000" pitchFamily="2" charset="0"/>
                <a:ea typeface="Times New Roman" panose="02020603050405020304" pitchFamily="18" charset="0"/>
              </a:rPr>
              <a:t>G</a:t>
            </a:r>
            <a:r>
              <a:rPr lang="en-US" sz="1800" kern="100">
                <a:solidFill>
                  <a:srgbClr val="0070C0"/>
                </a:solidFill>
                <a:effectLst/>
                <a:latin typeface="#9Slide03 SFU Futura_12" panose="00000400000000000000" pitchFamily="2" charset="0"/>
                <a:ea typeface="Times New Roman" panose="02020603050405020304" pitchFamily="18" charset="0"/>
              </a:rPr>
              <a:t>ốm Bát Tràng (Hà Nội</a:t>
            </a:r>
            <a:r>
              <a:rPr lang="vi-VN" sz="1800" kern="100">
                <a:solidFill>
                  <a:srgbClr val="0070C0"/>
                </a:solidFill>
                <a:effectLst/>
                <a:latin typeface="#9Slide03 SFU Futura_12" panose="00000400000000000000" pitchFamily="2" charset="0"/>
                <a:ea typeface="Times New Roman" panose="02020603050405020304" pitchFamily="18" charset="0"/>
              </a:rPr>
              <a:t>)</a:t>
            </a:r>
            <a:endParaRPr lang="en-US"/>
          </a:p>
        </p:txBody>
      </p:sp>
      <p:sp>
        <p:nvSpPr>
          <p:cNvPr id="15" name="TextBox 14">
            <a:extLst>
              <a:ext uri="{FF2B5EF4-FFF2-40B4-BE49-F238E27FC236}">
                <a16:creationId xmlns:a16="http://schemas.microsoft.com/office/drawing/2014/main" id="{5B724777-4AE7-9672-7A63-D612CC471EAE}"/>
              </a:ext>
            </a:extLst>
          </p:cNvPr>
          <p:cNvSpPr txBox="1"/>
          <p:nvPr/>
        </p:nvSpPr>
        <p:spPr>
          <a:xfrm>
            <a:off x="4519366" y="6450359"/>
            <a:ext cx="3363189" cy="369332"/>
          </a:xfrm>
          <a:prstGeom prst="rect">
            <a:avLst/>
          </a:prstGeom>
          <a:noFill/>
        </p:spPr>
        <p:txBody>
          <a:bodyPr wrap="square">
            <a:spAutoFit/>
          </a:bodyPr>
          <a:lstStyle/>
          <a:p>
            <a:pPr marL="285750" indent="-285750">
              <a:buFont typeface="Wingdings" panose="05000000000000000000" pitchFamily="2" charset="2"/>
              <a:buChar char="§"/>
            </a:pPr>
            <a:r>
              <a:rPr lang="vi-VN" kern="100">
                <a:solidFill>
                  <a:srgbClr val="0070C0"/>
                </a:solidFill>
                <a:latin typeface="#9Slide03 SFU Futura_12" panose="00000400000000000000" pitchFamily="2" charset="0"/>
                <a:ea typeface="Times New Roman" panose="02020603050405020304" pitchFamily="18" charset="0"/>
              </a:rPr>
              <a:t>Đ</a:t>
            </a:r>
            <a:r>
              <a:rPr lang="en-US" sz="1800" kern="100">
                <a:solidFill>
                  <a:srgbClr val="0070C0"/>
                </a:solidFill>
                <a:effectLst/>
                <a:latin typeface="#9Slide03 SFU Futura_12" panose="00000400000000000000" pitchFamily="2" charset="0"/>
                <a:ea typeface="Times New Roman" panose="02020603050405020304" pitchFamily="18" charset="0"/>
              </a:rPr>
              <a:t>úc đồng Đại Bái (Bắc Ninh)</a:t>
            </a:r>
            <a:endParaRPr lang="en-US"/>
          </a:p>
        </p:txBody>
      </p:sp>
      <p:sp>
        <p:nvSpPr>
          <p:cNvPr id="17" name="TextBox 16">
            <a:extLst>
              <a:ext uri="{FF2B5EF4-FFF2-40B4-BE49-F238E27FC236}">
                <a16:creationId xmlns:a16="http://schemas.microsoft.com/office/drawing/2014/main" id="{FD3D82C2-AD6F-BAEA-91CD-04D6D77BEAF2}"/>
              </a:ext>
            </a:extLst>
          </p:cNvPr>
          <p:cNvSpPr txBox="1"/>
          <p:nvPr/>
        </p:nvSpPr>
        <p:spPr>
          <a:xfrm>
            <a:off x="8279833" y="6450359"/>
            <a:ext cx="3784574" cy="369332"/>
          </a:xfrm>
          <a:prstGeom prst="rect">
            <a:avLst/>
          </a:prstGeom>
          <a:noFill/>
        </p:spPr>
        <p:txBody>
          <a:bodyPr wrap="square">
            <a:spAutoFit/>
          </a:bodyPr>
          <a:lstStyle/>
          <a:p>
            <a:pPr marL="285750" indent="-285750">
              <a:buFont typeface="Wingdings" panose="05000000000000000000" pitchFamily="2" charset="2"/>
              <a:buChar char="§"/>
            </a:pPr>
            <a:r>
              <a:rPr lang="vi-VN" kern="100">
                <a:solidFill>
                  <a:srgbClr val="0070C0"/>
                </a:solidFill>
                <a:latin typeface="#9Slide03 SFU Futura_12" panose="00000400000000000000" pitchFamily="2" charset="0"/>
                <a:ea typeface="Times New Roman" panose="02020603050405020304" pitchFamily="18" charset="0"/>
              </a:rPr>
              <a:t>T</a:t>
            </a:r>
            <a:r>
              <a:rPr lang="en-US" sz="1800" kern="100">
                <a:solidFill>
                  <a:srgbClr val="0070C0"/>
                </a:solidFill>
                <a:effectLst/>
                <a:latin typeface="#9Slide03 SFU Futura_12" panose="00000400000000000000" pitchFamily="2" charset="0"/>
                <a:ea typeface="Times New Roman" panose="02020603050405020304" pitchFamily="18" charset="0"/>
              </a:rPr>
              <a:t>hêu ren Văn Lâm (Ninh Bình),...</a:t>
            </a:r>
            <a:endParaRPr lang="en-US"/>
          </a:p>
        </p:txBody>
      </p:sp>
      <p:pic>
        <p:nvPicPr>
          <p:cNvPr id="14350" name="Picture 14" descr="iDesign | Làng thêu Văn Lâm">
            <a:extLst>
              <a:ext uri="{FF2B5EF4-FFF2-40B4-BE49-F238E27FC236}">
                <a16:creationId xmlns:a16="http://schemas.microsoft.com/office/drawing/2014/main" id="{7FF797FE-42EB-9A2B-C78E-09E7644A30D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42606" y="3797537"/>
            <a:ext cx="3945986" cy="263065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D46963D7-3B89-71C0-4D67-AE72870059F5}"/>
              </a:ext>
            </a:extLst>
          </p:cNvPr>
          <p:cNvSpPr txBox="1"/>
          <p:nvPr/>
        </p:nvSpPr>
        <p:spPr>
          <a:xfrm>
            <a:off x="3545958" y="3254966"/>
            <a:ext cx="7091916" cy="461665"/>
          </a:xfrm>
          <a:prstGeom prst="rect">
            <a:avLst/>
          </a:prstGeom>
          <a:noFill/>
        </p:spPr>
        <p:txBody>
          <a:bodyPr wrap="square">
            <a:spAutoFit/>
          </a:bodyPr>
          <a:lstStyle/>
          <a:p>
            <a:pPr marL="285750" indent="-285750">
              <a:buFont typeface="Wingdings" panose="05000000000000000000" pitchFamily="2" charset="2"/>
              <a:buChar char="q"/>
            </a:pPr>
            <a:r>
              <a:rPr lang="vi-VN" sz="2400" kern="100">
                <a:solidFill>
                  <a:srgbClr val="3333FF"/>
                </a:solidFill>
                <a:effectLst/>
                <a:latin typeface="#9Slide03 SFU Futura_12" panose="00000400000000000000" pitchFamily="2" charset="0"/>
                <a:ea typeface="Times New Roman" panose="02020603050405020304" pitchFamily="18" charset="0"/>
              </a:rPr>
              <a:t> </a:t>
            </a:r>
            <a:r>
              <a:rPr lang="en-US" sz="2400" kern="100">
                <a:solidFill>
                  <a:srgbClr val="3333FF"/>
                </a:solidFill>
                <a:effectLst/>
                <a:latin typeface="#9Slide03 SFU Futura_12" panose="00000400000000000000" pitchFamily="2" charset="0"/>
                <a:ea typeface="Times New Roman" panose="02020603050405020304" pitchFamily="18" charset="0"/>
              </a:rPr>
              <a:t>Các nghề thủ công truyền thống</a:t>
            </a:r>
            <a:r>
              <a:rPr lang="vi-VN" sz="2400" kern="100">
                <a:solidFill>
                  <a:srgbClr val="3333FF"/>
                </a:solidFill>
                <a:effectLst/>
                <a:latin typeface="#9Slide03 SFU Futura_12" panose="00000400000000000000" pitchFamily="2" charset="0"/>
                <a:ea typeface="Times New Roman" panose="02020603050405020304" pitchFamily="18" charset="0"/>
              </a:rPr>
              <a:t>:</a:t>
            </a:r>
            <a:r>
              <a:rPr lang="en-US" sz="2400" kern="100">
                <a:solidFill>
                  <a:srgbClr val="3333FF"/>
                </a:solidFill>
                <a:effectLst/>
                <a:latin typeface="#9Slide03 SFU Futura_12" panose="00000400000000000000" pitchFamily="2" charset="0"/>
                <a:ea typeface="Times New Roman" panose="02020603050405020304" pitchFamily="18" charset="0"/>
              </a:rPr>
              <a:t> </a:t>
            </a:r>
            <a:endParaRPr lang="en-US" sz="2400">
              <a:solidFill>
                <a:srgbClr val="3333FF"/>
              </a:solidFill>
            </a:endParaRPr>
          </a:p>
        </p:txBody>
      </p:sp>
    </p:spTree>
    <p:extLst>
      <p:ext uri="{BB962C8B-B14F-4D97-AF65-F5344CB8AC3E}">
        <p14:creationId xmlns:p14="http://schemas.microsoft.com/office/powerpoint/2010/main" val="2509481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Chính thức khai hội chùa Hương xuân Quý Mão 2023">
            <a:extLst>
              <a:ext uri="{FF2B5EF4-FFF2-40B4-BE49-F238E27FC236}">
                <a16:creationId xmlns:a16="http://schemas.microsoft.com/office/drawing/2014/main" id="{03819827-1AB7-68F0-2C95-6EFC411CF3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3769" r="-2" b="-2"/>
          <a:stretch/>
        </p:blipFill>
        <p:spPr bwMode="auto">
          <a:xfrm>
            <a:off x="321730" y="321732"/>
            <a:ext cx="5674897" cy="30174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àng ngàn người đổ về Hội Lim thưởng thức quan họ">
            <a:extLst>
              <a:ext uri="{FF2B5EF4-FFF2-40B4-BE49-F238E27FC236}">
                <a16:creationId xmlns:a16="http://schemas.microsoft.com/office/drawing/2014/main" id="{1046815A-36A0-816E-F270-FAD02D6677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4450" r="-2" b="-2"/>
          <a:stretch/>
        </p:blipFill>
        <p:spPr bwMode="auto">
          <a:xfrm>
            <a:off x="321730" y="3510853"/>
            <a:ext cx="5674897" cy="2789954"/>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ECE2664D-65F7-7A95-7199-65AEE950DA3E}"/>
              </a:ext>
            </a:extLst>
          </p:cNvPr>
          <p:cNvGrpSpPr/>
          <p:nvPr/>
        </p:nvGrpSpPr>
        <p:grpSpPr>
          <a:xfrm>
            <a:off x="6195373" y="180753"/>
            <a:ext cx="5674897" cy="6098788"/>
            <a:chOff x="6195373" y="202019"/>
            <a:chExt cx="5674897" cy="6098788"/>
          </a:xfrm>
        </p:grpSpPr>
        <p:pic>
          <p:nvPicPr>
            <p:cNvPr id="6" name="Picture 6" descr="Tìm hiểu về lễ hội Gióng">
              <a:extLst>
                <a:ext uri="{FF2B5EF4-FFF2-40B4-BE49-F238E27FC236}">
                  <a16:creationId xmlns:a16="http://schemas.microsoft.com/office/drawing/2014/main" id="{1B505DE0-69F3-6BBE-67EE-586B616050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679" t="-1901" r="17969" b="1903"/>
            <a:stretch/>
          </p:blipFill>
          <p:spPr bwMode="auto">
            <a:xfrm>
              <a:off x="6195373" y="202019"/>
              <a:ext cx="5674897" cy="60987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5077E4C9-E6E1-B0F1-4ACF-3EB6E2641639}"/>
                </a:ext>
              </a:extLst>
            </p:cNvPr>
            <p:cNvSpPr/>
            <p:nvPr/>
          </p:nvSpPr>
          <p:spPr>
            <a:xfrm>
              <a:off x="7974419" y="467830"/>
              <a:ext cx="1903228" cy="520995"/>
            </a:xfrm>
            <a:prstGeom prst="rect">
              <a:avLst/>
            </a:prstGeom>
            <a:solidFill>
              <a:srgbClr val="AB00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AB0006"/>
                  </a:solidFill>
                </a:ln>
                <a:solidFill>
                  <a:srgbClr val="AB0006"/>
                </a:solidFill>
              </a:endParaRPr>
            </a:p>
          </p:txBody>
        </p:sp>
      </p:grpSp>
      <p:sp>
        <p:nvSpPr>
          <p:cNvPr id="12" name="TextBox 11">
            <a:extLst>
              <a:ext uri="{FF2B5EF4-FFF2-40B4-BE49-F238E27FC236}">
                <a16:creationId xmlns:a16="http://schemas.microsoft.com/office/drawing/2014/main" id="{7E5A5E40-1EAA-9D1A-4F29-4FEB280DCCFD}"/>
              </a:ext>
            </a:extLst>
          </p:cNvPr>
          <p:cNvSpPr txBox="1"/>
          <p:nvPr/>
        </p:nvSpPr>
        <p:spPr>
          <a:xfrm>
            <a:off x="457201" y="6267241"/>
            <a:ext cx="12727171" cy="598754"/>
          </a:xfrm>
          <a:prstGeom prst="rect">
            <a:avLst/>
          </a:prstGeom>
          <a:noFill/>
        </p:spPr>
        <p:txBody>
          <a:bodyPr wrap="square">
            <a:spAutoFit/>
          </a:bodyPr>
          <a:lstStyle/>
          <a:p>
            <a:pPr marL="285750" marR="140335" indent="-285750" algn="just">
              <a:lnSpc>
                <a:spcPct val="112000"/>
              </a:lnSpc>
              <a:spcAft>
                <a:spcPts val="35"/>
              </a:spcAft>
              <a:buFont typeface="Wingdings" panose="05000000000000000000" pitchFamily="2" charset="2"/>
              <a:buChar char="q"/>
            </a:pPr>
            <a:r>
              <a:rPr lang="en-US" sz="1800" kern="100">
                <a:solidFill>
                  <a:srgbClr val="0070C0"/>
                </a:solidFill>
                <a:effectLst/>
                <a:latin typeface="#9Slide03 SFU Futura_12" panose="00000400000000000000" pitchFamily="2" charset="0"/>
                <a:ea typeface="Times New Roman" panose="02020603050405020304" pitchFamily="18" charset="0"/>
              </a:rPr>
              <a:t> </a:t>
            </a:r>
            <a:r>
              <a:rPr lang="en-US" sz="3200" kern="100">
                <a:solidFill>
                  <a:srgbClr val="0070C0"/>
                </a:solidFill>
                <a:effectLst/>
                <a:latin typeface="#9Slide03 SFU Futura_12" panose="00000400000000000000" pitchFamily="2" charset="0"/>
                <a:ea typeface="Times New Roman" panose="02020603050405020304" pitchFamily="18" charset="0"/>
              </a:rPr>
              <a:t>Các lễ hội độc đáo (hội Lim, lễ hội chùa Hương, hội Gióng,...).</a:t>
            </a:r>
          </a:p>
        </p:txBody>
      </p:sp>
    </p:spTree>
    <p:extLst>
      <p:ext uri="{BB962C8B-B14F-4D97-AF65-F5344CB8AC3E}">
        <p14:creationId xmlns:p14="http://schemas.microsoft.com/office/powerpoint/2010/main" val="3420321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17" name="Rectangle 17416">
            <a:extLst>
              <a:ext uri="{FF2B5EF4-FFF2-40B4-BE49-F238E27FC236}">
                <a16:creationId xmlns:a16="http://schemas.microsoft.com/office/drawing/2014/main" id="{95B1FC96-0749-41C9-BAED-E089E7714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0" name="Picture 2" descr="Dân ca quan họ Bắc Ninh làm say đắm lòng người | baotintuc.vn">
            <a:extLst>
              <a:ext uri="{FF2B5EF4-FFF2-40B4-BE49-F238E27FC236}">
                <a16:creationId xmlns:a16="http://schemas.microsoft.com/office/drawing/2014/main" id="{34759682-2648-A18B-D6CF-42EE46C351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300" r="2" b="2"/>
          <a:stretch/>
        </p:blipFill>
        <p:spPr bwMode="auto">
          <a:xfrm>
            <a:off x="5" y="10"/>
            <a:ext cx="6095995" cy="4196271"/>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a:noFill/>
          <a:extLst>
            <a:ext uri="{909E8E84-426E-40DD-AFC4-6F175D3DCCD1}">
              <a14:hiddenFill xmlns:a14="http://schemas.microsoft.com/office/drawing/2010/main">
                <a:solidFill>
                  <a:srgbClr val="FFFFFF"/>
                </a:solidFill>
              </a14:hiddenFill>
            </a:ext>
          </a:extLst>
        </p:spPr>
      </p:pic>
      <p:pic>
        <p:nvPicPr>
          <p:cNvPr id="17412" name="Picture 4" descr="Về nguồn gốc ra đời của nghệ thuật Ca trù">
            <a:extLst>
              <a:ext uri="{FF2B5EF4-FFF2-40B4-BE49-F238E27FC236}">
                <a16:creationId xmlns:a16="http://schemas.microsoft.com/office/drawing/2014/main" id="{38D673AD-6B50-B8B6-22BC-9E04B90105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 b="9534"/>
          <a:stretch/>
        </p:blipFill>
        <p:spPr bwMode="auto">
          <a:xfrm>
            <a:off x="6019800" y="10"/>
            <a:ext cx="6172195" cy="4187662"/>
          </a:xfrm>
          <a:custGeom>
            <a:avLst/>
            <a:gdLst/>
            <a:ahLst/>
            <a:cxnLst/>
            <a:rect l="l" t="t" r="r" b="b"/>
            <a:pathLst>
              <a:path w="6006950" h="4187672">
                <a:moveTo>
                  <a:pt x="9223" y="0"/>
                </a:moveTo>
                <a:lnTo>
                  <a:pt x="6006950" y="0"/>
                </a:lnTo>
                <a:lnTo>
                  <a:pt x="6006950" y="4169490"/>
                </a:lnTo>
                <a:lnTo>
                  <a:pt x="5787907" y="4174448"/>
                </a:lnTo>
                <a:cubicBezTo>
                  <a:pt x="5713866" y="4173475"/>
                  <a:pt x="5639861" y="4169853"/>
                  <a:pt x="5566029" y="4163587"/>
                </a:cubicBezTo>
                <a:cubicBezTo>
                  <a:pt x="5458843" y="4155595"/>
                  <a:pt x="5350768" y="4144559"/>
                  <a:pt x="5244343" y="4164855"/>
                </a:cubicBezTo>
                <a:cubicBezTo>
                  <a:pt x="5127517" y="4187307"/>
                  <a:pt x="5010817" y="4187434"/>
                  <a:pt x="4892977" y="4181726"/>
                </a:cubicBezTo>
                <a:cubicBezTo>
                  <a:pt x="4792260" y="4176906"/>
                  <a:pt x="4691923" y="4151536"/>
                  <a:pt x="4590445" y="4178301"/>
                </a:cubicBezTo>
                <a:cubicBezTo>
                  <a:pt x="4580348" y="4179772"/>
                  <a:pt x="4570061" y="4179341"/>
                  <a:pt x="4560128" y="4177032"/>
                </a:cubicBezTo>
                <a:cubicBezTo>
                  <a:pt x="4449137" y="4161684"/>
                  <a:pt x="4337384" y="4174242"/>
                  <a:pt x="4226013" y="4169929"/>
                </a:cubicBezTo>
                <a:cubicBezTo>
                  <a:pt x="4174640" y="4167899"/>
                  <a:pt x="4122252" y="4169041"/>
                  <a:pt x="4071513" y="4163587"/>
                </a:cubicBezTo>
                <a:cubicBezTo>
                  <a:pt x="3955067" y="4151156"/>
                  <a:pt x="3838874" y="4144559"/>
                  <a:pt x="3723697" y="4173861"/>
                </a:cubicBezTo>
                <a:cubicBezTo>
                  <a:pt x="3690082" y="4181764"/>
                  <a:pt x="3655732" y="4186013"/>
                  <a:pt x="3621204" y="4186546"/>
                </a:cubicBezTo>
                <a:cubicBezTo>
                  <a:pt x="3508437" y="4190605"/>
                  <a:pt x="3396050" y="4182867"/>
                  <a:pt x="3283664" y="4176525"/>
                </a:cubicBezTo>
                <a:cubicBezTo>
                  <a:pt x="3205652" y="4172085"/>
                  <a:pt x="3127768" y="4162445"/>
                  <a:pt x="3049630" y="4170563"/>
                </a:cubicBezTo>
                <a:cubicBezTo>
                  <a:pt x="3004218" y="4175257"/>
                  <a:pt x="2958427" y="4175257"/>
                  <a:pt x="2913015" y="4170563"/>
                </a:cubicBezTo>
                <a:cubicBezTo>
                  <a:pt x="2829321" y="4160758"/>
                  <a:pt x="2744879" y="4158931"/>
                  <a:pt x="2660842" y="4165109"/>
                </a:cubicBezTo>
                <a:cubicBezTo>
                  <a:pt x="2535390" y="4175891"/>
                  <a:pt x="2410065" y="4184897"/>
                  <a:pt x="2284232" y="4167773"/>
                </a:cubicBezTo>
                <a:cubicBezTo>
                  <a:pt x="2212868" y="4156559"/>
                  <a:pt x="2140312" y="4155240"/>
                  <a:pt x="2068592" y="4163840"/>
                </a:cubicBezTo>
                <a:cubicBezTo>
                  <a:pt x="1897729" y="4187814"/>
                  <a:pt x="1726485" y="4180077"/>
                  <a:pt x="1555241" y="4170183"/>
                </a:cubicBezTo>
                <a:cubicBezTo>
                  <a:pt x="1440824" y="4163460"/>
                  <a:pt x="1325901" y="4151156"/>
                  <a:pt x="1211738" y="4167392"/>
                </a:cubicBezTo>
                <a:cubicBezTo>
                  <a:pt x="1066118" y="4187688"/>
                  <a:pt x="920370" y="4180965"/>
                  <a:pt x="774368" y="4175003"/>
                </a:cubicBezTo>
                <a:cubicBezTo>
                  <a:pt x="667182" y="4170563"/>
                  <a:pt x="559869" y="4157117"/>
                  <a:pt x="452430" y="4173734"/>
                </a:cubicBezTo>
                <a:cubicBezTo>
                  <a:pt x="441369" y="4175244"/>
                  <a:pt x="430117" y="4174115"/>
                  <a:pt x="419576" y="4170436"/>
                </a:cubicBezTo>
                <a:cubicBezTo>
                  <a:pt x="378807" y="4157016"/>
                  <a:pt x="335096" y="4155215"/>
                  <a:pt x="293363" y="4165236"/>
                </a:cubicBezTo>
                <a:cubicBezTo>
                  <a:pt x="216367" y="4182106"/>
                  <a:pt x="139497" y="4189463"/>
                  <a:pt x="61105" y="4174115"/>
                </a:cubicBezTo>
                <a:lnTo>
                  <a:pt x="13323" y="4171265"/>
                </a:lnTo>
                <a:lnTo>
                  <a:pt x="28554" y="3843045"/>
                </a:lnTo>
                <a:cubicBezTo>
                  <a:pt x="30457" y="3722610"/>
                  <a:pt x="27412" y="3602256"/>
                  <a:pt x="15626" y="3482187"/>
                </a:cubicBezTo>
                <a:cubicBezTo>
                  <a:pt x="-847" y="3335690"/>
                  <a:pt x="-4304" y="3188124"/>
                  <a:pt x="5296" y="3041068"/>
                </a:cubicBezTo>
                <a:cubicBezTo>
                  <a:pt x="11786" y="2956911"/>
                  <a:pt x="18539" y="2872754"/>
                  <a:pt x="22776" y="2788472"/>
                </a:cubicBezTo>
                <a:cubicBezTo>
                  <a:pt x="28180" y="2668580"/>
                  <a:pt x="25173" y="2548474"/>
                  <a:pt x="13771" y="2428964"/>
                </a:cubicBezTo>
                <a:cubicBezTo>
                  <a:pt x="4237" y="2337829"/>
                  <a:pt x="3177" y="2246070"/>
                  <a:pt x="10593" y="2154757"/>
                </a:cubicBezTo>
                <a:cubicBezTo>
                  <a:pt x="25690" y="1999286"/>
                  <a:pt x="9931" y="1843813"/>
                  <a:pt x="5032" y="1688466"/>
                </a:cubicBezTo>
                <a:cubicBezTo>
                  <a:pt x="-3577" y="1402691"/>
                  <a:pt x="20393" y="1117045"/>
                  <a:pt x="9666" y="831270"/>
                </a:cubicBezTo>
                <a:cubicBezTo>
                  <a:pt x="3841" y="689908"/>
                  <a:pt x="16420" y="548673"/>
                  <a:pt x="9666" y="407311"/>
                </a:cubicBezTo>
                <a:cubicBezTo>
                  <a:pt x="4105" y="306755"/>
                  <a:pt x="397" y="206200"/>
                  <a:pt x="4105" y="105518"/>
                </a:cubicBezTo>
                <a:cubicBezTo>
                  <a:pt x="5164" y="78059"/>
                  <a:pt x="5826" y="50473"/>
                  <a:pt x="9534" y="23396"/>
                </a:cubicBezTo>
                <a:close/>
              </a:path>
            </a:pathLst>
          </a:custGeom>
          <a:noFill/>
          <a:extLst>
            <a:ext uri="{909E8E84-426E-40DD-AFC4-6F175D3DCCD1}">
              <a14:hiddenFill xmlns:a14="http://schemas.microsoft.com/office/drawing/2010/main">
                <a:solidFill>
                  <a:srgbClr val="FFFFFF"/>
                </a:solidFill>
              </a14:hiddenFill>
            </a:ext>
          </a:extLst>
        </p:spPr>
      </p:pic>
      <p:sp>
        <p:nvSpPr>
          <p:cNvPr id="17419" name="sketch line">
            <a:extLst>
              <a:ext uri="{FF2B5EF4-FFF2-40B4-BE49-F238E27FC236}">
                <a16:creationId xmlns:a16="http://schemas.microsoft.com/office/drawing/2014/main" id="{63C1A86C-B1A8-4AEC-B001-595C91716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89020" y="540453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76529A9-3428-ED76-165E-459103BB72C7}"/>
              </a:ext>
            </a:extLst>
          </p:cNvPr>
          <p:cNvSpPr txBox="1"/>
          <p:nvPr/>
        </p:nvSpPr>
        <p:spPr>
          <a:xfrm>
            <a:off x="4654294" y="4562856"/>
            <a:ext cx="6903721" cy="1600200"/>
          </a:xfrm>
          <a:prstGeom prst="rect">
            <a:avLst/>
          </a:prstGeom>
        </p:spPr>
        <p:txBody>
          <a:bodyPr vert="horz" lIns="91440" tIns="45720" rIns="91440" bIns="45720" rtlCol="0" anchor="ctr">
            <a:normAutofit/>
          </a:bodyPr>
          <a:lstStyle/>
          <a:p>
            <a:pPr marL="285750" marR="140335" indent="-228600" algn="just">
              <a:lnSpc>
                <a:spcPct val="90000"/>
              </a:lnSpc>
              <a:spcAft>
                <a:spcPts val="35"/>
              </a:spcAft>
              <a:buFont typeface="Arial" panose="020B0604020202020204" pitchFamily="34" charset="0"/>
              <a:buChar char="•"/>
            </a:pPr>
            <a:r>
              <a:rPr lang="en-US" sz="3200">
                <a:effectLst/>
                <a:latin typeface="#9Slide03 SFU Futura_12" panose="00000400000000000000" pitchFamily="2" charset="0"/>
              </a:rPr>
              <a:t> </a:t>
            </a:r>
            <a:r>
              <a:rPr lang="en-US" sz="3200">
                <a:solidFill>
                  <a:srgbClr val="3333FF"/>
                </a:solidFill>
                <a:effectLst/>
                <a:latin typeface="#9Slide03 SFU Futura_12" panose="00000400000000000000" pitchFamily="2" charset="0"/>
              </a:rPr>
              <a:t>Các loại hình nghệ thuật, diễn xướng dân gian (dân ca quan họ Bắc Ninh, nghệ thuật Ca Trù,...).</a:t>
            </a:r>
          </a:p>
        </p:txBody>
      </p:sp>
    </p:spTree>
    <p:extLst>
      <p:ext uri="{BB962C8B-B14F-4D97-AF65-F5344CB8AC3E}">
        <p14:creationId xmlns:p14="http://schemas.microsoft.com/office/powerpoint/2010/main" val="1402265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EF0115-70EA-B08A-745B-AAC969D47FD5}"/>
              </a:ext>
            </a:extLst>
          </p:cNvPr>
          <p:cNvSpPr txBox="1"/>
          <p:nvPr/>
        </p:nvSpPr>
        <p:spPr>
          <a:xfrm>
            <a:off x="85060" y="608868"/>
            <a:ext cx="12312503" cy="6326284"/>
          </a:xfrm>
          <a:prstGeom prst="rect">
            <a:avLst/>
          </a:prstGeom>
          <a:noFill/>
        </p:spPr>
        <p:txBody>
          <a:bodyPr wrap="square">
            <a:spAutoFit/>
          </a:bodyPr>
          <a:lstStyle/>
          <a:p>
            <a:pPr marR="140335" lvl="0" algn="just" fontAlgn="base">
              <a:lnSpc>
                <a:spcPct val="112000"/>
              </a:lnSpc>
              <a:spcAft>
                <a:spcPts val="35"/>
              </a:spcAft>
              <a:buClr>
                <a:srgbClr val="181717"/>
              </a:buClr>
              <a:buSzPts val="1250"/>
            </a:pPr>
            <a:r>
              <a:rPr lang="vi-VN" sz="2800" u="none" strike="noStrike" kern="100">
                <a:solidFill>
                  <a:srgbClr val="0070C0"/>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 </a:t>
            </a:r>
            <a:r>
              <a:rPr lang="en-US" sz="2800" u="none" strike="noStrike" kern="100">
                <a:solidFill>
                  <a:srgbClr val="0070C0"/>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Dấu ấn của nền văn minh sông Hồng được thể hiện qua những di sản văn hoá.</a:t>
            </a:r>
            <a:endParaRPr lang="vi-VN" sz="2800" u="none" strike="noStrike" kern="100">
              <a:solidFill>
                <a:srgbClr val="0070C0"/>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endParaRPr>
          </a:p>
          <a:p>
            <a:pPr marR="140335" lvl="0" algn="just" fontAlgn="base">
              <a:lnSpc>
                <a:spcPct val="112000"/>
              </a:lnSpc>
              <a:spcAft>
                <a:spcPts val="35"/>
              </a:spcAft>
              <a:buClr>
                <a:srgbClr val="181717"/>
              </a:buClr>
              <a:buSzPts val="1250"/>
            </a:pPr>
            <a:r>
              <a:rPr lang="vi-VN" sz="2800" u="none" strike="noStrike" kern="100">
                <a:solidFill>
                  <a:srgbClr val="0070C0"/>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a:t>
            </a:r>
            <a:r>
              <a:rPr lang="en-US" sz="2800" u="none" strike="noStrike" kern="100">
                <a:solidFill>
                  <a:srgbClr val="0070C0"/>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 Các di sản vật thể gắn với công cuộc dựng nước và giữ nước của dân tộc: Thành Cổ Loa, Cố đô Hoa Lư, Hoàng thành Thăng Long, Văn Miếu – Quốc Tử Giám,...</a:t>
            </a:r>
          </a:p>
          <a:p>
            <a:pPr marL="342900" marR="140335" lvl="0" indent="-342900" algn="just" fontAlgn="base">
              <a:lnSpc>
                <a:spcPct val="112000"/>
              </a:lnSpc>
              <a:spcAft>
                <a:spcPts val="35"/>
              </a:spcAft>
              <a:buClr>
                <a:srgbClr val="181717"/>
              </a:buClr>
              <a:buSzPts val="1250"/>
              <a:buFont typeface="Arial" panose="020B0604020202020204" pitchFamily="34" charset="0"/>
              <a:buChar char="–"/>
            </a:pPr>
            <a:r>
              <a:rPr lang="en-US" sz="2800" u="none" strike="noStrike" kern="100">
                <a:solidFill>
                  <a:srgbClr val="0070C0"/>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Các di sản văn hoá phi vật thể rất phong phú: </a:t>
            </a:r>
          </a:p>
          <a:p>
            <a:pPr marL="6350" marR="140335" indent="-6350" algn="just">
              <a:lnSpc>
                <a:spcPct val="112000"/>
              </a:lnSpc>
              <a:spcAft>
                <a:spcPts val="35"/>
              </a:spcAft>
            </a:pPr>
            <a:r>
              <a:rPr lang="en-US" sz="2800" kern="100">
                <a:solidFill>
                  <a:srgbClr val="0070C0"/>
                </a:solidFill>
                <a:effectLst/>
                <a:latin typeface="#9Slide03 SFU Futura_12" panose="00000400000000000000" pitchFamily="2" charset="0"/>
                <a:ea typeface="Times New Roman" panose="02020603050405020304" pitchFamily="18" charset="0"/>
              </a:rPr>
              <a:t>+ Ẩm thực với các món ăn truyền thống gắn với đồng ruộng, lúa gạo.</a:t>
            </a:r>
          </a:p>
          <a:p>
            <a:pPr marL="6350" marR="140335" indent="-6350" algn="just">
              <a:lnSpc>
                <a:spcPct val="112000"/>
              </a:lnSpc>
              <a:spcAft>
                <a:spcPts val="35"/>
              </a:spcAft>
            </a:pPr>
            <a:r>
              <a:rPr lang="en-US" sz="2800" kern="100">
                <a:solidFill>
                  <a:srgbClr val="0070C0"/>
                </a:solidFill>
                <a:effectLst/>
                <a:latin typeface="#9Slide03 SFU Futura_12" panose="00000400000000000000" pitchFamily="2" charset="0"/>
                <a:ea typeface="Times New Roman" panose="02020603050405020304" pitchFamily="18" charset="0"/>
              </a:rPr>
              <a:t>+ Các nghề thủ công truyền thống như: gốm Bát Tràng (Hà Nội), đúc đồng Đại Bái (Bắc Ninh), thêu ren Văn Lâm (Ninh Bình),...</a:t>
            </a:r>
          </a:p>
          <a:p>
            <a:pPr marL="6350" marR="140335" indent="-6350" algn="just">
              <a:lnSpc>
                <a:spcPct val="112000"/>
              </a:lnSpc>
              <a:spcAft>
                <a:spcPts val="35"/>
              </a:spcAft>
            </a:pPr>
            <a:r>
              <a:rPr lang="en-US" sz="2800" kern="100">
                <a:solidFill>
                  <a:srgbClr val="0070C0"/>
                </a:solidFill>
                <a:effectLst/>
                <a:latin typeface="#9Slide03 SFU Futura_12" panose="00000400000000000000" pitchFamily="2" charset="0"/>
                <a:ea typeface="Times New Roman" panose="02020603050405020304" pitchFamily="18" charset="0"/>
              </a:rPr>
              <a:t>+  Các lễ hội độc đáo (hội Lim, lễ hội chùa Hương, hội Gióng,...).</a:t>
            </a:r>
          </a:p>
          <a:p>
            <a:pPr marL="6350" marR="140335" indent="-6350" algn="just">
              <a:lnSpc>
                <a:spcPct val="112000"/>
              </a:lnSpc>
              <a:spcAft>
                <a:spcPts val="35"/>
              </a:spcAft>
            </a:pPr>
            <a:r>
              <a:rPr lang="en-US" sz="2800" kern="100">
                <a:solidFill>
                  <a:srgbClr val="0070C0"/>
                </a:solidFill>
                <a:effectLst/>
                <a:latin typeface="#9Slide03 SFU Futura_12" panose="00000400000000000000" pitchFamily="2" charset="0"/>
                <a:ea typeface="Times New Roman" panose="02020603050405020304" pitchFamily="18" charset="0"/>
              </a:rPr>
              <a:t>+ Các loại hình nghệ thuật, diễn xướng dân gian (dân ca quan họ Bắc Ninh, nghệ thuật Ca Trù,...).</a:t>
            </a:r>
          </a:p>
          <a:p>
            <a:pPr marL="6350" marR="140335" indent="-6350" algn="just">
              <a:lnSpc>
                <a:spcPct val="112000"/>
              </a:lnSpc>
              <a:spcAft>
                <a:spcPts val="895"/>
              </a:spcAft>
            </a:pPr>
            <a:r>
              <a:rPr lang="en-US" sz="2800" kern="100">
                <a:solidFill>
                  <a:srgbClr val="0070C0"/>
                </a:solidFill>
                <a:effectLst/>
                <a:latin typeface="#9Slide03 SFU Futura_12" panose="00000400000000000000" pitchFamily="2" charset="0"/>
                <a:ea typeface="Times New Roman" panose="02020603050405020304" pitchFamily="18" charset="0"/>
              </a:rPr>
              <a:t>+ Nếp sống của cộng đồng dân cư và văn học dân gian truyền miệng.</a:t>
            </a:r>
          </a:p>
        </p:txBody>
      </p:sp>
      <p:sp>
        <p:nvSpPr>
          <p:cNvPr id="4" name="TextBox 3">
            <a:extLst>
              <a:ext uri="{FF2B5EF4-FFF2-40B4-BE49-F238E27FC236}">
                <a16:creationId xmlns:a16="http://schemas.microsoft.com/office/drawing/2014/main" id="{8A94BCB2-43C9-32C9-9234-EECF1E2FB974}"/>
              </a:ext>
            </a:extLst>
          </p:cNvPr>
          <p:cNvSpPr txBox="1"/>
          <p:nvPr/>
        </p:nvSpPr>
        <p:spPr>
          <a:xfrm>
            <a:off x="-127592" y="0"/>
            <a:ext cx="12397563" cy="620790"/>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vi-VN" sz="3600" b="1">
                <a:solidFill>
                  <a:srgbClr val="FF0000"/>
                </a:solidFill>
                <a:latin typeface="#9Slide03 SFU Futura_12" panose="00000400000000000000" pitchFamily="2" charset="0"/>
                <a:ea typeface="+mj-ea"/>
                <a:cs typeface="+mj-cs"/>
              </a:rPr>
              <a:t>a, Một số nét đặc sắc về  văn hóa hóa ở châu thổ sông Hồng</a:t>
            </a:r>
            <a:endParaRPr lang="en-US" sz="3600" b="1">
              <a:solidFill>
                <a:srgbClr val="FF0000"/>
              </a:solidFill>
              <a:latin typeface="#9Slide03 SFU Futura_12" panose="00000400000000000000" pitchFamily="2" charset="0"/>
              <a:ea typeface="+mj-ea"/>
              <a:cs typeface="+mj-cs"/>
            </a:endParaRPr>
          </a:p>
        </p:txBody>
      </p:sp>
      <p:pic>
        <p:nvPicPr>
          <p:cNvPr id="5" name="Picture 4" descr="book9">
            <a:extLst>
              <a:ext uri="{FF2B5EF4-FFF2-40B4-BE49-F238E27FC236}">
                <a16:creationId xmlns:a16="http://schemas.microsoft.com/office/drawing/2014/main" id="{AADD68CF-A429-456E-E79D-ED1856E066B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577585" y="2498652"/>
            <a:ext cx="1395758" cy="11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244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Slide Number Placeholder 3">
            <a:extLst>
              <a:ext uri="{FF2B5EF4-FFF2-40B4-BE49-F238E27FC236}">
                <a16:creationId xmlns:a16="http://schemas.microsoft.com/office/drawing/2014/main" id="{4EBD89AB-E8E3-4B2B-A34E-B946030D505B}"/>
              </a:ext>
            </a:extLst>
          </p:cNvPr>
          <p:cNvSpPr>
            <a:spLocks noGrp="1"/>
          </p:cNvSpPr>
          <p:nvPr>
            <p:ph type="sldNum" sz="quarter" idx="12"/>
          </p:nvPr>
        </p:nvSpPr>
        <p:spPr>
          <a:xfrm>
            <a:off x="11363696" y="6455739"/>
            <a:ext cx="294460" cy="187367"/>
          </a:xfrm>
        </p:spPr>
        <p:txBody>
          <a:bodyPr/>
          <a:lstStyle/>
          <a:p>
            <a:fld id="{9EC71654-96A5-4280-94F3-931C61A9F92C}" type="slidenum">
              <a:rPr lang="en-US" noProof="0" smtClean="0"/>
              <a:pPr/>
              <a:t>2</a:t>
            </a:fld>
            <a:endParaRPr lang="en-US" noProof="0"/>
          </a:p>
        </p:txBody>
      </p:sp>
      <p:pic>
        <p:nvPicPr>
          <p:cNvPr id="12" name="Bike Rides - The Green Orbs">
            <a:hlinkClick r:id="" action="ppaction://media"/>
            <a:extLst>
              <a:ext uri="{FF2B5EF4-FFF2-40B4-BE49-F238E27FC236}">
                <a16:creationId xmlns:a16="http://schemas.microsoft.com/office/drawing/2014/main" id="{A39B2B10-AAEB-40F1-88FE-DF43FC10D4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954922" y="6524385"/>
            <a:ext cx="184220" cy="184220"/>
          </a:xfrm>
          <a:prstGeom prst="rect">
            <a:avLst/>
          </a:prstGeom>
        </p:spPr>
      </p:pic>
      <p:sp>
        <p:nvSpPr>
          <p:cNvPr id="2" name="Title 1">
            <a:extLst>
              <a:ext uri="{FF2B5EF4-FFF2-40B4-BE49-F238E27FC236}">
                <a16:creationId xmlns:a16="http://schemas.microsoft.com/office/drawing/2014/main" id="{09C08301-E187-49C7-A14A-11EB8FFEE8FC}"/>
              </a:ext>
            </a:extLst>
          </p:cNvPr>
          <p:cNvSpPr txBox="1">
            <a:spLocks/>
          </p:cNvSpPr>
          <p:nvPr/>
        </p:nvSpPr>
        <p:spPr>
          <a:xfrm>
            <a:off x="1524000" y="635614"/>
            <a:ext cx="9144000" cy="306324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chemeClr val="bg1"/>
                </a:solidFill>
              </a:rPr>
              <a:t>WELCOME TO GEOGRAPHY</a:t>
            </a:r>
            <a:endParaRPr lang="en-US" sz="8000" dirty="0">
              <a:solidFill>
                <a:schemeClr val="bg1"/>
              </a:solidFill>
            </a:endParaRPr>
          </a:p>
        </p:txBody>
      </p:sp>
    </p:spTree>
    <p:extLst>
      <p:ext uri="{BB962C8B-B14F-4D97-AF65-F5344CB8AC3E}">
        <p14:creationId xmlns:p14="http://schemas.microsoft.com/office/powerpoint/2010/main" val="28074364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27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485CE02B-AB96-644F-63E6-61306F11621A}"/>
              </a:ext>
            </a:extLst>
          </p:cNvPr>
          <p:cNvGrpSpPr/>
          <p:nvPr/>
        </p:nvGrpSpPr>
        <p:grpSpPr>
          <a:xfrm>
            <a:off x="151231" y="1071435"/>
            <a:ext cx="3668232" cy="2180996"/>
            <a:chOff x="382772" y="520244"/>
            <a:chExt cx="3668232" cy="2180996"/>
          </a:xfrm>
        </p:grpSpPr>
        <p:grpSp>
          <p:nvGrpSpPr>
            <p:cNvPr id="2" name="Group 1">
              <a:extLst>
                <a:ext uri="{FF2B5EF4-FFF2-40B4-BE49-F238E27FC236}">
                  <a16:creationId xmlns:a16="http://schemas.microsoft.com/office/drawing/2014/main" id="{FF39F613-A58B-93A6-2BB4-867369990278}"/>
                </a:ext>
              </a:extLst>
            </p:cNvPr>
            <p:cNvGrpSpPr/>
            <p:nvPr/>
          </p:nvGrpSpPr>
          <p:grpSpPr>
            <a:xfrm>
              <a:off x="382772" y="520244"/>
              <a:ext cx="3668232" cy="2180996"/>
              <a:chOff x="1670670" y="861237"/>
              <a:chExt cx="1935127" cy="1243235"/>
            </a:xfrm>
          </p:grpSpPr>
          <p:sp>
            <p:nvSpPr>
              <p:cNvPr id="3" name="Rectangle: Rounded Corners 2">
                <a:extLst>
                  <a:ext uri="{FF2B5EF4-FFF2-40B4-BE49-F238E27FC236}">
                    <a16:creationId xmlns:a16="http://schemas.microsoft.com/office/drawing/2014/main" id="{89BEC274-E291-63AB-F7CE-5AAEF65E3965}"/>
                  </a:ext>
                </a:extLst>
              </p:cNvPr>
              <p:cNvSpPr/>
              <p:nvPr/>
            </p:nvSpPr>
            <p:spPr>
              <a:xfrm>
                <a:off x="1670670" y="861237"/>
                <a:ext cx="1763646" cy="972234"/>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DFC77606-D87D-DF06-BD3B-255F8EF7FE56}"/>
                  </a:ext>
                </a:extLst>
              </p:cNvPr>
              <p:cNvSpPr/>
              <p:nvPr/>
            </p:nvSpPr>
            <p:spPr>
              <a:xfrm>
                <a:off x="1842151" y="999188"/>
                <a:ext cx="1763646" cy="1105284"/>
              </a:xfrm>
              <a:prstGeom prst="roundRect">
                <a:avLst/>
              </a:prstGeom>
              <a:solidFill>
                <a:schemeClr val="bg1">
                  <a:alpha val="92000"/>
                </a:schemeClr>
              </a:solidFill>
              <a:ln w="190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06D5E18B-C134-1618-6910-330FD5819CFD}"/>
                </a:ext>
              </a:extLst>
            </p:cNvPr>
            <p:cNvSpPr txBox="1"/>
            <p:nvPr/>
          </p:nvSpPr>
          <p:spPr>
            <a:xfrm>
              <a:off x="594669" y="1025496"/>
              <a:ext cx="3456335" cy="1200329"/>
            </a:xfrm>
            <a:prstGeom prst="rect">
              <a:avLst/>
            </a:prstGeom>
            <a:noFill/>
          </p:spPr>
          <p:txBody>
            <a:bodyPr wrap="square">
              <a:spAutoFit/>
            </a:bodyPr>
            <a:lstStyle/>
            <a:p>
              <a:pPr algn="ctr"/>
              <a:r>
                <a:rPr lang="en-US" sz="2400" u="none" strike="noStrike" kern="100">
                  <a:solidFill>
                    <a:srgbClr val="3333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Văn hoá sông nước là nét đặc sắc ở châu thổ sông Cửu Long.</a:t>
              </a:r>
              <a:endParaRPr lang="en-US" sz="2400"/>
            </a:p>
          </p:txBody>
        </p:sp>
      </p:grpSp>
      <p:grpSp>
        <p:nvGrpSpPr>
          <p:cNvPr id="23" name="Group 22">
            <a:extLst>
              <a:ext uri="{FF2B5EF4-FFF2-40B4-BE49-F238E27FC236}">
                <a16:creationId xmlns:a16="http://schemas.microsoft.com/office/drawing/2014/main" id="{0B733C88-2E13-21C7-19F4-41E58412FBB3}"/>
              </a:ext>
            </a:extLst>
          </p:cNvPr>
          <p:cNvGrpSpPr/>
          <p:nvPr/>
        </p:nvGrpSpPr>
        <p:grpSpPr>
          <a:xfrm>
            <a:off x="4301978" y="1032197"/>
            <a:ext cx="3668232" cy="2220234"/>
            <a:chOff x="4472766" y="520244"/>
            <a:chExt cx="3668232" cy="2220234"/>
          </a:xfrm>
        </p:grpSpPr>
        <p:sp>
          <p:nvSpPr>
            <p:cNvPr id="8" name="Rectangle: Rounded Corners 7">
              <a:extLst>
                <a:ext uri="{FF2B5EF4-FFF2-40B4-BE49-F238E27FC236}">
                  <a16:creationId xmlns:a16="http://schemas.microsoft.com/office/drawing/2014/main" id="{0D5A8D29-82C0-3502-19C2-6E9539F3AEB4}"/>
                </a:ext>
              </a:extLst>
            </p:cNvPr>
            <p:cNvSpPr/>
            <p:nvPr/>
          </p:nvSpPr>
          <p:spPr>
            <a:xfrm>
              <a:off x="4472766" y="520244"/>
              <a:ext cx="3343172" cy="170558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FC82D14-4B2D-09BF-2690-68717BB2E511}"/>
                </a:ext>
              </a:extLst>
            </p:cNvPr>
            <p:cNvSpPr/>
            <p:nvPr/>
          </p:nvSpPr>
          <p:spPr>
            <a:xfrm>
              <a:off x="4797826" y="762249"/>
              <a:ext cx="3343172" cy="1938991"/>
            </a:xfrm>
            <a:prstGeom prst="roundRect">
              <a:avLst/>
            </a:prstGeom>
            <a:solidFill>
              <a:schemeClr val="bg1">
                <a:alpha val="94000"/>
              </a:schemeClr>
            </a:solidFill>
            <a:ln w="190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1FF1CBA-5303-EA32-4FD3-B5865B44328C}"/>
                </a:ext>
              </a:extLst>
            </p:cNvPr>
            <p:cNvSpPr txBox="1"/>
            <p:nvPr/>
          </p:nvSpPr>
          <p:spPr>
            <a:xfrm>
              <a:off x="4797826" y="801486"/>
              <a:ext cx="3343172" cy="1938992"/>
            </a:xfrm>
            <a:prstGeom prst="rect">
              <a:avLst/>
            </a:prstGeom>
            <a:noFill/>
          </p:spPr>
          <p:txBody>
            <a:bodyPr wrap="square">
              <a:spAutoFit/>
            </a:bodyPr>
            <a:lstStyle/>
            <a:p>
              <a:pPr algn="ctr"/>
              <a:r>
                <a:rPr lang="en-US" sz="2400" u="none" strike="noStrike" kern="100">
                  <a:solidFill>
                    <a:srgbClr val="3333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Cuộc sống và hoạt động </a:t>
              </a:r>
              <a:r>
                <a:rPr lang="vi-VN" sz="2400" u="none" strike="noStrike" kern="100">
                  <a:solidFill>
                    <a:srgbClr val="3333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SX </a:t>
              </a:r>
              <a:r>
                <a:rPr lang="en-US" sz="2400" u="none" strike="noStrike" kern="100">
                  <a:solidFill>
                    <a:srgbClr val="3333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gắn với sông nước</a:t>
              </a:r>
              <a:r>
                <a:rPr lang="vi-VN" sz="2400" u="none" strike="noStrike" kern="100">
                  <a:solidFill>
                    <a:srgbClr val="3333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 (</a:t>
              </a:r>
              <a:r>
                <a:rPr lang="en-US" sz="2400" u="none" strike="noStrike" kern="100">
                  <a:solidFill>
                    <a:srgbClr val="3333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nhà nổi, buôn bán trên sông, di chuyển bằng ghe</a:t>
              </a:r>
              <a:r>
                <a:rPr lang="vi-VN" sz="2400" u="none" strike="noStrike" kern="100">
                  <a:solidFill>
                    <a:srgbClr val="3333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a:t>
              </a:r>
              <a:endParaRPr lang="en-US" sz="2400"/>
            </a:p>
          </p:txBody>
        </p:sp>
      </p:grpSp>
      <p:grpSp>
        <p:nvGrpSpPr>
          <p:cNvPr id="22" name="Group 21">
            <a:extLst>
              <a:ext uri="{FF2B5EF4-FFF2-40B4-BE49-F238E27FC236}">
                <a16:creationId xmlns:a16="http://schemas.microsoft.com/office/drawing/2014/main" id="{074B50F5-B255-F73E-809D-D4E5E9C19F33}"/>
              </a:ext>
            </a:extLst>
          </p:cNvPr>
          <p:cNvGrpSpPr/>
          <p:nvPr/>
        </p:nvGrpSpPr>
        <p:grpSpPr>
          <a:xfrm>
            <a:off x="8403886" y="979032"/>
            <a:ext cx="3788114" cy="2180996"/>
            <a:chOff x="8577682" y="641246"/>
            <a:chExt cx="3788114" cy="2180996"/>
          </a:xfrm>
        </p:grpSpPr>
        <p:grpSp>
          <p:nvGrpSpPr>
            <p:cNvPr id="12" name="Group 11">
              <a:extLst>
                <a:ext uri="{FF2B5EF4-FFF2-40B4-BE49-F238E27FC236}">
                  <a16:creationId xmlns:a16="http://schemas.microsoft.com/office/drawing/2014/main" id="{69BFEB89-A784-3F98-77A3-5BE3FD79A6E6}"/>
                </a:ext>
              </a:extLst>
            </p:cNvPr>
            <p:cNvGrpSpPr/>
            <p:nvPr/>
          </p:nvGrpSpPr>
          <p:grpSpPr>
            <a:xfrm>
              <a:off x="8577682" y="641246"/>
              <a:ext cx="3668232" cy="2180996"/>
              <a:chOff x="1670670" y="861237"/>
              <a:chExt cx="1935127" cy="1243235"/>
            </a:xfrm>
          </p:grpSpPr>
          <p:sp>
            <p:nvSpPr>
              <p:cNvPr id="13" name="Rectangle: Rounded Corners 12">
                <a:extLst>
                  <a:ext uri="{FF2B5EF4-FFF2-40B4-BE49-F238E27FC236}">
                    <a16:creationId xmlns:a16="http://schemas.microsoft.com/office/drawing/2014/main" id="{EC21BA09-7985-79F5-8107-779E81C6EE4D}"/>
                  </a:ext>
                </a:extLst>
              </p:cNvPr>
              <p:cNvSpPr/>
              <p:nvPr/>
            </p:nvSpPr>
            <p:spPr>
              <a:xfrm>
                <a:off x="1670670" y="861237"/>
                <a:ext cx="1763646" cy="972234"/>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3D027E19-6B0E-A6AA-E659-90854B0A23BD}"/>
                  </a:ext>
                </a:extLst>
              </p:cNvPr>
              <p:cNvSpPr/>
              <p:nvPr/>
            </p:nvSpPr>
            <p:spPr>
              <a:xfrm>
                <a:off x="1842151" y="999188"/>
                <a:ext cx="1763646" cy="1105284"/>
              </a:xfrm>
              <a:prstGeom prst="roundRect">
                <a:avLst/>
              </a:prstGeom>
              <a:solidFill>
                <a:schemeClr val="bg1">
                  <a:alpha val="94000"/>
                </a:schemeClr>
              </a:solidFill>
              <a:ln w="190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FCB002EB-767D-1812-6E8D-34E1F433FEC0}"/>
                </a:ext>
              </a:extLst>
            </p:cNvPr>
            <p:cNvSpPr txBox="1"/>
            <p:nvPr/>
          </p:nvSpPr>
          <p:spPr>
            <a:xfrm>
              <a:off x="9022624" y="975653"/>
              <a:ext cx="3343172" cy="1713098"/>
            </a:xfrm>
            <a:prstGeom prst="rect">
              <a:avLst/>
            </a:prstGeom>
            <a:noFill/>
          </p:spPr>
          <p:txBody>
            <a:bodyPr wrap="square">
              <a:spAutoFit/>
            </a:bodyPr>
            <a:lstStyle/>
            <a:p>
              <a:pPr marR="140335" lvl="0" algn="ctr" fontAlgn="base">
                <a:lnSpc>
                  <a:spcPct val="112000"/>
                </a:lnSpc>
                <a:spcAft>
                  <a:spcPts val="145"/>
                </a:spcAft>
                <a:buClr>
                  <a:srgbClr val="181717"/>
                </a:buClr>
                <a:buSzPts val="1250"/>
              </a:pPr>
              <a:r>
                <a:rPr lang="en-US" sz="2400" u="none" strike="noStrike" kern="100">
                  <a:solidFill>
                    <a:srgbClr val="3333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Ẩm thực gắn với sản vật từ sông nước, lúa gạo: mắn, cá khô, bánh làm từ gạo</a:t>
              </a:r>
              <a:r>
                <a:rPr lang="en-US" sz="1800" u="none" strike="noStrike" kern="100">
                  <a:solidFill>
                    <a:srgbClr val="3333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a:t>
              </a:r>
            </a:p>
          </p:txBody>
        </p:sp>
      </p:grpSp>
      <p:sp>
        <p:nvSpPr>
          <p:cNvPr id="36" name="TextBox 35">
            <a:extLst>
              <a:ext uri="{FF2B5EF4-FFF2-40B4-BE49-F238E27FC236}">
                <a16:creationId xmlns:a16="http://schemas.microsoft.com/office/drawing/2014/main" id="{8F14B995-D3A9-26DA-9AC4-9FADFA46C253}"/>
              </a:ext>
            </a:extLst>
          </p:cNvPr>
          <p:cNvSpPr txBox="1"/>
          <p:nvPr/>
        </p:nvSpPr>
        <p:spPr>
          <a:xfrm>
            <a:off x="-127592" y="0"/>
            <a:ext cx="12397563" cy="620790"/>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vi-VN" sz="3200" b="1">
                <a:solidFill>
                  <a:srgbClr val="FF0000"/>
                </a:solidFill>
                <a:latin typeface="#9Slide03 SFU Futura_12" panose="00000400000000000000" pitchFamily="2" charset="0"/>
                <a:ea typeface="+mj-ea"/>
                <a:cs typeface="+mj-cs"/>
              </a:rPr>
              <a:t>b, Một số nét đặc sắc về  văn hóa hóa ở châu thổ sông Cửu Long</a:t>
            </a:r>
            <a:endParaRPr lang="en-US" sz="3200" b="1">
              <a:solidFill>
                <a:srgbClr val="FF0000"/>
              </a:solidFill>
              <a:latin typeface="#9Slide03 SFU Futura_12" panose="00000400000000000000" pitchFamily="2" charset="0"/>
              <a:ea typeface="+mj-ea"/>
              <a:cs typeface="+mj-cs"/>
            </a:endParaRPr>
          </a:p>
        </p:txBody>
      </p:sp>
      <p:pic>
        <p:nvPicPr>
          <p:cNvPr id="18434" name="Picture 2" descr="Đồng bằng sông Cửu Long có thể ngập đến hơn 1m">
            <a:extLst>
              <a:ext uri="{FF2B5EF4-FFF2-40B4-BE49-F238E27FC236}">
                <a16:creationId xmlns:a16="http://schemas.microsoft.com/office/drawing/2014/main" id="{E2CA24A9-14BA-A9DA-6772-350F4EF236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7152" y="3469667"/>
            <a:ext cx="3794037" cy="23360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436" name="Picture 4" descr="Châu Đốc – Thủ phủ mắm Nam Bộ | Báo ảnh Dân tộc và Miền núi">
            <a:extLst>
              <a:ext uri="{FF2B5EF4-FFF2-40B4-BE49-F238E27FC236}">
                <a16:creationId xmlns:a16="http://schemas.microsoft.com/office/drawing/2014/main" id="{FCFC4E9F-9E81-1B92-43DD-3DCA223933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5223" y="3344832"/>
            <a:ext cx="3987209" cy="25640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11572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8434"/>
                                        </p:tgtEl>
                                        <p:attrNameLst>
                                          <p:attrName>style.visibility</p:attrName>
                                        </p:attrNameLst>
                                      </p:cBhvr>
                                      <p:to>
                                        <p:strVal val="visible"/>
                                      </p:to>
                                    </p:set>
                                    <p:animEffect transition="in" filter="barn(inVertical)">
                                      <p:cBhvr>
                                        <p:cTn id="16" dur="500"/>
                                        <p:tgtEl>
                                          <p:spTgt spid="1843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childTnLst>
                          </p:cTn>
                        </p:par>
                        <p:par>
                          <p:cTn id="22" fill="hold">
                            <p:stCondLst>
                              <p:cond delay="500"/>
                            </p:stCondLst>
                            <p:childTnLst>
                              <p:par>
                                <p:cTn id="23" presetID="16" presetClass="entr" presetSubtype="21" fill="hold" nodeType="afterEffect">
                                  <p:stCondLst>
                                    <p:cond delay="0"/>
                                  </p:stCondLst>
                                  <p:childTnLst>
                                    <p:set>
                                      <p:cBhvr>
                                        <p:cTn id="24" dur="1" fill="hold">
                                          <p:stCondLst>
                                            <p:cond delay="0"/>
                                          </p:stCondLst>
                                        </p:cTn>
                                        <p:tgtEl>
                                          <p:spTgt spid="18436"/>
                                        </p:tgtEl>
                                        <p:attrNameLst>
                                          <p:attrName>style.visibility</p:attrName>
                                        </p:attrNameLst>
                                      </p:cBhvr>
                                      <p:to>
                                        <p:strVal val="visible"/>
                                      </p:to>
                                    </p:set>
                                    <p:animEffect transition="in" filter="barn(inVertical)">
                                      <p:cBhvr>
                                        <p:cTn id="25" dur="5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6D8C160A-7E4E-F45F-97F7-258ACE3782F7}"/>
              </a:ext>
            </a:extLst>
          </p:cNvPr>
          <p:cNvGrpSpPr/>
          <p:nvPr/>
        </p:nvGrpSpPr>
        <p:grpSpPr>
          <a:xfrm>
            <a:off x="42532" y="2413736"/>
            <a:ext cx="3738878" cy="2180996"/>
            <a:chOff x="2855348" y="4265889"/>
            <a:chExt cx="3738878" cy="2180996"/>
          </a:xfrm>
        </p:grpSpPr>
        <p:grpSp>
          <p:nvGrpSpPr>
            <p:cNvPr id="17" name="Group 16">
              <a:extLst>
                <a:ext uri="{FF2B5EF4-FFF2-40B4-BE49-F238E27FC236}">
                  <a16:creationId xmlns:a16="http://schemas.microsoft.com/office/drawing/2014/main" id="{4823B096-8978-53B0-DD1E-934FDEADBA83}"/>
                </a:ext>
              </a:extLst>
            </p:cNvPr>
            <p:cNvGrpSpPr/>
            <p:nvPr/>
          </p:nvGrpSpPr>
          <p:grpSpPr>
            <a:xfrm>
              <a:off x="2855348" y="4265889"/>
              <a:ext cx="3668232" cy="2180996"/>
              <a:chOff x="1670670" y="861237"/>
              <a:chExt cx="1935127" cy="1243235"/>
            </a:xfrm>
          </p:grpSpPr>
          <p:sp>
            <p:nvSpPr>
              <p:cNvPr id="18" name="Rectangle: Rounded Corners 17">
                <a:extLst>
                  <a:ext uri="{FF2B5EF4-FFF2-40B4-BE49-F238E27FC236}">
                    <a16:creationId xmlns:a16="http://schemas.microsoft.com/office/drawing/2014/main" id="{02753ACD-6794-4024-06F1-05300A03E8C4}"/>
                  </a:ext>
                </a:extLst>
              </p:cNvPr>
              <p:cNvSpPr/>
              <p:nvPr/>
            </p:nvSpPr>
            <p:spPr>
              <a:xfrm>
                <a:off x="1670670" y="861237"/>
                <a:ext cx="1763646" cy="972234"/>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C3775FBE-8B68-FD3C-4E11-B397C2CB6B03}"/>
                  </a:ext>
                </a:extLst>
              </p:cNvPr>
              <p:cNvSpPr/>
              <p:nvPr/>
            </p:nvSpPr>
            <p:spPr>
              <a:xfrm>
                <a:off x="1842151" y="999188"/>
                <a:ext cx="1763646" cy="1105284"/>
              </a:xfrm>
              <a:prstGeom prst="roundRect">
                <a:avLst/>
              </a:prstGeom>
              <a:solidFill>
                <a:schemeClr val="bg1">
                  <a:alpha val="97000"/>
                </a:schemeClr>
              </a:solidFill>
              <a:ln w="190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F7ACAE1E-FB10-3564-6363-BA1EC49FD5BA}"/>
                </a:ext>
              </a:extLst>
            </p:cNvPr>
            <p:cNvSpPr txBox="1"/>
            <p:nvPr/>
          </p:nvSpPr>
          <p:spPr>
            <a:xfrm>
              <a:off x="3180408" y="4620841"/>
              <a:ext cx="3413818" cy="1713098"/>
            </a:xfrm>
            <a:prstGeom prst="rect">
              <a:avLst/>
            </a:prstGeom>
            <a:noFill/>
          </p:spPr>
          <p:txBody>
            <a:bodyPr wrap="square">
              <a:spAutoFit/>
            </a:bodyPr>
            <a:lstStyle/>
            <a:p>
              <a:pPr marR="140335" lvl="0" algn="just" fontAlgn="base">
                <a:lnSpc>
                  <a:spcPct val="112000"/>
                </a:lnSpc>
                <a:spcAft>
                  <a:spcPts val="145"/>
                </a:spcAft>
                <a:buClr>
                  <a:srgbClr val="181717"/>
                </a:buClr>
                <a:buSzPts val="1250"/>
              </a:pPr>
              <a:r>
                <a:rPr lang="en-US" sz="2400" u="none" strike="noStrike" kern="100">
                  <a:solidFill>
                    <a:srgbClr val="3333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Một số nghề thủ công truyền thống: đóng ghe xuồng, làm bột gạo, làm đường thốt nốt,...</a:t>
              </a:r>
            </a:p>
          </p:txBody>
        </p:sp>
      </p:grpSp>
      <p:grpSp>
        <p:nvGrpSpPr>
          <p:cNvPr id="26" name="Group 25">
            <a:extLst>
              <a:ext uri="{FF2B5EF4-FFF2-40B4-BE49-F238E27FC236}">
                <a16:creationId xmlns:a16="http://schemas.microsoft.com/office/drawing/2014/main" id="{51AE894F-D748-9189-1226-565C572BF027}"/>
              </a:ext>
            </a:extLst>
          </p:cNvPr>
          <p:cNvGrpSpPr/>
          <p:nvPr/>
        </p:nvGrpSpPr>
        <p:grpSpPr>
          <a:xfrm>
            <a:off x="4411931" y="725139"/>
            <a:ext cx="3738878" cy="2180996"/>
            <a:chOff x="2855348" y="4265889"/>
            <a:chExt cx="3738878" cy="2180996"/>
          </a:xfrm>
        </p:grpSpPr>
        <p:grpSp>
          <p:nvGrpSpPr>
            <p:cNvPr id="27" name="Group 26">
              <a:extLst>
                <a:ext uri="{FF2B5EF4-FFF2-40B4-BE49-F238E27FC236}">
                  <a16:creationId xmlns:a16="http://schemas.microsoft.com/office/drawing/2014/main" id="{D81CF3BB-B90D-032D-C7CE-CE46DD116776}"/>
                </a:ext>
              </a:extLst>
            </p:cNvPr>
            <p:cNvGrpSpPr/>
            <p:nvPr/>
          </p:nvGrpSpPr>
          <p:grpSpPr>
            <a:xfrm>
              <a:off x="2855348" y="4265889"/>
              <a:ext cx="3668232" cy="2180996"/>
              <a:chOff x="1670670" y="861237"/>
              <a:chExt cx="1935127" cy="1243235"/>
            </a:xfrm>
          </p:grpSpPr>
          <p:sp>
            <p:nvSpPr>
              <p:cNvPr id="29" name="Rectangle: Rounded Corners 28">
                <a:extLst>
                  <a:ext uri="{FF2B5EF4-FFF2-40B4-BE49-F238E27FC236}">
                    <a16:creationId xmlns:a16="http://schemas.microsoft.com/office/drawing/2014/main" id="{6243DD34-A8B4-D09C-216B-6151EAF22F73}"/>
                  </a:ext>
                </a:extLst>
              </p:cNvPr>
              <p:cNvSpPr/>
              <p:nvPr/>
            </p:nvSpPr>
            <p:spPr>
              <a:xfrm>
                <a:off x="1670670" y="861237"/>
                <a:ext cx="1763646" cy="972234"/>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6D0B8BEA-58C4-1616-4DC7-C813F7053150}"/>
                  </a:ext>
                </a:extLst>
              </p:cNvPr>
              <p:cNvSpPr/>
              <p:nvPr/>
            </p:nvSpPr>
            <p:spPr>
              <a:xfrm>
                <a:off x="1842151" y="999188"/>
                <a:ext cx="1763646" cy="1105284"/>
              </a:xfrm>
              <a:prstGeom prst="roundRect">
                <a:avLst/>
              </a:prstGeom>
              <a:solidFill>
                <a:schemeClr val="bg1">
                  <a:alpha val="92000"/>
                </a:schemeClr>
              </a:solidFill>
              <a:ln w="190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7981CA69-BD58-43FB-E915-860DCFAB2C4A}"/>
                </a:ext>
              </a:extLst>
            </p:cNvPr>
            <p:cNvSpPr txBox="1"/>
            <p:nvPr/>
          </p:nvSpPr>
          <p:spPr>
            <a:xfrm>
              <a:off x="3180408" y="4620841"/>
              <a:ext cx="3413818" cy="1713098"/>
            </a:xfrm>
            <a:prstGeom prst="rect">
              <a:avLst/>
            </a:prstGeom>
            <a:noFill/>
          </p:spPr>
          <p:txBody>
            <a:bodyPr wrap="square">
              <a:spAutoFit/>
            </a:bodyPr>
            <a:lstStyle/>
            <a:p>
              <a:pPr marR="140335" lvl="0" algn="just" fontAlgn="base">
                <a:lnSpc>
                  <a:spcPct val="112000"/>
                </a:lnSpc>
                <a:spcAft>
                  <a:spcPts val="175"/>
                </a:spcAft>
                <a:buClr>
                  <a:srgbClr val="181717"/>
                </a:buClr>
                <a:buSzPts val="1250"/>
              </a:pPr>
              <a:r>
                <a:rPr lang="en-US" sz="2400" u="none" strike="noStrike" kern="100">
                  <a:solidFill>
                    <a:srgbClr val="3333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Có nhiều lễ hội: lễ hội miếu Bà Chúa Xứ, lễ hội Nghinh Ông, lễ hội Chôl Chnăm</a:t>
              </a:r>
              <a:endParaRPr lang="en-US" sz="2400" kern="100">
                <a:solidFill>
                  <a:srgbClr val="3333FF"/>
                </a:solidFill>
                <a:effectLst/>
                <a:latin typeface="#9Slide03 SFU Futura_12" panose="00000400000000000000" pitchFamily="2" charset="0"/>
                <a:ea typeface="Times New Roman" panose="02020603050405020304" pitchFamily="18" charset="0"/>
              </a:endParaRPr>
            </a:p>
          </p:txBody>
        </p:sp>
      </p:grpSp>
      <p:grpSp>
        <p:nvGrpSpPr>
          <p:cNvPr id="31" name="Group 30">
            <a:extLst>
              <a:ext uri="{FF2B5EF4-FFF2-40B4-BE49-F238E27FC236}">
                <a16:creationId xmlns:a16="http://schemas.microsoft.com/office/drawing/2014/main" id="{9476E861-2B97-CCCE-72E4-52EF990CE736}"/>
              </a:ext>
            </a:extLst>
          </p:cNvPr>
          <p:cNvGrpSpPr/>
          <p:nvPr/>
        </p:nvGrpSpPr>
        <p:grpSpPr>
          <a:xfrm>
            <a:off x="8424666" y="2413233"/>
            <a:ext cx="3738878" cy="2180996"/>
            <a:chOff x="2855348" y="4265889"/>
            <a:chExt cx="3738878" cy="2180996"/>
          </a:xfrm>
        </p:grpSpPr>
        <p:grpSp>
          <p:nvGrpSpPr>
            <p:cNvPr id="32" name="Group 31">
              <a:extLst>
                <a:ext uri="{FF2B5EF4-FFF2-40B4-BE49-F238E27FC236}">
                  <a16:creationId xmlns:a16="http://schemas.microsoft.com/office/drawing/2014/main" id="{EB47F50F-8EF9-9CE5-AFCB-34A16585D399}"/>
                </a:ext>
              </a:extLst>
            </p:cNvPr>
            <p:cNvGrpSpPr/>
            <p:nvPr/>
          </p:nvGrpSpPr>
          <p:grpSpPr>
            <a:xfrm>
              <a:off x="2855348" y="4265889"/>
              <a:ext cx="3668232" cy="2180996"/>
              <a:chOff x="1670670" y="861237"/>
              <a:chExt cx="1935127" cy="1243235"/>
            </a:xfrm>
          </p:grpSpPr>
          <p:sp>
            <p:nvSpPr>
              <p:cNvPr id="34" name="Rectangle: Rounded Corners 33">
                <a:extLst>
                  <a:ext uri="{FF2B5EF4-FFF2-40B4-BE49-F238E27FC236}">
                    <a16:creationId xmlns:a16="http://schemas.microsoft.com/office/drawing/2014/main" id="{7751085E-31D4-53CE-0023-FBC82AAF1FE1}"/>
                  </a:ext>
                </a:extLst>
              </p:cNvPr>
              <p:cNvSpPr/>
              <p:nvPr/>
            </p:nvSpPr>
            <p:spPr>
              <a:xfrm>
                <a:off x="1670670" y="861237"/>
                <a:ext cx="1763646" cy="972234"/>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716900E6-CE05-D393-313F-545FBE40AAC9}"/>
                  </a:ext>
                </a:extLst>
              </p:cNvPr>
              <p:cNvSpPr/>
              <p:nvPr/>
            </p:nvSpPr>
            <p:spPr>
              <a:xfrm>
                <a:off x="1842151" y="999188"/>
                <a:ext cx="1763646" cy="1105284"/>
              </a:xfrm>
              <a:prstGeom prst="roundRect">
                <a:avLst/>
              </a:prstGeom>
              <a:solidFill>
                <a:schemeClr val="bg1">
                  <a:alpha val="98000"/>
                </a:schemeClr>
              </a:solidFill>
              <a:ln w="190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id="{3200CBB6-9825-3603-AB35-64CBFB7CF31F}"/>
                </a:ext>
              </a:extLst>
            </p:cNvPr>
            <p:cNvSpPr txBox="1"/>
            <p:nvPr/>
          </p:nvSpPr>
          <p:spPr>
            <a:xfrm>
              <a:off x="3180408" y="4620841"/>
              <a:ext cx="3413818" cy="1713098"/>
            </a:xfrm>
            <a:prstGeom prst="rect">
              <a:avLst/>
            </a:prstGeom>
            <a:noFill/>
          </p:spPr>
          <p:txBody>
            <a:bodyPr wrap="square">
              <a:spAutoFit/>
            </a:bodyPr>
            <a:lstStyle/>
            <a:p>
              <a:pPr marR="140335" lvl="0" algn="just" fontAlgn="base">
                <a:lnSpc>
                  <a:spcPct val="112000"/>
                </a:lnSpc>
                <a:spcAft>
                  <a:spcPts val="1635"/>
                </a:spcAft>
                <a:buClr>
                  <a:srgbClr val="181717"/>
                </a:buClr>
                <a:buSzPts val="1250"/>
              </a:pPr>
              <a:r>
                <a:rPr lang="en-US" sz="2400" u="none" strike="noStrike" kern="100">
                  <a:solidFill>
                    <a:srgbClr val="3333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Nghệ thuật Đờn ca tài tử Nam Bộ, phổ biến rộng rãi, là di sản văn hoá phi vật thể thế giới.</a:t>
              </a:r>
            </a:p>
          </p:txBody>
        </p:sp>
      </p:grpSp>
      <p:sp>
        <p:nvSpPr>
          <p:cNvPr id="36" name="TextBox 35">
            <a:extLst>
              <a:ext uri="{FF2B5EF4-FFF2-40B4-BE49-F238E27FC236}">
                <a16:creationId xmlns:a16="http://schemas.microsoft.com/office/drawing/2014/main" id="{8F14B995-D3A9-26DA-9AC4-9FADFA46C253}"/>
              </a:ext>
            </a:extLst>
          </p:cNvPr>
          <p:cNvSpPr txBox="1"/>
          <p:nvPr/>
        </p:nvSpPr>
        <p:spPr>
          <a:xfrm>
            <a:off x="-127592" y="0"/>
            <a:ext cx="12397563" cy="620790"/>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vi-VN" sz="3200" b="1">
                <a:solidFill>
                  <a:srgbClr val="FF0000"/>
                </a:solidFill>
                <a:latin typeface="#9Slide03 SFU Futura_12" panose="00000400000000000000" pitchFamily="2" charset="0"/>
                <a:ea typeface="+mj-ea"/>
                <a:cs typeface="+mj-cs"/>
              </a:rPr>
              <a:t>b, Một số nét đặc sắc về  văn hóa hóa ở châu thổ sông Cửu Long</a:t>
            </a:r>
            <a:endParaRPr lang="en-US" sz="3200" b="1">
              <a:solidFill>
                <a:srgbClr val="FF0000"/>
              </a:solidFill>
              <a:latin typeface="#9Slide03 SFU Futura_12" panose="00000400000000000000" pitchFamily="2" charset="0"/>
              <a:ea typeface="+mj-ea"/>
              <a:cs typeface="+mj-cs"/>
            </a:endParaRPr>
          </a:p>
        </p:txBody>
      </p:sp>
      <p:pic>
        <p:nvPicPr>
          <p:cNvPr id="18438" name="Picture 6" descr="Sống mãi với nghề xưa: Trăm năm nghề đóng ghe, xuồng Bà Đài">
            <a:extLst>
              <a:ext uri="{FF2B5EF4-FFF2-40B4-BE49-F238E27FC236}">
                <a16:creationId xmlns:a16="http://schemas.microsoft.com/office/drawing/2014/main" id="{D59218D4-2EFC-0E8C-8E9D-43E60B2741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769" y="4707678"/>
            <a:ext cx="3413818" cy="21057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8440" name="Picture 8" descr="Đường thốt nốt được sản xuất như thế nào?">
            <a:extLst>
              <a:ext uri="{FF2B5EF4-FFF2-40B4-BE49-F238E27FC236}">
                <a16:creationId xmlns:a16="http://schemas.microsoft.com/office/drawing/2014/main" id="{DBED5A57-495F-C511-8452-FB01593BE8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89" y="611313"/>
            <a:ext cx="3355209" cy="17177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8442" name="Picture 10" descr="Lễ Hội Miếu Bà Chúa Xứ trên Núi Sam - Sự Kiện Tôn Vinh Văn Hóa và Tín  Ngưỡng - Ong Vò Vẽ Travel - Kênh tour guide, tour, homestay và sự">
            <a:extLst>
              <a:ext uri="{FF2B5EF4-FFF2-40B4-BE49-F238E27FC236}">
                <a16:creationId xmlns:a16="http://schemas.microsoft.com/office/drawing/2014/main" id="{0F2EAC29-135D-03D8-8BF6-1411430D82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0205" y="3280945"/>
            <a:ext cx="6332573" cy="35515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8444" name="Picture 12" descr="Nghệ thuật Đờn ca tài tử Nam bộ">
            <a:extLst>
              <a:ext uri="{FF2B5EF4-FFF2-40B4-BE49-F238E27FC236}">
                <a16:creationId xmlns:a16="http://schemas.microsoft.com/office/drawing/2014/main" id="{2A856ED4-8EA7-A772-705E-C222F9CC25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0163" y="4698578"/>
            <a:ext cx="4007683" cy="19103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8446" name="Picture 14" descr="Lễ Hội Nghinh Ông - Nét đẹp tín ngưỡng của ngư dân vùng biển">
            <a:extLst>
              <a:ext uri="{FF2B5EF4-FFF2-40B4-BE49-F238E27FC236}">
                <a16:creationId xmlns:a16="http://schemas.microsoft.com/office/drawing/2014/main" id="{3192C7D1-ABE1-7A85-FD65-254980D329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5748" y="611313"/>
            <a:ext cx="3101163" cy="17875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90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18438"/>
                                        </p:tgtEl>
                                        <p:attrNameLst>
                                          <p:attrName>style.visibility</p:attrName>
                                        </p:attrNameLst>
                                      </p:cBhvr>
                                      <p:to>
                                        <p:strVal val="visible"/>
                                      </p:to>
                                    </p:set>
                                    <p:animEffect transition="in" filter="barn(inVertical)">
                                      <p:cBhvr>
                                        <p:cTn id="10" dur="500"/>
                                        <p:tgtEl>
                                          <p:spTgt spid="18438"/>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8440"/>
                                        </p:tgtEl>
                                        <p:attrNameLst>
                                          <p:attrName>style.visibility</p:attrName>
                                        </p:attrNameLst>
                                      </p:cBhvr>
                                      <p:to>
                                        <p:strVal val="visible"/>
                                      </p:to>
                                    </p:set>
                                    <p:animEffect transition="in" filter="barn(inVertical)">
                                      <p:cBhvr>
                                        <p:cTn id="14" dur="500"/>
                                        <p:tgtEl>
                                          <p:spTgt spid="1844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8442"/>
                                        </p:tgtEl>
                                        <p:attrNameLst>
                                          <p:attrName>style.visibility</p:attrName>
                                        </p:attrNameLst>
                                      </p:cBhvr>
                                      <p:to>
                                        <p:strVal val="visible"/>
                                      </p:to>
                                    </p:set>
                                    <p:animEffect transition="in" filter="barn(inVertical)">
                                      <p:cBhvr>
                                        <p:cTn id="24" dur="500"/>
                                        <p:tgtEl>
                                          <p:spTgt spid="18442"/>
                                        </p:tgtEl>
                                      </p:cBhvr>
                                    </p:animEffect>
                                  </p:childTnLst>
                                </p:cTn>
                              </p:par>
                            </p:childTnLst>
                          </p:cTn>
                        </p:par>
                        <p:par>
                          <p:cTn id="25" fill="hold">
                            <p:stCondLst>
                              <p:cond delay="500"/>
                            </p:stCondLst>
                            <p:childTnLst>
                              <p:par>
                                <p:cTn id="26" presetID="16" presetClass="entr" presetSubtype="21" fill="hold" nodeType="afterEffect">
                                  <p:stCondLst>
                                    <p:cond delay="0"/>
                                  </p:stCondLst>
                                  <p:childTnLst>
                                    <p:set>
                                      <p:cBhvr>
                                        <p:cTn id="27" dur="1" fill="hold">
                                          <p:stCondLst>
                                            <p:cond delay="0"/>
                                          </p:stCondLst>
                                        </p:cTn>
                                        <p:tgtEl>
                                          <p:spTgt spid="18446"/>
                                        </p:tgtEl>
                                        <p:attrNameLst>
                                          <p:attrName>style.visibility</p:attrName>
                                        </p:attrNameLst>
                                      </p:cBhvr>
                                      <p:to>
                                        <p:strVal val="visible"/>
                                      </p:to>
                                    </p:set>
                                    <p:animEffect transition="in" filter="barn(inVertical)">
                                      <p:cBhvr>
                                        <p:cTn id="28" dur="500"/>
                                        <p:tgtEl>
                                          <p:spTgt spid="1844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18442"/>
                                        </p:tgtEl>
                                      </p:cBhvr>
                                    </p:animEffect>
                                    <p:set>
                                      <p:cBhvr>
                                        <p:cTn id="33" dur="1" fill="hold">
                                          <p:stCondLst>
                                            <p:cond delay="499"/>
                                          </p:stCondLst>
                                        </p:cTn>
                                        <p:tgtEl>
                                          <p:spTgt spid="18442"/>
                                        </p:tgtEl>
                                        <p:attrNameLst>
                                          <p:attrName>style.visibility</p:attrName>
                                        </p:attrNameLst>
                                      </p:cBhvr>
                                      <p:to>
                                        <p:strVal val="hidden"/>
                                      </p:to>
                                    </p:set>
                                  </p:childTnLst>
                                </p:cTn>
                              </p:par>
                            </p:childTnLst>
                          </p:cTn>
                        </p:par>
                        <p:par>
                          <p:cTn id="34" fill="hold">
                            <p:stCondLst>
                              <p:cond delay="500"/>
                            </p:stCondLst>
                            <p:childTnLst>
                              <p:par>
                                <p:cTn id="35" presetID="16" presetClass="entr" presetSubtype="21" fill="hold" nodeType="after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444"/>
                                        </p:tgtEl>
                                        <p:attrNameLst>
                                          <p:attrName>style.visibility</p:attrName>
                                        </p:attrNameLst>
                                      </p:cBhvr>
                                      <p:to>
                                        <p:strVal val="visible"/>
                                      </p:to>
                                    </p:set>
                                    <p:animEffect transition="in" filter="barn(inVertical)">
                                      <p:cBhvr>
                                        <p:cTn id="42" dur="500"/>
                                        <p:tgtEl>
                                          <p:spTgt spid="18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485CE02B-AB96-644F-63E6-61306F11621A}"/>
              </a:ext>
            </a:extLst>
          </p:cNvPr>
          <p:cNvGrpSpPr/>
          <p:nvPr/>
        </p:nvGrpSpPr>
        <p:grpSpPr>
          <a:xfrm>
            <a:off x="229202" y="1655249"/>
            <a:ext cx="3668232" cy="2180996"/>
            <a:chOff x="382772" y="520244"/>
            <a:chExt cx="3668232" cy="2180996"/>
          </a:xfrm>
        </p:grpSpPr>
        <p:grpSp>
          <p:nvGrpSpPr>
            <p:cNvPr id="2" name="Group 1">
              <a:extLst>
                <a:ext uri="{FF2B5EF4-FFF2-40B4-BE49-F238E27FC236}">
                  <a16:creationId xmlns:a16="http://schemas.microsoft.com/office/drawing/2014/main" id="{FF39F613-A58B-93A6-2BB4-867369990278}"/>
                </a:ext>
              </a:extLst>
            </p:cNvPr>
            <p:cNvGrpSpPr/>
            <p:nvPr/>
          </p:nvGrpSpPr>
          <p:grpSpPr>
            <a:xfrm>
              <a:off x="382772" y="520244"/>
              <a:ext cx="3668232" cy="2180996"/>
              <a:chOff x="1670670" y="861237"/>
              <a:chExt cx="1935127" cy="1243235"/>
            </a:xfrm>
          </p:grpSpPr>
          <p:sp>
            <p:nvSpPr>
              <p:cNvPr id="3" name="Rectangle: Rounded Corners 2">
                <a:extLst>
                  <a:ext uri="{FF2B5EF4-FFF2-40B4-BE49-F238E27FC236}">
                    <a16:creationId xmlns:a16="http://schemas.microsoft.com/office/drawing/2014/main" id="{89BEC274-E291-63AB-F7CE-5AAEF65E3965}"/>
                  </a:ext>
                </a:extLst>
              </p:cNvPr>
              <p:cNvSpPr/>
              <p:nvPr/>
            </p:nvSpPr>
            <p:spPr>
              <a:xfrm>
                <a:off x="1670670" y="861237"/>
                <a:ext cx="1763646" cy="972234"/>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DFC77606-D87D-DF06-BD3B-255F8EF7FE56}"/>
                  </a:ext>
                </a:extLst>
              </p:cNvPr>
              <p:cNvSpPr/>
              <p:nvPr/>
            </p:nvSpPr>
            <p:spPr>
              <a:xfrm>
                <a:off x="1842151" y="999188"/>
                <a:ext cx="1763646" cy="1105284"/>
              </a:xfrm>
              <a:prstGeom prst="roundRect">
                <a:avLst/>
              </a:prstGeom>
              <a:solidFill>
                <a:schemeClr val="bg1">
                  <a:alpha val="92000"/>
                </a:schemeClr>
              </a:solidFill>
              <a:ln w="190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06D5E18B-C134-1618-6910-330FD5819CFD}"/>
                </a:ext>
              </a:extLst>
            </p:cNvPr>
            <p:cNvSpPr txBox="1"/>
            <p:nvPr/>
          </p:nvSpPr>
          <p:spPr>
            <a:xfrm>
              <a:off x="594669" y="1025496"/>
              <a:ext cx="3456335" cy="1200329"/>
            </a:xfrm>
            <a:prstGeom prst="rect">
              <a:avLst/>
            </a:prstGeom>
            <a:noFill/>
          </p:spPr>
          <p:txBody>
            <a:bodyPr wrap="square">
              <a:spAutoFit/>
            </a:bodyPr>
            <a:lstStyle/>
            <a:p>
              <a:pPr algn="ctr"/>
              <a:r>
                <a:rPr lang="en-US" sz="2400" u="none" strike="noStrike" kern="100">
                  <a:solidFill>
                    <a:srgbClr val="3333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Văn hoá sông nước là nét đặc sắc ở châu thổ sông Cửu Long.</a:t>
              </a:r>
              <a:endParaRPr lang="en-US" sz="2400"/>
            </a:p>
          </p:txBody>
        </p:sp>
      </p:grpSp>
      <p:grpSp>
        <p:nvGrpSpPr>
          <p:cNvPr id="23" name="Group 22">
            <a:extLst>
              <a:ext uri="{FF2B5EF4-FFF2-40B4-BE49-F238E27FC236}">
                <a16:creationId xmlns:a16="http://schemas.microsoft.com/office/drawing/2014/main" id="{0B733C88-2E13-21C7-19F4-41E58412FBB3}"/>
              </a:ext>
            </a:extLst>
          </p:cNvPr>
          <p:cNvGrpSpPr/>
          <p:nvPr/>
        </p:nvGrpSpPr>
        <p:grpSpPr>
          <a:xfrm>
            <a:off x="4379949" y="1616011"/>
            <a:ext cx="3668232" cy="2220234"/>
            <a:chOff x="4472766" y="520244"/>
            <a:chExt cx="3668232" cy="2220234"/>
          </a:xfrm>
        </p:grpSpPr>
        <p:sp>
          <p:nvSpPr>
            <p:cNvPr id="8" name="Rectangle: Rounded Corners 7">
              <a:extLst>
                <a:ext uri="{FF2B5EF4-FFF2-40B4-BE49-F238E27FC236}">
                  <a16:creationId xmlns:a16="http://schemas.microsoft.com/office/drawing/2014/main" id="{0D5A8D29-82C0-3502-19C2-6E9539F3AEB4}"/>
                </a:ext>
              </a:extLst>
            </p:cNvPr>
            <p:cNvSpPr/>
            <p:nvPr/>
          </p:nvSpPr>
          <p:spPr>
            <a:xfrm>
              <a:off x="4472766" y="520244"/>
              <a:ext cx="3343172" cy="170558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FC82D14-4B2D-09BF-2690-68717BB2E511}"/>
                </a:ext>
              </a:extLst>
            </p:cNvPr>
            <p:cNvSpPr/>
            <p:nvPr/>
          </p:nvSpPr>
          <p:spPr>
            <a:xfrm>
              <a:off x="4797826" y="762249"/>
              <a:ext cx="3343172" cy="1938991"/>
            </a:xfrm>
            <a:prstGeom prst="roundRect">
              <a:avLst/>
            </a:prstGeom>
            <a:solidFill>
              <a:schemeClr val="bg1">
                <a:alpha val="94000"/>
              </a:schemeClr>
            </a:solidFill>
            <a:ln w="190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1FF1CBA-5303-EA32-4FD3-B5865B44328C}"/>
                </a:ext>
              </a:extLst>
            </p:cNvPr>
            <p:cNvSpPr txBox="1"/>
            <p:nvPr/>
          </p:nvSpPr>
          <p:spPr>
            <a:xfrm>
              <a:off x="4797826" y="801486"/>
              <a:ext cx="3343172" cy="1938992"/>
            </a:xfrm>
            <a:prstGeom prst="rect">
              <a:avLst/>
            </a:prstGeom>
            <a:noFill/>
          </p:spPr>
          <p:txBody>
            <a:bodyPr wrap="square">
              <a:spAutoFit/>
            </a:bodyPr>
            <a:lstStyle/>
            <a:p>
              <a:pPr algn="ctr"/>
              <a:r>
                <a:rPr lang="en-US" sz="2400" u="none" strike="noStrike" kern="100">
                  <a:solidFill>
                    <a:srgbClr val="3333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Cuộc sống và hoạt động </a:t>
              </a:r>
              <a:r>
                <a:rPr lang="vi-VN" sz="2400" u="none" strike="noStrike" kern="100">
                  <a:solidFill>
                    <a:srgbClr val="3333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SX </a:t>
              </a:r>
              <a:r>
                <a:rPr lang="en-US" sz="2400" u="none" strike="noStrike" kern="100">
                  <a:solidFill>
                    <a:srgbClr val="3333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gắn với sông nước</a:t>
              </a:r>
              <a:r>
                <a:rPr lang="vi-VN" sz="2400" u="none" strike="noStrike" kern="100">
                  <a:solidFill>
                    <a:srgbClr val="3333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 (</a:t>
              </a:r>
              <a:r>
                <a:rPr lang="en-US" sz="2400" u="none" strike="noStrike" kern="100">
                  <a:solidFill>
                    <a:srgbClr val="3333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nhà nổi, buôn bán trên sông, di chuyển bằng ghe</a:t>
              </a:r>
              <a:r>
                <a:rPr lang="vi-VN" sz="2400" u="none" strike="noStrike" kern="100">
                  <a:solidFill>
                    <a:srgbClr val="3333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a:t>
              </a:r>
              <a:endParaRPr lang="en-US" sz="2400"/>
            </a:p>
          </p:txBody>
        </p:sp>
      </p:grpSp>
      <p:grpSp>
        <p:nvGrpSpPr>
          <p:cNvPr id="22" name="Group 21">
            <a:extLst>
              <a:ext uri="{FF2B5EF4-FFF2-40B4-BE49-F238E27FC236}">
                <a16:creationId xmlns:a16="http://schemas.microsoft.com/office/drawing/2014/main" id="{074B50F5-B255-F73E-809D-D4E5E9C19F33}"/>
              </a:ext>
            </a:extLst>
          </p:cNvPr>
          <p:cNvGrpSpPr/>
          <p:nvPr/>
        </p:nvGrpSpPr>
        <p:grpSpPr>
          <a:xfrm>
            <a:off x="8481857" y="1562846"/>
            <a:ext cx="3788114" cy="2180996"/>
            <a:chOff x="8577682" y="641246"/>
            <a:chExt cx="3788114" cy="2180996"/>
          </a:xfrm>
        </p:grpSpPr>
        <p:grpSp>
          <p:nvGrpSpPr>
            <p:cNvPr id="12" name="Group 11">
              <a:extLst>
                <a:ext uri="{FF2B5EF4-FFF2-40B4-BE49-F238E27FC236}">
                  <a16:creationId xmlns:a16="http://schemas.microsoft.com/office/drawing/2014/main" id="{69BFEB89-A784-3F98-77A3-5BE3FD79A6E6}"/>
                </a:ext>
              </a:extLst>
            </p:cNvPr>
            <p:cNvGrpSpPr/>
            <p:nvPr/>
          </p:nvGrpSpPr>
          <p:grpSpPr>
            <a:xfrm>
              <a:off x="8577682" y="641246"/>
              <a:ext cx="3668232" cy="2180996"/>
              <a:chOff x="1670670" y="861237"/>
              <a:chExt cx="1935127" cy="1243235"/>
            </a:xfrm>
          </p:grpSpPr>
          <p:sp>
            <p:nvSpPr>
              <p:cNvPr id="13" name="Rectangle: Rounded Corners 12">
                <a:extLst>
                  <a:ext uri="{FF2B5EF4-FFF2-40B4-BE49-F238E27FC236}">
                    <a16:creationId xmlns:a16="http://schemas.microsoft.com/office/drawing/2014/main" id="{EC21BA09-7985-79F5-8107-779E81C6EE4D}"/>
                  </a:ext>
                </a:extLst>
              </p:cNvPr>
              <p:cNvSpPr/>
              <p:nvPr/>
            </p:nvSpPr>
            <p:spPr>
              <a:xfrm>
                <a:off x="1670670" y="861237"/>
                <a:ext cx="1763646" cy="972234"/>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3D027E19-6B0E-A6AA-E659-90854B0A23BD}"/>
                  </a:ext>
                </a:extLst>
              </p:cNvPr>
              <p:cNvSpPr/>
              <p:nvPr/>
            </p:nvSpPr>
            <p:spPr>
              <a:xfrm>
                <a:off x="1842151" y="999188"/>
                <a:ext cx="1763646" cy="1105284"/>
              </a:xfrm>
              <a:prstGeom prst="roundRect">
                <a:avLst/>
              </a:prstGeom>
              <a:solidFill>
                <a:schemeClr val="bg1">
                  <a:alpha val="94000"/>
                </a:schemeClr>
              </a:solidFill>
              <a:ln w="190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FCB002EB-767D-1812-6E8D-34E1F433FEC0}"/>
                </a:ext>
              </a:extLst>
            </p:cNvPr>
            <p:cNvSpPr txBox="1"/>
            <p:nvPr/>
          </p:nvSpPr>
          <p:spPr>
            <a:xfrm>
              <a:off x="9022624" y="975653"/>
              <a:ext cx="3343172" cy="1713098"/>
            </a:xfrm>
            <a:prstGeom prst="rect">
              <a:avLst/>
            </a:prstGeom>
            <a:noFill/>
          </p:spPr>
          <p:txBody>
            <a:bodyPr wrap="square">
              <a:spAutoFit/>
            </a:bodyPr>
            <a:lstStyle/>
            <a:p>
              <a:pPr marR="140335" lvl="0" algn="ctr" fontAlgn="base">
                <a:lnSpc>
                  <a:spcPct val="112000"/>
                </a:lnSpc>
                <a:spcAft>
                  <a:spcPts val="145"/>
                </a:spcAft>
                <a:buClr>
                  <a:srgbClr val="181717"/>
                </a:buClr>
                <a:buSzPts val="1250"/>
              </a:pPr>
              <a:r>
                <a:rPr lang="en-US" sz="2400" u="none" strike="noStrike" kern="100">
                  <a:solidFill>
                    <a:srgbClr val="3333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Ẩm thực gắn với sản vật từ sông nước, lúa gạo: mắn, cá khô, bánh làm từ gạo</a:t>
              </a:r>
              <a:r>
                <a:rPr lang="en-US" sz="1800" u="none" strike="noStrike" kern="100">
                  <a:solidFill>
                    <a:srgbClr val="3333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a:t>
              </a:r>
            </a:p>
          </p:txBody>
        </p:sp>
      </p:grpSp>
      <p:grpSp>
        <p:nvGrpSpPr>
          <p:cNvPr id="25" name="Group 24">
            <a:extLst>
              <a:ext uri="{FF2B5EF4-FFF2-40B4-BE49-F238E27FC236}">
                <a16:creationId xmlns:a16="http://schemas.microsoft.com/office/drawing/2014/main" id="{6D8C160A-7E4E-F45F-97F7-258ACE3782F7}"/>
              </a:ext>
            </a:extLst>
          </p:cNvPr>
          <p:cNvGrpSpPr/>
          <p:nvPr/>
        </p:nvGrpSpPr>
        <p:grpSpPr>
          <a:xfrm>
            <a:off x="229202" y="4556001"/>
            <a:ext cx="3738878" cy="2180996"/>
            <a:chOff x="2855348" y="4265889"/>
            <a:chExt cx="3738878" cy="2180996"/>
          </a:xfrm>
        </p:grpSpPr>
        <p:grpSp>
          <p:nvGrpSpPr>
            <p:cNvPr id="17" name="Group 16">
              <a:extLst>
                <a:ext uri="{FF2B5EF4-FFF2-40B4-BE49-F238E27FC236}">
                  <a16:creationId xmlns:a16="http://schemas.microsoft.com/office/drawing/2014/main" id="{4823B096-8978-53B0-DD1E-934FDEADBA83}"/>
                </a:ext>
              </a:extLst>
            </p:cNvPr>
            <p:cNvGrpSpPr/>
            <p:nvPr/>
          </p:nvGrpSpPr>
          <p:grpSpPr>
            <a:xfrm>
              <a:off x="2855348" y="4265889"/>
              <a:ext cx="3668232" cy="2180996"/>
              <a:chOff x="1670670" y="861237"/>
              <a:chExt cx="1935127" cy="1243235"/>
            </a:xfrm>
          </p:grpSpPr>
          <p:sp>
            <p:nvSpPr>
              <p:cNvPr id="18" name="Rectangle: Rounded Corners 17">
                <a:extLst>
                  <a:ext uri="{FF2B5EF4-FFF2-40B4-BE49-F238E27FC236}">
                    <a16:creationId xmlns:a16="http://schemas.microsoft.com/office/drawing/2014/main" id="{02753ACD-6794-4024-06F1-05300A03E8C4}"/>
                  </a:ext>
                </a:extLst>
              </p:cNvPr>
              <p:cNvSpPr/>
              <p:nvPr/>
            </p:nvSpPr>
            <p:spPr>
              <a:xfrm>
                <a:off x="1670670" y="861237"/>
                <a:ext cx="1763646" cy="972234"/>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C3775FBE-8B68-FD3C-4E11-B397C2CB6B03}"/>
                  </a:ext>
                </a:extLst>
              </p:cNvPr>
              <p:cNvSpPr/>
              <p:nvPr/>
            </p:nvSpPr>
            <p:spPr>
              <a:xfrm>
                <a:off x="1842151" y="999188"/>
                <a:ext cx="1763646" cy="1105284"/>
              </a:xfrm>
              <a:prstGeom prst="roundRect">
                <a:avLst/>
              </a:prstGeom>
              <a:solidFill>
                <a:schemeClr val="bg1">
                  <a:alpha val="97000"/>
                </a:schemeClr>
              </a:solidFill>
              <a:ln w="190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F7ACAE1E-FB10-3564-6363-BA1EC49FD5BA}"/>
                </a:ext>
              </a:extLst>
            </p:cNvPr>
            <p:cNvSpPr txBox="1"/>
            <p:nvPr/>
          </p:nvSpPr>
          <p:spPr>
            <a:xfrm>
              <a:off x="3180408" y="4620841"/>
              <a:ext cx="3413818" cy="1713098"/>
            </a:xfrm>
            <a:prstGeom prst="rect">
              <a:avLst/>
            </a:prstGeom>
            <a:noFill/>
          </p:spPr>
          <p:txBody>
            <a:bodyPr wrap="square">
              <a:spAutoFit/>
            </a:bodyPr>
            <a:lstStyle/>
            <a:p>
              <a:pPr marR="140335" lvl="0" algn="just" fontAlgn="base">
                <a:lnSpc>
                  <a:spcPct val="112000"/>
                </a:lnSpc>
                <a:spcAft>
                  <a:spcPts val="145"/>
                </a:spcAft>
                <a:buClr>
                  <a:srgbClr val="181717"/>
                </a:buClr>
                <a:buSzPts val="1250"/>
              </a:pPr>
              <a:r>
                <a:rPr lang="en-US" sz="2400" u="none" strike="noStrike" kern="100">
                  <a:solidFill>
                    <a:srgbClr val="3333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Một số nghề thủ công truyền thống: đóng ghe xuồng, làm bột gạo, làm đường thốt nốt,...</a:t>
              </a:r>
            </a:p>
          </p:txBody>
        </p:sp>
      </p:grpSp>
      <p:grpSp>
        <p:nvGrpSpPr>
          <p:cNvPr id="26" name="Group 25">
            <a:extLst>
              <a:ext uri="{FF2B5EF4-FFF2-40B4-BE49-F238E27FC236}">
                <a16:creationId xmlns:a16="http://schemas.microsoft.com/office/drawing/2014/main" id="{51AE894F-D748-9189-1226-565C572BF027}"/>
              </a:ext>
            </a:extLst>
          </p:cNvPr>
          <p:cNvGrpSpPr/>
          <p:nvPr/>
        </p:nvGrpSpPr>
        <p:grpSpPr>
          <a:xfrm>
            <a:off x="4567873" y="4564058"/>
            <a:ext cx="3738878" cy="2180996"/>
            <a:chOff x="2855348" y="4265889"/>
            <a:chExt cx="3738878" cy="2180996"/>
          </a:xfrm>
        </p:grpSpPr>
        <p:grpSp>
          <p:nvGrpSpPr>
            <p:cNvPr id="27" name="Group 26">
              <a:extLst>
                <a:ext uri="{FF2B5EF4-FFF2-40B4-BE49-F238E27FC236}">
                  <a16:creationId xmlns:a16="http://schemas.microsoft.com/office/drawing/2014/main" id="{D81CF3BB-B90D-032D-C7CE-CE46DD116776}"/>
                </a:ext>
              </a:extLst>
            </p:cNvPr>
            <p:cNvGrpSpPr/>
            <p:nvPr/>
          </p:nvGrpSpPr>
          <p:grpSpPr>
            <a:xfrm>
              <a:off x="2855348" y="4265889"/>
              <a:ext cx="3668232" cy="2180996"/>
              <a:chOff x="1670670" y="861237"/>
              <a:chExt cx="1935127" cy="1243235"/>
            </a:xfrm>
          </p:grpSpPr>
          <p:sp>
            <p:nvSpPr>
              <p:cNvPr id="29" name="Rectangle: Rounded Corners 28">
                <a:extLst>
                  <a:ext uri="{FF2B5EF4-FFF2-40B4-BE49-F238E27FC236}">
                    <a16:creationId xmlns:a16="http://schemas.microsoft.com/office/drawing/2014/main" id="{6243DD34-A8B4-D09C-216B-6151EAF22F73}"/>
                  </a:ext>
                </a:extLst>
              </p:cNvPr>
              <p:cNvSpPr/>
              <p:nvPr/>
            </p:nvSpPr>
            <p:spPr>
              <a:xfrm>
                <a:off x="1670670" y="861237"/>
                <a:ext cx="1763646" cy="972234"/>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6D0B8BEA-58C4-1616-4DC7-C813F7053150}"/>
                  </a:ext>
                </a:extLst>
              </p:cNvPr>
              <p:cNvSpPr/>
              <p:nvPr/>
            </p:nvSpPr>
            <p:spPr>
              <a:xfrm>
                <a:off x="1842151" y="999188"/>
                <a:ext cx="1763646" cy="1105284"/>
              </a:xfrm>
              <a:prstGeom prst="roundRect">
                <a:avLst/>
              </a:prstGeom>
              <a:solidFill>
                <a:schemeClr val="bg1">
                  <a:alpha val="92000"/>
                </a:schemeClr>
              </a:solidFill>
              <a:ln w="190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7981CA69-BD58-43FB-E915-860DCFAB2C4A}"/>
                </a:ext>
              </a:extLst>
            </p:cNvPr>
            <p:cNvSpPr txBox="1"/>
            <p:nvPr/>
          </p:nvSpPr>
          <p:spPr>
            <a:xfrm>
              <a:off x="3180408" y="4620841"/>
              <a:ext cx="3413818" cy="1713098"/>
            </a:xfrm>
            <a:prstGeom prst="rect">
              <a:avLst/>
            </a:prstGeom>
            <a:noFill/>
          </p:spPr>
          <p:txBody>
            <a:bodyPr wrap="square">
              <a:spAutoFit/>
            </a:bodyPr>
            <a:lstStyle/>
            <a:p>
              <a:pPr marR="140335" lvl="0" algn="just" fontAlgn="base">
                <a:lnSpc>
                  <a:spcPct val="112000"/>
                </a:lnSpc>
                <a:spcAft>
                  <a:spcPts val="175"/>
                </a:spcAft>
                <a:buClr>
                  <a:srgbClr val="181717"/>
                </a:buClr>
                <a:buSzPts val="1250"/>
              </a:pPr>
              <a:r>
                <a:rPr lang="en-US" sz="2400" u="none" strike="noStrike" kern="100">
                  <a:solidFill>
                    <a:srgbClr val="3333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Có nhiều lễ hội: lễ hội miếu Bà Chúa Xứ, lễ hội Nghinh Ông, lễ hội Chôl Chnăm</a:t>
              </a:r>
              <a:endParaRPr lang="en-US" sz="2400" kern="100">
                <a:solidFill>
                  <a:srgbClr val="3333FF"/>
                </a:solidFill>
                <a:effectLst/>
                <a:latin typeface="#9Slide03 SFU Futura_12" panose="00000400000000000000" pitchFamily="2" charset="0"/>
                <a:ea typeface="Times New Roman" panose="02020603050405020304" pitchFamily="18" charset="0"/>
              </a:endParaRPr>
            </a:p>
          </p:txBody>
        </p:sp>
      </p:grpSp>
      <p:grpSp>
        <p:nvGrpSpPr>
          <p:cNvPr id="31" name="Group 30">
            <a:extLst>
              <a:ext uri="{FF2B5EF4-FFF2-40B4-BE49-F238E27FC236}">
                <a16:creationId xmlns:a16="http://schemas.microsoft.com/office/drawing/2014/main" id="{9476E861-2B97-CCCE-72E4-52EF990CE736}"/>
              </a:ext>
            </a:extLst>
          </p:cNvPr>
          <p:cNvGrpSpPr/>
          <p:nvPr/>
        </p:nvGrpSpPr>
        <p:grpSpPr>
          <a:xfrm>
            <a:off x="8609064" y="4677004"/>
            <a:ext cx="3738878" cy="2180996"/>
            <a:chOff x="2855348" y="4265889"/>
            <a:chExt cx="3738878" cy="2180996"/>
          </a:xfrm>
        </p:grpSpPr>
        <p:grpSp>
          <p:nvGrpSpPr>
            <p:cNvPr id="32" name="Group 31">
              <a:extLst>
                <a:ext uri="{FF2B5EF4-FFF2-40B4-BE49-F238E27FC236}">
                  <a16:creationId xmlns:a16="http://schemas.microsoft.com/office/drawing/2014/main" id="{EB47F50F-8EF9-9CE5-AFCB-34A16585D399}"/>
                </a:ext>
              </a:extLst>
            </p:cNvPr>
            <p:cNvGrpSpPr/>
            <p:nvPr/>
          </p:nvGrpSpPr>
          <p:grpSpPr>
            <a:xfrm>
              <a:off x="2855348" y="4265889"/>
              <a:ext cx="3668232" cy="2180996"/>
              <a:chOff x="1670670" y="861237"/>
              <a:chExt cx="1935127" cy="1243235"/>
            </a:xfrm>
          </p:grpSpPr>
          <p:sp>
            <p:nvSpPr>
              <p:cNvPr id="34" name="Rectangle: Rounded Corners 33">
                <a:extLst>
                  <a:ext uri="{FF2B5EF4-FFF2-40B4-BE49-F238E27FC236}">
                    <a16:creationId xmlns:a16="http://schemas.microsoft.com/office/drawing/2014/main" id="{7751085E-31D4-53CE-0023-FBC82AAF1FE1}"/>
                  </a:ext>
                </a:extLst>
              </p:cNvPr>
              <p:cNvSpPr/>
              <p:nvPr/>
            </p:nvSpPr>
            <p:spPr>
              <a:xfrm>
                <a:off x="1670670" y="861237"/>
                <a:ext cx="1763646" cy="972234"/>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716900E6-CE05-D393-313F-545FBE40AAC9}"/>
                  </a:ext>
                </a:extLst>
              </p:cNvPr>
              <p:cNvSpPr/>
              <p:nvPr/>
            </p:nvSpPr>
            <p:spPr>
              <a:xfrm>
                <a:off x="1842151" y="999188"/>
                <a:ext cx="1763646" cy="1105284"/>
              </a:xfrm>
              <a:prstGeom prst="roundRect">
                <a:avLst/>
              </a:prstGeom>
              <a:solidFill>
                <a:schemeClr val="bg1">
                  <a:alpha val="98000"/>
                </a:schemeClr>
              </a:solidFill>
              <a:ln w="190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id="{3200CBB6-9825-3603-AB35-64CBFB7CF31F}"/>
                </a:ext>
              </a:extLst>
            </p:cNvPr>
            <p:cNvSpPr txBox="1"/>
            <p:nvPr/>
          </p:nvSpPr>
          <p:spPr>
            <a:xfrm>
              <a:off x="3180408" y="4620841"/>
              <a:ext cx="3413818" cy="1713098"/>
            </a:xfrm>
            <a:prstGeom prst="rect">
              <a:avLst/>
            </a:prstGeom>
            <a:noFill/>
          </p:spPr>
          <p:txBody>
            <a:bodyPr wrap="square">
              <a:spAutoFit/>
            </a:bodyPr>
            <a:lstStyle/>
            <a:p>
              <a:pPr marR="140335" lvl="0" algn="just" fontAlgn="base">
                <a:lnSpc>
                  <a:spcPct val="112000"/>
                </a:lnSpc>
                <a:spcAft>
                  <a:spcPts val="1635"/>
                </a:spcAft>
                <a:buClr>
                  <a:srgbClr val="181717"/>
                </a:buClr>
                <a:buSzPts val="1250"/>
              </a:pPr>
              <a:r>
                <a:rPr lang="en-US" sz="2400" u="none" strike="noStrike" kern="100">
                  <a:solidFill>
                    <a:srgbClr val="3333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Nghệ thuật Đờn ca tài tử Nam Bộ, phổ biến rộng rãi, là di sản văn hoá phi vật thể thế giới.</a:t>
              </a:r>
            </a:p>
          </p:txBody>
        </p:sp>
      </p:grpSp>
      <p:sp>
        <p:nvSpPr>
          <p:cNvPr id="36" name="TextBox 35">
            <a:extLst>
              <a:ext uri="{FF2B5EF4-FFF2-40B4-BE49-F238E27FC236}">
                <a16:creationId xmlns:a16="http://schemas.microsoft.com/office/drawing/2014/main" id="{8F14B995-D3A9-26DA-9AC4-9FADFA46C253}"/>
              </a:ext>
            </a:extLst>
          </p:cNvPr>
          <p:cNvSpPr txBox="1"/>
          <p:nvPr/>
        </p:nvSpPr>
        <p:spPr>
          <a:xfrm>
            <a:off x="-127592" y="0"/>
            <a:ext cx="12397563" cy="620790"/>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vi-VN" sz="3200" b="1">
                <a:solidFill>
                  <a:srgbClr val="FF0000"/>
                </a:solidFill>
                <a:latin typeface="#9Slide03 SFU Futura_12" panose="00000400000000000000" pitchFamily="2" charset="0"/>
                <a:ea typeface="+mj-ea"/>
                <a:cs typeface="+mj-cs"/>
              </a:rPr>
              <a:t>b, Một số nét đặc sắc về  văn hóa hóa ở châu thổ sông Cửu Long</a:t>
            </a:r>
            <a:endParaRPr lang="en-US" sz="3200" b="1">
              <a:solidFill>
                <a:srgbClr val="FF0000"/>
              </a:solidFill>
              <a:latin typeface="#9Slide03 SFU Futura_12" panose="00000400000000000000" pitchFamily="2" charset="0"/>
              <a:ea typeface="+mj-ea"/>
              <a:cs typeface="+mj-cs"/>
            </a:endParaRPr>
          </a:p>
        </p:txBody>
      </p:sp>
      <p:pic>
        <p:nvPicPr>
          <p:cNvPr id="5" name="Picture 4" descr="book9">
            <a:extLst>
              <a:ext uri="{FF2B5EF4-FFF2-40B4-BE49-F238E27FC236}">
                <a16:creationId xmlns:a16="http://schemas.microsoft.com/office/drawing/2014/main" id="{96E52834-C320-C444-8A05-1456A32346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9202" y="624233"/>
            <a:ext cx="1157907" cy="945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411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07" name="Rectangle 20506">
            <a:extLst>
              <a:ext uri="{FF2B5EF4-FFF2-40B4-BE49-F238E27FC236}">
                <a16:creationId xmlns:a16="http://schemas.microsoft.com/office/drawing/2014/main" id="{F7EDEA10-087E-4352-A848-7D9888DC6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4BAB2EC-7C68-097C-6178-E8643CC77BA1}"/>
              </a:ext>
            </a:extLst>
          </p:cNvPr>
          <p:cNvSpPr txBox="1"/>
          <p:nvPr/>
        </p:nvSpPr>
        <p:spPr>
          <a:xfrm>
            <a:off x="856495" y="3882394"/>
            <a:ext cx="10515600" cy="1567643"/>
          </a:xfrm>
          <a:prstGeom prst="rect">
            <a:avLst/>
          </a:prstGeom>
        </p:spPr>
        <p:txBody>
          <a:bodyPr vert="horz" lIns="91440" tIns="45720" rIns="91440" bIns="45720" rtlCol="0" anchor="b">
            <a:normAutofit/>
          </a:bodyPr>
          <a:lstStyle/>
          <a:p>
            <a:pPr algn="ctr">
              <a:spcBef>
                <a:spcPts val="600"/>
              </a:spcBef>
              <a:spcAft>
                <a:spcPts val="600"/>
              </a:spcAft>
            </a:pPr>
            <a:r>
              <a:rPr lang="en-US" sz="3600" kern="1200">
                <a:solidFill>
                  <a:srgbClr val="00B050"/>
                </a:solidFill>
                <a:latin typeface="#9Slide03 SFU Futura_05" panose="00000800000000000000" pitchFamily="2" charset="0"/>
                <a:ea typeface="+mj-ea"/>
                <a:cs typeface="+mj-cs"/>
              </a:rPr>
              <a:t>3. BIẾN ĐỔI KHÍ HẬU Ở CHÂU THỔ SÔNG HỒNG VÀ SÔNG CỬU LONG</a:t>
            </a:r>
          </a:p>
        </p:txBody>
      </p:sp>
      <p:pic>
        <p:nvPicPr>
          <p:cNvPr id="20486" name="Picture 6" descr="Vùng Đồng bằng sông Hồng ứng phó với BĐKH: Khoảng trống và giải pháp ưu  tiên - Bài 1 - ThienNhien.Net | Con người và Thiên nhiên">
            <a:extLst>
              <a:ext uri="{FF2B5EF4-FFF2-40B4-BE49-F238E27FC236}">
                <a16:creationId xmlns:a16="http://schemas.microsoft.com/office/drawing/2014/main" id="{BCF2FF0A-A1A0-702D-4952-7FD380AD42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908" r="1964" b="-2"/>
          <a:stretch/>
        </p:blipFill>
        <p:spPr bwMode="auto">
          <a:xfrm>
            <a:off x="510365" y="400051"/>
            <a:ext cx="3524888" cy="3647338"/>
          </a:xfrm>
          <a:custGeom>
            <a:avLst/>
            <a:gdLst/>
            <a:ahLst/>
            <a:cxnLst/>
            <a:rect l="l" t="t" r="r" b="b"/>
            <a:pathLst>
              <a:path w="3524888" h="3647338">
                <a:moveTo>
                  <a:pt x="887180" y="60"/>
                </a:moveTo>
                <a:cubicBezTo>
                  <a:pt x="945946" y="-443"/>
                  <a:pt x="1004682"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8"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6"/>
                </a:cubicBezTo>
                <a:cubicBezTo>
                  <a:pt x="3492089" y="1780866"/>
                  <a:pt x="3485019" y="1866447"/>
                  <a:pt x="3485079" y="1952109"/>
                </a:cubicBezTo>
                <a:cubicBezTo>
                  <a:pt x="3486753" y="2065682"/>
                  <a:pt x="3498595" y="2178986"/>
                  <a:pt x="3505415" y="2292381"/>
                </a:cubicBezTo>
                <a:cubicBezTo>
                  <a:pt x="3514746" y="2447918"/>
                  <a:pt x="3522761" y="2603544"/>
                  <a:pt x="3508406" y="2759171"/>
                </a:cubicBezTo>
                <a:cubicBezTo>
                  <a:pt x="3497997" y="2866762"/>
                  <a:pt x="3488427"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5"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0" y="60"/>
                </a:cubicBezTo>
                <a:close/>
              </a:path>
            </a:pathLst>
          </a:custGeom>
          <a:noFill/>
          <a:extLst>
            <a:ext uri="{909E8E84-426E-40DD-AFC4-6F175D3DCCD1}">
              <a14:hiddenFill xmlns:a14="http://schemas.microsoft.com/office/drawing/2010/main">
                <a:solidFill>
                  <a:srgbClr val="FFFFFF"/>
                </a:solidFill>
              </a14:hiddenFill>
            </a:ext>
          </a:extLst>
        </p:spPr>
      </p:pic>
      <p:pic>
        <p:nvPicPr>
          <p:cNvPr id="20484" name="Picture 4" descr="Dự báo các đợt xâm nhập mặn ở đồng bằng sông Cửu Long tập trung trong tháng  3">
            <a:extLst>
              <a:ext uri="{FF2B5EF4-FFF2-40B4-BE49-F238E27FC236}">
                <a16:creationId xmlns:a16="http://schemas.microsoft.com/office/drawing/2014/main" id="{D77E01BC-C7D2-D615-9C7C-EA4815726A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606" r="14882" b="-3"/>
          <a:stretch/>
        </p:blipFill>
        <p:spPr bwMode="auto">
          <a:xfrm>
            <a:off x="4333556" y="400051"/>
            <a:ext cx="3524888" cy="3647338"/>
          </a:xfrm>
          <a:custGeom>
            <a:avLst/>
            <a:gdLst/>
            <a:ahLst/>
            <a:cxnLst/>
            <a:rect l="l" t="t" r="r" b="b"/>
            <a:pathLst>
              <a:path w="3524888" h="3647338">
                <a:moveTo>
                  <a:pt x="887181" y="60"/>
                </a:moveTo>
                <a:cubicBezTo>
                  <a:pt x="945947"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9"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9"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5"/>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6" y="2178986"/>
                  <a:pt x="3505415" y="2292381"/>
                </a:cubicBezTo>
                <a:cubicBezTo>
                  <a:pt x="3514746" y="2447918"/>
                  <a:pt x="3522761" y="2603544"/>
                  <a:pt x="3508406" y="2759171"/>
                </a:cubicBezTo>
                <a:cubicBezTo>
                  <a:pt x="3497997" y="2866762"/>
                  <a:pt x="3488428"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8"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a:noFill/>
          <a:extLst>
            <a:ext uri="{909E8E84-426E-40DD-AFC4-6F175D3DCCD1}">
              <a14:hiddenFill xmlns:a14="http://schemas.microsoft.com/office/drawing/2010/main">
                <a:solidFill>
                  <a:srgbClr val="FFFFFF"/>
                </a:solidFill>
              </a14:hiddenFill>
            </a:ext>
          </a:extLst>
        </p:spPr>
      </p:pic>
      <p:pic>
        <p:nvPicPr>
          <p:cNvPr id="20482" name="Picture 2" descr="Tác động của biến đổi khí hậu đối với vùng Đồng Bằng Sông Cửu Long">
            <a:extLst>
              <a:ext uri="{FF2B5EF4-FFF2-40B4-BE49-F238E27FC236}">
                <a16:creationId xmlns:a16="http://schemas.microsoft.com/office/drawing/2014/main" id="{538BE70D-52F1-4872-8A58-A376A8BC87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913" r="17576" b="-3"/>
          <a:stretch/>
        </p:blipFill>
        <p:spPr bwMode="auto">
          <a:xfrm>
            <a:off x="8156747" y="400052"/>
            <a:ext cx="3524888" cy="3647338"/>
          </a:xfrm>
          <a:custGeom>
            <a:avLst/>
            <a:gdLst/>
            <a:ahLst/>
            <a:cxnLst/>
            <a:rect l="l" t="t" r="r" b="b"/>
            <a:pathLst>
              <a:path w="3524888" h="3647338">
                <a:moveTo>
                  <a:pt x="887180" y="60"/>
                </a:moveTo>
                <a:cubicBezTo>
                  <a:pt x="945946" y="-443"/>
                  <a:pt x="1004683" y="2214"/>
                  <a:pt x="1063120" y="9535"/>
                </a:cubicBezTo>
                <a:cubicBezTo>
                  <a:pt x="1192553" y="25206"/>
                  <a:pt x="1324035" y="29312"/>
                  <a:pt x="1454772" y="21769"/>
                </a:cubicBezTo>
                <a:cubicBezTo>
                  <a:pt x="1583729" y="15160"/>
                  <a:pt x="1712924" y="14714"/>
                  <a:pt x="1842239" y="16589"/>
                </a:cubicBezTo>
                <a:cubicBezTo>
                  <a:pt x="1958874" y="18285"/>
                  <a:pt x="2075628" y="18018"/>
                  <a:pt x="2192263" y="13196"/>
                </a:cubicBezTo>
                <a:cubicBezTo>
                  <a:pt x="2323253" y="7660"/>
                  <a:pt x="2454242" y="2928"/>
                  <a:pt x="2585113"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4" y="161085"/>
                  <a:pt x="3501168" y="229143"/>
                  <a:pt x="3512114" y="297090"/>
                </a:cubicBezTo>
                <a:cubicBezTo>
                  <a:pt x="3519231" y="340796"/>
                  <a:pt x="3524136" y="384681"/>
                  <a:pt x="3524809" y="428543"/>
                </a:cubicBezTo>
                <a:cubicBezTo>
                  <a:pt x="3525482" y="472405"/>
                  <a:pt x="3521923" y="516245"/>
                  <a:pt x="3512114" y="559861"/>
                </a:cubicBezTo>
                <a:cubicBezTo>
                  <a:pt x="3491119" y="656469"/>
                  <a:pt x="3485617" y="754605"/>
                  <a:pt x="3495724" y="852186"/>
                </a:cubicBezTo>
                <a:cubicBezTo>
                  <a:pt x="3504577" y="948437"/>
                  <a:pt x="3505176" y="1044867"/>
                  <a:pt x="3502664" y="1141386"/>
                </a:cubicBezTo>
                <a:cubicBezTo>
                  <a:pt x="3500391" y="1228440"/>
                  <a:pt x="3500749" y="1315584"/>
                  <a:pt x="3507210" y="1402639"/>
                </a:cubicBezTo>
                <a:cubicBezTo>
                  <a:pt x="3514626" y="1500407"/>
                  <a:pt x="3520966" y="1598176"/>
                  <a:pt x="3506251" y="1695856"/>
                </a:cubicBezTo>
                <a:cubicBezTo>
                  <a:pt x="3492089" y="1780866"/>
                  <a:pt x="3485019" y="1866447"/>
                  <a:pt x="3485079" y="1952109"/>
                </a:cubicBezTo>
                <a:cubicBezTo>
                  <a:pt x="3486753" y="2065682"/>
                  <a:pt x="3498595" y="2178986"/>
                  <a:pt x="3505414" y="2292381"/>
                </a:cubicBezTo>
                <a:cubicBezTo>
                  <a:pt x="3514746" y="2447918"/>
                  <a:pt x="3522760" y="2603544"/>
                  <a:pt x="3508405" y="2759171"/>
                </a:cubicBezTo>
                <a:cubicBezTo>
                  <a:pt x="3497997" y="2866762"/>
                  <a:pt x="3488427" y="2974352"/>
                  <a:pt x="3496442" y="3082389"/>
                </a:cubicBezTo>
                <a:cubicBezTo>
                  <a:pt x="3502065"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7" y="3642229"/>
                  <a:pt x="1771055" y="3636431"/>
                </a:cubicBezTo>
                <a:cubicBezTo>
                  <a:pt x="1659183" y="3633576"/>
                  <a:pt x="1547429" y="3634736"/>
                  <a:pt x="1435675" y="3638305"/>
                </a:cubicBezTo>
                <a:cubicBezTo>
                  <a:pt x="1179419" y="3646601"/>
                  <a:pt x="923403" y="3637323"/>
                  <a:pt x="667265" y="3634558"/>
                </a:cubicBezTo>
                <a:cubicBezTo>
                  <a:pt x="569736" y="3633488"/>
                  <a:pt x="472205" y="3633665"/>
                  <a:pt x="374793"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1" y="9535"/>
                </a:cubicBezTo>
                <a:cubicBezTo>
                  <a:pt x="769618" y="4223"/>
                  <a:pt x="828414" y="562"/>
                  <a:pt x="887180" y="60"/>
                </a:cubicBezTo>
                <a:close/>
              </a:path>
            </a:pathLst>
          </a:custGeom>
          <a:noFill/>
          <a:extLst>
            <a:ext uri="{909E8E84-426E-40DD-AFC4-6F175D3DCCD1}">
              <a14:hiddenFill xmlns:a14="http://schemas.microsoft.com/office/drawing/2010/main">
                <a:solidFill>
                  <a:srgbClr val="FFFFFF"/>
                </a:solidFill>
              </a14:hiddenFill>
            </a:ext>
          </a:extLst>
        </p:spPr>
      </p:pic>
      <p:sp>
        <p:nvSpPr>
          <p:cNvPr id="20508" name="sketch line">
            <a:extLst>
              <a:ext uri="{FF2B5EF4-FFF2-40B4-BE49-F238E27FC236}">
                <a16:creationId xmlns:a16="http://schemas.microsoft.com/office/drawing/2014/main" id="{605D77EC-B84E-48F8-9EC4-93E851C0F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2682" y="5512322"/>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14708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3E8E7B-577E-7A93-0BDF-EF7899363CFF}"/>
              </a:ext>
            </a:extLst>
          </p:cNvPr>
          <p:cNvPicPr>
            <a:picLocks noChangeAspect="1"/>
          </p:cNvPicPr>
          <p:nvPr/>
        </p:nvPicPr>
        <p:blipFill>
          <a:blip r:embed="rId4"/>
          <a:stretch>
            <a:fillRect/>
          </a:stretch>
        </p:blipFill>
        <p:spPr>
          <a:xfrm>
            <a:off x="4556098" y="178047"/>
            <a:ext cx="7519264" cy="3250953"/>
          </a:xfrm>
          <a:prstGeom prst="rect">
            <a:avLst/>
          </a:prstGeom>
        </p:spPr>
      </p:pic>
      <p:pic>
        <p:nvPicPr>
          <p:cNvPr id="8" name="Picture 7">
            <a:extLst>
              <a:ext uri="{FF2B5EF4-FFF2-40B4-BE49-F238E27FC236}">
                <a16:creationId xmlns:a16="http://schemas.microsoft.com/office/drawing/2014/main" id="{204C82E7-37E6-C01A-B892-E490AF79420C}"/>
              </a:ext>
            </a:extLst>
          </p:cNvPr>
          <p:cNvPicPr>
            <a:picLocks noChangeAspect="1"/>
          </p:cNvPicPr>
          <p:nvPr/>
        </p:nvPicPr>
        <p:blipFill>
          <a:blip r:embed="rId5"/>
          <a:stretch>
            <a:fillRect/>
          </a:stretch>
        </p:blipFill>
        <p:spPr>
          <a:xfrm>
            <a:off x="4678719" y="3520488"/>
            <a:ext cx="7519264" cy="3337512"/>
          </a:xfrm>
          <a:prstGeom prst="rect">
            <a:avLst/>
          </a:prstGeom>
        </p:spPr>
      </p:pic>
      <p:sp>
        <p:nvSpPr>
          <p:cNvPr id="9" name="TextBox 8">
            <a:extLst>
              <a:ext uri="{FF2B5EF4-FFF2-40B4-BE49-F238E27FC236}">
                <a16:creationId xmlns:a16="http://schemas.microsoft.com/office/drawing/2014/main" id="{F4655122-DD2B-E3F2-CAFB-4AA001D237E8}"/>
              </a:ext>
            </a:extLst>
          </p:cNvPr>
          <p:cNvSpPr txBox="1"/>
          <p:nvPr/>
        </p:nvSpPr>
        <p:spPr>
          <a:xfrm>
            <a:off x="-145312" y="0"/>
            <a:ext cx="5652977" cy="769441"/>
          </a:xfrm>
          <a:prstGeom prst="rect">
            <a:avLst/>
          </a:prstGeom>
          <a:noFill/>
        </p:spPr>
        <p:txBody>
          <a:bodyPr wrap="square">
            <a:spAutoFit/>
          </a:bodyPr>
          <a:lstStyle/>
          <a:p>
            <a:pPr algn="ctr"/>
            <a:r>
              <a:rPr lang="vi-VN" sz="2200" b="1">
                <a:solidFill>
                  <a:srgbClr val="00B050"/>
                </a:solidFill>
                <a:effectLst/>
                <a:latin typeface="#9Slide03 SFU Futura_12" panose="00000400000000000000" pitchFamily="2" charset="0"/>
                <a:ea typeface="Times New Roman" panose="02020603050405020304" pitchFamily="18" charset="0"/>
              </a:rPr>
              <a:t>a, </a:t>
            </a:r>
            <a:r>
              <a:rPr lang="en-US" sz="2200" b="1">
                <a:solidFill>
                  <a:srgbClr val="00B050"/>
                </a:solidFill>
                <a:effectLst/>
                <a:latin typeface="#9Slide03 SFU Futura_12" panose="00000400000000000000" pitchFamily="2" charset="0"/>
                <a:ea typeface="Times New Roman" panose="02020603050405020304" pitchFamily="18" charset="0"/>
              </a:rPr>
              <a:t>Biểu hiện của biến đổi khí hậu ở châu thổ sông Hồng và châu thổ sông Cửu Long </a:t>
            </a:r>
            <a:endParaRPr lang="en-US" sz="2200" b="1">
              <a:solidFill>
                <a:srgbClr val="00B050"/>
              </a:solidFill>
              <a:latin typeface="#9Slide03 SFU Futura_12" panose="00000400000000000000" pitchFamily="2" charset="0"/>
            </a:endParaRPr>
          </a:p>
        </p:txBody>
      </p:sp>
      <p:sp>
        <p:nvSpPr>
          <p:cNvPr id="11" name="TextBox 10">
            <a:extLst>
              <a:ext uri="{FF2B5EF4-FFF2-40B4-BE49-F238E27FC236}">
                <a16:creationId xmlns:a16="http://schemas.microsoft.com/office/drawing/2014/main" id="{BA445FE8-9953-6EE4-BAF8-6A9DE80BE94D}"/>
              </a:ext>
            </a:extLst>
          </p:cNvPr>
          <p:cNvSpPr txBox="1"/>
          <p:nvPr/>
        </p:nvSpPr>
        <p:spPr>
          <a:xfrm>
            <a:off x="369828" y="2655961"/>
            <a:ext cx="4308891" cy="2246769"/>
          </a:xfrm>
          <a:prstGeom prst="rect">
            <a:avLst/>
          </a:prstGeom>
          <a:noFill/>
          <a:ln>
            <a:solidFill>
              <a:srgbClr val="92D050"/>
            </a:solidFill>
            <a:prstDash val="sysDash"/>
          </a:ln>
        </p:spPr>
        <p:txBody>
          <a:bodyPr wrap="square">
            <a:spAutoFit/>
          </a:bodyPr>
          <a:lstStyle/>
          <a:p>
            <a:pPr algn="just"/>
            <a:r>
              <a:rPr lang="vi-VN" sz="2800">
                <a:solidFill>
                  <a:srgbClr val="3333FF"/>
                </a:solidFill>
                <a:effectLst/>
                <a:latin typeface="#9Slide03 SFU Futura_12" panose="00000400000000000000" pitchFamily="2" charset="0"/>
                <a:ea typeface="Times New Roman" panose="02020603050405020304" pitchFamily="18" charset="0"/>
              </a:rPr>
              <a:t>D</a:t>
            </a:r>
            <a:r>
              <a:rPr lang="en-US" sz="2800">
                <a:solidFill>
                  <a:srgbClr val="3333FF"/>
                </a:solidFill>
                <a:effectLst/>
                <a:latin typeface="#9Slide03 SFU Futura_12" panose="00000400000000000000" pitchFamily="2" charset="0"/>
                <a:ea typeface="Times New Roman" panose="02020603050405020304" pitchFamily="18" charset="0"/>
              </a:rPr>
              <a:t>ựa vào thông tin mục a, hãy phân tích những biểu hiện của biến đổi khí hậu ở vùng châu thổ sông Hồng và sông Cửu Long</a:t>
            </a:r>
            <a:endParaRPr lang="en-US" sz="2800">
              <a:solidFill>
                <a:srgbClr val="3333FF"/>
              </a:solidFill>
              <a:latin typeface="#9Slide03 SFU Futura_12" panose="00000400000000000000" pitchFamily="2" charset="0"/>
            </a:endParaRPr>
          </a:p>
        </p:txBody>
      </p:sp>
      <p:sp>
        <p:nvSpPr>
          <p:cNvPr id="12" name="Rectangle 11">
            <a:extLst>
              <a:ext uri="{FF2B5EF4-FFF2-40B4-BE49-F238E27FC236}">
                <a16:creationId xmlns:a16="http://schemas.microsoft.com/office/drawing/2014/main" id="{FDBB07B7-9792-7585-36BE-0C176CE94BA6}"/>
              </a:ext>
            </a:extLst>
          </p:cNvPr>
          <p:cNvSpPr/>
          <p:nvPr/>
        </p:nvSpPr>
        <p:spPr>
          <a:xfrm>
            <a:off x="2413523" y="1795407"/>
            <a:ext cx="4120231" cy="523220"/>
          </a:xfrm>
          <a:prstGeom prst="rect">
            <a:avLst/>
          </a:prstGeom>
        </p:spPr>
        <p:txBody>
          <a:bodyPr wrap="square">
            <a:spAutoFit/>
          </a:bodyPr>
          <a:lstStyle/>
          <a:p>
            <a:pPr algn="just"/>
            <a:r>
              <a:rPr lang="en-US" sz="2800" b="1" dirty="0">
                <a:solidFill>
                  <a:srgbClr val="7030A0"/>
                </a:solidFill>
                <a:latin typeface="#9Slide03 SFU Futura_12" panose="00000400000000000000" pitchFamily="2" charset="0"/>
                <a:cs typeface="Arial" panose="020B0604020202020204" pitchFamily="34" charset="0"/>
              </a:rPr>
              <a:t>HĐ</a:t>
            </a:r>
            <a:r>
              <a:rPr lang="en-US" sz="2800" b="1">
                <a:solidFill>
                  <a:srgbClr val="7030A0"/>
                </a:solidFill>
                <a:latin typeface="#9Slide03 SFU Futura_12" panose="00000400000000000000" pitchFamily="2" charset="0"/>
                <a:cs typeface="Arial" panose="020B0604020202020204" pitchFamily="34" charset="0"/>
              </a:rPr>
              <a:t>: </a:t>
            </a:r>
            <a:r>
              <a:rPr lang="vi-VN"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pic>
        <p:nvPicPr>
          <p:cNvPr id="14" name="Picture 6" descr="VÌ SAO NÊN CHO TRẺ HỌC TIẾNG NHẬT NGAY TỪ NHỎ">
            <a:extLst>
              <a:ext uri="{FF2B5EF4-FFF2-40B4-BE49-F238E27FC236}">
                <a16:creationId xmlns:a16="http://schemas.microsoft.com/office/drawing/2014/main" id="{D343CC9E-B151-D795-9479-C223C8AFB39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409" t="18518" r="13364"/>
          <a:stretch/>
        </p:blipFill>
        <p:spPr bwMode="auto">
          <a:xfrm>
            <a:off x="154477" y="965599"/>
            <a:ext cx="2112984" cy="1353028"/>
          </a:xfrm>
          <a:prstGeom prst="rect">
            <a:avLst/>
          </a:prstGeom>
          <a:noFill/>
          <a:extLst>
            <a:ext uri="{909E8E84-426E-40DD-AFC4-6F175D3DCCD1}">
              <a14:hiddenFill xmlns:a14="http://schemas.microsoft.com/office/drawing/2010/main">
                <a:solidFill>
                  <a:srgbClr val="FFFFFF"/>
                </a:solidFill>
              </a14:hiddenFill>
            </a:ext>
          </a:extLst>
        </p:spPr>
      </p:pic>
      <p:pic>
        <p:nvPicPr>
          <p:cNvPr id="15" name="3 Minute Timer (Nho)">
            <a:hlinkClick r:id="" action="ppaction://media"/>
            <a:extLst>
              <a:ext uri="{FF2B5EF4-FFF2-40B4-BE49-F238E27FC236}">
                <a16:creationId xmlns:a16="http://schemas.microsoft.com/office/drawing/2014/main" id="{0E3383F4-E722-A5D1-AD8E-7EA07781190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5540" y="5062381"/>
            <a:ext cx="2470702" cy="1388685"/>
          </a:xfrm>
          <a:prstGeom prst="rect">
            <a:avLst/>
          </a:prstGeom>
        </p:spPr>
      </p:pic>
      <p:sp>
        <p:nvSpPr>
          <p:cNvPr id="16" name="Rectangle 15">
            <a:extLst>
              <a:ext uri="{FF2B5EF4-FFF2-40B4-BE49-F238E27FC236}">
                <a16:creationId xmlns:a16="http://schemas.microsoft.com/office/drawing/2014/main" id="{FC9B31D9-9D77-5B1F-52A0-965148118DD8}"/>
              </a:ext>
            </a:extLst>
          </p:cNvPr>
          <p:cNvSpPr/>
          <p:nvPr/>
        </p:nvSpPr>
        <p:spPr>
          <a:xfrm>
            <a:off x="2626242" y="5927846"/>
            <a:ext cx="4120231" cy="523220"/>
          </a:xfrm>
          <a:prstGeom prst="rect">
            <a:avLst/>
          </a:prstGeom>
        </p:spPr>
        <p:txBody>
          <a:bodyPr wrap="square">
            <a:spAutoFit/>
          </a:bodyPr>
          <a:lstStyle/>
          <a:p>
            <a:pPr algn="just"/>
            <a:r>
              <a:rPr lang="vi-VN" sz="2800" b="1">
                <a:solidFill>
                  <a:srgbClr val="7030A0"/>
                </a:solidFill>
                <a:latin typeface="#9Slide03 SFU Futura_12" panose="00000400000000000000" pitchFamily="2" charset="0"/>
                <a:cs typeface="Arial" panose="020B0604020202020204" pitchFamily="34" charset="0"/>
              </a:rPr>
              <a:t>Thời gian: </a:t>
            </a:r>
            <a:r>
              <a:rPr lang="vi-VN" sz="2800" b="1">
                <a:solidFill>
                  <a:srgbClr val="FF0000"/>
                </a:solidFill>
                <a:latin typeface="#9Slide03 SFU Futura_12" panose="00000400000000000000" pitchFamily="2" charset="0"/>
                <a:cs typeface="Arial" panose="020B0604020202020204" pitchFamily="34" charset="0"/>
              </a:rPr>
              <a:t>3p</a:t>
            </a:r>
            <a:endParaRPr lang="en-US" sz="2800" b="1" dirty="0">
              <a:solidFill>
                <a:srgbClr val="FF0000"/>
              </a:solidFill>
              <a:latin typeface="#9Slide03 SFU Futura_12" panose="00000400000000000000" pitchFamily="2" charset="0"/>
            </a:endParaRPr>
          </a:p>
        </p:txBody>
      </p:sp>
    </p:spTree>
    <p:extLst>
      <p:ext uri="{BB962C8B-B14F-4D97-AF65-F5344CB8AC3E}">
        <p14:creationId xmlns:p14="http://schemas.microsoft.com/office/powerpoint/2010/main" val="360612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655122-DD2B-E3F2-CAFB-4AA001D237E8}"/>
              </a:ext>
            </a:extLst>
          </p:cNvPr>
          <p:cNvSpPr txBox="1"/>
          <p:nvPr/>
        </p:nvSpPr>
        <p:spPr>
          <a:xfrm>
            <a:off x="-145312" y="0"/>
            <a:ext cx="12482623" cy="492443"/>
          </a:xfrm>
          <a:prstGeom prst="rect">
            <a:avLst/>
          </a:prstGeom>
          <a:noFill/>
        </p:spPr>
        <p:txBody>
          <a:bodyPr wrap="square">
            <a:spAutoFit/>
          </a:bodyPr>
          <a:lstStyle/>
          <a:p>
            <a:pPr algn="ctr"/>
            <a:r>
              <a:rPr lang="vi-VN" sz="2600" b="1">
                <a:solidFill>
                  <a:srgbClr val="00B050"/>
                </a:solidFill>
                <a:effectLst/>
                <a:latin typeface="#9Slide03 SFU Futura_12" panose="00000400000000000000" pitchFamily="2" charset="0"/>
                <a:ea typeface="Times New Roman" panose="02020603050405020304" pitchFamily="18" charset="0"/>
              </a:rPr>
              <a:t>a, </a:t>
            </a:r>
            <a:r>
              <a:rPr lang="en-US" sz="2600" b="1">
                <a:solidFill>
                  <a:srgbClr val="00B050"/>
                </a:solidFill>
                <a:effectLst/>
                <a:latin typeface="#9Slide03 SFU Futura_12" panose="00000400000000000000" pitchFamily="2" charset="0"/>
                <a:ea typeface="Times New Roman" panose="02020603050405020304" pitchFamily="18" charset="0"/>
              </a:rPr>
              <a:t>Biểu hiện của biến đổi khí hậu ở châu thổ sông Hồng và châu thổ sông Cửu Long </a:t>
            </a:r>
            <a:endParaRPr lang="en-US" sz="2600" b="1">
              <a:solidFill>
                <a:srgbClr val="00B050"/>
              </a:solidFill>
              <a:latin typeface="#9Slide03 SFU Futura_12" panose="00000400000000000000" pitchFamily="2" charset="0"/>
            </a:endParaRPr>
          </a:p>
        </p:txBody>
      </p:sp>
      <p:pic>
        <p:nvPicPr>
          <p:cNvPr id="2" name="Picture 1">
            <a:extLst>
              <a:ext uri="{FF2B5EF4-FFF2-40B4-BE49-F238E27FC236}">
                <a16:creationId xmlns:a16="http://schemas.microsoft.com/office/drawing/2014/main" id="{AB4F3F76-61D8-FA90-F210-0BD06D4B9D14}"/>
              </a:ext>
            </a:extLst>
          </p:cNvPr>
          <p:cNvPicPr>
            <a:picLocks noChangeAspect="1"/>
          </p:cNvPicPr>
          <p:nvPr/>
        </p:nvPicPr>
        <p:blipFill>
          <a:blip r:embed="rId2"/>
          <a:stretch>
            <a:fillRect/>
          </a:stretch>
        </p:blipFill>
        <p:spPr>
          <a:xfrm>
            <a:off x="1052624" y="961958"/>
            <a:ext cx="9342794" cy="4039356"/>
          </a:xfrm>
          <a:prstGeom prst="rect">
            <a:avLst/>
          </a:prstGeom>
        </p:spPr>
      </p:pic>
      <p:sp>
        <p:nvSpPr>
          <p:cNvPr id="5" name="TextBox 4">
            <a:extLst>
              <a:ext uri="{FF2B5EF4-FFF2-40B4-BE49-F238E27FC236}">
                <a16:creationId xmlns:a16="http://schemas.microsoft.com/office/drawing/2014/main" id="{844D68FC-151B-090E-40CC-73E89B1ECEBD}"/>
              </a:ext>
            </a:extLst>
          </p:cNvPr>
          <p:cNvSpPr txBox="1"/>
          <p:nvPr/>
        </p:nvSpPr>
        <p:spPr>
          <a:xfrm>
            <a:off x="510363" y="5076701"/>
            <a:ext cx="12192000" cy="598754"/>
          </a:xfrm>
          <a:prstGeom prst="rect">
            <a:avLst/>
          </a:prstGeom>
          <a:noFill/>
        </p:spPr>
        <p:txBody>
          <a:bodyPr wrap="square">
            <a:spAutoFit/>
          </a:bodyPr>
          <a:lstStyle/>
          <a:p>
            <a:pPr marL="457200" marR="140335" lvl="0" indent="-457200" algn="just" fontAlgn="base">
              <a:lnSpc>
                <a:spcPct val="112000"/>
              </a:lnSpc>
              <a:spcAft>
                <a:spcPts val="175"/>
              </a:spcAft>
              <a:buClr>
                <a:srgbClr val="181717"/>
              </a:buClr>
              <a:buSzPts val="1250"/>
              <a:buFont typeface="Wingdings" panose="05000000000000000000" pitchFamily="2" charset="2"/>
              <a:buChar char="q"/>
            </a:pPr>
            <a:r>
              <a:rPr lang="en-US" sz="3200" u="none" strike="noStrike" kern="100">
                <a:solidFill>
                  <a:srgbClr val="0070C0"/>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Về nhiệt độ: có xu thế tăng ở cả hai vùng châu thổ.</a:t>
            </a:r>
          </a:p>
        </p:txBody>
      </p:sp>
    </p:spTree>
    <p:extLst>
      <p:ext uri="{BB962C8B-B14F-4D97-AF65-F5344CB8AC3E}">
        <p14:creationId xmlns:p14="http://schemas.microsoft.com/office/powerpoint/2010/main" val="285318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655122-DD2B-E3F2-CAFB-4AA001D237E8}"/>
              </a:ext>
            </a:extLst>
          </p:cNvPr>
          <p:cNvSpPr txBox="1"/>
          <p:nvPr/>
        </p:nvSpPr>
        <p:spPr>
          <a:xfrm>
            <a:off x="-145312" y="0"/>
            <a:ext cx="12482623" cy="492443"/>
          </a:xfrm>
          <a:prstGeom prst="rect">
            <a:avLst/>
          </a:prstGeom>
          <a:noFill/>
        </p:spPr>
        <p:txBody>
          <a:bodyPr wrap="square">
            <a:spAutoFit/>
          </a:bodyPr>
          <a:lstStyle/>
          <a:p>
            <a:pPr algn="ctr"/>
            <a:r>
              <a:rPr lang="vi-VN" sz="2600" b="1">
                <a:solidFill>
                  <a:srgbClr val="00B050"/>
                </a:solidFill>
                <a:effectLst/>
                <a:latin typeface="#9Slide03 SFU Futura_12" panose="00000400000000000000" pitchFamily="2" charset="0"/>
                <a:ea typeface="Times New Roman" panose="02020603050405020304" pitchFamily="18" charset="0"/>
              </a:rPr>
              <a:t>a, </a:t>
            </a:r>
            <a:r>
              <a:rPr lang="en-US" sz="2600" b="1">
                <a:solidFill>
                  <a:srgbClr val="00B050"/>
                </a:solidFill>
                <a:effectLst/>
                <a:latin typeface="#9Slide03 SFU Futura_12" panose="00000400000000000000" pitchFamily="2" charset="0"/>
                <a:ea typeface="Times New Roman" panose="02020603050405020304" pitchFamily="18" charset="0"/>
              </a:rPr>
              <a:t>Biểu hiện của biến đổi khí hậu ở châu thổ sông Hồng và châu thổ sông Cửu Long </a:t>
            </a:r>
            <a:endParaRPr lang="en-US" sz="2600" b="1">
              <a:solidFill>
                <a:srgbClr val="00B050"/>
              </a:solidFill>
              <a:latin typeface="#9Slide03 SFU Futura_12" panose="00000400000000000000" pitchFamily="2" charset="0"/>
            </a:endParaRPr>
          </a:p>
        </p:txBody>
      </p:sp>
      <p:sp>
        <p:nvSpPr>
          <p:cNvPr id="5" name="TextBox 4">
            <a:extLst>
              <a:ext uri="{FF2B5EF4-FFF2-40B4-BE49-F238E27FC236}">
                <a16:creationId xmlns:a16="http://schemas.microsoft.com/office/drawing/2014/main" id="{844D68FC-151B-090E-40CC-73E89B1ECEBD}"/>
              </a:ext>
            </a:extLst>
          </p:cNvPr>
          <p:cNvSpPr txBox="1"/>
          <p:nvPr/>
        </p:nvSpPr>
        <p:spPr>
          <a:xfrm>
            <a:off x="0" y="4789622"/>
            <a:ext cx="12192000" cy="1150315"/>
          </a:xfrm>
          <a:prstGeom prst="rect">
            <a:avLst/>
          </a:prstGeom>
          <a:noFill/>
        </p:spPr>
        <p:txBody>
          <a:bodyPr wrap="square">
            <a:spAutoFit/>
          </a:bodyPr>
          <a:lstStyle/>
          <a:p>
            <a:pPr marL="457200" marR="140335" lvl="0" indent="-457200" algn="ctr" fontAlgn="base">
              <a:lnSpc>
                <a:spcPct val="112000"/>
              </a:lnSpc>
              <a:spcAft>
                <a:spcPts val="145"/>
              </a:spcAft>
              <a:buClr>
                <a:srgbClr val="181717"/>
              </a:buClr>
              <a:buSzPts val="1250"/>
              <a:buFont typeface="Wingdings" panose="05000000000000000000" pitchFamily="2" charset="2"/>
              <a:buChar char="q"/>
            </a:pPr>
            <a:r>
              <a:rPr lang="en-US" sz="3200" u="none" strike="noStrike" kern="100">
                <a:solidFill>
                  <a:srgbClr val="0070C0"/>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Về lượng mưa: tổng lượng mưa trung bình năm có sự biến động qua các thập niên</a:t>
            </a:r>
            <a:r>
              <a:rPr lang="vi-VN" sz="3200" u="none" strike="noStrike" kern="100">
                <a:solidFill>
                  <a:srgbClr val="0070C0"/>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a:t>
            </a:r>
            <a:endParaRPr lang="en-US" sz="3200" kern="100">
              <a:solidFill>
                <a:srgbClr val="0070C0"/>
              </a:solidFill>
              <a:effectLst/>
              <a:latin typeface="#9Slide03 SFU Futura_12" panose="00000400000000000000" pitchFamily="2" charset="0"/>
              <a:ea typeface="Times New Roman" panose="02020603050405020304" pitchFamily="18" charset="0"/>
            </a:endParaRPr>
          </a:p>
        </p:txBody>
      </p:sp>
      <p:pic>
        <p:nvPicPr>
          <p:cNvPr id="3" name="Picture 2">
            <a:extLst>
              <a:ext uri="{FF2B5EF4-FFF2-40B4-BE49-F238E27FC236}">
                <a16:creationId xmlns:a16="http://schemas.microsoft.com/office/drawing/2014/main" id="{E5E24F85-71FE-6E7F-A98C-FDC7BD30934C}"/>
              </a:ext>
            </a:extLst>
          </p:cNvPr>
          <p:cNvPicPr>
            <a:picLocks noChangeAspect="1"/>
          </p:cNvPicPr>
          <p:nvPr/>
        </p:nvPicPr>
        <p:blipFill>
          <a:blip r:embed="rId2"/>
          <a:stretch>
            <a:fillRect/>
          </a:stretch>
        </p:blipFill>
        <p:spPr>
          <a:xfrm>
            <a:off x="1535415" y="776177"/>
            <a:ext cx="8695545" cy="3859618"/>
          </a:xfrm>
          <a:prstGeom prst="rect">
            <a:avLst/>
          </a:prstGeom>
        </p:spPr>
      </p:pic>
    </p:spTree>
    <p:extLst>
      <p:ext uri="{BB962C8B-B14F-4D97-AF65-F5344CB8AC3E}">
        <p14:creationId xmlns:p14="http://schemas.microsoft.com/office/powerpoint/2010/main" val="243257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655122-DD2B-E3F2-CAFB-4AA001D237E8}"/>
              </a:ext>
            </a:extLst>
          </p:cNvPr>
          <p:cNvSpPr txBox="1"/>
          <p:nvPr/>
        </p:nvSpPr>
        <p:spPr>
          <a:xfrm>
            <a:off x="-145312" y="0"/>
            <a:ext cx="12482623" cy="492443"/>
          </a:xfrm>
          <a:prstGeom prst="rect">
            <a:avLst/>
          </a:prstGeom>
          <a:noFill/>
        </p:spPr>
        <p:txBody>
          <a:bodyPr wrap="square">
            <a:spAutoFit/>
          </a:bodyPr>
          <a:lstStyle/>
          <a:p>
            <a:pPr algn="ctr"/>
            <a:r>
              <a:rPr lang="vi-VN" sz="2600" b="1">
                <a:solidFill>
                  <a:srgbClr val="00B050"/>
                </a:solidFill>
                <a:effectLst/>
                <a:latin typeface="#9Slide03 SFU Futura_12" panose="00000400000000000000" pitchFamily="2" charset="0"/>
                <a:ea typeface="Times New Roman" panose="02020603050405020304" pitchFamily="18" charset="0"/>
              </a:rPr>
              <a:t>a, </a:t>
            </a:r>
            <a:r>
              <a:rPr lang="en-US" sz="2600" b="1">
                <a:solidFill>
                  <a:srgbClr val="00B050"/>
                </a:solidFill>
                <a:effectLst/>
                <a:latin typeface="#9Slide03 SFU Futura_12" panose="00000400000000000000" pitchFamily="2" charset="0"/>
                <a:ea typeface="Times New Roman" panose="02020603050405020304" pitchFamily="18" charset="0"/>
              </a:rPr>
              <a:t>Biểu hiện của biến đổi khí hậu ở châu thổ sông Hồng và châu thổ sông Cửu Long </a:t>
            </a:r>
            <a:endParaRPr lang="en-US" sz="2600" b="1">
              <a:solidFill>
                <a:srgbClr val="00B050"/>
              </a:solidFill>
              <a:latin typeface="#9Slide03 SFU Futura_12" panose="00000400000000000000" pitchFamily="2" charset="0"/>
            </a:endParaRPr>
          </a:p>
        </p:txBody>
      </p:sp>
      <p:grpSp>
        <p:nvGrpSpPr>
          <p:cNvPr id="5" name="Group 4">
            <a:extLst>
              <a:ext uri="{FF2B5EF4-FFF2-40B4-BE49-F238E27FC236}">
                <a16:creationId xmlns:a16="http://schemas.microsoft.com/office/drawing/2014/main" id="{9E5D9598-56DF-1823-F5F3-741E2F582282}"/>
              </a:ext>
            </a:extLst>
          </p:cNvPr>
          <p:cNvGrpSpPr/>
          <p:nvPr/>
        </p:nvGrpSpPr>
        <p:grpSpPr>
          <a:xfrm>
            <a:off x="3567824" y="680662"/>
            <a:ext cx="4746834" cy="2277409"/>
            <a:chOff x="1670670" y="861237"/>
            <a:chExt cx="1935127" cy="1243235"/>
          </a:xfrm>
        </p:grpSpPr>
        <p:sp>
          <p:nvSpPr>
            <p:cNvPr id="10" name="Rectangle: Rounded Corners 9">
              <a:extLst>
                <a:ext uri="{FF2B5EF4-FFF2-40B4-BE49-F238E27FC236}">
                  <a16:creationId xmlns:a16="http://schemas.microsoft.com/office/drawing/2014/main" id="{056F0AE9-FE50-5A60-2D15-BD78E8FFDAFC}"/>
                </a:ext>
              </a:extLst>
            </p:cNvPr>
            <p:cNvSpPr/>
            <p:nvPr/>
          </p:nvSpPr>
          <p:spPr>
            <a:xfrm>
              <a:off x="1670670" y="861237"/>
              <a:ext cx="1763646" cy="972234"/>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B127BB12-3E13-9136-EB6F-685F7ECCC970}"/>
                </a:ext>
              </a:extLst>
            </p:cNvPr>
            <p:cNvSpPr/>
            <p:nvPr/>
          </p:nvSpPr>
          <p:spPr>
            <a:xfrm>
              <a:off x="1842151" y="999188"/>
              <a:ext cx="1763646" cy="1105284"/>
            </a:xfrm>
            <a:prstGeom prst="roundRect">
              <a:avLst/>
            </a:prstGeom>
            <a:solidFill>
              <a:schemeClr val="bg1">
                <a:alpha val="92000"/>
              </a:schemeClr>
            </a:solidFill>
            <a:ln w="190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6FB74A0E-888E-89E6-3918-69E428EB3B39}"/>
              </a:ext>
            </a:extLst>
          </p:cNvPr>
          <p:cNvGrpSpPr/>
          <p:nvPr/>
        </p:nvGrpSpPr>
        <p:grpSpPr>
          <a:xfrm>
            <a:off x="-38860" y="3918975"/>
            <a:ext cx="12028657" cy="2542715"/>
            <a:chOff x="-3804" y="3907138"/>
            <a:chExt cx="12028657" cy="2542715"/>
          </a:xfrm>
        </p:grpSpPr>
        <p:grpSp>
          <p:nvGrpSpPr>
            <p:cNvPr id="27" name="Group 26">
              <a:extLst>
                <a:ext uri="{FF2B5EF4-FFF2-40B4-BE49-F238E27FC236}">
                  <a16:creationId xmlns:a16="http://schemas.microsoft.com/office/drawing/2014/main" id="{F01E7A9E-A0C2-1D63-8D67-9884F1AD7177}"/>
                </a:ext>
              </a:extLst>
            </p:cNvPr>
            <p:cNvGrpSpPr/>
            <p:nvPr/>
          </p:nvGrpSpPr>
          <p:grpSpPr>
            <a:xfrm>
              <a:off x="-3804" y="4014550"/>
              <a:ext cx="3880082" cy="2391374"/>
              <a:chOff x="0" y="3049879"/>
              <a:chExt cx="3668232" cy="2180996"/>
            </a:xfrm>
          </p:grpSpPr>
          <p:grpSp>
            <p:nvGrpSpPr>
              <p:cNvPr id="13" name="Group 12">
                <a:extLst>
                  <a:ext uri="{FF2B5EF4-FFF2-40B4-BE49-F238E27FC236}">
                    <a16:creationId xmlns:a16="http://schemas.microsoft.com/office/drawing/2014/main" id="{34E1941B-9FAB-A6BC-7036-1CDFB7DE0506}"/>
                  </a:ext>
                </a:extLst>
              </p:cNvPr>
              <p:cNvGrpSpPr/>
              <p:nvPr/>
            </p:nvGrpSpPr>
            <p:grpSpPr>
              <a:xfrm>
                <a:off x="0" y="3049879"/>
                <a:ext cx="3668232" cy="2180996"/>
                <a:chOff x="1670670" y="861237"/>
                <a:chExt cx="1935127" cy="1243235"/>
              </a:xfrm>
            </p:grpSpPr>
            <p:sp>
              <p:nvSpPr>
                <p:cNvPr id="15" name="Rectangle: Rounded Corners 14">
                  <a:extLst>
                    <a:ext uri="{FF2B5EF4-FFF2-40B4-BE49-F238E27FC236}">
                      <a16:creationId xmlns:a16="http://schemas.microsoft.com/office/drawing/2014/main" id="{5971D4B0-3568-5C71-1FEE-C20835328F05}"/>
                    </a:ext>
                  </a:extLst>
                </p:cNvPr>
                <p:cNvSpPr/>
                <p:nvPr/>
              </p:nvSpPr>
              <p:spPr>
                <a:xfrm>
                  <a:off x="1670670" y="861237"/>
                  <a:ext cx="1763646" cy="972234"/>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C9D9AA53-FE5B-512E-A7D0-2FD7D4C8C2E0}"/>
                    </a:ext>
                  </a:extLst>
                </p:cNvPr>
                <p:cNvSpPr/>
                <p:nvPr/>
              </p:nvSpPr>
              <p:spPr>
                <a:xfrm>
                  <a:off x="1842151" y="999188"/>
                  <a:ext cx="1763646" cy="1105284"/>
                </a:xfrm>
                <a:prstGeom prst="roundRect">
                  <a:avLst/>
                </a:prstGeom>
                <a:solidFill>
                  <a:schemeClr val="bg1">
                    <a:alpha val="92000"/>
                  </a:schemeClr>
                </a:solidFill>
                <a:ln w="190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8A7D7E54-4EE5-4475-EB3A-70CC278FB06C}"/>
                  </a:ext>
                </a:extLst>
              </p:cNvPr>
              <p:cNvSpPr txBox="1"/>
              <p:nvPr/>
            </p:nvSpPr>
            <p:spPr>
              <a:xfrm>
                <a:off x="421241" y="3367545"/>
                <a:ext cx="3246991" cy="1787669"/>
              </a:xfrm>
              <a:prstGeom prst="rect">
                <a:avLst/>
              </a:prstGeom>
              <a:noFill/>
            </p:spPr>
            <p:txBody>
              <a:bodyPr wrap="square">
                <a:spAutoFit/>
              </a:bodyPr>
              <a:lstStyle/>
              <a:p>
                <a:pPr marL="342900" marR="140335" indent="-342900" algn="just">
                  <a:lnSpc>
                    <a:spcPct val="112000"/>
                  </a:lnSpc>
                  <a:spcAft>
                    <a:spcPts val="145"/>
                  </a:spcAft>
                  <a:buFont typeface="Wingdings" panose="05000000000000000000" pitchFamily="2" charset="2"/>
                  <a:buChar char="q"/>
                </a:pPr>
                <a:r>
                  <a:rPr lang="en-US" sz="2000" kern="100">
                    <a:solidFill>
                      <a:srgbClr val="0070C0"/>
                    </a:solidFill>
                    <a:effectLst/>
                    <a:latin typeface="#9Slide03 SFU Futura_12" panose="00000400000000000000" pitchFamily="2" charset="0"/>
                    <a:ea typeface="Times New Roman" panose="02020603050405020304" pitchFamily="18" charset="0"/>
                  </a:rPr>
                  <a:t>Châu thổ sông Hồng, số ngày nắng nóng có xu thế tăng, số ngày rét đậm, rét hại có xu thế giảm.</a:t>
                </a:r>
              </a:p>
            </p:txBody>
          </p:sp>
        </p:grpSp>
        <p:grpSp>
          <p:nvGrpSpPr>
            <p:cNvPr id="29" name="Group 28">
              <a:extLst>
                <a:ext uri="{FF2B5EF4-FFF2-40B4-BE49-F238E27FC236}">
                  <a16:creationId xmlns:a16="http://schemas.microsoft.com/office/drawing/2014/main" id="{1C16DAA4-E42C-14C2-72B9-D111495C7486}"/>
                </a:ext>
              </a:extLst>
            </p:cNvPr>
            <p:cNvGrpSpPr/>
            <p:nvPr/>
          </p:nvGrpSpPr>
          <p:grpSpPr>
            <a:xfrm>
              <a:off x="4177532" y="3985936"/>
              <a:ext cx="3948058" cy="2463917"/>
              <a:chOff x="4321202" y="3194172"/>
              <a:chExt cx="3948058" cy="2463917"/>
            </a:xfrm>
          </p:grpSpPr>
          <p:grpSp>
            <p:nvGrpSpPr>
              <p:cNvPr id="18" name="Group 17">
                <a:extLst>
                  <a:ext uri="{FF2B5EF4-FFF2-40B4-BE49-F238E27FC236}">
                    <a16:creationId xmlns:a16="http://schemas.microsoft.com/office/drawing/2014/main" id="{8486F43C-2E91-1BCE-4CE6-642B31C615E8}"/>
                  </a:ext>
                </a:extLst>
              </p:cNvPr>
              <p:cNvGrpSpPr/>
              <p:nvPr/>
            </p:nvGrpSpPr>
            <p:grpSpPr>
              <a:xfrm>
                <a:off x="4321202" y="3194172"/>
                <a:ext cx="3948058" cy="2463917"/>
                <a:chOff x="1670670" y="861237"/>
                <a:chExt cx="1935127" cy="1243235"/>
              </a:xfrm>
            </p:grpSpPr>
            <p:sp>
              <p:nvSpPr>
                <p:cNvPr id="20" name="Rectangle: Rounded Corners 19">
                  <a:extLst>
                    <a:ext uri="{FF2B5EF4-FFF2-40B4-BE49-F238E27FC236}">
                      <a16:creationId xmlns:a16="http://schemas.microsoft.com/office/drawing/2014/main" id="{E6FA06B5-1F44-3F08-B60E-0AB70583903E}"/>
                    </a:ext>
                  </a:extLst>
                </p:cNvPr>
                <p:cNvSpPr/>
                <p:nvPr/>
              </p:nvSpPr>
              <p:spPr>
                <a:xfrm>
                  <a:off x="1670670" y="861237"/>
                  <a:ext cx="1763646" cy="972234"/>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7A2D8CDA-D89E-91E5-B383-5A5698195FCC}"/>
                    </a:ext>
                  </a:extLst>
                </p:cNvPr>
                <p:cNvSpPr/>
                <p:nvPr/>
              </p:nvSpPr>
              <p:spPr>
                <a:xfrm>
                  <a:off x="1842151" y="999188"/>
                  <a:ext cx="1763646" cy="1105284"/>
                </a:xfrm>
                <a:prstGeom prst="roundRect">
                  <a:avLst/>
                </a:prstGeom>
                <a:solidFill>
                  <a:schemeClr val="bg1">
                    <a:alpha val="92000"/>
                  </a:schemeClr>
                </a:solidFill>
                <a:ln w="190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0365C63F-CA92-EE49-5D66-A69FF1E0F6E2}"/>
                  </a:ext>
                </a:extLst>
              </p:cNvPr>
              <p:cNvSpPr txBox="1"/>
              <p:nvPr/>
            </p:nvSpPr>
            <p:spPr>
              <a:xfrm>
                <a:off x="4851386" y="3914145"/>
                <a:ext cx="3196985" cy="1442959"/>
              </a:xfrm>
              <a:prstGeom prst="rect">
                <a:avLst/>
              </a:prstGeom>
              <a:noFill/>
            </p:spPr>
            <p:txBody>
              <a:bodyPr wrap="square">
                <a:spAutoFit/>
              </a:bodyPr>
              <a:lstStyle/>
              <a:p>
                <a:pPr marL="342900" marR="140335" indent="-342900" algn="just">
                  <a:lnSpc>
                    <a:spcPct val="112000"/>
                  </a:lnSpc>
                  <a:spcAft>
                    <a:spcPts val="145"/>
                  </a:spcAft>
                  <a:buFont typeface="Wingdings" panose="05000000000000000000" pitchFamily="2" charset="2"/>
                  <a:buChar char="q"/>
                </a:pPr>
                <a:r>
                  <a:rPr lang="en-US" sz="2000" kern="100">
                    <a:solidFill>
                      <a:srgbClr val="0070C0"/>
                    </a:solidFill>
                    <a:effectLst/>
                    <a:latin typeface="#9Slide03 SFU Futura_12" panose="00000400000000000000" pitchFamily="2" charset="0"/>
                    <a:ea typeface="Times New Roman" panose="02020603050405020304" pitchFamily="18" charset="0"/>
                  </a:rPr>
                  <a:t>Châu thổ sông Cửu Long, số ngày nắng nóng, số lượng các đợt hạn có xu thế tăng.  </a:t>
                </a:r>
              </a:p>
            </p:txBody>
          </p:sp>
        </p:grpSp>
        <p:grpSp>
          <p:nvGrpSpPr>
            <p:cNvPr id="30" name="Group 29">
              <a:extLst>
                <a:ext uri="{FF2B5EF4-FFF2-40B4-BE49-F238E27FC236}">
                  <a16:creationId xmlns:a16="http://schemas.microsoft.com/office/drawing/2014/main" id="{6FEF3CD0-A461-DDF1-545D-DEB453E69AD8}"/>
                </a:ext>
              </a:extLst>
            </p:cNvPr>
            <p:cNvGrpSpPr/>
            <p:nvPr/>
          </p:nvGrpSpPr>
          <p:grpSpPr>
            <a:xfrm>
              <a:off x="8319715" y="3907138"/>
              <a:ext cx="3705138" cy="2415827"/>
              <a:chOff x="8597590" y="3170880"/>
              <a:chExt cx="3705138" cy="2415827"/>
            </a:xfrm>
          </p:grpSpPr>
          <p:grpSp>
            <p:nvGrpSpPr>
              <p:cNvPr id="24" name="Group 23">
                <a:extLst>
                  <a:ext uri="{FF2B5EF4-FFF2-40B4-BE49-F238E27FC236}">
                    <a16:creationId xmlns:a16="http://schemas.microsoft.com/office/drawing/2014/main" id="{93D3F5A2-F42F-5C7D-D2AD-B7E3D1FD5B98}"/>
                  </a:ext>
                </a:extLst>
              </p:cNvPr>
              <p:cNvGrpSpPr/>
              <p:nvPr/>
            </p:nvGrpSpPr>
            <p:grpSpPr>
              <a:xfrm>
                <a:off x="8597590" y="3170880"/>
                <a:ext cx="3705138" cy="2415827"/>
                <a:chOff x="1670670" y="861237"/>
                <a:chExt cx="1935127" cy="1243235"/>
              </a:xfrm>
            </p:grpSpPr>
            <p:sp>
              <p:nvSpPr>
                <p:cNvPr id="25" name="Rectangle: Rounded Corners 24">
                  <a:extLst>
                    <a:ext uri="{FF2B5EF4-FFF2-40B4-BE49-F238E27FC236}">
                      <a16:creationId xmlns:a16="http://schemas.microsoft.com/office/drawing/2014/main" id="{54E3D7C1-579B-9171-7C53-FE99C35AC358}"/>
                    </a:ext>
                  </a:extLst>
                </p:cNvPr>
                <p:cNvSpPr/>
                <p:nvPr/>
              </p:nvSpPr>
              <p:spPr>
                <a:xfrm>
                  <a:off x="1670670" y="861237"/>
                  <a:ext cx="1763646" cy="972234"/>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4D42D768-B466-6621-D5CC-E72070EEBF65}"/>
                    </a:ext>
                  </a:extLst>
                </p:cNvPr>
                <p:cNvSpPr/>
                <p:nvPr/>
              </p:nvSpPr>
              <p:spPr>
                <a:xfrm>
                  <a:off x="1842151" y="999188"/>
                  <a:ext cx="1763646" cy="1105284"/>
                </a:xfrm>
                <a:prstGeom prst="roundRect">
                  <a:avLst/>
                </a:prstGeom>
                <a:solidFill>
                  <a:schemeClr val="bg1">
                    <a:alpha val="92000"/>
                  </a:schemeClr>
                </a:solidFill>
                <a:ln w="190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9B5C8FA4-A768-1818-CE82-71B7D8FA3D55}"/>
                  </a:ext>
                </a:extLst>
              </p:cNvPr>
              <p:cNvSpPr txBox="1"/>
              <p:nvPr/>
            </p:nvSpPr>
            <p:spPr>
              <a:xfrm>
                <a:off x="8922650" y="3614189"/>
                <a:ext cx="3309684" cy="1787669"/>
              </a:xfrm>
              <a:prstGeom prst="rect">
                <a:avLst/>
              </a:prstGeom>
              <a:noFill/>
            </p:spPr>
            <p:txBody>
              <a:bodyPr wrap="square">
                <a:spAutoFit/>
              </a:bodyPr>
              <a:lstStyle/>
              <a:p>
                <a:pPr marL="342900" marR="140335" indent="-342900" algn="just">
                  <a:lnSpc>
                    <a:spcPct val="112000"/>
                  </a:lnSpc>
                  <a:spcAft>
                    <a:spcPts val="145"/>
                  </a:spcAft>
                  <a:buFont typeface="Wingdings" panose="05000000000000000000" pitchFamily="2" charset="2"/>
                  <a:buChar char="q"/>
                </a:pPr>
                <a:r>
                  <a:rPr lang="en-US" sz="2000" kern="100">
                    <a:solidFill>
                      <a:srgbClr val="0070C0"/>
                    </a:solidFill>
                    <a:effectLst/>
                    <a:latin typeface="#9Slide03 SFU Futura_12" panose="00000400000000000000" pitchFamily="2" charset="0"/>
                    <a:ea typeface="Times New Roman" panose="02020603050405020304" pitchFamily="18" charset="0"/>
                  </a:rPr>
                  <a:t>Châu thổ sông Cửu Long</a:t>
                </a:r>
                <a:r>
                  <a:rPr lang="vi-VN" sz="2000" kern="100">
                    <a:solidFill>
                      <a:srgbClr val="0070C0"/>
                    </a:solidFill>
                    <a:effectLst/>
                    <a:latin typeface="#9Slide03 SFU Futura_12" panose="00000400000000000000" pitchFamily="2" charset="0"/>
                    <a:ea typeface="Times New Roman" panose="02020603050405020304" pitchFamily="18" charset="0"/>
                  </a:rPr>
                  <a:t>:</a:t>
                </a:r>
                <a:r>
                  <a:rPr lang="en-US" sz="2000" kern="100">
                    <a:solidFill>
                      <a:srgbClr val="0070C0"/>
                    </a:solidFill>
                    <a:effectLst/>
                    <a:latin typeface="#9Slide03 SFU Futura_12" panose="00000400000000000000" pitchFamily="2" charset="0"/>
                    <a:ea typeface="Times New Roman" panose="02020603050405020304" pitchFamily="18" charset="0"/>
                  </a:rPr>
                  <a:t> </a:t>
                </a:r>
                <a:r>
                  <a:rPr lang="vi-VN" sz="2000" kern="100">
                    <a:solidFill>
                      <a:srgbClr val="0070C0"/>
                    </a:solidFill>
                    <a:effectLst/>
                    <a:latin typeface="#9Slide03 SFU Futura_12" panose="00000400000000000000" pitchFamily="2" charset="0"/>
                    <a:ea typeface="Times New Roman" panose="02020603050405020304" pitchFamily="18" charset="0"/>
                  </a:rPr>
                  <a:t>m</a:t>
                </a:r>
                <a:r>
                  <a:rPr lang="en-US" sz="2000" kern="100">
                    <a:solidFill>
                      <a:srgbClr val="0070C0"/>
                    </a:solidFill>
                    <a:effectLst/>
                    <a:latin typeface="#9Slide03 SFU Futura_12" panose="00000400000000000000" pitchFamily="2" charset="0"/>
                    <a:ea typeface="Times New Roman" panose="02020603050405020304" pitchFamily="18" charset="0"/>
                  </a:rPr>
                  <a:t>ực nước biển có xu thế tăng lên ở ven biển hai châu thổ, trung bình 2,7 mm/năm.</a:t>
                </a:r>
              </a:p>
            </p:txBody>
          </p:sp>
        </p:grpSp>
      </p:grpSp>
      <p:sp>
        <p:nvSpPr>
          <p:cNvPr id="32" name="TextBox 31">
            <a:extLst>
              <a:ext uri="{FF2B5EF4-FFF2-40B4-BE49-F238E27FC236}">
                <a16:creationId xmlns:a16="http://schemas.microsoft.com/office/drawing/2014/main" id="{66799436-4B8C-3FF5-7308-A6CA4E82A9B2}"/>
              </a:ext>
            </a:extLst>
          </p:cNvPr>
          <p:cNvSpPr txBox="1"/>
          <p:nvPr/>
        </p:nvSpPr>
        <p:spPr>
          <a:xfrm>
            <a:off x="4267743" y="1091330"/>
            <a:ext cx="3952914" cy="1800493"/>
          </a:xfrm>
          <a:prstGeom prst="rect">
            <a:avLst/>
          </a:prstGeom>
          <a:noFill/>
        </p:spPr>
        <p:txBody>
          <a:bodyPr wrap="square">
            <a:spAutoFit/>
          </a:bodyPr>
          <a:lstStyle/>
          <a:p>
            <a:pPr marL="342900" marR="140335" indent="-342900" algn="just">
              <a:lnSpc>
                <a:spcPct val="112000"/>
              </a:lnSpc>
              <a:spcAft>
                <a:spcPts val="145"/>
              </a:spcAft>
              <a:buFont typeface="Wingdings" panose="05000000000000000000" pitchFamily="2" charset="2"/>
              <a:buChar char="q"/>
            </a:pPr>
            <a:r>
              <a:rPr lang="en-US" sz="2000" u="none" strike="noStrike" kern="100">
                <a:solidFill>
                  <a:srgbClr val="0070C0"/>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Các hiện tượng thời tiết cực đoan trở nên bất thường, khó dự báo và gây ra hậu quả nặng nề hơn.</a:t>
            </a:r>
          </a:p>
          <a:p>
            <a:pPr marL="342900" marR="140335" indent="-342900" algn="just">
              <a:lnSpc>
                <a:spcPct val="112000"/>
              </a:lnSpc>
              <a:spcAft>
                <a:spcPts val="145"/>
              </a:spcAft>
              <a:buFont typeface="Wingdings" panose="05000000000000000000" pitchFamily="2" charset="2"/>
              <a:buChar char="q"/>
            </a:pPr>
            <a:endParaRPr lang="en-US" sz="2000" kern="100">
              <a:solidFill>
                <a:srgbClr val="0070C0"/>
              </a:solidFill>
              <a:effectLst/>
              <a:latin typeface="#9Slide03 SFU Futura_12" panose="00000400000000000000" pitchFamily="2" charset="0"/>
              <a:ea typeface="Times New Roman" panose="02020603050405020304" pitchFamily="18" charset="0"/>
            </a:endParaRPr>
          </a:p>
        </p:txBody>
      </p:sp>
      <p:sp>
        <p:nvSpPr>
          <p:cNvPr id="33" name="Arrow: Down 32">
            <a:extLst>
              <a:ext uri="{FF2B5EF4-FFF2-40B4-BE49-F238E27FC236}">
                <a16:creationId xmlns:a16="http://schemas.microsoft.com/office/drawing/2014/main" id="{EB63316E-C8BD-102F-D5E8-B0252F25B622}"/>
              </a:ext>
            </a:extLst>
          </p:cNvPr>
          <p:cNvSpPr/>
          <p:nvPr/>
        </p:nvSpPr>
        <p:spPr>
          <a:xfrm>
            <a:off x="1444718" y="3062174"/>
            <a:ext cx="446567" cy="827123"/>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Down 33">
            <a:extLst>
              <a:ext uri="{FF2B5EF4-FFF2-40B4-BE49-F238E27FC236}">
                <a16:creationId xmlns:a16="http://schemas.microsoft.com/office/drawing/2014/main" id="{8D6FDEE2-4174-D407-D592-437E29E4644B}"/>
              </a:ext>
            </a:extLst>
          </p:cNvPr>
          <p:cNvSpPr/>
          <p:nvPr/>
        </p:nvSpPr>
        <p:spPr>
          <a:xfrm>
            <a:off x="5752186" y="3072807"/>
            <a:ext cx="446567" cy="827123"/>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Down 34">
            <a:extLst>
              <a:ext uri="{FF2B5EF4-FFF2-40B4-BE49-F238E27FC236}">
                <a16:creationId xmlns:a16="http://schemas.microsoft.com/office/drawing/2014/main" id="{B64DE251-DFB5-02EA-D06D-841EC914889E}"/>
              </a:ext>
            </a:extLst>
          </p:cNvPr>
          <p:cNvSpPr/>
          <p:nvPr/>
        </p:nvSpPr>
        <p:spPr>
          <a:xfrm>
            <a:off x="9867015" y="3126423"/>
            <a:ext cx="577019" cy="827123"/>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4AC1087F-CF63-BDF3-8941-484F367E2CD2}"/>
              </a:ext>
            </a:extLst>
          </p:cNvPr>
          <p:cNvCxnSpPr>
            <a:cxnSpLocks/>
          </p:cNvCxnSpPr>
          <p:nvPr/>
        </p:nvCxnSpPr>
        <p:spPr>
          <a:xfrm>
            <a:off x="1552353" y="2998379"/>
            <a:ext cx="8741218" cy="74428"/>
          </a:xfrm>
          <a:prstGeom prst="line">
            <a:avLst/>
          </a:prstGeom>
          <a:ln w="1174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881156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344C03B-CD8E-ABC8-51B2-54A411704A4D}"/>
              </a:ext>
            </a:extLst>
          </p:cNvPr>
          <p:cNvSpPr/>
          <p:nvPr/>
        </p:nvSpPr>
        <p:spPr>
          <a:xfrm>
            <a:off x="435935" y="3003697"/>
            <a:ext cx="5667155" cy="2301931"/>
          </a:xfrm>
          <a:prstGeom prst="rect">
            <a:avLst/>
          </a:prstGeom>
          <a:noFill/>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359C195-9AF4-7C9B-B2E8-3D49197A3006}"/>
              </a:ext>
            </a:extLst>
          </p:cNvPr>
          <p:cNvSpPr/>
          <p:nvPr/>
        </p:nvSpPr>
        <p:spPr>
          <a:xfrm>
            <a:off x="6337000" y="3003697"/>
            <a:ext cx="5667155" cy="2301932"/>
          </a:xfrm>
          <a:prstGeom prst="rect">
            <a:avLst/>
          </a:prstGeom>
          <a:noFill/>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39509AA4-484B-0BC0-4920-DC09D48D1E84}"/>
              </a:ext>
            </a:extLst>
          </p:cNvPr>
          <p:cNvGrpSpPr/>
          <p:nvPr/>
        </p:nvGrpSpPr>
        <p:grpSpPr>
          <a:xfrm>
            <a:off x="435934" y="2101043"/>
            <a:ext cx="5667155" cy="769441"/>
            <a:chOff x="350875" y="997511"/>
            <a:chExt cx="5667155" cy="769441"/>
          </a:xfrm>
        </p:grpSpPr>
        <p:sp>
          <p:nvSpPr>
            <p:cNvPr id="3" name="Rectangle 2">
              <a:extLst>
                <a:ext uri="{FF2B5EF4-FFF2-40B4-BE49-F238E27FC236}">
                  <a16:creationId xmlns:a16="http://schemas.microsoft.com/office/drawing/2014/main" id="{0E8AACD3-5220-E66F-0EB6-2F3CB8C44DBC}"/>
                </a:ext>
              </a:extLst>
            </p:cNvPr>
            <p:cNvSpPr/>
            <p:nvPr/>
          </p:nvSpPr>
          <p:spPr>
            <a:xfrm>
              <a:off x="350875" y="1084522"/>
              <a:ext cx="5667155" cy="646331"/>
            </a:xfrm>
            <a:prstGeom prst="rect">
              <a:avLst/>
            </a:prstGeom>
            <a:solidFill>
              <a:srgbClr val="7030A0"/>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 name="TextBox 7">
              <a:extLst>
                <a:ext uri="{FF2B5EF4-FFF2-40B4-BE49-F238E27FC236}">
                  <a16:creationId xmlns:a16="http://schemas.microsoft.com/office/drawing/2014/main" id="{F4E262B5-AB9B-FE96-2DB8-1E6C4E4AF988}"/>
                </a:ext>
              </a:extLst>
            </p:cNvPr>
            <p:cNvSpPr txBox="1"/>
            <p:nvPr/>
          </p:nvSpPr>
          <p:spPr>
            <a:xfrm>
              <a:off x="773518" y="997511"/>
              <a:ext cx="4255682" cy="769441"/>
            </a:xfrm>
            <a:prstGeom prst="rect">
              <a:avLst/>
            </a:prstGeom>
            <a:noFill/>
          </p:spPr>
          <p:txBody>
            <a:bodyPr wrap="square">
              <a:spAutoFit/>
            </a:bodyPr>
            <a:lstStyle/>
            <a:p>
              <a:r>
                <a:rPr lang="en-US" sz="4400">
                  <a:solidFill>
                    <a:srgbClr val="FFFF00"/>
                  </a:solidFill>
                  <a:latin typeface="Arial" panose="020B0604020202020204" pitchFamily="34" charset="0"/>
                  <a:ea typeface="Cambria" panose="02040503050406030204" pitchFamily="18" charset="0"/>
                  <a:cs typeface="Arial" panose="020B0604020202020204" pitchFamily="34" charset="0"/>
                </a:rPr>
                <a:t> </a:t>
              </a:r>
              <a:r>
                <a:rPr lang="vi-VN" sz="3600">
                  <a:solidFill>
                    <a:srgbClr val="FFFF00"/>
                  </a:solidFill>
                  <a:effectLst/>
                  <a:latin typeface="#9Slide03 SFU Futura_12" panose="00000400000000000000" pitchFamily="2" charset="0"/>
                  <a:ea typeface="Cambria" panose="02040503050406030204" pitchFamily="18" charset="0"/>
                  <a:cs typeface="Arial" panose="020B0604020202020204" pitchFamily="34" charset="0"/>
                </a:rPr>
                <a:t>Nhóm 1</a:t>
              </a:r>
              <a:r>
                <a:rPr lang="en-US" sz="3600">
                  <a:solidFill>
                    <a:srgbClr val="FFFF00"/>
                  </a:solidFill>
                  <a:effectLst/>
                  <a:latin typeface="#9Slide03 SFU Futura_12" panose="00000400000000000000" pitchFamily="2" charset="0"/>
                  <a:ea typeface="Cambria" panose="02040503050406030204" pitchFamily="18" charset="0"/>
                  <a:cs typeface="Arial" panose="020B0604020202020204" pitchFamily="34" charset="0"/>
                </a:rPr>
                <a:t>,3,</a:t>
              </a:r>
              <a:r>
                <a:rPr lang="vi-VN" sz="3600">
                  <a:solidFill>
                    <a:srgbClr val="FFFF00"/>
                  </a:solidFill>
                  <a:effectLst/>
                  <a:latin typeface="#9Slide03 SFU Futura_12" panose="00000400000000000000" pitchFamily="2" charset="0"/>
                  <a:ea typeface="Cambria" panose="02040503050406030204" pitchFamily="18" charset="0"/>
                  <a:cs typeface="Arial" panose="020B0604020202020204" pitchFamily="34" charset="0"/>
                </a:rPr>
                <a:t>5,7: </a:t>
              </a:r>
              <a:endParaRPr lang="en-US" sz="3600">
                <a:solidFill>
                  <a:srgbClr val="FFFF00"/>
                </a:solidFill>
              </a:endParaRPr>
            </a:p>
          </p:txBody>
        </p:sp>
      </p:grpSp>
      <p:grpSp>
        <p:nvGrpSpPr>
          <p:cNvPr id="18" name="Group 17">
            <a:extLst>
              <a:ext uri="{FF2B5EF4-FFF2-40B4-BE49-F238E27FC236}">
                <a16:creationId xmlns:a16="http://schemas.microsoft.com/office/drawing/2014/main" id="{86CF3F74-B1AA-C5F9-65B2-11FA8B8BF7AE}"/>
              </a:ext>
            </a:extLst>
          </p:cNvPr>
          <p:cNvGrpSpPr/>
          <p:nvPr/>
        </p:nvGrpSpPr>
        <p:grpSpPr>
          <a:xfrm>
            <a:off x="6344975" y="2101042"/>
            <a:ext cx="5667155" cy="769441"/>
            <a:chOff x="6432697" y="999106"/>
            <a:chExt cx="5667155" cy="769441"/>
          </a:xfrm>
        </p:grpSpPr>
        <p:sp>
          <p:nvSpPr>
            <p:cNvPr id="4" name="Rectangle 3">
              <a:extLst>
                <a:ext uri="{FF2B5EF4-FFF2-40B4-BE49-F238E27FC236}">
                  <a16:creationId xmlns:a16="http://schemas.microsoft.com/office/drawing/2014/main" id="{57A2473F-5E91-15FA-BAB2-6A56AC4AB86A}"/>
                </a:ext>
              </a:extLst>
            </p:cNvPr>
            <p:cNvSpPr/>
            <p:nvPr/>
          </p:nvSpPr>
          <p:spPr>
            <a:xfrm>
              <a:off x="6432697" y="1084521"/>
              <a:ext cx="5667155" cy="646331"/>
            </a:xfrm>
            <a:prstGeom prst="rect">
              <a:avLst/>
            </a:prstGeom>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TextBox 8">
              <a:extLst>
                <a:ext uri="{FF2B5EF4-FFF2-40B4-BE49-F238E27FC236}">
                  <a16:creationId xmlns:a16="http://schemas.microsoft.com/office/drawing/2014/main" id="{2BC2D331-29D0-B275-7FEA-1368385612F9}"/>
                </a:ext>
              </a:extLst>
            </p:cNvPr>
            <p:cNvSpPr txBox="1"/>
            <p:nvPr/>
          </p:nvSpPr>
          <p:spPr>
            <a:xfrm>
              <a:off x="7162800" y="999106"/>
              <a:ext cx="4255682" cy="769441"/>
            </a:xfrm>
            <a:prstGeom prst="rect">
              <a:avLst/>
            </a:prstGeom>
            <a:noFill/>
          </p:spPr>
          <p:txBody>
            <a:bodyPr wrap="square">
              <a:spAutoFit/>
            </a:bodyPr>
            <a:lstStyle/>
            <a:p>
              <a:r>
                <a:rPr lang="en-US" sz="4400">
                  <a:solidFill>
                    <a:srgbClr val="FFFF00"/>
                  </a:solidFill>
                  <a:latin typeface="Arial" panose="020B0604020202020204" pitchFamily="34" charset="0"/>
                  <a:ea typeface="Cambria" panose="02040503050406030204" pitchFamily="18" charset="0"/>
                  <a:cs typeface="Arial" panose="020B0604020202020204" pitchFamily="34" charset="0"/>
                </a:rPr>
                <a:t> </a:t>
              </a:r>
              <a:r>
                <a:rPr lang="vi-VN" sz="3600">
                  <a:solidFill>
                    <a:srgbClr val="FFFF00"/>
                  </a:solidFill>
                  <a:effectLst/>
                  <a:latin typeface="#9Slide03 SFU Futura_12" panose="00000400000000000000" pitchFamily="2" charset="0"/>
                  <a:ea typeface="Cambria" panose="02040503050406030204" pitchFamily="18" charset="0"/>
                  <a:cs typeface="Arial" panose="020B0604020202020204" pitchFamily="34" charset="0"/>
                </a:rPr>
                <a:t>Nhóm 2,4,6,</a:t>
              </a:r>
              <a:r>
                <a:rPr lang="en-US" sz="3600">
                  <a:solidFill>
                    <a:srgbClr val="FFFF00"/>
                  </a:solidFill>
                  <a:effectLst/>
                  <a:latin typeface="#9Slide03 SFU Futura_12" panose="00000400000000000000" pitchFamily="2" charset="0"/>
                  <a:ea typeface="Cambria" panose="02040503050406030204" pitchFamily="18" charset="0"/>
                  <a:cs typeface="Arial" panose="020B0604020202020204" pitchFamily="34" charset="0"/>
                </a:rPr>
                <a:t>8</a:t>
              </a:r>
              <a:r>
                <a:rPr lang="vi-VN" sz="3600">
                  <a:solidFill>
                    <a:srgbClr val="FFFF00"/>
                  </a:solidFill>
                  <a:effectLst/>
                  <a:latin typeface="#9Slide03 SFU Futura_12" panose="00000400000000000000" pitchFamily="2" charset="0"/>
                  <a:ea typeface="Cambria" panose="02040503050406030204" pitchFamily="18" charset="0"/>
                  <a:cs typeface="Arial" panose="020B0604020202020204" pitchFamily="34" charset="0"/>
                </a:rPr>
                <a:t>: </a:t>
              </a:r>
              <a:endParaRPr lang="en-US" sz="3600">
                <a:solidFill>
                  <a:srgbClr val="FFFF00"/>
                </a:solidFill>
              </a:endParaRPr>
            </a:p>
          </p:txBody>
        </p:sp>
      </p:grpSp>
      <p:sp>
        <p:nvSpPr>
          <p:cNvPr id="11" name="TextBox 10">
            <a:extLst>
              <a:ext uri="{FF2B5EF4-FFF2-40B4-BE49-F238E27FC236}">
                <a16:creationId xmlns:a16="http://schemas.microsoft.com/office/drawing/2014/main" id="{2E91E7E2-E69F-CFBF-DD04-8C4790573D36}"/>
              </a:ext>
            </a:extLst>
          </p:cNvPr>
          <p:cNvSpPr txBox="1"/>
          <p:nvPr/>
        </p:nvSpPr>
        <p:spPr>
          <a:xfrm>
            <a:off x="249864" y="3195050"/>
            <a:ext cx="5667155" cy="2110578"/>
          </a:xfrm>
          <a:prstGeom prst="rect">
            <a:avLst/>
          </a:prstGeom>
          <a:noFill/>
        </p:spPr>
        <p:txBody>
          <a:bodyPr wrap="square">
            <a:spAutoFit/>
          </a:bodyPr>
          <a:lstStyle/>
          <a:p>
            <a:pPr marL="628015" indent="-457200" algn="just">
              <a:lnSpc>
                <a:spcPct val="112000"/>
              </a:lnSpc>
              <a:spcAft>
                <a:spcPts val="500"/>
              </a:spcAft>
              <a:buFont typeface="Wingdings" panose="05000000000000000000" pitchFamily="2" charset="2"/>
              <a:buChar char="q"/>
            </a:pPr>
            <a:r>
              <a:rPr lang="en-US" sz="2800" kern="100">
                <a:solidFill>
                  <a:srgbClr val="3333FF"/>
                </a:solidFill>
                <a:effectLst/>
                <a:latin typeface="#9Slide03 SFU Futura_12" panose="00000400000000000000" pitchFamily="2" charset="0"/>
                <a:ea typeface="Times New Roman" panose="02020603050405020304" pitchFamily="18" charset="0"/>
              </a:rPr>
              <a:t>  </a:t>
            </a:r>
            <a:r>
              <a:rPr lang="vi-VN" sz="2800" kern="100">
                <a:solidFill>
                  <a:srgbClr val="3333FF"/>
                </a:solidFill>
                <a:latin typeface="#9Slide03 SFU Futura_12" panose="00000400000000000000" pitchFamily="2" charset="0"/>
                <a:ea typeface="Times New Roman" panose="02020603050405020304" pitchFamily="18" charset="0"/>
              </a:rPr>
              <a:t>N</a:t>
            </a:r>
            <a:r>
              <a:rPr lang="en-US" sz="2800">
                <a:solidFill>
                  <a:srgbClr val="3333FF"/>
                </a:solidFill>
                <a:effectLst/>
                <a:latin typeface="#9Slide03 SFU Futura_12" panose="00000400000000000000" pitchFamily="2" charset="0"/>
                <a:ea typeface="Times New Roman" panose="02020603050405020304" pitchFamily="18" charset="0"/>
              </a:rPr>
              <a:t>êu tác động của biến đổi khí hậu đối với sự phát triển kinh tế – xã hội ở châu thổ sông Hồng</a:t>
            </a:r>
            <a:r>
              <a:rPr lang="en-US" sz="2800" kern="100">
                <a:solidFill>
                  <a:srgbClr val="3333FF"/>
                </a:solidFill>
                <a:effectLst/>
                <a:latin typeface="#9Slide03 SFU Futura_12" panose="00000400000000000000" pitchFamily="2" charset="0"/>
                <a:ea typeface="Times New Roman" panose="02020603050405020304" pitchFamily="18" charset="0"/>
              </a:rPr>
              <a:t> </a:t>
            </a:r>
            <a:endParaRPr lang="vi-VN" sz="2800" kern="100">
              <a:solidFill>
                <a:srgbClr val="3333FF"/>
              </a:solidFill>
              <a:effectLst/>
              <a:latin typeface="#9Slide03 SFU Futura_12" panose="00000400000000000000" pitchFamily="2" charset="0"/>
              <a:ea typeface="Times New Roman" panose="02020603050405020304" pitchFamily="18" charset="0"/>
            </a:endParaRPr>
          </a:p>
          <a:p>
            <a:pPr marL="628015" indent="-457200" algn="just">
              <a:lnSpc>
                <a:spcPct val="112000"/>
              </a:lnSpc>
              <a:spcAft>
                <a:spcPts val="500"/>
              </a:spcAft>
              <a:buFont typeface="Wingdings" panose="05000000000000000000" pitchFamily="2" charset="2"/>
              <a:buChar char="q"/>
            </a:pPr>
            <a:endParaRPr lang="en-US" sz="3200" kern="100">
              <a:solidFill>
                <a:srgbClr val="3333FF"/>
              </a:solidFill>
              <a:effectLst/>
              <a:latin typeface="#9Slide03 SFU Futura_12" panose="00000400000000000000" pitchFamily="2" charset="0"/>
              <a:ea typeface="Times New Roman" panose="02020603050405020304" pitchFamily="18" charset="0"/>
            </a:endParaRPr>
          </a:p>
        </p:txBody>
      </p:sp>
      <p:sp>
        <p:nvSpPr>
          <p:cNvPr id="13" name="TextBox 12">
            <a:extLst>
              <a:ext uri="{FF2B5EF4-FFF2-40B4-BE49-F238E27FC236}">
                <a16:creationId xmlns:a16="http://schemas.microsoft.com/office/drawing/2014/main" id="{9F28A26B-CFD8-3A3C-F807-FEAA6E837672}"/>
              </a:ext>
            </a:extLst>
          </p:cNvPr>
          <p:cNvSpPr txBox="1"/>
          <p:nvPr/>
        </p:nvSpPr>
        <p:spPr>
          <a:xfrm>
            <a:off x="6337000" y="3148366"/>
            <a:ext cx="5497034" cy="598754"/>
          </a:xfrm>
          <a:prstGeom prst="rect">
            <a:avLst/>
          </a:prstGeom>
          <a:noFill/>
        </p:spPr>
        <p:txBody>
          <a:bodyPr wrap="square">
            <a:spAutoFit/>
          </a:bodyPr>
          <a:lstStyle/>
          <a:p>
            <a:pPr marL="457200" marR="140335" lvl="0" indent="-457200" algn="just" fontAlgn="base">
              <a:lnSpc>
                <a:spcPct val="112000"/>
              </a:lnSpc>
              <a:spcAft>
                <a:spcPts val="235"/>
              </a:spcAft>
              <a:buClr>
                <a:srgbClr val="181717"/>
              </a:buClr>
              <a:buSzPts val="1250"/>
              <a:buFont typeface="Wingdings" panose="05000000000000000000" pitchFamily="2" charset="2"/>
              <a:buChar char="q"/>
            </a:pPr>
            <a:endParaRPr lang="en-US" sz="3200" u="none" strike="noStrike" kern="100">
              <a:solidFill>
                <a:srgbClr val="3D0AF6"/>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D6FC8D9B-C1C8-167A-9A94-99E408F396B7}"/>
              </a:ext>
            </a:extLst>
          </p:cNvPr>
          <p:cNvSpPr txBox="1"/>
          <p:nvPr/>
        </p:nvSpPr>
        <p:spPr>
          <a:xfrm>
            <a:off x="2612452" y="992287"/>
            <a:ext cx="7692268" cy="923330"/>
          </a:xfrm>
          <a:prstGeom prst="rect">
            <a:avLst/>
          </a:prstGeom>
          <a:noFill/>
        </p:spPr>
        <p:txBody>
          <a:bodyPr wrap="square" rtlCol="0">
            <a:spAutoFit/>
          </a:bodyPr>
          <a:lstStyle/>
          <a:p>
            <a:r>
              <a:rPr lang="vi-VN" sz="5400" b="1">
                <a:solidFill>
                  <a:srgbClr val="FF0000"/>
                </a:solidFill>
                <a:latin typeface="#9Slide03 SFU Futura_05" panose="00000800000000000000" pitchFamily="2" charset="0"/>
              </a:rPr>
              <a:t>AI NHANH HƠN</a:t>
            </a:r>
            <a:endParaRPr lang="en-US" sz="5400" b="1">
              <a:solidFill>
                <a:srgbClr val="FF0000"/>
              </a:solidFill>
              <a:latin typeface="#9Slide03 SFU Futura_05" panose="00000800000000000000" pitchFamily="2" charset="0"/>
            </a:endParaRPr>
          </a:p>
        </p:txBody>
      </p:sp>
      <p:sp>
        <p:nvSpPr>
          <p:cNvPr id="2" name="TextBox 1">
            <a:extLst>
              <a:ext uri="{FF2B5EF4-FFF2-40B4-BE49-F238E27FC236}">
                <a16:creationId xmlns:a16="http://schemas.microsoft.com/office/drawing/2014/main" id="{6BE3BB3C-506A-C8EA-EE47-B734B4E34F16}"/>
              </a:ext>
            </a:extLst>
          </p:cNvPr>
          <p:cNvSpPr txBox="1"/>
          <p:nvPr/>
        </p:nvSpPr>
        <p:spPr>
          <a:xfrm>
            <a:off x="6344975" y="3041392"/>
            <a:ext cx="5587411" cy="2605970"/>
          </a:xfrm>
          <a:prstGeom prst="rect">
            <a:avLst/>
          </a:prstGeom>
          <a:noFill/>
        </p:spPr>
        <p:txBody>
          <a:bodyPr wrap="square">
            <a:spAutoFit/>
          </a:bodyPr>
          <a:lstStyle/>
          <a:p>
            <a:pPr marL="709295" indent="-457200" algn="just">
              <a:lnSpc>
                <a:spcPct val="112000"/>
              </a:lnSpc>
              <a:spcAft>
                <a:spcPts val="645"/>
              </a:spcAft>
              <a:buFont typeface="Wingdings" panose="05000000000000000000" pitchFamily="2" charset="2"/>
              <a:buChar char="q"/>
            </a:pPr>
            <a:r>
              <a:rPr lang="en-US" sz="2800" kern="100">
                <a:solidFill>
                  <a:srgbClr val="3333FF"/>
                </a:solidFill>
                <a:effectLst/>
                <a:latin typeface="#9Slide03 SFU Futura_12" panose="00000400000000000000" pitchFamily="2" charset="0"/>
                <a:ea typeface="Times New Roman" panose="02020603050405020304" pitchFamily="18" charset="0"/>
              </a:rPr>
              <a:t>  </a:t>
            </a:r>
            <a:r>
              <a:rPr lang="vi-VN" sz="2800" kern="100">
                <a:solidFill>
                  <a:srgbClr val="3333FF"/>
                </a:solidFill>
                <a:effectLst/>
                <a:latin typeface="#9Slide03 SFU Futura_12" panose="00000400000000000000" pitchFamily="2" charset="0"/>
                <a:ea typeface="Times New Roman" panose="02020603050405020304" pitchFamily="18" charset="0"/>
              </a:rPr>
              <a:t>N</a:t>
            </a:r>
            <a:r>
              <a:rPr lang="en-US" sz="2800" kern="100">
                <a:solidFill>
                  <a:srgbClr val="3333FF"/>
                </a:solidFill>
                <a:effectLst/>
                <a:latin typeface="#9Slide03 SFU Futura_12" panose="00000400000000000000" pitchFamily="2" charset="0"/>
                <a:ea typeface="Times New Roman" panose="02020603050405020304" pitchFamily="18" charset="0"/>
              </a:rPr>
              <a:t>êu tác động của biến đổi khí hậu đối với sự phát triển kinh tế – xã hội ở châu thổ sông Cửu Long.</a:t>
            </a:r>
            <a:endParaRPr lang="vi-VN" sz="2800" kern="100">
              <a:solidFill>
                <a:srgbClr val="3333FF"/>
              </a:solidFill>
              <a:effectLst/>
              <a:latin typeface="#9Slide03 SFU Futura_12" panose="00000400000000000000" pitchFamily="2" charset="0"/>
              <a:ea typeface="Times New Roman" panose="02020603050405020304" pitchFamily="18" charset="0"/>
            </a:endParaRPr>
          </a:p>
          <a:p>
            <a:pPr marL="709295" indent="-457200" algn="just">
              <a:lnSpc>
                <a:spcPct val="112000"/>
              </a:lnSpc>
              <a:spcAft>
                <a:spcPts val="645"/>
              </a:spcAft>
              <a:buFont typeface="Wingdings" panose="05000000000000000000" pitchFamily="2" charset="2"/>
              <a:buChar char="q"/>
            </a:pPr>
            <a:endParaRPr lang="en-US" sz="3200">
              <a:solidFill>
                <a:srgbClr val="3333FF"/>
              </a:solidFill>
              <a:effectLst/>
              <a:latin typeface="#9Slide03 SFU Futura_12" panose="00000400000000000000" pitchFamily="2" charset="0"/>
              <a:ea typeface="Arial" panose="020B0604020202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F860205F-D482-5E86-FDA3-7211D9FF4437}"/>
              </a:ext>
            </a:extLst>
          </p:cNvPr>
          <p:cNvSpPr txBox="1"/>
          <p:nvPr/>
        </p:nvSpPr>
        <p:spPr>
          <a:xfrm>
            <a:off x="167462" y="-58825"/>
            <a:ext cx="12187570" cy="1077218"/>
          </a:xfrm>
          <a:prstGeom prst="rect">
            <a:avLst/>
          </a:prstGeom>
          <a:noFill/>
        </p:spPr>
        <p:txBody>
          <a:bodyPr wrap="square">
            <a:spAutoFit/>
          </a:bodyPr>
          <a:lstStyle/>
          <a:p>
            <a:r>
              <a:rPr lang="vi-VN" sz="3200" b="1">
                <a:solidFill>
                  <a:srgbClr val="00B050"/>
                </a:solidFill>
                <a:latin typeface="#9Slide03 SFU Futura_12" panose="00000400000000000000" pitchFamily="2" charset="0"/>
                <a:ea typeface="Times New Roman" panose="02020603050405020304" pitchFamily="18" charset="0"/>
              </a:rPr>
              <a:t>b,</a:t>
            </a:r>
            <a:r>
              <a:rPr lang="en-US" sz="3200" b="1">
                <a:solidFill>
                  <a:srgbClr val="00B050"/>
                </a:solidFill>
                <a:effectLst/>
                <a:latin typeface="#9Slide03 SFU Futura_12" panose="00000400000000000000" pitchFamily="2" charset="0"/>
                <a:ea typeface="Times New Roman" panose="02020603050405020304" pitchFamily="18" charset="0"/>
              </a:rPr>
              <a:t>Tác động của biến đổi khí hậu đối với sự phát triển kinh tế – xã hội ở châu thổ sông Hồng và sông Cửu Long </a:t>
            </a:r>
            <a:endParaRPr lang="en-US" sz="3200" b="1">
              <a:solidFill>
                <a:srgbClr val="00B050"/>
              </a:solidFill>
              <a:latin typeface="#9Slide03 SFU Futura_12" panose="00000400000000000000" pitchFamily="2" charset="0"/>
            </a:endParaRPr>
          </a:p>
        </p:txBody>
      </p:sp>
    </p:spTree>
    <p:extLst>
      <p:ext uri="{BB962C8B-B14F-4D97-AF65-F5344CB8AC3E}">
        <p14:creationId xmlns:p14="http://schemas.microsoft.com/office/powerpoint/2010/main" val="19788514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602D80A4-471A-7334-A4D0-6D31BADF1BB5}"/>
              </a:ext>
            </a:extLst>
          </p:cNvPr>
          <p:cNvGraphicFramePr/>
          <p:nvPr>
            <p:extLst>
              <p:ext uri="{D42A27DB-BD31-4B8C-83A1-F6EECF244321}">
                <p14:modId xmlns:p14="http://schemas.microsoft.com/office/powerpoint/2010/main" val="3468788423"/>
              </p:ext>
            </p:extLst>
          </p:nvPr>
        </p:nvGraphicFramePr>
        <p:xfrm>
          <a:off x="223284" y="-50210"/>
          <a:ext cx="11515060" cy="76767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Google Shape;842;p51">
            <a:extLst>
              <a:ext uri="{FF2B5EF4-FFF2-40B4-BE49-F238E27FC236}">
                <a16:creationId xmlns:a16="http://schemas.microsoft.com/office/drawing/2014/main" id="{FF6E17FA-EC29-1105-38A2-3BFDC9314F8D}"/>
              </a:ext>
            </a:extLst>
          </p:cNvPr>
          <p:cNvSpPr txBox="1">
            <a:spLocks/>
          </p:cNvSpPr>
          <p:nvPr/>
        </p:nvSpPr>
        <p:spPr>
          <a:xfrm>
            <a:off x="-63794" y="159489"/>
            <a:ext cx="12163647" cy="457200"/>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3000" kern="100">
                <a:solidFill>
                  <a:srgbClr val="3333FF"/>
                </a:solidFill>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Tác động của biến đổi khí hậu đến kinh tế – xã hội châu thổ sông Hồng</a:t>
            </a:r>
            <a:endParaRPr lang="en-US" sz="3000">
              <a:solidFill>
                <a:srgbClr val="3333FF"/>
              </a:solidFill>
            </a:endParaRPr>
          </a:p>
        </p:txBody>
      </p:sp>
    </p:spTree>
    <p:extLst>
      <p:ext uri="{BB962C8B-B14F-4D97-AF65-F5344CB8AC3E}">
        <p14:creationId xmlns:p14="http://schemas.microsoft.com/office/powerpoint/2010/main" val="1493843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C4B62D9-C5F9-4E38-84F0-66FB82F31E05}"/>
              </a:ext>
            </a:extLst>
          </p:cNvPr>
          <p:cNvGrpSpPr/>
          <p:nvPr/>
        </p:nvGrpSpPr>
        <p:grpSpPr>
          <a:xfrm>
            <a:off x="4755196" y="134060"/>
            <a:ext cx="7318962" cy="1465188"/>
            <a:chOff x="2594249" y="118118"/>
            <a:chExt cx="7318962" cy="1465188"/>
          </a:xfrm>
        </p:grpSpPr>
        <p:sp>
          <p:nvSpPr>
            <p:cNvPr id="9" name="Rectangle: Rounded Corners 4">
              <a:extLst>
                <a:ext uri="{FF2B5EF4-FFF2-40B4-BE49-F238E27FC236}">
                  <a16:creationId xmlns:a16="http://schemas.microsoft.com/office/drawing/2014/main" id="{E92F8BE4-F4B0-4C15-9D2E-B93C53F5E217}"/>
                </a:ext>
              </a:extLst>
            </p:cNvPr>
            <p:cNvSpPr/>
            <p:nvPr/>
          </p:nvSpPr>
          <p:spPr>
            <a:xfrm>
              <a:off x="3090178" y="118118"/>
              <a:ext cx="6795334" cy="1313118"/>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F6250F2-351E-44CA-A071-9F67D77DF914}"/>
                </a:ext>
              </a:extLst>
            </p:cNvPr>
            <p:cNvSpPr/>
            <p:nvPr/>
          </p:nvSpPr>
          <p:spPr>
            <a:xfrm>
              <a:off x="3622015" y="214491"/>
              <a:ext cx="6291196"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3462">
                    <a:solidFill>
                      <a:prstClr val="white"/>
                    </a:solidFill>
                    <a:prstDash val="solid"/>
                  </a:ln>
                  <a:solidFill>
                    <a:srgbClr val="5B9BD5">
                      <a:lumMod val="50000"/>
                    </a:srgbClr>
                  </a:solidFill>
                  <a:effectLst>
                    <a:outerShdw dist="38100" dir="2700000" algn="bl" rotWithShape="0">
                      <a:srgbClr val="5B9BD5"/>
                    </a:outerShdw>
                  </a:effectLst>
                  <a:uLnTx/>
                  <a:uFillTx/>
                  <a:latin typeface="#9Slide07 IcielKoni" pitchFamily="2" charset="0"/>
                  <a:ea typeface="+mn-ea"/>
                  <a:cs typeface="+mn-cs"/>
                </a:rPr>
                <a:t>KHỞI ĐỘNG</a:t>
              </a:r>
            </a:p>
          </p:txBody>
        </p:sp>
        <p:pic>
          <p:nvPicPr>
            <p:cNvPr id="11" name="Picture 2" descr="Hình ảnh Tên Lửa Vector Minh Họa Cô Lập Trên Nền Trắng Clip Nghệ Thuật Tên  Lửa, Thiên Hà Clipart, Vectơ, Tên Lửa Vector và PNG với nền trong suốt để  tải">
              <a:extLst>
                <a:ext uri="{FF2B5EF4-FFF2-40B4-BE49-F238E27FC236}">
                  <a16:creationId xmlns:a16="http://schemas.microsoft.com/office/drawing/2014/main" id="{19ACB149-D021-4382-A581-5862B2C1AB11}"/>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934" b="91225" l="9500" r="90000">
                          <a14:foregroundMark x1="48083" y1="75000" x2="48083" y2="75000"/>
                          <a14:foregroundMark x1="24167" y1="54719" x2="24167" y2="54719"/>
                          <a14:foregroundMark x1="55667" y1="46358" x2="36417" y2="62417"/>
                          <a14:foregroundMark x1="26667" y1="73427" x2="26667" y2="73427"/>
                          <a14:foregroundMark x1="48667" y1="65315" x2="51333" y2="61258"/>
                          <a14:foregroundMark x1="26667" y1="75166" x2="33833" y2="67964"/>
                          <a14:foregroundMark x1="33833" y1="67964" x2="33833" y2="67632"/>
                          <a14:foregroundMark x1="33667" y1="63411" x2="44750" y2="45778"/>
                          <a14:foregroundMark x1="41250" y1="50993" x2="51583" y2="39735"/>
                          <a14:foregroundMark x1="51583" y1="39735" x2="63250" y2="40811"/>
                          <a14:foregroundMark x1="63250" y1="40811" x2="57833" y2="41970"/>
                          <a14:foregroundMark x1="55083" y1="40563" x2="58167" y2="38079"/>
                          <a14:foregroundMark x1="57000" y1="37666" x2="50000" y2="43874"/>
                          <a14:foregroundMark x1="54083" y1="55050" x2="40500" y2="64156"/>
                          <a14:foregroundMark x1="16750" y1="69205" x2="16750" y2="69205"/>
                          <a14:foregroundMark x1="14583" y1="62252" x2="14583" y2="62252"/>
                          <a14:foregroundMark x1="16333" y1="63990" x2="16333" y2="63990"/>
                          <a14:foregroundMark x1="9583" y1="67053" x2="9583" y2="67053"/>
                          <a14:foregroundMark x1="11333" y1="74586" x2="11333" y2="74586"/>
                          <a14:foregroundMark x1="18667" y1="83113" x2="18667" y2="83113"/>
                          <a14:foregroundMark x1="29583" y1="84437" x2="29583" y2="84437"/>
                          <a14:foregroundMark x1="38750" y1="86010" x2="38750" y2="86010"/>
                          <a14:foregroundMark x1="36417" y1="83692" x2="36417" y2="83692"/>
                          <a14:foregroundMark x1="28000" y1="83113" x2="28000" y2="83113"/>
                          <a14:foregroundMark x1="32917" y1="91225" x2="32917" y2="91225"/>
                          <a14:foregroundMark x1="25333" y1="89238" x2="25333" y2="89238"/>
                          <a14:foregroundMark x1="14417" y1="87169" x2="14417" y2="87169"/>
                          <a14:foregroundMark x1="32500" y1="60844" x2="51583" y2="36921"/>
                          <a14:foregroundMark x1="56417" y1="43709" x2="53333" y2="45199"/>
                        </a14:backgroundRemoval>
                      </a14:imgEffect>
                    </a14:imgLayer>
                  </a14:imgProps>
                </a:ext>
                <a:ext uri="{28A0092B-C50C-407E-A947-70E740481C1C}">
                  <a14:useLocalDpi xmlns:a14="http://schemas.microsoft.com/office/drawing/2010/main" val="0"/>
                </a:ext>
              </a:extLst>
            </a:blip>
            <a:srcRect l="6629" t="12174" r="10885" b="7246"/>
            <a:stretch/>
          </p:blipFill>
          <p:spPr bwMode="auto">
            <a:xfrm>
              <a:off x="2594249" y="118118"/>
              <a:ext cx="1489784" cy="1465188"/>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Rounded Corners 7">
            <a:extLst>
              <a:ext uri="{FF2B5EF4-FFF2-40B4-BE49-F238E27FC236}">
                <a16:creationId xmlns:a16="http://schemas.microsoft.com/office/drawing/2014/main" id="{9731B856-505B-4C12-AE96-B34567953D3E}"/>
              </a:ext>
            </a:extLst>
          </p:cNvPr>
          <p:cNvSpPr/>
          <p:nvPr/>
        </p:nvSpPr>
        <p:spPr>
          <a:xfrm>
            <a:off x="2227448" y="4839233"/>
            <a:ext cx="2546329" cy="1779422"/>
          </a:xfrm>
          <a:prstGeom prst="roundRect">
            <a:avLst/>
          </a:prstGeom>
          <a:solidFill>
            <a:schemeClr val="accent2">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300" b="1" noProof="0">
                <a:solidFill>
                  <a:prstClr val="black"/>
                </a:solidFill>
                <a:latin typeface="#9Slide03 SFU Futura_12" panose="00000400000000000000" pitchFamily="2" charset="0"/>
                <a:cs typeface="Arial" panose="020B0604020202020204" pitchFamily="34" charset="0"/>
              </a:rPr>
              <a:t>GV  chiếu các hình ảnh về vùng ĐB sông Hồng và ĐB sông Cửu Long</a:t>
            </a:r>
            <a:endParaRPr kumimoji="0" lang="en-US" sz="23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sp>
        <p:nvSpPr>
          <p:cNvPr id="13" name="Rectangle: Rounded Corners 7">
            <a:extLst>
              <a:ext uri="{FF2B5EF4-FFF2-40B4-BE49-F238E27FC236}">
                <a16:creationId xmlns:a16="http://schemas.microsoft.com/office/drawing/2014/main" id="{A3BA8D6A-4D01-49E4-8C32-23CAA2363653}"/>
              </a:ext>
            </a:extLst>
          </p:cNvPr>
          <p:cNvSpPr/>
          <p:nvPr/>
        </p:nvSpPr>
        <p:spPr>
          <a:xfrm>
            <a:off x="118794" y="4830611"/>
            <a:ext cx="1685536" cy="1777161"/>
          </a:xfrm>
          <a:prstGeom prst="roundRect">
            <a:avLst/>
          </a:prstGeom>
          <a:solidFill>
            <a:srgbClr val="00B0F0"/>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white"/>
                </a:solidFill>
                <a:effectLst/>
                <a:uLnTx/>
                <a:uFillTx/>
                <a:latin typeface="#9Slide03 SFU Futura_12" panose="00000400000000000000" pitchFamily="2" charset="0"/>
                <a:ea typeface="+mn-ea"/>
                <a:cs typeface="Arial" panose="020B0604020202020204" pitchFamily="34" charset="0"/>
              </a:rPr>
              <a:t>Hoạt </a:t>
            </a:r>
            <a:r>
              <a:rPr kumimoji="0" lang="en-US" sz="2300" b="1" i="0" u="none" strike="noStrike" kern="1200" cap="none" spc="0" normalizeH="0" baseline="0" noProof="0">
                <a:ln>
                  <a:noFill/>
                </a:ln>
                <a:solidFill>
                  <a:prstClr val="white"/>
                </a:solidFill>
                <a:effectLst/>
                <a:uLnTx/>
                <a:uFillTx/>
                <a:latin typeface="#9Slide03 SFU Futura_12" panose="00000400000000000000" pitchFamily="2" charset="0"/>
                <a:ea typeface="+mn-ea"/>
                <a:cs typeface="Arial" panose="020B0604020202020204" pitchFamily="34" charset="0"/>
              </a:rPr>
              <a:t>động nhóm 4-5 HS</a:t>
            </a:r>
            <a:endParaRPr kumimoji="0" lang="en-US" sz="2300" b="1" i="0" u="none" strike="noStrike" kern="1200" cap="none" spc="0" normalizeH="0" baseline="0" noProof="0" dirty="0">
              <a:ln>
                <a:noFill/>
              </a:ln>
              <a:solidFill>
                <a:prstClr val="white"/>
              </a:solidFill>
              <a:effectLst/>
              <a:uLnTx/>
              <a:uFillTx/>
              <a:latin typeface="#9Slide03 SFU Futura_12" panose="00000400000000000000" pitchFamily="2" charset="0"/>
              <a:ea typeface="+mn-ea"/>
              <a:cs typeface="Arial" panose="020B0604020202020204" pitchFamily="34" charset="0"/>
            </a:endParaRPr>
          </a:p>
        </p:txBody>
      </p:sp>
      <p:sp>
        <p:nvSpPr>
          <p:cNvPr id="14" name="Rectangle: Rounded Corners 7">
            <a:extLst>
              <a:ext uri="{FF2B5EF4-FFF2-40B4-BE49-F238E27FC236}">
                <a16:creationId xmlns:a16="http://schemas.microsoft.com/office/drawing/2014/main" id="{D6CE6303-3C40-4361-9869-64BB994762E1}"/>
              </a:ext>
            </a:extLst>
          </p:cNvPr>
          <p:cNvSpPr/>
          <p:nvPr/>
        </p:nvSpPr>
        <p:spPr>
          <a:xfrm>
            <a:off x="860996" y="1584759"/>
            <a:ext cx="7304738" cy="175001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a:noFill/>
                </a:ln>
                <a:solidFill>
                  <a:srgbClr val="C00000"/>
                </a:solidFill>
                <a:effectLst/>
                <a:uLnTx/>
                <a:uFillTx/>
                <a:latin typeface="#9Slide05 Great Vibes" panose="02000507080000020002" pitchFamily="2" charset="0"/>
                <a:ea typeface="+mn-ea"/>
                <a:cs typeface="Arial" panose="020B0604020202020204" pitchFamily="34" charset="0"/>
              </a:rPr>
              <a:t>Ai nhanh hơn?</a:t>
            </a:r>
            <a:endParaRPr kumimoji="0" lang="en-US" sz="11500" b="1" i="0" u="none" strike="noStrike" kern="1200" cap="none" spc="0" normalizeH="0" baseline="0" noProof="0" dirty="0">
              <a:ln>
                <a:noFill/>
              </a:ln>
              <a:solidFill>
                <a:srgbClr val="C00000"/>
              </a:solidFill>
              <a:effectLst/>
              <a:uLnTx/>
              <a:uFillTx/>
              <a:latin typeface="#9Slide05 Great Vibes" panose="02000507080000020002" pitchFamily="2" charset="0"/>
              <a:ea typeface="+mn-ea"/>
              <a:cs typeface="Arial" panose="020B0604020202020204" pitchFamily="34" charset="0"/>
            </a:endParaRPr>
          </a:p>
        </p:txBody>
      </p:sp>
      <p:pic>
        <p:nvPicPr>
          <p:cNvPr id="16" name="Picture 8" descr="Nhóm | Teams - Cộng đồng Kiến trúc cảnh quan">
            <a:extLst>
              <a:ext uri="{FF2B5EF4-FFF2-40B4-BE49-F238E27FC236}">
                <a16:creationId xmlns:a16="http://schemas.microsoft.com/office/drawing/2014/main" id="{2F1BF12D-A5DE-430F-8779-7A794F0F4F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786" y="3429000"/>
            <a:ext cx="1345551" cy="1299152"/>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a:extLst>
              <a:ext uri="{FF2B5EF4-FFF2-40B4-BE49-F238E27FC236}">
                <a16:creationId xmlns:a16="http://schemas.microsoft.com/office/drawing/2014/main" id="{8529DE91-F9A3-4AAE-9D59-914616AB64F5}"/>
              </a:ext>
            </a:extLst>
          </p:cNvPr>
          <p:cNvCxnSpPr/>
          <p:nvPr/>
        </p:nvCxnSpPr>
        <p:spPr>
          <a:xfrm>
            <a:off x="-44103" y="3103703"/>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8" name="Rectangle: Rounded Corners 7">
            <a:extLst>
              <a:ext uri="{FF2B5EF4-FFF2-40B4-BE49-F238E27FC236}">
                <a16:creationId xmlns:a16="http://schemas.microsoft.com/office/drawing/2014/main" id="{67EE3694-8414-4DFD-926A-EB30DD533E39}"/>
              </a:ext>
            </a:extLst>
          </p:cNvPr>
          <p:cNvSpPr/>
          <p:nvPr/>
        </p:nvSpPr>
        <p:spPr>
          <a:xfrm>
            <a:off x="9869719" y="4892427"/>
            <a:ext cx="2278178" cy="1777161"/>
          </a:xfrm>
          <a:prstGeom prst="roundRect">
            <a:avLst/>
          </a:prstGeom>
          <a:solidFill>
            <a:srgbClr val="00B0F0"/>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400">
                <a:latin typeface="#9Slide03 SFU Futura_12" panose="00000400000000000000" pitchFamily="2" charset="0"/>
              </a:rPr>
              <a:t>Đội nào trả lời đúng và nhanh hơn sẽ ghi điểm</a:t>
            </a:r>
            <a:r>
              <a:rPr lang="en-US" sz="2400">
                <a:latin typeface="#9Slide03 SFU Futura_12" panose="00000400000000000000" pitchFamily="2" charset="0"/>
              </a:rPr>
              <a:t> (1đ/đáp án)</a:t>
            </a:r>
            <a:r>
              <a:rPr lang="vi-VN" sz="2400">
                <a:latin typeface="#9Slide03 SFU Futura_12" panose="00000400000000000000" pitchFamily="2" charset="0"/>
              </a:rPr>
              <a:t>.</a:t>
            </a:r>
            <a:endParaRPr kumimoji="0" lang="en-US" sz="2300" b="1" i="0" u="none" strike="noStrike" kern="1200" cap="none" spc="0" normalizeH="0" baseline="0" noProof="0" dirty="0">
              <a:ln>
                <a:noFill/>
              </a:ln>
              <a:solidFill>
                <a:schemeClr val="bg1"/>
              </a:solidFill>
              <a:effectLst/>
              <a:uLnTx/>
              <a:uFillTx/>
              <a:latin typeface="#9Slide03 SFU Futura_12" panose="00000400000000000000" pitchFamily="2" charset="0"/>
              <a:cs typeface="Arial" panose="020B0604020202020204" pitchFamily="34" charset="0"/>
            </a:endParaRPr>
          </a:p>
        </p:txBody>
      </p:sp>
      <p:sp>
        <p:nvSpPr>
          <p:cNvPr id="20" name="Rectangle: Rounded Corners 7">
            <a:extLst>
              <a:ext uri="{FF2B5EF4-FFF2-40B4-BE49-F238E27FC236}">
                <a16:creationId xmlns:a16="http://schemas.microsoft.com/office/drawing/2014/main" id="{67B3FEC1-760E-4B1E-93CD-74D3D46FF791}"/>
              </a:ext>
            </a:extLst>
          </p:cNvPr>
          <p:cNvSpPr/>
          <p:nvPr/>
        </p:nvSpPr>
        <p:spPr>
          <a:xfrm>
            <a:off x="7996066" y="4862014"/>
            <a:ext cx="1645042" cy="1750019"/>
          </a:xfrm>
          <a:prstGeom prst="roundRect">
            <a:avLst/>
          </a:prstGeom>
          <a:solidFill>
            <a:schemeClr val="accent2">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a:ln>
                  <a:noFill/>
                </a:ln>
                <a:solidFill>
                  <a:prstClr val="black"/>
                </a:solidFill>
                <a:effectLst/>
                <a:uLnTx/>
                <a:uFillTx/>
                <a:latin typeface="#9Slide03 SFU Futura_12" panose="00000400000000000000" pitchFamily="2" charset="0"/>
                <a:ea typeface="+mn-ea"/>
                <a:cs typeface="Arial" panose="020B0604020202020204" pitchFamily="34" charset="0"/>
              </a:rPr>
              <a:t>Ghi đáp</a:t>
            </a:r>
            <a:r>
              <a:rPr kumimoji="0" lang="en-US" sz="2300" b="1" i="0" u="none" strike="noStrike" kern="1200" cap="none" spc="0" normalizeH="0" noProof="0">
                <a:ln>
                  <a:noFill/>
                </a:ln>
                <a:solidFill>
                  <a:prstClr val="black"/>
                </a:solidFill>
                <a:effectLst/>
                <a:uLnTx/>
                <a:uFillTx/>
                <a:latin typeface="#9Slide03 SFU Futura_12" panose="00000400000000000000" pitchFamily="2" charset="0"/>
                <a:ea typeface="+mn-ea"/>
                <a:cs typeface="Arial" panose="020B0604020202020204" pitchFamily="34" charset="0"/>
              </a:rPr>
              <a:t> án vào bảng nhóm</a:t>
            </a:r>
            <a:endParaRPr kumimoji="0" lang="en-US" sz="23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pic>
        <p:nvPicPr>
          <p:cNvPr id="22" name="Picture 2" descr="navocado-task-badges-legal-task-icons-smaller | Icon, Task, Icon collection">
            <a:extLst>
              <a:ext uri="{FF2B5EF4-FFF2-40B4-BE49-F238E27FC236}">
                <a16:creationId xmlns:a16="http://schemas.microsoft.com/office/drawing/2014/main" id="{821FACA5-DEE8-49A2-A437-53AAEC263A5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7654" t="79227" b="1915"/>
          <a:stretch/>
        </p:blipFill>
        <p:spPr bwMode="auto">
          <a:xfrm>
            <a:off x="2718189" y="3370308"/>
            <a:ext cx="1324971" cy="125551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ình ảnh Cầm Png Kính Lúp, Kính Lúp, Thương Mại, Biểu Tượng miễn phí tải  tập tin PNG PSDComment và Vector">
            <a:extLst>
              <a:ext uri="{FF2B5EF4-FFF2-40B4-BE49-F238E27FC236}">
                <a16:creationId xmlns:a16="http://schemas.microsoft.com/office/drawing/2014/main" id="{027E83FC-845E-40DE-86E2-D09CB9DB3FFA}"/>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250" b="96250" l="10000" r="90000">
                        <a14:foregroundMark x1="27969" y1="94375" x2="27969" y2="94375"/>
                        <a14:foregroundMark x1="42031" y1="96406" x2="42031" y2="96406"/>
                        <a14:foregroundMark x1="49219" y1="6250" x2="49219" y2="6250"/>
                      </a14:backgroundRemoval>
                    </a14:imgEffect>
                  </a14:imgLayer>
                </a14:imgProps>
              </a:ext>
              <a:ext uri="{28A0092B-C50C-407E-A947-70E740481C1C}">
                <a14:useLocalDpi xmlns:a14="http://schemas.microsoft.com/office/drawing/2010/main" val="0"/>
              </a:ext>
            </a:extLst>
          </a:blip>
          <a:srcRect l="16570" r="23818"/>
          <a:stretch/>
        </p:blipFill>
        <p:spPr bwMode="auto">
          <a:xfrm>
            <a:off x="335302" y="88926"/>
            <a:ext cx="1788920" cy="2774059"/>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Rounded Corners 7">
            <a:extLst>
              <a:ext uri="{FF2B5EF4-FFF2-40B4-BE49-F238E27FC236}">
                <a16:creationId xmlns:a16="http://schemas.microsoft.com/office/drawing/2014/main" id="{9A7B51BF-AD11-4682-A61A-D37F65083850}"/>
              </a:ext>
            </a:extLst>
          </p:cNvPr>
          <p:cNvSpPr/>
          <p:nvPr/>
        </p:nvSpPr>
        <p:spPr>
          <a:xfrm>
            <a:off x="4971815" y="4826533"/>
            <a:ext cx="2546329" cy="1750019"/>
          </a:xfrm>
          <a:prstGeom prst="roundRect">
            <a:avLst/>
          </a:prstGeom>
          <a:solidFill>
            <a:srgbClr val="00B0F0"/>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a:ln>
                  <a:noFill/>
                </a:ln>
                <a:solidFill>
                  <a:prstClr val="white"/>
                </a:solidFill>
                <a:effectLst/>
                <a:uLnTx/>
                <a:uFillTx/>
                <a:latin typeface="#9Slide03 SFU Futura_12" panose="00000400000000000000" pitchFamily="2" charset="0"/>
                <a:ea typeface="+mn-ea"/>
                <a:cs typeface="Arial" panose="020B0604020202020204" pitchFamily="34" charset="0"/>
              </a:rPr>
              <a:t>Nhận</a:t>
            </a:r>
            <a:r>
              <a:rPr kumimoji="0" lang="en-US" sz="2300" b="1" i="0" u="none" strike="noStrike" kern="1200" cap="none" spc="0" normalizeH="0" noProof="0">
                <a:ln>
                  <a:noFill/>
                </a:ln>
                <a:solidFill>
                  <a:prstClr val="white"/>
                </a:solidFill>
                <a:effectLst/>
                <a:uLnTx/>
                <a:uFillTx/>
                <a:latin typeface="#9Slide03 SFU Futura_12" panose="00000400000000000000" pitchFamily="2" charset="0"/>
                <a:ea typeface="+mn-ea"/>
                <a:cs typeface="Arial" panose="020B0604020202020204" pitchFamily="34" charset="0"/>
              </a:rPr>
              <a:t> diện và trả </a:t>
            </a:r>
            <a:r>
              <a:rPr kumimoji="0" lang="en-US" sz="2300" b="1" i="0" u="none" strike="noStrike" kern="1200" cap="none" spc="0" normalizeH="0" noProof="0">
                <a:ln>
                  <a:noFill/>
                </a:ln>
                <a:solidFill>
                  <a:prstClr val="white"/>
                </a:solidFill>
                <a:effectLst/>
                <a:uLnTx/>
                <a:uFillTx/>
                <a:latin typeface="#9Slide03 SFU Futura_12" panose="00000400000000000000" pitchFamily="2" charset="0"/>
                <a:cs typeface="Arial" panose="020B0604020202020204" pitchFamily="34" charset="0"/>
              </a:rPr>
              <a:t>lời</a:t>
            </a:r>
            <a:r>
              <a:rPr kumimoji="0" lang="en-US" sz="2300" b="1" i="0" u="none" strike="noStrike" kern="1200" cap="none" spc="0" normalizeH="0" noProof="0">
                <a:ln>
                  <a:noFill/>
                </a:ln>
                <a:solidFill>
                  <a:prstClr val="white"/>
                </a:solidFill>
                <a:effectLst/>
                <a:uLnTx/>
                <a:uFillTx/>
                <a:latin typeface="#9Slide03 SFU Futura_12" panose="00000400000000000000" pitchFamily="2" charset="0"/>
                <a:ea typeface="+mn-ea"/>
                <a:cs typeface="Arial" panose="020B0604020202020204" pitchFamily="34" charset="0"/>
              </a:rPr>
              <a:t> xem hình ảnh đó thuộc đồng bằng nào/gọi tên hình ảnh</a:t>
            </a:r>
            <a:endParaRPr kumimoji="0" lang="en-US" sz="2300" b="1" i="0" u="none" strike="noStrike" kern="1200" cap="none" spc="0" normalizeH="0" baseline="0" noProof="0" dirty="0">
              <a:ln>
                <a:noFill/>
              </a:ln>
              <a:solidFill>
                <a:prstClr val="white"/>
              </a:solidFill>
              <a:effectLst/>
              <a:uLnTx/>
              <a:uFillTx/>
              <a:latin typeface="#9Slide03 SFU Futura_12" panose="00000400000000000000" pitchFamily="2" charset="0"/>
              <a:ea typeface="+mn-ea"/>
              <a:cs typeface="Arial" panose="020B0604020202020204" pitchFamily="34" charset="0"/>
            </a:endParaRPr>
          </a:p>
        </p:txBody>
      </p:sp>
      <p:pic>
        <p:nvPicPr>
          <p:cNvPr id="25" name="Picture 8" descr="Win Icon #123565 - Free Icons Library">
            <a:extLst>
              <a:ext uri="{FF2B5EF4-FFF2-40B4-BE49-F238E27FC236}">
                <a16:creationId xmlns:a16="http://schemas.microsoft.com/office/drawing/2014/main" id="{6D9F8D00-CF79-43BB-A16F-755A0C73F08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06199" y="3397148"/>
            <a:ext cx="1331004" cy="133100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ivyachievement - Luyện thi đại học mỹ, hỗ trợ thi tuyển đại học, trường nội  trú tại Mỹ">
            <a:extLst>
              <a:ext uri="{FF2B5EF4-FFF2-40B4-BE49-F238E27FC236}">
                <a16:creationId xmlns:a16="http://schemas.microsoft.com/office/drawing/2014/main" id="{10108F6C-EEE4-4E60-BC43-21366E1DF68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87473" y="3344422"/>
            <a:ext cx="1345551" cy="1345551"/>
          </a:xfrm>
          <a:prstGeom prst="rect">
            <a:avLst/>
          </a:prstGeom>
          <a:noFill/>
          <a:extLst>
            <a:ext uri="{909E8E84-426E-40DD-AFC4-6F175D3DCCD1}">
              <a14:hiddenFill xmlns:a14="http://schemas.microsoft.com/office/drawing/2010/main">
                <a:solidFill>
                  <a:srgbClr val="FFFFFF"/>
                </a:solidFill>
              </a14:hiddenFill>
            </a:ext>
          </a:extLst>
        </p:spPr>
      </p:pic>
      <p:sp>
        <p:nvSpPr>
          <p:cNvPr id="27" name="Oval 26"/>
          <p:cNvSpPr/>
          <p:nvPr/>
        </p:nvSpPr>
        <p:spPr>
          <a:xfrm>
            <a:off x="5446790" y="3359893"/>
            <a:ext cx="1356831" cy="132046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map of the east coast&#10;&#10;Description automatically generated">
            <a:extLst>
              <a:ext uri="{FF2B5EF4-FFF2-40B4-BE49-F238E27FC236}">
                <a16:creationId xmlns:a16="http://schemas.microsoft.com/office/drawing/2014/main" id="{B2907BB9-D55E-244C-0A7D-F33B6727CD9C}"/>
              </a:ext>
            </a:extLst>
          </p:cNvPr>
          <p:cNvPicPr>
            <a:picLocks noChangeAspect="1"/>
          </p:cNvPicPr>
          <p:nvPr/>
        </p:nvPicPr>
        <p:blipFill rotWithShape="1">
          <a:blip r:embed="rId11"/>
          <a:srcRect l="3947" r="31306" b="5"/>
          <a:stretch/>
        </p:blipFill>
        <p:spPr>
          <a:xfrm>
            <a:off x="5522973" y="3397148"/>
            <a:ext cx="1221923" cy="1221923"/>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spTree>
    <p:extLst>
      <p:ext uri="{BB962C8B-B14F-4D97-AF65-F5344CB8AC3E}">
        <p14:creationId xmlns:p14="http://schemas.microsoft.com/office/powerpoint/2010/main" val="2729141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par>
                                <p:cTn id="20" presetID="22" presetClass="entr" presetSubtype="4"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par>
                                <p:cTn id="26" presetID="22" presetClass="entr" presetSubtype="4"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down)">
                                      <p:cBhvr>
                                        <p:cTn id="28" dur="500"/>
                                        <p:tgtEl>
                                          <p:spTgt spid="2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8" grpId="0" animBg="1"/>
      <p:bldP spid="20" grpId="0" animBg="1"/>
      <p:bldP spid="2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602D80A4-471A-7334-A4D0-6D31BADF1BB5}"/>
              </a:ext>
            </a:extLst>
          </p:cNvPr>
          <p:cNvGraphicFramePr/>
          <p:nvPr>
            <p:extLst>
              <p:ext uri="{D42A27DB-BD31-4B8C-83A1-F6EECF244321}">
                <p14:modId xmlns:p14="http://schemas.microsoft.com/office/powerpoint/2010/main" val="2003253769"/>
              </p:ext>
            </p:extLst>
          </p:nvPr>
        </p:nvGraphicFramePr>
        <p:xfrm>
          <a:off x="223284" y="-50210"/>
          <a:ext cx="11515060" cy="76767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Google Shape;842;p51">
            <a:extLst>
              <a:ext uri="{FF2B5EF4-FFF2-40B4-BE49-F238E27FC236}">
                <a16:creationId xmlns:a16="http://schemas.microsoft.com/office/drawing/2014/main" id="{FF6E17FA-EC29-1105-38A2-3BFDC9314F8D}"/>
              </a:ext>
            </a:extLst>
          </p:cNvPr>
          <p:cNvSpPr txBox="1">
            <a:spLocks/>
          </p:cNvSpPr>
          <p:nvPr/>
        </p:nvSpPr>
        <p:spPr>
          <a:xfrm>
            <a:off x="-1041990" y="0"/>
            <a:ext cx="13407656" cy="457200"/>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600" lvl="3" indent="0"/>
            <a:r>
              <a:rPr lang="en-US" sz="2800" kern="100">
                <a:solidFill>
                  <a:srgbClr val="3333FF"/>
                </a:solidFill>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Tác động của biến đổi khí hậu đến kinh tế – xã hội châu thổ sông </a:t>
            </a:r>
            <a:r>
              <a:rPr lang="vi-VN" sz="2800" kern="100">
                <a:solidFill>
                  <a:srgbClr val="3333FF"/>
                </a:solidFill>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Cửu Long</a:t>
            </a:r>
            <a:endParaRPr lang="en-US" sz="2800">
              <a:solidFill>
                <a:srgbClr val="3333FF"/>
              </a:solidFill>
            </a:endParaRPr>
          </a:p>
        </p:txBody>
      </p:sp>
    </p:spTree>
    <p:extLst>
      <p:ext uri="{BB962C8B-B14F-4D97-AF65-F5344CB8AC3E}">
        <p14:creationId xmlns:p14="http://schemas.microsoft.com/office/powerpoint/2010/main" val="15638560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07"/>
        <p:cNvGrpSpPr/>
        <p:nvPr/>
      </p:nvGrpSpPr>
      <p:grpSpPr>
        <a:xfrm>
          <a:off x="0" y="0"/>
          <a:ext cx="0" cy="0"/>
          <a:chOff x="0" y="0"/>
          <a:chExt cx="0" cy="0"/>
        </a:xfrm>
      </p:grpSpPr>
      <p:grpSp>
        <p:nvGrpSpPr>
          <p:cNvPr id="3311" name="Google Shape;3311;p35"/>
          <p:cNvGrpSpPr/>
          <p:nvPr/>
        </p:nvGrpSpPr>
        <p:grpSpPr>
          <a:xfrm>
            <a:off x="9987033" y="5210531"/>
            <a:ext cx="2144975" cy="1584441"/>
            <a:chOff x="1942875" y="4263875"/>
            <a:chExt cx="856600" cy="632750"/>
          </a:xfrm>
        </p:grpSpPr>
        <p:sp>
          <p:nvSpPr>
            <p:cNvPr id="3312" name="Google Shape;3312;p35"/>
            <p:cNvSpPr/>
            <p:nvPr/>
          </p:nvSpPr>
          <p:spPr>
            <a:xfrm>
              <a:off x="2344375" y="4332125"/>
              <a:ext cx="59800" cy="59225"/>
            </a:xfrm>
            <a:custGeom>
              <a:avLst/>
              <a:gdLst/>
              <a:ahLst/>
              <a:cxnLst/>
              <a:rect l="l" t="t" r="r" b="b"/>
              <a:pathLst>
                <a:path w="2392" h="2369" fill="none" extrusionOk="0">
                  <a:moveTo>
                    <a:pt x="1196" y="2369"/>
                  </a:moveTo>
                  <a:lnTo>
                    <a:pt x="1196" y="2369"/>
                  </a:lnTo>
                  <a:lnTo>
                    <a:pt x="948" y="2346"/>
                  </a:lnTo>
                  <a:lnTo>
                    <a:pt x="745" y="2278"/>
                  </a:lnTo>
                  <a:lnTo>
                    <a:pt x="542" y="2166"/>
                  </a:lnTo>
                  <a:lnTo>
                    <a:pt x="361" y="2030"/>
                  </a:lnTo>
                  <a:lnTo>
                    <a:pt x="203" y="1850"/>
                  </a:lnTo>
                  <a:lnTo>
                    <a:pt x="113" y="1647"/>
                  </a:lnTo>
                  <a:lnTo>
                    <a:pt x="23" y="1421"/>
                  </a:lnTo>
                  <a:lnTo>
                    <a:pt x="0" y="1173"/>
                  </a:lnTo>
                  <a:lnTo>
                    <a:pt x="0" y="1173"/>
                  </a:lnTo>
                  <a:lnTo>
                    <a:pt x="23" y="948"/>
                  </a:lnTo>
                  <a:lnTo>
                    <a:pt x="113" y="722"/>
                  </a:lnTo>
                  <a:lnTo>
                    <a:pt x="203" y="519"/>
                  </a:lnTo>
                  <a:lnTo>
                    <a:pt x="361" y="339"/>
                  </a:lnTo>
                  <a:lnTo>
                    <a:pt x="542" y="203"/>
                  </a:lnTo>
                  <a:lnTo>
                    <a:pt x="745" y="91"/>
                  </a:lnTo>
                  <a:lnTo>
                    <a:pt x="948" y="23"/>
                  </a:lnTo>
                  <a:lnTo>
                    <a:pt x="1196" y="0"/>
                  </a:lnTo>
                  <a:lnTo>
                    <a:pt x="1196" y="0"/>
                  </a:lnTo>
                  <a:lnTo>
                    <a:pt x="1444" y="23"/>
                  </a:lnTo>
                  <a:lnTo>
                    <a:pt x="1669" y="91"/>
                  </a:lnTo>
                  <a:lnTo>
                    <a:pt x="1873" y="203"/>
                  </a:lnTo>
                  <a:lnTo>
                    <a:pt x="2030" y="339"/>
                  </a:lnTo>
                  <a:lnTo>
                    <a:pt x="2188" y="519"/>
                  </a:lnTo>
                  <a:lnTo>
                    <a:pt x="2301" y="722"/>
                  </a:lnTo>
                  <a:lnTo>
                    <a:pt x="2369" y="948"/>
                  </a:lnTo>
                  <a:lnTo>
                    <a:pt x="2391" y="1173"/>
                  </a:lnTo>
                  <a:lnTo>
                    <a:pt x="2391" y="1173"/>
                  </a:lnTo>
                  <a:lnTo>
                    <a:pt x="2369" y="1421"/>
                  </a:lnTo>
                  <a:lnTo>
                    <a:pt x="2301" y="1647"/>
                  </a:lnTo>
                  <a:lnTo>
                    <a:pt x="2188" y="1850"/>
                  </a:lnTo>
                  <a:lnTo>
                    <a:pt x="2030" y="2030"/>
                  </a:lnTo>
                  <a:lnTo>
                    <a:pt x="1873" y="2166"/>
                  </a:lnTo>
                  <a:lnTo>
                    <a:pt x="1669" y="2278"/>
                  </a:lnTo>
                  <a:lnTo>
                    <a:pt x="1444" y="2346"/>
                  </a:lnTo>
                  <a:lnTo>
                    <a:pt x="1196" y="2369"/>
                  </a:lnTo>
                </a:path>
              </a:pathLst>
            </a:custGeom>
            <a:noFill/>
            <a:ln>
              <a:noFill/>
            </a:ln>
          </p:spPr>
          <p:txBody>
            <a:bodyPr spcFirstLastPara="1" wrap="square" lIns="121598" tIns="121598" rIns="121598" bIns="121598" anchor="ctr" anchorCtr="0">
              <a:noAutofit/>
            </a:bodyPr>
            <a:lstStyle/>
            <a:p>
              <a:pPr defTabSz="1216122"/>
              <a:endParaRPr sz="1862"/>
            </a:p>
          </p:txBody>
        </p:sp>
        <p:sp>
          <p:nvSpPr>
            <p:cNvPr id="3313" name="Google Shape;3313;p35"/>
            <p:cNvSpPr/>
            <p:nvPr/>
          </p:nvSpPr>
          <p:spPr>
            <a:xfrm>
              <a:off x="2300950" y="4289825"/>
              <a:ext cx="146650" cy="131425"/>
            </a:xfrm>
            <a:custGeom>
              <a:avLst/>
              <a:gdLst/>
              <a:ahLst/>
              <a:cxnLst/>
              <a:rect l="l" t="t" r="r" b="b"/>
              <a:pathLst>
                <a:path w="5866" h="5257" fill="none" extrusionOk="0">
                  <a:moveTo>
                    <a:pt x="2933" y="1"/>
                  </a:moveTo>
                  <a:lnTo>
                    <a:pt x="2933" y="1"/>
                  </a:lnTo>
                  <a:lnTo>
                    <a:pt x="2640" y="1"/>
                  </a:lnTo>
                  <a:lnTo>
                    <a:pt x="2346" y="46"/>
                  </a:lnTo>
                  <a:lnTo>
                    <a:pt x="2053" y="136"/>
                  </a:lnTo>
                  <a:lnTo>
                    <a:pt x="1782" y="226"/>
                  </a:lnTo>
                  <a:lnTo>
                    <a:pt x="1534" y="339"/>
                  </a:lnTo>
                  <a:lnTo>
                    <a:pt x="1286" y="497"/>
                  </a:lnTo>
                  <a:lnTo>
                    <a:pt x="1061" y="655"/>
                  </a:lnTo>
                  <a:lnTo>
                    <a:pt x="858" y="858"/>
                  </a:lnTo>
                  <a:lnTo>
                    <a:pt x="677" y="1061"/>
                  </a:lnTo>
                  <a:lnTo>
                    <a:pt x="497" y="1286"/>
                  </a:lnTo>
                  <a:lnTo>
                    <a:pt x="361" y="1534"/>
                  </a:lnTo>
                  <a:lnTo>
                    <a:pt x="226" y="1783"/>
                  </a:lnTo>
                  <a:lnTo>
                    <a:pt x="136" y="2053"/>
                  </a:lnTo>
                  <a:lnTo>
                    <a:pt x="68" y="2346"/>
                  </a:lnTo>
                  <a:lnTo>
                    <a:pt x="23" y="2640"/>
                  </a:lnTo>
                  <a:lnTo>
                    <a:pt x="0" y="2933"/>
                  </a:lnTo>
                  <a:lnTo>
                    <a:pt x="0" y="2933"/>
                  </a:lnTo>
                  <a:lnTo>
                    <a:pt x="23" y="3136"/>
                  </a:lnTo>
                  <a:lnTo>
                    <a:pt x="46" y="3384"/>
                  </a:lnTo>
                  <a:lnTo>
                    <a:pt x="113" y="3655"/>
                  </a:lnTo>
                  <a:lnTo>
                    <a:pt x="203" y="3948"/>
                  </a:lnTo>
                  <a:lnTo>
                    <a:pt x="5211" y="5256"/>
                  </a:lnTo>
                  <a:lnTo>
                    <a:pt x="5211" y="5256"/>
                  </a:lnTo>
                  <a:lnTo>
                    <a:pt x="5482" y="4557"/>
                  </a:lnTo>
                  <a:lnTo>
                    <a:pt x="5685" y="3925"/>
                  </a:lnTo>
                  <a:lnTo>
                    <a:pt x="5752" y="3632"/>
                  </a:lnTo>
                  <a:lnTo>
                    <a:pt x="5820" y="3361"/>
                  </a:lnTo>
                  <a:lnTo>
                    <a:pt x="5865" y="3136"/>
                  </a:lnTo>
                  <a:lnTo>
                    <a:pt x="5865" y="2933"/>
                  </a:lnTo>
                  <a:lnTo>
                    <a:pt x="5865" y="2933"/>
                  </a:lnTo>
                  <a:lnTo>
                    <a:pt x="5865" y="2640"/>
                  </a:lnTo>
                  <a:lnTo>
                    <a:pt x="5820" y="2346"/>
                  </a:lnTo>
                  <a:lnTo>
                    <a:pt x="5730" y="2053"/>
                  </a:lnTo>
                  <a:lnTo>
                    <a:pt x="5640" y="1783"/>
                  </a:lnTo>
                  <a:lnTo>
                    <a:pt x="5527" y="1534"/>
                  </a:lnTo>
                  <a:lnTo>
                    <a:pt x="5369" y="1286"/>
                  </a:lnTo>
                  <a:lnTo>
                    <a:pt x="5211" y="1061"/>
                  </a:lnTo>
                  <a:lnTo>
                    <a:pt x="5008" y="858"/>
                  </a:lnTo>
                  <a:lnTo>
                    <a:pt x="4805" y="655"/>
                  </a:lnTo>
                  <a:lnTo>
                    <a:pt x="4579" y="497"/>
                  </a:lnTo>
                  <a:lnTo>
                    <a:pt x="4331" y="339"/>
                  </a:lnTo>
                  <a:lnTo>
                    <a:pt x="4083" y="226"/>
                  </a:lnTo>
                  <a:lnTo>
                    <a:pt x="3813" y="136"/>
                  </a:lnTo>
                  <a:lnTo>
                    <a:pt x="3519" y="46"/>
                  </a:lnTo>
                  <a:lnTo>
                    <a:pt x="3226" y="1"/>
                  </a:lnTo>
                  <a:lnTo>
                    <a:pt x="2933" y="1"/>
                  </a:lnTo>
                </a:path>
              </a:pathLst>
            </a:custGeom>
            <a:noFill/>
            <a:ln>
              <a:noFill/>
            </a:ln>
          </p:spPr>
          <p:txBody>
            <a:bodyPr spcFirstLastPara="1" wrap="square" lIns="121598" tIns="121598" rIns="121598" bIns="121598" anchor="ctr" anchorCtr="0">
              <a:noAutofit/>
            </a:bodyPr>
            <a:lstStyle/>
            <a:p>
              <a:pPr defTabSz="1216122"/>
              <a:endParaRPr sz="1862"/>
            </a:p>
          </p:txBody>
        </p:sp>
        <p:sp>
          <p:nvSpPr>
            <p:cNvPr id="3314" name="Google Shape;3314;p35"/>
            <p:cNvSpPr/>
            <p:nvPr/>
          </p:nvSpPr>
          <p:spPr>
            <a:xfrm>
              <a:off x="1942875" y="4277425"/>
              <a:ext cx="856600" cy="619200"/>
            </a:xfrm>
            <a:custGeom>
              <a:avLst/>
              <a:gdLst/>
              <a:ahLst/>
              <a:cxnLst/>
              <a:rect l="l" t="t" r="r" b="b"/>
              <a:pathLst>
                <a:path w="34264" h="24768" extrusionOk="0">
                  <a:moveTo>
                    <a:pt x="27226" y="0"/>
                  </a:moveTo>
                  <a:lnTo>
                    <a:pt x="20752" y="6068"/>
                  </a:lnTo>
                  <a:lnTo>
                    <a:pt x="10805" y="3474"/>
                  </a:lnTo>
                  <a:lnTo>
                    <a:pt x="0" y="6790"/>
                  </a:lnTo>
                  <a:lnTo>
                    <a:pt x="6203" y="24767"/>
                  </a:lnTo>
                  <a:lnTo>
                    <a:pt x="17143" y="20955"/>
                  </a:lnTo>
                  <a:lnTo>
                    <a:pt x="27812" y="22940"/>
                  </a:lnTo>
                  <a:lnTo>
                    <a:pt x="34263" y="15226"/>
                  </a:lnTo>
                  <a:lnTo>
                    <a:pt x="27226" y="0"/>
                  </a:lnTo>
                  <a:close/>
                </a:path>
              </a:pathLst>
            </a:custGeom>
            <a:solidFill>
              <a:schemeClr val="lt1"/>
            </a:solidFill>
            <a:ln>
              <a:noFill/>
            </a:ln>
            <a:effectLst>
              <a:outerShdw dist="38100" dir="5520000" algn="bl" rotWithShape="0">
                <a:schemeClr val="accent5">
                  <a:alpha val="50000"/>
                </a:schemeClr>
              </a:outerShdw>
            </a:effectLst>
          </p:spPr>
          <p:txBody>
            <a:bodyPr spcFirstLastPara="1" wrap="square" lIns="121598" tIns="121598" rIns="121598" bIns="121598" anchor="ctr" anchorCtr="0">
              <a:noAutofit/>
            </a:bodyPr>
            <a:lstStyle/>
            <a:p>
              <a:pPr defTabSz="1216122"/>
              <a:endParaRPr sz="1862"/>
            </a:p>
          </p:txBody>
        </p:sp>
        <p:sp>
          <p:nvSpPr>
            <p:cNvPr id="3315" name="Google Shape;3315;p35"/>
            <p:cNvSpPr/>
            <p:nvPr/>
          </p:nvSpPr>
          <p:spPr>
            <a:xfrm>
              <a:off x="1942875" y="4277425"/>
              <a:ext cx="856600" cy="619200"/>
            </a:xfrm>
            <a:custGeom>
              <a:avLst/>
              <a:gdLst/>
              <a:ahLst/>
              <a:cxnLst/>
              <a:rect l="l" t="t" r="r" b="b"/>
              <a:pathLst>
                <a:path w="34264" h="24768" fill="none" extrusionOk="0">
                  <a:moveTo>
                    <a:pt x="0" y="6790"/>
                  </a:moveTo>
                  <a:lnTo>
                    <a:pt x="10805" y="3474"/>
                  </a:lnTo>
                  <a:lnTo>
                    <a:pt x="20752" y="6068"/>
                  </a:lnTo>
                  <a:lnTo>
                    <a:pt x="27226" y="0"/>
                  </a:lnTo>
                  <a:lnTo>
                    <a:pt x="34263" y="15226"/>
                  </a:lnTo>
                  <a:lnTo>
                    <a:pt x="27812" y="22940"/>
                  </a:lnTo>
                  <a:lnTo>
                    <a:pt x="17143" y="20955"/>
                  </a:lnTo>
                  <a:lnTo>
                    <a:pt x="6203" y="24767"/>
                  </a:lnTo>
                  <a:lnTo>
                    <a:pt x="0" y="6790"/>
                  </a:lnTo>
                </a:path>
              </a:pathLst>
            </a:custGeom>
            <a:noFill/>
            <a:ln>
              <a:noFill/>
            </a:ln>
          </p:spPr>
          <p:txBody>
            <a:bodyPr spcFirstLastPara="1" wrap="square" lIns="121598" tIns="121598" rIns="121598" bIns="121598" anchor="ctr" anchorCtr="0">
              <a:noAutofit/>
            </a:bodyPr>
            <a:lstStyle/>
            <a:p>
              <a:pPr defTabSz="1216122"/>
              <a:endParaRPr sz="1862"/>
            </a:p>
          </p:txBody>
        </p:sp>
        <p:sp>
          <p:nvSpPr>
            <p:cNvPr id="3316" name="Google Shape;3316;p35"/>
            <p:cNvSpPr/>
            <p:nvPr/>
          </p:nvSpPr>
          <p:spPr>
            <a:xfrm>
              <a:off x="1975000" y="4319725"/>
              <a:ext cx="795150" cy="545325"/>
            </a:xfrm>
            <a:custGeom>
              <a:avLst/>
              <a:gdLst/>
              <a:ahLst/>
              <a:cxnLst/>
              <a:rect l="l" t="t" r="r" b="b"/>
              <a:pathLst>
                <a:path w="31806" h="21813" extrusionOk="0">
                  <a:moveTo>
                    <a:pt x="25602" y="0"/>
                  </a:moveTo>
                  <a:lnTo>
                    <a:pt x="19738" y="5504"/>
                  </a:lnTo>
                  <a:lnTo>
                    <a:pt x="9542" y="2820"/>
                  </a:lnTo>
                  <a:lnTo>
                    <a:pt x="1" y="5752"/>
                  </a:lnTo>
                  <a:lnTo>
                    <a:pt x="5550" y="21812"/>
                  </a:lnTo>
                  <a:lnTo>
                    <a:pt x="15768" y="18226"/>
                  </a:lnTo>
                  <a:lnTo>
                    <a:pt x="26121" y="20143"/>
                  </a:lnTo>
                  <a:lnTo>
                    <a:pt x="31805" y="13376"/>
                  </a:lnTo>
                  <a:lnTo>
                    <a:pt x="25602" y="0"/>
                  </a:lnTo>
                  <a:close/>
                </a:path>
              </a:pathLst>
            </a:custGeom>
            <a:solidFill>
              <a:schemeClr val="accent5"/>
            </a:solidFill>
            <a:ln>
              <a:noFill/>
            </a:ln>
          </p:spPr>
          <p:txBody>
            <a:bodyPr spcFirstLastPara="1" wrap="square" lIns="121598" tIns="121598" rIns="121598" bIns="121598" anchor="ctr" anchorCtr="0">
              <a:noAutofit/>
            </a:bodyPr>
            <a:lstStyle/>
            <a:p>
              <a:pPr defTabSz="1216122"/>
              <a:endParaRPr sz="1862"/>
            </a:p>
          </p:txBody>
        </p:sp>
        <p:sp>
          <p:nvSpPr>
            <p:cNvPr id="3317" name="Google Shape;3317;p35"/>
            <p:cNvSpPr/>
            <p:nvPr/>
          </p:nvSpPr>
          <p:spPr>
            <a:xfrm>
              <a:off x="1975000" y="4319725"/>
              <a:ext cx="795150" cy="545325"/>
            </a:xfrm>
            <a:custGeom>
              <a:avLst/>
              <a:gdLst/>
              <a:ahLst/>
              <a:cxnLst/>
              <a:rect l="l" t="t" r="r" b="b"/>
              <a:pathLst>
                <a:path w="31806" h="21813" fill="none" extrusionOk="0">
                  <a:moveTo>
                    <a:pt x="1" y="5752"/>
                  </a:moveTo>
                  <a:lnTo>
                    <a:pt x="9542" y="2820"/>
                  </a:lnTo>
                  <a:lnTo>
                    <a:pt x="19738" y="5504"/>
                  </a:lnTo>
                  <a:lnTo>
                    <a:pt x="25602" y="0"/>
                  </a:lnTo>
                  <a:lnTo>
                    <a:pt x="31805" y="13376"/>
                  </a:lnTo>
                  <a:lnTo>
                    <a:pt x="26121" y="20143"/>
                  </a:lnTo>
                  <a:lnTo>
                    <a:pt x="15768" y="18226"/>
                  </a:lnTo>
                  <a:lnTo>
                    <a:pt x="5550" y="21812"/>
                  </a:lnTo>
                  <a:lnTo>
                    <a:pt x="1" y="5752"/>
                  </a:lnTo>
                </a:path>
              </a:pathLst>
            </a:custGeom>
            <a:noFill/>
            <a:ln>
              <a:noFill/>
            </a:ln>
          </p:spPr>
          <p:txBody>
            <a:bodyPr spcFirstLastPara="1" wrap="square" lIns="121598" tIns="121598" rIns="121598" bIns="121598" anchor="ctr" anchorCtr="0">
              <a:noAutofit/>
            </a:bodyPr>
            <a:lstStyle/>
            <a:p>
              <a:pPr defTabSz="1216122"/>
              <a:endParaRPr sz="1862"/>
            </a:p>
          </p:txBody>
        </p:sp>
        <p:sp>
          <p:nvSpPr>
            <p:cNvPr id="3318" name="Google Shape;3318;p35"/>
            <p:cNvSpPr/>
            <p:nvPr/>
          </p:nvSpPr>
          <p:spPr>
            <a:xfrm>
              <a:off x="2432350" y="4649600"/>
              <a:ext cx="82900" cy="44575"/>
            </a:xfrm>
            <a:custGeom>
              <a:avLst/>
              <a:gdLst/>
              <a:ahLst/>
              <a:cxnLst/>
              <a:rect l="l" t="t" r="r" b="b"/>
              <a:pathLst>
                <a:path w="3316" h="1783" extrusionOk="0">
                  <a:moveTo>
                    <a:pt x="2346" y="1"/>
                  </a:move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lnTo>
                    <a:pt x="2797" y="768"/>
                  </a:lnTo>
                  <a:lnTo>
                    <a:pt x="3000" y="632"/>
                  </a:lnTo>
                  <a:lnTo>
                    <a:pt x="3068" y="565"/>
                  </a:lnTo>
                  <a:lnTo>
                    <a:pt x="3068" y="542"/>
                  </a:lnTo>
                  <a:lnTo>
                    <a:pt x="2707" y="249"/>
                  </a:lnTo>
                  <a:lnTo>
                    <a:pt x="2346" y="1"/>
                  </a:lnTo>
                  <a:close/>
                </a:path>
              </a:pathLst>
            </a:custGeom>
            <a:solidFill>
              <a:srgbClr val="FFFCF4"/>
            </a:solidFill>
            <a:ln>
              <a:noFill/>
            </a:ln>
          </p:spPr>
          <p:txBody>
            <a:bodyPr spcFirstLastPara="1" wrap="square" lIns="121598" tIns="121598" rIns="121598" bIns="121598" anchor="ctr" anchorCtr="0">
              <a:noAutofit/>
            </a:bodyPr>
            <a:lstStyle/>
            <a:p>
              <a:pPr defTabSz="1216122"/>
              <a:endParaRPr sz="1862"/>
            </a:p>
          </p:txBody>
        </p:sp>
        <p:sp>
          <p:nvSpPr>
            <p:cNvPr id="3319" name="Google Shape;3319;p35"/>
            <p:cNvSpPr/>
            <p:nvPr/>
          </p:nvSpPr>
          <p:spPr>
            <a:xfrm>
              <a:off x="2432350" y="4649600"/>
              <a:ext cx="82900" cy="44575"/>
            </a:xfrm>
            <a:custGeom>
              <a:avLst/>
              <a:gdLst/>
              <a:ahLst/>
              <a:cxnLst/>
              <a:rect l="l" t="t" r="r" b="b"/>
              <a:pathLst>
                <a:path w="3316" h="1783" fill="none" extrusionOk="0">
                  <a:moveTo>
                    <a:pt x="2504" y="971"/>
                  </a:moveTo>
                  <a:lnTo>
                    <a:pt x="2504" y="971"/>
                  </a:lnTo>
                  <a:lnTo>
                    <a:pt x="2797" y="768"/>
                  </a:lnTo>
                  <a:lnTo>
                    <a:pt x="3000" y="632"/>
                  </a:lnTo>
                  <a:lnTo>
                    <a:pt x="3068" y="565"/>
                  </a:lnTo>
                  <a:lnTo>
                    <a:pt x="3068" y="542"/>
                  </a:lnTo>
                  <a:lnTo>
                    <a:pt x="3068" y="542"/>
                  </a:lnTo>
                  <a:lnTo>
                    <a:pt x="2707" y="249"/>
                  </a:lnTo>
                  <a:lnTo>
                    <a:pt x="2346" y="1"/>
                  </a:ln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path>
              </a:pathLst>
            </a:custGeom>
            <a:noFill/>
            <a:ln>
              <a:noFill/>
            </a:ln>
          </p:spPr>
          <p:txBody>
            <a:bodyPr spcFirstLastPara="1" wrap="square" lIns="121598" tIns="121598" rIns="121598" bIns="121598" anchor="ctr" anchorCtr="0">
              <a:noAutofit/>
            </a:bodyPr>
            <a:lstStyle/>
            <a:p>
              <a:pPr defTabSz="1216122"/>
              <a:endParaRPr sz="1862"/>
            </a:p>
          </p:txBody>
        </p:sp>
        <p:sp>
          <p:nvSpPr>
            <p:cNvPr id="3320" name="Google Shape;3320;p35"/>
            <p:cNvSpPr/>
            <p:nvPr/>
          </p:nvSpPr>
          <p:spPr>
            <a:xfrm>
              <a:off x="2263175" y="4491150"/>
              <a:ext cx="218250" cy="222775"/>
            </a:xfrm>
            <a:custGeom>
              <a:avLst/>
              <a:gdLst/>
              <a:ahLst/>
              <a:cxnLst/>
              <a:rect l="l" t="t" r="r" b="b"/>
              <a:pathLst>
                <a:path w="8730" h="8911" extrusionOk="0">
                  <a:moveTo>
                    <a:pt x="4286" y="0"/>
                  </a:moveTo>
                  <a:lnTo>
                    <a:pt x="4105" y="45"/>
                  </a:lnTo>
                  <a:lnTo>
                    <a:pt x="3925" y="90"/>
                  </a:lnTo>
                  <a:lnTo>
                    <a:pt x="3767" y="181"/>
                  </a:lnTo>
                  <a:lnTo>
                    <a:pt x="2865" y="812"/>
                  </a:lnTo>
                  <a:lnTo>
                    <a:pt x="2662" y="925"/>
                  </a:lnTo>
                  <a:lnTo>
                    <a:pt x="2459" y="993"/>
                  </a:lnTo>
                  <a:lnTo>
                    <a:pt x="970" y="1286"/>
                  </a:lnTo>
                  <a:lnTo>
                    <a:pt x="790" y="1354"/>
                  </a:lnTo>
                  <a:lnTo>
                    <a:pt x="609" y="1444"/>
                  </a:lnTo>
                  <a:lnTo>
                    <a:pt x="474" y="1557"/>
                  </a:lnTo>
                  <a:lnTo>
                    <a:pt x="361" y="1692"/>
                  </a:lnTo>
                  <a:lnTo>
                    <a:pt x="68" y="2233"/>
                  </a:lnTo>
                  <a:lnTo>
                    <a:pt x="23" y="2324"/>
                  </a:lnTo>
                  <a:lnTo>
                    <a:pt x="0" y="2414"/>
                  </a:lnTo>
                  <a:lnTo>
                    <a:pt x="0" y="2527"/>
                  </a:lnTo>
                  <a:lnTo>
                    <a:pt x="0" y="2617"/>
                  </a:lnTo>
                  <a:lnTo>
                    <a:pt x="45" y="2707"/>
                  </a:lnTo>
                  <a:lnTo>
                    <a:pt x="90" y="2797"/>
                  </a:lnTo>
                  <a:lnTo>
                    <a:pt x="158" y="2887"/>
                  </a:lnTo>
                  <a:lnTo>
                    <a:pt x="248" y="2955"/>
                  </a:lnTo>
                  <a:lnTo>
                    <a:pt x="722" y="3384"/>
                  </a:lnTo>
                  <a:lnTo>
                    <a:pt x="902" y="3519"/>
                  </a:lnTo>
                  <a:lnTo>
                    <a:pt x="1692" y="3948"/>
                  </a:lnTo>
                  <a:lnTo>
                    <a:pt x="2504" y="3609"/>
                  </a:lnTo>
                  <a:lnTo>
                    <a:pt x="2684" y="4128"/>
                  </a:lnTo>
                  <a:lnTo>
                    <a:pt x="2481" y="4805"/>
                  </a:lnTo>
                  <a:lnTo>
                    <a:pt x="1557" y="4489"/>
                  </a:lnTo>
                  <a:lnTo>
                    <a:pt x="790" y="4940"/>
                  </a:lnTo>
                  <a:lnTo>
                    <a:pt x="654" y="5008"/>
                  </a:lnTo>
                  <a:lnTo>
                    <a:pt x="90" y="5481"/>
                  </a:lnTo>
                  <a:lnTo>
                    <a:pt x="542" y="6361"/>
                  </a:lnTo>
                  <a:lnTo>
                    <a:pt x="654" y="6519"/>
                  </a:lnTo>
                  <a:lnTo>
                    <a:pt x="790" y="6632"/>
                  </a:lnTo>
                  <a:lnTo>
                    <a:pt x="970" y="6745"/>
                  </a:lnTo>
                  <a:lnTo>
                    <a:pt x="1173" y="6835"/>
                  </a:lnTo>
                  <a:lnTo>
                    <a:pt x="1354" y="6903"/>
                  </a:lnTo>
                  <a:lnTo>
                    <a:pt x="1557" y="6948"/>
                  </a:lnTo>
                  <a:lnTo>
                    <a:pt x="1782" y="6970"/>
                  </a:lnTo>
                  <a:lnTo>
                    <a:pt x="1985" y="6970"/>
                  </a:lnTo>
                  <a:lnTo>
                    <a:pt x="2188" y="6948"/>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466" y="8166"/>
                  </a:lnTo>
                  <a:lnTo>
                    <a:pt x="4579" y="8256"/>
                  </a:lnTo>
                  <a:lnTo>
                    <a:pt x="5459" y="8910"/>
                  </a:lnTo>
                  <a:lnTo>
                    <a:pt x="6045" y="8842"/>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lnTo>
                    <a:pt x="7015" y="4128"/>
                  </a:lnTo>
                  <a:lnTo>
                    <a:pt x="7602" y="4421"/>
                  </a:lnTo>
                  <a:lnTo>
                    <a:pt x="7827" y="5008"/>
                  </a:lnTo>
                  <a:lnTo>
                    <a:pt x="8684" y="5301"/>
                  </a:lnTo>
                  <a:lnTo>
                    <a:pt x="8730" y="4985"/>
                  </a:lnTo>
                  <a:lnTo>
                    <a:pt x="8730" y="4963"/>
                  </a:lnTo>
                  <a:lnTo>
                    <a:pt x="8075" y="4737"/>
                  </a:lnTo>
                  <a:lnTo>
                    <a:pt x="8256" y="3542"/>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218" y="1196"/>
                  </a:lnTo>
                  <a:lnTo>
                    <a:pt x="7534" y="609"/>
                  </a:lnTo>
                  <a:lnTo>
                    <a:pt x="6902" y="23"/>
                  </a:lnTo>
                  <a:lnTo>
                    <a:pt x="4511" y="0"/>
                  </a:lnTo>
                  <a:close/>
                </a:path>
              </a:pathLst>
            </a:custGeom>
            <a:solidFill>
              <a:schemeClr val="accent3"/>
            </a:solidFill>
            <a:ln>
              <a:noFill/>
            </a:ln>
          </p:spPr>
          <p:txBody>
            <a:bodyPr spcFirstLastPara="1" wrap="square" lIns="121598" tIns="121598" rIns="121598" bIns="121598" anchor="ctr" anchorCtr="0">
              <a:noAutofit/>
            </a:bodyPr>
            <a:lstStyle/>
            <a:p>
              <a:pPr defTabSz="1216122"/>
              <a:endParaRPr sz="1862"/>
            </a:p>
          </p:txBody>
        </p:sp>
        <p:sp>
          <p:nvSpPr>
            <p:cNvPr id="3321" name="Google Shape;3321;p35"/>
            <p:cNvSpPr/>
            <p:nvPr/>
          </p:nvSpPr>
          <p:spPr>
            <a:xfrm>
              <a:off x="2263175" y="4491150"/>
              <a:ext cx="218250" cy="222775"/>
            </a:xfrm>
            <a:custGeom>
              <a:avLst/>
              <a:gdLst/>
              <a:ahLst/>
              <a:cxnLst/>
              <a:rect l="l" t="t" r="r" b="b"/>
              <a:pathLst>
                <a:path w="8730" h="8911" fill="none" extrusionOk="0">
                  <a:moveTo>
                    <a:pt x="6203" y="3880"/>
                  </a:moveTo>
                  <a:lnTo>
                    <a:pt x="6203" y="3880"/>
                  </a:lnTo>
                  <a:lnTo>
                    <a:pt x="7015" y="4128"/>
                  </a:lnTo>
                  <a:lnTo>
                    <a:pt x="7602" y="4421"/>
                  </a:lnTo>
                  <a:lnTo>
                    <a:pt x="7827" y="5008"/>
                  </a:lnTo>
                  <a:lnTo>
                    <a:pt x="7827" y="5008"/>
                  </a:lnTo>
                  <a:lnTo>
                    <a:pt x="7827" y="5008"/>
                  </a:lnTo>
                  <a:lnTo>
                    <a:pt x="8684" y="5301"/>
                  </a:lnTo>
                  <a:lnTo>
                    <a:pt x="8730" y="4985"/>
                  </a:lnTo>
                  <a:lnTo>
                    <a:pt x="8730" y="4963"/>
                  </a:lnTo>
                  <a:lnTo>
                    <a:pt x="8730" y="4963"/>
                  </a:lnTo>
                  <a:lnTo>
                    <a:pt x="8075" y="4737"/>
                  </a:lnTo>
                  <a:lnTo>
                    <a:pt x="8256" y="3542"/>
                  </a:lnTo>
                  <a:lnTo>
                    <a:pt x="8256" y="3542"/>
                  </a:lnTo>
                  <a:lnTo>
                    <a:pt x="8256" y="3542"/>
                  </a:lnTo>
                  <a:lnTo>
                    <a:pt x="7760" y="3203"/>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985" y="1963"/>
                  </a:lnTo>
                  <a:lnTo>
                    <a:pt x="7218" y="1196"/>
                  </a:lnTo>
                  <a:lnTo>
                    <a:pt x="7534" y="609"/>
                  </a:lnTo>
                  <a:lnTo>
                    <a:pt x="7534" y="609"/>
                  </a:lnTo>
                  <a:lnTo>
                    <a:pt x="7534" y="609"/>
                  </a:lnTo>
                  <a:lnTo>
                    <a:pt x="6902" y="23"/>
                  </a:lnTo>
                  <a:lnTo>
                    <a:pt x="4511" y="0"/>
                  </a:lnTo>
                  <a:lnTo>
                    <a:pt x="4511" y="0"/>
                  </a:lnTo>
                  <a:lnTo>
                    <a:pt x="4286" y="0"/>
                  </a:lnTo>
                  <a:lnTo>
                    <a:pt x="4105" y="45"/>
                  </a:lnTo>
                  <a:lnTo>
                    <a:pt x="3925" y="90"/>
                  </a:lnTo>
                  <a:lnTo>
                    <a:pt x="3767" y="181"/>
                  </a:lnTo>
                  <a:lnTo>
                    <a:pt x="2865" y="812"/>
                  </a:lnTo>
                  <a:lnTo>
                    <a:pt x="2865" y="812"/>
                  </a:lnTo>
                  <a:lnTo>
                    <a:pt x="2662" y="925"/>
                  </a:lnTo>
                  <a:lnTo>
                    <a:pt x="2459" y="993"/>
                  </a:lnTo>
                  <a:lnTo>
                    <a:pt x="970" y="1286"/>
                  </a:lnTo>
                  <a:lnTo>
                    <a:pt x="970" y="1286"/>
                  </a:lnTo>
                  <a:lnTo>
                    <a:pt x="790" y="1354"/>
                  </a:lnTo>
                  <a:lnTo>
                    <a:pt x="609" y="1444"/>
                  </a:lnTo>
                  <a:lnTo>
                    <a:pt x="474" y="1557"/>
                  </a:lnTo>
                  <a:lnTo>
                    <a:pt x="361" y="1692"/>
                  </a:lnTo>
                  <a:lnTo>
                    <a:pt x="68" y="2233"/>
                  </a:lnTo>
                  <a:lnTo>
                    <a:pt x="68" y="2233"/>
                  </a:lnTo>
                  <a:lnTo>
                    <a:pt x="23" y="2324"/>
                  </a:lnTo>
                  <a:lnTo>
                    <a:pt x="0" y="2414"/>
                  </a:lnTo>
                  <a:lnTo>
                    <a:pt x="0" y="2527"/>
                  </a:lnTo>
                  <a:lnTo>
                    <a:pt x="0" y="2617"/>
                  </a:lnTo>
                  <a:lnTo>
                    <a:pt x="45" y="2707"/>
                  </a:lnTo>
                  <a:lnTo>
                    <a:pt x="90" y="2797"/>
                  </a:lnTo>
                  <a:lnTo>
                    <a:pt x="158" y="2887"/>
                  </a:lnTo>
                  <a:lnTo>
                    <a:pt x="248" y="2955"/>
                  </a:lnTo>
                  <a:lnTo>
                    <a:pt x="722" y="3384"/>
                  </a:lnTo>
                  <a:lnTo>
                    <a:pt x="722" y="3384"/>
                  </a:lnTo>
                  <a:lnTo>
                    <a:pt x="902" y="3519"/>
                  </a:lnTo>
                  <a:lnTo>
                    <a:pt x="1692" y="3948"/>
                  </a:lnTo>
                  <a:lnTo>
                    <a:pt x="2504" y="3609"/>
                  </a:lnTo>
                  <a:lnTo>
                    <a:pt x="2684" y="4128"/>
                  </a:lnTo>
                  <a:lnTo>
                    <a:pt x="2481" y="4805"/>
                  </a:lnTo>
                  <a:lnTo>
                    <a:pt x="1557" y="4489"/>
                  </a:lnTo>
                  <a:lnTo>
                    <a:pt x="790" y="4940"/>
                  </a:lnTo>
                  <a:lnTo>
                    <a:pt x="790" y="4940"/>
                  </a:lnTo>
                  <a:lnTo>
                    <a:pt x="654" y="5008"/>
                  </a:lnTo>
                  <a:lnTo>
                    <a:pt x="90" y="5481"/>
                  </a:lnTo>
                  <a:lnTo>
                    <a:pt x="542" y="6361"/>
                  </a:lnTo>
                  <a:lnTo>
                    <a:pt x="542" y="6361"/>
                  </a:lnTo>
                  <a:lnTo>
                    <a:pt x="654" y="6519"/>
                  </a:lnTo>
                  <a:lnTo>
                    <a:pt x="790" y="6632"/>
                  </a:lnTo>
                  <a:lnTo>
                    <a:pt x="970" y="6745"/>
                  </a:lnTo>
                  <a:lnTo>
                    <a:pt x="1173" y="6835"/>
                  </a:lnTo>
                  <a:lnTo>
                    <a:pt x="1354" y="6903"/>
                  </a:lnTo>
                  <a:lnTo>
                    <a:pt x="1354" y="6903"/>
                  </a:lnTo>
                  <a:lnTo>
                    <a:pt x="1557" y="6948"/>
                  </a:lnTo>
                  <a:lnTo>
                    <a:pt x="1782" y="6970"/>
                  </a:lnTo>
                  <a:lnTo>
                    <a:pt x="1985" y="6970"/>
                  </a:lnTo>
                  <a:lnTo>
                    <a:pt x="2188" y="6948"/>
                  </a:lnTo>
                  <a:lnTo>
                    <a:pt x="2459" y="6903"/>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376" y="8053"/>
                  </a:lnTo>
                  <a:lnTo>
                    <a:pt x="4466" y="8166"/>
                  </a:lnTo>
                  <a:lnTo>
                    <a:pt x="4579" y="8256"/>
                  </a:lnTo>
                  <a:lnTo>
                    <a:pt x="5459" y="8910"/>
                  </a:lnTo>
                  <a:lnTo>
                    <a:pt x="6045" y="8842"/>
                  </a:lnTo>
                  <a:lnTo>
                    <a:pt x="6068" y="6903"/>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path>
              </a:pathLst>
            </a:custGeom>
            <a:noFill/>
            <a:ln>
              <a:noFill/>
            </a:ln>
          </p:spPr>
          <p:txBody>
            <a:bodyPr spcFirstLastPara="1" wrap="square" lIns="121598" tIns="121598" rIns="121598" bIns="121598" anchor="ctr" anchorCtr="0">
              <a:noAutofit/>
            </a:bodyPr>
            <a:lstStyle/>
            <a:p>
              <a:pPr defTabSz="1216122"/>
              <a:endParaRPr sz="1862"/>
            </a:p>
          </p:txBody>
        </p:sp>
        <p:sp>
          <p:nvSpPr>
            <p:cNvPr id="3322" name="Google Shape;3322;p35"/>
            <p:cNvSpPr/>
            <p:nvPr/>
          </p:nvSpPr>
          <p:spPr>
            <a:xfrm>
              <a:off x="2053400" y="4517075"/>
              <a:ext cx="225575" cy="217700"/>
            </a:xfrm>
            <a:custGeom>
              <a:avLst/>
              <a:gdLst/>
              <a:ahLst/>
              <a:cxnLst/>
              <a:rect l="l" t="t" r="r" b="b"/>
              <a:pathLst>
                <a:path w="9023" h="8708" extrusionOk="0">
                  <a:moveTo>
                    <a:pt x="3316" y="1"/>
                  </a:moveTo>
                  <a:lnTo>
                    <a:pt x="2955" y="520"/>
                  </a:lnTo>
                  <a:lnTo>
                    <a:pt x="2887" y="610"/>
                  </a:lnTo>
                  <a:lnTo>
                    <a:pt x="3000" y="700"/>
                  </a:lnTo>
                  <a:lnTo>
                    <a:pt x="3203" y="813"/>
                  </a:lnTo>
                  <a:lnTo>
                    <a:pt x="3519" y="1038"/>
                  </a:lnTo>
                  <a:lnTo>
                    <a:pt x="3654" y="1399"/>
                  </a:lnTo>
                  <a:lnTo>
                    <a:pt x="2730" y="1647"/>
                  </a:lnTo>
                  <a:lnTo>
                    <a:pt x="1850" y="1467"/>
                  </a:lnTo>
                  <a:lnTo>
                    <a:pt x="1692" y="1444"/>
                  </a:lnTo>
                  <a:lnTo>
                    <a:pt x="1376" y="1444"/>
                  </a:lnTo>
                  <a:lnTo>
                    <a:pt x="1218" y="1467"/>
                  </a:lnTo>
                  <a:lnTo>
                    <a:pt x="1083" y="1512"/>
                  </a:lnTo>
                  <a:lnTo>
                    <a:pt x="948" y="1557"/>
                  </a:lnTo>
                  <a:lnTo>
                    <a:pt x="835" y="1625"/>
                  </a:lnTo>
                  <a:lnTo>
                    <a:pt x="722" y="1693"/>
                  </a:lnTo>
                  <a:lnTo>
                    <a:pt x="0" y="2369"/>
                  </a:lnTo>
                  <a:lnTo>
                    <a:pt x="519" y="2550"/>
                  </a:lnTo>
                  <a:lnTo>
                    <a:pt x="1579" y="2031"/>
                  </a:lnTo>
                  <a:lnTo>
                    <a:pt x="2188" y="2369"/>
                  </a:lnTo>
                  <a:lnTo>
                    <a:pt x="2233" y="3226"/>
                  </a:lnTo>
                  <a:lnTo>
                    <a:pt x="2256" y="3339"/>
                  </a:lnTo>
                  <a:lnTo>
                    <a:pt x="2301" y="3429"/>
                  </a:lnTo>
                  <a:lnTo>
                    <a:pt x="2369" y="3520"/>
                  </a:lnTo>
                  <a:lnTo>
                    <a:pt x="2436" y="3632"/>
                  </a:lnTo>
                  <a:lnTo>
                    <a:pt x="2527" y="3700"/>
                  </a:lnTo>
                  <a:lnTo>
                    <a:pt x="2639" y="3790"/>
                  </a:lnTo>
                  <a:lnTo>
                    <a:pt x="2775" y="3858"/>
                  </a:lnTo>
                  <a:lnTo>
                    <a:pt x="2910" y="3903"/>
                  </a:lnTo>
                  <a:lnTo>
                    <a:pt x="3000" y="3948"/>
                  </a:lnTo>
                  <a:lnTo>
                    <a:pt x="3248" y="4061"/>
                  </a:lnTo>
                  <a:lnTo>
                    <a:pt x="3361" y="4129"/>
                  </a:lnTo>
                  <a:lnTo>
                    <a:pt x="3451" y="4196"/>
                  </a:lnTo>
                  <a:lnTo>
                    <a:pt x="3542" y="4287"/>
                  </a:lnTo>
                  <a:lnTo>
                    <a:pt x="3609" y="4377"/>
                  </a:lnTo>
                  <a:lnTo>
                    <a:pt x="3654" y="4467"/>
                  </a:lnTo>
                  <a:lnTo>
                    <a:pt x="3677" y="4557"/>
                  </a:lnTo>
                  <a:lnTo>
                    <a:pt x="3767" y="4963"/>
                  </a:lnTo>
                  <a:lnTo>
                    <a:pt x="3790" y="5076"/>
                  </a:lnTo>
                  <a:lnTo>
                    <a:pt x="3857" y="5189"/>
                  </a:lnTo>
                  <a:lnTo>
                    <a:pt x="3948" y="5302"/>
                  </a:lnTo>
                  <a:lnTo>
                    <a:pt x="4060" y="5392"/>
                  </a:lnTo>
                  <a:lnTo>
                    <a:pt x="4692" y="5843"/>
                  </a:lnTo>
                  <a:lnTo>
                    <a:pt x="4918" y="6475"/>
                  </a:lnTo>
                  <a:lnTo>
                    <a:pt x="5978" y="6655"/>
                  </a:lnTo>
                  <a:lnTo>
                    <a:pt x="6339" y="7647"/>
                  </a:lnTo>
                  <a:lnTo>
                    <a:pt x="6384" y="7738"/>
                  </a:lnTo>
                  <a:lnTo>
                    <a:pt x="6429" y="7805"/>
                  </a:lnTo>
                  <a:lnTo>
                    <a:pt x="6587" y="7963"/>
                  </a:lnTo>
                  <a:lnTo>
                    <a:pt x="6790" y="8099"/>
                  </a:lnTo>
                  <a:lnTo>
                    <a:pt x="7038" y="8211"/>
                  </a:lnTo>
                  <a:lnTo>
                    <a:pt x="8684" y="8708"/>
                  </a:lnTo>
                  <a:lnTo>
                    <a:pt x="9023" y="8482"/>
                  </a:lnTo>
                  <a:lnTo>
                    <a:pt x="8391" y="8053"/>
                  </a:lnTo>
                  <a:lnTo>
                    <a:pt x="8166" y="7354"/>
                  </a:lnTo>
                  <a:lnTo>
                    <a:pt x="8143" y="7264"/>
                  </a:lnTo>
                  <a:lnTo>
                    <a:pt x="8143" y="7196"/>
                  </a:lnTo>
                  <a:lnTo>
                    <a:pt x="8143" y="7106"/>
                  </a:lnTo>
                  <a:lnTo>
                    <a:pt x="8166" y="7016"/>
                  </a:lnTo>
                  <a:lnTo>
                    <a:pt x="8211" y="6948"/>
                  </a:lnTo>
                  <a:lnTo>
                    <a:pt x="8256" y="6881"/>
                  </a:lnTo>
                  <a:lnTo>
                    <a:pt x="8414" y="6745"/>
                  </a:lnTo>
                  <a:lnTo>
                    <a:pt x="8572" y="6632"/>
                  </a:lnTo>
                  <a:lnTo>
                    <a:pt x="8662" y="6542"/>
                  </a:lnTo>
                  <a:lnTo>
                    <a:pt x="8752" y="6452"/>
                  </a:lnTo>
                  <a:lnTo>
                    <a:pt x="8797" y="6339"/>
                  </a:lnTo>
                  <a:lnTo>
                    <a:pt x="8820" y="6226"/>
                  </a:lnTo>
                  <a:lnTo>
                    <a:pt x="8820" y="6114"/>
                  </a:lnTo>
                  <a:lnTo>
                    <a:pt x="8797" y="6001"/>
                  </a:lnTo>
                  <a:lnTo>
                    <a:pt x="8752" y="5888"/>
                  </a:lnTo>
                  <a:lnTo>
                    <a:pt x="8662" y="5775"/>
                  </a:lnTo>
                  <a:lnTo>
                    <a:pt x="8504" y="5640"/>
                  </a:lnTo>
                  <a:lnTo>
                    <a:pt x="8301" y="5505"/>
                  </a:lnTo>
                  <a:lnTo>
                    <a:pt x="8075" y="5437"/>
                  </a:lnTo>
                  <a:lnTo>
                    <a:pt x="7827" y="5369"/>
                  </a:lnTo>
                  <a:lnTo>
                    <a:pt x="5617" y="5099"/>
                  </a:lnTo>
                  <a:lnTo>
                    <a:pt x="5188" y="5437"/>
                  </a:lnTo>
                  <a:lnTo>
                    <a:pt x="4557" y="5099"/>
                  </a:lnTo>
                  <a:lnTo>
                    <a:pt x="4624" y="4557"/>
                  </a:lnTo>
                  <a:lnTo>
                    <a:pt x="5369" y="4467"/>
                  </a:lnTo>
                  <a:lnTo>
                    <a:pt x="5572" y="4399"/>
                  </a:lnTo>
                  <a:lnTo>
                    <a:pt x="5752" y="4332"/>
                  </a:lnTo>
                  <a:lnTo>
                    <a:pt x="5887" y="4241"/>
                  </a:lnTo>
                  <a:lnTo>
                    <a:pt x="6023" y="4106"/>
                  </a:lnTo>
                  <a:lnTo>
                    <a:pt x="6587" y="3339"/>
                  </a:lnTo>
                  <a:lnTo>
                    <a:pt x="7376" y="3339"/>
                  </a:lnTo>
                  <a:lnTo>
                    <a:pt x="7963" y="3001"/>
                  </a:lnTo>
                  <a:lnTo>
                    <a:pt x="7850" y="2866"/>
                  </a:lnTo>
                  <a:lnTo>
                    <a:pt x="7489" y="2392"/>
                  </a:lnTo>
                  <a:lnTo>
                    <a:pt x="6745" y="2166"/>
                  </a:lnTo>
                  <a:lnTo>
                    <a:pt x="6925" y="1715"/>
                  </a:lnTo>
                  <a:lnTo>
                    <a:pt x="6722" y="1467"/>
                  </a:lnTo>
                  <a:lnTo>
                    <a:pt x="5730" y="1422"/>
                  </a:lnTo>
                  <a:lnTo>
                    <a:pt x="5481" y="2031"/>
                  </a:lnTo>
                  <a:lnTo>
                    <a:pt x="4511" y="1535"/>
                  </a:lnTo>
                  <a:lnTo>
                    <a:pt x="4376" y="1377"/>
                  </a:lnTo>
                  <a:lnTo>
                    <a:pt x="4331" y="1287"/>
                  </a:lnTo>
                  <a:lnTo>
                    <a:pt x="4782" y="948"/>
                  </a:lnTo>
                  <a:lnTo>
                    <a:pt x="5842" y="587"/>
                  </a:lnTo>
                  <a:lnTo>
                    <a:pt x="6857" y="993"/>
                  </a:lnTo>
                  <a:lnTo>
                    <a:pt x="7173" y="723"/>
                  </a:lnTo>
                  <a:lnTo>
                    <a:pt x="6812" y="384"/>
                  </a:lnTo>
                  <a:lnTo>
                    <a:pt x="6496" y="91"/>
                  </a:lnTo>
                  <a:lnTo>
                    <a:pt x="3316" y="1"/>
                  </a:lnTo>
                  <a:close/>
                </a:path>
              </a:pathLst>
            </a:custGeom>
            <a:solidFill>
              <a:schemeClr val="accent3"/>
            </a:solidFill>
            <a:ln>
              <a:noFill/>
            </a:ln>
          </p:spPr>
          <p:txBody>
            <a:bodyPr spcFirstLastPara="1" wrap="square" lIns="121598" tIns="121598" rIns="121598" bIns="121598" anchor="ctr" anchorCtr="0">
              <a:noAutofit/>
            </a:bodyPr>
            <a:lstStyle/>
            <a:p>
              <a:pPr defTabSz="1216122"/>
              <a:endParaRPr sz="1862"/>
            </a:p>
          </p:txBody>
        </p:sp>
        <p:sp>
          <p:nvSpPr>
            <p:cNvPr id="3323" name="Google Shape;3323;p35"/>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rgbClr val="FFFCF4"/>
            </a:solidFill>
            <a:ln>
              <a:noFill/>
            </a:ln>
          </p:spPr>
          <p:txBody>
            <a:bodyPr spcFirstLastPara="1" wrap="square" lIns="121598" tIns="121598" rIns="121598" bIns="121598" anchor="ctr" anchorCtr="0">
              <a:noAutofit/>
            </a:bodyPr>
            <a:lstStyle/>
            <a:p>
              <a:pPr defTabSz="1216122"/>
              <a:endParaRPr sz="1862"/>
            </a:p>
          </p:txBody>
        </p:sp>
        <p:sp>
          <p:nvSpPr>
            <p:cNvPr id="3324" name="Google Shape;3324;p35"/>
            <p:cNvSpPr/>
            <p:nvPr/>
          </p:nvSpPr>
          <p:spPr>
            <a:xfrm>
              <a:off x="2444750" y="4649600"/>
              <a:ext cx="70500" cy="44575"/>
            </a:xfrm>
            <a:custGeom>
              <a:avLst/>
              <a:gdLst/>
              <a:ahLst/>
              <a:cxnLst/>
              <a:rect l="l" t="t" r="r" b="b"/>
              <a:pathLst>
                <a:path w="2820" h="1783" fill="none" extrusionOk="0">
                  <a:moveTo>
                    <a:pt x="2008" y="971"/>
                  </a:moveTo>
                  <a:lnTo>
                    <a:pt x="2008" y="971"/>
                  </a:lnTo>
                  <a:lnTo>
                    <a:pt x="2324" y="768"/>
                  </a:lnTo>
                  <a:lnTo>
                    <a:pt x="2504" y="632"/>
                  </a:lnTo>
                  <a:lnTo>
                    <a:pt x="2572" y="565"/>
                  </a:lnTo>
                  <a:lnTo>
                    <a:pt x="2572" y="542"/>
                  </a:lnTo>
                  <a:lnTo>
                    <a:pt x="2572" y="542"/>
                  </a:lnTo>
                  <a:lnTo>
                    <a:pt x="2211" y="249"/>
                  </a:lnTo>
                  <a:lnTo>
                    <a:pt x="1850" y="1"/>
                  </a:ln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path>
              </a:pathLst>
            </a:custGeom>
            <a:noFill/>
            <a:ln>
              <a:noFill/>
            </a:ln>
          </p:spPr>
          <p:txBody>
            <a:bodyPr spcFirstLastPara="1" wrap="square" lIns="121598" tIns="121598" rIns="121598" bIns="121598" anchor="ctr" anchorCtr="0">
              <a:noAutofit/>
            </a:bodyPr>
            <a:lstStyle/>
            <a:p>
              <a:pPr defTabSz="1216122"/>
              <a:endParaRPr sz="1862"/>
            </a:p>
          </p:txBody>
        </p:sp>
        <p:sp>
          <p:nvSpPr>
            <p:cNvPr id="3325" name="Google Shape;3325;p35"/>
            <p:cNvSpPr/>
            <p:nvPr/>
          </p:nvSpPr>
          <p:spPr>
            <a:xfrm>
              <a:off x="2212975" y="4364275"/>
              <a:ext cx="425225" cy="486675"/>
            </a:xfrm>
            <a:custGeom>
              <a:avLst/>
              <a:gdLst/>
              <a:ahLst/>
              <a:cxnLst/>
              <a:rect l="l" t="t" r="r" b="b"/>
              <a:pathLst>
                <a:path w="17009" h="19467" extrusionOk="0">
                  <a:moveTo>
                    <a:pt x="1" y="0"/>
                  </a:moveTo>
                  <a:lnTo>
                    <a:pt x="407" y="1150"/>
                  </a:lnTo>
                  <a:lnTo>
                    <a:pt x="10219" y="3722"/>
                  </a:lnTo>
                  <a:lnTo>
                    <a:pt x="10354" y="3586"/>
                  </a:lnTo>
                  <a:lnTo>
                    <a:pt x="9948" y="2594"/>
                  </a:lnTo>
                  <a:lnTo>
                    <a:pt x="8730" y="2278"/>
                  </a:lnTo>
                  <a:lnTo>
                    <a:pt x="3722" y="970"/>
                  </a:lnTo>
                  <a:lnTo>
                    <a:pt x="1" y="0"/>
                  </a:lnTo>
                  <a:close/>
                  <a:moveTo>
                    <a:pt x="6249" y="16444"/>
                  </a:moveTo>
                  <a:lnTo>
                    <a:pt x="6001" y="16556"/>
                  </a:lnTo>
                  <a:lnTo>
                    <a:pt x="6339" y="17481"/>
                  </a:lnTo>
                  <a:lnTo>
                    <a:pt x="17008" y="19466"/>
                  </a:lnTo>
                  <a:lnTo>
                    <a:pt x="16535" y="18361"/>
                  </a:lnTo>
                  <a:lnTo>
                    <a:pt x="6249" y="16444"/>
                  </a:lnTo>
                  <a:close/>
                </a:path>
              </a:pathLst>
            </a:custGeom>
            <a:solidFill>
              <a:srgbClr val="F2EEE3"/>
            </a:solidFill>
            <a:ln>
              <a:noFill/>
            </a:ln>
          </p:spPr>
          <p:txBody>
            <a:bodyPr spcFirstLastPara="1" wrap="square" lIns="121598" tIns="121598" rIns="121598" bIns="121598" anchor="ctr" anchorCtr="0">
              <a:noAutofit/>
            </a:bodyPr>
            <a:lstStyle/>
            <a:p>
              <a:pPr defTabSz="1216122"/>
              <a:endParaRPr sz="1862"/>
            </a:p>
          </p:txBody>
        </p:sp>
        <p:sp>
          <p:nvSpPr>
            <p:cNvPr id="3326" name="Google Shape;3326;p35"/>
            <p:cNvSpPr/>
            <p:nvPr/>
          </p:nvSpPr>
          <p:spPr>
            <a:xfrm>
              <a:off x="2362975" y="4775350"/>
              <a:ext cx="275225" cy="75600"/>
            </a:xfrm>
            <a:custGeom>
              <a:avLst/>
              <a:gdLst/>
              <a:ahLst/>
              <a:cxnLst/>
              <a:rect l="l" t="t" r="r" b="b"/>
              <a:pathLst>
                <a:path w="11009" h="3024" fill="none" extrusionOk="0">
                  <a:moveTo>
                    <a:pt x="249" y="1"/>
                  </a:moveTo>
                  <a:lnTo>
                    <a:pt x="1" y="113"/>
                  </a:lnTo>
                  <a:lnTo>
                    <a:pt x="339" y="1038"/>
                  </a:lnTo>
                  <a:lnTo>
                    <a:pt x="11008" y="3023"/>
                  </a:lnTo>
                  <a:lnTo>
                    <a:pt x="10535" y="1918"/>
                  </a:lnTo>
                  <a:lnTo>
                    <a:pt x="249" y="1"/>
                  </a:lnTo>
                </a:path>
              </a:pathLst>
            </a:custGeom>
            <a:noFill/>
            <a:ln>
              <a:noFill/>
            </a:ln>
          </p:spPr>
          <p:txBody>
            <a:bodyPr spcFirstLastPara="1" wrap="square" lIns="121598" tIns="121598" rIns="121598" bIns="121598" anchor="ctr" anchorCtr="0">
              <a:noAutofit/>
            </a:bodyPr>
            <a:lstStyle/>
            <a:p>
              <a:pPr defTabSz="1216122"/>
              <a:endParaRPr sz="1862"/>
            </a:p>
          </p:txBody>
        </p:sp>
        <p:sp>
          <p:nvSpPr>
            <p:cNvPr id="3327" name="Google Shape;3327;p35"/>
            <p:cNvSpPr/>
            <p:nvPr/>
          </p:nvSpPr>
          <p:spPr>
            <a:xfrm>
              <a:off x="2212975" y="4364275"/>
              <a:ext cx="258875" cy="93050"/>
            </a:xfrm>
            <a:custGeom>
              <a:avLst/>
              <a:gdLst/>
              <a:ahLst/>
              <a:cxnLst/>
              <a:rect l="l" t="t" r="r" b="b"/>
              <a:pathLst>
                <a:path w="10355" h="3722" fill="none" extrusionOk="0">
                  <a:moveTo>
                    <a:pt x="1" y="0"/>
                  </a:moveTo>
                  <a:lnTo>
                    <a:pt x="407" y="1150"/>
                  </a:lnTo>
                  <a:lnTo>
                    <a:pt x="10219" y="3722"/>
                  </a:lnTo>
                  <a:lnTo>
                    <a:pt x="10354" y="3586"/>
                  </a:lnTo>
                  <a:lnTo>
                    <a:pt x="9948" y="2594"/>
                  </a:lnTo>
                  <a:lnTo>
                    <a:pt x="8730" y="2278"/>
                  </a:lnTo>
                  <a:lnTo>
                    <a:pt x="3722" y="970"/>
                  </a:lnTo>
                  <a:lnTo>
                    <a:pt x="1" y="0"/>
                  </a:lnTo>
                </a:path>
              </a:pathLst>
            </a:custGeom>
            <a:noFill/>
            <a:ln>
              <a:noFill/>
            </a:ln>
          </p:spPr>
          <p:txBody>
            <a:bodyPr spcFirstLastPara="1" wrap="square" lIns="121598" tIns="121598" rIns="121598" bIns="121598" anchor="ctr" anchorCtr="0">
              <a:noAutofit/>
            </a:bodyPr>
            <a:lstStyle/>
            <a:p>
              <a:pPr defTabSz="1216122"/>
              <a:endParaRPr sz="1862"/>
            </a:p>
          </p:txBody>
        </p:sp>
        <p:sp>
          <p:nvSpPr>
            <p:cNvPr id="3328" name="Google Shape;3328;p35"/>
            <p:cNvSpPr/>
            <p:nvPr/>
          </p:nvSpPr>
          <p:spPr>
            <a:xfrm>
              <a:off x="2223125" y="4393025"/>
              <a:ext cx="403225" cy="430275"/>
            </a:xfrm>
            <a:custGeom>
              <a:avLst/>
              <a:gdLst/>
              <a:ahLst/>
              <a:cxnLst/>
              <a:rect l="l" t="t" r="r" b="b"/>
              <a:pathLst>
                <a:path w="16129" h="17211" extrusionOk="0">
                  <a:moveTo>
                    <a:pt x="4106" y="7534"/>
                  </a:moveTo>
                  <a:lnTo>
                    <a:pt x="3294" y="7873"/>
                  </a:lnTo>
                  <a:lnTo>
                    <a:pt x="2753" y="7579"/>
                  </a:lnTo>
                  <a:lnTo>
                    <a:pt x="3068" y="8459"/>
                  </a:lnTo>
                  <a:lnTo>
                    <a:pt x="3159" y="8414"/>
                  </a:lnTo>
                  <a:lnTo>
                    <a:pt x="4083" y="8730"/>
                  </a:lnTo>
                  <a:lnTo>
                    <a:pt x="4286" y="8053"/>
                  </a:lnTo>
                  <a:lnTo>
                    <a:pt x="4106" y="7534"/>
                  </a:lnTo>
                  <a:close/>
                  <a:moveTo>
                    <a:pt x="10715" y="10264"/>
                  </a:moveTo>
                  <a:lnTo>
                    <a:pt x="11076" y="10512"/>
                  </a:lnTo>
                  <a:lnTo>
                    <a:pt x="11437" y="10805"/>
                  </a:lnTo>
                  <a:lnTo>
                    <a:pt x="11437" y="10828"/>
                  </a:lnTo>
                  <a:lnTo>
                    <a:pt x="11369" y="10895"/>
                  </a:lnTo>
                  <a:lnTo>
                    <a:pt x="11189" y="11031"/>
                  </a:lnTo>
                  <a:lnTo>
                    <a:pt x="10873" y="11234"/>
                  </a:lnTo>
                  <a:lnTo>
                    <a:pt x="11685" y="11865"/>
                  </a:lnTo>
                  <a:lnTo>
                    <a:pt x="11369" y="12046"/>
                  </a:lnTo>
                  <a:lnTo>
                    <a:pt x="10783" y="11617"/>
                  </a:lnTo>
                  <a:lnTo>
                    <a:pt x="10377" y="11843"/>
                  </a:lnTo>
                  <a:lnTo>
                    <a:pt x="9723" y="11662"/>
                  </a:lnTo>
                  <a:lnTo>
                    <a:pt x="9204" y="11888"/>
                  </a:lnTo>
                  <a:lnTo>
                    <a:pt x="9001" y="11978"/>
                  </a:lnTo>
                  <a:lnTo>
                    <a:pt x="8369" y="11572"/>
                  </a:lnTo>
                  <a:lnTo>
                    <a:pt x="8662" y="10940"/>
                  </a:lnTo>
                  <a:lnTo>
                    <a:pt x="9610" y="10647"/>
                  </a:lnTo>
                  <a:lnTo>
                    <a:pt x="10061" y="10782"/>
                  </a:lnTo>
                  <a:lnTo>
                    <a:pt x="10061" y="10331"/>
                  </a:lnTo>
                  <a:lnTo>
                    <a:pt x="10715" y="10264"/>
                  </a:lnTo>
                  <a:close/>
                  <a:moveTo>
                    <a:pt x="1" y="0"/>
                  </a:moveTo>
                  <a:lnTo>
                    <a:pt x="2008" y="5549"/>
                  </a:lnTo>
                  <a:lnTo>
                    <a:pt x="2121" y="5437"/>
                  </a:lnTo>
                  <a:lnTo>
                    <a:pt x="2256" y="5346"/>
                  </a:lnTo>
                  <a:lnTo>
                    <a:pt x="2414" y="5279"/>
                  </a:lnTo>
                  <a:lnTo>
                    <a:pt x="2572" y="5211"/>
                  </a:lnTo>
                  <a:lnTo>
                    <a:pt x="4061" y="4918"/>
                  </a:lnTo>
                  <a:lnTo>
                    <a:pt x="4264" y="4850"/>
                  </a:lnTo>
                  <a:lnTo>
                    <a:pt x="4467" y="4737"/>
                  </a:lnTo>
                  <a:lnTo>
                    <a:pt x="5369" y="4106"/>
                  </a:lnTo>
                  <a:lnTo>
                    <a:pt x="5527" y="4038"/>
                  </a:lnTo>
                  <a:lnTo>
                    <a:pt x="5685" y="3970"/>
                  </a:lnTo>
                  <a:lnTo>
                    <a:pt x="5888" y="3925"/>
                  </a:lnTo>
                  <a:lnTo>
                    <a:pt x="6113" y="3925"/>
                  </a:lnTo>
                  <a:lnTo>
                    <a:pt x="8504" y="3948"/>
                  </a:lnTo>
                  <a:lnTo>
                    <a:pt x="9136" y="4534"/>
                  </a:lnTo>
                  <a:lnTo>
                    <a:pt x="8820" y="5121"/>
                  </a:lnTo>
                  <a:lnTo>
                    <a:pt x="9587" y="5888"/>
                  </a:lnTo>
                  <a:lnTo>
                    <a:pt x="9610" y="5888"/>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677" y="8662"/>
                  </a:lnTo>
                  <a:lnTo>
                    <a:pt x="10332" y="8888"/>
                  </a:lnTo>
                  <a:lnTo>
                    <a:pt x="10332" y="8910"/>
                  </a:lnTo>
                  <a:lnTo>
                    <a:pt x="10286" y="9226"/>
                  </a:lnTo>
                  <a:lnTo>
                    <a:pt x="9429" y="8933"/>
                  </a:lnTo>
                  <a:lnTo>
                    <a:pt x="9204" y="8346"/>
                  </a:lnTo>
                  <a:lnTo>
                    <a:pt x="8617" y="8053"/>
                  </a:lnTo>
                  <a:lnTo>
                    <a:pt x="7805" y="7805"/>
                  </a:lnTo>
                  <a:lnTo>
                    <a:pt x="7219" y="7647"/>
                  </a:lnTo>
                  <a:lnTo>
                    <a:pt x="6204" y="8640"/>
                  </a:lnTo>
                  <a:lnTo>
                    <a:pt x="6971" y="9068"/>
                  </a:lnTo>
                  <a:lnTo>
                    <a:pt x="6565" y="9474"/>
                  </a:lnTo>
                  <a:lnTo>
                    <a:pt x="7467" y="10376"/>
                  </a:lnTo>
                  <a:lnTo>
                    <a:pt x="7557" y="10467"/>
                  </a:lnTo>
                  <a:lnTo>
                    <a:pt x="7625" y="10579"/>
                  </a:lnTo>
                  <a:lnTo>
                    <a:pt x="7647" y="10692"/>
                  </a:lnTo>
                  <a:lnTo>
                    <a:pt x="7670" y="10828"/>
                  </a:lnTo>
                  <a:lnTo>
                    <a:pt x="7647" y="12767"/>
                  </a:lnTo>
                  <a:lnTo>
                    <a:pt x="7061" y="12835"/>
                  </a:lnTo>
                  <a:lnTo>
                    <a:pt x="6181" y="12181"/>
                  </a:lnTo>
                  <a:lnTo>
                    <a:pt x="6068" y="12091"/>
                  </a:lnTo>
                  <a:lnTo>
                    <a:pt x="5978" y="11978"/>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close/>
                </a:path>
              </a:pathLst>
            </a:custGeom>
            <a:solidFill>
              <a:srgbClr val="000000">
                <a:alpha val="17220"/>
              </a:srgbClr>
            </a:solidFill>
            <a:ln>
              <a:noFill/>
            </a:ln>
          </p:spPr>
          <p:txBody>
            <a:bodyPr spcFirstLastPara="1" wrap="square" lIns="121598" tIns="121598" rIns="121598" bIns="121598" anchor="ctr" anchorCtr="0">
              <a:noAutofit/>
            </a:bodyPr>
            <a:lstStyle/>
            <a:p>
              <a:pPr defTabSz="1216122"/>
              <a:endParaRPr sz="1862"/>
            </a:p>
          </p:txBody>
        </p:sp>
        <p:sp>
          <p:nvSpPr>
            <p:cNvPr id="3329" name="Google Shape;3329;p35"/>
            <p:cNvSpPr/>
            <p:nvPr/>
          </p:nvSpPr>
          <p:spPr>
            <a:xfrm>
              <a:off x="2291925" y="4581375"/>
              <a:ext cx="38375" cy="29900"/>
            </a:xfrm>
            <a:custGeom>
              <a:avLst/>
              <a:gdLst/>
              <a:ahLst/>
              <a:cxnLst/>
              <a:rect l="l" t="t" r="r" b="b"/>
              <a:pathLst>
                <a:path w="1535" h="1196" fill="none" extrusionOk="0">
                  <a:moveTo>
                    <a:pt x="1354" y="0"/>
                  </a:moveTo>
                  <a:lnTo>
                    <a:pt x="542" y="339"/>
                  </a:lnTo>
                  <a:lnTo>
                    <a:pt x="1" y="45"/>
                  </a:lnTo>
                  <a:lnTo>
                    <a:pt x="316" y="925"/>
                  </a:lnTo>
                  <a:lnTo>
                    <a:pt x="407" y="880"/>
                  </a:lnTo>
                  <a:lnTo>
                    <a:pt x="1331" y="1196"/>
                  </a:lnTo>
                  <a:lnTo>
                    <a:pt x="1534" y="519"/>
                  </a:lnTo>
                  <a:lnTo>
                    <a:pt x="1354" y="0"/>
                  </a:lnTo>
                </a:path>
              </a:pathLst>
            </a:custGeom>
            <a:noFill/>
            <a:ln>
              <a:noFill/>
            </a:ln>
          </p:spPr>
          <p:txBody>
            <a:bodyPr spcFirstLastPara="1" wrap="square" lIns="121598" tIns="121598" rIns="121598" bIns="121598" anchor="ctr" anchorCtr="0">
              <a:noAutofit/>
            </a:bodyPr>
            <a:lstStyle/>
            <a:p>
              <a:pPr defTabSz="1216122"/>
              <a:endParaRPr sz="1862"/>
            </a:p>
          </p:txBody>
        </p:sp>
        <p:sp>
          <p:nvSpPr>
            <p:cNvPr id="3330" name="Google Shape;3330;p35"/>
            <p:cNvSpPr/>
            <p:nvPr/>
          </p:nvSpPr>
          <p:spPr>
            <a:xfrm>
              <a:off x="2432350" y="4649600"/>
              <a:ext cx="82900" cy="44575"/>
            </a:xfrm>
            <a:custGeom>
              <a:avLst/>
              <a:gdLst/>
              <a:ahLst/>
              <a:cxnLst/>
              <a:rect l="l" t="t" r="r" b="b"/>
              <a:pathLst>
                <a:path w="3316" h="1783" fill="none" extrusionOk="0">
                  <a:moveTo>
                    <a:pt x="1692" y="519"/>
                  </a:moveTo>
                  <a:lnTo>
                    <a:pt x="1692" y="68"/>
                  </a:lnTo>
                  <a:lnTo>
                    <a:pt x="2346" y="1"/>
                  </a:lnTo>
                  <a:lnTo>
                    <a:pt x="2346" y="1"/>
                  </a:lnTo>
                  <a:lnTo>
                    <a:pt x="2707" y="249"/>
                  </a:lnTo>
                  <a:lnTo>
                    <a:pt x="3068" y="542"/>
                  </a:lnTo>
                  <a:lnTo>
                    <a:pt x="3068" y="542"/>
                  </a:lnTo>
                  <a:lnTo>
                    <a:pt x="3068" y="542"/>
                  </a:lnTo>
                  <a:lnTo>
                    <a:pt x="3068" y="542"/>
                  </a:lnTo>
                  <a:lnTo>
                    <a:pt x="3068" y="565"/>
                  </a:lnTo>
                  <a:lnTo>
                    <a:pt x="3000" y="632"/>
                  </a:lnTo>
                  <a:lnTo>
                    <a:pt x="2820" y="768"/>
                  </a:lnTo>
                  <a:lnTo>
                    <a:pt x="2504" y="971"/>
                  </a:lnTo>
                  <a:lnTo>
                    <a:pt x="3316" y="1602"/>
                  </a:lnTo>
                  <a:lnTo>
                    <a:pt x="3316" y="1602"/>
                  </a:lnTo>
                  <a:lnTo>
                    <a:pt x="3316" y="1602"/>
                  </a:lnTo>
                  <a:lnTo>
                    <a:pt x="3000" y="1783"/>
                  </a:lnTo>
                  <a:lnTo>
                    <a:pt x="2414" y="1354"/>
                  </a:lnTo>
                  <a:lnTo>
                    <a:pt x="2008" y="1580"/>
                  </a:lnTo>
                  <a:lnTo>
                    <a:pt x="1354" y="1399"/>
                  </a:lnTo>
                  <a:lnTo>
                    <a:pt x="835" y="1625"/>
                  </a:lnTo>
                  <a:lnTo>
                    <a:pt x="835" y="1625"/>
                  </a:lnTo>
                  <a:lnTo>
                    <a:pt x="632" y="1715"/>
                  </a:lnTo>
                  <a:lnTo>
                    <a:pt x="0" y="1309"/>
                  </a:lnTo>
                  <a:lnTo>
                    <a:pt x="293" y="677"/>
                  </a:lnTo>
                  <a:lnTo>
                    <a:pt x="1241" y="384"/>
                  </a:lnTo>
                  <a:lnTo>
                    <a:pt x="1692" y="519"/>
                  </a:lnTo>
                </a:path>
              </a:pathLst>
            </a:custGeom>
            <a:noFill/>
            <a:ln>
              <a:noFill/>
            </a:ln>
          </p:spPr>
          <p:txBody>
            <a:bodyPr spcFirstLastPara="1" wrap="square" lIns="121598" tIns="121598" rIns="121598" bIns="121598" anchor="ctr" anchorCtr="0">
              <a:noAutofit/>
            </a:bodyPr>
            <a:lstStyle/>
            <a:p>
              <a:pPr defTabSz="1216122"/>
              <a:endParaRPr sz="1862"/>
            </a:p>
          </p:txBody>
        </p:sp>
        <p:sp>
          <p:nvSpPr>
            <p:cNvPr id="3331" name="Google Shape;3331;p35"/>
            <p:cNvSpPr/>
            <p:nvPr/>
          </p:nvSpPr>
          <p:spPr>
            <a:xfrm>
              <a:off x="2223125" y="4393025"/>
              <a:ext cx="403225" cy="430275"/>
            </a:xfrm>
            <a:custGeom>
              <a:avLst/>
              <a:gdLst/>
              <a:ahLst/>
              <a:cxnLst/>
              <a:rect l="l" t="t" r="r" b="b"/>
              <a:pathLst>
                <a:path w="16129" h="17211" fill="none" extrusionOk="0">
                  <a:moveTo>
                    <a:pt x="1" y="0"/>
                  </a:moveTo>
                  <a:lnTo>
                    <a:pt x="2008" y="5549"/>
                  </a:lnTo>
                  <a:lnTo>
                    <a:pt x="2008" y="5549"/>
                  </a:lnTo>
                  <a:lnTo>
                    <a:pt x="2121" y="5437"/>
                  </a:lnTo>
                  <a:lnTo>
                    <a:pt x="2256" y="5346"/>
                  </a:lnTo>
                  <a:lnTo>
                    <a:pt x="2414" y="5279"/>
                  </a:lnTo>
                  <a:lnTo>
                    <a:pt x="2572" y="5211"/>
                  </a:lnTo>
                  <a:lnTo>
                    <a:pt x="4061" y="4918"/>
                  </a:lnTo>
                  <a:lnTo>
                    <a:pt x="4061" y="4918"/>
                  </a:lnTo>
                  <a:lnTo>
                    <a:pt x="4264" y="4850"/>
                  </a:lnTo>
                  <a:lnTo>
                    <a:pt x="4467" y="4737"/>
                  </a:lnTo>
                  <a:lnTo>
                    <a:pt x="5369" y="4106"/>
                  </a:lnTo>
                  <a:lnTo>
                    <a:pt x="5369" y="4106"/>
                  </a:lnTo>
                  <a:lnTo>
                    <a:pt x="5527" y="4038"/>
                  </a:lnTo>
                  <a:lnTo>
                    <a:pt x="5685" y="3970"/>
                  </a:lnTo>
                  <a:lnTo>
                    <a:pt x="5888" y="3925"/>
                  </a:lnTo>
                  <a:lnTo>
                    <a:pt x="6091" y="3925"/>
                  </a:lnTo>
                  <a:lnTo>
                    <a:pt x="6091" y="3925"/>
                  </a:lnTo>
                  <a:lnTo>
                    <a:pt x="6113" y="3925"/>
                  </a:lnTo>
                  <a:lnTo>
                    <a:pt x="8504" y="3948"/>
                  </a:lnTo>
                  <a:lnTo>
                    <a:pt x="9136" y="4534"/>
                  </a:lnTo>
                  <a:lnTo>
                    <a:pt x="9136" y="4534"/>
                  </a:lnTo>
                  <a:lnTo>
                    <a:pt x="9136" y="4534"/>
                  </a:lnTo>
                  <a:lnTo>
                    <a:pt x="8820" y="5121"/>
                  </a:lnTo>
                  <a:lnTo>
                    <a:pt x="9587" y="5888"/>
                  </a:lnTo>
                  <a:lnTo>
                    <a:pt x="9587" y="5888"/>
                  </a:lnTo>
                  <a:lnTo>
                    <a:pt x="9610" y="5888"/>
                  </a:lnTo>
                  <a:lnTo>
                    <a:pt x="9271" y="6136"/>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858" y="7467"/>
                  </a:lnTo>
                  <a:lnTo>
                    <a:pt x="9858" y="7467"/>
                  </a:lnTo>
                  <a:lnTo>
                    <a:pt x="9677" y="8662"/>
                  </a:lnTo>
                  <a:lnTo>
                    <a:pt x="10332" y="8888"/>
                  </a:lnTo>
                  <a:lnTo>
                    <a:pt x="10332" y="8888"/>
                  </a:lnTo>
                  <a:lnTo>
                    <a:pt x="10332" y="8910"/>
                  </a:lnTo>
                  <a:lnTo>
                    <a:pt x="10286" y="9226"/>
                  </a:lnTo>
                  <a:lnTo>
                    <a:pt x="9429" y="8933"/>
                  </a:lnTo>
                  <a:lnTo>
                    <a:pt x="9429" y="8933"/>
                  </a:lnTo>
                  <a:lnTo>
                    <a:pt x="9429" y="8933"/>
                  </a:lnTo>
                  <a:lnTo>
                    <a:pt x="9204" y="8346"/>
                  </a:lnTo>
                  <a:lnTo>
                    <a:pt x="8617" y="8053"/>
                  </a:lnTo>
                  <a:lnTo>
                    <a:pt x="7805" y="7805"/>
                  </a:lnTo>
                  <a:lnTo>
                    <a:pt x="7805" y="7805"/>
                  </a:lnTo>
                  <a:lnTo>
                    <a:pt x="7219" y="7647"/>
                  </a:lnTo>
                  <a:lnTo>
                    <a:pt x="6204" y="8640"/>
                  </a:lnTo>
                  <a:lnTo>
                    <a:pt x="6971" y="9068"/>
                  </a:lnTo>
                  <a:lnTo>
                    <a:pt x="6565" y="9474"/>
                  </a:lnTo>
                  <a:lnTo>
                    <a:pt x="7467" y="10376"/>
                  </a:lnTo>
                  <a:lnTo>
                    <a:pt x="7467" y="10376"/>
                  </a:lnTo>
                  <a:lnTo>
                    <a:pt x="7557" y="10467"/>
                  </a:lnTo>
                  <a:lnTo>
                    <a:pt x="7625" y="10579"/>
                  </a:lnTo>
                  <a:lnTo>
                    <a:pt x="7647" y="10692"/>
                  </a:lnTo>
                  <a:lnTo>
                    <a:pt x="7670" y="10828"/>
                  </a:lnTo>
                  <a:lnTo>
                    <a:pt x="7647" y="12767"/>
                  </a:lnTo>
                  <a:lnTo>
                    <a:pt x="7061" y="12835"/>
                  </a:lnTo>
                  <a:lnTo>
                    <a:pt x="6181" y="12181"/>
                  </a:lnTo>
                  <a:lnTo>
                    <a:pt x="6181" y="12181"/>
                  </a:lnTo>
                  <a:lnTo>
                    <a:pt x="6068" y="12091"/>
                  </a:lnTo>
                  <a:lnTo>
                    <a:pt x="5978" y="11978"/>
                  </a:lnTo>
                  <a:lnTo>
                    <a:pt x="5459" y="11279"/>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path>
              </a:pathLst>
            </a:custGeom>
            <a:noFill/>
            <a:ln>
              <a:noFill/>
            </a:ln>
          </p:spPr>
          <p:txBody>
            <a:bodyPr spcFirstLastPara="1" wrap="square" lIns="121598" tIns="121598" rIns="121598" bIns="121598" anchor="ctr" anchorCtr="0">
              <a:noAutofit/>
            </a:bodyPr>
            <a:lstStyle/>
            <a:p>
              <a:pPr defTabSz="1216122"/>
              <a:endParaRPr sz="1862"/>
            </a:p>
          </p:txBody>
        </p:sp>
        <p:sp>
          <p:nvSpPr>
            <p:cNvPr id="3332" name="Google Shape;3332;p35"/>
            <p:cNvSpPr/>
            <p:nvPr/>
          </p:nvSpPr>
          <p:spPr>
            <a:xfrm>
              <a:off x="2432350" y="4659200"/>
              <a:ext cx="31025" cy="33275"/>
            </a:xfrm>
            <a:custGeom>
              <a:avLst/>
              <a:gdLst/>
              <a:ahLst/>
              <a:cxnLst/>
              <a:rect l="l" t="t" r="r" b="b"/>
              <a:pathLst>
                <a:path w="1241" h="1331" extrusionOk="0">
                  <a:moveTo>
                    <a:pt x="1241" y="0"/>
                  </a:moveTo>
                  <a:lnTo>
                    <a:pt x="496" y="226"/>
                  </a:lnTo>
                  <a:lnTo>
                    <a:pt x="498" y="230"/>
                  </a:lnTo>
                  <a:lnTo>
                    <a:pt x="498" y="230"/>
                  </a:lnTo>
                  <a:lnTo>
                    <a:pt x="1241" y="0"/>
                  </a:lnTo>
                  <a:close/>
                  <a:moveTo>
                    <a:pt x="498" y="230"/>
                  </a:moveTo>
                  <a:lnTo>
                    <a:pt x="293" y="293"/>
                  </a:lnTo>
                  <a:lnTo>
                    <a:pt x="0" y="925"/>
                  </a:lnTo>
                  <a:lnTo>
                    <a:pt x="632" y="1331"/>
                  </a:lnTo>
                  <a:lnTo>
                    <a:pt x="835" y="1241"/>
                  </a:lnTo>
                  <a:lnTo>
                    <a:pt x="498" y="230"/>
                  </a:lnTo>
                  <a:close/>
                </a:path>
              </a:pathLst>
            </a:custGeom>
            <a:solidFill>
              <a:schemeClr val="accent3"/>
            </a:solidFill>
            <a:ln>
              <a:noFill/>
            </a:ln>
          </p:spPr>
          <p:txBody>
            <a:bodyPr spcFirstLastPara="1" wrap="square" lIns="121598" tIns="121598" rIns="121598" bIns="121598" anchor="ctr" anchorCtr="0">
              <a:noAutofit/>
            </a:bodyPr>
            <a:lstStyle/>
            <a:p>
              <a:pPr defTabSz="1216122"/>
              <a:endParaRPr sz="1862"/>
            </a:p>
          </p:txBody>
        </p:sp>
        <p:sp>
          <p:nvSpPr>
            <p:cNvPr id="3333" name="Google Shape;3333;p35"/>
            <p:cNvSpPr/>
            <p:nvPr/>
          </p:nvSpPr>
          <p:spPr>
            <a:xfrm>
              <a:off x="2494925" y="4673850"/>
              <a:ext cx="20325" cy="15825"/>
            </a:xfrm>
            <a:custGeom>
              <a:avLst/>
              <a:gdLst/>
              <a:ahLst/>
              <a:cxnLst/>
              <a:rect l="l" t="t" r="r" b="b"/>
              <a:pathLst>
                <a:path w="813" h="633" fill="none" extrusionOk="0">
                  <a:moveTo>
                    <a:pt x="1" y="1"/>
                  </a:moveTo>
                  <a:lnTo>
                    <a:pt x="1" y="1"/>
                  </a:lnTo>
                  <a:lnTo>
                    <a:pt x="1" y="1"/>
                  </a:lnTo>
                  <a:lnTo>
                    <a:pt x="813" y="632"/>
                  </a:lnTo>
                  <a:lnTo>
                    <a:pt x="813" y="632"/>
                  </a:lnTo>
                  <a:lnTo>
                    <a:pt x="1" y="1"/>
                  </a:lnTo>
                </a:path>
              </a:pathLst>
            </a:custGeom>
            <a:noFill/>
            <a:ln>
              <a:noFill/>
            </a:ln>
          </p:spPr>
          <p:txBody>
            <a:bodyPr spcFirstLastPara="1" wrap="square" lIns="121598" tIns="121598" rIns="121598" bIns="121598" anchor="ctr" anchorCtr="0">
              <a:noAutofit/>
            </a:bodyPr>
            <a:lstStyle/>
            <a:p>
              <a:pPr defTabSz="1216122"/>
              <a:endParaRPr sz="1862"/>
            </a:p>
          </p:txBody>
        </p:sp>
        <p:sp>
          <p:nvSpPr>
            <p:cNvPr id="3334" name="Google Shape;3334;p35"/>
            <p:cNvSpPr/>
            <p:nvPr/>
          </p:nvSpPr>
          <p:spPr>
            <a:xfrm>
              <a:off x="2432350" y="4649600"/>
              <a:ext cx="76700" cy="42875"/>
            </a:xfrm>
            <a:custGeom>
              <a:avLst/>
              <a:gdLst/>
              <a:ahLst/>
              <a:cxnLst/>
              <a:rect l="l" t="t" r="r" b="b"/>
              <a:pathLst>
                <a:path w="3068" h="1715" fill="none" extrusionOk="0">
                  <a:moveTo>
                    <a:pt x="2346" y="1"/>
                  </a:moveTo>
                  <a:lnTo>
                    <a:pt x="1692" y="68"/>
                  </a:lnTo>
                  <a:lnTo>
                    <a:pt x="1692" y="519"/>
                  </a:lnTo>
                  <a:lnTo>
                    <a:pt x="1241" y="384"/>
                  </a:lnTo>
                  <a:lnTo>
                    <a:pt x="293" y="677"/>
                  </a:lnTo>
                  <a:lnTo>
                    <a:pt x="0" y="1309"/>
                  </a:lnTo>
                  <a:lnTo>
                    <a:pt x="632" y="1715"/>
                  </a:lnTo>
                  <a:lnTo>
                    <a:pt x="835" y="1625"/>
                  </a:lnTo>
                  <a:lnTo>
                    <a:pt x="496" y="610"/>
                  </a:lnTo>
                  <a:lnTo>
                    <a:pt x="1241" y="384"/>
                  </a:lnTo>
                  <a:lnTo>
                    <a:pt x="1692" y="519"/>
                  </a:lnTo>
                  <a:lnTo>
                    <a:pt x="1692" y="68"/>
                  </a:lnTo>
                  <a:lnTo>
                    <a:pt x="2346" y="1"/>
                  </a:lnTo>
                  <a:lnTo>
                    <a:pt x="2346" y="1"/>
                  </a:lnTo>
                  <a:lnTo>
                    <a:pt x="2707" y="249"/>
                  </a:lnTo>
                  <a:lnTo>
                    <a:pt x="3068" y="542"/>
                  </a:lnTo>
                  <a:lnTo>
                    <a:pt x="3068" y="542"/>
                  </a:lnTo>
                  <a:lnTo>
                    <a:pt x="3068" y="542"/>
                  </a:lnTo>
                  <a:lnTo>
                    <a:pt x="3068" y="542"/>
                  </a:lnTo>
                  <a:lnTo>
                    <a:pt x="3068" y="542"/>
                  </a:lnTo>
                  <a:lnTo>
                    <a:pt x="3068" y="542"/>
                  </a:lnTo>
                  <a:lnTo>
                    <a:pt x="2707" y="249"/>
                  </a:lnTo>
                  <a:lnTo>
                    <a:pt x="2346" y="1"/>
                  </a:lnTo>
                </a:path>
              </a:pathLst>
            </a:custGeom>
            <a:noFill/>
            <a:ln>
              <a:noFill/>
            </a:ln>
          </p:spPr>
          <p:txBody>
            <a:bodyPr spcFirstLastPara="1" wrap="square" lIns="121598" tIns="121598" rIns="121598" bIns="121598" anchor="ctr" anchorCtr="0">
              <a:noAutofit/>
            </a:bodyPr>
            <a:lstStyle/>
            <a:p>
              <a:pPr defTabSz="1216122"/>
              <a:endParaRPr sz="1862"/>
            </a:p>
          </p:txBody>
        </p:sp>
        <p:sp>
          <p:nvSpPr>
            <p:cNvPr id="3335" name="Google Shape;3335;p35"/>
            <p:cNvSpPr/>
            <p:nvPr/>
          </p:nvSpPr>
          <p:spPr>
            <a:xfrm>
              <a:off x="2273325" y="4491150"/>
              <a:ext cx="208100" cy="222775"/>
            </a:xfrm>
            <a:custGeom>
              <a:avLst/>
              <a:gdLst/>
              <a:ahLst/>
              <a:cxnLst/>
              <a:rect l="l" t="t" r="r" b="b"/>
              <a:pathLst>
                <a:path w="8324" h="8911" extrusionOk="0">
                  <a:moveTo>
                    <a:pt x="3880" y="0"/>
                  </a:moveTo>
                  <a:lnTo>
                    <a:pt x="3677" y="45"/>
                  </a:lnTo>
                  <a:lnTo>
                    <a:pt x="3519" y="113"/>
                  </a:lnTo>
                  <a:lnTo>
                    <a:pt x="3361" y="181"/>
                  </a:lnTo>
                  <a:lnTo>
                    <a:pt x="2459" y="812"/>
                  </a:lnTo>
                  <a:lnTo>
                    <a:pt x="2256" y="925"/>
                  </a:lnTo>
                  <a:lnTo>
                    <a:pt x="2053" y="993"/>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188" y="6880"/>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4060" y="8166"/>
                  </a:lnTo>
                  <a:lnTo>
                    <a:pt x="4173" y="8256"/>
                  </a:lnTo>
                  <a:lnTo>
                    <a:pt x="5053" y="8910"/>
                  </a:lnTo>
                  <a:lnTo>
                    <a:pt x="5639" y="8842"/>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6609" y="4128"/>
                  </a:lnTo>
                  <a:lnTo>
                    <a:pt x="7196" y="4421"/>
                  </a:lnTo>
                  <a:lnTo>
                    <a:pt x="7421" y="5008"/>
                  </a:lnTo>
                  <a:lnTo>
                    <a:pt x="8278" y="5301"/>
                  </a:lnTo>
                  <a:lnTo>
                    <a:pt x="8324" y="4985"/>
                  </a:lnTo>
                  <a:lnTo>
                    <a:pt x="8324" y="4963"/>
                  </a:lnTo>
                  <a:lnTo>
                    <a:pt x="7669" y="4737"/>
                  </a:lnTo>
                  <a:lnTo>
                    <a:pt x="7850" y="3542"/>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6812" y="1196"/>
                  </a:lnTo>
                  <a:lnTo>
                    <a:pt x="7128" y="609"/>
                  </a:lnTo>
                  <a:lnTo>
                    <a:pt x="6496" y="23"/>
                  </a:lnTo>
                  <a:lnTo>
                    <a:pt x="4105" y="0"/>
                  </a:lnTo>
                  <a:close/>
                </a:path>
              </a:pathLst>
            </a:custGeom>
            <a:solidFill>
              <a:srgbClr val="000000">
                <a:alpha val="17220"/>
              </a:srgbClr>
            </a:solidFill>
            <a:ln>
              <a:noFill/>
            </a:ln>
          </p:spPr>
          <p:txBody>
            <a:bodyPr spcFirstLastPara="1" wrap="square" lIns="121598" tIns="121598" rIns="121598" bIns="121598" anchor="ctr" anchorCtr="0">
              <a:noAutofit/>
            </a:bodyPr>
            <a:lstStyle/>
            <a:p>
              <a:pPr defTabSz="1216122"/>
              <a:endParaRPr sz="1862"/>
            </a:p>
          </p:txBody>
        </p:sp>
        <p:sp>
          <p:nvSpPr>
            <p:cNvPr id="3336" name="Google Shape;3336;p35"/>
            <p:cNvSpPr/>
            <p:nvPr/>
          </p:nvSpPr>
          <p:spPr>
            <a:xfrm>
              <a:off x="2273325" y="4491150"/>
              <a:ext cx="208100" cy="222775"/>
            </a:xfrm>
            <a:custGeom>
              <a:avLst/>
              <a:gdLst/>
              <a:ahLst/>
              <a:cxnLst/>
              <a:rect l="l" t="t" r="r" b="b"/>
              <a:pathLst>
                <a:path w="8324" h="8911" fill="none" extrusionOk="0">
                  <a:moveTo>
                    <a:pt x="4083" y="0"/>
                  </a:moveTo>
                  <a:lnTo>
                    <a:pt x="4083" y="0"/>
                  </a:lnTo>
                  <a:lnTo>
                    <a:pt x="3880" y="0"/>
                  </a:lnTo>
                  <a:lnTo>
                    <a:pt x="3677" y="45"/>
                  </a:lnTo>
                  <a:lnTo>
                    <a:pt x="3519" y="113"/>
                  </a:lnTo>
                  <a:lnTo>
                    <a:pt x="3361" y="181"/>
                  </a:lnTo>
                  <a:lnTo>
                    <a:pt x="2459" y="812"/>
                  </a:lnTo>
                  <a:lnTo>
                    <a:pt x="2459" y="812"/>
                  </a:lnTo>
                  <a:lnTo>
                    <a:pt x="2256" y="925"/>
                  </a:lnTo>
                  <a:lnTo>
                    <a:pt x="2053" y="993"/>
                  </a:lnTo>
                  <a:lnTo>
                    <a:pt x="564" y="1286"/>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053" y="6903"/>
                  </a:lnTo>
                  <a:lnTo>
                    <a:pt x="2188" y="6880"/>
                  </a:lnTo>
                  <a:lnTo>
                    <a:pt x="2346" y="6857"/>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3970" y="8053"/>
                  </a:lnTo>
                  <a:lnTo>
                    <a:pt x="4060" y="8166"/>
                  </a:lnTo>
                  <a:lnTo>
                    <a:pt x="4173" y="8256"/>
                  </a:lnTo>
                  <a:lnTo>
                    <a:pt x="5053" y="8910"/>
                  </a:lnTo>
                  <a:lnTo>
                    <a:pt x="5639" y="8842"/>
                  </a:lnTo>
                  <a:lnTo>
                    <a:pt x="5662" y="6903"/>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5797" y="3880"/>
                  </a:lnTo>
                  <a:lnTo>
                    <a:pt x="6609" y="4128"/>
                  </a:lnTo>
                  <a:lnTo>
                    <a:pt x="7196" y="4421"/>
                  </a:lnTo>
                  <a:lnTo>
                    <a:pt x="7421" y="5008"/>
                  </a:lnTo>
                  <a:lnTo>
                    <a:pt x="7421" y="5008"/>
                  </a:lnTo>
                  <a:lnTo>
                    <a:pt x="7421" y="5008"/>
                  </a:lnTo>
                  <a:lnTo>
                    <a:pt x="8278" y="5301"/>
                  </a:lnTo>
                  <a:lnTo>
                    <a:pt x="8324" y="4985"/>
                  </a:lnTo>
                  <a:lnTo>
                    <a:pt x="8324" y="4963"/>
                  </a:lnTo>
                  <a:lnTo>
                    <a:pt x="8324" y="4963"/>
                  </a:lnTo>
                  <a:lnTo>
                    <a:pt x="7669" y="4737"/>
                  </a:lnTo>
                  <a:lnTo>
                    <a:pt x="7850" y="3542"/>
                  </a:lnTo>
                  <a:lnTo>
                    <a:pt x="7850" y="3542"/>
                  </a:lnTo>
                  <a:lnTo>
                    <a:pt x="7850" y="3542"/>
                  </a:lnTo>
                  <a:lnTo>
                    <a:pt x="7354" y="3203"/>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7579" y="1963"/>
                  </a:lnTo>
                  <a:lnTo>
                    <a:pt x="6812" y="1196"/>
                  </a:lnTo>
                  <a:lnTo>
                    <a:pt x="7128" y="609"/>
                  </a:lnTo>
                  <a:lnTo>
                    <a:pt x="7128" y="609"/>
                  </a:lnTo>
                  <a:lnTo>
                    <a:pt x="7128" y="609"/>
                  </a:lnTo>
                  <a:lnTo>
                    <a:pt x="6496" y="23"/>
                  </a:lnTo>
                  <a:lnTo>
                    <a:pt x="4105" y="0"/>
                  </a:lnTo>
                  <a:lnTo>
                    <a:pt x="4105" y="0"/>
                  </a:lnTo>
                  <a:lnTo>
                    <a:pt x="4083" y="0"/>
                  </a:lnTo>
                </a:path>
              </a:pathLst>
            </a:custGeom>
            <a:noFill/>
            <a:ln>
              <a:noFill/>
            </a:ln>
          </p:spPr>
          <p:txBody>
            <a:bodyPr spcFirstLastPara="1" wrap="square" lIns="121598" tIns="121598" rIns="121598" bIns="121598" anchor="ctr" anchorCtr="0">
              <a:noAutofit/>
            </a:bodyPr>
            <a:lstStyle/>
            <a:p>
              <a:pPr defTabSz="1216122"/>
              <a:endParaRPr sz="1862"/>
            </a:p>
          </p:txBody>
        </p:sp>
        <p:sp>
          <p:nvSpPr>
            <p:cNvPr id="3337" name="Google Shape;3337;p35"/>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chemeClr val="accent3"/>
            </a:solidFill>
            <a:ln>
              <a:noFill/>
            </a:ln>
          </p:spPr>
          <p:txBody>
            <a:bodyPr spcFirstLastPara="1" wrap="square" lIns="121598" tIns="121598" rIns="121598" bIns="121598" anchor="ctr" anchorCtr="0">
              <a:noAutofit/>
            </a:bodyPr>
            <a:lstStyle/>
            <a:p>
              <a:pPr defTabSz="1216122"/>
              <a:endParaRPr sz="1862"/>
            </a:p>
          </p:txBody>
        </p:sp>
        <p:sp>
          <p:nvSpPr>
            <p:cNvPr id="3338" name="Google Shape;3338;p35"/>
            <p:cNvSpPr/>
            <p:nvPr/>
          </p:nvSpPr>
          <p:spPr>
            <a:xfrm>
              <a:off x="2444750" y="4649600"/>
              <a:ext cx="70500" cy="44575"/>
            </a:xfrm>
            <a:custGeom>
              <a:avLst/>
              <a:gdLst/>
              <a:ahLst/>
              <a:cxnLst/>
              <a:rect l="l" t="t" r="r" b="b"/>
              <a:pathLst>
                <a:path w="2820" h="1783" fill="none" extrusionOk="0">
                  <a:moveTo>
                    <a:pt x="1850" y="1"/>
                  </a:moveTo>
                  <a:lnTo>
                    <a:pt x="1196" y="68"/>
                  </a:lnTo>
                  <a:lnTo>
                    <a:pt x="1196" y="519"/>
                  </a:lnTo>
                  <a:lnTo>
                    <a:pt x="745" y="384"/>
                  </a:lnTo>
                  <a:lnTo>
                    <a:pt x="0" y="610"/>
                  </a:lnTo>
                  <a:lnTo>
                    <a:pt x="339" y="1625"/>
                  </a:lnTo>
                  <a:lnTo>
                    <a:pt x="339" y="1625"/>
                  </a:lnTo>
                  <a:lnTo>
                    <a:pt x="858" y="1399"/>
                  </a:lnTo>
                  <a:lnTo>
                    <a:pt x="1512" y="1580"/>
                  </a:lnTo>
                  <a:lnTo>
                    <a:pt x="1918" y="1354"/>
                  </a:lnTo>
                  <a:lnTo>
                    <a:pt x="2504" y="1783"/>
                  </a:lnTo>
                  <a:lnTo>
                    <a:pt x="2820" y="1602"/>
                  </a:lnTo>
                  <a:lnTo>
                    <a:pt x="2820" y="1602"/>
                  </a:lnTo>
                  <a:lnTo>
                    <a:pt x="2008" y="971"/>
                  </a:lnTo>
                  <a:lnTo>
                    <a:pt x="2008" y="971"/>
                  </a:lnTo>
                  <a:lnTo>
                    <a:pt x="2008" y="971"/>
                  </a:lnTo>
                  <a:lnTo>
                    <a:pt x="2008" y="971"/>
                  </a:lnTo>
                  <a:lnTo>
                    <a:pt x="2324" y="768"/>
                  </a:lnTo>
                  <a:lnTo>
                    <a:pt x="2504" y="632"/>
                  </a:lnTo>
                  <a:lnTo>
                    <a:pt x="2572" y="565"/>
                  </a:lnTo>
                  <a:lnTo>
                    <a:pt x="2572" y="542"/>
                  </a:lnTo>
                  <a:lnTo>
                    <a:pt x="2572" y="542"/>
                  </a:lnTo>
                  <a:lnTo>
                    <a:pt x="2572" y="542"/>
                  </a:lnTo>
                  <a:lnTo>
                    <a:pt x="2572" y="542"/>
                  </a:lnTo>
                  <a:lnTo>
                    <a:pt x="2211" y="249"/>
                  </a:lnTo>
                  <a:lnTo>
                    <a:pt x="1850" y="1"/>
                  </a:lnTo>
                </a:path>
              </a:pathLst>
            </a:custGeom>
            <a:noFill/>
            <a:ln>
              <a:noFill/>
            </a:ln>
          </p:spPr>
          <p:txBody>
            <a:bodyPr spcFirstLastPara="1" wrap="square" lIns="121598" tIns="121598" rIns="121598" bIns="121598" anchor="ctr" anchorCtr="0">
              <a:noAutofit/>
            </a:bodyPr>
            <a:lstStyle/>
            <a:p>
              <a:pPr defTabSz="1216122"/>
              <a:endParaRPr sz="1862"/>
            </a:p>
          </p:txBody>
        </p:sp>
        <p:sp>
          <p:nvSpPr>
            <p:cNvPr id="3339" name="Google Shape;3339;p35"/>
            <p:cNvSpPr/>
            <p:nvPr/>
          </p:nvSpPr>
          <p:spPr>
            <a:xfrm>
              <a:off x="2522000" y="4418400"/>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1" y="3519"/>
                  </a:lnTo>
                  <a:lnTo>
                    <a:pt x="4128"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121598" tIns="121598" rIns="121598" bIns="121598" anchor="ctr" anchorCtr="0">
              <a:noAutofit/>
            </a:bodyPr>
            <a:lstStyle/>
            <a:p>
              <a:pPr defTabSz="1216122"/>
              <a:endParaRPr sz="1862"/>
            </a:p>
          </p:txBody>
        </p:sp>
        <p:sp>
          <p:nvSpPr>
            <p:cNvPr id="3340" name="Google Shape;3340;p35"/>
            <p:cNvSpPr/>
            <p:nvPr/>
          </p:nvSpPr>
          <p:spPr>
            <a:xfrm>
              <a:off x="2554700" y="4498475"/>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2" y="3519"/>
                  </a:lnTo>
                  <a:lnTo>
                    <a:pt x="4129"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121598" tIns="121598" rIns="121598" bIns="121598" anchor="ctr" anchorCtr="0">
              <a:noAutofit/>
            </a:bodyPr>
            <a:lstStyle/>
            <a:p>
              <a:pPr defTabSz="1216122"/>
              <a:endParaRPr sz="1862"/>
            </a:p>
          </p:txBody>
        </p:sp>
        <p:sp>
          <p:nvSpPr>
            <p:cNvPr id="3341" name="Google Shape;3341;p35"/>
            <p:cNvSpPr/>
            <p:nvPr/>
          </p:nvSpPr>
          <p:spPr>
            <a:xfrm>
              <a:off x="2590225" y="4573475"/>
              <a:ext cx="105475" cy="89125"/>
            </a:xfrm>
            <a:custGeom>
              <a:avLst/>
              <a:gdLst/>
              <a:ahLst/>
              <a:cxnLst/>
              <a:rect l="l" t="t" r="r" b="b"/>
              <a:pathLst>
                <a:path w="4219" h="3565" extrusionOk="0">
                  <a:moveTo>
                    <a:pt x="3993" y="0"/>
                  </a:moveTo>
                  <a:lnTo>
                    <a:pt x="3926" y="46"/>
                  </a:lnTo>
                  <a:lnTo>
                    <a:pt x="69" y="3249"/>
                  </a:lnTo>
                  <a:lnTo>
                    <a:pt x="23" y="3294"/>
                  </a:lnTo>
                  <a:lnTo>
                    <a:pt x="1" y="3361"/>
                  </a:lnTo>
                  <a:lnTo>
                    <a:pt x="23" y="3429"/>
                  </a:lnTo>
                  <a:lnTo>
                    <a:pt x="46" y="3497"/>
                  </a:lnTo>
                  <a:lnTo>
                    <a:pt x="114" y="3542"/>
                  </a:lnTo>
                  <a:lnTo>
                    <a:pt x="181" y="3564"/>
                  </a:lnTo>
                  <a:lnTo>
                    <a:pt x="249" y="3542"/>
                  </a:lnTo>
                  <a:lnTo>
                    <a:pt x="294" y="3519"/>
                  </a:lnTo>
                  <a:lnTo>
                    <a:pt x="4151" y="316"/>
                  </a:lnTo>
                  <a:lnTo>
                    <a:pt x="4196" y="271"/>
                  </a:lnTo>
                  <a:lnTo>
                    <a:pt x="4219" y="203"/>
                  </a:lnTo>
                  <a:lnTo>
                    <a:pt x="4219" y="136"/>
                  </a:lnTo>
                  <a:lnTo>
                    <a:pt x="4174" y="68"/>
                  </a:lnTo>
                  <a:lnTo>
                    <a:pt x="4129" y="23"/>
                  </a:lnTo>
                  <a:lnTo>
                    <a:pt x="4061" y="0"/>
                  </a:lnTo>
                  <a:close/>
                </a:path>
              </a:pathLst>
            </a:custGeom>
            <a:solidFill>
              <a:schemeClr val="lt1"/>
            </a:solidFill>
            <a:ln>
              <a:noFill/>
            </a:ln>
          </p:spPr>
          <p:txBody>
            <a:bodyPr spcFirstLastPara="1" wrap="square" lIns="121598" tIns="121598" rIns="121598" bIns="121598" anchor="ctr" anchorCtr="0">
              <a:noAutofit/>
            </a:bodyPr>
            <a:lstStyle/>
            <a:p>
              <a:pPr defTabSz="1216122"/>
              <a:endParaRPr sz="1862"/>
            </a:p>
          </p:txBody>
        </p:sp>
        <p:sp>
          <p:nvSpPr>
            <p:cNvPr id="3342" name="Google Shape;3342;p35"/>
            <p:cNvSpPr/>
            <p:nvPr/>
          </p:nvSpPr>
          <p:spPr>
            <a:xfrm>
              <a:off x="2275000" y="4263875"/>
              <a:ext cx="146650" cy="252675"/>
            </a:xfrm>
            <a:custGeom>
              <a:avLst/>
              <a:gdLst/>
              <a:ahLst/>
              <a:cxnLst/>
              <a:rect l="l" t="t" r="r" b="b"/>
              <a:pathLst>
                <a:path w="5866" h="10107" extrusionOk="0">
                  <a:moveTo>
                    <a:pt x="2933" y="1693"/>
                  </a:moveTo>
                  <a:lnTo>
                    <a:pt x="3181" y="1715"/>
                  </a:lnTo>
                  <a:lnTo>
                    <a:pt x="3407" y="1783"/>
                  </a:lnTo>
                  <a:lnTo>
                    <a:pt x="3610" y="1896"/>
                  </a:lnTo>
                  <a:lnTo>
                    <a:pt x="3790" y="2031"/>
                  </a:lnTo>
                  <a:lnTo>
                    <a:pt x="3926" y="2211"/>
                  </a:lnTo>
                  <a:lnTo>
                    <a:pt x="4038" y="2414"/>
                  </a:lnTo>
                  <a:lnTo>
                    <a:pt x="4106" y="2640"/>
                  </a:lnTo>
                  <a:lnTo>
                    <a:pt x="4129" y="2888"/>
                  </a:lnTo>
                  <a:lnTo>
                    <a:pt x="4106" y="3114"/>
                  </a:lnTo>
                  <a:lnTo>
                    <a:pt x="4038" y="3339"/>
                  </a:lnTo>
                  <a:lnTo>
                    <a:pt x="3926" y="3542"/>
                  </a:lnTo>
                  <a:lnTo>
                    <a:pt x="3790" y="3723"/>
                  </a:lnTo>
                  <a:lnTo>
                    <a:pt x="3610" y="3858"/>
                  </a:lnTo>
                  <a:lnTo>
                    <a:pt x="3407" y="3971"/>
                  </a:lnTo>
                  <a:lnTo>
                    <a:pt x="3181" y="4039"/>
                  </a:lnTo>
                  <a:lnTo>
                    <a:pt x="2933" y="4061"/>
                  </a:lnTo>
                  <a:lnTo>
                    <a:pt x="2708" y="4039"/>
                  </a:lnTo>
                  <a:lnTo>
                    <a:pt x="2482" y="3971"/>
                  </a:lnTo>
                  <a:lnTo>
                    <a:pt x="2279" y="3858"/>
                  </a:lnTo>
                  <a:lnTo>
                    <a:pt x="2099" y="3723"/>
                  </a:lnTo>
                  <a:lnTo>
                    <a:pt x="1963" y="3542"/>
                  </a:lnTo>
                  <a:lnTo>
                    <a:pt x="1851" y="3339"/>
                  </a:lnTo>
                  <a:lnTo>
                    <a:pt x="1783" y="3114"/>
                  </a:lnTo>
                  <a:lnTo>
                    <a:pt x="1760" y="2888"/>
                  </a:lnTo>
                  <a:lnTo>
                    <a:pt x="1783" y="2640"/>
                  </a:lnTo>
                  <a:lnTo>
                    <a:pt x="1851" y="2414"/>
                  </a:lnTo>
                  <a:lnTo>
                    <a:pt x="1963" y="2211"/>
                  </a:lnTo>
                  <a:lnTo>
                    <a:pt x="2099" y="2031"/>
                  </a:lnTo>
                  <a:lnTo>
                    <a:pt x="2279" y="1896"/>
                  </a:lnTo>
                  <a:lnTo>
                    <a:pt x="2482" y="1783"/>
                  </a:lnTo>
                  <a:lnTo>
                    <a:pt x="2708" y="1715"/>
                  </a:lnTo>
                  <a:lnTo>
                    <a:pt x="2933" y="1693"/>
                  </a:lnTo>
                  <a:close/>
                  <a:moveTo>
                    <a:pt x="2933" y="1"/>
                  </a:moveTo>
                  <a:lnTo>
                    <a:pt x="2640" y="24"/>
                  </a:lnTo>
                  <a:lnTo>
                    <a:pt x="2347" y="69"/>
                  </a:lnTo>
                  <a:lnTo>
                    <a:pt x="2076" y="136"/>
                  </a:lnTo>
                  <a:lnTo>
                    <a:pt x="1805" y="227"/>
                  </a:lnTo>
                  <a:lnTo>
                    <a:pt x="1535" y="362"/>
                  </a:lnTo>
                  <a:lnTo>
                    <a:pt x="1287" y="497"/>
                  </a:lnTo>
                  <a:lnTo>
                    <a:pt x="1061" y="678"/>
                  </a:lnTo>
                  <a:lnTo>
                    <a:pt x="858" y="858"/>
                  </a:lnTo>
                  <a:lnTo>
                    <a:pt x="678" y="1061"/>
                  </a:lnTo>
                  <a:lnTo>
                    <a:pt x="497" y="1287"/>
                  </a:lnTo>
                  <a:lnTo>
                    <a:pt x="362" y="1535"/>
                  </a:lnTo>
                  <a:lnTo>
                    <a:pt x="226" y="1783"/>
                  </a:lnTo>
                  <a:lnTo>
                    <a:pt x="136" y="2054"/>
                  </a:lnTo>
                  <a:lnTo>
                    <a:pt x="69" y="2347"/>
                  </a:lnTo>
                  <a:lnTo>
                    <a:pt x="23" y="2640"/>
                  </a:lnTo>
                  <a:lnTo>
                    <a:pt x="1" y="2933"/>
                  </a:lnTo>
                  <a:lnTo>
                    <a:pt x="1" y="3091"/>
                  </a:lnTo>
                  <a:lnTo>
                    <a:pt x="46" y="3272"/>
                  </a:lnTo>
                  <a:lnTo>
                    <a:pt x="136" y="3700"/>
                  </a:lnTo>
                  <a:lnTo>
                    <a:pt x="272" y="4196"/>
                  </a:lnTo>
                  <a:lnTo>
                    <a:pt x="452" y="4738"/>
                  </a:lnTo>
                  <a:lnTo>
                    <a:pt x="678" y="5324"/>
                  </a:lnTo>
                  <a:lnTo>
                    <a:pt x="926" y="5911"/>
                  </a:lnTo>
                  <a:lnTo>
                    <a:pt x="1467" y="7129"/>
                  </a:lnTo>
                  <a:lnTo>
                    <a:pt x="2008" y="8257"/>
                  </a:lnTo>
                  <a:lnTo>
                    <a:pt x="2482" y="9204"/>
                  </a:lnTo>
                  <a:lnTo>
                    <a:pt x="2933" y="10106"/>
                  </a:lnTo>
                  <a:lnTo>
                    <a:pt x="3407" y="9204"/>
                  </a:lnTo>
                  <a:lnTo>
                    <a:pt x="3858" y="8257"/>
                  </a:lnTo>
                  <a:lnTo>
                    <a:pt x="4399" y="7129"/>
                  </a:lnTo>
                  <a:lnTo>
                    <a:pt x="4941" y="5911"/>
                  </a:lnTo>
                  <a:lnTo>
                    <a:pt x="5189" y="5324"/>
                  </a:lnTo>
                  <a:lnTo>
                    <a:pt x="5414" y="4738"/>
                  </a:lnTo>
                  <a:lnTo>
                    <a:pt x="5595" y="4196"/>
                  </a:lnTo>
                  <a:lnTo>
                    <a:pt x="5753" y="3700"/>
                  </a:lnTo>
                  <a:lnTo>
                    <a:pt x="5843" y="3272"/>
                  </a:lnTo>
                  <a:lnTo>
                    <a:pt x="5866" y="3091"/>
                  </a:lnTo>
                  <a:lnTo>
                    <a:pt x="5866" y="2933"/>
                  </a:lnTo>
                  <a:lnTo>
                    <a:pt x="5866" y="2640"/>
                  </a:lnTo>
                  <a:lnTo>
                    <a:pt x="5820" y="2347"/>
                  </a:lnTo>
                  <a:lnTo>
                    <a:pt x="5753" y="2054"/>
                  </a:lnTo>
                  <a:lnTo>
                    <a:pt x="5640" y="1783"/>
                  </a:lnTo>
                  <a:lnTo>
                    <a:pt x="5527" y="1535"/>
                  </a:lnTo>
                  <a:lnTo>
                    <a:pt x="5369" y="1287"/>
                  </a:lnTo>
                  <a:lnTo>
                    <a:pt x="5211" y="1061"/>
                  </a:lnTo>
                  <a:lnTo>
                    <a:pt x="5008" y="858"/>
                  </a:lnTo>
                  <a:lnTo>
                    <a:pt x="4805" y="678"/>
                  </a:lnTo>
                  <a:lnTo>
                    <a:pt x="4580" y="497"/>
                  </a:lnTo>
                  <a:lnTo>
                    <a:pt x="4332" y="362"/>
                  </a:lnTo>
                  <a:lnTo>
                    <a:pt x="4084" y="227"/>
                  </a:lnTo>
                  <a:lnTo>
                    <a:pt x="3813" y="136"/>
                  </a:lnTo>
                  <a:lnTo>
                    <a:pt x="3520" y="69"/>
                  </a:lnTo>
                  <a:lnTo>
                    <a:pt x="3249" y="24"/>
                  </a:lnTo>
                  <a:lnTo>
                    <a:pt x="2933" y="1"/>
                  </a:lnTo>
                  <a:close/>
                </a:path>
              </a:pathLst>
            </a:custGeom>
            <a:solidFill>
              <a:schemeClr val="accent6"/>
            </a:solidFill>
            <a:ln>
              <a:noFill/>
            </a:ln>
          </p:spPr>
          <p:txBody>
            <a:bodyPr spcFirstLastPara="1" wrap="square" lIns="121598" tIns="121598" rIns="121598" bIns="121598" anchor="ctr" anchorCtr="0">
              <a:noAutofit/>
            </a:bodyPr>
            <a:lstStyle/>
            <a:p>
              <a:pPr defTabSz="1216122"/>
              <a:endParaRPr sz="1862"/>
            </a:p>
          </p:txBody>
        </p:sp>
      </p:grpSp>
      <p:grpSp>
        <p:nvGrpSpPr>
          <p:cNvPr id="3343" name="Google Shape;3343;p35"/>
          <p:cNvGrpSpPr/>
          <p:nvPr/>
        </p:nvGrpSpPr>
        <p:grpSpPr>
          <a:xfrm>
            <a:off x="10466059" y="3733887"/>
            <a:ext cx="1051710" cy="1155972"/>
            <a:chOff x="7709323" y="2753026"/>
            <a:chExt cx="790738" cy="869129"/>
          </a:xfrm>
        </p:grpSpPr>
        <p:sp>
          <p:nvSpPr>
            <p:cNvPr id="3344" name="Google Shape;3344;p35"/>
            <p:cNvSpPr/>
            <p:nvPr/>
          </p:nvSpPr>
          <p:spPr>
            <a:xfrm>
              <a:off x="7848894" y="3275867"/>
              <a:ext cx="401401" cy="223115"/>
            </a:xfrm>
            <a:custGeom>
              <a:avLst/>
              <a:gdLst/>
              <a:ahLst/>
              <a:cxnLst/>
              <a:rect l="l" t="t" r="r" b="b"/>
              <a:pathLst>
                <a:path w="10512" h="5843" fill="none" extrusionOk="0">
                  <a:moveTo>
                    <a:pt x="9812" y="5843"/>
                  </a:moveTo>
                  <a:lnTo>
                    <a:pt x="0" y="1602"/>
                  </a:lnTo>
                  <a:lnTo>
                    <a:pt x="699" y="0"/>
                  </a:lnTo>
                  <a:lnTo>
                    <a:pt x="10511" y="4241"/>
                  </a:lnTo>
                  <a:lnTo>
                    <a:pt x="9812" y="5843"/>
                  </a:lnTo>
                </a:path>
              </a:pathLst>
            </a:custGeom>
            <a:noFill/>
            <a:ln>
              <a:noFill/>
            </a:ln>
          </p:spPr>
          <p:txBody>
            <a:bodyPr spcFirstLastPara="1" wrap="square" lIns="121598" tIns="121598" rIns="121598" bIns="121598" anchor="ctr" anchorCtr="0">
              <a:noAutofit/>
            </a:bodyPr>
            <a:lstStyle/>
            <a:p>
              <a:pPr defTabSz="1216122"/>
              <a:endParaRPr sz="1862"/>
            </a:p>
          </p:txBody>
        </p:sp>
        <p:sp>
          <p:nvSpPr>
            <p:cNvPr id="3345" name="Google Shape;3345;p35"/>
            <p:cNvSpPr/>
            <p:nvPr/>
          </p:nvSpPr>
          <p:spPr>
            <a:xfrm>
              <a:off x="7748962" y="2792662"/>
              <a:ext cx="751099" cy="829493"/>
            </a:xfrm>
            <a:custGeom>
              <a:avLst/>
              <a:gdLst/>
              <a:ahLst/>
              <a:cxnLst/>
              <a:rect l="l" t="t" r="r" b="b"/>
              <a:pathLst>
                <a:path w="19670" h="21723" fill="none" extrusionOk="0">
                  <a:moveTo>
                    <a:pt x="7128" y="0"/>
                  </a:moveTo>
                  <a:lnTo>
                    <a:pt x="1" y="16512"/>
                  </a:lnTo>
                  <a:lnTo>
                    <a:pt x="316" y="16647"/>
                  </a:lnTo>
                  <a:lnTo>
                    <a:pt x="316" y="16647"/>
                  </a:lnTo>
                  <a:lnTo>
                    <a:pt x="3271" y="17933"/>
                  </a:lnTo>
                  <a:lnTo>
                    <a:pt x="11820" y="21609"/>
                  </a:lnTo>
                  <a:lnTo>
                    <a:pt x="11820" y="21609"/>
                  </a:lnTo>
                  <a:lnTo>
                    <a:pt x="12068" y="21700"/>
                  </a:lnTo>
                  <a:lnTo>
                    <a:pt x="12294" y="21722"/>
                  </a:lnTo>
                  <a:lnTo>
                    <a:pt x="12294" y="21722"/>
                  </a:lnTo>
                  <a:lnTo>
                    <a:pt x="12474" y="21700"/>
                  </a:lnTo>
                  <a:lnTo>
                    <a:pt x="12632" y="21677"/>
                  </a:lnTo>
                  <a:lnTo>
                    <a:pt x="12790" y="21609"/>
                  </a:lnTo>
                  <a:lnTo>
                    <a:pt x="12948" y="21519"/>
                  </a:lnTo>
                  <a:lnTo>
                    <a:pt x="13083" y="21429"/>
                  </a:lnTo>
                  <a:lnTo>
                    <a:pt x="13196" y="21294"/>
                  </a:lnTo>
                  <a:lnTo>
                    <a:pt x="13309" y="21158"/>
                  </a:lnTo>
                  <a:lnTo>
                    <a:pt x="13399" y="21000"/>
                  </a:lnTo>
                  <a:lnTo>
                    <a:pt x="19579" y="6677"/>
                  </a:lnTo>
                  <a:lnTo>
                    <a:pt x="19579" y="6677"/>
                  </a:lnTo>
                  <a:lnTo>
                    <a:pt x="19647" y="6451"/>
                  </a:lnTo>
                  <a:lnTo>
                    <a:pt x="19670" y="6226"/>
                  </a:lnTo>
                  <a:lnTo>
                    <a:pt x="19647" y="6000"/>
                  </a:lnTo>
                  <a:lnTo>
                    <a:pt x="19602" y="5775"/>
                  </a:lnTo>
                  <a:lnTo>
                    <a:pt x="19489" y="5572"/>
                  </a:lnTo>
                  <a:lnTo>
                    <a:pt x="19354" y="5391"/>
                  </a:lnTo>
                  <a:lnTo>
                    <a:pt x="19173" y="5233"/>
                  </a:lnTo>
                  <a:lnTo>
                    <a:pt x="18948" y="5121"/>
                  </a:lnTo>
                  <a:lnTo>
                    <a:pt x="7805" y="293"/>
                  </a:lnTo>
                  <a:lnTo>
                    <a:pt x="7128" y="0"/>
                  </a:lnTo>
                </a:path>
              </a:pathLst>
            </a:custGeom>
            <a:noFill/>
            <a:ln>
              <a:noFill/>
            </a:ln>
          </p:spPr>
          <p:txBody>
            <a:bodyPr spcFirstLastPara="1" wrap="square" lIns="121598" tIns="121598" rIns="121598" bIns="121598" anchor="ctr" anchorCtr="0">
              <a:noAutofit/>
            </a:bodyPr>
            <a:lstStyle/>
            <a:p>
              <a:pPr defTabSz="1216122"/>
              <a:endParaRPr sz="1862"/>
            </a:p>
          </p:txBody>
        </p:sp>
        <p:sp>
          <p:nvSpPr>
            <p:cNvPr id="3346" name="Google Shape;3346;p35"/>
            <p:cNvSpPr/>
            <p:nvPr/>
          </p:nvSpPr>
          <p:spPr>
            <a:xfrm>
              <a:off x="7722270" y="2759058"/>
              <a:ext cx="737314" cy="829493"/>
            </a:xfrm>
            <a:custGeom>
              <a:avLst/>
              <a:gdLst/>
              <a:ahLst/>
              <a:cxnLst/>
              <a:rect l="l" t="t" r="r" b="b"/>
              <a:pathLst>
                <a:path w="19309" h="21723" extrusionOk="0">
                  <a:moveTo>
                    <a:pt x="7128" y="0"/>
                  </a:moveTo>
                  <a:lnTo>
                    <a:pt x="0" y="16489"/>
                  </a:lnTo>
                  <a:lnTo>
                    <a:pt x="12045" y="21700"/>
                  </a:lnTo>
                  <a:lnTo>
                    <a:pt x="12136" y="21722"/>
                  </a:lnTo>
                  <a:lnTo>
                    <a:pt x="12203" y="21700"/>
                  </a:lnTo>
                  <a:lnTo>
                    <a:pt x="12294" y="21655"/>
                  </a:lnTo>
                  <a:lnTo>
                    <a:pt x="12339" y="21587"/>
                  </a:lnTo>
                  <a:lnTo>
                    <a:pt x="19286" y="5504"/>
                  </a:lnTo>
                  <a:lnTo>
                    <a:pt x="19309" y="5414"/>
                  </a:lnTo>
                  <a:lnTo>
                    <a:pt x="19286" y="5324"/>
                  </a:lnTo>
                  <a:lnTo>
                    <a:pt x="19241" y="5256"/>
                  </a:lnTo>
                  <a:lnTo>
                    <a:pt x="19173" y="5188"/>
                  </a:lnTo>
                  <a:lnTo>
                    <a:pt x="7128" y="0"/>
                  </a:lnTo>
                  <a:close/>
                </a:path>
              </a:pathLst>
            </a:custGeom>
            <a:solidFill>
              <a:schemeClr val="lt1"/>
            </a:solidFill>
            <a:ln>
              <a:noFill/>
            </a:ln>
            <a:effectLst>
              <a:outerShdw dist="57150" dir="5100000" algn="bl" rotWithShape="0">
                <a:schemeClr val="accent5">
                  <a:alpha val="50000"/>
                </a:schemeClr>
              </a:outerShdw>
            </a:effectLst>
          </p:spPr>
          <p:txBody>
            <a:bodyPr spcFirstLastPara="1" wrap="square" lIns="121598" tIns="121598" rIns="121598" bIns="121598" anchor="ctr" anchorCtr="0">
              <a:noAutofit/>
            </a:bodyPr>
            <a:lstStyle/>
            <a:p>
              <a:pPr defTabSz="1216122"/>
              <a:endParaRPr sz="1862"/>
            </a:p>
          </p:txBody>
        </p:sp>
        <p:sp>
          <p:nvSpPr>
            <p:cNvPr id="3347" name="Google Shape;3347;p35"/>
            <p:cNvSpPr/>
            <p:nvPr/>
          </p:nvSpPr>
          <p:spPr>
            <a:xfrm>
              <a:off x="7709323" y="2753026"/>
              <a:ext cx="737352" cy="830371"/>
            </a:xfrm>
            <a:custGeom>
              <a:avLst/>
              <a:gdLst/>
              <a:ahLst/>
              <a:cxnLst/>
              <a:rect l="l" t="t" r="r" b="b"/>
              <a:pathLst>
                <a:path w="19310" h="21746" extrusionOk="0">
                  <a:moveTo>
                    <a:pt x="7129" y="1"/>
                  </a:moveTo>
                  <a:lnTo>
                    <a:pt x="1" y="16512"/>
                  </a:lnTo>
                  <a:lnTo>
                    <a:pt x="12046" y="21723"/>
                  </a:lnTo>
                  <a:lnTo>
                    <a:pt x="12136" y="21745"/>
                  </a:lnTo>
                  <a:lnTo>
                    <a:pt x="12226" y="21723"/>
                  </a:lnTo>
                  <a:lnTo>
                    <a:pt x="12294" y="21677"/>
                  </a:lnTo>
                  <a:lnTo>
                    <a:pt x="12339" y="21587"/>
                  </a:lnTo>
                  <a:lnTo>
                    <a:pt x="19309" y="5504"/>
                  </a:lnTo>
                  <a:lnTo>
                    <a:pt x="19309" y="5437"/>
                  </a:lnTo>
                  <a:lnTo>
                    <a:pt x="19309" y="5346"/>
                  </a:lnTo>
                  <a:lnTo>
                    <a:pt x="19264" y="5279"/>
                  </a:lnTo>
                  <a:lnTo>
                    <a:pt x="19174" y="5211"/>
                  </a:lnTo>
                  <a:lnTo>
                    <a:pt x="7129" y="1"/>
                  </a:lnTo>
                  <a:close/>
                </a:path>
              </a:pathLst>
            </a:custGeom>
            <a:solidFill>
              <a:schemeClr val="accent6"/>
            </a:solidFill>
            <a:ln>
              <a:noFill/>
            </a:ln>
          </p:spPr>
          <p:txBody>
            <a:bodyPr spcFirstLastPara="1" wrap="square" lIns="121598" tIns="121598" rIns="121598" bIns="121598" anchor="ctr" anchorCtr="0">
              <a:noAutofit/>
            </a:bodyPr>
            <a:lstStyle/>
            <a:p>
              <a:pPr defTabSz="1216122"/>
              <a:endParaRPr sz="1862"/>
            </a:p>
          </p:txBody>
        </p:sp>
        <p:sp>
          <p:nvSpPr>
            <p:cNvPr id="3348" name="Google Shape;3348;p35"/>
            <p:cNvSpPr/>
            <p:nvPr/>
          </p:nvSpPr>
          <p:spPr>
            <a:xfrm>
              <a:off x="7811925" y="3232300"/>
              <a:ext cx="56907" cy="59495"/>
            </a:xfrm>
            <a:custGeom>
              <a:avLst/>
              <a:gdLst/>
              <a:ahLst/>
              <a:cxnLst/>
              <a:rect l="l" t="t" r="r" b="b"/>
              <a:pathLst>
                <a:path w="1712" h="1790" extrusionOk="0">
                  <a:moveTo>
                    <a:pt x="879" y="288"/>
                  </a:moveTo>
                  <a:lnTo>
                    <a:pt x="1166" y="412"/>
                  </a:lnTo>
                  <a:cubicBezTo>
                    <a:pt x="1273" y="458"/>
                    <a:pt x="1343" y="521"/>
                    <a:pt x="1377" y="602"/>
                  </a:cubicBezTo>
                  <a:cubicBezTo>
                    <a:pt x="1412" y="682"/>
                    <a:pt x="1407" y="772"/>
                    <a:pt x="1363" y="874"/>
                  </a:cubicBezTo>
                  <a:cubicBezTo>
                    <a:pt x="1319" y="975"/>
                    <a:pt x="1256" y="1041"/>
                    <a:pt x="1174" y="1071"/>
                  </a:cubicBezTo>
                  <a:cubicBezTo>
                    <a:pt x="1142" y="1083"/>
                    <a:pt x="1108" y="1089"/>
                    <a:pt x="1072" y="1089"/>
                  </a:cubicBezTo>
                  <a:cubicBezTo>
                    <a:pt x="1016" y="1089"/>
                    <a:pt x="956" y="1075"/>
                    <a:pt x="892" y="1047"/>
                  </a:cubicBezTo>
                  <a:lnTo>
                    <a:pt x="604" y="923"/>
                  </a:lnTo>
                  <a:lnTo>
                    <a:pt x="879" y="288"/>
                  </a:lnTo>
                  <a:close/>
                  <a:moveTo>
                    <a:pt x="732" y="1"/>
                  </a:moveTo>
                  <a:lnTo>
                    <a:pt x="0" y="1691"/>
                  </a:lnTo>
                  <a:lnTo>
                    <a:pt x="229" y="1790"/>
                  </a:lnTo>
                  <a:lnTo>
                    <a:pt x="523" y="1111"/>
                  </a:lnTo>
                  <a:lnTo>
                    <a:pt x="810" y="1235"/>
                  </a:lnTo>
                  <a:cubicBezTo>
                    <a:pt x="934" y="1289"/>
                    <a:pt x="1046" y="1316"/>
                    <a:pt x="1146" y="1316"/>
                  </a:cubicBezTo>
                  <a:cubicBezTo>
                    <a:pt x="1199" y="1316"/>
                    <a:pt x="1249" y="1308"/>
                    <a:pt x="1295" y="1293"/>
                  </a:cubicBezTo>
                  <a:cubicBezTo>
                    <a:pt x="1429" y="1250"/>
                    <a:pt x="1532" y="1145"/>
                    <a:pt x="1604" y="978"/>
                  </a:cubicBezTo>
                  <a:cubicBezTo>
                    <a:pt x="1676" y="813"/>
                    <a:pt x="1682" y="666"/>
                    <a:pt x="1622" y="539"/>
                  </a:cubicBezTo>
                  <a:cubicBezTo>
                    <a:pt x="1562" y="411"/>
                    <a:pt x="1437" y="306"/>
                    <a:pt x="1248" y="224"/>
                  </a:cubicBezTo>
                  <a:lnTo>
                    <a:pt x="732" y="1"/>
                  </a:lnTo>
                  <a:close/>
                </a:path>
              </a:pathLst>
            </a:custGeom>
            <a:solidFill>
              <a:schemeClr val="lt1"/>
            </a:solidFill>
            <a:ln>
              <a:noFill/>
            </a:ln>
          </p:spPr>
          <p:txBody>
            <a:bodyPr spcFirstLastPara="1" wrap="square" lIns="121598" tIns="121598" rIns="121598" bIns="121598" anchor="ctr" anchorCtr="0">
              <a:noAutofit/>
            </a:bodyPr>
            <a:lstStyle/>
            <a:p>
              <a:pPr defTabSz="1216122"/>
              <a:endParaRPr sz="1862"/>
            </a:p>
          </p:txBody>
        </p:sp>
        <p:sp>
          <p:nvSpPr>
            <p:cNvPr id="3349" name="Google Shape;3349;p35"/>
            <p:cNvSpPr/>
            <p:nvPr/>
          </p:nvSpPr>
          <p:spPr>
            <a:xfrm>
              <a:off x="7839447" y="3253573"/>
              <a:ext cx="270640" cy="148771"/>
            </a:xfrm>
            <a:custGeom>
              <a:avLst/>
              <a:gdLst/>
              <a:ahLst/>
              <a:cxnLst/>
              <a:rect l="l" t="t" r="r" b="b"/>
              <a:pathLst>
                <a:path w="8142" h="4476" extrusionOk="0">
                  <a:moveTo>
                    <a:pt x="1409" y="282"/>
                  </a:moveTo>
                  <a:lnTo>
                    <a:pt x="1356" y="1258"/>
                  </a:lnTo>
                  <a:lnTo>
                    <a:pt x="734" y="989"/>
                  </a:lnTo>
                  <a:lnTo>
                    <a:pt x="1409" y="282"/>
                  </a:lnTo>
                  <a:close/>
                  <a:moveTo>
                    <a:pt x="1377" y="1"/>
                  </a:moveTo>
                  <a:lnTo>
                    <a:pt x="0" y="1412"/>
                  </a:lnTo>
                  <a:lnTo>
                    <a:pt x="241" y="1516"/>
                  </a:lnTo>
                  <a:lnTo>
                    <a:pt x="583" y="1149"/>
                  </a:lnTo>
                  <a:lnTo>
                    <a:pt x="1345" y="1479"/>
                  </a:lnTo>
                  <a:lnTo>
                    <a:pt x="1311" y="1979"/>
                  </a:lnTo>
                  <a:lnTo>
                    <a:pt x="1549" y="2082"/>
                  </a:lnTo>
                  <a:lnTo>
                    <a:pt x="1636" y="113"/>
                  </a:lnTo>
                  <a:lnTo>
                    <a:pt x="1377" y="1"/>
                  </a:lnTo>
                  <a:close/>
                  <a:moveTo>
                    <a:pt x="2718" y="612"/>
                  </a:moveTo>
                  <a:cubicBezTo>
                    <a:pt x="2666" y="612"/>
                    <a:pt x="2615" y="619"/>
                    <a:pt x="2568" y="633"/>
                  </a:cubicBezTo>
                  <a:cubicBezTo>
                    <a:pt x="2425" y="673"/>
                    <a:pt x="2321" y="768"/>
                    <a:pt x="2257" y="918"/>
                  </a:cubicBezTo>
                  <a:cubicBezTo>
                    <a:pt x="2201" y="1047"/>
                    <a:pt x="2195" y="1164"/>
                    <a:pt x="2240" y="1269"/>
                  </a:cubicBezTo>
                  <a:cubicBezTo>
                    <a:pt x="2285" y="1375"/>
                    <a:pt x="2386" y="1481"/>
                    <a:pt x="2541" y="1589"/>
                  </a:cubicBezTo>
                  <a:lnTo>
                    <a:pt x="2669" y="1677"/>
                  </a:lnTo>
                  <a:cubicBezTo>
                    <a:pt x="2775" y="1750"/>
                    <a:pt x="2843" y="1822"/>
                    <a:pt x="2874" y="1890"/>
                  </a:cubicBezTo>
                  <a:cubicBezTo>
                    <a:pt x="2905" y="1959"/>
                    <a:pt x="2902" y="2035"/>
                    <a:pt x="2866" y="2118"/>
                  </a:cubicBezTo>
                  <a:cubicBezTo>
                    <a:pt x="2825" y="2213"/>
                    <a:pt x="2758" y="2271"/>
                    <a:pt x="2665" y="2292"/>
                  </a:cubicBezTo>
                  <a:cubicBezTo>
                    <a:pt x="2640" y="2297"/>
                    <a:pt x="2614" y="2300"/>
                    <a:pt x="2586" y="2300"/>
                  </a:cubicBezTo>
                  <a:cubicBezTo>
                    <a:pt x="2510" y="2300"/>
                    <a:pt x="2425" y="2279"/>
                    <a:pt x="2329" y="2238"/>
                  </a:cubicBezTo>
                  <a:cubicBezTo>
                    <a:pt x="2243" y="2201"/>
                    <a:pt x="2161" y="2150"/>
                    <a:pt x="2084" y="2085"/>
                  </a:cubicBezTo>
                  <a:cubicBezTo>
                    <a:pt x="2006" y="2020"/>
                    <a:pt x="1932" y="1941"/>
                    <a:pt x="1862" y="1849"/>
                  </a:cubicBezTo>
                  <a:lnTo>
                    <a:pt x="1760" y="2084"/>
                  </a:lnTo>
                  <a:cubicBezTo>
                    <a:pt x="1841" y="2162"/>
                    <a:pt x="1923" y="2229"/>
                    <a:pt x="2005" y="2286"/>
                  </a:cubicBezTo>
                  <a:cubicBezTo>
                    <a:pt x="2088" y="2343"/>
                    <a:pt x="2169" y="2389"/>
                    <a:pt x="2249" y="2424"/>
                  </a:cubicBezTo>
                  <a:cubicBezTo>
                    <a:pt x="2400" y="2489"/>
                    <a:pt x="2534" y="2522"/>
                    <a:pt x="2652" y="2522"/>
                  </a:cubicBezTo>
                  <a:cubicBezTo>
                    <a:pt x="2700" y="2522"/>
                    <a:pt x="2745" y="2516"/>
                    <a:pt x="2787" y="2506"/>
                  </a:cubicBezTo>
                  <a:cubicBezTo>
                    <a:pt x="2933" y="2469"/>
                    <a:pt x="3042" y="2368"/>
                    <a:pt x="3112" y="2205"/>
                  </a:cubicBezTo>
                  <a:cubicBezTo>
                    <a:pt x="3172" y="2067"/>
                    <a:pt x="3179" y="1940"/>
                    <a:pt x="3133" y="1823"/>
                  </a:cubicBezTo>
                  <a:cubicBezTo>
                    <a:pt x="3087" y="1706"/>
                    <a:pt x="2986" y="1594"/>
                    <a:pt x="2830" y="1488"/>
                  </a:cubicBezTo>
                  <a:lnTo>
                    <a:pt x="2704" y="1400"/>
                  </a:lnTo>
                  <a:cubicBezTo>
                    <a:pt x="2589" y="1322"/>
                    <a:pt x="2517" y="1255"/>
                    <a:pt x="2489" y="1197"/>
                  </a:cubicBezTo>
                  <a:cubicBezTo>
                    <a:pt x="2460" y="1140"/>
                    <a:pt x="2462" y="1074"/>
                    <a:pt x="2494" y="999"/>
                  </a:cubicBezTo>
                  <a:cubicBezTo>
                    <a:pt x="2533" y="910"/>
                    <a:pt x="2596" y="856"/>
                    <a:pt x="2685" y="837"/>
                  </a:cubicBezTo>
                  <a:cubicBezTo>
                    <a:pt x="2708" y="832"/>
                    <a:pt x="2732" y="829"/>
                    <a:pt x="2758" y="829"/>
                  </a:cubicBezTo>
                  <a:cubicBezTo>
                    <a:pt x="2830" y="829"/>
                    <a:pt x="2912" y="849"/>
                    <a:pt x="3004" y="889"/>
                  </a:cubicBezTo>
                  <a:cubicBezTo>
                    <a:pt x="3076" y="920"/>
                    <a:pt x="3146" y="962"/>
                    <a:pt x="3214" y="1016"/>
                  </a:cubicBezTo>
                  <a:cubicBezTo>
                    <a:pt x="3282" y="1070"/>
                    <a:pt x="3351" y="1136"/>
                    <a:pt x="3420" y="1215"/>
                  </a:cubicBezTo>
                  <a:lnTo>
                    <a:pt x="3516" y="992"/>
                  </a:lnTo>
                  <a:cubicBezTo>
                    <a:pt x="3443" y="926"/>
                    <a:pt x="3368" y="868"/>
                    <a:pt x="3292" y="818"/>
                  </a:cubicBezTo>
                  <a:cubicBezTo>
                    <a:pt x="3216" y="768"/>
                    <a:pt x="3138" y="726"/>
                    <a:pt x="3059" y="692"/>
                  </a:cubicBezTo>
                  <a:cubicBezTo>
                    <a:pt x="2936" y="639"/>
                    <a:pt x="2822" y="612"/>
                    <a:pt x="2718" y="612"/>
                  </a:cubicBezTo>
                  <a:close/>
                  <a:moveTo>
                    <a:pt x="5617" y="2058"/>
                  </a:moveTo>
                  <a:lnTo>
                    <a:pt x="5904" y="2183"/>
                  </a:lnTo>
                  <a:cubicBezTo>
                    <a:pt x="6011" y="2229"/>
                    <a:pt x="6081" y="2292"/>
                    <a:pt x="6115" y="2372"/>
                  </a:cubicBezTo>
                  <a:cubicBezTo>
                    <a:pt x="6149" y="2452"/>
                    <a:pt x="6145" y="2543"/>
                    <a:pt x="6101" y="2644"/>
                  </a:cubicBezTo>
                  <a:cubicBezTo>
                    <a:pt x="6057" y="2746"/>
                    <a:pt x="5994" y="2812"/>
                    <a:pt x="5912" y="2842"/>
                  </a:cubicBezTo>
                  <a:cubicBezTo>
                    <a:pt x="5880" y="2854"/>
                    <a:pt x="5845" y="2860"/>
                    <a:pt x="5809" y="2860"/>
                  </a:cubicBezTo>
                  <a:cubicBezTo>
                    <a:pt x="5754" y="2860"/>
                    <a:pt x="5694" y="2846"/>
                    <a:pt x="5629" y="2818"/>
                  </a:cubicBezTo>
                  <a:lnTo>
                    <a:pt x="5342" y="2693"/>
                  </a:lnTo>
                  <a:lnTo>
                    <a:pt x="5617" y="2058"/>
                  </a:lnTo>
                  <a:close/>
                  <a:moveTo>
                    <a:pt x="4190" y="1249"/>
                  </a:moveTo>
                  <a:cubicBezTo>
                    <a:pt x="4137" y="1249"/>
                    <a:pt x="4087" y="1256"/>
                    <a:pt x="4039" y="1269"/>
                  </a:cubicBezTo>
                  <a:cubicBezTo>
                    <a:pt x="3896" y="1310"/>
                    <a:pt x="3793" y="1405"/>
                    <a:pt x="3728" y="1554"/>
                  </a:cubicBezTo>
                  <a:cubicBezTo>
                    <a:pt x="3672" y="1683"/>
                    <a:pt x="3667" y="1800"/>
                    <a:pt x="3711" y="1906"/>
                  </a:cubicBezTo>
                  <a:cubicBezTo>
                    <a:pt x="3756" y="2011"/>
                    <a:pt x="3857" y="2118"/>
                    <a:pt x="4013" y="2226"/>
                  </a:cubicBezTo>
                  <a:lnTo>
                    <a:pt x="4140" y="2313"/>
                  </a:lnTo>
                  <a:cubicBezTo>
                    <a:pt x="4246" y="2387"/>
                    <a:pt x="4315" y="2458"/>
                    <a:pt x="4345" y="2527"/>
                  </a:cubicBezTo>
                  <a:cubicBezTo>
                    <a:pt x="4376" y="2596"/>
                    <a:pt x="4373" y="2672"/>
                    <a:pt x="4337" y="2755"/>
                  </a:cubicBezTo>
                  <a:cubicBezTo>
                    <a:pt x="4296" y="2850"/>
                    <a:pt x="4229" y="2908"/>
                    <a:pt x="4136" y="2928"/>
                  </a:cubicBezTo>
                  <a:cubicBezTo>
                    <a:pt x="4111" y="2934"/>
                    <a:pt x="4085" y="2937"/>
                    <a:pt x="4057" y="2937"/>
                  </a:cubicBezTo>
                  <a:cubicBezTo>
                    <a:pt x="3982" y="2937"/>
                    <a:pt x="3896" y="2916"/>
                    <a:pt x="3800" y="2874"/>
                  </a:cubicBezTo>
                  <a:cubicBezTo>
                    <a:pt x="3714" y="2837"/>
                    <a:pt x="3633" y="2786"/>
                    <a:pt x="3555" y="2721"/>
                  </a:cubicBezTo>
                  <a:cubicBezTo>
                    <a:pt x="3477" y="2656"/>
                    <a:pt x="3403" y="2578"/>
                    <a:pt x="3333" y="2485"/>
                  </a:cubicBezTo>
                  <a:lnTo>
                    <a:pt x="3231" y="2721"/>
                  </a:lnTo>
                  <a:cubicBezTo>
                    <a:pt x="3312" y="2798"/>
                    <a:pt x="3394" y="2865"/>
                    <a:pt x="3477" y="2923"/>
                  </a:cubicBezTo>
                  <a:cubicBezTo>
                    <a:pt x="3559" y="2980"/>
                    <a:pt x="3640" y="3026"/>
                    <a:pt x="3720" y="3060"/>
                  </a:cubicBezTo>
                  <a:cubicBezTo>
                    <a:pt x="3871" y="3126"/>
                    <a:pt x="4006" y="3158"/>
                    <a:pt x="4123" y="3158"/>
                  </a:cubicBezTo>
                  <a:cubicBezTo>
                    <a:pt x="4171" y="3158"/>
                    <a:pt x="4216" y="3153"/>
                    <a:pt x="4258" y="3142"/>
                  </a:cubicBezTo>
                  <a:cubicBezTo>
                    <a:pt x="4404" y="3105"/>
                    <a:pt x="4513" y="3005"/>
                    <a:pt x="4584" y="2841"/>
                  </a:cubicBezTo>
                  <a:cubicBezTo>
                    <a:pt x="4643" y="2704"/>
                    <a:pt x="4650" y="2577"/>
                    <a:pt x="4604" y="2460"/>
                  </a:cubicBezTo>
                  <a:cubicBezTo>
                    <a:pt x="4559" y="2343"/>
                    <a:pt x="4457" y="2231"/>
                    <a:pt x="4301" y="2125"/>
                  </a:cubicBezTo>
                  <a:lnTo>
                    <a:pt x="4175" y="2037"/>
                  </a:lnTo>
                  <a:cubicBezTo>
                    <a:pt x="4060" y="1959"/>
                    <a:pt x="3988" y="1891"/>
                    <a:pt x="3960" y="1834"/>
                  </a:cubicBezTo>
                  <a:cubicBezTo>
                    <a:pt x="3931" y="1776"/>
                    <a:pt x="3933" y="1710"/>
                    <a:pt x="3966" y="1636"/>
                  </a:cubicBezTo>
                  <a:cubicBezTo>
                    <a:pt x="4004" y="1546"/>
                    <a:pt x="4068" y="1492"/>
                    <a:pt x="4156" y="1473"/>
                  </a:cubicBezTo>
                  <a:cubicBezTo>
                    <a:pt x="4179" y="1468"/>
                    <a:pt x="4204" y="1466"/>
                    <a:pt x="4229" y="1466"/>
                  </a:cubicBezTo>
                  <a:cubicBezTo>
                    <a:pt x="4301" y="1466"/>
                    <a:pt x="4384" y="1486"/>
                    <a:pt x="4476" y="1526"/>
                  </a:cubicBezTo>
                  <a:cubicBezTo>
                    <a:pt x="4547" y="1557"/>
                    <a:pt x="4617" y="1599"/>
                    <a:pt x="4685" y="1653"/>
                  </a:cubicBezTo>
                  <a:cubicBezTo>
                    <a:pt x="4753" y="1706"/>
                    <a:pt x="4822" y="1773"/>
                    <a:pt x="4891" y="1852"/>
                  </a:cubicBezTo>
                  <a:lnTo>
                    <a:pt x="4987" y="1629"/>
                  </a:lnTo>
                  <a:cubicBezTo>
                    <a:pt x="4914" y="1563"/>
                    <a:pt x="4839" y="1505"/>
                    <a:pt x="4763" y="1455"/>
                  </a:cubicBezTo>
                  <a:cubicBezTo>
                    <a:pt x="4687" y="1405"/>
                    <a:pt x="4609" y="1363"/>
                    <a:pt x="4530" y="1329"/>
                  </a:cubicBezTo>
                  <a:cubicBezTo>
                    <a:pt x="4407" y="1275"/>
                    <a:pt x="4294" y="1249"/>
                    <a:pt x="4190" y="1249"/>
                  </a:cubicBezTo>
                  <a:close/>
                  <a:moveTo>
                    <a:pt x="5469" y="1771"/>
                  </a:moveTo>
                  <a:lnTo>
                    <a:pt x="4738" y="3462"/>
                  </a:lnTo>
                  <a:lnTo>
                    <a:pt x="4967" y="3561"/>
                  </a:lnTo>
                  <a:lnTo>
                    <a:pt x="5260" y="2881"/>
                  </a:lnTo>
                  <a:lnTo>
                    <a:pt x="5548" y="3006"/>
                  </a:lnTo>
                  <a:cubicBezTo>
                    <a:pt x="5672" y="3059"/>
                    <a:pt x="5784" y="3086"/>
                    <a:pt x="5884" y="3086"/>
                  </a:cubicBezTo>
                  <a:cubicBezTo>
                    <a:pt x="5937" y="3086"/>
                    <a:pt x="5987" y="3079"/>
                    <a:pt x="6033" y="3064"/>
                  </a:cubicBezTo>
                  <a:cubicBezTo>
                    <a:pt x="6167" y="3020"/>
                    <a:pt x="6270" y="2915"/>
                    <a:pt x="6342" y="2749"/>
                  </a:cubicBezTo>
                  <a:cubicBezTo>
                    <a:pt x="6414" y="2583"/>
                    <a:pt x="6419" y="2437"/>
                    <a:pt x="6359" y="2309"/>
                  </a:cubicBezTo>
                  <a:cubicBezTo>
                    <a:pt x="6300" y="2182"/>
                    <a:pt x="6175" y="2077"/>
                    <a:pt x="5985" y="1995"/>
                  </a:cubicBezTo>
                  <a:lnTo>
                    <a:pt x="5469" y="1771"/>
                  </a:lnTo>
                  <a:close/>
                  <a:moveTo>
                    <a:pt x="7257" y="2778"/>
                  </a:moveTo>
                  <a:cubicBezTo>
                    <a:pt x="7332" y="2778"/>
                    <a:pt x="7408" y="2795"/>
                    <a:pt x="7486" y="2828"/>
                  </a:cubicBezTo>
                  <a:cubicBezTo>
                    <a:pt x="7652" y="2900"/>
                    <a:pt x="7757" y="3019"/>
                    <a:pt x="7800" y="3185"/>
                  </a:cubicBezTo>
                  <a:cubicBezTo>
                    <a:pt x="7843" y="3350"/>
                    <a:pt x="7819" y="3540"/>
                    <a:pt x="7727" y="3754"/>
                  </a:cubicBezTo>
                  <a:cubicBezTo>
                    <a:pt x="7634" y="3966"/>
                    <a:pt x="7513" y="4114"/>
                    <a:pt x="7363" y="4196"/>
                  </a:cubicBezTo>
                  <a:cubicBezTo>
                    <a:pt x="7282" y="4239"/>
                    <a:pt x="7200" y="4261"/>
                    <a:pt x="7116" y="4261"/>
                  </a:cubicBezTo>
                  <a:cubicBezTo>
                    <a:pt x="7041" y="4261"/>
                    <a:pt x="6965" y="4244"/>
                    <a:pt x="6888" y="4211"/>
                  </a:cubicBezTo>
                  <a:cubicBezTo>
                    <a:pt x="6722" y="4139"/>
                    <a:pt x="6617" y="4020"/>
                    <a:pt x="6572" y="3854"/>
                  </a:cubicBezTo>
                  <a:cubicBezTo>
                    <a:pt x="6528" y="3688"/>
                    <a:pt x="6552" y="3498"/>
                    <a:pt x="6644" y="3285"/>
                  </a:cubicBezTo>
                  <a:cubicBezTo>
                    <a:pt x="6737" y="3072"/>
                    <a:pt x="6859" y="2924"/>
                    <a:pt x="7010" y="2843"/>
                  </a:cubicBezTo>
                  <a:cubicBezTo>
                    <a:pt x="7090" y="2799"/>
                    <a:pt x="7173" y="2778"/>
                    <a:pt x="7257" y="2778"/>
                  </a:cubicBezTo>
                  <a:close/>
                  <a:moveTo>
                    <a:pt x="7210" y="2563"/>
                  </a:moveTo>
                  <a:cubicBezTo>
                    <a:pt x="7101" y="2563"/>
                    <a:pt x="6996" y="2587"/>
                    <a:pt x="6893" y="2634"/>
                  </a:cubicBezTo>
                  <a:cubicBezTo>
                    <a:pt x="6682" y="2732"/>
                    <a:pt x="6519" y="2914"/>
                    <a:pt x="6403" y="3181"/>
                  </a:cubicBezTo>
                  <a:cubicBezTo>
                    <a:pt x="6288" y="3448"/>
                    <a:pt x="6267" y="3692"/>
                    <a:pt x="6340" y="3912"/>
                  </a:cubicBezTo>
                  <a:cubicBezTo>
                    <a:pt x="6414" y="4132"/>
                    <a:pt x="6570" y="4293"/>
                    <a:pt x="6807" y="4396"/>
                  </a:cubicBezTo>
                  <a:cubicBezTo>
                    <a:pt x="6929" y="4449"/>
                    <a:pt x="7047" y="4475"/>
                    <a:pt x="7162" y="4475"/>
                  </a:cubicBezTo>
                  <a:cubicBezTo>
                    <a:pt x="7270" y="4475"/>
                    <a:pt x="7376" y="4451"/>
                    <a:pt x="7479" y="4404"/>
                  </a:cubicBezTo>
                  <a:cubicBezTo>
                    <a:pt x="7689" y="4306"/>
                    <a:pt x="7852" y="4124"/>
                    <a:pt x="7968" y="3858"/>
                  </a:cubicBezTo>
                  <a:cubicBezTo>
                    <a:pt x="8083" y="3591"/>
                    <a:pt x="8105" y="3347"/>
                    <a:pt x="8031" y="3127"/>
                  </a:cubicBezTo>
                  <a:cubicBezTo>
                    <a:pt x="7958" y="2907"/>
                    <a:pt x="7803" y="2745"/>
                    <a:pt x="7566" y="2643"/>
                  </a:cubicBezTo>
                  <a:cubicBezTo>
                    <a:pt x="7444" y="2590"/>
                    <a:pt x="7325" y="2563"/>
                    <a:pt x="7210" y="2563"/>
                  </a:cubicBezTo>
                  <a:close/>
                </a:path>
              </a:pathLst>
            </a:custGeom>
            <a:solidFill>
              <a:schemeClr val="lt1"/>
            </a:solidFill>
            <a:ln>
              <a:noFill/>
            </a:ln>
          </p:spPr>
          <p:txBody>
            <a:bodyPr spcFirstLastPara="1" wrap="square" lIns="121598" tIns="121598" rIns="121598" bIns="121598" anchor="ctr" anchorCtr="0">
              <a:noAutofit/>
            </a:bodyPr>
            <a:lstStyle/>
            <a:p>
              <a:pPr defTabSz="1216122"/>
              <a:endParaRPr sz="1862"/>
            </a:p>
          </p:txBody>
        </p:sp>
        <p:sp>
          <p:nvSpPr>
            <p:cNvPr id="3350" name="Google Shape;3350;p35"/>
            <p:cNvSpPr/>
            <p:nvPr/>
          </p:nvSpPr>
          <p:spPr>
            <a:xfrm>
              <a:off x="8104277" y="3359695"/>
              <a:ext cx="57140" cy="75150"/>
            </a:xfrm>
            <a:custGeom>
              <a:avLst/>
              <a:gdLst/>
              <a:ahLst/>
              <a:cxnLst/>
              <a:rect l="l" t="t" r="r" b="b"/>
              <a:pathLst>
                <a:path w="1719" h="2261" extrusionOk="0">
                  <a:moveTo>
                    <a:pt x="879" y="287"/>
                  </a:moveTo>
                  <a:lnTo>
                    <a:pt x="1167" y="412"/>
                  </a:lnTo>
                  <a:cubicBezTo>
                    <a:pt x="1277" y="460"/>
                    <a:pt x="1349" y="521"/>
                    <a:pt x="1384" y="595"/>
                  </a:cubicBezTo>
                  <a:cubicBezTo>
                    <a:pt x="1418" y="670"/>
                    <a:pt x="1414" y="756"/>
                    <a:pt x="1371" y="855"/>
                  </a:cubicBezTo>
                  <a:cubicBezTo>
                    <a:pt x="1329" y="954"/>
                    <a:pt x="1268" y="1017"/>
                    <a:pt x="1190" y="1043"/>
                  </a:cubicBezTo>
                  <a:cubicBezTo>
                    <a:pt x="1162" y="1053"/>
                    <a:pt x="1132" y="1058"/>
                    <a:pt x="1100" y="1058"/>
                  </a:cubicBezTo>
                  <a:cubicBezTo>
                    <a:pt x="1042" y="1058"/>
                    <a:pt x="978" y="1042"/>
                    <a:pt x="907" y="1012"/>
                  </a:cubicBezTo>
                  <a:lnTo>
                    <a:pt x="620" y="887"/>
                  </a:lnTo>
                  <a:lnTo>
                    <a:pt x="879" y="287"/>
                  </a:lnTo>
                  <a:close/>
                  <a:moveTo>
                    <a:pt x="732" y="0"/>
                  </a:moveTo>
                  <a:lnTo>
                    <a:pt x="1" y="1691"/>
                  </a:lnTo>
                  <a:lnTo>
                    <a:pt x="229" y="1790"/>
                  </a:lnTo>
                  <a:lnTo>
                    <a:pt x="538" y="1075"/>
                  </a:lnTo>
                  <a:lnTo>
                    <a:pt x="787" y="1183"/>
                  </a:lnTo>
                  <a:cubicBezTo>
                    <a:pt x="878" y="1222"/>
                    <a:pt x="941" y="1272"/>
                    <a:pt x="978" y="1331"/>
                  </a:cubicBezTo>
                  <a:cubicBezTo>
                    <a:pt x="1014" y="1391"/>
                    <a:pt x="1036" y="1490"/>
                    <a:pt x="1043" y="1627"/>
                  </a:cubicBezTo>
                  <a:lnTo>
                    <a:pt x="1071" y="2154"/>
                  </a:lnTo>
                  <a:lnTo>
                    <a:pt x="1317" y="2260"/>
                  </a:lnTo>
                  <a:lnTo>
                    <a:pt x="1285" y="1698"/>
                  </a:lnTo>
                  <a:cubicBezTo>
                    <a:pt x="1279" y="1583"/>
                    <a:pt x="1265" y="1488"/>
                    <a:pt x="1242" y="1413"/>
                  </a:cubicBezTo>
                  <a:cubicBezTo>
                    <a:pt x="1219" y="1339"/>
                    <a:pt x="1187" y="1283"/>
                    <a:pt x="1145" y="1245"/>
                  </a:cubicBezTo>
                  <a:lnTo>
                    <a:pt x="1145" y="1245"/>
                  </a:lnTo>
                  <a:cubicBezTo>
                    <a:pt x="1168" y="1248"/>
                    <a:pt x="1191" y="1250"/>
                    <a:pt x="1213" y="1250"/>
                  </a:cubicBezTo>
                  <a:cubicBezTo>
                    <a:pt x="1291" y="1250"/>
                    <a:pt x="1361" y="1230"/>
                    <a:pt x="1424" y="1192"/>
                  </a:cubicBezTo>
                  <a:cubicBezTo>
                    <a:pt x="1504" y="1144"/>
                    <a:pt x="1567" y="1066"/>
                    <a:pt x="1613" y="960"/>
                  </a:cubicBezTo>
                  <a:cubicBezTo>
                    <a:pt x="1683" y="797"/>
                    <a:pt x="1688" y="654"/>
                    <a:pt x="1628" y="532"/>
                  </a:cubicBezTo>
                  <a:cubicBezTo>
                    <a:pt x="1568" y="410"/>
                    <a:pt x="1441" y="307"/>
                    <a:pt x="1248" y="224"/>
                  </a:cubicBezTo>
                  <a:lnTo>
                    <a:pt x="732" y="0"/>
                  </a:lnTo>
                  <a:close/>
                </a:path>
              </a:pathLst>
            </a:custGeom>
            <a:solidFill>
              <a:schemeClr val="lt1"/>
            </a:solidFill>
            <a:ln>
              <a:noFill/>
            </a:ln>
          </p:spPr>
          <p:txBody>
            <a:bodyPr spcFirstLastPara="1" wrap="square" lIns="121598" tIns="121598" rIns="121598" bIns="121598" anchor="ctr" anchorCtr="0">
              <a:noAutofit/>
            </a:bodyPr>
            <a:lstStyle/>
            <a:p>
              <a:pPr defTabSz="1216122"/>
              <a:endParaRPr sz="1862"/>
            </a:p>
          </p:txBody>
        </p:sp>
        <p:sp>
          <p:nvSpPr>
            <p:cNvPr id="3351" name="Google Shape;3351;p35"/>
            <p:cNvSpPr/>
            <p:nvPr/>
          </p:nvSpPr>
          <p:spPr>
            <a:xfrm>
              <a:off x="8161406" y="3378697"/>
              <a:ext cx="51921" cy="68137"/>
            </a:xfrm>
            <a:custGeom>
              <a:avLst/>
              <a:gdLst/>
              <a:ahLst/>
              <a:cxnLst/>
              <a:rect l="l" t="t" r="r" b="b"/>
              <a:pathLst>
                <a:path w="1562" h="2050" extrusionOk="0">
                  <a:moveTo>
                    <a:pt x="132" y="0"/>
                  </a:moveTo>
                  <a:lnTo>
                    <a:pt x="48" y="192"/>
                  </a:lnTo>
                  <a:lnTo>
                    <a:pt x="648" y="452"/>
                  </a:lnTo>
                  <a:lnTo>
                    <a:pt x="0" y="1950"/>
                  </a:lnTo>
                  <a:lnTo>
                    <a:pt x="230" y="2049"/>
                  </a:lnTo>
                  <a:lnTo>
                    <a:pt x="878" y="552"/>
                  </a:lnTo>
                  <a:lnTo>
                    <a:pt x="1478" y="811"/>
                  </a:lnTo>
                  <a:lnTo>
                    <a:pt x="1562" y="619"/>
                  </a:lnTo>
                  <a:lnTo>
                    <a:pt x="132" y="0"/>
                  </a:lnTo>
                  <a:close/>
                </a:path>
              </a:pathLst>
            </a:custGeom>
            <a:solidFill>
              <a:schemeClr val="lt1"/>
            </a:solidFill>
            <a:ln>
              <a:noFill/>
            </a:ln>
          </p:spPr>
          <p:txBody>
            <a:bodyPr spcFirstLastPara="1" wrap="square" lIns="121598" tIns="121598" rIns="121598" bIns="121598" anchor="ctr" anchorCtr="0">
              <a:noAutofit/>
            </a:bodyPr>
            <a:lstStyle/>
            <a:p>
              <a:pPr defTabSz="1216122"/>
              <a:endParaRPr sz="1862"/>
            </a:p>
          </p:txBody>
        </p:sp>
        <p:sp>
          <p:nvSpPr>
            <p:cNvPr id="3352" name="Google Shape;3352;p35"/>
            <p:cNvSpPr/>
            <p:nvPr/>
          </p:nvSpPr>
          <p:spPr>
            <a:xfrm>
              <a:off x="8017713" y="3082073"/>
              <a:ext cx="84427" cy="93897"/>
            </a:xfrm>
            <a:custGeom>
              <a:avLst/>
              <a:gdLst/>
              <a:ahLst/>
              <a:cxnLst/>
              <a:rect l="l" t="t" r="r" b="b"/>
              <a:pathLst>
                <a:path w="2211" h="2459" extrusionOk="0">
                  <a:moveTo>
                    <a:pt x="541" y="0"/>
                  </a:moveTo>
                  <a:lnTo>
                    <a:pt x="361" y="429"/>
                  </a:lnTo>
                  <a:lnTo>
                    <a:pt x="226" y="835"/>
                  </a:lnTo>
                  <a:lnTo>
                    <a:pt x="113" y="1263"/>
                  </a:lnTo>
                  <a:lnTo>
                    <a:pt x="0" y="1692"/>
                  </a:lnTo>
                  <a:lnTo>
                    <a:pt x="722" y="2098"/>
                  </a:lnTo>
                  <a:lnTo>
                    <a:pt x="1466" y="2459"/>
                  </a:lnTo>
                  <a:lnTo>
                    <a:pt x="2211" y="722"/>
                  </a:lnTo>
                  <a:lnTo>
                    <a:pt x="541" y="0"/>
                  </a:lnTo>
                  <a:close/>
                </a:path>
              </a:pathLst>
            </a:custGeom>
            <a:solidFill>
              <a:schemeClr val="lt1"/>
            </a:solidFill>
            <a:ln>
              <a:noFill/>
            </a:ln>
          </p:spPr>
          <p:txBody>
            <a:bodyPr spcFirstLastPara="1" wrap="square" lIns="121598" tIns="121598" rIns="121598" bIns="121598" anchor="ctr" anchorCtr="0">
              <a:noAutofit/>
            </a:bodyPr>
            <a:lstStyle/>
            <a:p>
              <a:pPr defTabSz="1216122"/>
              <a:endParaRPr sz="1862"/>
            </a:p>
          </p:txBody>
        </p:sp>
        <p:sp>
          <p:nvSpPr>
            <p:cNvPr id="3353" name="Google Shape;3353;p35"/>
            <p:cNvSpPr/>
            <p:nvPr/>
          </p:nvSpPr>
          <p:spPr>
            <a:xfrm>
              <a:off x="8009083" y="3163906"/>
              <a:ext cx="57736" cy="57736"/>
            </a:xfrm>
            <a:custGeom>
              <a:avLst/>
              <a:gdLst/>
              <a:ahLst/>
              <a:cxnLst/>
              <a:rect l="l" t="t" r="r" b="b"/>
              <a:pathLst>
                <a:path w="1512" h="1512" extrusionOk="0">
                  <a:moveTo>
                    <a:pt x="136" y="0"/>
                  </a:moveTo>
                  <a:lnTo>
                    <a:pt x="91" y="271"/>
                  </a:lnTo>
                  <a:lnTo>
                    <a:pt x="23" y="519"/>
                  </a:lnTo>
                  <a:lnTo>
                    <a:pt x="1" y="519"/>
                  </a:lnTo>
                  <a:lnTo>
                    <a:pt x="249" y="812"/>
                  </a:lnTo>
                  <a:lnTo>
                    <a:pt x="519" y="1083"/>
                  </a:lnTo>
                  <a:lnTo>
                    <a:pt x="835" y="1308"/>
                  </a:lnTo>
                  <a:lnTo>
                    <a:pt x="1173" y="1511"/>
                  </a:lnTo>
                  <a:lnTo>
                    <a:pt x="1512" y="722"/>
                  </a:lnTo>
                  <a:lnTo>
                    <a:pt x="813" y="384"/>
                  </a:lnTo>
                  <a:lnTo>
                    <a:pt x="136" y="0"/>
                  </a:lnTo>
                  <a:close/>
                </a:path>
              </a:pathLst>
            </a:custGeom>
            <a:solidFill>
              <a:schemeClr val="lt1"/>
            </a:solidFill>
            <a:ln>
              <a:noFill/>
            </a:ln>
          </p:spPr>
          <p:txBody>
            <a:bodyPr spcFirstLastPara="1" wrap="square" lIns="121598" tIns="121598" rIns="121598" bIns="121598" anchor="ctr" anchorCtr="0">
              <a:noAutofit/>
            </a:bodyPr>
            <a:lstStyle/>
            <a:p>
              <a:pPr defTabSz="1216122"/>
              <a:endParaRPr sz="1862"/>
            </a:p>
          </p:txBody>
        </p:sp>
        <p:sp>
          <p:nvSpPr>
            <p:cNvPr id="3354" name="Google Shape;3354;p35"/>
            <p:cNvSpPr/>
            <p:nvPr/>
          </p:nvSpPr>
          <p:spPr>
            <a:xfrm>
              <a:off x="8088318" y="3116517"/>
              <a:ext cx="88780" cy="86184"/>
            </a:xfrm>
            <a:custGeom>
              <a:avLst/>
              <a:gdLst/>
              <a:ahLst/>
              <a:cxnLst/>
              <a:rect l="l" t="t" r="r" b="b"/>
              <a:pathLst>
                <a:path w="2325" h="2257" extrusionOk="0">
                  <a:moveTo>
                    <a:pt x="768" y="0"/>
                  </a:moveTo>
                  <a:lnTo>
                    <a:pt x="1" y="1737"/>
                  </a:lnTo>
                  <a:lnTo>
                    <a:pt x="745" y="2008"/>
                  </a:lnTo>
                  <a:lnTo>
                    <a:pt x="1489" y="2256"/>
                  </a:lnTo>
                  <a:lnTo>
                    <a:pt x="1941" y="1489"/>
                  </a:lnTo>
                  <a:lnTo>
                    <a:pt x="2144" y="1083"/>
                  </a:lnTo>
                  <a:lnTo>
                    <a:pt x="2324" y="677"/>
                  </a:lnTo>
                  <a:lnTo>
                    <a:pt x="768" y="0"/>
                  </a:lnTo>
                  <a:close/>
                </a:path>
              </a:pathLst>
            </a:custGeom>
            <a:solidFill>
              <a:schemeClr val="lt1"/>
            </a:solidFill>
            <a:ln>
              <a:noFill/>
            </a:ln>
          </p:spPr>
          <p:txBody>
            <a:bodyPr spcFirstLastPara="1" wrap="square" lIns="121598" tIns="121598" rIns="121598" bIns="121598" anchor="ctr" anchorCtr="0">
              <a:noAutofit/>
            </a:bodyPr>
            <a:lstStyle/>
            <a:p>
              <a:pPr defTabSz="1216122"/>
              <a:endParaRPr sz="1862"/>
            </a:p>
          </p:txBody>
        </p:sp>
        <p:sp>
          <p:nvSpPr>
            <p:cNvPr id="3355" name="Google Shape;3355;p35"/>
            <p:cNvSpPr/>
            <p:nvPr/>
          </p:nvSpPr>
          <p:spPr>
            <a:xfrm>
              <a:off x="8198561" y="3082073"/>
              <a:ext cx="44829" cy="67206"/>
            </a:xfrm>
            <a:custGeom>
              <a:avLst/>
              <a:gdLst/>
              <a:ahLst/>
              <a:cxnLst/>
              <a:rect l="l" t="t" r="r" b="b"/>
              <a:pathLst>
                <a:path w="1174" h="1760" extrusionOk="0">
                  <a:moveTo>
                    <a:pt x="520" y="0"/>
                  </a:moveTo>
                  <a:lnTo>
                    <a:pt x="272" y="677"/>
                  </a:lnTo>
                  <a:lnTo>
                    <a:pt x="1" y="1354"/>
                  </a:lnTo>
                  <a:lnTo>
                    <a:pt x="971" y="1760"/>
                  </a:lnTo>
                  <a:lnTo>
                    <a:pt x="1061" y="1444"/>
                  </a:lnTo>
                  <a:lnTo>
                    <a:pt x="1129" y="1105"/>
                  </a:lnTo>
                  <a:lnTo>
                    <a:pt x="1174" y="767"/>
                  </a:lnTo>
                  <a:lnTo>
                    <a:pt x="1174" y="451"/>
                  </a:lnTo>
                  <a:lnTo>
                    <a:pt x="836" y="226"/>
                  </a:lnTo>
                  <a:lnTo>
                    <a:pt x="520" y="0"/>
                  </a:lnTo>
                  <a:close/>
                </a:path>
              </a:pathLst>
            </a:custGeom>
            <a:solidFill>
              <a:schemeClr val="lt1"/>
            </a:solidFill>
            <a:ln>
              <a:noFill/>
            </a:ln>
          </p:spPr>
          <p:txBody>
            <a:bodyPr spcFirstLastPara="1" wrap="square" lIns="121598" tIns="121598" rIns="121598" bIns="121598" anchor="ctr" anchorCtr="0">
              <a:noAutofit/>
            </a:bodyPr>
            <a:lstStyle/>
            <a:p>
              <a:pPr defTabSz="1216122"/>
              <a:endParaRPr sz="1862"/>
            </a:p>
          </p:txBody>
        </p:sp>
        <p:sp>
          <p:nvSpPr>
            <p:cNvPr id="3356" name="Google Shape;3356;p35"/>
            <p:cNvSpPr/>
            <p:nvPr/>
          </p:nvSpPr>
          <p:spPr>
            <a:xfrm>
              <a:off x="8082285" y="2975267"/>
              <a:ext cx="74995" cy="45669"/>
            </a:xfrm>
            <a:custGeom>
              <a:avLst/>
              <a:gdLst/>
              <a:ahLst/>
              <a:cxnLst/>
              <a:rect l="l" t="t" r="r" b="b"/>
              <a:pathLst>
                <a:path w="1964" h="1196" extrusionOk="0">
                  <a:moveTo>
                    <a:pt x="813" y="0"/>
                  </a:moveTo>
                  <a:lnTo>
                    <a:pt x="452" y="23"/>
                  </a:lnTo>
                  <a:lnTo>
                    <a:pt x="204" y="339"/>
                  </a:lnTo>
                  <a:lnTo>
                    <a:pt x="1" y="677"/>
                  </a:lnTo>
                  <a:lnTo>
                    <a:pt x="384" y="790"/>
                  </a:lnTo>
                  <a:lnTo>
                    <a:pt x="768" y="902"/>
                  </a:lnTo>
                  <a:lnTo>
                    <a:pt x="1535" y="1196"/>
                  </a:lnTo>
                  <a:lnTo>
                    <a:pt x="1963" y="203"/>
                  </a:lnTo>
                  <a:lnTo>
                    <a:pt x="1580" y="90"/>
                  </a:lnTo>
                  <a:lnTo>
                    <a:pt x="1196" y="23"/>
                  </a:lnTo>
                  <a:lnTo>
                    <a:pt x="813" y="0"/>
                  </a:lnTo>
                  <a:close/>
                </a:path>
              </a:pathLst>
            </a:custGeom>
            <a:solidFill>
              <a:schemeClr val="lt1"/>
            </a:solidFill>
            <a:ln>
              <a:noFill/>
            </a:ln>
          </p:spPr>
          <p:txBody>
            <a:bodyPr spcFirstLastPara="1" wrap="square" lIns="121598" tIns="121598" rIns="121598" bIns="121598" anchor="ctr" anchorCtr="0">
              <a:noAutofit/>
            </a:bodyPr>
            <a:lstStyle/>
            <a:p>
              <a:pPr defTabSz="1216122"/>
              <a:endParaRPr sz="1862"/>
            </a:p>
          </p:txBody>
        </p:sp>
        <p:sp>
          <p:nvSpPr>
            <p:cNvPr id="3357" name="Google Shape;3357;p35"/>
            <p:cNvSpPr/>
            <p:nvPr/>
          </p:nvSpPr>
          <p:spPr>
            <a:xfrm>
              <a:off x="8123640" y="3042436"/>
              <a:ext cx="80150" cy="84465"/>
            </a:xfrm>
            <a:custGeom>
              <a:avLst/>
              <a:gdLst/>
              <a:ahLst/>
              <a:cxnLst/>
              <a:rect l="l" t="t" r="r" b="b"/>
              <a:pathLst>
                <a:path w="2099" h="2212" extrusionOk="0">
                  <a:moveTo>
                    <a:pt x="677" y="1"/>
                  </a:moveTo>
                  <a:lnTo>
                    <a:pt x="1" y="1534"/>
                  </a:lnTo>
                  <a:lnTo>
                    <a:pt x="1580" y="2211"/>
                  </a:lnTo>
                  <a:lnTo>
                    <a:pt x="1850" y="1512"/>
                  </a:lnTo>
                  <a:lnTo>
                    <a:pt x="2098" y="768"/>
                  </a:lnTo>
                  <a:lnTo>
                    <a:pt x="1760" y="564"/>
                  </a:lnTo>
                  <a:lnTo>
                    <a:pt x="1399" y="361"/>
                  </a:lnTo>
                  <a:lnTo>
                    <a:pt x="1038" y="181"/>
                  </a:lnTo>
                  <a:lnTo>
                    <a:pt x="677" y="1"/>
                  </a:lnTo>
                  <a:close/>
                </a:path>
              </a:pathLst>
            </a:custGeom>
            <a:solidFill>
              <a:schemeClr val="lt1"/>
            </a:solidFill>
            <a:ln>
              <a:noFill/>
            </a:ln>
          </p:spPr>
          <p:txBody>
            <a:bodyPr spcFirstLastPara="1" wrap="square" lIns="121598" tIns="121598" rIns="121598" bIns="121598" anchor="ctr" anchorCtr="0">
              <a:noAutofit/>
            </a:bodyPr>
            <a:lstStyle/>
            <a:p>
              <a:pPr defTabSz="1216122"/>
              <a:endParaRPr sz="1862"/>
            </a:p>
          </p:txBody>
        </p:sp>
        <p:sp>
          <p:nvSpPr>
            <p:cNvPr id="3358" name="Google Shape;3358;p35"/>
            <p:cNvSpPr/>
            <p:nvPr/>
          </p:nvSpPr>
          <p:spPr>
            <a:xfrm>
              <a:off x="8044405" y="3015744"/>
              <a:ext cx="89620" cy="79272"/>
            </a:xfrm>
            <a:custGeom>
              <a:avLst/>
              <a:gdLst/>
              <a:ahLst/>
              <a:cxnLst/>
              <a:rect l="l" t="t" r="r" b="b"/>
              <a:pathLst>
                <a:path w="2347" h="2076" extrusionOk="0">
                  <a:moveTo>
                    <a:pt x="722" y="0"/>
                  </a:moveTo>
                  <a:lnTo>
                    <a:pt x="339" y="654"/>
                  </a:lnTo>
                  <a:lnTo>
                    <a:pt x="0" y="1331"/>
                  </a:lnTo>
                  <a:lnTo>
                    <a:pt x="1692" y="2076"/>
                  </a:lnTo>
                  <a:lnTo>
                    <a:pt x="2346" y="519"/>
                  </a:lnTo>
                  <a:lnTo>
                    <a:pt x="1940" y="384"/>
                  </a:lnTo>
                  <a:lnTo>
                    <a:pt x="1557" y="226"/>
                  </a:lnTo>
                  <a:lnTo>
                    <a:pt x="1128" y="113"/>
                  </a:lnTo>
                  <a:lnTo>
                    <a:pt x="722" y="0"/>
                  </a:lnTo>
                  <a:close/>
                </a:path>
              </a:pathLst>
            </a:custGeom>
            <a:solidFill>
              <a:schemeClr val="lt1"/>
            </a:solidFill>
            <a:ln>
              <a:noFill/>
            </a:ln>
          </p:spPr>
          <p:txBody>
            <a:bodyPr spcFirstLastPara="1" wrap="square" lIns="121598" tIns="121598" rIns="121598" bIns="121598" anchor="ctr" anchorCtr="0">
              <a:noAutofit/>
            </a:bodyPr>
            <a:lstStyle/>
            <a:p>
              <a:pPr defTabSz="1216122"/>
              <a:endParaRPr sz="1862"/>
            </a:p>
          </p:txBody>
        </p:sp>
        <p:sp>
          <p:nvSpPr>
            <p:cNvPr id="3359" name="Google Shape;3359;p35"/>
            <p:cNvSpPr/>
            <p:nvPr/>
          </p:nvSpPr>
          <p:spPr>
            <a:xfrm>
              <a:off x="8069378" y="3197471"/>
              <a:ext cx="67206" cy="37956"/>
            </a:xfrm>
            <a:custGeom>
              <a:avLst/>
              <a:gdLst/>
              <a:ahLst/>
              <a:cxnLst/>
              <a:rect l="l" t="t" r="r" b="b"/>
              <a:pathLst>
                <a:path w="1760" h="994" extrusionOk="0">
                  <a:moveTo>
                    <a:pt x="339" y="1"/>
                  </a:moveTo>
                  <a:lnTo>
                    <a:pt x="0" y="813"/>
                  </a:lnTo>
                  <a:lnTo>
                    <a:pt x="361" y="903"/>
                  </a:lnTo>
                  <a:lnTo>
                    <a:pt x="745" y="971"/>
                  </a:lnTo>
                  <a:lnTo>
                    <a:pt x="1128" y="993"/>
                  </a:lnTo>
                  <a:lnTo>
                    <a:pt x="1489" y="993"/>
                  </a:lnTo>
                  <a:lnTo>
                    <a:pt x="1489" y="971"/>
                  </a:lnTo>
                  <a:lnTo>
                    <a:pt x="1760" y="520"/>
                  </a:lnTo>
                  <a:lnTo>
                    <a:pt x="1038" y="294"/>
                  </a:lnTo>
                  <a:lnTo>
                    <a:pt x="339" y="1"/>
                  </a:lnTo>
                  <a:close/>
                </a:path>
              </a:pathLst>
            </a:custGeom>
            <a:solidFill>
              <a:schemeClr val="lt1"/>
            </a:solidFill>
            <a:ln>
              <a:noFill/>
            </a:ln>
          </p:spPr>
          <p:txBody>
            <a:bodyPr spcFirstLastPara="1" wrap="square" lIns="121598" tIns="121598" rIns="121598" bIns="121598" anchor="ctr" anchorCtr="0">
              <a:noAutofit/>
            </a:bodyPr>
            <a:lstStyle/>
            <a:p>
              <a:pPr defTabSz="1216122"/>
              <a:endParaRPr sz="1862"/>
            </a:p>
          </p:txBody>
        </p:sp>
        <p:sp>
          <p:nvSpPr>
            <p:cNvPr id="3360" name="Google Shape;3360;p35"/>
            <p:cNvSpPr/>
            <p:nvPr/>
          </p:nvSpPr>
          <p:spPr>
            <a:xfrm>
              <a:off x="8147773" y="3221605"/>
              <a:ext cx="17260" cy="9508"/>
            </a:xfrm>
            <a:custGeom>
              <a:avLst/>
              <a:gdLst/>
              <a:ahLst/>
              <a:cxnLst/>
              <a:rect l="l" t="t" r="r" b="b"/>
              <a:pathLst>
                <a:path w="452" h="249" extrusionOk="0">
                  <a:moveTo>
                    <a:pt x="135" y="0"/>
                  </a:moveTo>
                  <a:lnTo>
                    <a:pt x="0" y="248"/>
                  </a:lnTo>
                  <a:lnTo>
                    <a:pt x="226" y="181"/>
                  </a:lnTo>
                  <a:lnTo>
                    <a:pt x="451" y="91"/>
                  </a:lnTo>
                  <a:lnTo>
                    <a:pt x="135" y="0"/>
                  </a:lnTo>
                  <a:close/>
                </a:path>
              </a:pathLst>
            </a:custGeom>
            <a:solidFill>
              <a:schemeClr val="lt1"/>
            </a:solidFill>
            <a:ln>
              <a:noFill/>
            </a:ln>
          </p:spPr>
          <p:txBody>
            <a:bodyPr spcFirstLastPara="1" wrap="square" lIns="121598" tIns="121598" rIns="121598" bIns="121598" anchor="ctr" anchorCtr="0">
              <a:noAutofit/>
            </a:bodyPr>
            <a:lstStyle/>
            <a:p>
              <a:pPr defTabSz="1216122"/>
              <a:endParaRPr sz="1862"/>
            </a:p>
          </p:txBody>
        </p:sp>
        <p:sp>
          <p:nvSpPr>
            <p:cNvPr id="3361" name="Google Shape;3361;p35"/>
            <p:cNvSpPr/>
            <p:nvPr/>
          </p:nvSpPr>
          <p:spPr>
            <a:xfrm>
              <a:off x="7990143" y="3149242"/>
              <a:ext cx="9508" cy="15541"/>
            </a:xfrm>
            <a:custGeom>
              <a:avLst/>
              <a:gdLst/>
              <a:ahLst/>
              <a:cxnLst/>
              <a:rect l="l" t="t" r="r" b="b"/>
              <a:pathLst>
                <a:path w="249" h="407" extrusionOk="0">
                  <a:moveTo>
                    <a:pt x="0" y="1"/>
                  </a:moveTo>
                  <a:lnTo>
                    <a:pt x="91" y="204"/>
                  </a:lnTo>
                  <a:lnTo>
                    <a:pt x="181" y="407"/>
                  </a:lnTo>
                  <a:lnTo>
                    <a:pt x="248" y="158"/>
                  </a:lnTo>
                  <a:lnTo>
                    <a:pt x="0" y="1"/>
                  </a:lnTo>
                  <a:close/>
                </a:path>
              </a:pathLst>
            </a:custGeom>
            <a:solidFill>
              <a:schemeClr val="lt1"/>
            </a:solidFill>
            <a:ln>
              <a:noFill/>
            </a:ln>
          </p:spPr>
          <p:txBody>
            <a:bodyPr spcFirstLastPara="1" wrap="square" lIns="121598" tIns="121598" rIns="121598" bIns="121598" anchor="ctr" anchorCtr="0">
              <a:noAutofit/>
            </a:bodyPr>
            <a:lstStyle/>
            <a:p>
              <a:pPr defTabSz="1216122"/>
              <a:endParaRPr sz="1862"/>
            </a:p>
          </p:txBody>
        </p:sp>
        <p:sp>
          <p:nvSpPr>
            <p:cNvPr id="3362" name="Google Shape;3362;p35"/>
            <p:cNvSpPr/>
            <p:nvPr/>
          </p:nvSpPr>
          <p:spPr>
            <a:xfrm>
              <a:off x="7982391" y="3061376"/>
              <a:ext cx="40514" cy="76714"/>
            </a:xfrm>
            <a:custGeom>
              <a:avLst/>
              <a:gdLst/>
              <a:ahLst/>
              <a:cxnLst/>
              <a:rect l="l" t="t" r="r" b="b"/>
              <a:pathLst>
                <a:path w="1061" h="2009" extrusionOk="0">
                  <a:moveTo>
                    <a:pt x="203" y="1"/>
                  </a:moveTo>
                  <a:lnTo>
                    <a:pt x="91" y="429"/>
                  </a:lnTo>
                  <a:lnTo>
                    <a:pt x="23" y="858"/>
                  </a:lnTo>
                  <a:lnTo>
                    <a:pt x="0" y="1264"/>
                  </a:lnTo>
                  <a:lnTo>
                    <a:pt x="45" y="1693"/>
                  </a:lnTo>
                  <a:lnTo>
                    <a:pt x="542" y="2008"/>
                  </a:lnTo>
                  <a:lnTo>
                    <a:pt x="654" y="1580"/>
                  </a:lnTo>
                  <a:lnTo>
                    <a:pt x="767" y="1174"/>
                  </a:lnTo>
                  <a:lnTo>
                    <a:pt x="903" y="768"/>
                  </a:lnTo>
                  <a:lnTo>
                    <a:pt x="1060" y="362"/>
                  </a:lnTo>
                  <a:lnTo>
                    <a:pt x="203" y="1"/>
                  </a:lnTo>
                  <a:close/>
                </a:path>
              </a:pathLst>
            </a:custGeom>
            <a:solidFill>
              <a:schemeClr val="lt1"/>
            </a:solidFill>
            <a:ln>
              <a:noFill/>
            </a:ln>
          </p:spPr>
          <p:txBody>
            <a:bodyPr spcFirstLastPara="1" wrap="square" lIns="121598" tIns="121598" rIns="121598" bIns="121598" anchor="ctr" anchorCtr="0">
              <a:noAutofit/>
            </a:bodyPr>
            <a:lstStyle/>
            <a:p>
              <a:pPr defTabSz="1216122"/>
              <a:endParaRPr sz="1862"/>
            </a:p>
          </p:txBody>
        </p:sp>
        <p:sp>
          <p:nvSpPr>
            <p:cNvPr id="3363" name="Google Shape;3363;p35"/>
            <p:cNvSpPr/>
            <p:nvPr/>
          </p:nvSpPr>
          <p:spPr>
            <a:xfrm>
              <a:off x="8162399" y="3148402"/>
              <a:ext cx="66366" cy="65487"/>
            </a:xfrm>
            <a:custGeom>
              <a:avLst/>
              <a:gdLst/>
              <a:ahLst/>
              <a:cxnLst/>
              <a:rect l="l" t="t" r="r" b="b"/>
              <a:pathLst>
                <a:path w="1738" h="1715" extrusionOk="0">
                  <a:moveTo>
                    <a:pt x="790" y="0"/>
                  </a:moveTo>
                  <a:lnTo>
                    <a:pt x="407" y="790"/>
                  </a:lnTo>
                  <a:lnTo>
                    <a:pt x="1" y="1534"/>
                  </a:lnTo>
                  <a:lnTo>
                    <a:pt x="632" y="1714"/>
                  </a:lnTo>
                  <a:lnTo>
                    <a:pt x="790" y="1579"/>
                  </a:lnTo>
                  <a:lnTo>
                    <a:pt x="971" y="1444"/>
                  </a:lnTo>
                  <a:lnTo>
                    <a:pt x="1106" y="1308"/>
                  </a:lnTo>
                  <a:lnTo>
                    <a:pt x="1264" y="1150"/>
                  </a:lnTo>
                  <a:lnTo>
                    <a:pt x="1399" y="970"/>
                  </a:lnTo>
                  <a:lnTo>
                    <a:pt x="1534" y="812"/>
                  </a:lnTo>
                  <a:lnTo>
                    <a:pt x="1647" y="609"/>
                  </a:lnTo>
                  <a:lnTo>
                    <a:pt x="1737" y="429"/>
                  </a:lnTo>
                  <a:lnTo>
                    <a:pt x="790" y="0"/>
                  </a:lnTo>
                  <a:close/>
                </a:path>
              </a:pathLst>
            </a:custGeom>
            <a:solidFill>
              <a:schemeClr val="lt1"/>
            </a:solidFill>
            <a:ln>
              <a:noFill/>
            </a:ln>
          </p:spPr>
          <p:txBody>
            <a:bodyPr spcFirstLastPara="1" wrap="square" lIns="121598" tIns="121598" rIns="121598" bIns="121598" anchor="ctr" anchorCtr="0">
              <a:noAutofit/>
            </a:bodyPr>
            <a:lstStyle/>
            <a:p>
              <a:pPr defTabSz="1216122"/>
              <a:endParaRPr sz="1862"/>
            </a:p>
          </p:txBody>
        </p:sp>
        <p:sp>
          <p:nvSpPr>
            <p:cNvPr id="3364" name="Google Shape;3364;p35"/>
            <p:cNvSpPr/>
            <p:nvPr/>
          </p:nvSpPr>
          <p:spPr>
            <a:xfrm>
              <a:off x="7997016" y="3006274"/>
              <a:ext cx="57774" cy="54299"/>
            </a:xfrm>
            <a:custGeom>
              <a:avLst/>
              <a:gdLst/>
              <a:ahLst/>
              <a:cxnLst/>
              <a:rect l="l" t="t" r="r" b="b"/>
              <a:pathLst>
                <a:path w="1513" h="1422" extrusionOk="0">
                  <a:moveTo>
                    <a:pt x="813" y="0"/>
                  </a:moveTo>
                  <a:lnTo>
                    <a:pt x="587" y="226"/>
                  </a:lnTo>
                  <a:lnTo>
                    <a:pt x="362" y="474"/>
                  </a:lnTo>
                  <a:lnTo>
                    <a:pt x="181" y="745"/>
                  </a:lnTo>
                  <a:lnTo>
                    <a:pt x="1" y="1060"/>
                  </a:lnTo>
                  <a:lnTo>
                    <a:pt x="835" y="1421"/>
                  </a:lnTo>
                  <a:lnTo>
                    <a:pt x="1151" y="767"/>
                  </a:lnTo>
                  <a:lnTo>
                    <a:pt x="1512" y="158"/>
                  </a:lnTo>
                  <a:lnTo>
                    <a:pt x="1174" y="68"/>
                  </a:lnTo>
                  <a:lnTo>
                    <a:pt x="813" y="0"/>
                  </a:lnTo>
                  <a:close/>
                </a:path>
              </a:pathLst>
            </a:custGeom>
            <a:solidFill>
              <a:schemeClr val="lt1"/>
            </a:solidFill>
            <a:ln>
              <a:noFill/>
            </a:ln>
          </p:spPr>
          <p:txBody>
            <a:bodyPr spcFirstLastPara="1" wrap="square" lIns="121598" tIns="121598" rIns="121598" bIns="121598" anchor="ctr" anchorCtr="0">
              <a:noAutofit/>
            </a:bodyPr>
            <a:lstStyle/>
            <a:p>
              <a:pPr defTabSz="1216122"/>
              <a:endParaRPr sz="1862"/>
            </a:p>
          </p:txBody>
        </p:sp>
        <p:sp>
          <p:nvSpPr>
            <p:cNvPr id="3365" name="Google Shape;3365;p35"/>
            <p:cNvSpPr/>
            <p:nvPr/>
          </p:nvSpPr>
          <p:spPr>
            <a:xfrm>
              <a:off x="8155525" y="2989052"/>
              <a:ext cx="61172" cy="66327"/>
            </a:xfrm>
            <a:custGeom>
              <a:avLst/>
              <a:gdLst/>
              <a:ahLst/>
              <a:cxnLst/>
              <a:rect l="l" t="t" r="r" b="b"/>
              <a:pathLst>
                <a:path w="1602" h="1737" extrusionOk="0">
                  <a:moveTo>
                    <a:pt x="429" y="0"/>
                  </a:moveTo>
                  <a:lnTo>
                    <a:pt x="0" y="993"/>
                  </a:lnTo>
                  <a:lnTo>
                    <a:pt x="699" y="1353"/>
                  </a:lnTo>
                  <a:lnTo>
                    <a:pt x="1399" y="1737"/>
                  </a:lnTo>
                  <a:lnTo>
                    <a:pt x="1489" y="1353"/>
                  </a:lnTo>
                  <a:lnTo>
                    <a:pt x="1602" y="970"/>
                  </a:lnTo>
                  <a:lnTo>
                    <a:pt x="1354" y="699"/>
                  </a:lnTo>
                  <a:lnTo>
                    <a:pt x="1083" y="429"/>
                  </a:lnTo>
                  <a:lnTo>
                    <a:pt x="767" y="203"/>
                  </a:lnTo>
                  <a:lnTo>
                    <a:pt x="429" y="0"/>
                  </a:lnTo>
                  <a:close/>
                </a:path>
              </a:pathLst>
            </a:custGeom>
            <a:solidFill>
              <a:schemeClr val="lt1"/>
            </a:solidFill>
            <a:ln>
              <a:noFill/>
            </a:ln>
          </p:spPr>
          <p:txBody>
            <a:bodyPr spcFirstLastPara="1" wrap="square" lIns="121598" tIns="121598" rIns="121598" bIns="121598" anchor="ctr" anchorCtr="0">
              <a:noAutofit/>
            </a:bodyPr>
            <a:lstStyle/>
            <a:p>
              <a:pPr defTabSz="1216122"/>
              <a:endParaRPr sz="1862"/>
            </a:p>
          </p:txBody>
        </p:sp>
        <p:sp>
          <p:nvSpPr>
            <p:cNvPr id="3366" name="Google Shape;3366;p35"/>
            <p:cNvSpPr/>
            <p:nvPr/>
          </p:nvSpPr>
          <p:spPr>
            <a:xfrm>
              <a:off x="8046123" y="2980422"/>
              <a:ext cx="30166" cy="17260"/>
            </a:xfrm>
            <a:custGeom>
              <a:avLst/>
              <a:gdLst/>
              <a:ahLst/>
              <a:cxnLst/>
              <a:rect l="l" t="t" r="r" b="b"/>
              <a:pathLst>
                <a:path w="790" h="452" extrusionOk="0">
                  <a:moveTo>
                    <a:pt x="790" y="1"/>
                  </a:moveTo>
                  <a:lnTo>
                    <a:pt x="384" y="158"/>
                  </a:lnTo>
                  <a:lnTo>
                    <a:pt x="203" y="249"/>
                  </a:lnTo>
                  <a:lnTo>
                    <a:pt x="0" y="339"/>
                  </a:lnTo>
                  <a:lnTo>
                    <a:pt x="474" y="452"/>
                  </a:lnTo>
                  <a:lnTo>
                    <a:pt x="790" y="1"/>
                  </a:lnTo>
                  <a:close/>
                </a:path>
              </a:pathLst>
            </a:custGeom>
            <a:solidFill>
              <a:schemeClr val="lt1"/>
            </a:solidFill>
            <a:ln>
              <a:noFill/>
            </a:ln>
          </p:spPr>
          <p:txBody>
            <a:bodyPr spcFirstLastPara="1" wrap="square" lIns="121598" tIns="121598" rIns="121598" bIns="121598" anchor="ctr" anchorCtr="0">
              <a:noAutofit/>
            </a:bodyPr>
            <a:lstStyle/>
            <a:p>
              <a:pPr defTabSz="1216122"/>
              <a:endParaRPr sz="1862"/>
            </a:p>
          </p:txBody>
        </p:sp>
        <p:sp>
          <p:nvSpPr>
            <p:cNvPr id="3367" name="Google Shape;3367;p35"/>
            <p:cNvSpPr/>
            <p:nvPr/>
          </p:nvSpPr>
          <p:spPr>
            <a:xfrm>
              <a:off x="8222694" y="3045033"/>
              <a:ext cx="18138" cy="31884"/>
            </a:xfrm>
            <a:custGeom>
              <a:avLst/>
              <a:gdLst/>
              <a:ahLst/>
              <a:cxnLst/>
              <a:rect l="l" t="t" r="r" b="b"/>
              <a:pathLst>
                <a:path w="475" h="835" extrusionOk="0">
                  <a:moveTo>
                    <a:pt x="158" y="0"/>
                  </a:moveTo>
                  <a:lnTo>
                    <a:pt x="1" y="519"/>
                  </a:lnTo>
                  <a:lnTo>
                    <a:pt x="474" y="835"/>
                  </a:lnTo>
                  <a:lnTo>
                    <a:pt x="474" y="835"/>
                  </a:lnTo>
                  <a:lnTo>
                    <a:pt x="407" y="632"/>
                  </a:lnTo>
                  <a:lnTo>
                    <a:pt x="339" y="406"/>
                  </a:lnTo>
                  <a:lnTo>
                    <a:pt x="249" y="203"/>
                  </a:lnTo>
                  <a:lnTo>
                    <a:pt x="158" y="0"/>
                  </a:lnTo>
                  <a:close/>
                </a:path>
              </a:pathLst>
            </a:custGeom>
            <a:solidFill>
              <a:schemeClr val="lt1"/>
            </a:solidFill>
            <a:ln>
              <a:noFill/>
            </a:ln>
          </p:spPr>
          <p:txBody>
            <a:bodyPr spcFirstLastPara="1" wrap="square" lIns="121598" tIns="121598" rIns="121598" bIns="121598" anchor="ctr" anchorCtr="0">
              <a:noAutofit/>
            </a:bodyPr>
            <a:lstStyle/>
            <a:p>
              <a:pPr defTabSz="1216122"/>
              <a:endParaRPr sz="1862"/>
            </a:p>
          </p:txBody>
        </p:sp>
      </p:grpSp>
      <p:pic>
        <p:nvPicPr>
          <p:cNvPr id="19" name="Picture 18">
            <a:extLst>
              <a:ext uri="{FF2B5EF4-FFF2-40B4-BE49-F238E27FC236}">
                <a16:creationId xmlns:a16="http://schemas.microsoft.com/office/drawing/2014/main" id="{94A46770-08DF-64C2-9E8A-671F48116DF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36" b="97091" l="2874" r="95690">
                        <a14:foregroundMark x1="73851" y1="63273" x2="73851" y2="63273"/>
                        <a14:foregroundMark x1="73851" y1="63273" x2="73851" y2="63273"/>
                        <a14:foregroundMark x1="79885" y1="40727" x2="79885" y2="40727"/>
                        <a14:foregroundMark x1="63793" y1="27273" x2="63793" y2="27273"/>
                        <a14:foregroundMark x1="63793" y1="27273" x2="63793" y2="27273"/>
                        <a14:foregroundMark x1="65230" y1="23273" x2="65230" y2="23273"/>
                        <a14:foregroundMark x1="65230" y1="22909" x2="65230" y2="22909"/>
                        <a14:foregroundMark x1="65230" y1="22909" x2="65230" y2="22909"/>
                        <a14:foregroundMark x1="79310" y1="21455" x2="79310" y2="21455"/>
                        <a14:foregroundMark x1="80172" y1="21455" x2="88218" y2="30182"/>
                        <a14:foregroundMark x1="89080" y1="72727" x2="81034" y2="89091"/>
                        <a14:foregroundMark x1="9041" y1="70389" x2="15805" y2="92000"/>
                        <a14:foregroundMark x1="15805" y1="92000" x2="34770" y2="97091"/>
                        <a14:foregroundMark x1="34770" y1="97091" x2="47701" y2="77091"/>
                        <a14:foregroundMark x1="47701" y1="77091" x2="40517" y2="29455"/>
                        <a14:foregroundMark x1="40517" y1="29455" x2="27011" y2="20364"/>
                        <a14:foregroundMark x1="27011" y1="20364" x2="14845" y2="24488"/>
                        <a14:foregroundMark x1="2874" y1="14909" x2="10920" y2="6545"/>
                        <a14:foregroundMark x1="93966" y1="6909" x2="95690" y2="12000"/>
                        <a14:foregroundMark x1="88793" y1="5818" x2="88793" y2="5818"/>
                        <a14:foregroundMark x1="20977" y1="3636" x2="20977" y2="3636"/>
                        <a14:foregroundMark x1="20977" y1="3636" x2="20977" y2="3636"/>
                        <a14:foregroundMark x1="74713" y1="4364" x2="74713" y2="4364"/>
                        <a14:foregroundMark x1="74713" y1="4364" x2="74713" y2="4364"/>
                        <a14:foregroundMark x1="8333" y1="71273" x2="7184" y2="51636"/>
                        <a14:foregroundMark x1="7184" y1="51636" x2="12356" y2="26545"/>
                        <a14:foregroundMark x1="8908" y1="36000" x2="5460" y2="54909"/>
                        <a14:foregroundMark x1="5460" y1="54909" x2="6609" y2="57091"/>
                        <a14:foregroundMark x1="63793" y1="25818" x2="53736" y2="41091"/>
                        <a14:foregroundMark x1="53736" y1="41091" x2="49138" y2="58182"/>
                        <a14:backgroundMark x1="2955" y1="59810" x2="862" y2="76364"/>
                        <a14:backgroundMark x1="3641" y1="54387" x2="3379" y2="56457"/>
                        <a14:backgroundMark x1="7759" y1="21818" x2="6069" y2="35185"/>
                      </a14:backgroundRemoval>
                    </a14:imgEffect>
                  </a14:imgLayer>
                </a14:imgProps>
              </a:ext>
            </a:extLst>
          </a:blip>
          <a:stretch>
            <a:fillRect/>
          </a:stretch>
        </p:blipFill>
        <p:spPr>
          <a:xfrm>
            <a:off x="8505653" y="1461393"/>
            <a:ext cx="934733" cy="738654"/>
          </a:xfrm>
          <a:prstGeom prst="rect">
            <a:avLst/>
          </a:prstGeom>
        </p:spPr>
      </p:pic>
      <p:sp>
        <p:nvSpPr>
          <p:cNvPr id="46" name="Rectangle: Rounded Corners 7">
            <a:extLst>
              <a:ext uri="{FF2B5EF4-FFF2-40B4-BE49-F238E27FC236}">
                <a16:creationId xmlns:a16="http://schemas.microsoft.com/office/drawing/2014/main" id="{CD4F0AB8-FEA8-F158-CA7D-C41784DFBBE2}"/>
              </a:ext>
            </a:extLst>
          </p:cNvPr>
          <p:cNvSpPr/>
          <p:nvPr/>
        </p:nvSpPr>
        <p:spPr>
          <a:xfrm>
            <a:off x="155713" y="4222988"/>
            <a:ext cx="1978871" cy="1683943"/>
          </a:xfrm>
          <a:prstGeom prst="roundRect">
            <a:avLst/>
          </a:prstGeom>
          <a:gradFill flip="none" rotWithShape="1">
            <a:gsLst>
              <a:gs pos="0">
                <a:srgbClr val="9BE1F2">
                  <a:tint val="66000"/>
                  <a:satMod val="160000"/>
                </a:srgbClr>
              </a:gs>
              <a:gs pos="50000">
                <a:srgbClr val="9BE1F2">
                  <a:tint val="44500"/>
                  <a:satMod val="160000"/>
                </a:srgbClr>
              </a:gs>
              <a:gs pos="100000">
                <a:srgbClr val="9BE1F2">
                  <a:tint val="23500"/>
                  <a:satMod val="160000"/>
                </a:srgbClr>
              </a:gs>
            </a:gsLst>
            <a:lin ang="0" scaled="1"/>
            <a:tileRect/>
          </a:gra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94" b="1" dirty="0" err="1">
                <a:solidFill>
                  <a:schemeClr val="accent2">
                    <a:lumMod val="50000"/>
                  </a:schemeClr>
                </a:solidFill>
                <a:latin typeface="#9Slide03 SFU Futura_12" panose="00000400000000000000" pitchFamily="2" charset="0"/>
                <a:cs typeface="Arial" panose="020B0604020202020204" pitchFamily="34" charset="0"/>
              </a:rPr>
              <a:t>Hoạt</a:t>
            </a:r>
            <a:r>
              <a:rPr lang="en-US" sz="2594" b="1" dirty="0">
                <a:solidFill>
                  <a:schemeClr val="accent2">
                    <a:lumMod val="50000"/>
                  </a:schemeClr>
                </a:solidFill>
                <a:latin typeface="#9Slide03 SFU Futura_12" panose="00000400000000000000" pitchFamily="2" charset="0"/>
                <a:cs typeface="Arial" panose="020B0604020202020204" pitchFamily="34" charset="0"/>
              </a:rPr>
              <a:t> </a:t>
            </a:r>
            <a:r>
              <a:rPr lang="en-US" sz="2594" b="1" dirty="0" err="1">
                <a:solidFill>
                  <a:schemeClr val="accent2">
                    <a:lumMod val="50000"/>
                  </a:schemeClr>
                </a:solidFill>
                <a:latin typeface="#9Slide03 SFU Futura_12" panose="00000400000000000000" pitchFamily="2" charset="0"/>
                <a:cs typeface="Arial" panose="020B0604020202020204" pitchFamily="34" charset="0"/>
              </a:rPr>
              <a:t>động</a:t>
            </a:r>
            <a:r>
              <a:rPr lang="en-US" sz="2594" b="1">
                <a:solidFill>
                  <a:schemeClr val="accent2">
                    <a:lumMod val="50000"/>
                  </a:schemeClr>
                </a:solidFill>
                <a:latin typeface="#9Slide03 SFU Futura_12" panose="00000400000000000000" pitchFamily="2" charset="0"/>
                <a:cs typeface="Arial" panose="020B0604020202020204" pitchFamily="34" charset="0"/>
              </a:rPr>
              <a:t>: nhóm</a:t>
            </a:r>
            <a:endParaRPr lang="en-US" sz="2594" b="1" dirty="0">
              <a:solidFill>
                <a:schemeClr val="accent2">
                  <a:lumMod val="50000"/>
                </a:schemeClr>
              </a:solidFill>
              <a:latin typeface="#9Slide03 SFU Futura_12" panose="00000400000000000000" pitchFamily="2" charset="0"/>
              <a:cs typeface="Arial" panose="020B0604020202020204" pitchFamily="34" charset="0"/>
            </a:endParaRPr>
          </a:p>
        </p:txBody>
      </p:sp>
      <p:sp>
        <p:nvSpPr>
          <p:cNvPr id="47" name="Rectangle: Rounded Corners 7">
            <a:extLst>
              <a:ext uri="{FF2B5EF4-FFF2-40B4-BE49-F238E27FC236}">
                <a16:creationId xmlns:a16="http://schemas.microsoft.com/office/drawing/2014/main" id="{8E360FF9-A4F5-F028-6823-2E14CE8B7716}"/>
              </a:ext>
            </a:extLst>
          </p:cNvPr>
          <p:cNvSpPr/>
          <p:nvPr/>
        </p:nvSpPr>
        <p:spPr>
          <a:xfrm>
            <a:off x="2349947" y="4218347"/>
            <a:ext cx="1998479" cy="1683943"/>
          </a:xfrm>
          <a:prstGeom prst="roundRect">
            <a:avLst/>
          </a:prstGeom>
          <a:gradFill flip="none" rotWithShape="1">
            <a:gsLst>
              <a:gs pos="0">
                <a:srgbClr val="9BE1F2">
                  <a:tint val="66000"/>
                  <a:satMod val="160000"/>
                </a:srgbClr>
              </a:gs>
              <a:gs pos="50000">
                <a:srgbClr val="9BE1F2">
                  <a:tint val="44500"/>
                  <a:satMod val="160000"/>
                </a:srgbClr>
              </a:gs>
              <a:gs pos="100000">
                <a:srgbClr val="9BE1F2">
                  <a:tint val="23500"/>
                  <a:satMod val="160000"/>
                </a:srgbClr>
              </a:gs>
            </a:gsLst>
            <a:lin ang="0" scaled="1"/>
            <a:tileRect/>
          </a:gra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a:solidFill>
                  <a:schemeClr val="accent2">
                    <a:lumMod val="50000"/>
                  </a:schemeClr>
                </a:solidFill>
                <a:latin typeface="#9Slide03 SFU Futura_12" panose="00000400000000000000" pitchFamily="2" charset="0"/>
                <a:cs typeface="Arial" panose="020B0604020202020204" pitchFamily="34" charset="0"/>
              </a:rPr>
              <a:t>Cả lớp chia làm 2 đội tham gia trò ch</a:t>
            </a:r>
            <a:r>
              <a:rPr lang="vi-VN" sz="2400" b="1">
                <a:solidFill>
                  <a:schemeClr val="accent2">
                    <a:lumMod val="50000"/>
                  </a:schemeClr>
                </a:solidFill>
                <a:latin typeface="#9Slide03 SFU Futura_12" panose="00000400000000000000" pitchFamily="2" charset="0"/>
                <a:cs typeface="Arial" panose="020B0604020202020204" pitchFamily="34" charset="0"/>
              </a:rPr>
              <a:t>ơ</a:t>
            </a:r>
            <a:r>
              <a:rPr lang="en-US" sz="2400" b="1">
                <a:solidFill>
                  <a:schemeClr val="accent2">
                    <a:lumMod val="50000"/>
                  </a:schemeClr>
                </a:solidFill>
                <a:latin typeface="#9Slide03 SFU Futura_12" panose="00000400000000000000" pitchFamily="2" charset="0"/>
                <a:cs typeface="Arial" panose="020B0604020202020204" pitchFamily="34" charset="0"/>
              </a:rPr>
              <a:t>i</a:t>
            </a:r>
          </a:p>
        </p:txBody>
      </p:sp>
      <p:sp>
        <p:nvSpPr>
          <p:cNvPr id="48" name="Rectangle: Rounded Corners 7">
            <a:extLst>
              <a:ext uri="{FF2B5EF4-FFF2-40B4-BE49-F238E27FC236}">
                <a16:creationId xmlns:a16="http://schemas.microsoft.com/office/drawing/2014/main" id="{71BB15BF-9051-9952-0F64-6A8981EC5E2D}"/>
              </a:ext>
            </a:extLst>
          </p:cNvPr>
          <p:cNvSpPr/>
          <p:nvPr/>
        </p:nvSpPr>
        <p:spPr>
          <a:xfrm>
            <a:off x="4525724" y="4218346"/>
            <a:ext cx="4967071" cy="1683941"/>
          </a:xfrm>
          <a:prstGeom prst="roundRect">
            <a:avLst/>
          </a:prstGeom>
          <a:gradFill flip="none" rotWithShape="1">
            <a:gsLst>
              <a:gs pos="0">
                <a:srgbClr val="9BE1F2">
                  <a:tint val="66000"/>
                  <a:satMod val="160000"/>
                </a:srgbClr>
              </a:gs>
              <a:gs pos="50000">
                <a:srgbClr val="9BE1F2">
                  <a:tint val="44500"/>
                  <a:satMod val="160000"/>
                </a:srgbClr>
              </a:gs>
              <a:gs pos="100000">
                <a:srgbClr val="9BE1F2">
                  <a:tint val="23500"/>
                  <a:satMod val="160000"/>
                </a:srgbClr>
              </a:gs>
            </a:gsLst>
            <a:lin ang="0" scaled="1"/>
            <a:tileRect/>
          </a:gra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a:solidFill>
                  <a:srgbClr val="AB0006"/>
                </a:solidFill>
                <a:latin typeface="#9Slide03 SFU Futura_12" panose="00000400000000000000" pitchFamily="2" charset="0"/>
                <a:cs typeface="Arial" panose="020B0604020202020204" pitchFamily="34" charset="0"/>
              </a:rPr>
              <a:t>Các đội lần l</a:t>
            </a:r>
            <a:r>
              <a:rPr lang="vi-VN" sz="2400" b="1">
                <a:solidFill>
                  <a:srgbClr val="AB0006"/>
                </a:solidFill>
                <a:latin typeface="#9Slide03 SFU Futura_12" panose="00000400000000000000" pitchFamily="2" charset="0"/>
                <a:cs typeface="Arial" panose="020B0604020202020204" pitchFamily="34" charset="0"/>
              </a:rPr>
              <a:t>ư</a:t>
            </a:r>
            <a:r>
              <a:rPr lang="en-US" sz="2400" b="1">
                <a:solidFill>
                  <a:srgbClr val="AB0006"/>
                </a:solidFill>
                <a:latin typeface="#9Slide03 SFU Futura_12" panose="00000400000000000000" pitchFamily="2" charset="0"/>
                <a:cs typeface="Arial" panose="020B0604020202020204" pitchFamily="34" charset="0"/>
              </a:rPr>
              <a:t>ợt </a:t>
            </a:r>
            <a:r>
              <a:rPr lang="en-US" sz="2400" b="1">
                <a:solidFill>
                  <a:srgbClr val="AB0006"/>
                </a:solidFill>
                <a:latin typeface="#9Slide03 SFU Futura_12" panose="00000400000000000000" pitchFamily="2" charset="0"/>
              </a:rPr>
              <a:t>đề xuất giải pháp ứng phó với biến đổi khí hậu ở châu thổ sông </a:t>
            </a:r>
            <a:r>
              <a:rPr lang="vi-VN" sz="2400" b="1">
                <a:solidFill>
                  <a:srgbClr val="AB0006"/>
                </a:solidFill>
                <a:latin typeface="#9Slide03 SFU Futura_12" panose="00000400000000000000" pitchFamily="2" charset="0"/>
              </a:rPr>
              <a:t>Hồng và sông </a:t>
            </a:r>
            <a:r>
              <a:rPr lang="en-US" sz="2400" b="1">
                <a:solidFill>
                  <a:srgbClr val="AB0006"/>
                </a:solidFill>
                <a:latin typeface="#9Slide03 SFU Futura_12" panose="00000400000000000000" pitchFamily="2" charset="0"/>
              </a:rPr>
              <a:t>Cửu Long</a:t>
            </a:r>
            <a:endParaRPr lang="en-US" sz="2400" b="1">
              <a:solidFill>
                <a:srgbClr val="AB0006"/>
              </a:solidFill>
              <a:latin typeface="#9Slide03 SFU Futura_12" panose="00000400000000000000" pitchFamily="2" charset="0"/>
              <a:cs typeface="Arial" panose="020B0604020202020204" pitchFamily="34" charset="0"/>
            </a:endParaRPr>
          </a:p>
        </p:txBody>
      </p:sp>
      <p:sp>
        <p:nvSpPr>
          <p:cNvPr id="50" name="Rectangle: Rounded Corners 7">
            <a:extLst>
              <a:ext uri="{FF2B5EF4-FFF2-40B4-BE49-F238E27FC236}">
                <a16:creationId xmlns:a16="http://schemas.microsoft.com/office/drawing/2014/main" id="{60DB7FCD-73AC-ECC5-024A-786F22C09437}"/>
              </a:ext>
            </a:extLst>
          </p:cNvPr>
          <p:cNvSpPr/>
          <p:nvPr/>
        </p:nvSpPr>
        <p:spPr>
          <a:xfrm>
            <a:off x="9867391" y="4218344"/>
            <a:ext cx="2242259" cy="1683943"/>
          </a:xfrm>
          <a:prstGeom prst="roundRect">
            <a:avLst/>
          </a:prstGeom>
          <a:gradFill flip="none" rotWithShape="1">
            <a:gsLst>
              <a:gs pos="0">
                <a:srgbClr val="9BE1F2">
                  <a:tint val="66000"/>
                  <a:satMod val="160000"/>
                </a:srgbClr>
              </a:gs>
              <a:gs pos="50000">
                <a:srgbClr val="9BE1F2">
                  <a:tint val="44500"/>
                  <a:satMod val="160000"/>
                </a:srgbClr>
              </a:gs>
              <a:gs pos="100000">
                <a:srgbClr val="9BE1F2">
                  <a:tint val="23500"/>
                  <a:satMod val="160000"/>
                </a:srgbClr>
              </a:gs>
            </a:gsLst>
            <a:lin ang="0" scaled="1"/>
            <a:tileRect/>
          </a:gra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94" b="1" err="1">
                <a:solidFill>
                  <a:schemeClr val="accent2">
                    <a:lumMod val="50000"/>
                  </a:schemeClr>
                </a:solidFill>
                <a:latin typeface="#9Slide03 SFU Futura_12" panose="00000400000000000000" pitchFamily="2" charset="0"/>
                <a:cs typeface="Arial" panose="020B0604020202020204" pitchFamily="34" charset="0"/>
              </a:rPr>
              <a:t>Nhóm</a:t>
            </a:r>
            <a:r>
              <a:rPr lang="en-US" sz="2594" b="1">
                <a:solidFill>
                  <a:schemeClr val="accent2">
                    <a:lumMod val="50000"/>
                  </a:schemeClr>
                </a:solidFill>
                <a:latin typeface="#9Slide03 SFU Futura_12" panose="00000400000000000000" pitchFamily="2" charset="0"/>
                <a:cs typeface="Arial" panose="020B0604020202020204" pitchFamily="34" charset="0"/>
              </a:rPr>
              <a:t> điểm cao nhất </a:t>
            </a:r>
            <a:r>
              <a:rPr lang="en-US" sz="2594" b="1" dirty="0">
                <a:solidFill>
                  <a:schemeClr val="accent2">
                    <a:lumMod val="50000"/>
                  </a:schemeClr>
                </a:solidFill>
                <a:latin typeface="#9Slide03 SFU Futura_12" panose="00000400000000000000" pitchFamily="2" charset="0"/>
                <a:cs typeface="Arial" panose="020B0604020202020204" pitchFamily="34" charset="0"/>
                <a:sym typeface="Wingdings" panose="05000000000000000000" pitchFamily="2" charset="2"/>
              </a:rPr>
              <a:t> </a:t>
            </a:r>
            <a:r>
              <a:rPr lang="en-US" sz="2594" b="1" dirty="0" err="1">
                <a:solidFill>
                  <a:schemeClr val="accent2">
                    <a:lumMod val="50000"/>
                  </a:schemeClr>
                </a:solidFill>
                <a:latin typeface="#9Slide03 SFU Futura_12" panose="00000400000000000000" pitchFamily="2" charset="0"/>
                <a:cs typeface="Arial" panose="020B0604020202020204" pitchFamily="34" charset="0"/>
                <a:sym typeface="Wingdings" panose="05000000000000000000" pitchFamily="2" charset="2"/>
              </a:rPr>
              <a:t>chiến</a:t>
            </a:r>
            <a:r>
              <a:rPr lang="en-US" sz="2594" b="1" dirty="0">
                <a:solidFill>
                  <a:schemeClr val="accent2">
                    <a:lumMod val="50000"/>
                  </a:schemeClr>
                </a:solidFill>
                <a:latin typeface="#9Slide03 SFU Futura_12" panose="00000400000000000000" pitchFamily="2" charset="0"/>
                <a:cs typeface="Arial" panose="020B0604020202020204" pitchFamily="34" charset="0"/>
                <a:sym typeface="Wingdings" panose="05000000000000000000" pitchFamily="2" charset="2"/>
              </a:rPr>
              <a:t> </a:t>
            </a:r>
            <a:r>
              <a:rPr lang="en-US" sz="2594" b="1" dirty="0" err="1">
                <a:solidFill>
                  <a:schemeClr val="accent2">
                    <a:lumMod val="50000"/>
                  </a:schemeClr>
                </a:solidFill>
                <a:latin typeface="#9Slide03 SFU Futura_12" panose="00000400000000000000" pitchFamily="2" charset="0"/>
                <a:cs typeface="Arial" panose="020B0604020202020204" pitchFamily="34" charset="0"/>
                <a:sym typeface="Wingdings" panose="05000000000000000000" pitchFamily="2" charset="2"/>
              </a:rPr>
              <a:t>thắng</a:t>
            </a:r>
            <a:endParaRPr lang="en-US" sz="2594" b="1" dirty="0">
              <a:solidFill>
                <a:schemeClr val="accent2">
                  <a:lumMod val="50000"/>
                </a:schemeClr>
              </a:solidFill>
              <a:latin typeface="#9Slide03 SFU Futura_12" panose="00000400000000000000" pitchFamily="2" charset="0"/>
              <a:cs typeface="Arial" panose="020B0604020202020204" pitchFamily="34" charset="0"/>
            </a:endParaRPr>
          </a:p>
        </p:txBody>
      </p:sp>
      <p:pic>
        <p:nvPicPr>
          <p:cNvPr id="52" name="Picture 51">
            <a:extLst>
              <a:ext uri="{FF2B5EF4-FFF2-40B4-BE49-F238E27FC236}">
                <a16:creationId xmlns:a16="http://schemas.microsoft.com/office/drawing/2014/main" id="{F866536D-0E26-A927-7DB8-D6B88682CC8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0" y="5536267"/>
            <a:ext cx="2233773" cy="1204486"/>
          </a:xfrm>
          <a:prstGeom prst="rect">
            <a:avLst/>
          </a:prstGeom>
        </p:spPr>
      </p:pic>
      <p:pic>
        <p:nvPicPr>
          <p:cNvPr id="5" name="Picture 2" descr="10 Main Rules of Charades - Easily Explained (with Pictures) - Gamesver">
            <a:extLst>
              <a:ext uri="{FF2B5EF4-FFF2-40B4-BE49-F238E27FC236}">
                <a16:creationId xmlns:a16="http://schemas.microsoft.com/office/drawing/2014/main" id="{B08D6D2E-4588-9E5E-096F-74BAD57DCBD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586" t="22024" r="8328" b="16370"/>
          <a:stretch/>
        </p:blipFill>
        <p:spPr bwMode="auto">
          <a:xfrm>
            <a:off x="1657650" y="1461393"/>
            <a:ext cx="6757064" cy="2682728"/>
          </a:xfrm>
          <a:prstGeom prst="rect">
            <a:avLst/>
          </a:prstGeom>
          <a:solidFill>
            <a:schemeClr val="dk1"/>
          </a:solidFill>
        </p:spPr>
      </p:pic>
      <p:sp>
        <p:nvSpPr>
          <p:cNvPr id="13" name="Rectangle: Rounded Corners 7">
            <a:extLst>
              <a:ext uri="{FF2B5EF4-FFF2-40B4-BE49-F238E27FC236}">
                <a16:creationId xmlns:a16="http://schemas.microsoft.com/office/drawing/2014/main" id="{DCB381B3-23C7-10E8-680D-C44DC760D4ED}"/>
              </a:ext>
            </a:extLst>
          </p:cNvPr>
          <p:cNvSpPr/>
          <p:nvPr/>
        </p:nvSpPr>
        <p:spPr>
          <a:xfrm>
            <a:off x="7350432" y="2274615"/>
            <a:ext cx="5033918" cy="1745690"/>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a:solidFill>
                  <a:srgbClr val="FF5F5F"/>
                </a:solidFill>
                <a:latin typeface="#9Slide05 Great Vibes" panose="02000507080000020002" pitchFamily="2" charset="0"/>
                <a:cs typeface="Arial" panose="020B0604020202020204" pitchFamily="34" charset="0"/>
              </a:rPr>
              <a:t>Hai đội</a:t>
            </a:r>
            <a:endParaRPr lang="en-US" sz="8800" b="1" dirty="0">
              <a:solidFill>
                <a:srgbClr val="82A961"/>
              </a:solidFill>
              <a:latin typeface="#9Slide05 Great Vibes" panose="02000507080000020002" pitchFamily="2" charset="0"/>
              <a:cs typeface="Arial" panose="020B0604020202020204" pitchFamily="34" charset="0"/>
            </a:endParaRPr>
          </a:p>
        </p:txBody>
      </p:sp>
      <p:sp>
        <p:nvSpPr>
          <p:cNvPr id="14" name="Rectangle: Rounded Corners 7">
            <a:extLst>
              <a:ext uri="{FF2B5EF4-FFF2-40B4-BE49-F238E27FC236}">
                <a16:creationId xmlns:a16="http://schemas.microsoft.com/office/drawing/2014/main" id="{2364FD83-27F8-11BF-399E-E1E718B977F6}"/>
              </a:ext>
            </a:extLst>
          </p:cNvPr>
          <p:cNvSpPr/>
          <p:nvPr/>
        </p:nvSpPr>
        <p:spPr>
          <a:xfrm>
            <a:off x="1657650" y="496353"/>
            <a:ext cx="6901560" cy="133436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980" b="1">
                <a:solidFill>
                  <a:srgbClr val="00B0F0"/>
                </a:solidFill>
                <a:latin typeface="#9Slide05 Great Vibes" panose="02000507080000020002" pitchFamily="2" charset="0"/>
                <a:cs typeface="Arial" panose="020B0604020202020204" pitchFamily="34" charset="0"/>
              </a:rPr>
              <a:t>Tranh </a:t>
            </a:r>
            <a:r>
              <a:rPr lang="en-US" sz="9600" b="1">
                <a:solidFill>
                  <a:srgbClr val="00B0F0"/>
                </a:solidFill>
                <a:latin typeface="#9Slide05 Great Vibes" panose="02000507080000020002" pitchFamily="2" charset="0"/>
                <a:cs typeface="Arial" panose="020B0604020202020204" pitchFamily="34" charset="0"/>
              </a:rPr>
              <a:t>tài</a:t>
            </a:r>
            <a:r>
              <a:rPr lang="en-US" sz="7980" b="1">
                <a:solidFill>
                  <a:srgbClr val="00B0F0"/>
                </a:solidFill>
                <a:latin typeface="#9Slide05 Great Vibes" panose="02000507080000020002" pitchFamily="2" charset="0"/>
                <a:cs typeface="Arial" panose="020B0604020202020204" pitchFamily="34" charset="0"/>
              </a:rPr>
              <a:t> </a:t>
            </a:r>
            <a:endParaRPr lang="en-US" sz="7980" b="1" dirty="0">
              <a:solidFill>
                <a:srgbClr val="00B0F0"/>
              </a:solidFill>
              <a:latin typeface="#9Slide05 Great Vibes" panose="02000507080000020002" pitchFamily="2" charset="0"/>
              <a:cs typeface="Arial" panose="020B0604020202020204" pitchFamily="34" charset="0"/>
            </a:endParaRPr>
          </a:p>
        </p:txBody>
      </p:sp>
      <p:sp>
        <p:nvSpPr>
          <p:cNvPr id="9" name="TextBox 8">
            <a:extLst>
              <a:ext uri="{FF2B5EF4-FFF2-40B4-BE49-F238E27FC236}">
                <a16:creationId xmlns:a16="http://schemas.microsoft.com/office/drawing/2014/main" id="{4960A099-22FE-6D8F-71A0-78A812CDBA89}"/>
              </a:ext>
            </a:extLst>
          </p:cNvPr>
          <p:cNvSpPr txBox="1"/>
          <p:nvPr/>
        </p:nvSpPr>
        <p:spPr>
          <a:xfrm>
            <a:off x="0" y="112242"/>
            <a:ext cx="12058577" cy="472181"/>
          </a:xfrm>
          <a:prstGeom prst="rect">
            <a:avLst/>
          </a:prstGeom>
          <a:noFill/>
        </p:spPr>
        <p:txBody>
          <a:bodyPr wrap="square">
            <a:spAutoFit/>
          </a:bodyPr>
          <a:lstStyle/>
          <a:p>
            <a:pPr marL="177165" indent="-6350" algn="just">
              <a:lnSpc>
                <a:spcPct val="112000"/>
              </a:lnSpc>
              <a:spcAft>
                <a:spcPts val="500"/>
              </a:spcAft>
            </a:pPr>
            <a:r>
              <a:rPr lang="vi-VN" sz="2400" b="1" kern="100">
                <a:solidFill>
                  <a:srgbClr val="00B050"/>
                </a:solidFill>
                <a:latin typeface="#9Slide03 SFU Futura_12" panose="00000400000000000000" pitchFamily="2" charset="0"/>
                <a:ea typeface="Times New Roman" panose="02020603050405020304" pitchFamily="18" charset="0"/>
              </a:rPr>
              <a:t>c</a:t>
            </a:r>
            <a:r>
              <a:rPr lang="vi-VN" sz="2400" b="1" kern="100">
                <a:solidFill>
                  <a:srgbClr val="00B050"/>
                </a:solidFill>
                <a:effectLst/>
                <a:latin typeface="#9Slide03 SFU Futura_12" panose="00000400000000000000" pitchFamily="2" charset="0"/>
                <a:ea typeface="Times New Roman" panose="02020603050405020304" pitchFamily="18" charset="0"/>
              </a:rPr>
              <a:t>, </a:t>
            </a:r>
            <a:r>
              <a:rPr lang="en-US" sz="2400" b="1" kern="100">
                <a:solidFill>
                  <a:srgbClr val="00B050"/>
                </a:solidFill>
                <a:effectLst/>
                <a:latin typeface="#9Slide03 SFU Futura_12" panose="00000400000000000000" pitchFamily="2" charset="0"/>
                <a:ea typeface="Times New Roman" panose="02020603050405020304" pitchFamily="18" charset="0"/>
              </a:rPr>
              <a:t>Biện pháp ứng phó với biến đổi khí hậu tại vùng châu thổ của hai đồng bằng hiện đại</a:t>
            </a:r>
          </a:p>
        </p:txBody>
      </p:sp>
    </p:spTree>
    <p:extLst>
      <p:ext uri="{BB962C8B-B14F-4D97-AF65-F5344CB8AC3E}">
        <p14:creationId xmlns:p14="http://schemas.microsoft.com/office/powerpoint/2010/main" val="294933557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par>
                                <p:cTn id="13" presetID="10" presetClass="entr" presetSubtype="0" fill="hold"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fade">
                                      <p:cBhvr>
                                        <p:cTn id="2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5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20869FE-6973-5E51-B94C-13899772C419}"/>
              </a:ext>
            </a:extLst>
          </p:cNvPr>
          <p:cNvSpPr txBox="1"/>
          <p:nvPr/>
        </p:nvSpPr>
        <p:spPr>
          <a:xfrm>
            <a:off x="0" y="138465"/>
            <a:ext cx="12078585" cy="553998"/>
          </a:xfrm>
          <a:prstGeom prst="rect">
            <a:avLst/>
          </a:prstGeom>
          <a:noFill/>
        </p:spPr>
        <p:txBody>
          <a:bodyPr wrap="square" rtlCol="0">
            <a:spAutoFit/>
          </a:bodyPr>
          <a:lstStyle/>
          <a:p>
            <a:pPr algn="ctr"/>
            <a:r>
              <a:rPr lang="en-US" sz="3000">
                <a:solidFill>
                  <a:srgbClr val="FF0000"/>
                </a:solidFill>
                <a:effectLst/>
                <a:latin typeface="#9Slide03 SFU Futura_05" panose="00000800000000000000" pitchFamily="2" charset="0"/>
                <a:ea typeface="Times New Roman" panose="02020603050405020304" pitchFamily="18" charset="0"/>
              </a:rPr>
              <a:t>ĐỀ XUẤT GIẢI PHÁP ỨNG PHÓ VỚI BIẾN ĐỔI KHÍ HẬU</a:t>
            </a:r>
            <a:endParaRPr lang="en-US" sz="3000" b="1">
              <a:solidFill>
                <a:srgbClr val="FF0000"/>
              </a:solidFill>
              <a:latin typeface="#9Slide03 SFU Futura_05" panose="00000800000000000000" pitchFamily="2" charset="0"/>
              <a:cs typeface="Arial" panose="020B0604020202020204" pitchFamily="34" charset="0"/>
            </a:endParaRPr>
          </a:p>
        </p:txBody>
      </p:sp>
      <p:cxnSp>
        <p:nvCxnSpPr>
          <p:cNvPr id="13" name="Straight Connector 12">
            <a:extLst>
              <a:ext uri="{FF2B5EF4-FFF2-40B4-BE49-F238E27FC236}">
                <a16:creationId xmlns:a16="http://schemas.microsoft.com/office/drawing/2014/main" id="{45BCFACE-9F84-8E69-5481-E563A1A6644C}"/>
              </a:ext>
            </a:extLst>
          </p:cNvPr>
          <p:cNvCxnSpPr>
            <a:cxnSpLocks/>
          </p:cNvCxnSpPr>
          <p:nvPr/>
        </p:nvCxnSpPr>
        <p:spPr>
          <a:xfrm>
            <a:off x="6028659" y="1580367"/>
            <a:ext cx="0" cy="5011410"/>
          </a:xfrm>
          <a:prstGeom prst="line">
            <a:avLst/>
          </a:prstGeom>
          <a:ln w="31750">
            <a:solidFill>
              <a:srgbClr val="00B050"/>
            </a:solidFill>
            <a:prstDash val="dash"/>
          </a:ln>
        </p:spPr>
        <p:style>
          <a:lnRef idx="2">
            <a:schemeClr val="accent1"/>
          </a:lnRef>
          <a:fillRef idx="0">
            <a:schemeClr val="accent1"/>
          </a:fillRef>
          <a:effectRef idx="1">
            <a:schemeClr val="accent1"/>
          </a:effectRef>
          <a:fontRef idx="minor">
            <a:schemeClr val="tx1"/>
          </a:fontRef>
        </p:style>
      </p:cxnSp>
      <p:sp>
        <p:nvSpPr>
          <p:cNvPr id="15" name="Flowchart: Terminator 14">
            <a:extLst>
              <a:ext uri="{FF2B5EF4-FFF2-40B4-BE49-F238E27FC236}">
                <a16:creationId xmlns:a16="http://schemas.microsoft.com/office/drawing/2014/main" id="{FCC124C8-4DFB-DEF2-E99B-A52E85DC5946}"/>
              </a:ext>
            </a:extLst>
          </p:cNvPr>
          <p:cNvSpPr/>
          <p:nvPr/>
        </p:nvSpPr>
        <p:spPr>
          <a:xfrm>
            <a:off x="577115" y="751029"/>
            <a:ext cx="2775098" cy="829339"/>
          </a:xfrm>
          <a:prstGeom prst="flowChartTerminator">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latin typeface="#9Slide03 Bebas Neue ZSmall" panose="020B0606020202050201" pitchFamily="34" charset="0"/>
              </a:rPr>
              <a:t>TEAM 1</a:t>
            </a:r>
            <a:endParaRPr lang="en-US" sz="4000">
              <a:latin typeface="#9Slide03 Bebas Neue ZSmall" panose="020B0606020202050201" pitchFamily="34" charset="0"/>
            </a:endParaRPr>
          </a:p>
        </p:txBody>
      </p:sp>
      <p:sp>
        <p:nvSpPr>
          <p:cNvPr id="16" name="Flowchart: Terminator 15">
            <a:extLst>
              <a:ext uri="{FF2B5EF4-FFF2-40B4-BE49-F238E27FC236}">
                <a16:creationId xmlns:a16="http://schemas.microsoft.com/office/drawing/2014/main" id="{6516C84D-2F43-3903-6AFD-70C5616353B8}"/>
              </a:ext>
            </a:extLst>
          </p:cNvPr>
          <p:cNvSpPr/>
          <p:nvPr/>
        </p:nvSpPr>
        <p:spPr>
          <a:xfrm>
            <a:off x="8987149" y="751028"/>
            <a:ext cx="2775098" cy="829339"/>
          </a:xfrm>
          <a:prstGeom prst="flowChartTerminator">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latin typeface="#9Slide03 Bebas Neue ZSmall" panose="020B0606020202050201" pitchFamily="34" charset="0"/>
              </a:rPr>
              <a:t>TEAM 2</a:t>
            </a:r>
            <a:endParaRPr lang="en-US" sz="4000">
              <a:latin typeface="#9Slide03 Bebas Neue ZSmall" panose="020B0606020202050201" pitchFamily="34" charset="0"/>
            </a:endParaRPr>
          </a:p>
        </p:txBody>
      </p:sp>
      <p:pic>
        <p:nvPicPr>
          <p:cNvPr id="17" name="Picture 2" descr="10 Main Rules of Charades - Easily Explained (with Pictures) - Gamesver">
            <a:extLst>
              <a:ext uri="{FF2B5EF4-FFF2-40B4-BE49-F238E27FC236}">
                <a16:creationId xmlns:a16="http://schemas.microsoft.com/office/drawing/2014/main" id="{F270BC20-8F11-B179-7C9F-A73B3190CC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86" t="22024" r="8328" b="16370"/>
          <a:stretch/>
        </p:blipFill>
        <p:spPr bwMode="auto">
          <a:xfrm>
            <a:off x="3579041" y="581072"/>
            <a:ext cx="5033918" cy="1998595"/>
          </a:xfrm>
          <a:prstGeom prst="rect">
            <a:avLst/>
          </a:prstGeom>
          <a:solidFill>
            <a:schemeClr val="dk1"/>
          </a:solidFill>
        </p:spPr>
      </p:pic>
      <p:sp>
        <p:nvSpPr>
          <p:cNvPr id="5" name="Rectangle: Rounded Corners 4">
            <a:extLst>
              <a:ext uri="{FF2B5EF4-FFF2-40B4-BE49-F238E27FC236}">
                <a16:creationId xmlns:a16="http://schemas.microsoft.com/office/drawing/2014/main" id="{F743454E-4105-2014-FC1F-D322436C7EDC}"/>
              </a:ext>
            </a:extLst>
          </p:cNvPr>
          <p:cNvSpPr/>
          <p:nvPr/>
        </p:nvSpPr>
        <p:spPr>
          <a:xfrm>
            <a:off x="5167424" y="2563970"/>
            <a:ext cx="1743735" cy="673896"/>
          </a:xfrm>
          <a:prstGeom prst="roundRect">
            <a:avLst/>
          </a:prstGeom>
          <a:solidFill>
            <a:srgbClr val="00B0F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a:t>GIẢI PHÁP GIẢM NHẸ</a:t>
            </a:r>
            <a:endParaRPr lang="en-US" b="1"/>
          </a:p>
        </p:txBody>
      </p:sp>
      <p:sp>
        <p:nvSpPr>
          <p:cNvPr id="6" name="Rectangle: Rounded Corners 5">
            <a:extLst>
              <a:ext uri="{FF2B5EF4-FFF2-40B4-BE49-F238E27FC236}">
                <a16:creationId xmlns:a16="http://schemas.microsoft.com/office/drawing/2014/main" id="{80B95098-4DF8-1355-D1F8-A9F1EB33B845}"/>
              </a:ext>
            </a:extLst>
          </p:cNvPr>
          <p:cNvSpPr/>
          <p:nvPr/>
        </p:nvSpPr>
        <p:spPr>
          <a:xfrm>
            <a:off x="5156791" y="4694315"/>
            <a:ext cx="1743735" cy="673896"/>
          </a:xfrm>
          <a:prstGeom prst="roundRect">
            <a:avLst/>
          </a:prstGeom>
          <a:solidFill>
            <a:srgbClr val="00B0F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a:t>GIẢI PHÁP THÍCH ƯNG</a:t>
            </a:r>
            <a:endParaRPr lang="en-US" b="1"/>
          </a:p>
        </p:txBody>
      </p:sp>
      <p:grpSp>
        <p:nvGrpSpPr>
          <p:cNvPr id="7" name="Group 6">
            <a:extLst>
              <a:ext uri="{FF2B5EF4-FFF2-40B4-BE49-F238E27FC236}">
                <a16:creationId xmlns:a16="http://schemas.microsoft.com/office/drawing/2014/main" id="{2508A692-73E9-ACEF-EB0F-D4CF7BB26DEC}"/>
              </a:ext>
            </a:extLst>
          </p:cNvPr>
          <p:cNvGrpSpPr/>
          <p:nvPr/>
        </p:nvGrpSpPr>
        <p:grpSpPr>
          <a:xfrm>
            <a:off x="138222" y="6213926"/>
            <a:ext cx="12121117" cy="584775"/>
            <a:chOff x="138222" y="6213926"/>
            <a:chExt cx="12121117" cy="584775"/>
          </a:xfrm>
        </p:grpSpPr>
        <p:sp>
          <p:nvSpPr>
            <p:cNvPr id="8" name="TextBox 7">
              <a:extLst>
                <a:ext uri="{FF2B5EF4-FFF2-40B4-BE49-F238E27FC236}">
                  <a16:creationId xmlns:a16="http://schemas.microsoft.com/office/drawing/2014/main" id="{84C1B028-FFFE-992E-BCBE-33E0C05B1B30}"/>
                </a:ext>
              </a:extLst>
            </p:cNvPr>
            <p:cNvSpPr txBox="1"/>
            <p:nvPr/>
          </p:nvSpPr>
          <p:spPr>
            <a:xfrm>
              <a:off x="138222" y="6213926"/>
              <a:ext cx="5823097" cy="584775"/>
            </a:xfrm>
            <a:prstGeom prst="rect">
              <a:avLst/>
            </a:prstGeom>
            <a:solidFill>
              <a:schemeClr val="accent2">
                <a:lumMod val="20000"/>
                <a:lumOff val="80000"/>
              </a:schemeClr>
            </a:solidFill>
          </p:spPr>
          <p:txBody>
            <a:bodyPr wrap="square">
              <a:spAutoFit/>
            </a:bodyPr>
            <a:lstStyle/>
            <a:p>
              <a:pPr algn="ctr"/>
              <a:r>
                <a:rPr lang="vi-VN" sz="3200" b="1">
                  <a:solidFill>
                    <a:srgbClr val="00B050"/>
                  </a:solidFill>
                  <a:latin typeface="#9Slide03 IcielSmoothy Sans" panose="00000500000000000000" pitchFamily="2" charset="0"/>
                </a:rPr>
                <a:t>châu thổ sông hồng</a:t>
              </a:r>
              <a:endParaRPr lang="en-US" sz="3200" b="1">
                <a:solidFill>
                  <a:srgbClr val="00B050"/>
                </a:solidFill>
                <a:latin typeface="#9Slide03 IcielSmoothy Sans" panose="00000500000000000000" pitchFamily="2" charset="0"/>
              </a:endParaRPr>
            </a:p>
          </p:txBody>
        </p:sp>
        <p:sp>
          <p:nvSpPr>
            <p:cNvPr id="9" name="TextBox 8">
              <a:extLst>
                <a:ext uri="{FF2B5EF4-FFF2-40B4-BE49-F238E27FC236}">
                  <a16:creationId xmlns:a16="http://schemas.microsoft.com/office/drawing/2014/main" id="{8F79374F-4255-5137-A1BD-C22327165610}"/>
                </a:ext>
              </a:extLst>
            </p:cNvPr>
            <p:cNvSpPr txBox="1"/>
            <p:nvPr/>
          </p:nvSpPr>
          <p:spPr>
            <a:xfrm>
              <a:off x="5961320" y="6213926"/>
              <a:ext cx="6298019" cy="584775"/>
            </a:xfrm>
            <a:prstGeom prst="rect">
              <a:avLst/>
            </a:prstGeom>
            <a:solidFill>
              <a:srgbClr val="FCFCBA"/>
            </a:solidFill>
          </p:spPr>
          <p:txBody>
            <a:bodyPr wrap="square">
              <a:spAutoFit/>
            </a:bodyPr>
            <a:lstStyle/>
            <a:p>
              <a:pPr algn="ctr"/>
              <a:r>
                <a:rPr lang="vi-VN" sz="3200" b="1">
                  <a:solidFill>
                    <a:srgbClr val="00B050"/>
                  </a:solidFill>
                  <a:latin typeface="#9Slide03 IcielSmoothy Sans" panose="00000500000000000000" pitchFamily="2" charset="0"/>
                </a:rPr>
                <a:t>châu thổ sông cửu long</a:t>
              </a:r>
              <a:endParaRPr lang="en-US" sz="3200" b="1">
                <a:solidFill>
                  <a:srgbClr val="00B050"/>
                </a:solidFill>
                <a:latin typeface="#9Slide03 IcielSmoothy Sans" panose="00000500000000000000" pitchFamily="2" charset="0"/>
              </a:endParaRPr>
            </a:p>
          </p:txBody>
        </p:sp>
      </p:grpSp>
    </p:spTree>
    <p:extLst>
      <p:ext uri="{BB962C8B-B14F-4D97-AF65-F5344CB8AC3E}">
        <p14:creationId xmlns:p14="http://schemas.microsoft.com/office/powerpoint/2010/main" val="15073134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20869FE-6973-5E51-B94C-13899772C419}"/>
              </a:ext>
            </a:extLst>
          </p:cNvPr>
          <p:cNvSpPr txBox="1"/>
          <p:nvPr/>
        </p:nvSpPr>
        <p:spPr>
          <a:xfrm>
            <a:off x="0" y="138465"/>
            <a:ext cx="12078585" cy="553998"/>
          </a:xfrm>
          <a:prstGeom prst="rect">
            <a:avLst/>
          </a:prstGeom>
          <a:noFill/>
        </p:spPr>
        <p:txBody>
          <a:bodyPr wrap="square" rtlCol="0">
            <a:spAutoFit/>
          </a:bodyPr>
          <a:lstStyle/>
          <a:p>
            <a:pPr algn="ctr"/>
            <a:r>
              <a:rPr lang="en-US" sz="3000">
                <a:solidFill>
                  <a:srgbClr val="FF0000"/>
                </a:solidFill>
                <a:effectLst/>
                <a:latin typeface="#9Slide03 SFU Futura_05" panose="00000800000000000000" pitchFamily="2" charset="0"/>
                <a:ea typeface="Times New Roman" panose="02020603050405020304" pitchFamily="18" charset="0"/>
              </a:rPr>
              <a:t>ĐỀ XUẤT GIẢI PHÁP ỨNG PHÓ VỚI BIẾN ĐỔI KHÍ HẬU</a:t>
            </a:r>
            <a:endParaRPr lang="en-US" sz="3000" b="1">
              <a:solidFill>
                <a:srgbClr val="FF0000"/>
              </a:solidFill>
              <a:latin typeface="#9Slide03 SFU Futura_05" panose="00000800000000000000" pitchFamily="2" charset="0"/>
              <a:cs typeface="Arial" panose="020B0604020202020204" pitchFamily="34" charset="0"/>
            </a:endParaRPr>
          </a:p>
        </p:txBody>
      </p:sp>
      <p:sp>
        <p:nvSpPr>
          <p:cNvPr id="15" name="Flowchart: Terminator 14">
            <a:extLst>
              <a:ext uri="{FF2B5EF4-FFF2-40B4-BE49-F238E27FC236}">
                <a16:creationId xmlns:a16="http://schemas.microsoft.com/office/drawing/2014/main" id="{FCC124C8-4DFB-DEF2-E99B-A52E85DC5946}"/>
              </a:ext>
            </a:extLst>
          </p:cNvPr>
          <p:cNvSpPr/>
          <p:nvPr/>
        </p:nvSpPr>
        <p:spPr>
          <a:xfrm>
            <a:off x="577115" y="751029"/>
            <a:ext cx="2775098" cy="829339"/>
          </a:xfrm>
          <a:prstGeom prst="flowChartTerminator">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latin typeface="#9Slide03 Bebas Neue ZSmall" panose="020B0606020202050201" pitchFamily="34" charset="0"/>
              </a:rPr>
              <a:t>TEAM 1</a:t>
            </a:r>
            <a:endParaRPr lang="en-US" sz="4000">
              <a:latin typeface="#9Slide03 Bebas Neue ZSmall" panose="020B0606020202050201" pitchFamily="34" charset="0"/>
            </a:endParaRPr>
          </a:p>
        </p:txBody>
      </p:sp>
      <p:sp>
        <p:nvSpPr>
          <p:cNvPr id="16" name="Flowchart: Terminator 15">
            <a:extLst>
              <a:ext uri="{FF2B5EF4-FFF2-40B4-BE49-F238E27FC236}">
                <a16:creationId xmlns:a16="http://schemas.microsoft.com/office/drawing/2014/main" id="{6516C84D-2F43-3903-6AFD-70C5616353B8}"/>
              </a:ext>
            </a:extLst>
          </p:cNvPr>
          <p:cNvSpPr/>
          <p:nvPr/>
        </p:nvSpPr>
        <p:spPr>
          <a:xfrm>
            <a:off x="8987149" y="751028"/>
            <a:ext cx="2775098" cy="829339"/>
          </a:xfrm>
          <a:prstGeom prst="flowChartTerminator">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latin typeface="#9Slide03 Bebas Neue ZSmall" panose="020B0606020202050201" pitchFamily="34" charset="0"/>
              </a:rPr>
              <a:t>TEAM 2</a:t>
            </a:r>
            <a:endParaRPr lang="en-US" sz="4000">
              <a:latin typeface="#9Slide03 Bebas Neue ZSmall" panose="020B0606020202050201" pitchFamily="34" charset="0"/>
            </a:endParaRPr>
          </a:p>
        </p:txBody>
      </p:sp>
      <p:pic>
        <p:nvPicPr>
          <p:cNvPr id="17" name="Picture 2" descr="10 Main Rules of Charades - Easily Explained (with Pictures) - Gamesver">
            <a:extLst>
              <a:ext uri="{FF2B5EF4-FFF2-40B4-BE49-F238E27FC236}">
                <a16:creationId xmlns:a16="http://schemas.microsoft.com/office/drawing/2014/main" id="{F270BC20-8F11-B179-7C9F-A73B3190CC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86" t="22024" r="8328" b="16370"/>
          <a:stretch/>
        </p:blipFill>
        <p:spPr bwMode="auto">
          <a:xfrm>
            <a:off x="3579041" y="581072"/>
            <a:ext cx="5033918" cy="1998595"/>
          </a:xfrm>
          <a:prstGeom prst="rect">
            <a:avLst/>
          </a:prstGeom>
          <a:solidFill>
            <a:schemeClr val="dk1"/>
          </a:solidFill>
        </p:spPr>
      </p:pic>
      <p:grpSp>
        <p:nvGrpSpPr>
          <p:cNvPr id="10" name="Group 9">
            <a:extLst>
              <a:ext uri="{FF2B5EF4-FFF2-40B4-BE49-F238E27FC236}">
                <a16:creationId xmlns:a16="http://schemas.microsoft.com/office/drawing/2014/main" id="{098156F6-E862-B537-80A7-BAF0777E6C4A}"/>
              </a:ext>
            </a:extLst>
          </p:cNvPr>
          <p:cNvGrpSpPr/>
          <p:nvPr/>
        </p:nvGrpSpPr>
        <p:grpSpPr>
          <a:xfrm>
            <a:off x="138223" y="6213926"/>
            <a:ext cx="11965173" cy="593864"/>
            <a:chOff x="138223" y="6213926"/>
            <a:chExt cx="11965173" cy="593864"/>
          </a:xfrm>
        </p:grpSpPr>
        <p:sp>
          <p:nvSpPr>
            <p:cNvPr id="3" name="TextBox 2">
              <a:extLst>
                <a:ext uri="{FF2B5EF4-FFF2-40B4-BE49-F238E27FC236}">
                  <a16:creationId xmlns:a16="http://schemas.microsoft.com/office/drawing/2014/main" id="{0C1F958E-5D4C-BBCF-B1F8-C9E71A8500EE}"/>
                </a:ext>
              </a:extLst>
            </p:cNvPr>
            <p:cNvSpPr txBox="1"/>
            <p:nvPr/>
          </p:nvSpPr>
          <p:spPr>
            <a:xfrm>
              <a:off x="138223" y="6213926"/>
              <a:ext cx="5667154" cy="584775"/>
            </a:xfrm>
            <a:prstGeom prst="rect">
              <a:avLst/>
            </a:prstGeom>
            <a:solidFill>
              <a:schemeClr val="accent2">
                <a:lumMod val="20000"/>
                <a:lumOff val="80000"/>
              </a:schemeClr>
            </a:solidFill>
          </p:spPr>
          <p:txBody>
            <a:bodyPr wrap="square">
              <a:spAutoFit/>
            </a:bodyPr>
            <a:lstStyle/>
            <a:p>
              <a:pPr algn="ctr"/>
              <a:r>
                <a:rPr lang="vi-VN" sz="3200" b="1">
                  <a:solidFill>
                    <a:srgbClr val="00B050"/>
                  </a:solidFill>
                  <a:latin typeface="#9Slide03 IcielSmoothy Sans" panose="00000500000000000000" pitchFamily="2" charset="0"/>
                </a:rPr>
                <a:t>châu thổ sông hồng</a:t>
              </a:r>
              <a:endParaRPr lang="en-US" sz="3200" b="1">
                <a:solidFill>
                  <a:srgbClr val="00B050"/>
                </a:solidFill>
                <a:latin typeface="#9Slide03 IcielSmoothy Sans" panose="00000500000000000000" pitchFamily="2" charset="0"/>
              </a:endParaRPr>
            </a:p>
          </p:txBody>
        </p:sp>
        <p:sp>
          <p:nvSpPr>
            <p:cNvPr id="4" name="TextBox 3">
              <a:extLst>
                <a:ext uri="{FF2B5EF4-FFF2-40B4-BE49-F238E27FC236}">
                  <a16:creationId xmlns:a16="http://schemas.microsoft.com/office/drawing/2014/main" id="{5DD384B9-F6AB-4EBE-4231-5A558D436DFD}"/>
                </a:ext>
              </a:extLst>
            </p:cNvPr>
            <p:cNvSpPr txBox="1"/>
            <p:nvPr/>
          </p:nvSpPr>
          <p:spPr>
            <a:xfrm>
              <a:off x="5805377" y="6223015"/>
              <a:ext cx="6298019" cy="584775"/>
            </a:xfrm>
            <a:prstGeom prst="rect">
              <a:avLst/>
            </a:prstGeom>
            <a:solidFill>
              <a:srgbClr val="FCFCBA"/>
            </a:solidFill>
          </p:spPr>
          <p:txBody>
            <a:bodyPr wrap="square">
              <a:spAutoFit/>
            </a:bodyPr>
            <a:lstStyle/>
            <a:p>
              <a:pPr algn="ctr"/>
              <a:r>
                <a:rPr lang="vi-VN" sz="3200" b="1">
                  <a:solidFill>
                    <a:srgbClr val="00B050"/>
                  </a:solidFill>
                  <a:latin typeface="#9Slide03 IcielSmoothy Sans" panose="00000500000000000000" pitchFamily="2" charset="0"/>
                </a:rPr>
                <a:t>châu thổ sông cửu long</a:t>
              </a:r>
              <a:endParaRPr lang="en-US" sz="3200" b="1">
                <a:solidFill>
                  <a:srgbClr val="00B050"/>
                </a:solidFill>
                <a:latin typeface="#9Slide03 IcielSmoothy Sans" panose="00000500000000000000" pitchFamily="2" charset="0"/>
              </a:endParaRPr>
            </a:p>
          </p:txBody>
        </p:sp>
      </p:grpSp>
      <p:sp>
        <p:nvSpPr>
          <p:cNvPr id="5" name="Rectangle: Rounded Corners 4">
            <a:extLst>
              <a:ext uri="{FF2B5EF4-FFF2-40B4-BE49-F238E27FC236}">
                <a16:creationId xmlns:a16="http://schemas.microsoft.com/office/drawing/2014/main" id="{F743454E-4105-2014-FC1F-D322436C7EDC}"/>
              </a:ext>
            </a:extLst>
          </p:cNvPr>
          <p:cNvSpPr/>
          <p:nvPr/>
        </p:nvSpPr>
        <p:spPr>
          <a:xfrm>
            <a:off x="5167424" y="2563970"/>
            <a:ext cx="1743735" cy="673896"/>
          </a:xfrm>
          <a:prstGeom prst="roundRect">
            <a:avLst/>
          </a:prstGeom>
          <a:solidFill>
            <a:srgbClr val="00B0F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a:t>GIẢI PHÁP GIẢM NHẸ</a:t>
            </a:r>
            <a:endParaRPr lang="en-US" b="1"/>
          </a:p>
        </p:txBody>
      </p:sp>
      <p:sp>
        <p:nvSpPr>
          <p:cNvPr id="8" name="TextBox 7">
            <a:extLst>
              <a:ext uri="{FF2B5EF4-FFF2-40B4-BE49-F238E27FC236}">
                <a16:creationId xmlns:a16="http://schemas.microsoft.com/office/drawing/2014/main" id="{AD951E24-2CD2-8474-3C7A-2EB60B2D975B}"/>
              </a:ext>
            </a:extLst>
          </p:cNvPr>
          <p:cNvSpPr txBox="1"/>
          <p:nvPr/>
        </p:nvSpPr>
        <p:spPr>
          <a:xfrm>
            <a:off x="406673" y="3358647"/>
            <a:ext cx="10845207" cy="1150315"/>
          </a:xfrm>
          <a:prstGeom prst="rect">
            <a:avLst/>
          </a:prstGeom>
          <a:noFill/>
        </p:spPr>
        <p:txBody>
          <a:bodyPr wrap="square">
            <a:spAutoFit/>
          </a:bodyPr>
          <a:lstStyle/>
          <a:p>
            <a:pPr marL="628015" indent="-457200" algn="just">
              <a:lnSpc>
                <a:spcPct val="112000"/>
              </a:lnSpc>
              <a:spcAft>
                <a:spcPts val="500"/>
              </a:spcAft>
              <a:buFont typeface="Wingdings" panose="05000000000000000000" pitchFamily="2" charset="2"/>
              <a:buChar char="ü"/>
            </a:pPr>
            <a:r>
              <a:rPr lang="en-US" sz="3200" kern="100">
                <a:solidFill>
                  <a:srgbClr val="3333FF"/>
                </a:solidFill>
                <a:effectLst/>
                <a:latin typeface="#9Slide03 SFU Futura_12" panose="00000400000000000000" pitchFamily="2" charset="0"/>
                <a:ea typeface="Times New Roman" panose="02020603050405020304" pitchFamily="18" charset="0"/>
              </a:rPr>
              <a:t>  </a:t>
            </a:r>
            <a:r>
              <a:rPr lang="vi-VN" sz="3200" kern="100">
                <a:solidFill>
                  <a:srgbClr val="3333FF"/>
                </a:solidFill>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G</a:t>
            </a:r>
            <a:r>
              <a:rPr lang="en-US" sz="3200" u="none" strike="noStrike" kern="100">
                <a:solidFill>
                  <a:srgbClr val="3333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iảm thiểu lượng khí nhà kính phát thải vào khí quyển (hạn chế sử dụng nhiên liệu hoá thạch,...)</a:t>
            </a:r>
            <a:endParaRPr lang="en-US" sz="3200" kern="100">
              <a:solidFill>
                <a:srgbClr val="3333FF"/>
              </a:solidFill>
              <a:effectLst/>
              <a:latin typeface="#9Slide03 SFU Futura_12" panose="00000400000000000000" pitchFamily="2" charset="0"/>
              <a:ea typeface="Times New Roman" panose="02020603050405020304" pitchFamily="18" charset="0"/>
            </a:endParaRPr>
          </a:p>
        </p:txBody>
      </p:sp>
      <p:sp>
        <p:nvSpPr>
          <p:cNvPr id="9" name="TextBox 8">
            <a:extLst>
              <a:ext uri="{FF2B5EF4-FFF2-40B4-BE49-F238E27FC236}">
                <a16:creationId xmlns:a16="http://schemas.microsoft.com/office/drawing/2014/main" id="{B4ABC8A3-F800-AA4A-31DF-4C02E743CEA3}"/>
              </a:ext>
            </a:extLst>
          </p:cNvPr>
          <p:cNvSpPr txBox="1"/>
          <p:nvPr/>
        </p:nvSpPr>
        <p:spPr>
          <a:xfrm>
            <a:off x="325158" y="4629743"/>
            <a:ext cx="10724703" cy="1150315"/>
          </a:xfrm>
          <a:prstGeom prst="rect">
            <a:avLst/>
          </a:prstGeom>
          <a:noFill/>
        </p:spPr>
        <p:txBody>
          <a:bodyPr wrap="square">
            <a:spAutoFit/>
          </a:bodyPr>
          <a:lstStyle/>
          <a:p>
            <a:pPr marL="628015" indent="-457200" algn="just">
              <a:lnSpc>
                <a:spcPct val="112000"/>
              </a:lnSpc>
              <a:spcAft>
                <a:spcPts val="500"/>
              </a:spcAft>
              <a:buFont typeface="Wingdings" panose="05000000000000000000" pitchFamily="2" charset="2"/>
              <a:buChar char="ü"/>
            </a:pPr>
            <a:r>
              <a:rPr lang="en-US" sz="3200" kern="100">
                <a:solidFill>
                  <a:srgbClr val="3333FF"/>
                </a:solidFill>
                <a:effectLst/>
                <a:latin typeface="#9Slide03 SFU Futura_12" panose="00000400000000000000" pitchFamily="2" charset="0"/>
                <a:ea typeface="Times New Roman" panose="02020603050405020304" pitchFamily="18" charset="0"/>
              </a:rPr>
              <a:t>  </a:t>
            </a:r>
            <a:r>
              <a:rPr lang="vi-VN" sz="3200" u="none" strike="noStrike" kern="100">
                <a:solidFill>
                  <a:srgbClr val="3333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T</a:t>
            </a:r>
            <a:r>
              <a:rPr lang="en-US" sz="3200" u="none" strike="noStrike" kern="100">
                <a:solidFill>
                  <a:srgbClr val="3333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ăng cường sự hấp thụ các chất khí nhà kính (tăng cường trồng cây xanh, trồng rừng, bảo vệ rừng,...).</a:t>
            </a:r>
            <a:endParaRPr lang="en-US" sz="3200" kern="100">
              <a:solidFill>
                <a:srgbClr val="3333FF"/>
              </a:solidFill>
              <a:effectLst/>
              <a:latin typeface="#9Slide03 SFU Futura_12" panose="00000400000000000000" pitchFamily="2" charset="0"/>
              <a:ea typeface="Times New Roman" panose="02020603050405020304" pitchFamily="18" charset="0"/>
            </a:endParaRPr>
          </a:p>
        </p:txBody>
      </p:sp>
    </p:spTree>
    <p:extLst>
      <p:ext uri="{BB962C8B-B14F-4D97-AF65-F5344CB8AC3E}">
        <p14:creationId xmlns:p14="http://schemas.microsoft.com/office/powerpoint/2010/main" val="3615159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20869FE-6973-5E51-B94C-13899772C419}"/>
              </a:ext>
            </a:extLst>
          </p:cNvPr>
          <p:cNvSpPr txBox="1"/>
          <p:nvPr/>
        </p:nvSpPr>
        <p:spPr>
          <a:xfrm>
            <a:off x="0" y="138465"/>
            <a:ext cx="12078585" cy="553998"/>
          </a:xfrm>
          <a:prstGeom prst="rect">
            <a:avLst/>
          </a:prstGeom>
          <a:noFill/>
        </p:spPr>
        <p:txBody>
          <a:bodyPr wrap="square" rtlCol="0">
            <a:spAutoFit/>
          </a:bodyPr>
          <a:lstStyle/>
          <a:p>
            <a:pPr algn="ctr"/>
            <a:r>
              <a:rPr lang="en-US" sz="3000">
                <a:solidFill>
                  <a:srgbClr val="FF0000"/>
                </a:solidFill>
                <a:effectLst/>
                <a:latin typeface="#9Slide03 SFU Futura_05" panose="00000800000000000000" pitchFamily="2" charset="0"/>
                <a:ea typeface="Times New Roman" panose="02020603050405020304" pitchFamily="18" charset="0"/>
              </a:rPr>
              <a:t>ĐỀ XUẤT GIẢI PHÁP ỨNG PHÓ VỚI BIẾN ĐỔI KHÍ HẬU</a:t>
            </a:r>
            <a:endParaRPr lang="en-US" sz="3000" b="1">
              <a:solidFill>
                <a:srgbClr val="FF0000"/>
              </a:solidFill>
              <a:latin typeface="#9Slide03 SFU Futura_05" panose="00000800000000000000" pitchFamily="2" charset="0"/>
              <a:cs typeface="Arial" panose="020B0604020202020204" pitchFamily="34" charset="0"/>
            </a:endParaRPr>
          </a:p>
        </p:txBody>
      </p:sp>
      <p:sp>
        <p:nvSpPr>
          <p:cNvPr id="15" name="Flowchart: Terminator 14">
            <a:extLst>
              <a:ext uri="{FF2B5EF4-FFF2-40B4-BE49-F238E27FC236}">
                <a16:creationId xmlns:a16="http://schemas.microsoft.com/office/drawing/2014/main" id="{FCC124C8-4DFB-DEF2-E99B-A52E85DC5946}"/>
              </a:ext>
            </a:extLst>
          </p:cNvPr>
          <p:cNvSpPr/>
          <p:nvPr/>
        </p:nvSpPr>
        <p:spPr>
          <a:xfrm>
            <a:off x="577115" y="751029"/>
            <a:ext cx="2775098" cy="829339"/>
          </a:xfrm>
          <a:prstGeom prst="flowChartTerminator">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latin typeface="#9Slide03 Bebas Neue ZSmall" panose="020B0606020202050201" pitchFamily="34" charset="0"/>
              </a:rPr>
              <a:t>TEAM 1</a:t>
            </a:r>
            <a:endParaRPr lang="en-US" sz="4000">
              <a:latin typeface="#9Slide03 Bebas Neue ZSmall" panose="020B0606020202050201" pitchFamily="34" charset="0"/>
            </a:endParaRPr>
          </a:p>
        </p:txBody>
      </p:sp>
      <p:sp>
        <p:nvSpPr>
          <p:cNvPr id="16" name="Flowchart: Terminator 15">
            <a:extLst>
              <a:ext uri="{FF2B5EF4-FFF2-40B4-BE49-F238E27FC236}">
                <a16:creationId xmlns:a16="http://schemas.microsoft.com/office/drawing/2014/main" id="{6516C84D-2F43-3903-6AFD-70C5616353B8}"/>
              </a:ext>
            </a:extLst>
          </p:cNvPr>
          <p:cNvSpPr/>
          <p:nvPr/>
        </p:nvSpPr>
        <p:spPr>
          <a:xfrm>
            <a:off x="8987149" y="751028"/>
            <a:ext cx="2775098" cy="829339"/>
          </a:xfrm>
          <a:prstGeom prst="flowChartTerminator">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latin typeface="#9Slide03 Bebas Neue ZSmall" panose="020B0606020202050201" pitchFamily="34" charset="0"/>
              </a:rPr>
              <a:t>TEAM 2</a:t>
            </a:r>
            <a:endParaRPr lang="en-US" sz="4000">
              <a:latin typeface="#9Slide03 Bebas Neue ZSmall" panose="020B0606020202050201" pitchFamily="34" charset="0"/>
            </a:endParaRPr>
          </a:p>
        </p:txBody>
      </p:sp>
      <p:pic>
        <p:nvPicPr>
          <p:cNvPr id="17" name="Picture 2" descr="10 Main Rules of Charades - Easily Explained (with Pictures) - Gamesver">
            <a:extLst>
              <a:ext uri="{FF2B5EF4-FFF2-40B4-BE49-F238E27FC236}">
                <a16:creationId xmlns:a16="http://schemas.microsoft.com/office/drawing/2014/main" id="{F270BC20-8F11-B179-7C9F-A73B3190CC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86" t="22024" r="8328" b="16370"/>
          <a:stretch/>
        </p:blipFill>
        <p:spPr bwMode="auto">
          <a:xfrm>
            <a:off x="4103649" y="686100"/>
            <a:ext cx="4423663" cy="1756308"/>
          </a:xfrm>
          <a:prstGeom prst="rect">
            <a:avLst/>
          </a:prstGeom>
          <a:solidFill>
            <a:schemeClr val="dk1"/>
          </a:solidFill>
        </p:spPr>
      </p:pic>
      <p:grpSp>
        <p:nvGrpSpPr>
          <p:cNvPr id="10" name="Group 9">
            <a:extLst>
              <a:ext uri="{FF2B5EF4-FFF2-40B4-BE49-F238E27FC236}">
                <a16:creationId xmlns:a16="http://schemas.microsoft.com/office/drawing/2014/main" id="{098156F6-E862-B537-80A7-BAF0777E6C4A}"/>
              </a:ext>
            </a:extLst>
          </p:cNvPr>
          <p:cNvGrpSpPr/>
          <p:nvPr/>
        </p:nvGrpSpPr>
        <p:grpSpPr>
          <a:xfrm>
            <a:off x="138223" y="6213926"/>
            <a:ext cx="12039604" cy="593864"/>
            <a:chOff x="138223" y="6213926"/>
            <a:chExt cx="12039604" cy="593864"/>
          </a:xfrm>
        </p:grpSpPr>
        <p:sp>
          <p:nvSpPr>
            <p:cNvPr id="3" name="TextBox 2">
              <a:extLst>
                <a:ext uri="{FF2B5EF4-FFF2-40B4-BE49-F238E27FC236}">
                  <a16:creationId xmlns:a16="http://schemas.microsoft.com/office/drawing/2014/main" id="{0C1F958E-5D4C-BBCF-B1F8-C9E71A8500EE}"/>
                </a:ext>
              </a:extLst>
            </p:cNvPr>
            <p:cNvSpPr txBox="1"/>
            <p:nvPr/>
          </p:nvSpPr>
          <p:spPr>
            <a:xfrm>
              <a:off x="138223" y="6213926"/>
              <a:ext cx="5936510" cy="584775"/>
            </a:xfrm>
            <a:prstGeom prst="rect">
              <a:avLst/>
            </a:prstGeom>
            <a:solidFill>
              <a:schemeClr val="accent2">
                <a:lumMod val="20000"/>
                <a:lumOff val="80000"/>
              </a:schemeClr>
            </a:solidFill>
          </p:spPr>
          <p:txBody>
            <a:bodyPr wrap="square">
              <a:spAutoFit/>
            </a:bodyPr>
            <a:lstStyle/>
            <a:p>
              <a:pPr algn="ctr"/>
              <a:r>
                <a:rPr lang="vi-VN" sz="3200" b="1">
                  <a:solidFill>
                    <a:srgbClr val="00B050"/>
                  </a:solidFill>
                  <a:latin typeface="#9Slide03 IcielSmoothy Sans" panose="00000500000000000000" pitchFamily="2" charset="0"/>
                </a:rPr>
                <a:t>châu thổ sông hồng</a:t>
              </a:r>
              <a:endParaRPr lang="en-US" sz="3200" b="1">
                <a:solidFill>
                  <a:srgbClr val="00B050"/>
                </a:solidFill>
                <a:latin typeface="#9Slide03 IcielSmoothy Sans" panose="00000500000000000000" pitchFamily="2" charset="0"/>
              </a:endParaRPr>
            </a:p>
          </p:txBody>
        </p:sp>
        <p:sp>
          <p:nvSpPr>
            <p:cNvPr id="4" name="TextBox 3">
              <a:extLst>
                <a:ext uri="{FF2B5EF4-FFF2-40B4-BE49-F238E27FC236}">
                  <a16:creationId xmlns:a16="http://schemas.microsoft.com/office/drawing/2014/main" id="{5DD384B9-F6AB-4EBE-4231-5A558D436DFD}"/>
                </a:ext>
              </a:extLst>
            </p:cNvPr>
            <p:cNvSpPr txBox="1"/>
            <p:nvPr/>
          </p:nvSpPr>
          <p:spPr>
            <a:xfrm>
              <a:off x="6074733" y="6223015"/>
              <a:ext cx="6103094" cy="584775"/>
            </a:xfrm>
            <a:prstGeom prst="rect">
              <a:avLst/>
            </a:prstGeom>
            <a:solidFill>
              <a:srgbClr val="FCFCBA"/>
            </a:solidFill>
          </p:spPr>
          <p:txBody>
            <a:bodyPr wrap="square">
              <a:spAutoFit/>
            </a:bodyPr>
            <a:lstStyle/>
            <a:p>
              <a:pPr algn="ctr"/>
              <a:r>
                <a:rPr lang="vi-VN" sz="3200" b="1">
                  <a:solidFill>
                    <a:srgbClr val="00B050"/>
                  </a:solidFill>
                  <a:latin typeface="#9Slide03 IcielSmoothy Sans" panose="00000500000000000000" pitchFamily="2" charset="0"/>
                </a:rPr>
                <a:t>châu thổ sông cửu long</a:t>
              </a:r>
              <a:endParaRPr lang="en-US" sz="3200" b="1">
                <a:solidFill>
                  <a:srgbClr val="00B050"/>
                </a:solidFill>
                <a:latin typeface="#9Slide03 IcielSmoothy Sans" panose="00000500000000000000" pitchFamily="2" charset="0"/>
              </a:endParaRPr>
            </a:p>
          </p:txBody>
        </p:sp>
      </p:grpSp>
      <p:sp>
        <p:nvSpPr>
          <p:cNvPr id="5" name="Rectangle: Rounded Corners 4">
            <a:extLst>
              <a:ext uri="{FF2B5EF4-FFF2-40B4-BE49-F238E27FC236}">
                <a16:creationId xmlns:a16="http://schemas.microsoft.com/office/drawing/2014/main" id="{F743454E-4105-2014-FC1F-D322436C7EDC}"/>
              </a:ext>
            </a:extLst>
          </p:cNvPr>
          <p:cNvSpPr/>
          <p:nvPr/>
        </p:nvSpPr>
        <p:spPr>
          <a:xfrm>
            <a:off x="4585885" y="2327358"/>
            <a:ext cx="3696878" cy="553998"/>
          </a:xfrm>
          <a:prstGeom prst="roundRect">
            <a:avLst/>
          </a:prstGeom>
          <a:solidFill>
            <a:srgbClr val="00B0F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t>GIẢI PHÁP THÍCH ỨNG</a:t>
            </a:r>
            <a:endParaRPr lang="en-US" sz="2400" b="1"/>
          </a:p>
        </p:txBody>
      </p:sp>
      <p:cxnSp>
        <p:nvCxnSpPr>
          <p:cNvPr id="2" name="Straight Connector 1">
            <a:extLst>
              <a:ext uri="{FF2B5EF4-FFF2-40B4-BE49-F238E27FC236}">
                <a16:creationId xmlns:a16="http://schemas.microsoft.com/office/drawing/2014/main" id="{F51DF187-2733-3FD6-A001-9E6677854416}"/>
              </a:ext>
            </a:extLst>
          </p:cNvPr>
          <p:cNvCxnSpPr>
            <a:cxnSpLocks/>
          </p:cNvCxnSpPr>
          <p:nvPr/>
        </p:nvCxnSpPr>
        <p:spPr>
          <a:xfrm>
            <a:off x="6074733" y="2881356"/>
            <a:ext cx="0" cy="3332570"/>
          </a:xfrm>
          <a:prstGeom prst="line">
            <a:avLst/>
          </a:prstGeom>
          <a:ln w="31750">
            <a:solidFill>
              <a:srgbClr val="00B050"/>
            </a:solidFill>
            <a:prstDash val="dash"/>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ACB713A2-24FD-62FD-E68B-C391693B4929}"/>
              </a:ext>
            </a:extLst>
          </p:cNvPr>
          <p:cNvSpPr txBox="1"/>
          <p:nvPr/>
        </p:nvSpPr>
        <p:spPr>
          <a:xfrm>
            <a:off x="-199679" y="2954964"/>
            <a:ext cx="6176733" cy="830997"/>
          </a:xfrm>
          <a:prstGeom prst="rect">
            <a:avLst/>
          </a:prstGeom>
          <a:noFill/>
        </p:spPr>
        <p:txBody>
          <a:bodyPr wrap="square">
            <a:spAutoFit/>
          </a:bodyPr>
          <a:lstStyle/>
          <a:p>
            <a:pPr marL="628015" indent="-457200" algn="just">
              <a:spcAft>
                <a:spcPts val="1200"/>
              </a:spcAft>
              <a:buFont typeface="Wingdings" panose="05000000000000000000" pitchFamily="2" charset="2"/>
              <a:buChar char="ü"/>
            </a:pPr>
            <a:r>
              <a:rPr lang="vi-VN" sz="2400" u="none" strike="noStrike" kern="100">
                <a:solidFill>
                  <a:srgbClr val="3333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Á</a:t>
            </a:r>
            <a:r>
              <a:rPr lang="en-US" sz="2400" u="none" strike="noStrike" kern="100">
                <a:solidFill>
                  <a:srgbClr val="3333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p dụng các kĩ thuật canh tác, công nghệ sản xuất</a:t>
            </a:r>
            <a:endParaRPr lang="en-US" sz="2400" kern="100">
              <a:solidFill>
                <a:srgbClr val="3333FF"/>
              </a:solidFill>
              <a:effectLst/>
              <a:latin typeface="#9Slide03 SFU Futura_12" panose="00000400000000000000" pitchFamily="2" charset="0"/>
              <a:ea typeface="Times New Roman" panose="02020603050405020304" pitchFamily="18" charset="0"/>
            </a:endParaRPr>
          </a:p>
        </p:txBody>
      </p:sp>
      <p:sp>
        <p:nvSpPr>
          <p:cNvPr id="13" name="TextBox 12">
            <a:extLst>
              <a:ext uri="{FF2B5EF4-FFF2-40B4-BE49-F238E27FC236}">
                <a16:creationId xmlns:a16="http://schemas.microsoft.com/office/drawing/2014/main" id="{1EDBECFB-6A72-6BAD-20E7-0D744C7E1244}"/>
              </a:ext>
            </a:extLst>
          </p:cNvPr>
          <p:cNvSpPr txBox="1"/>
          <p:nvPr/>
        </p:nvSpPr>
        <p:spPr>
          <a:xfrm>
            <a:off x="5977054" y="2977594"/>
            <a:ext cx="5932448" cy="885820"/>
          </a:xfrm>
          <a:prstGeom prst="rect">
            <a:avLst/>
          </a:prstGeom>
          <a:noFill/>
        </p:spPr>
        <p:txBody>
          <a:bodyPr wrap="square">
            <a:spAutoFit/>
          </a:bodyPr>
          <a:lstStyle/>
          <a:p>
            <a:pPr marL="628015" indent="-457200" algn="just">
              <a:lnSpc>
                <a:spcPct val="112000"/>
              </a:lnSpc>
              <a:spcAft>
                <a:spcPts val="500"/>
              </a:spcAft>
              <a:buFont typeface="Wingdings" panose="05000000000000000000" pitchFamily="2" charset="2"/>
              <a:buChar char="ü"/>
            </a:pPr>
            <a:r>
              <a:rPr lang="en-US" sz="2400" kern="100">
                <a:solidFill>
                  <a:srgbClr val="3333FF"/>
                </a:solidFill>
                <a:effectLst/>
                <a:latin typeface="#9Slide03 SFU Futura_12" panose="00000400000000000000" pitchFamily="2" charset="0"/>
                <a:ea typeface="Times New Roman" panose="02020603050405020304" pitchFamily="18" charset="0"/>
              </a:rPr>
              <a:t>  </a:t>
            </a:r>
            <a:r>
              <a:rPr lang="vi-VN" sz="2400" kern="100">
                <a:solidFill>
                  <a:srgbClr val="3333FF"/>
                </a:solidFill>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Điều chỉnh cơ cấu cây trồng vật nuôi, chuyển đổi cơ cấu sử dụng đất...</a:t>
            </a:r>
            <a:endParaRPr lang="en-US" sz="2400" kern="100">
              <a:solidFill>
                <a:srgbClr val="3333FF"/>
              </a:solidFill>
              <a:effectLst/>
              <a:latin typeface="#9Slide03 SFU Futura_12" panose="00000400000000000000" pitchFamily="2" charset="0"/>
              <a:ea typeface="Times New Roman" panose="02020603050405020304" pitchFamily="18" charset="0"/>
            </a:endParaRPr>
          </a:p>
        </p:txBody>
      </p:sp>
      <p:sp>
        <p:nvSpPr>
          <p:cNvPr id="14" name="TextBox 13">
            <a:extLst>
              <a:ext uri="{FF2B5EF4-FFF2-40B4-BE49-F238E27FC236}">
                <a16:creationId xmlns:a16="http://schemas.microsoft.com/office/drawing/2014/main" id="{847C3809-DEB0-C470-AF8E-12096FE7396C}"/>
              </a:ext>
            </a:extLst>
          </p:cNvPr>
          <p:cNvSpPr txBox="1"/>
          <p:nvPr/>
        </p:nvSpPr>
        <p:spPr>
          <a:xfrm>
            <a:off x="-200939" y="3863084"/>
            <a:ext cx="6240231" cy="830997"/>
          </a:xfrm>
          <a:prstGeom prst="rect">
            <a:avLst/>
          </a:prstGeom>
          <a:noFill/>
        </p:spPr>
        <p:txBody>
          <a:bodyPr wrap="square">
            <a:spAutoFit/>
          </a:bodyPr>
          <a:lstStyle/>
          <a:p>
            <a:pPr marL="628015" indent="-457200" algn="just">
              <a:spcAft>
                <a:spcPts val="1200"/>
              </a:spcAft>
              <a:buFont typeface="Wingdings" panose="05000000000000000000" pitchFamily="2" charset="2"/>
              <a:buChar char="ü"/>
            </a:pPr>
            <a:r>
              <a:rPr lang="en-US" sz="2400" kern="100">
                <a:solidFill>
                  <a:srgbClr val="3333FF"/>
                </a:solidFill>
                <a:effectLst/>
                <a:latin typeface="#9Slide03 SFU Futura_12" panose="00000400000000000000" pitchFamily="2" charset="0"/>
                <a:ea typeface="Times New Roman" panose="02020603050405020304" pitchFamily="18" charset="0"/>
              </a:rPr>
              <a:t>  </a:t>
            </a:r>
            <a:r>
              <a:rPr lang="vi-VN" sz="2400" u="none" strike="noStrike" kern="100">
                <a:solidFill>
                  <a:srgbClr val="3333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Tăng cường công tác dự báo, cảnh báo thiên tai</a:t>
            </a:r>
            <a:endParaRPr lang="en-US" sz="2400" kern="100">
              <a:solidFill>
                <a:srgbClr val="3333FF"/>
              </a:solidFill>
              <a:effectLst/>
              <a:latin typeface="#9Slide03 SFU Futura_12" panose="00000400000000000000" pitchFamily="2" charset="0"/>
              <a:ea typeface="Times New Roman" panose="02020603050405020304" pitchFamily="18" charset="0"/>
            </a:endParaRPr>
          </a:p>
        </p:txBody>
      </p:sp>
      <p:sp>
        <p:nvSpPr>
          <p:cNvPr id="18" name="TextBox 17">
            <a:extLst>
              <a:ext uri="{FF2B5EF4-FFF2-40B4-BE49-F238E27FC236}">
                <a16:creationId xmlns:a16="http://schemas.microsoft.com/office/drawing/2014/main" id="{23F159D8-66BA-FCE1-66B0-2190D4EB3AA3}"/>
              </a:ext>
            </a:extLst>
          </p:cNvPr>
          <p:cNvSpPr txBox="1"/>
          <p:nvPr/>
        </p:nvSpPr>
        <p:spPr>
          <a:xfrm>
            <a:off x="-199679" y="4779292"/>
            <a:ext cx="6380446" cy="461665"/>
          </a:xfrm>
          <a:prstGeom prst="rect">
            <a:avLst/>
          </a:prstGeom>
          <a:noFill/>
        </p:spPr>
        <p:txBody>
          <a:bodyPr wrap="square">
            <a:spAutoFit/>
          </a:bodyPr>
          <a:lstStyle/>
          <a:p>
            <a:pPr marL="628015" indent="-457200" algn="just">
              <a:spcAft>
                <a:spcPts val="1200"/>
              </a:spcAft>
              <a:buFont typeface="Wingdings" panose="05000000000000000000" pitchFamily="2" charset="2"/>
              <a:buChar char="ü"/>
            </a:pPr>
            <a:r>
              <a:rPr lang="en-US" sz="2400" kern="100">
                <a:solidFill>
                  <a:srgbClr val="3333FF"/>
                </a:solidFill>
                <a:effectLst/>
                <a:latin typeface="#9Slide03 SFU Futura_12" panose="00000400000000000000" pitchFamily="2" charset="0"/>
                <a:ea typeface="Times New Roman" panose="02020603050405020304" pitchFamily="18" charset="0"/>
              </a:rPr>
              <a:t>  </a:t>
            </a:r>
            <a:r>
              <a:rPr lang="vi-VN" sz="2400" u="none" strike="noStrike" kern="100">
                <a:solidFill>
                  <a:srgbClr val="3333FF"/>
                </a:solidFill>
                <a:effectLst/>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Chủ động phòng, chống thiên tai</a:t>
            </a:r>
            <a:endParaRPr lang="en-US" sz="2400" kern="100">
              <a:solidFill>
                <a:srgbClr val="3333FF"/>
              </a:solidFill>
              <a:effectLst/>
              <a:latin typeface="#9Slide03 SFU Futura_12" panose="00000400000000000000" pitchFamily="2" charset="0"/>
              <a:ea typeface="Times New Roman" panose="02020603050405020304" pitchFamily="18" charset="0"/>
            </a:endParaRPr>
          </a:p>
        </p:txBody>
      </p:sp>
      <p:sp>
        <p:nvSpPr>
          <p:cNvPr id="19" name="TextBox 18">
            <a:extLst>
              <a:ext uri="{FF2B5EF4-FFF2-40B4-BE49-F238E27FC236}">
                <a16:creationId xmlns:a16="http://schemas.microsoft.com/office/drawing/2014/main" id="{7CA17124-7110-9E29-997B-B916CB9FE282}"/>
              </a:ext>
            </a:extLst>
          </p:cNvPr>
          <p:cNvSpPr txBox="1"/>
          <p:nvPr/>
        </p:nvSpPr>
        <p:spPr>
          <a:xfrm>
            <a:off x="5977054" y="3917282"/>
            <a:ext cx="5834767" cy="885820"/>
          </a:xfrm>
          <a:prstGeom prst="rect">
            <a:avLst/>
          </a:prstGeom>
          <a:noFill/>
        </p:spPr>
        <p:txBody>
          <a:bodyPr wrap="square">
            <a:spAutoFit/>
          </a:bodyPr>
          <a:lstStyle/>
          <a:p>
            <a:pPr marL="628015" indent="-457200" algn="just">
              <a:lnSpc>
                <a:spcPct val="112000"/>
              </a:lnSpc>
              <a:spcAft>
                <a:spcPts val="500"/>
              </a:spcAft>
              <a:buFont typeface="Wingdings" panose="05000000000000000000" pitchFamily="2" charset="2"/>
              <a:buChar char="ü"/>
            </a:pPr>
            <a:r>
              <a:rPr lang="en-US" sz="2400" kern="100">
                <a:solidFill>
                  <a:srgbClr val="3333FF"/>
                </a:solidFill>
                <a:effectLst/>
                <a:latin typeface="#9Slide03 SFU Futura_12" panose="00000400000000000000" pitchFamily="2" charset="0"/>
                <a:ea typeface="Times New Roman" panose="02020603050405020304" pitchFamily="18" charset="0"/>
              </a:rPr>
              <a:t>  </a:t>
            </a:r>
            <a:r>
              <a:rPr lang="vi-VN" sz="2400" kern="100">
                <a:solidFill>
                  <a:srgbClr val="3333FF"/>
                </a:solidFill>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Điều chỉnh cơ cấu cây trồng vật nuôi, chuyển đổi cơ cấu sử dụng đất...</a:t>
            </a:r>
            <a:endParaRPr lang="en-US" sz="2400" kern="100">
              <a:solidFill>
                <a:srgbClr val="3333FF"/>
              </a:solidFill>
              <a:effectLst/>
              <a:latin typeface="#9Slide03 SFU Futura_12" panose="00000400000000000000" pitchFamily="2" charset="0"/>
              <a:ea typeface="Times New Roman" panose="02020603050405020304" pitchFamily="18" charset="0"/>
            </a:endParaRPr>
          </a:p>
        </p:txBody>
      </p:sp>
      <p:sp>
        <p:nvSpPr>
          <p:cNvPr id="20" name="TextBox 19">
            <a:extLst>
              <a:ext uri="{FF2B5EF4-FFF2-40B4-BE49-F238E27FC236}">
                <a16:creationId xmlns:a16="http://schemas.microsoft.com/office/drawing/2014/main" id="{67EC65CC-231A-B4FE-4647-72297D9F1CA3}"/>
              </a:ext>
            </a:extLst>
          </p:cNvPr>
          <p:cNvSpPr txBox="1"/>
          <p:nvPr/>
        </p:nvSpPr>
        <p:spPr>
          <a:xfrm>
            <a:off x="5977054" y="5665112"/>
            <a:ext cx="5834767" cy="472181"/>
          </a:xfrm>
          <a:prstGeom prst="rect">
            <a:avLst/>
          </a:prstGeom>
          <a:noFill/>
        </p:spPr>
        <p:txBody>
          <a:bodyPr wrap="square">
            <a:spAutoFit/>
          </a:bodyPr>
          <a:lstStyle/>
          <a:p>
            <a:pPr marL="628015" indent="-457200" algn="just">
              <a:lnSpc>
                <a:spcPct val="112000"/>
              </a:lnSpc>
              <a:spcAft>
                <a:spcPts val="500"/>
              </a:spcAft>
              <a:buFont typeface="Wingdings" panose="05000000000000000000" pitchFamily="2" charset="2"/>
              <a:buChar char="ü"/>
            </a:pPr>
            <a:r>
              <a:rPr lang="en-US" sz="2400" kern="100">
                <a:solidFill>
                  <a:srgbClr val="3333FF"/>
                </a:solidFill>
                <a:effectLst/>
                <a:latin typeface="#9Slide03 SFU Futura_12" panose="00000400000000000000" pitchFamily="2" charset="0"/>
                <a:ea typeface="Times New Roman" panose="02020603050405020304" pitchFamily="18" charset="0"/>
              </a:rPr>
              <a:t>  </a:t>
            </a:r>
            <a:r>
              <a:rPr lang="vi-VN" sz="2400" kern="100">
                <a:solidFill>
                  <a:srgbClr val="3333FF"/>
                </a:solidFill>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Tiết kiệm nước và tái sử dụng nước</a:t>
            </a:r>
            <a:endParaRPr lang="en-US" sz="2400" kern="100">
              <a:solidFill>
                <a:srgbClr val="3333FF"/>
              </a:solidFill>
              <a:effectLst/>
              <a:latin typeface="#9Slide03 SFU Futura_12" panose="00000400000000000000" pitchFamily="2" charset="0"/>
              <a:ea typeface="Times New Roman" panose="02020603050405020304" pitchFamily="18" charset="0"/>
            </a:endParaRPr>
          </a:p>
        </p:txBody>
      </p:sp>
      <p:sp>
        <p:nvSpPr>
          <p:cNvPr id="21" name="TextBox 20">
            <a:extLst>
              <a:ext uri="{FF2B5EF4-FFF2-40B4-BE49-F238E27FC236}">
                <a16:creationId xmlns:a16="http://schemas.microsoft.com/office/drawing/2014/main" id="{5282E052-0AA3-F628-F841-05520616BC86}"/>
              </a:ext>
            </a:extLst>
          </p:cNvPr>
          <p:cNvSpPr txBox="1"/>
          <p:nvPr/>
        </p:nvSpPr>
        <p:spPr>
          <a:xfrm>
            <a:off x="6025894" y="4759222"/>
            <a:ext cx="5834767" cy="885820"/>
          </a:xfrm>
          <a:prstGeom prst="rect">
            <a:avLst/>
          </a:prstGeom>
          <a:noFill/>
        </p:spPr>
        <p:txBody>
          <a:bodyPr wrap="square">
            <a:spAutoFit/>
          </a:bodyPr>
          <a:lstStyle/>
          <a:p>
            <a:pPr marL="628015" indent="-457200" algn="just">
              <a:lnSpc>
                <a:spcPct val="112000"/>
              </a:lnSpc>
              <a:spcAft>
                <a:spcPts val="500"/>
              </a:spcAft>
              <a:buFont typeface="Wingdings" panose="05000000000000000000" pitchFamily="2" charset="2"/>
              <a:buChar char="ü"/>
            </a:pPr>
            <a:r>
              <a:rPr lang="en-US" sz="2400" kern="100">
                <a:solidFill>
                  <a:srgbClr val="3333FF"/>
                </a:solidFill>
                <a:effectLst/>
                <a:latin typeface="#9Slide03 SFU Futura_12" panose="00000400000000000000" pitchFamily="2" charset="0"/>
                <a:ea typeface="Times New Roman" panose="02020603050405020304" pitchFamily="18" charset="0"/>
              </a:rPr>
              <a:t>  </a:t>
            </a:r>
            <a:r>
              <a:rPr lang="vi-VN" sz="2400" kern="100">
                <a:solidFill>
                  <a:srgbClr val="3333FF"/>
                </a:solidFill>
                <a:uFill>
                  <a:solidFill>
                    <a:srgbClr val="000000"/>
                  </a:solidFill>
                </a:uFill>
                <a:latin typeface="#9Slide03 SFU Futura_12" panose="00000400000000000000" pitchFamily="2" charset="0"/>
                <a:ea typeface="Times New Roman" panose="02020603050405020304" pitchFamily="18" charset="0"/>
                <a:cs typeface="Times New Roman" panose="02020603050405020304" pitchFamily="18" charset="0"/>
              </a:rPr>
              <a:t>Phát triển du lịch sinh thái, sông nước gắn với bảo tồn thiên nhiên</a:t>
            </a:r>
            <a:endParaRPr lang="en-US" sz="2400" kern="100">
              <a:solidFill>
                <a:srgbClr val="3333FF"/>
              </a:solidFill>
              <a:effectLst/>
              <a:latin typeface="#9Slide03 SFU Futura_12" panose="00000400000000000000" pitchFamily="2" charset="0"/>
              <a:ea typeface="Times New Roman" panose="02020603050405020304" pitchFamily="18" charset="0"/>
            </a:endParaRPr>
          </a:p>
        </p:txBody>
      </p:sp>
    </p:spTree>
    <p:extLst>
      <p:ext uri="{BB962C8B-B14F-4D97-AF65-F5344CB8AC3E}">
        <p14:creationId xmlns:p14="http://schemas.microsoft.com/office/powerpoint/2010/main" val="244685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8" grpId="0"/>
      <p:bldP spid="20" grpId="0"/>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7"/>
          <p:cNvGrpSpPr/>
          <p:nvPr/>
        </p:nvGrpSpPr>
        <p:grpSpPr>
          <a:xfrm>
            <a:off x="-371674" y="6264740"/>
            <a:ext cx="12935347" cy="1186521"/>
            <a:chOff x="0" y="0"/>
            <a:chExt cx="5110260" cy="468749"/>
          </a:xfrm>
          <a:solidFill>
            <a:srgbClr val="92D050"/>
          </a:solidFill>
        </p:grpSpPr>
        <p:sp>
          <p:nvSpPr>
            <p:cNvPr id="18" name="Freeform 18"/>
            <p:cNvSpPr/>
            <p:nvPr/>
          </p:nvSpPr>
          <p:spPr>
            <a:xfrm>
              <a:off x="0" y="0"/>
              <a:ext cx="5110261" cy="468749"/>
            </a:xfrm>
            <a:custGeom>
              <a:avLst/>
              <a:gdLst/>
              <a:ahLst/>
              <a:cxnLst/>
              <a:rect l="l" t="t" r="r" b="b"/>
              <a:pathLst>
                <a:path w="5110261" h="468749">
                  <a:moveTo>
                    <a:pt x="0" y="0"/>
                  </a:moveTo>
                  <a:lnTo>
                    <a:pt x="5110261" y="0"/>
                  </a:lnTo>
                  <a:lnTo>
                    <a:pt x="5110261" y="468749"/>
                  </a:lnTo>
                  <a:lnTo>
                    <a:pt x="0" y="468749"/>
                  </a:lnTo>
                  <a:close/>
                </a:path>
              </a:pathLst>
            </a:custGeom>
            <a:grpFill/>
          </p:spPr>
          <p:txBody>
            <a:bodyPr/>
            <a:lstStyle/>
            <a:p>
              <a:endParaRPr lang="en-US" sz="1200"/>
            </a:p>
          </p:txBody>
        </p:sp>
        <p:sp>
          <p:nvSpPr>
            <p:cNvPr id="19" name="TextBox 19"/>
            <p:cNvSpPr txBox="1"/>
            <p:nvPr/>
          </p:nvSpPr>
          <p:spPr>
            <a:xfrm>
              <a:off x="0" y="-47625"/>
              <a:ext cx="5110260" cy="516374"/>
            </a:xfrm>
            <a:prstGeom prst="rect">
              <a:avLst/>
            </a:prstGeom>
            <a:grpFill/>
          </p:spPr>
          <p:txBody>
            <a:bodyPr lIns="33867" tIns="33867" rIns="33867" bIns="33867" rtlCol="0" anchor="ctr"/>
            <a:lstStyle/>
            <a:p>
              <a:pPr algn="ctr">
                <a:lnSpc>
                  <a:spcPts val="1773"/>
                </a:lnSpc>
              </a:pPr>
              <a:endParaRPr sz="1200"/>
            </a:p>
          </p:txBody>
        </p:sp>
      </p:grpSp>
      <p:sp>
        <p:nvSpPr>
          <p:cNvPr id="20" name="Freeform 20"/>
          <p:cNvSpPr/>
          <p:nvPr/>
        </p:nvSpPr>
        <p:spPr>
          <a:xfrm rot="1627902">
            <a:off x="10820671" y="575343"/>
            <a:ext cx="1502829" cy="647583"/>
          </a:xfrm>
          <a:custGeom>
            <a:avLst/>
            <a:gdLst/>
            <a:ahLst/>
            <a:cxnLst/>
            <a:rect l="l" t="t" r="r" b="b"/>
            <a:pathLst>
              <a:path w="2254244" h="971374">
                <a:moveTo>
                  <a:pt x="0" y="0"/>
                </a:moveTo>
                <a:lnTo>
                  <a:pt x="2254244" y="0"/>
                </a:lnTo>
                <a:lnTo>
                  <a:pt x="2254244" y="971375"/>
                </a:lnTo>
                <a:lnTo>
                  <a:pt x="0" y="9713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21" name="Freeform 21"/>
          <p:cNvSpPr/>
          <p:nvPr/>
        </p:nvSpPr>
        <p:spPr>
          <a:xfrm rot="1627902" flipV="1">
            <a:off x="-455449" y="5940990"/>
            <a:ext cx="1502829" cy="647583"/>
          </a:xfrm>
          <a:custGeom>
            <a:avLst/>
            <a:gdLst/>
            <a:ahLst/>
            <a:cxnLst/>
            <a:rect l="l" t="t" r="r" b="b"/>
            <a:pathLst>
              <a:path w="2254244" h="971374">
                <a:moveTo>
                  <a:pt x="0" y="971374"/>
                </a:moveTo>
                <a:lnTo>
                  <a:pt x="2254244" y="971374"/>
                </a:lnTo>
                <a:lnTo>
                  <a:pt x="2254244" y="0"/>
                </a:lnTo>
                <a:lnTo>
                  <a:pt x="0" y="0"/>
                </a:lnTo>
                <a:lnTo>
                  <a:pt x="0" y="97137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22" name="Freeform 22"/>
          <p:cNvSpPr/>
          <p:nvPr/>
        </p:nvSpPr>
        <p:spPr>
          <a:xfrm>
            <a:off x="549711" y="4088841"/>
            <a:ext cx="421778" cy="450443"/>
          </a:xfrm>
          <a:custGeom>
            <a:avLst/>
            <a:gdLst/>
            <a:ahLst/>
            <a:cxnLst/>
            <a:rect l="l" t="t" r="r" b="b"/>
            <a:pathLst>
              <a:path w="632667" h="675664">
                <a:moveTo>
                  <a:pt x="0" y="0"/>
                </a:moveTo>
                <a:lnTo>
                  <a:pt x="632667" y="0"/>
                </a:lnTo>
                <a:lnTo>
                  <a:pt x="632667" y="675664"/>
                </a:lnTo>
                <a:lnTo>
                  <a:pt x="0" y="6756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23" name="Freeform 23"/>
          <p:cNvSpPr/>
          <p:nvPr/>
        </p:nvSpPr>
        <p:spPr>
          <a:xfrm flipH="1">
            <a:off x="2041109" y="323434"/>
            <a:ext cx="880168" cy="939985"/>
          </a:xfrm>
          <a:custGeom>
            <a:avLst/>
            <a:gdLst/>
            <a:ahLst/>
            <a:cxnLst/>
            <a:rect l="l" t="t" r="r" b="b"/>
            <a:pathLst>
              <a:path w="1320252" h="1409978">
                <a:moveTo>
                  <a:pt x="1320252" y="0"/>
                </a:moveTo>
                <a:lnTo>
                  <a:pt x="0" y="0"/>
                </a:lnTo>
                <a:lnTo>
                  <a:pt x="0" y="1409978"/>
                </a:lnTo>
                <a:lnTo>
                  <a:pt x="1320252" y="1409978"/>
                </a:lnTo>
                <a:lnTo>
                  <a:pt x="132025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25" name="TextBox 25"/>
          <p:cNvSpPr txBox="1"/>
          <p:nvPr/>
        </p:nvSpPr>
        <p:spPr>
          <a:xfrm>
            <a:off x="2921277" y="742028"/>
            <a:ext cx="6349443" cy="781817"/>
          </a:xfrm>
          <a:prstGeom prst="rect">
            <a:avLst/>
          </a:prstGeom>
        </p:spPr>
        <p:txBody>
          <a:bodyPr lIns="0" tIns="0" rIns="0" bIns="0" rtlCol="0" anchor="t">
            <a:spAutoFit/>
          </a:bodyPr>
          <a:lstStyle/>
          <a:p>
            <a:pPr algn="ctr">
              <a:lnSpc>
                <a:spcPts val="5133"/>
              </a:lnSpc>
              <a:spcBef>
                <a:spcPct val="0"/>
              </a:spcBef>
            </a:pPr>
            <a:r>
              <a:rPr lang="en-US" sz="8800" dirty="0">
                <a:solidFill>
                  <a:srgbClr val="6E38BF"/>
                </a:solidFill>
                <a:latin typeface="Open Sans ExtraBold" panose="020B0906030804020204" pitchFamily="34" charset="0"/>
                <a:ea typeface="Open Sans ExtraBold" panose="020B0906030804020204" pitchFamily="34" charset="0"/>
                <a:cs typeface="Open Sans ExtraBold" panose="020B0906030804020204" pitchFamily="34" charset="0"/>
              </a:rPr>
              <a:t>LUYỆN TẬP </a:t>
            </a:r>
          </a:p>
        </p:txBody>
      </p:sp>
      <p:grpSp>
        <p:nvGrpSpPr>
          <p:cNvPr id="29" name="Group 29"/>
          <p:cNvGrpSpPr/>
          <p:nvPr/>
        </p:nvGrpSpPr>
        <p:grpSpPr>
          <a:xfrm>
            <a:off x="10878487" y="5281064"/>
            <a:ext cx="1509989" cy="1509989"/>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AFA8">
                <a:alpha val="40000"/>
              </a:srgbClr>
            </a:solidFill>
          </p:spPr>
          <p:txBody>
            <a:bodyPr/>
            <a:lstStyle/>
            <a:p>
              <a:endParaRPr lang="en-US" sz="1200"/>
            </a:p>
          </p:txBody>
        </p:sp>
        <p:sp>
          <p:nvSpPr>
            <p:cNvPr id="31" name="TextBox 31"/>
            <p:cNvSpPr txBox="1"/>
            <p:nvPr/>
          </p:nvSpPr>
          <p:spPr>
            <a:xfrm>
              <a:off x="76200" y="28575"/>
              <a:ext cx="660400" cy="708025"/>
            </a:xfrm>
            <a:prstGeom prst="rect">
              <a:avLst/>
            </a:prstGeom>
          </p:spPr>
          <p:txBody>
            <a:bodyPr lIns="33867" tIns="33867" rIns="33867" bIns="33867" rtlCol="0" anchor="ctr"/>
            <a:lstStyle/>
            <a:p>
              <a:pPr algn="ctr">
                <a:lnSpc>
                  <a:spcPts val="1773"/>
                </a:lnSpc>
              </a:pPr>
              <a:endParaRPr sz="1200"/>
            </a:p>
          </p:txBody>
        </p:sp>
      </p:grpSp>
      <p:grpSp>
        <p:nvGrpSpPr>
          <p:cNvPr id="32" name="Group 32"/>
          <p:cNvGrpSpPr/>
          <p:nvPr/>
        </p:nvGrpSpPr>
        <p:grpSpPr>
          <a:xfrm>
            <a:off x="11235508" y="1932224"/>
            <a:ext cx="1105269" cy="1105269"/>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txBody>
            <a:bodyPr/>
            <a:lstStyle/>
            <a:p>
              <a:endParaRPr lang="en-US" sz="1200"/>
            </a:p>
          </p:txBody>
        </p:sp>
        <p:sp>
          <p:nvSpPr>
            <p:cNvPr id="34" name="TextBox 34"/>
            <p:cNvSpPr txBox="1"/>
            <p:nvPr/>
          </p:nvSpPr>
          <p:spPr>
            <a:xfrm>
              <a:off x="76200" y="28575"/>
              <a:ext cx="660400" cy="708025"/>
            </a:xfrm>
            <a:prstGeom prst="rect">
              <a:avLst/>
            </a:prstGeom>
          </p:spPr>
          <p:txBody>
            <a:bodyPr lIns="33867" tIns="33867" rIns="33867" bIns="33867" rtlCol="0" anchor="ctr"/>
            <a:lstStyle/>
            <a:p>
              <a:pPr algn="ctr">
                <a:lnSpc>
                  <a:spcPts val="1773"/>
                </a:lnSpc>
              </a:pPr>
              <a:endParaRPr sz="1200"/>
            </a:p>
          </p:txBody>
        </p:sp>
      </p:grpSp>
      <p:sp>
        <p:nvSpPr>
          <p:cNvPr id="39" name="Freeform 39"/>
          <p:cNvSpPr/>
          <p:nvPr/>
        </p:nvSpPr>
        <p:spPr>
          <a:xfrm rot="2526190">
            <a:off x="589329" y="575197"/>
            <a:ext cx="1004461" cy="432831"/>
          </a:xfrm>
          <a:custGeom>
            <a:avLst/>
            <a:gdLst/>
            <a:ahLst/>
            <a:cxnLst/>
            <a:rect l="l" t="t" r="r" b="b"/>
            <a:pathLst>
              <a:path w="1506691" h="649247">
                <a:moveTo>
                  <a:pt x="0" y="0"/>
                </a:moveTo>
                <a:lnTo>
                  <a:pt x="1506692" y="0"/>
                </a:lnTo>
                <a:lnTo>
                  <a:pt x="1506692" y="649247"/>
                </a:lnTo>
                <a:lnTo>
                  <a:pt x="0" y="6492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40" name="Freeform 40"/>
          <p:cNvSpPr/>
          <p:nvPr/>
        </p:nvSpPr>
        <p:spPr>
          <a:xfrm>
            <a:off x="7531260" y="3207742"/>
            <a:ext cx="816816" cy="872327"/>
          </a:xfrm>
          <a:custGeom>
            <a:avLst/>
            <a:gdLst/>
            <a:ahLst/>
            <a:cxnLst/>
            <a:rect l="l" t="t" r="r" b="b"/>
            <a:pathLst>
              <a:path w="1225224" h="1308491">
                <a:moveTo>
                  <a:pt x="0" y="0"/>
                </a:moveTo>
                <a:lnTo>
                  <a:pt x="1225223" y="0"/>
                </a:lnTo>
                <a:lnTo>
                  <a:pt x="1225223" y="1308491"/>
                </a:lnTo>
                <a:lnTo>
                  <a:pt x="0" y="13084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42" name="TextBox 41">
            <a:extLst>
              <a:ext uri="{FF2B5EF4-FFF2-40B4-BE49-F238E27FC236}">
                <a16:creationId xmlns:a16="http://schemas.microsoft.com/office/drawing/2014/main" id="{8CBD5527-BEE3-42D1-8797-6D17A480B491}"/>
              </a:ext>
            </a:extLst>
          </p:cNvPr>
          <p:cNvSpPr txBox="1"/>
          <p:nvPr/>
        </p:nvSpPr>
        <p:spPr>
          <a:xfrm>
            <a:off x="118824" y="1541681"/>
            <a:ext cx="11970396" cy="1077218"/>
          </a:xfrm>
          <a:prstGeom prst="rect">
            <a:avLst/>
          </a:prstGeom>
          <a:solidFill>
            <a:schemeClr val="bg1">
              <a:alpha val="63000"/>
            </a:schemeClr>
          </a:solidFill>
          <a:ln w="15875">
            <a:solidFill>
              <a:srgbClr val="00B0F0"/>
            </a:solidFill>
            <a:prstDash val="sysDot"/>
          </a:ln>
        </p:spPr>
        <p:txBody>
          <a:bodyPr wrap="square" rtlCol="0">
            <a:spAutoFit/>
          </a:bodyPr>
          <a:lstStyle/>
          <a:p>
            <a:pPr algn="just"/>
            <a:r>
              <a:rPr lang="en-US" sz="3200">
                <a:solidFill>
                  <a:srgbClr val="3333FF"/>
                </a:solidFill>
                <a:latin typeface="#9Slide03 SFU Futura_12" panose="00000400000000000000" pitchFamily="2" charset="0"/>
              </a:rPr>
              <a:t>Hoàn thành bảng liệt kê một số nét văn hoá phi vật thể đặc sắc ở châu thổ sông Hồng và châu thổ sông Cửu Long theo mẫu sau</a:t>
            </a:r>
            <a:r>
              <a:rPr lang="vi-VN" sz="3200">
                <a:solidFill>
                  <a:srgbClr val="3333FF"/>
                </a:solidFill>
                <a:latin typeface="#9Slide03 SFU Futura_12" panose="00000400000000000000" pitchFamily="2" charset="0"/>
              </a:rPr>
              <a:t>:</a:t>
            </a:r>
            <a:endParaRPr lang="en-US" sz="3200" dirty="0">
              <a:solidFill>
                <a:srgbClr val="3333FF"/>
              </a:solidFill>
              <a:latin typeface="#9Slide03 SFU Futura_12" panose="00000400000000000000" pitchFamily="2" charset="0"/>
              <a:ea typeface="Tahoma" panose="020B060403050404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75714343-4555-260B-DF6B-3EBCE8ACDAD9}"/>
              </a:ext>
            </a:extLst>
          </p:cNvPr>
          <p:cNvGraphicFramePr>
            <a:graphicFrameLocks noGrp="1"/>
          </p:cNvGraphicFramePr>
          <p:nvPr>
            <p:extLst>
              <p:ext uri="{D42A27DB-BD31-4B8C-83A1-F6EECF244321}">
                <p14:modId xmlns:p14="http://schemas.microsoft.com/office/powerpoint/2010/main" val="628383114"/>
              </p:ext>
            </p:extLst>
          </p:nvPr>
        </p:nvGraphicFramePr>
        <p:xfrm>
          <a:off x="362969" y="2769159"/>
          <a:ext cx="11270512" cy="2370344"/>
        </p:xfrm>
        <a:graphic>
          <a:graphicData uri="http://schemas.openxmlformats.org/drawingml/2006/table">
            <a:tbl>
              <a:tblPr firstRow="1" bandRow="1">
                <a:tableStyleId>{5940675A-B579-460E-94D1-54222C63F5DA}</a:tableStyleId>
              </a:tblPr>
              <a:tblGrid>
                <a:gridCol w="5208491">
                  <a:extLst>
                    <a:ext uri="{9D8B030D-6E8A-4147-A177-3AD203B41FA5}">
                      <a16:colId xmlns:a16="http://schemas.microsoft.com/office/drawing/2014/main" val="1048864003"/>
                    </a:ext>
                  </a:extLst>
                </a:gridCol>
                <a:gridCol w="6062021">
                  <a:extLst>
                    <a:ext uri="{9D8B030D-6E8A-4147-A177-3AD203B41FA5}">
                      <a16:colId xmlns:a16="http://schemas.microsoft.com/office/drawing/2014/main" val="1903660116"/>
                    </a:ext>
                  </a:extLst>
                </a:gridCol>
              </a:tblGrid>
              <a:tr h="715259">
                <a:tc>
                  <a:txBody>
                    <a:bodyPr/>
                    <a:lstStyle/>
                    <a:p>
                      <a:pPr marL="258445" marR="36195" indent="-6350" algn="ctr">
                        <a:lnSpc>
                          <a:spcPct val="107000"/>
                        </a:lnSpc>
                        <a:spcAft>
                          <a:spcPts val="475"/>
                        </a:spcAft>
                      </a:pPr>
                      <a:r>
                        <a:rPr lang="en-US" sz="3200" b="1" kern="100">
                          <a:solidFill>
                            <a:srgbClr val="3333FF"/>
                          </a:solidFill>
                          <a:effectLst/>
                          <a:latin typeface="#9Slide03 SFU Futura_12" panose="00000400000000000000" pitchFamily="2" charset="0"/>
                          <a:ea typeface="Times New Roman" panose="02020603050405020304" pitchFamily="18" charset="0"/>
                        </a:rPr>
                        <a:t>Châu thổ sông Hồng</a:t>
                      </a:r>
                      <a:endParaRPr lang="en-US" sz="3200" kern="100">
                        <a:solidFill>
                          <a:srgbClr val="3333FF"/>
                        </a:solidFill>
                        <a:effectLst/>
                        <a:latin typeface="#9Slide03 SFU Futura_12" panose="00000400000000000000" pitchFamily="2" charset="0"/>
                        <a:ea typeface="Times New Roman" panose="02020603050405020304" pitchFamily="18" charset="0"/>
                      </a:endParaRPr>
                    </a:p>
                  </a:txBody>
                  <a:tcPr marL="71755" marR="35560" marT="30480" marB="0" anchor="ctr">
                    <a:lnL w="12700" cap="flat" cmpd="sng" algn="ctr">
                      <a:solidFill>
                        <a:srgbClr val="3333FF"/>
                      </a:solidFill>
                      <a:prstDash val="solid"/>
                      <a:round/>
                      <a:headEnd type="none" w="med" len="med"/>
                      <a:tailEnd type="none" w="med" len="med"/>
                    </a:lnL>
                    <a:lnR w="12700" cap="flat" cmpd="sng" algn="ctr">
                      <a:solidFill>
                        <a:srgbClr val="3333FF"/>
                      </a:solidFill>
                      <a:prstDash val="solid"/>
                      <a:round/>
                      <a:headEnd type="none" w="med" len="med"/>
                      <a:tailEnd type="none" w="med" len="med"/>
                    </a:lnR>
                    <a:lnT w="12700" cap="flat" cmpd="sng" algn="ctr">
                      <a:solidFill>
                        <a:srgbClr val="3333FF"/>
                      </a:solidFill>
                      <a:prstDash val="solid"/>
                      <a:round/>
                      <a:headEnd type="none" w="med" len="med"/>
                      <a:tailEnd type="none" w="med" len="med"/>
                    </a:lnT>
                    <a:lnB w="12700" cap="flat" cmpd="sng" algn="ctr">
                      <a:solidFill>
                        <a:srgbClr val="3333FF"/>
                      </a:solidFill>
                      <a:prstDash val="solid"/>
                      <a:round/>
                      <a:headEnd type="none" w="med" len="med"/>
                      <a:tailEnd type="none" w="med" len="med"/>
                    </a:lnB>
                    <a:solidFill>
                      <a:schemeClr val="accent4">
                        <a:lumMod val="20000"/>
                        <a:lumOff val="80000"/>
                      </a:schemeClr>
                    </a:solidFill>
                  </a:tcPr>
                </a:tc>
                <a:tc>
                  <a:txBody>
                    <a:bodyPr/>
                    <a:lstStyle/>
                    <a:p>
                      <a:pPr marL="258445" marR="36195" indent="-6350" algn="ctr">
                        <a:lnSpc>
                          <a:spcPct val="107000"/>
                        </a:lnSpc>
                        <a:spcAft>
                          <a:spcPts val="475"/>
                        </a:spcAft>
                      </a:pPr>
                      <a:r>
                        <a:rPr lang="en-US" sz="3200" b="1" kern="100">
                          <a:solidFill>
                            <a:srgbClr val="3333FF"/>
                          </a:solidFill>
                          <a:effectLst/>
                          <a:latin typeface="#9Slide03 SFU Futura_12" panose="00000400000000000000" pitchFamily="2" charset="0"/>
                          <a:ea typeface="Times New Roman" panose="02020603050405020304" pitchFamily="18" charset="0"/>
                        </a:rPr>
                        <a:t>Châu thổ sông Cửu Long</a:t>
                      </a:r>
                      <a:endParaRPr lang="en-US" sz="3200" kern="100">
                        <a:solidFill>
                          <a:srgbClr val="3333FF"/>
                        </a:solidFill>
                        <a:effectLst/>
                        <a:latin typeface="#9Slide03 SFU Futura_12" panose="00000400000000000000" pitchFamily="2" charset="0"/>
                        <a:ea typeface="Times New Roman" panose="02020603050405020304" pitchFamily="18" charset="0"/>
                      </a:endParaRPr>
                    </a:p>
                  </a:txBody>
                  <a:tcPr marL="71755" marR="35560" marT="30480" marB="0" anchor="ctr">
                    <a:lnL w="12700" cap="flat" cmpd="sng" algn="ctr">
                      <a:solidFill>
                        <a:srgbClr val="3333FF"/>
                      </a:solidFill>
                      <a:prstDash val="solid"/>
                      <a:round/>
                      <a:headEnd type="none" w="med" len="med"/>
                      <a:tailEnd type="none" w="med" len="med"/>
                    </a:lnL>
                    <a:lnR w="12700" cap="flat" cmpd="sng" algn="ctr">
                      <a:solidFill>
                        <a:srgbClr val="3333FF"/>
                      </a:solidFill>
                      <a:prstDash val="solid"/>
                      <a:round/>
                      <a:headEnd type="none" w="med" len="med"/>
                      <a:tailEnd type="none" w="med" len="med"/>
                    </a:lnR>
                    <a:lnT w="12700" cap="flat" cmpd="sng" algn="ctr">
                      <a:solidFill>
                        <a:srgbClr val="3333FF"/>
                      </a:solidFill>
                      <a:prstDash val="solid"/>
                      <a:round/>
                      <a:headEnd type="none" w="med" len="med"/>
                      <a:tailEnd type="none" w="med" len="med"/>
                    </a:lnT>
                    <a:lnB w="12700" cap="flat" cmpd="sng" algn="ctr">
                      <a:solidFill>
                        <a:srgbClr val="3333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629589612"/>
                  </a:ext>
                </a:extLst>
              </a:tr>
              <a:tr h="1655085">
                <a:tc>
                  <a:txBody>
                    <a:bodyPr/>
                    <a:lstStyle/>
                    <a:p>
                      <a:endParaRPr lang="vi-VN">
                        <a:solidFill>
                          <a:srgbClr val="3333FF"/>
                        </a:solidFill>
                      </a:endParaRPr>
                    </a:p>
                    <a:p>
                      <a:endParaRPr lang="vi-VN">
                        <a:solidFill>
                          <a:srgbClr val="3333FF"/>
                        </a:solidFill>
                      </a:endParaRPr>
                    </a:p>
                    <a:p>
                      <a:endParaRPr lang="vi-VN">
                        <a:solidFill>
                          <a:srgbClr val="3333FF"/>
                        </a:solidFill>
                      </a:endParaRPr>
                    </a:p>
                    <a:p>
                      <a:endParaRPr lang="en-US">
                        <a:solidFill>
                          <a:srgbClr val="3333FF"/>
                        </a:solidFill>
                      </a:endParaRPr>
                    </a:p>
                  </a:txBody>
                  <a:tcPr>
                    <a:lnL w="12700" cap="flat" cmpd="sng" algn="ctr">
                      <a:solidFill>
                        <a:srgbClr val="3333FF"/>
                      </a:solidFill>
                      <a:prstDash val="solid"/>
                      <a:round/>
                      <a:headEnd type="none" w="med" len="med"/>
                      <a:tailEnd type="none" w="med" len="med"/>
                    </a:lnL>
                    <a:lnR w="12700" cap="flat" cmpd="sng" algn="ctr">
                      <a:solidFill>
                        <a:srgbClr val="3333FF"/>
                      </a:solidFill>
                      <a:prstDash val="solid"/>
                      <a:round/>
                      <a:headEnd type="none" w="med" len="med"/>
                      <a:tailEnd type="none" w="med" len="med"/>
                    </a:lnR>
                    <a:lnT w="12700" cap="flat" cmpd="sng" algn="ctr">
                      <a:solidFill>
                        <a:srgbClr val="3333FF"/>
                      </a:solidFill>
                      <a:prstDash val="solid"/>
                      <a:round/>
                      <a:headEnd type="none" w="med" len="med"/>
                      <a:tailEnd type="none" w="med" len="med"/>
                    </a:lnT>
                    <a:lnB w="12700" cap="flat" cmpd="sng" algn="ctr">
                      <a:solidFill>
                        <a:srgbClr val="3333FF"/>
                      </a:solidFill>
                      <a:prstDash val="solid"/>
                      <a:round/>
                      <a:headEnd type="none" w="med" len="med"/>
                      <a:tailEnd type="none" w="med" len="med"/>
                    </a:lnB>
                    <a:solidFill>
                      <a:srgbClr val="FCFCBA"/>
                    </a:solidFill>
                  </a:tcPr>
                </a:tc>
                <a:tc>
                  <a:txBody>
                    <a:bodyPr/>
                    <a:lstStyle/>
                    <a:p>
                      <a:endParaRPr lang="en-US">
                        <a:solidFill>
                          <a:srgbClr val="3333FF"/>
                        </a:solidFill>
                      </a:endParaRPr>
                    </a:p>
                  </a:txBody>
                  <a:tcPr>
                    <a:lnL w="12700" cap="flat" cmpd="sng" algn="ctr">
                      <a:solidFill>
                        <a:srgbClr val="3333FF"/>
                      </a:solidFill>
                      <a:prstDash val="solid"/>
                      <a:round/>
                      <a:headEnd type="none" w="med" len="med"/>
                      <a:tailEnd type="none" w="med" len="med"/>
                    </a:lnL>
                    <a:lnR w="12700" cap="flat" cmpd="sng" algn="ctr">
                      <a:solidFill>
                        <a:srgbClr val="3333FF"/>
                      </a:solidFill>
                      <a:prstDash val="solid"/>
                      <a:round/>
                      <a:headEnd type="none" w="med" len="med"/>
                      <a:tailEnd type="none" w="med" len="med"/>
                    </a:lnR>
                    <a:lnT w="12700" cap="flat" cmpd="sng" algn="ctr">
                      <a:solidFill>
                        <a:srgbClr val="3333FF"/>
                      </a:solidFill>
                      <a:prstDash val="solid"/>
                      <a:round/>
                      <a:headEnd type="none" w="med" len="med"/>
                      <a:tailEnd type="none" w="med" len="med"/>
                    </a:lnT>
                    <a:lnB w="12700" cap="flat" cmpd="sng" algn="ctr">
                      <a:solidFill>
                        <a:srgbClr val="3333FF"/>
                      </a:solidFill>
                      <a:prstDash val="solid"/>
                      <a:round/>
                      <a:headEnd type="none" w="med" len="med"/>
                      <a:tailEnd type="none" w="med" len="med"/>
                    </a:lnB>
                    <a:solidFill>
                      <a:srgbClr val="FCFCBA"/>
                    </a:solidFill>
                  </a:tcPr>
                </a:tc>
                <a:extLst>
                  <a:ext uri="{0D108BD9-81ED-4DB2-BD59-A6C34878D82A}">
                    <a16:rowId xmlns:a16="http://schemas.microsoft.com/office/drawing/2014/main" val="739703300"/>
                  </a:ext>
                </a:extLst>
              </a:tr>
            </a:tbl>
          </a:graphicData>
        </a:graphic>
      </p:graphicFrame>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71674" y="-593261"/>
            <a:ext cx="12935347" cy="1186521"/>
            <a:chOff x="0" y="0"/>
            <a:chExt cx="5110260" cy="468749"/>
          </a:xfrm>
          <a:solidFill>
            <a:srgbClr val="92D050"/>
          </a:solidFill>
        </p:grpSpPr>
        <p:sp>
          <p:nvSpPr>
            <p:cNvPr id="3" name="Freeform 3"/>
            <p:cNvSpPr/>
            <p:nvPr/>
          </p:nvSpPr>
          <p:spPr>
            <a:xfrm>
              <a:off x="0" y="0"/>
              <a:ext cx="5110261" cy="468749"/>
            </a:xfrm>
            <a:custGeom>
              <a:avLst/>
              <a:gdLst/>
              <a:ahLst/>
              <a:cxnLst/>
              <a:rect l="l" t="t" r="r" b="b"/>
              <a:pathLst>
                <a:path w="5110261" h="468749">
                  <a:moveTo>
                    <a:pt x="0" y="0"/>
                  </a:moveTo>
                  <a:lnTo>
                    <a:pt x="5110261" y="0"/>
                  </a:lnTo>
                  <a:lnTo>
                    <a:pt x="5110261" y="468749"/>
                  </a:lnTo>
                  <a:lnTo>
                    <a:pt x="0" y="468749"/>
                  </a:lnTo>
                  <a:close/>
                </a:path>
              </a:pathLst>
            </a:custGeom>
            <a:grpFill/>
          </p:spPr>
          <p:txBody>
            <a:bodyPr/>
            <a:lstStyle/>
            <a:p>
              <a:endParaRPr lang="en-US" sz="1200"/>
            </a:p>
          </p:txBody>
        </p:sp>
        <p:sp>
          <p:nvSpPr>
            <p:cNvPr id="4" name="TextBox 4"/>
            <p:cNvSpPr txBox="1"/>
            <p:nvPr/>
          </p:nvSpPr>
          <p:spPr>
            <a:xfrm>
              <a:off x="0" y="-47625"/>
              <a:ext cx="5110260" cy="516374"/>
            </a:xfrm>
            <a:prstGeom prst="rect">
              <a:avLst/>
            </a:prstGeom>
            <a:grpFill/>
          </p:spPr>
          <p:txBody>
            <a:bodyPr lIns="33867" tIns="33867" rIns="33867" bIns="33867" rtlCol="0" anchor="ctr"/>
            <a:lstStyle/>
            <a:p>
              <a:pPr algn="ctr">
                <a:lnSpc>
                  <a:spcPts val="1773"/>
                </a:lnSpc>
              </a:pPr>
              <a:endParaRPr sz="1200"/>
            </a:p>
          </p:txBody>
        </p:sp>
      </p:grpSp>
      <p:grpSp>
        <p:nvGrpSpPr>
          <p:cNvPr id="5" name="Group 5"/>
          <p:cNvGrpSpPr/>
          <p:nvPr/>
        </p:nvGrpSpPr>
        <p:grpSpPr>
          <a:xfrm>
            <a:off x="-371674" y="6264740"/>
            <a:ext cx="12935347" cy="1186521"/>
            <a:chOff x="0" y="0"/>
            <a:chExt cx="5110260" cy="468749"/>
          </a:xfrm>
          <a:solidFill>
            <a:srgbClr val="92D050"/>
          </a:solidFill>
        </p:grpSpPr>
        <p:sp>
          <p:nvSpPr>
            <p:cNvPr id="6" name="Freeform 6"/>
            <p:cNvSpPr/>
            <p:nvPr/>
          </p:nvSpPr>
          <p:spPr>
            <a:xfrm>
              <a:off x="0" y="0"/>
              <a:ext cx="5110261" cy="468749"/>
            </a:xfrm>
            <a:custGeom>
              <a:avLst/>
              <a:gdLst/>
              <a:ahLst/>
              <a:cxnLst/>
              <a:rect l="l" t="t" r="r" b="b"/>
              <a:pathLst>
                <a:path w="5110261" h="468749">
                  <a:moveTo>
                    <a:pt x="0" y="0"/>
                  </a:moveTo>
                  <a:lnTo>
                    <a:pt x="5110261" y="0"/>
                  </a:lnTo>
                  <a:lnTo>
                    <a:pt x="5110261" y="468749"/>
                  </a:lnTo>
                  <a:lnTo>
                    <a:pt x="0" y="468749"/>
                  </a:lnTo>
                  <a:close/>
                </a:path>
              </a:pathLst>
            </a:custGeom>
            <a:grpFill/>
          </p:spPr>
          <p:txBody>
            <a:bodyPr/>
            <a:lstStyle/>
            <a:p>
              <a:endParaRPr lang="en-US" sz="1200"/>
            </a:p>
          </p:txBody>
        </p:sp>
        <p:sp>
          <p:nvSpPr>
            <p:cNvPr id="7" name="TextBox 7"/>
            <p:cNvSpPr txBox="1"/>
            <p:nvPr/>
          </p:nvSpPr>
          <p:spPr>
            <a:xfrm>
              <a:off x="0" y="-47625"/>
              <a:ext cx="5110260" cy="516374"/>
            </a:xfrm>
            <a:prstGeom prst="rect">
              <a:avLst/>
            </a:prstGeom>
            <a:grpFill/>
          </p:spPr>
          <p:txBody>
            <a:bodyPr lIns="33867" tIns="33867" rIns="33867" bIns="33867" rtlCol="0" anchor="ctr"/>
            <a:lstStyle/>
            <a:p>
              <a:pPr algn="ctr">
                <a:lnSpc>
                  <a:spcPts val="1773"/>
                </a:lnSpc>
              </a:pPr>
              <a:endParaRPr sz="1200"/>
            </a:p>
          </p:txBody>
        </p:sp>
      </p:grpSp>
      <p:sp>
        <p:nvSpPr>
          <p:cNvPr id="8" name="Freeform 8"/>
          <p:cNvSpPr/>
          <p:nvPr/>
        </p:nvSpPr>
        <p:spPr>
          <a:xfrm>
            <a:off x="10772598" y="3633674"/>
            <a:ext cx="421778" cy="450443"/>
          </a:xfrm>
          <a:custGeom>
            <a:avLst/>
            <a:gdLst/>
            <a:ahLst/>
            <a:cxnLst/>
            <a:rect l="l" t="t" r="r" b="b"/>
            <a:pathLst>
              <a:path w="632667" h="675664">
                <a:moveTo>
                  <a:pt x="0" y="0"/>
                </a:moveTo>
                <a:lnTo>
                  <a:pt x="632667" y="0"/>
                </a:lnTo>
                <a:lnTo>
                  <a:pt x="632667" y="675663"/>
                </a:lnTo>
                <a:lnTo>
                  <a:pt x="0" y="6756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9" name="Freeform 9"/>
          <p:cNvSpPr/>
          <p:nvPr/>
        </p:nvSpPr>
        <p:spPr>
          <a:xfrm>
            <a:off x="6965860" y="4414362"/>
            <a:ext cx="1918981" cy="1535185"/>
          </a:xfrm>
          <a:custGeom>
            <a:avLst/>
            <a:gdLst/>
            <a:ahLst/>
            <a:cxnLst/>
            <a:rect l="l" t="t" r="r" b="b"/>
            <a:pathLst>
              <a:path w="2878471" h="2302777">
                <a:moveTo>
                  <a:pt x="0" y="0"/>
                </a:moveTo>
                <a:lnTo>
                  <a:pt x="2878471" y="0"/>
                </a:lnTo>
                <a:lnTo>
                  <a:pt x="2878471" y="2302777"/>
                </a:lnTo>
                <a:lnTo>
                  <a:pt x="0" y="23027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11" name="Freeform 11"/>
          <p:cNvSpPr/>
          <p:nvPr/>
        </p:nvSpPr>
        <p:spPr>
          <a:xfrm>
            <a:off x="10378929" y="763108"/>
            <a:ext cx="1321310" cy="1324621"/>
          </a:xfrm>
          <a:custGeom>
            <a:avLst/>
            <a:gdLst/>
            <a:ahLst/>
            <a:cxnLst/>
            <a:rect l="l" t="t" r="r" b="b"/>
            <a:pathLst>
              <a:path w="1981965" h="1986932">
                <a:moveTo>
                  <a:pt x="0" y="0"/>
                </a:moveTo>
                <a:lnTo>
                  <a:pt x="1981965" y="0"/>
                </a:lnTo>
                <a:lnTo>
                  <a:pt x="1981965" y="1986933"/>
                </a:lnTo>
                <a:lnTo>
                  <a:pt x="0" y="19869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12" name="TextBox 12"/>
          <p:cNvSpPr txBox="1"/>
          <p:nvPr/>
        </p:nvSpPr>
        <p:spPr>
          <a:xfrm>
            <a:off x="1510754" y="965505"/>
            <a:ext cx="8690307" cy="758541"/>
          </a:xfrm>
          <a:prstGeom prst="rect">
            <a:avLst/>
          </a:prstGeom>
        </p:spPr>
        <p:txBody>
          <a:bodyPr lIns="0" tIns="0" rIns="0" bIns="0" rtlCol="0" anchor="t">
            <a:spAutoFit/>
          </a:bodyPr>
          <a:lstStyle/>
          <a:p>
            <a:pPr algn="ctr">
              <a:lnSpc>
                <a:spcPts val="5693"/>
              </a:lnSpc>
              <a:spcBef>
                <a:spcPct val="0"/>
              </a:spcBef>
            </a:pPr>
            <a:r>
              <a:rPr lang="en-US" sz="7200" b="1" dirty="0">
                <a:solidFill>
                  <a:srgbClr val="6E38BF"/>
                </a:solidFill>
                <a:latin typeface="Paytone One"/>
              </a:rPr>
              <a:t>VẬN DỤNG </a:t>
            </a:r>
          </a:p>
        </p:txBody>
      </p:sp>
      <p:sp>
        <p:nvSpPr>
          <p:cNvPr id="14" name="TextBox 14"/>
          <p:cNvSpPr txBox="1"/>
          <p:nvPr/>
        </p:nvSpPr>
        <p:spPr>
          <a:xfrm>
            <a:off x="5557920" y="2208280"/>
            <a:ext cx="6353989" cy="1846659"/>
          </a:xfrm>
          <a:prstGeom prst="rect">
            <a:avLst/>
          </a:prstGeom>
        </p:spPr>
        <p:txBody>
          <a:bodyPr wrap="square" lIns="0" tIns="0" rIns="0" bIns="0" rtlCol="0" anchor="t">
            <a:spAutoFit/>
          </a:bodyPr>
          <a:lstStyle/>
          <a:p>
            <a:pPr marL="285750" indent="-285750" algn="just">
              <a:buFont typeface="Wingdings" panose="05000000000000000000" pitchFamily="2" charset="2"/>
              <a:buChar char="q"/>
            </a:pPr>
            <a:r>
              <a:rPr lang="vi-VN" sz="3600">
                <a:solidFill>
                  <a:srgbClr val="0070C0"/>
                </a:solidFill>
                <a:latin typeface="Arial" panose="020B0604020202020204" pitchFamily="34" charset="0"/>
                <a:cs typeface="Arial" panose="020B0604020202020204" pitchFamily="34" charset="0"/>
              </a:rPr>
              <a:t> </a:t>
            </a:r>
            <a:r>
              <a:rPr lang="vi-VN" sz="2800">
                <a:solidFill>
                  <a:srgbClr val="3333FF"/>
                </a:solidFill>
                <a:latin typeface="#9Slide03 SFU Futura_12" panose="00000400000000000000" pitchFamily="2" charset="0"/>
              </a:rPr>
              <a:t>Thiết kế sản phẩm tuyên truyền một số biện pháp đơn giản để thích ứng với biến đổi khí hậu ở vùng châu thổ sông Hồng hoặc châu thổ sông Cửu Long.</a:t>
            </a:r>
            <a:endParaRPr lang="en-US" sz="2800">
              <a:solidFill>
                <a:srgbClr val="3333FF"/>
              </a:solidFill>
              <a:latin typeface="#9Slide03 SFU Futura_12" panose="00000400000000000000" pitchFamily="2" charset="0"/>
              <a:cs typeface="Arial" panose="020B0604020202020204" pitchFamily="34" charset="0"/>
            </a:endParaRPr>
          </a:p>
        </p:txBody>
      </p:sp>
      <p:grpSp>
        <p:nvGrpSpPr>
          <p:cNvPr id="15" name="Group 15"/>
          <p:cNvGrpSpPr/>
          <p:nvPr/>
        </p:nvGrpSpPr>
        <p:grpSpPr>
          <a:xfrm>
            <a:off x="2852294" y="2683466"/>
            <a:ext cx="2027939" cy="2203519"/>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AFA8">
                <a:alpha val="40000"/>
              </a:srgbClr>
            </a:solidFill>
          </p:spPr>
          <p:txBody>
            <a:bodyPr/>
            <a:lstStyle/>
            <a:p>
              <a:endParaRPr lang="en-US" sz="1200"/>
            </a:p>
          </p:txBody>
        </p:sp>
        <p:sp>
          <p:nvSpPr>
            <p:cNvPr id="17" name="TextBox 17"/>
            <p:cNvSpPr txBox="1"/>
            <p:nvPr/>
          </p:nvSpPr>
          <p:spPr>
            <a:xfrm>
              <a:off x="76200" y="28575"/>
              <a:ext cx="660400" cy="708025"/>
            </a:xfrm>
            <a:prstGeom prst="rect">
              <a:avLst/>
            </a:prstGeom>
          </p:spPr>
          <p:txBody>
            <a:bodyPr lIns="33867" tIns="33867" rIns="33867" bIns="33867" rtlCol="0" anchor="ctr"/>
            <a:lstStyle/>
            <a:p>
              <a:pPr algn="ctr">
                <a:lnSpc>
                  <a:spcPts val="1773"/>
                </a:lnSpc>
              </a:pPr>
              <a:endParaRPr sz="1200"/>
            </a:p>
          </p:txBody>
        </p:sp>
      </p:grpSp>
      <p:grpSp>
        <p:nvGrpSpPr>
          <p:cNvPr id="18" name="Group 18"/>
          <p:cNvGrpSpPr/>
          <p:nvPr/>
        </p:nvGrpSpPr>
        <p:grpSpPr>
          <a:xfrm>
            <a:off x="391122" y="3745003"/>
            <a:ext cx="1483781" cy="1612248"/>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AFA8">
                <a:alpha val="40000"/>
              </a:srgbClr>
            </a:solidFill>
          </p:spPr>
          <p:txBody>
            <a:bodyPr/>
            <a:lstStyle/>
            <a:p>
              <a:endParaRPr lang="en-US" sz="1200"/>
            </a:p>
          </p:txBody>
        </p:sp>
        <p:sp>
          <p:nvSpPr>
            <p:cNvPr id="20" name="TextBox 20"/>
            <p:cNvSpPr txBox="1"/>
            <p:nvPr/>
          </p:nvSpPr>
          <p:spPr>
            <a:xfrm>
              <a:off x="76200" y="28575"/>
              <a:ext cx="660400" cy="708025"/>
            </a:xfrm>
            <a:prstGeom prst="rect">
              <a:avLst/>
            </a:prstGeom>
          </p:spPr>
          <p:txBody>
            <a:bodyPr lIns="33867" tIns="33867" rIns="33867" bIns="33867" rtlCol="0" anchor="ctr"/>
            <a:lstStyle/>
            <a:p>
              <a:pPr algn="ctr">
                <a:lnSpc>
                  <a:spcPts val="1773"/>
                </a:lnSpc>
              </a:pPr>
              <a:endParaRPr sz="1200"/>
            </a:p>
          </p:txBody>
        </p:sp>
      </p:grpSp>
      <p:grpSp>
        <p:nvGrpSpPr>
          <p:cNvPr id="21" name="Group 21"/>
          <p:cNvGrpSpPr/>
          <p:nvPr/>
        </p:nvGrpSpPr>
        <p:grpSpPr>
          <a:xfrm>
            <a:off x="3910755" y="4092983"/>
            <a:ext cx="1153608" cy="1253489"/>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txBody>
            <a:bodyPr/>
            <a:lstStyle/>
            <a:p>
              <a:endParaRPr lang="en-US" sz="1200"/>
            </a:p>
          </p:txBody>
        </p:sp>
        <p:sp>
          <p:nvSpPr>
            <p:cNvPr id="23" name="TextBox 23"/>
            <p:cNvSpPr txBox="1"/>
            <p:nvPr/>
          </p:nvSpPr>
          <p:spPr>
            <a:xfrm>
              <a:off x="76200" y="28575"/>
              <a:ext cx="660400" cy="708025"/>
            </a:xfrm>
            <a:prstGeom prst="rect">
              <a:avLst/>
            </a:prstGeom>
          </p:spPr>
          <p:txBody>
            <a:bodyPr lIns="33867" tIns="33867" rIns="33867" bIns="33867" rtlCol="0" anchor="ctr"/>
            <a:lstStyle/>
            <a:p>
              <a:pPr algn="ctr">
                <a:lnSpc>
                  <a:spcPts val="1773"/>
                </a:lnSpc>
              </a:pPr>
              <a:endParaRPr sz="1200"/>
            </a:p>
          </p:txBody>
        </p:sp>
      </p:grpSp>
      <p:grpSp>
        <p:nvGrpSpPr>
          <p:cNvPr id="24" name="Group 24"/>
          <p:cNvGrpSpPr/>
          <p:nvPr/>
        </p:nvGrpSpPr>
        <p:grpSpPr>
          <a:xfrm>
            <a:off x="391122" y="2121315"/>
            <a:ext cx="1153608" cy="1253489"/>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txBody>
            <a:bodyPr/>
            <a:lstStyle/>
            <a:p>
              <a:endParaRPr lang="en-US" sz="1200"/>
            </a:p>
          </p:txBody>
        </p:sp>
        <p:sp>
          <p:nvSpPr>
            <p:cNvPr id="26" name="TextBox 26"/>
            <p:cNvSpPr txBox="1"/>
            <p:nvPr/>
          </p:nvSpPr>
          <p:spPr>
            <a:xfrm>
              <a:off x="76200" y="28575"/>
              <a:ext cx="660400" cy="708025"/>
            </a:xfrm>
            <a:prstGeom prst="rect">
              <a:avLst/>
            </a:prstGeom>
          </p:spPr>
          <p:txBody>
            <a:bodyPr lIns="33867" tIns="33867" rIns="33867" bIns="33867" rtlCol="0" anchor="ctr"/>
            <a:lstStyle/>
            <a:p>
              <a:pPr algn="ctr">
                <a:lnSpc>
                  <a:spcPts val="1773"/>
                </a:lnSpc>
              </a:pPr>
              <a:endParaRPr sz="1200"/>
            </a:p>
          </p:txBody>
        </p:sp>
      </p:grpSp>
      <p:sp>
        <p:nvSpPr>
          <p:cNvPr id="27" name="Freeform 27"/>
          <p:cNvSpPr/>
          <p:nvPr/>
        </p:nvSpPr>
        <p:spPr>
          <a:xfrm>
            <a:off x="644747" y="2430546"/>
            <a:ext cx="3647042" cy="3307142"/>
          </a:xfrm>
          <a:custGeom>
            <a:avLst/>
            <a:gdLst/>
            <a:ahLst/>
            <a:cxnLst/>
            <a:rect l="l" t="t" r="r" b="b"/>
            <a:pathLst>
              <a:path w="6622643" h="5526897">
                <a:moveTo>
                  <a:pt x="0" y="0"/>
                </a:moveTo>
                <a:lnTo>
                  <a:pt x="6622643" y="0"/>
                </a:lnTo>
                <a:lnTo>
                  <a:pt x="6622643" y="5526897"/>
                </a:lnTo>
                <a:lnTo>
                  <a:pt x="0" y="552689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28" name="Freeform 28"/>
          <p:cNvSpPr/>
          <p:nvPr/>
        </p:nvSpPr>
        <p:spPr>
          <a:xfrm rot="1627902">
            <a:off x="4039511" y="2167586"/>
            <a:ext cx="1241396" cy="581244"/>
          </a:xfrm>
          <a:custGeom>
            <a:avLst/>
            <a:gdLst/>
            <a:ahLst/>
            <a:cxnLst/>
            <a:rect l="l" t="t" r="r" b="b"/>
            <a:pathLst>
              <a:path w="2254244" h="971374">
                <a:moveTo>
                  <a:pt x="0" y="0"/>
                </a:moveTo>
                <a:lnTo>
                  <a:pt x="2254244" y="0"/>
                </a:lnTo>
                <a:lnTo>
                  <a:pt x="2254244" y="971374"/>
                </a:lnTo>
                <a:lnTo>
                  <a:pt x="0" y="9713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1200"/>
          </a:p>
        </p:txBody>
      </p:sp>
      <p:sp>
        <p:nvSpPr>
          <p:cNvPr id="29" name="Freeform 29"/>
          <p:cNvSpPr/>
          <p:nvPr/>
        </p:nvSpPr>
        <p:spPr>
          <a:xfrm flipH="1">
            <a:off x="137200" y="3883906"/>
            <a:ext cx="624713" cy="724933"/>
          </a:xfrm>
          <a:custGeom>
            <a:avLst/>
            <a:gdLst/>
            <a:ahLst/>
            <a:cxnLst/>
            <a:rect l="l" t="t" r="r" b="b"/>
            <a:pathLst>
              <a:path w="1134412" h="1211508">
                <a:moveTo>
                  <a:pt x="1134412" y="0"/>
                </a:moveTo>
                <a:lnTo>
                  <a:pt x="0" y="0"/>
                </a:lnTo>
                <a:lnTo>
                  <a:pt x="0" y="1211508"/>
                </a:lnTo>
                <a:lnTo>
                  <a:pt x="1134412" y="1211508"/>
                </a:lnTo>
                <a:lnTo>
                  <a:pt x="1134412"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2" presetClass="entr" presetSubtype="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right)">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hình nền cảm ơn Thank You đẹp dễ thương và ý nghĩa nhất">
            <a:extLst>
              <a:ext uri="{FF2B5EF4-FFF2-40B4-BE49-F238E27FC236}">
                <a16:creationId xmlns:a16="http://schemas.microsoft.com/office/drawing/2014/main" id="{7470B3FC-4552-47C7-B20C-86252B3D14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4" y="321734"/>
            <a:ext cx="11548535" cy="6214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C497725C-6431-496A-B11C-691354780D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9" name="Group 2058">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48031"/>
            <a:ext cx="731521" cy="673460"/>
            <a:chOff x="3940602" y="308034"/>
            <a:chExt cx="2116791" cy="3428999"/>
          </a:xfrm>
          <a:solidFill>
            <a:schemeClr val="accent4"/>
          </a:solidFill>
        </p:grpSpPr>
        <p:sp>
          <p:nvSpPr>
            <p:cNvPr id="2060" name="Rectangle 2059">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206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2" name="Rectangle 206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64" name="Rectangle 2063">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6" name="Rectangle 2065">
            <a:extLst>
              <a:ext uri="{FF2B5EF4-FFF2-40B4-BE49-F238E27FC236}">
                <a16:creationId xmlns:a16="http://schemas.microsoft.com/office/drawing/2014/main" id="{B089A89A-1E9C-4761-9DFF-53C275FBF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257770"/>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8" name="Rectangle 206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3462252"/>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7">
            <a:extLst>
              <a:ext uri="{FF2B5EF4-FFF2-40B4-BE49-F238E27FC236}">
                <a16:creationId xmlns:a16="http://schemas.microsoft.com/office/drawing/2014/main" id="{A1FEF3DB-5D9A-89AF-39CA-C1514ACA9C0D}"/>
              </a:ext>
            </a:extLst>
          </p:cNvPr>
          <p:cNvSpPr/>
          <p:nvPr/>
        </p:nvSpPr>
        <p:spPr>
          <a:xfrm>
            <a:off x="-230794" y="2624533"/>
            <a:ext cx="7272911" cy="1520456"/>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FF0000"/>
                </a:solidFill>
                <a:effectLst/>
                <a:uLnTx/>
                <a:uFillTx/>
                <a:latin typeface="#9Slide05 Great Vibes" panose="02000507080000020002" pitchFamily="2" charset="0"/>
                <a:ea typeface="+mn-ea"/>
                <a:cs typeface="Arial" panose="020B0604020202020204" pitchFamily="34" charset="0"/>
              </a:rPr>
              <a:t>Ai nhanh hơn?</a:t>
            </a:r>
            <a:endParaRPr kumimoji="0" lang="en-US" sz="8800" b="1" i="0" u="none" strike="noStrike" kern="1200" cap="none" spc="0" normalizeH="0" baseline="0" noProof="0" dirty="0">
              <a:ln>
                <a:noFill/>
              </a:ln>
              <a:solidFill>
                <a:srgbClr val="FF0000"/>
              </a:solidFill>
              <a:effectLst/>
              <a:uLnTx/>
              <a:uFillTx/>
              <a:latin typeface="#9Slide05 Great Vibes" panose="02000507080000020002" pitchFamily="2" charset="0"/>
              <a:ea typeface="+mn-ea"/>
              <a:cs typeface="Arial" panose="020B0604020202020204" pitchFamily="34" charset="0"/>
            </a:endParaRPr>
          </a:p>
        </p:txBody>
      </p:sp>
      <p:pic>
        <p:nvPicPr>
          <p:cNvPr id="5" name="Picture 4" descr="Hình ảnh Tên Lửa Vector Minh Họa Cô Lập Trên Nền Trắng Clip Nghệ Thuật Tên  Lửa, Thiên Hà Clipart, Vectơ, Tên Lửa Vector và PNG với nền trong suốt để  tải">
            <a:extLst>
              <a:ext uri="{FF2B5EF4-FFF2-40B4-BE49-F238E27FC236}">
                <a16:creationId xmlns:a16="http://schemas.microsoft.com/office/drawing/2014/main" id="{FA19A265-4D08-D12E-F078-72D48367F402}"/>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9934" b="91225" l="9500" r="90000">
                        <a14:foregroundMark x1="48083" y1="75000" x2="48083" y2="75000"/>
                        <a14:foregroundMark x1="24167" y1="54719" x2="24167" y2="54719"/>
                        <a14:foregroundMark x1="55667" y1="46358" x2="36417" y2="62417"/>
                        <a14:foregroundMark x1="26667" y1="73427" x2="26667" y2="73427"/>
                        <a14:foregroundMark x1="48667" y1="65315" x2="51333" y2="61258"/>
                        <a14:foregroundMark x1="26667" y1="75166" x2="33833" y2="67964"/>
                        <a14:foregroundMark x1="33833" y1="67964" x2="33833" y2="67632"/>
                        <a14:foregroundMark x1="33667" y1="63411" x2="44750" y2="45778"/>
                        <a14:foregroundMark x1="41250" y1="50993" x2="51583" y2="39735"/>
                        <a14:foregroundMark x1="51583" y1="39735" x2="63250" y2="40811"/>
                        <a14:foregroundMark x1="63250" y1="40811" x2="57833" y2="41970"/>
                        <a14:foregroundMark x1="55083" y1="40563" x2="58167" y2="38079"/>
                        <a14:foregroundMark x1="57000" y1="37666" x2="50000" y2="43874"/>
                        <a14:foregroundMark x1="54083" y1="55050" x2="40500" y2="64156"/>
                        <a14:foregroundMark x1="16750" y1="69205" x2="16750" y2="69205"/>
                        <a14:foregroundMark x1="14583" y1="62252" x2="14583" y2="62252"/>
                        <a14:foregroundMark x1="16333" y1="63990" x2="16333" y2="63990"/>
                        <a14:foregroundMark x1="9583" y1="67053" x2="9583" y2="67053"/>
                        <a14:foregroundMark x1="11333" y1="74586" x2="11333" y2="74586"/>
                        <a14:foregroundMark x1="18667" y1="83113" x2="18667" y2="83113"/>
                        <a14:foregroundMark x1="29583" y1="84437" x2="29583" y2="84437"/>
                        <a14:foregroundMark x1="38750" y1="86010" x2="38750" y2="86010"/>
                        <a14:foregroundMark x1="36417" y1="83692" x2="36417" y2="83692"/>
                        <a14:foregroundMark x1="28000" y1="83113" x2="28000" y2="83113"/>
                        <a14:foregroundMark x1="32917" y1="91225" x2="32917" y2="91225"/>
                        <a14:foregroundMark x1="25333" y1="89238" x2="25333" y2="89238"/>
                        <a14:foregroundMark x1="14417" y1="87169" x2="14417" y2="87169"/>
                        <a14:foregroundMark x1="32500" y1="60844" x2="51583" y2="36921"/>
                        <a14:foregroundMark x1="56417" y1="43709" x2="53333" y2="45199"/>
                      </a14:backgroundRemoval>
                    </a14:imgEffect>
                  </a14:imgLayer>
                </a14:imgProps>
              </a:ext>
              <a:ext uri="{28A0092B-C50C-407E-A947-70E740481C1C}">
                <a14:useLocalDpi xmlns:a14="http://schemas.microsoft.com/office/drawing/2010/main" val="0"/>
              </a:ext>
            </a:extLst>
          </a:blip>
          <a:srcRect l="6629" t="12174" r="10885" b="7246"/>
          <a:stretch/>
        </p:blipFill>
        <p:spPr bwMode="auto">
          <a:xfrm>
            <a:off x="97927" y="870491"/>
            <a:ext cx="1489784" cy="14651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Tìm Hiểu Về trống Đồng Đông Sơn">
            <a:extLst>
              <a:ext uri="{FF2B5EF4-FFF2-40B4-BE49-F238E27FC236}">
                <a16:creationId xmlns:a16="http://schemas.microsoft.com/office/drawing/2014/main" id="{FB986DD8-AE78-8E0C-AF88-6AF2E9E306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532" r="-1" b="4708"/>
          <a:stretch/>
        </p:blipFill>
        <p:spPr bwMode="auto">
          <a:xfrm>
            <a:off x="6560288" y="257770"/>
            <a:ext cx="5134888" cy="31862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1BF463E1-F3B4-AB0D-60A0-56C0CED7A0AB}"/>
              </a:ext>
            </a:extLst>
          </p:cNvPr>
          <p:cNvSpPr txBox="1"/>
          <p:nvPr/>
        </p:nvSpPr>
        <p:spPr>
          <a:xfrm>
            <a:off x="6896196" y="4009777"/>
            <a:ext cx="4760784" cy="1200329"/>
          </a:xfrm>
          <a:prstGeom prst="rect">
            <a:avLst/>
          </a:prstGeom>
          <a:noFill/>
        </p:spPr>
        <p:txBody>
          <a:bodyPr wrap="square">
            <a:spAutoFit/>
          </a:bodyPr>
          <a:lstStyle/>
          <a:p>
            <a:pPr lvl="0" algn="ctr">
              <a:buClr>
                <a:srgbClr val="181717"/>
              </a:buClr>
              <a:buSzPts val="1250"/>
            </a:pPr>
            <a:r>
              <a:rPr lang="en-US" sz="3600" u="none">
                <a:solidFill>
                  <a:srgbClr val="7030A0"/>
                </a:solidFill>
                <a:uFillTx/>
                <a:latin typeface="#9Slide03 SFU Futura_12" panose="00000400000000000000" pitchFamily="2" charset="0"/>
              </a:rPr>
              <a:t>Trống đồng Đông Sơn/</a:t>
            </a:r>
          </a:p>
          <a:p>
            <a:pPr lvl="0" algn="ctr">
              <a:buClr>
                <a:srgbClr val="181717"/>
              </a:buClr>
              <a:buSzPts val="1250"/>
            </a:pPr>
            <a:r>
              <a:rPr lang="en-US" sz="3600" u="none">
                <a:solidFill>
                  <a:srgbClr val="7030A0"/>
                </a:solidFill>
                <a:uFillTx/>
                <a:latin typeface="#9Slide03 SFU Futura_12" panose="00000400000000000000" pitchFamily="2" charset="0"/>
              </a:rPr>
              <a:t> châu thổ Sông Hồng.</a:t>
            </a:r>
            <a:endParaRPr lang="en-US" sz="3600">
              <a:solidFill>
                <a:srgbClr val="7030A0"/>
              </a:solidFill>
              <a:latin typeface="#9Slide03 SFU Futura_12" panose="00000400000000000000" pitchFamily="2" charset="0"/>
            </a:endParaRPr>
          </a:p>
        </p:txBody>
      </p:sp>
    </p:spTree>
    <p:extLst>
      <p:ext uri="{BB962C8B-B14F-4D97-AF65-F5344CB8AC3E}">
        <p14:creationId xmlns:p14="http://schemas.microsoft.com/office/powerpoint/2010/main" val="10278256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C497725C-6431-496A-B11C-691354780D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9" name="Group 2058">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48031"/>
            <a:ext cx="731521" cy="673460"/>
            <a:chOff x="3940602" y="308034"/>
            <a:chExt cx="2116791" cy="3428999"/>
          </a:xfrm>
          <a:solidFill>
            <a:schemeClr val="accent4"/>
          </a:solidFill>
        </p:grpSpPr>
        <p:sp>
          <p:nvSpPr>
            <p:cNvPr id="2060" name="Rectangle 2059">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206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2" name="Rectangle 206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64" name="Rectangle 2063">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6" name="Rectangle 2065">
            <a:extLst>
              <a:ext uri="{FF2B5EF4-FFF2-40B4-BE49-F238E27FC236}">
                <a16:creationId xmlns:a16="http://schemas.microsoft.com/office/drawing/2014/main" id="{B089A89A-1E9C-4761-9DFF-53C275FBF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257770"/>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8" name="Rectangle 206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3462252"/>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7">
            <a:extLst>
              <a:ext uri="{FF2B5EF4-FFF2-40B4-BE49-F238E27FC236}">
                <a16:creationId xmlns:a16="http://schemas.microsoft.com/office/drawing/2014/main" id="{A1FEF3DB-5D9A-89AF-39CA-C1514ACA9C0D}"/>
              </a:ext>
            </a:extLst>
          </p:cNvPr>
          <p:cNvSpPr/>
          <p:nvPr/>
        </p:nvSpPr>
        <p:spPr>
          <a:xfrm>
            <a:off x="-291555" y="2635520"/>
            <a:ext cx="7272911" cy="1520456"/>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FF0000"/>
                </a:solidFill>
                <a:effectLst/>
                <a:uLnTx/>
                <a:uFillTx/>
                <a:latin typeface="#9Slide05 Great Vibes" panose="02000507080000020002" pitchFamily="2" charset="0"/>
                <a:ea typeface="+mn-ea"/>
                <a:cs typeface="Arial" panose="020B0604020202020204" pitchFamily="34" charset="0"/>
              </a:rPr>
              <a:t>Ai nhanh hơn?</a:t>
            </a:r>
            <a:endParaRPr kumimoji="0" lang="en-US" sz="8800" b="1" i="0" u="none" strike="noStrike" kern="1200" cap="none" spc="0" normalizeH="0" baseline="0" noProof="0" dirty="0">
              <a:ln>
                <a:noFill/>
              </a:ln>
              <a:solidFill>
                <a:srgbClr val="FF0000"/>
              </a:solidFill>
              <a:effectLst/>
              <a:uLnTx/>
              <a:uFillTx/>
              <a:latin typeface="#9Slide05 Great Vibes" panose="02000507080000020002" pitchFamily="2" charset="0"/>
              <a:ea typeface="+mn-ea"/>
              <a:cs typeface="Arial" panose="020B0604020202020204" pitchFamily="34" charset="0"/>
            </a:endParaRPr>
          </a:p>
        </p:txBody>
      </p:sp>
      <p:pic>
        <p:nvPicPr>
          <p:cNvPr id="5" name="Picture 4" descr="Hình ảnh Tên Lửa Vector Minh Họa Cô Lập Trên Nền Trắng Clip Nghệ Thuật Tên  Lửa, Thiên Hà Clipart, Vectơ, Tên Lửa Vector và PNG với nền trong suốt để  tải">
            <a:extLst>
              <a:ext uri="{FF2B5EF4-FFF2-40B4-BE49-F238E27FC236}">
                <a16:creationId xmlns:a16="http://schemas.microsoft.com/office/drawing/2014/main" id="{FA19A265-4D08-D12E-F078-72D48367F402}"/>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9934" b="91225" l="9500" r="90000">
                        <a14:foregroundMark x1="48083" y1="75000" x2="48083" y2="75000"/>
                        <a14:foregroundMark x1="24167" y1="54719" x2="24167" y2="54719"/>
                        <a14:foregroundMark x1="55667" y1="46358" x2="36417" y2="62417"/>
                        <a14:foregroundMark x1="26667" y1="73427" x2="26667" y2="73427"/>
                        <a14:foregroundMark x1="48667" y1="65315" x2="51333" y2="61258"/>
                        <a14:foregroundMark x1="26667" y1="75166" x2="33833" y2="67964"/>
                        <a14:foregroundMark x1="33833" y1="67964" x2="33833" y2="67632"/>
                        <a14:foregroundMark x1="33667" y1="63411" x2="44750" y2="45778"/>
                        <a14:foregroundMark x1="41250" y1="50993" x2="51583" y2="39735"/>
                        <a14:foregroundMark x1="51583" y1="39735" x2="63250" y2="40811"/>
                        <a14:foregroundMark x1="63250" y1="40811" x2="57833" y2="41970"/>
                        <a14:foregroundMark x1="55083" y1="40563" x2="58167" y2="38079"/>
                        <a14:foregroundMark x1="57000" y1="37666" x2="50000" y2="43874"/>
                        <a14:foregroundMark x1="54083" y1="55050" x2="40500" y2="64156"/>
                        <a14:foregroundMark x1="16750" y1="69205" x2="16750" y2="69205"/>
                        <a14:foregroundMark x1="14583" y1="62252" x2="14583" y2="62252"/>
                        <a14:foregroundMark x1="16333" y1="63990" x2="16333" y2="63990"/>
                        <a14:foregroundMark x1="9583" y1="67053" x2="9583" y2="67053"/>
                        <a14:foregroundMark x1="11333" y1="74586" x2="11333" y2="74586"/>
                        <a14:foregroundMark x1="18667" y1="83113" x2="18667" y2="83113"/>
                        <a14:foregroundMark x1="29583" y1="84437" x2="29583" y2="84437"/>
                        <a14:foregroundMark x1="38750" y1="86010" x2="38750" y2="86010"/>
                        <a14:foregroundMark x1="36417" y1="83692" x2="36417" y2="83692"/>
                        <a14:foregroundMark x1="28000" y1="83113" x2="28000" y2="83113"/>
                        <a14:foregroundMark x1="32917" y1="91225" x2="32917" y2="91225"/>
                        <a14:foregroundMark x1="25333" y1="89238" x2="25333" y2="89238"/>
                        <a14:foregroundMark x1="14417" y1="87169" x2="14417" y2="87169"/>
                        <a14:foregroundMark x1="32500" y1="60844" x2="51583" y2="36921"/>
                        <a14:foregroundMark x1="56417" y1="43709" x2="53333" y2="45199"/>
                      </a14:backgroundRemoval>
                    </a14:imgEffect>
                  </a14:imgLayer>
                </a14:imgProps>
              </a:ext>
              <a:ext uri="{28A0092B-C50C-407E-A947-70E740481C1C}">
                <a14:useLocalDpi xmlns:a14="http://schemas.microsoft.com/office/drawing/2010/main" val="0"/>
              </a:ext>
            </a:extLst>
          </a:blip>
          <a:srcRect l="6629" t="12174" r="10885" b="7246"/>
          <a:stretch/>
        </p:blipFill>
        <p:spPr bwMode="auto">
          <a:xfrm>
            <a:off x="97927" y="870491"/>
            <a:ext cx="1489784" cy="146518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BF463E1-F3B4-AB0D-60A0-56C0CED7A0AB}"/>
              </a:ext>
            </a:extLst>
          </p:cNvPr>
          <p:cNvSpPr txBox="1"/>
          <p:nvPr/>
        </p:nvSpPr>
        <p:spPr>
          <a:xfrm>
            <a:off x="6310424" y="3962833"/>
            <a:ext cx="5403750" cy="1077218"/>
          </a:xfrm>
          <a:prstGeom prst="rect">
            <a:avLst/>
          </a:prstGeom>
          <a:solidFill>
            <a:schemeClr val="bg1"/>
          </a:solidFill>
        </p:spPr>
        <p:txBody>
          <a:bodyPr wrap="square">
            <a:spAutoFit/>
          </a:bodyPr>
          <a:lstStyle/>
          <a:p>
            <a:pPr lvl="0" algn="ctr">
              <a:buClr>
                <a:srgbClr val="181717"/>
              </a:buClr>
              <a:buSzPts val="1250"/>
            </a:pPr>
            <a:r>
              <a:rPr lang="en-US" sz="3200" u="none">
                <a:solidFill>
                  <a:srgbClr val="7030A0"/>
                </a:solidFill>
                <a:uFillTx/>
                <a:latin typeface="#9Slide03 SFU Futura_12" panose="00000400000000000000" pitchFamily="2" charset="0"/>
              </a:rPr>
              <a:t>Chợ nổi Cái Răng (Cần Thơ)/</a:t>
            </a:r>
          </a:p>
          <a:p>
            <a:pPr lvl="0" algn="ctr">
              <a:buClr>
                <a:srgbClr val="181717"/>
              </a:buClr>
              <a:buSzPts val="1250"/>
            </a:pPr>
            <a:r>
              <a:rPr lang="en-US" sz="3200" u="none">
                <a:solidFill>
                  <a:srgbClr val="7030A0"/>
                </a:solidFill>
                <a:uFillTx/>
                <a:latin typeface="#9Slide03 SFU Futura_12" panose="00000400000000000000" pitchFamily="2" charset="0"/>
              </a:rPr>
              <a:t> châu thổ Sông Cửu Long.</a:t>
            </a:r>
            <a:endParaRPr lang="en-US" sz="3200">
              <a:solidFill>
                <a:srgbClr val="7030A0"/>
              </a:solidFill>
              <a:latin typeface="#9Slide03 SFU Futura_12" panose="00000400000000000000" pitchFamily="2" charset="0"/>
            </a:endParaRPr>
          </a:p>
        </p:txBody>
      </p:sp>
      <p:pic>
        <p:nvPicPr>
          <p:cNvPr id="5124" name="Picture 4" descr="Hướng dẫn ăn uống tại chợ nổi Cái Răng Cần Thơ chi tiết">
            <a:extLst>
              <a:ext uri="{FF2B5EF4-FFF2-40B4-BE49-F238E27FC236}">
                <a16:creationId xmlns:a16="http://schemas.microsoft.com/office/drawing/2014/main" id="{01AC4961-3A12-C8CA-C4D6-CD78C665C4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6498" y="253198"/>
            <a:ext cx="5227675" cy="34851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275547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C497725C-6431-496A-B11C-691354780D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9" name="Group 2058">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48031"/>
            <a:ext cx="731521" cy="673460"/>
            <a:chOff x="3940602" y="308034"/>
            <a:chExt cx="2116791" cy="3428999"/>
          </a:xfrm>
          <a:solidFill>
            <a:schemeClr val="accent4"/>
          </a:solidFill>
        </p:grpSpPr>
        <p:sp>
          <p:nvSpPr>
            <p:cNvPr id="2060" name="Rectangle 2059">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206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2" name="Rectangle 206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64" name="Rectangle 2063">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6" name="Rectangle 2065">
            <a:extLst>
              <a:ext uri="{FF2B5EF4-FFF2-40B4-BE49-F238E27FC236}">
                <a16:creationId xmlns:a16="http://schemas.microsoft.com/office/drawing/2014/main" id="{B089A89A-1E9C-4761-9DFF-53C275FBF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257770"/>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8" name="Rectangle 206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3462252"/>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7">
            <a:extLst>
              <a:ext uri="{FF2B5EF4-FFF2-40B4-BE49-F238E27FC236}">
                <a16:creationId xmlns:a16="http://schemas.microsoft.com/office/drawing/2014/main" id="{A1FEF3DB-5D9A-89AF-39CA-C1514ACA9C0D}"/>
              </a:ext>
            </a:extLst>
          </p:cNvPr>
          <p:cNvSpPr/>
          <p:nvPr/>
        </p:nvSpPr>
        <p:spPr>
          <a:xfrm>
            <a:off x="-291555" y="2635520"/>
            <a:ext cx="7272911" cy="1520456"/>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FF0000"/>
                </a:solidFill>
                <a:effectLst/>
                <a:uLnTx/>
                <a:uFillTx/>
                <a:latin typeface="#9Slide05 Great Vibes" panose="02000507080000020002" pitchFamily="2" charset="0"/>
                <a:ea typeface="+mn-ea"/>
                <a:cs typeface="Arial" panose="020B0604020202020204" pitchFamily="34" charset="0"/>
              </a:rPr>
              <a:t>Ai nhanh hơn?</a:t>
            </a:r>
            <a:endParaRPr kumimoji="0" lang="en-US" sz="8800" b="1" i="0" u="none" strike="noStrike" kern="1200" cap="none" spc="0" normalizeH="0" baseline="0" noProof="0" dirty="0">
              <a:ln>
                <a:noFill/>
              </a:ln>
              <a:solidFill>
                <a:srgbClr val="FF0000"/>
              </a:solidFill>
              <a:effectLst/>
              <a:uLnTx/>
              <a:uFillTx/>
              <a:latin typeface="#9Slide05 Great Vibes" panose="02000507080000020002" pitchFamily="2" charset="0"/>
              <a:ea typeface="+mn-ea"/>
              <a:cs typeface="Arial" panose="020B0604020202020204" pitchFamily="34" charset="0"/>
            </a:endParaRPr>
          </a:p>
        </p:txBody>
      </p:sp>
      <p:pic>
        <p:nvPicPr>
          <p:cNvPr id="5" name="Picture 4" descr="Hình ảnh Tên Lửa Vector Minh Họa Cô Lập Trên Nền Trắng Clip Nghệ Thuật Tên  Lửa, Thiên Hà Clipart, Vectơ, Tên Lửa Vector và PNG với nền trong suốt để  tải">
            <a:extLst>
              <a:ext uri="{FF2B5EF4-FFF2-40B4-BE49-F238E27FC236}">
                <a16:creationId xmlns:a16="http://schemas.microsoft.com/office/drawing/2014/main" id="{FA19A265-4D08-D12E-F078-72D48367F402}"/>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9934" b="91225" l="9500" r="90000">
                        <a14:foregroundMark x1="48083" y1="75000" x2="48083" y2="75000"/>
                        <a14:foregroundMark x1="24167" y1="54719" x2="24167" y2="54719"/>
                        <a14:foregroundMark x1="55667" y1="46358" x2="36417" y2="62417"/>
                        <a14:foregroundMark x1="26667" y1="73427" x2="26667" y2="73427"/>
                        <a14:foregroundMark x1="48667" y1="65315" x2="51333" y2="61258"/>
                        <a14:foregroundMark x1="26667" y1="75166" x2="33833" y2="67964"/>
                        <a14:foregroundMark x1="33833" y1="67964" x2="33833" y2="67632"/>
                        <a14:foregroundMark x1="33667" y1="63411" x2="44750" y2="45778"/>
                        <a14:foregroundMark x1="41250" y1="50993" x2="51583" y2="39735"/>
                        <a14:foregroundMark x1="51583" y1="39735" x2="63250" y2="40811"/>
                        <a14:foregroundMark x1="63250" y1="40811" x2="57833" y2="41970"/>
                        <a14:foregroundMark x1="55083" y1="40563" x2="58167" y2="38079"/>
                        <a14:foregroundMark x1="57000" y1="37666" x2="50000" y2="43874"/>
                        <a14:foregroundMark x1="54083" y1="55050" x2="40500" y2="64156"/>
                        <a14:foregroundMark x1="16750" y1="69205" x2="16750" y2="69205"/>
                        <a14:foregroundMark x1="14583" y1="62252" x2="14583" y2="62252"/>
                        <a14:foregroundMark x1="16333" y1="63990" x2="16333" y2="63990"/>
                        <a14:foregroundMark x1="9583" y1="67053" x2="9583" y2="67053"/>
                        <a14:foregroundMark x1="11333" y1="74586" x2="11333" y2="74586"/>
                        <a14:foregroundMark x1="18667" y1="83113" x2="18667" y2="83113"/>
                        <a14:foregroundMark x1="29583" y1="84437" x2="29583" y2="84437"/>
                        <a14:foregroundMark x1="38750" y1="86010" x2="38750" y2="86010"/>
                        <a14:foregroundMark x1="36417" y1="83692" x2="36417" y2="83692"/>
                        <a14:foregroundMark x1="28000" y1="83113" x2="28000" y2="83113"/>
                        <a14:foregroundMark x1="32917" y1="91225" x2="32917" y2="91225"/>
                        <a14:foregroundMark x1="25333" y1="89238" x2="25333" y2="89238"/>
                        <a14:foregroundMark x1="14417" y1="87169" x2="14417" y2="87169"/>
                        <a14:foregroundMark x1="32500" y1="60844" x2="51583" y2="36921"/>
                        <a14:foregroundMark x1="56417" y1="43709" x2="53333" y2="45199"/>
                      </a14:backgroundRemoval>
                    </a14:imgEffect>
                  </a14:imgLayer>
                </a14:imgProps>
              </a:ext>
              <a:ext uri="{28A0092B-C50C-407E-A947-70E740481C1C}">
                <a14:useLocalDpi xmlns:a14="http://schemas.microsoft.com/office/drawing/2010/main" val="0"/>
              </a:ext>
            </a:extLst>
          </a:blip>
          <a:srcRect l="6629" t="12174" r="10885" b="7246"/>
          <a:stretch/>
        </p:blipFill>
        <p:spPr bwMode="auto">
          <a:xfrm>
            <a:off x="97927" y="870491"/>
            <a:ext cx="1489784" cy="146518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BF463E1-F3B4-AB0D-60A0-56C0CED7A0AB}"/>
              </a:ext>
            </a:extLst>
          </p:cNvPr>
          <p:cNvSpPr txBox="1"/>
          <p:nvPr/>
        </p:nvSpPr>
        <p:spPr>
          <a:xfrm>
            <a:off x="6096000" y="4009777"/>
            <a:ext cx="5560980" cy="1200329"/>
          </a:xfrm>
          <a:prstGeom prst="rect">
            <a:avLst/>
          </a:prstGeom>
          <a:noFill/>
        </p:spPr>
        <p:txBody>
          <a:bodyPr wrap="square">
            <a:spAutoFit/>
          </a:bodyPr>
          <a:lstStyle/>
          <a:p>
            <a:pPr lvl="0" algn="ctr">
              <a:buClr>
                <a:srgbClr val="181717"/>
              </a:buClr>
              <a:buSzPts val="1250"/>
            </a:pPr>
            <a:r>
              <a:rPr lang="en-US" sz="3600">
                <a:solidFill>
                  <a:srgbClr val="7030A0"/>
                </a:solidFill>
                <a:latin typeface="#9Slide03 SFU Futura_12" panose="00000400000000000000" pitchFamily="2" charset="0"/>
              </a:rPr>
              <a:t>Đờn ca tài tử</a:t>
            </a:r>
            <a:r>
              <a:rPr lang="en-US" sz="3600" u="none">
                <a:solidFill>
                  <a:srgbClr val="7030A0"/>
                </a:solidFill>
                <a:uFillTx/>
                <a:latin typeface="#9Slide03 SFU Futura_12" panose="00000400000000000000" pitchFamily="2" charset="0"/>
              </a:rPr>
              <a:t>/</a:t>
            </a:r>
          </a:p>
          <a:p>
            <a:pPr lvl="0" algn="ctr">
              <a:buClr>
                <a:srgbClr val="181717"/>
              </a:buClr>
              <a:buSzPts val="1250"/>
            </a:pPr>
            <a:r>
              <a:rPr lang="en-US" sz="3600" u="none">
                <a:solidFill>
                  <a:srgbClr val="7030A0"/>
                </a:solidFill>
                <a:uFillTx/>
                <a:latin typeface="#9Slide03 SFU Futura_12" panose="00000400000000000000" pitchFamily="2" charset="0"/>
              </a:rPr>
              <a:t> châu thổ Sông Cửu Long.</a:t>
            </a:r>
            <a:endParaRPr lang="en-US" sz="3600">
              <a:solidFill>
                <a:srgbClr val="7030A0"/>
              </a:solidFill>
              <a:latin typeface="#9Slide03 SFU Futura_12" panose="00000400000000000000" pitchFamily="2" charset="0"/>
            </a:endParaRPr>
          </a:p>
        </p:txBody>
      </p:sp>
      <p:pic>
        <p:nvPicPr>
          <p:cNvPr id="7170" name="Picture 2" descr="Nhiều sự kiện tại Festival Đờn ca tài tử ở Bạc Liêu - Tạp chí Kinh tế Sài  Gòn">
            <a:extLst>
              <a:ext uri="{FF2B5EF4-FFF2-40B4-BE49-F238E27FC236}">
                <a16:creationId xmlns:a16="http://schemas.microsoft.com/office/drawing/2014/main" id="{F0BC97FD-0325-8F4C-3032-2E4F384A5A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9535" y="229054"/>
            <a:ext cx="5315641" cy="30086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825944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C497725C-6431-496A-B11C-691354780D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9" name="Group 2058">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48031"/>
            <a:ext cx="731521" cy="673460"/>
            <a:chOff x="3940602" y="308034"/>
            <a:chExt cx="2116791" cy="3428999"/>
          </a:xfrm>
          <a:solidFill>
            <a:schemeClr val="accent4"/>
          </a:solidFill>
        </p:grpSpPr>
        <p:sp>
          <p:nvSpPr>
            <p:cNvPr id="2060" name="Rectangle 2059">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206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2" name="Rectangle 206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64" name="Rectangle 2063">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6" name="Rectangle 2065">
            <a:extLst>
              <a:ext uri="{FF2B5EF4-FFF2-40B4-BE49-F238E27FC236}">
                <a16:creationId xmlns:a16="http://schemas.microsoft.com/office/drawing/2014/main" id="{B089A89A-1E9C-4761-9DFF-53C275FBF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257770"/>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8" name="Rectangle 206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3462252"/>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7">
            <a:extLst>
              <a:ext uri="{FF2B5EF4-FFF2-40B4-BE49-F238E27FC236}">
                <a16:creationId xmlns:a16="http://schemas.microsoft.com/office/drawing/2014/main" id="{A1FEF3DB-5D9A-89AF-39CA-C1514ACA9C0D}"/>
              </a:ext>
            </a:extLst>
          </p:cNvPr>
          <p:cNvSpPr/>
          <p:nvPr/>
        </p:nvSpPr>
        <p:spPr>
          <a:xfrm>
            <a:off x="-291555" y="2635520"/>
            <a:ext cx="7272911" cy="1520456"/>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FF0000"/>
                </a:solidFill>
                <a:effectLst/>
                <a:uLnTx/>
                <a:uFillTx/>
                <a:latin typeface="#9Slide05 Great Vibes" panose="02000507080000020002" pitchFamily="2" charset="0"/>
                <a:ea typeface="+mn-ea"/>
                <a:cs typeface="Arial" panose="020B0604020202020204" pitchFamily="34" charset="0"/>
              </a:rPr>
              <a:t>Ai nhanh hơn?</a:t>
            </a:r>
            <a:endParaRPr kumimoji="0" lang="en-US" sz="8800" b="1" i="0" u="none" strike="noStrike" kern="1200" cap="none" spc="0" normalizeH="0" baseline="0" noProof="0" dirty="0">
              <a:ln>
                <a:noFill/>
              </a:ln>
              <a:solidFill>
                <a:srgbClr val="FF0000"/>
              </a:solidFill>
              <a:effectLst/>
              <a:uLnTx/>
              <a:uFillTx/>
              <a:latin typeface="#9Slide05 Great Vibes" panose="02000507080000020002" pitchFamily="2" charset="0"/>
              <a:ea typeface="+mn-ea"/>
              <a:cs typeface="Arial" panose="020B0604020202020204" pitchFamily="34" charset="0"/>
            </a:endParaRPr>
          </a:p>
        </p:txBody>
      </p:sp>
      <p:pic>
        <p:nvPicPr>
          <p:cNvPr id="5" name="Picture 4" descr="Hình ảnh Tên Lửa Vector Minh Họa Cô Lập Trên Nền Trắng Clip Nghệ Thuật Tên  Lửa, Thiên Hà Clipart, Vectơ, Tên Lửa Vector và PNG với nền trong suốt để  tải">
            <a:extLst>
              <a:ext uri="{FF2B5EF4-FFF2-40B4-BE49-F238E27FC236}">
                <a16:creationId xmlns:a16="http://schemas.microsoft.com/office/drawing/2014/main" id="{FA19A265-4D08-D12E-F078-72D48367F402}"/>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9934" b="91225" l="9500" r="90000">
                        <a14:foregroundMark x1="48083" y1="75000" x2="48083" y2="75000"/>
                        <a14:foregroundMark x1="24167" y1="54719" x2="24167" y2="54719"/>
                        <a14:foregroundMark x1="55667" y1="46358" x2="36417" y2="62417"/>
                        <a14:foregroundMark x1="26667" y1="73427" x2="26667" y2="73427"/>
                        <a14:foregroundMark x1="48667" y1="65315" x2="51333" y2="61258"/>
                        <a14:foregroundMark x1="26667" y1="75166" x2="33833" y2="67964"/>
                        <a14:foregroundMark x1="33833" y1="67964" x2="33833" y2="67632"/>
                        <a14:foregroundMark x1="33667" y1="63411" x2="44750" y2="45778"/>
                        <a14:foregroundMark x1="41250" y1="50993" x2="51583" y2="39735"/>
                        <a14:foregroundMark x1="51583" y1="39735" x2="63250" y2="40811"/>
                        <a14:foregroundMark x1="63250" y1="40811" x2="57833" y2="41970"/>
                        <a14:foregroundMark x1="55083" y1="40563" x2="58167" y2="38079"/>
                        <a14:foregroundMark x1="57000" y1="37666" x2="50000" y2="43874"/>
                        <a14:foregroundMark x1="54083" y1="55050" x2="40500" y2="64156"/>
                        <a14:foregroundMark x1="16750" y1="69205" x2="16750" y2="69205"/>
                        <a14:foregroundMark x1="14583" y1="62252" x2="14583" y2="62252"/>
                        <a14:foregroundMark x1="16333" y1="63990" x2="16333" y2="63990"/>
                        <a14:foregroundMark x1="9583" y1="67053" x2="9583" y2="67053"/>
                        <a14:foregroundMark x1="11333" y1="74586" x2="11333" y2="74586"/>
                        <a14:foregroundMark x1="18667" y1="83113" x2="18667" y2="83113"/>
                        <a14:foregroundMark x1="29583" y1="84437" x2="29583" y2="84437"/>
                        <a14:foregroundMark x1="38750" y1="86010" x2="38750" y2="86010"/>
                        <a14:foregroundMark x1="36417" y1="83692" x2="36417" y2="83692"/>
                        <a14:foregroundMark x1="28000" y1="83113" x2="28000" y2="83113"/>
                        <a14:foregroundMark x1="32917" y1="91225" x2="32917" y2="91225"/>
                        <a14:foregroundMark x1="25333" y1="89238" x2="25333" y2="89238"/>
                        <a14:foregroundMark x1="14417" y1="87169" x2="14417" y2="87169"/>
                        <a14:foregroundMark x1="32500" y1="60844" x2="51583" y2="36921"/>
                        <a14:foregroundMark x1="56417" y1="43709" x2="53333" y2="45199"/>
                      </a14:backgroundRemoval>
                    </a14:imgEffect>
                  </a14:imgLayer>
                </a14:imgProps>
              </a:ext>
              <a:ext uri="{28A0092B-C50C-407E-A947-70E740481C1C}">
                <a14:useLocalDpi xmlns:a14="http://schemas.microsoft.com/office/drawing/2010/main" val="0"/>
              </a:ext>
            </a:extLst>
          </a:blip>
          <a:srcRect l="6629" t="12174" r="10885" b="7246"/>
          <a:stretch/>
        </p:blipFill>
        <p:spPr bwMode="auto">
          <a:xfrm>
            <a:off x="97927" y="870491"/>
            <a:ext cx="1489784" cy="146518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BF463E1-F3B4-AB0D-60A0-56C0CED7A0AB}"/>
              </a:ext>
            </a:extLst>
          </p:cNvPr>
          <p:cNvSpPr txBox="1"/>
          <p:nvPr/>
        </p:nvSpPr>
        <p:spPr>
          <a:xfrm>
            <a:off x="6896196" y="4009777"/>
            <a:ext cx="4760784" cy="1754326"/>
          </a:xfrm>
          <a:prstGeom prst="rect">
            <a:avLst/>
          </a:prstGeom>
          <a:noFill/>
        </p:spPr>
        <p:txBody>
          <a:bodyPr wrap="square">
            <a:spAutoFit/>
          </a:bodyPr>
          <a:lstStyle/>
          <a:p>
            <a:pPr lvl="0" algn="ctr">
              <a:buClr>
                <a:srgbClr val="181717"/>
              </a:buClr>
              <a:buSzPts val="1250"/>
            </a:pPr>
            <a:r>
              <a:rPr lang="en-US" sz="3600" u="none">
                <a:solidFill>
                  <a:srgbClr val="7030A0"/>
                </a:solidFill>
                <a:uFillTx/>
                <a:latin typeface="#9Slide03 SFU Futura_12" panose="00000400000000000000" pitchFamily="2" charset="0"/>
              </a:rPr>
              <a:t>Di tích hoàng thành Thăng Long, Hà Nội/</a:t>
            </a:r>
          </a:p>
          <a:p>
            <a:pPr lvl="0" algn="ctr">
              <a:buClr>
                <a:srgbClr val="181717"/>
              </a:buClr>
              <a:buSzPts val="1250"/>
            </a:pPr>
            <a:r>
              <a:rPr lang="en-US" sz="3600" u="none">
                <a:solidFill>
                  <a:srgbClr val="7030A0"/>
                </a:solidFill>
                <a:uFillTx/>
                <a:latin typeface="#9Slide03 SFU Futura_12" panose="00000400000000000000" pitchFamily="2" charset="0"/>
              </a:rPr>
              <a:t> châu thổ Sông Hồng.</a:t>
            </a:r>
            <a:endParaRPr lang="en-US" sz="3600">
              <a:solidFill>
                <a:srgbClr val="7030A0"/>
              </a:solidFill>
              <a:latin typeface="#9Slide03 SFU Futura_12" panose="00000400000000000000" pitchFamily="2" charset="0"/>
            </a:endParaRPr>
          </a:p>
        </p:txBody>
      </p:sp>
      <p:pic>
        <p:nvPicPr>
          <p:cNvPr id="3" name="Picture 2">
            <a:extLst>
              <a:ext uri="{FF2B5EF4-FFF2-40B4-BE49-F238E27FC236}">
                <a16:creationId xmlns:a16="http://schemas.microsoft.com/office/drawing/2014/main" id="{DDB1CA5E-10AB-CB9E-6C24-4ACA0D4E2CBA}"/>
              </a:ext>
            </a:extLst>
          </p:cNvPr>
          <p:cNvPicPr>
            <a:picLocks noChangeAspect="1"/>
          </p:cNvPicPr>
          <p:nvPr/>
        </p:nvPicPr>
        <p:blipFill>
          <a:blip r:embed="rId4"/>
          <a:stretch>
            <a:fillRect/>
          </a:stretch>
        </p:blipFill>
        <p:spPr>
          <a:xfrm>
            <a:off x="6492364" y="239370"/>
            <a:ext cx="5202812" cy="33552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922961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C497725C-6431-496A-B11C-691354780D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9" name="Group 2058">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48031"/>
            <a:ext cx="731521" cy="673460"/>
            <a:chOff x="3940602" y="308034"/>
            <a:chExt cx="2116791" cy="3428999"/>
          </a:xfrm>
          <a:solidFill>
            <a:schemeClr val="accent4"/>
          </a:solidFill>
        </p:grpSpPr>
        <p:sp>
          <p:nvSpPr>
            <p:cNvPr id="2060" name="Rectangle 2059">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206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2" name="Rectangle 206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64" name="Rectangle 2063">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6" name="Rectangle 2065">
            <a:extLst>
              <a:ext uri="{FF2B5EF4-FFF2-40B4-BE49-F238E27FC236}">
                <a16:creationId xmlns:a16="http://schemas.microsoft.com/office/drawing/2014/main" id="{B089A89A-1E9C-4761-9DFF-53C275FBF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257770"/>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8" name="Rectangle 206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3462252"/>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7">
            <a:extLst>
              <a:ext uri="{FF2B5EF4-FFF2-40B4-BE49-F238E27FC236}">
                <a16:creationId xmlns:a16="http://schemas.microsoft.com/office/drawing/2014/main" id="{A1FEF3DB-5D9A-89AF-39CA-C1514ACA9C0D}"/>
              </a:ext>
            </a:extLst>
          </p:cNvPr>
          <p:cNvSpPr/>
          <p:nvPr/>
        </p:nvSpPr>
        <p:spPr>
          <a:xfrm>
            <a:off x="-291555" y="2635520"/>
            <a:ext cx="7272911" cy="1520456"/>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FF0000"/>
                </a:solidFill>
                <a:effectLst/>
                <a:uLnTx/>
                <a:uFillTx/>
                <a:latin typeface="#9Slide05 Great Vibes" panose="02000507080000020002" pitchFamily="2" charset="0"/>
                <a:ea typeface="+mn-ea"/>
                <a:cs typeface="Arial" panose="020B0604020202020204" pitchFamily="34" charset="0"/>
              </a:rPr>
              <a:t>Ai nhanh hơn?</a:t>
            </a:r>
            <a:endParaRPr kumimoji="0" lang="en-US" sz="8800" b="1" i="0" u="none" strike="noStrike" kern="1200" cap="none" spc="0" normalizeH="0" baseline="0" noProof="0" dirty="0">
              <a:ln>
                <a:noFill/>
              </a:ln>
              <a:solidFill>
                <a:srgbClr val="FF0000"/>
              </a:solidFill>
              <a:effectLst/>
              <a:uLnTx/>
              <a:uFillTx/>
              <a:latin typeface="#9Slide05 Great Vibes" panose="02000507080000020002" pitchFamily="2" charset="0"/>
              <a:ea typeface="+mn-ea"/>
              <a:cs typeface="Arial" panose="020B0604020202020204" pitchFamily="34" charset="0"/>
            </a:endParaRPr>
          </a:p>
        </p:txBody>
      </p:sp>
      <p:pic>
        <p:nvPicPr>
          <p:cNvPr id="5" name="Picture 4" descr="Hình ảnh Tên Lửa Vector Minh Họa Cô Lập Trên Nền Trắng Clip Nghệ Thuật Tên  Lửa, Thiên Hà Clipart, Vectơ, Tên Lửa Vector và PNG với nền trong suốt để  tải">
            <a:extLst>
              <a:ext uri="{FF2B5EF4-FFF2-40B4-BE49-F238E27FC236}">
                <a16:creationId xmlns:a16="http://schemas.microsoft.com/office/drawing/2014/main" id="{FA19A265-4D08-D12E-F078-72D48367F402}"/>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9934" b="91225" l="9500" r="90000">
                        <a14:foregroundMark x1="48083" y1="75000" x2="48083" y2="75000"/>
                        <a14:foregroundMark x1="24167" y1="54719" x2="24167" y2="54719"/>
                        <a14:foregroundMark x1="55667" y1="46358" x2="36417" y2="62417"/>
                        <a14:foregroundMark x1="26667" y1="73427" x2="26667" y2="73427"/>
                        <a14:foregroundMark x1="48667" y1="65315" x2="51333" y2="61258"/>
                        <a14:foregroundMark x1="26667" y1="75166" x2="33833" y2="67964"/>
                        <a14:foregroundMark x1="33833" y1="67964" x2="33833" y2="67632"/>
                        <a14:foregroundMark x1="33667" y1="63411" x2="44750" y2="45778"/>
                        <a14:foregroundMark x1="41250" y1="50993" x2="51583" y2="39735"/>
                        <a14:foregroundMark x1="51583" y1="39735" x2="63250" y2="40811"/>
                        <a14:foregroundMark x1="63250" y1="40811" x2="57833" y2="41970"/>
                        <a14:foregroundMark x1="55083" y1="40563" x2="58167" y2="38079"/>
                        <a14:foregroundMark x1="57000" y1="37666" x2="50000" y2="43874"/>
                        <a14:foregroundMark x1="54083" y1="55050" x2="40500" y2="64156"/>
                        <a14:foregroundMark x1="16750" y1="69205" x2="16750" y2="69205"/>
                        <a14:foregroundMark x1="14583" y1="62252" x2="14583" y2="62252"/>
                        <a14:foregroundMark x1="16333" y1="63990" x2="16333" y2="63990"/>
                        <a14:foregroundMark x1="9583" y1="67053" x2="9583" y2="67053"/>
                        <a14:foregroundMark x1="11333" y1="74586" x2="11333" y2="74586"/>
                        <a14:foregroundMark x1="18667" y1="83113" x2="18667" y2="83113"/>
                        <a14:foregroundMark x1="29583" y1="84437" x2="29583" y2="84437"/>
                        <a14:foregroundMark x1="38750" y1="86010" x2="38750" y2="86010"/>
                        <a14:foregroundMark x1="36417" y1="83692" x2="36417" y2="83692"/>
                        <a14:foregroundMark x1="28000" y1="83113" x2="28000" y2="83113"/>
                        <a14:foregroundMark x1="32917" y1="91225" x2="32917" y2="91225"/>
                        <a14:foregroundMark x1="25333" y1="89238" x2="25333" y2="89238"/>
                        <a14:foregroundMark x1="14417" y1="87169" x2="14417" y2="87169"/>
                        <a14:foregroundMark x1="32500" y1="60844" x2="51583" y2="36921"/>
                        <a14:foregroundMark x1="56417" y1="43709" x2="53333" y2="45199"/>
                      </a14:backgroundRemoval>
                    </a14:imgEffect>
                  </a14:imgLayer>
                </a14:imgProps>
              </a:ext>
              <a:ext uri="{28A0092B-C50C-407E-A947-70E740481C1C}">
                <a14:useLocalDpi xmlns:a14="http://schemas.microsoft.com/office/drawing/2010/main" val="0"/>
              </a:ext>
            </a:extLst>
          </a:blip>
          <a:srcRect l="6629" t="12174" r="10885" b="7246"/>
          <a:stretch/>
        </p:blipFill>
        <p:spPr bwMode="auto">
          <a:xfrm>
            <a:off x="97927" y="870491"/>
            <a:ext cx="1489784" cy="14651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77F453D-507B-DA71-37F9-3B9ED0D4BC5D}"/>
              </a:ext>
            </a:extLst>
          </p:cNvPr>
          <p:cNvSpPr txBox="1"/>
          <p:nvPr/>
        </p:nvSpPr>
        <p:spPr>
          <a:xfrm>
            <a:off x="6857999" y="3988264"/>
            <a:ext cx="4771210" cy="1200329"/>
          </a:xfrm>
          <a:prstGeom prst="rect">
            <a:avLst/>
          </a:prstGeom>
          <a:solidFill>
            <a:schemeClr val="bg1"/>
          </a:solidFill>
        </p:spPr>
        <p:txBody>
          <a:bodyPr wrap="square">
            <a:spAutoFit/>
          </a:bodyPr>
          <a:lstStyle/>
          <a:p>
            <a:pPr lvl="0" algn="ctr">
              <a:buClr>
                <a:srgbClr val="181717"/>
              </a:buClr>
              <a:buSzPts val="1250"/>
            </a:pPr>
            <a:r>
              <a:rPr lang="en-US" sz="3600" u="none">
                <a:solidFill>
                  <a:srgbClr val="7030A0"/>
                </a:solidFill>
                <a:uFillTx/>
                <a:latin typeface="#9Slide03 SFU Futura_12" panose="00000400000000000000" pitchFamily="2" charset="0"/>
              </a:rPr>
              <a:t>Hát quan họ/</a:t>
            </a:r>
          </a:p>
          <a:p>
            <a:pPr lvl="0" algn="ctr">
              <a:buClr>
                <a:srgbClr val="181717"/>
              </a:buClr>
              <a:buSzPts val="1250"/>
            </a:pPr>
            <a:r>
              <a:rPr lang="en-US" sz="3600" u="none">
                <a:solidFill>
                  <a:srgbClr val="7030A0"/>
                </a:solidFill>
                <a:uFillTx/>
                <a:latin typeface="#9Slide03 SFU Futura_12" panose="00000400000000000000" pitchFamily="2" charset="0"/>
              </a:rPr>
              <a:t> Bắc Ninh.</a:t>
            </a:r>
            <a:endParaRPr lang="en-US" sz="3600">
              <a:solidFill>
                <a:srgbClr val="7030A0"/>
              </a:solidFill>
              <a:latin typeface="#9Slide03 SFU Futura_12" panose="00000400000000000000" pitchFamily="2" charset="0"/>
            </a:endParaRPr>
          </a:p>
        </p:txBody>
      </p:sp>
      <p:pic>
        <p:nvPicPr>
          <p:cNvPr id="8194" name="Picture 2" descr="Quan họ Bắc Ninh - HOÀNG THÀNH THĂNG LONG">
            <a:extLst>
              <a:ext uri="{FF2B5EF4-FFF2-40B4-BE49-F238E27FC236}">
                <a16:creationId xmlns:a16="http://schemas.microsoft.com/office/drawing/2014/main" id="{E48D40A5-CA41-C9A9-621E-E3368DB687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4428" y="282523"/>
            <a:ext cx="5290748" cy="32558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632791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C497725C-6431-496A-B11C-691354780D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9" name="Group 2058">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48031"/>
            <a:ext cx="731521" cy="673460"/>
            <a:chOff x="3940602" y="308034"/>
            <a:chExt cx="2116791" cy="3428999"/>
          </a:xfrm>
          <a:solidFill>
            <a:schemeClr val="accent4"/>
          </a:solidFill>
        </p:grpSpPr>
        <p:sp>
          <p:nvSpPr>
            <p:cNvPr id="2060" name="Rectangle 2059">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206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2" name="Rectangle 206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64" name="Rectangle 2063">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6" name="Rectangle 2065">
            <a:extLst>
              <a:ext uri="{FF2B5EF4-FFF2-40B4-BE49-F238E27FC236}">
                <a16:creationId xmlns:a16="http://schemas.microsoft.com/office/drawing/2014/main" id="{B089A89A-1E9C-4761-9DFF-53C275FBF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257770"/>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8" name="Rectangle 206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3462252"/>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7">
            <a:extLst>
              <a:ext uri="{FF2B5EF4-FFF2-40B4-BE49-F238E27FC236}">
                <a16:creationId xmlns:a16="http://schemas.microsoft.com/office/drawing/2014/main" id="{A1FEF3DB-5D9A-89AF-39CA-C1514ACA9C0D}"/>
              </a:ext>
            </a:extLst>
          </p:cNvPr>
          <p:cNvSpPr/>
          <p:nvPr/>
        </p:nvSpPr>
        <p:spPr>
          <a:xfrm>
            <a:off x="-291555" y="2635520"/>
            <a:ext cx="7272911" cy="1520456"/>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FF0000"/>
                </a:solidFill>
                <a:effectLst/>
                <a:uLnTx/>
                <a:uFillTx/>
                <a:latin typeface="#9Slide05 Great Vibes" panose="02000507080000020002" pitchFamily="2" charset="0"/>
                <a:ea typeface="+mn-ea"/>
                <a:cs typeface="Arial" panose="020B0604020202020204" pitchFamily="34" charset="0"/>
              </a:rPr>
              <a:t>Ai nhanh hơn?</a:t>
            </a:r>
            <a:endParaRPr kumimoji="0" lang="en-US" sz="8800" b="1" i="0" u="none" strike="noStrike" kern="1200" cap="none" spc="0" normalizeH="0" baseline="0" noProof="0" dirty="0">
              <a:ln>
                <a:noFill/>
              </a:ln>
              <a:solidFill>
                <a:srgbClr val="FF0000"/>
              </a:solidFill>
              <a:effectLst/>
              <a:uLnTx/>
              <a:uFillTx/>
              <a:latin typeface="#9Slide05 Great Vibes" panose="02000507080000020002" pitchFamily="2" charset="0"/>
              <a:ea typeface="+mn-ea"/>
              <a:cs typeface="Arial" panose="020B0604020202020204" pitchFamily="34" charset="0"/>
            </a:endParaRPr>
          </a:p>
        </p:txBody>
      </p:sp>
      <p:pic>
        <p:nvPicPr>
          <p:cNvPr id="5" name="Picture 4" descr="Hình ảnh Tên Lửa Vector Minh Họa Cô Lập Trên Nền Trắng Clip Nghệ Thuật Tên  Lửa, Thiên Hà Clipart, Vectơ, Tên Lửa Vector và PNG với nền trong suốt để  tải">
            <a:extLst>
              <a:ext uri="{FF2B5EF4-FFF2-40B4-BE49-F238E27FC236}">
                <a16:creationId xmlns:a16="http://schemas.microsoft.com/office/drawing/2014/main" id="{FA19A265-4D08-D12E-F078-72D48367F402}"/>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9934" b="91225" l="9500" r="90000">
                        <a14:foregroundMark x1="48083" y1="75000" x2="48083" y2="75000"/>
                        <a14:foregroundMark x1="24167" y1="54719" x2="24167" y2="54719"/>
                        <a14:foregroundMark x1="55667" y1="46358" x2="36417" y2="62417"/>
                        <a14:foregroundMark x1="26667" y1="73427" x2="26667" y2="73427"/>
                        <a14:foregroundMark x1="48667" y1="65315" x2="51333" y2="61258"/>
                        <a14:foregroundMark x1="26667" y1="75166" x2="33833" y2="67964"/>
                        <a14:foregroundMark x1="33833" y1="67964" x2="33833" y2="67632"/>
                        <a14:foregroundMark x1="33667" y1="63411" x2="44750" y2="45778"/>
                        <a14:foregroundMark x1="41250" y1="50993" x2="51583" y2="39735"/>
                        <a14:foregroundMark x1="51583" y1="39735" x2="63250" y2="40811"/>
                        <a14:foregroundMark x1="63250" y1="40811" x2="57833" y2="41970"/>
                        <a14:foregroundMark x1="55083" y1="40563" x2="58167" y2="38079"/>
                        <a14:foregroundMark x1="57000" y1="37666" x2="50000" y2="43874"/>
                        <a14:foregroundMark x1="54083" y1="55050" x2="40500" y2="64156"/>
                        <a14:foregroundMark x1="16750" y1="69205" x2="16750" y2="69205"/>
                        <a14:foregroundMark x1="14583" y1="62252" x2="14583" y2="62252"/>
                        <a14:foregroundMark x1="16333" y1="63990" x2="16333" y2="63990"/>
                        <a14:foregroundMark x1="9583" y1="67053" x2="9583" y2="67053"/>
                        <a14:foregroundMark x1="11333" y1="74586" x2="11333" y2="74586"/>
                        <a14:foregroundMark x1="18667" y1="83113" x2="18667" y2="83113"/>
                        <a14:foregroundMark x1="29583" y1="84437" x2="29583" y2="84437"/>
                        <a14:foregroundMark x1="38750" y1="86010" x2="38750" y2="86010"/>
                        <a14:foregroundMark x1="36417" y1="83692" x2="36417" y2="83692"/>
                        <a14:foregroundMark x1="28000" y1="83113" x2="28000" y2="83113"/>
                        <a14:foregroundMark x1="32917" y1="91225" x2="32917" y2="91225"/>
                        <a14:foregroundMark x1="25333" y1="89238" x2="25333" y2="89238"/>
                        <a14:foregroundMark x1="14417" y1="87169" x2="14417" y2="87169"/>
                        <a14:foregroundMark x1="32500" y1="60844" x2="51583" y2="36921"/>
                        <a14:foregroundMark x1="56417" y1="43709" x2="53333" y2="45199"/>
                      </a14:backgroundRemoval>
                    </a14:imgEffect>
                  </a14:imgLayer>
                </a14:imgProps>
              </a:ext>
              <a:ext uri="{28A0092B-C50C-407E-A947-70E740481C1C}">
                <a14:useLocalDpi xmlns:a14="http://schemas.microsoft.com/office/drawing/2010/main" val="0"/>
              </a:ext>
            </a:extLst>
          </a:blip>
          <a:srcRect l="6629" t="12174" r="10885" b="7246"/>
          <a:stretch/>
        </p:blipFill>
        <p:spPr bwMode="auto">
          <a:xfrm>
            <a:off x="97927" y="870491"/>
            <a:ext cx="1489784" cy="146518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BF463E1-F3B4-AB0D-60A0-56C0CED7A0AB}"/>
              </a:ext>
            </a:extLst>
          </p:cNvPr>
          <p:cNvSpPr txBox="1"/>
          <p:nvPr/>
        </p:nvSpPr>
        <p:spPr>
          <a:xfrm>
            <a:off x="5926462" y="3988264"/>
            <a:ext cx="5702747" cy="1200329"/>
          </a:xfrm>
          <a:prstGeom prst="rect">
            <a:avLst/>
          </a:prstGeom>
          <a:solidFill>
            <a:schemeClr val="bg1"/>
          </a:solidFill>
        </p:spPr>
        <p:txBody>
          <a:bodyPr wrap="square">
            <a:spAutoFit/>
          </a:bodyPr>
          <a:lstStyle/>
          <a:p>
            <a:pPr lvl="0" algn="ctr">
              <a:buClr>
                <a:srgbClr val="181717"/>
              </a:buClr>
              <a:buSzPts val="1250"/>
            </a:pPr>
            <a:r>
              <a:rPr lang="en-US" sz="3600" u="none">
                <a:solidFill>
                  <a:srgbClr val="7030A0"/>
                </a:solidFill>
                <a:uFillTx/>
                <a:latin typeface="#9Slide03 SFU Futura_12" panose="00000400000000000000" pitchFamily="2" charset="0"/>
              </a:rPr>
              <a:t>Kênh chợ gạo (Tiền Giang)/</a:t>
            </a:r>
          </a:p>
          <a:p>
            <a:pPr lvl="0" algn="ctr">
              <a:buClr>
                <a:srgbClr val="181717"/>
              </a:buClr>
              <a:buSzPts val="1250"/>
            </a:pPr>
            <a:r>
              <a:rPr lang="en-US" sz="3600" u="none">
                <a:solidFill>
                  <a:srgbClr val="7030A0"/>
                </a:solidFill>
                <a:uFillTx/>
                <a:latin typeface="#9Slide03 SFU Futura_12" panose="00000400000000000000" pitchFamily="2" charset="0"/>
              </a:rPr>
              <a:t> châu thổ Sông Cửu Long.</a:t>
            </a:r>
            <a:endParaRPr lang="en-US" sz="3600">
              <a:solidFill>
                <a:srgbClr val="7030A0"/>
              </a:solidFill>
              <a:latin typeface="#9Slide03 SFU Futura_12" panose="00000400000000000000" pitchFamily="2" charset="0"/>
            </a:endParaRPr>
          </a:p>
        </p:txBody>
      </p:sp>
      <p:pic>
        <p:nvPicPr>
          <p:cNvPr id="3074" name="Picture 2" descr="Tín hiệu vui từ kênh Chợ Gạo">
            <a:extLst>
              <a:ext uri="{FF2B5EF4-FFF2-40B4-BE49-F238E27FC236}">
                <a16:creationId xmlns:a16="http://schemas.microsoft.com/office/drawing/2014/main" id="{850DD43B-0DD5-60FA-93D9-E55363A732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2093" y="180753"/>
            <a:ext cx="5223083" cy="33368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953242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582</TotalTime>
  <Words>2071</Words>
  <Application>Microsoft Office PowerPoint</Application>
  <PresentationFormat>Widescreen</PresentationFormat>
  <Paragraphs>176</Paragraphs>
  <Slides>37</Slides>
  <Notes>5</Notes>
  <HiddenSlides>0</HiddenSlides>
  <MMClips>3</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37</vt:i4>
      </vt:variant>
    </vt:vector>
  </HeadingPairs>
  <TitlesOfParts>
    <vt:vector size="51" baseType="lpstr">
      <vt:lpstr>#9Slide03 Bebas Neue ZSmall</vt:lpstr>
      <vt:lpstr>#9Slide03 IcielSmoothy Sans</vt:lpstr>
      <vt:lpstr>#9Slide03 SFU Futura_05</vt:lpstr>
      <vt:lpstr>#9Slide03 SFU Futura_12</vt:lpstr>
      <vt:lpstr>#9Slide05 Great Vibes</vt:lpstr>
      <vt:lpstr>#9Slide07 IcielKoni</vt:lpstr>
      <vt:lpstr>Aptos</vt:lpstr>
      <vt:lpstr>Aptos Display</vt:lpstr>
      <vt:lpstr>Arial</vt:lpstr>
      <vt:lpstr>Calibri</vt:lpstr>
      <vt:lpstr>Open Sans ExtraBold</vt:lpstr>
      <vt:lpstr>Paytone One</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dc:creator>
  <cp:lastModifiedBy>Admin</cp:lastModifiedBy>
  <cp:revision>15</cp:revision>
  <dcterms:created xsi:type="dcterms:W3CDTF">2024-08-04T22:07:50Z</dcterms:created>
  <dcterms:modified xsi:type="dcterms:W3CDTF">2024-08-05T10:02:25Z</dcterms:modified>
</cp:coreProperties>
</file>