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50" r:id="rId1"/>
  </p:sldMasterIdLst>
  <p:notesMasterIdLst>
    <p:notesMasterId r:id="rId27"/>
  </p:notesMasterIdLst>
  <p:sldIdLst>
    <p:sldId id="356" r:id="rId2"/>
    <p:sldId id="408" r:id="rId3"/>
    <p:sldId id="419" r:id="rId4"/>
    <p:sldId id="392" r:id="rId5"/>
    <p:sldId id="401" r:id="rId6"/>
    <p:sldId id="416" r:id="rId7"/>
    <p:sldId id="424" r:id="rId8"/>
    <p:sldId id="425" r:id="rId9"/>
    <p:sldId id="417" r:id="rId10"/>
    <p:sldId id="423" r:id="rId11"/>
    <p:sldId id="426" r:id="rId12"/>
    <p:sldId id="427" r:id="rId13"/>
    <p:sldId id="428" r:id="rId14"/>
    <p:sldId id="394" r:id="rId15"/>
    <p:sldId id="378" r:id="rId16"/>
    <p:sldId id="359" r:id="rId17"/>
    <p:sldId id="379" r:id="rId18"/>
    <p:sldId id="381" r:id="rId19"/>
    <p:sldId id="380" r:id="rId20"/>
    <p:sldId id="407" r:id="rId21"/>
    <p:sldId id="377" r:id="rId22"/>
    <p:sldId id="382" r:id="rId23"/>
    <p:sldId id="372" r:id="rId24"/>
    <p:sldId id="354" r:id="rId25"/>
    <p:sldId id="287"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99701"/>
    <a:srgbClr val="0F9849"/>
    <a:srgbClr val="0000CC"/>
    <a:srgbClr val="ED252F"/>
    <a:srgbClr val="13A34B"/>
    <a:srgbClr val="F3BEB8"/>
    <a:srgbClr val="D1EDFB"/>
    <a:srgbClr val="F3D421"/>
    <a:srgbClr val="CCE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2" autoAdjust="0"/>
    <p:restoredTop sz="86727" autoAdjust="0"/>
  </p:normalViewPr>
  <p:slideViewPr>
    <p:cSldViewPr snapToGrid="0">
      <p:cViewPr varScale="1">
        <p:scale>
          <a:sx n="64" d="100"/>
          <a:sy n="64" d="100"/>
        </p:scale>
        <p:origin x="972" y="72"/>
      </p:cViewPr>
      <p:guideLst>
        <p:guide orient="horz" pos="2160"/>
        <p:guide pos="3840"/>
      </p:guideLst>
    </p:cSldViewPr>
  </p:slideViewPr>
  <p:notesTextViewPr>
    <p:cViewPr>
      <p:scale>
        <a:sx n="1" d="1"/>
        <a:sy n="1" d="1"/>
      </p:scale>
      <p:origin x="0" y="0"/>
    </p:cViewPr>
  </p:notesTextViewPr>
  <p:sorterViewPr>
    <p:cViewPr varScale="1">
      <p:scale>
        <a:sx n="1" d="1"/>
        <a:sy n="1" d="1"/>
      </p:scale>
      <p:origin x="0" y="12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6C920-A605-48C7-84AB-6344B6513A40}" type="datetimeFigureOut">
              <a:rPr lang="zh-CN" altLang="en-US" smtClean="0"/>
              <a:t>2024/1/18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47854-48EB-42CE-B553-F1225BEA1CFD}" type="slidenum">
              <a:rPr lang="zh-CN" altLang="en-US" smtClean="0"/>
              <a:t>‹#›</a:t>
            </a:fld>
            <a:endParaRPr lang="zh-CN" altLang="en-US"/>
          </a:p>
        </p:txBody>
      </p:sp>
    </p:spTree>
    <p:extLst>
      <p:ext uri="{BB962C8B-B14F-4D97-AF65-F5344CB8AC3E}">
        <p14:creationId xmlns:p14="http://schemas.microsoft.com/office/powerpoint/2010/main" val="965033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247854-48EB-42CE-B553-F1225BEA1CFD}" type="slidenum">
              <a:rPr lang="zh-CN" altLang="en-US" smtClean="0"/>
              <a:t>1</a:t>
            </a:fld>
            <a:endParaRPr lang="zh-CN" altLang="en-US"/>
          </a:p>
        </p:txBody>
      </p:sp>
    </p:spTree>
    <p:extLst>
      <p:ext uri="{BB962C8B-B14F-4D97-AF65-F5344CB8AC3E}">
        <p14:creationId xmlns:p14="http://schemas.microsoft.com/office/powerpoint/2010/main" val="215038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22</a:t>
            </a:fld>
            <a:endParaRPr lang="zh-CN" altLang="en-US"/>
          </a:p>
        </p:txBody>
      </p:sp>
    </p:spTree>
    <p:extLst>
      <p:ext uri="{BB962C8B-B14F-4D97-AF65-F5344CB8AC3E}">
        <p14:creationId xmlns:p14="http://schemas.microsoft.com/office/powerpoint/2010/main" val="201022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23</a:t>
            </a:fld>
            <a:endParaRPr lang="zh-CN" altLang="en-US"/>
          </a:p>
        </p:txBody>
      </p:sp>
    </p:spTree>
    <p:extLst>
      <p:ext uri="{BB962C8B-B14F-4D97-AF65-F5344CB8AC3E}">
        <p14:creationId xmlns:p14="http://schemas.microsoft.com/office/powerpoint/2010/main" val="389428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247854-48EB-42CE-B553-F1225BEA1CFD}" type="slidenum">
              <a:rPr lang="zh-CN" altLang="en-US" smtClean="0"/>
              <a:t>25</a:t>
            </a:fld>
            <a:endParaRPr lang="zh-CN" altLang="en-US"/>
          </a:p>
        </p:txBody>
      </p:sp>
    </p:spTree>
    <p:extLst>
      <p:ext uri="{BB962C8B-B14F-4D97-AF65-F5344CB8AC3E}">
        <p14:creationId xmlns:p14="http://schemas.microsoft.com/office/powerpoint/2010/main" val="176458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312810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979C96-F519-4B7C-A90E-9C0DC9BE00D9}"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8214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A199C5-9A3C-494E-BE3F-8FDD542936EB}"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36569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247854-48EB-42CE-B553-F1225BEA1CFD}" type="slidenum">
              <a:rPr lang="zh-CN" altLang="en-US" smtClean="0"/>
              <a:t>21</a:t>
            </a:fld>
            <a:endParaRPr lang="zh-CN" altLang="en-US"/>
          </a:p>
        </p:txBody>
      </p:sp>
    </p:spTree>
    <p:extLst>
      <p:ext uri="{BB962C8B-B14F-4D97-AF65-F5344CB8AC3E}">
        <p14:creationId xmlns:p14="http://schemas.microsoft.com/office/powerpoint/2010/main" val="277736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userDrawn="1"/>
        </p:nvSpPr>
        <p:spPr>
          <a:xfrm>
            <a:off x="0" y="0"/>
            <a:ext cx="12192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userDrawn="1"/>
        </p:nvGrpSpPr>
        <p:grpSpPr>
          <a:xfrm>
            <a:off x="3578131" y="-196212"/>
            <a:ext cx="5079571" cy="1298501"/>
            <a:chOff x="3533159" y="845920"/>
            <a:chExt cx="5079571" cy="1298501"/>
          </a:xfrm>
        </p:grpSpPr>
        <p:sp>
          <p:nvSpPr>
            <p:cNvPr id="6" name="矩形 7"/>
            <p:cNvSpPr/>
            <p:nvPr/>
          </p:nvSpPr>
          <p:spPr>
            <a:xfrm>
              <a:off x="7724403"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72720"/>
                <a:gd name="connsiteY0" fmla="*/ 0 h 577949"/>
                <a:gd name="connsiteX1" fmla="*/ 161109 w 172720"/>
                <a:gd name="connsiteY1" fmla="*/ 0 h 577949"/>
                <a:gd name="connsiteX2" fmla="*/ 161109 w 172720"/>
                <a:gd name="connsiteY2" fmla="*/ 577949 h 577949"/>
                <a:gd name="connsiteX3" fmla="*/ 17417 w 172720"/>
                <a:gd name="connsiteY3" fmla="*/ 577949 h 577949"/>
                <a:gd name="connsiteX4" fmla="*/ 17417 w 172720"/>
                <a:gd name="connsiteY4" fmla="*/ 0 h 577949"/>
                <a:gd name="connsiteX0" fmla="*/ 13882 w 169185"/>
                <a:gd name="connsiteY0" fmla="*/ 0 h 577949"/>
                <a:gd name="connsiteX1" fmla="*/ 157574 w 169185"/>
                <a:gd name="connsiteY1" fmla="*/ 0 h 577949"/>
                <a:gd name="connsiteX2" fmla="*/ 157574 w 169185"/>
                <a:gd name="connsiteY2" fmla="*/ 577949 h 577949"/>
                <a:gd name="connsiteX3" fmla="*/ 13882 w 169185"/>
                <a:gd name="connsiteY3" fmla="*/ 577949 h 577949"/>
                <a:gd name="connsiteX4" fmla="*/ 13882 w 169185"/>
                <a:gd name="connsiteY4" fmla="*/ 0 h 577949"/>
                <a:gd name="connsiteX0" fmla="*/ 5931 w 161234"/>
                <a:gd name="connsiteY0" fmla="*/ 0 h 577949"/>
                <a:gd name="connsiteX1" fmla="*/ 149623 w 161234"/>
                <a:gd name="connsiteY1" fmla="*/ 0 h 577949"/>
                <a:gd name="connsiteX2" fmla="*/ 149623 w 161234"/>
                <a:gd name="connsiteY2" fmla="*/ 577949 h 577949"/>
                <a:gd name="connsiteX3" fmla="*/ 5931 w 161234"/>
                <a:gd name="connsiteY3" fmla="*/ 577949 h 577949"/>
                <a:gd name="connsiteX4" fmla="*/ 5931 w 161234"/>
                <a:gd name="connsiteY4" fmla="*/ 0 h 57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7"/>
            <p:cNvSpPr/>
            <p:nvPr/>
          </p:nvSpPr>
          <p:spPr>
            <a:xfrm>
              <a:off x="4309061" y="845920"/>
              <a:ext cx="90446" cy="577949"/>
            </a:xfrm>
            <a:custGeom>
              <a:avLst/>
              <a:gdLst>
                <a:gd name="connsiteX0" fmla="*/ 0 w 143692"/>
                <a:gd name="connsiteY0" fmla="*/ 0 h 577949"/>
                <a:gd name="connsiteX1" fmla="*/ 143692 w 143692"/>
                <a:gd name="connsiteY1" fmla="*/ 0 h 577949"/>
                <a:gd name="connsiteX2" fmla="*/ 143692 w 143692"/>
                <a:gd name="connsiteY2" fmla="*/ 577949 h 577949"/>
                <a:gd name="connsiteX3" fmla="*/ 0 w 143692"/>
                <a:gd name="connsiteY3" fmla="*/ 577949 h 577949"/>
                <a:gd name="connsiteX4" fmla="*/ 0 w 143692"/>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61109"/>
                <a:gd name="connsiteY0" fmla="*/ 0 h 577949"/>
                <a:gd name="connsiteX1" fmla="*/ 161109 w 161109"/>
                <a:gd name="connsiteY1" fmla="*/ 0 h 577949"/>
                <a:gd name="connsiteX2" fmla="*/ 161109 w 161109"/>
                <a:gd name="connsiteY2" fmla="*/ 577949 h 577949"/>
                <a:gd name="connsiteX3" fmla="*/ 17417 w 161109"/>
                <a:gd name="connsiteY3" fmla="*/ 577949 h 577949"/>
                <a:gd name="connsiteX4" fmla="*/ 17417 w 161109"/>
                <a:gd name="connsiteY4" fmla="*/ 0 h 577949"/>
                <a:gd name="connsiteX0" fmla="*/ 17417 w 172720"/>
                <a:gd name="connsiteY0" fmla="*/ 0 h 577949"/>
                <a:gd name="connsiteX1" fmla="*/ 161109 w 172720"/>
                <a:gd name="connsiteY1" fmla="*/ 0 h 577949"/>
                <a:gd name="connsiteX2" fmla="*/ 161109 w 172720"/>
                <a:gd name="connsiteY2" fmla="*/ 577949 h 577949"/>
                <a:gd name="connsiteX3" fmla="*/ 17417 w 172720"/>
                <a:gd name="connsiteY3" fmla="*/ 577949 h 577949"/>
                <a:gd name="connsiteX4" fmla="*/ 17417 w 172720"/>
                <a:gd name="connsiteY4" fmla="*/ 0 h 577949"/>
                <a:gd name="connsiteX0" fmla="*/ 13882 w 169185"/>
                <a:gd name="connsiteY0" fmla="*/ 0 h 577949"/>
                <a:gd name="connsiteX1" fmla="*/ 157574 w 169185"/>
                <a:gd name="connsiteY1" fmla="*/ 0 h 577949"/>
                <a:gd name="connsiteX2" fmla="*/ 157574 w 169185"/>
                <a:gd name="connsiteY2" fmla="*/ 577949 h 577949"/>
                <a:gd name="connsiteX3" fmla="*/ 13882 w 169185"/>
                <a:gd name="connsiteY3" fmla="*/ 577949 h 577949"/>
                <a:gd name="connsiteX4" fmla="*/ 13882 w 169185"/>
                <a:gd name="connsiteY4" fmla="*/ 0 h 577949"/>
                <a:gd name="connsiteX0" fmla="*/ 5931 w 161234"/>
                <a:gd name="connsiteY0" fmla="*/ 0 h 577949"/>
                <a:gd name="connsiteX1" fmla="*/ 149623 w 161234"/>
                <a:gd name="connsiteY1" fmla="*/ 0 h 577949"/>
                <a:gd name="connsiteX2" fmla="*/ 149623 w 161234"/>
                <a:gd name="connsiteY2" fmla="*/ 577949 h 577949"/>
                <a:gd name="connsiteX3" fmla="*/ 5931 w 161234"/>
                <a:gd name="connsiteY3" fmla="*/ 577949 h 577949"/>
                <a:gd name="connsiteX4" fmla="*/ 5931 w 161234"/>
                <a:gd name="connsiteY4" fmla="*/ 0 h 57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34" h="577949">
                  <a:moveTo>
                    <a:pt x="5931" y="0"/>
                  </a:moveTo>
                  <a:lnTo>
                    <a:pt x="149623" y="0"/>
                  </a:lnTo>
                  <a:cubicBezTo>
                    <a:pt x="149623" y="192650"/>
                    <a:pt x="175748" y="346110"/>
                    <a:pt x="149623" y="577949"/>
                  </a:cubicBezTo>
                  <a:lnTo>
                    <a:pt x="5931" y="577949"/>
                  </a:lnTo>
                  <a:cubicBezTo>
                    <a:pt x="24981" y="370059"/>
                    <a:pt x="-14208" y="257964"/>
                    <a:pt x="5931" y="0"/>
                  </a:cubicBezTo>
                  <a:close/>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2"/>
            <p:cNvSpPr/>
            <p:nvPr/>
          </p:nvSpPr>
          <p:spPr>
            <a:xfrm>
              <a:off x="3534044" y="1292184"/>
              <a:ext cx="5078686"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 fmla="*/ 0 w 6224954"/>
                <a:gd name="connsiteY0" fmla="*/ 372433 h 744866"/>
                <a:gd name="connsiteX1" fmla="*/ 372433 w 6224954"/>
                <a:gd name="connsiteY1" fmla="*/ 0 h 744866"/>
                <a:gd name="connsiteX2" fmla="*/ 5852521 w 6224954"/>
                <a:gd name="connsiteY2" fmla="*/ 0 h 744866"/>
                <a:gd name="connsiteX3" fmla="*/ 6224954 w 6224954"/>
                <a:gd name="connsiteY3" fmla="*/ 372433 h 744866"/>
                <a:gd name="connsiteX4" fmla="*/ 6224953 w 6224954"/>
                <a:gd name="connsiteY4" fmla="*/ 372433 h 744866"/>
                <a:gd name="connsiteX5" fmla="*/ 5852520 w 6224954"/>
                <a:gd name="connsiteY5" fmla="*/ 744866 h 744866"/>
                <a:gd name="connsiteX6" fmla="*/ 372433 w 6224954"/>
                <a:gd name="connsiteY6" fmla="*/ 744865 h 744866"/>
                <a:gd name="connsiteX7" fmla="*/ 0 w 6224954"/>
                <a:gd name="connsiteY7" fmla="*/ 372432 h 744866"/>
                <a:gd name="connsiteX8" fmla="*/ 0 w 6224954"/>
                <a:gd name="connsiteY8" fmla="*/ 372433 h 74486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372433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8696"/>
                <a:gd name="connsiteX1" fmla="*/ 372433 w 6224954"/>
                <a:gd name="connsiteY1" fmla="*/ 9041 h 758696"/>
                <a:gd name="connsiteX2" fmla="*/ 5852521 w 6224954"/>
                <a:gd name="connsiteY2" fmla="*/ 9041 h 758696"/>
                <a:gd name="connsiteX3" fmla="*/ 6224954 w 6224954"/>
                <a:gd name="connsiteY3" fmla="*/ 381474 h 758696"/>
                <a:gd name="connsiteX4" fmla="*/ 6224953 w 6224954"/>
                <a:gd name="connsiteY4" fmla="*/ 381474 h 758696"/>
                <a:gd name="connsiteX5" fmla="*/ 5852520 w 6224954"/>
                <a:gd name="connsiteY5" fmla="*/ 753907 h 758696"/>
                <a:gd name="connsiteX6" fmla="*/ 4466492 w 6224954"/>
                <a:gd name="connsiteY6" fmla="*/ 758696 h 758696"/>
                <a:gd name="connsiteX7" fmla="*/ 266925 w 6224954"/>
                <a:gd name="connsiteY7" fmla="*/ 753906 h 758696"/>
                <a:gd name="connsiteX8" fmla="*/ 0 w 6224954"/>
                <a:gd name="connsiteY8" fmla="*/ 381473 h 758696"/>
                <a:gd name="connsiteX9" fmla="*/ 0 w 6224954"/>
                <a:gd name="connsiteY9" fmla="*/ 381474 h 75869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4478215 w 6224954"/>
                <a:gd name="connsiteY6" fmla="*/ 735250 h 753907"/>
                <a:gd name="connsiteX7" fmla="*/ 266925 w 6224954"/>
                <a:gd name="connsiteY7" fmla="*/ 753906 h 753907"/>
                <a:gd name="connsiteX8" fmla="*/ 0 w 6224954"/>
                <a:gd name="connsiteY8" fmla="*/ 381473 h 753907"/>
                <a:gd name="connsiteX9" fmla="*/ 0 w 6224954"/>
                <a:gd name="connsiteY9" fmla="*/ 381474 h 753907"/>
                <a:gd name="connsiteX0" fmla="*/ 0 w 6224954"/>
                <a:gd name="connsiteY0" fmla="*/ 381474 h 762976"/>
                <a:gd name="connsiteX1" fmla="*/ 372433 w 6224954"/>
                <a:gd name="connsiteY1" fmla="*/ 9041 h 762976"/>
                <a:gd name="connsiteX2" fmla="*/ 5852521 w 6224954"/>
                <a:gd name="connsiteY2" fmla="*/ 9041 h 762976"/>
                <a:gd name="connsiteX3" fmla="*/ 6224954 w 6224954"/>
                <a:gd name="connsiteY3" fmla="*/ 381474 h 762976"/>
                <a:gd name="connsiteX4" fmla="*/ 6224953 w 6224954"/>
                <a:gd name="connsiteY4" fmla="*/ 381474 h 762976"/>
                <a:gd name="connsiteX5" fmla="*/ 5852520 w 6224954"/>
                <a:gd name="connsiteY5" fmla="*/ 753907 h 762976"/>
                <a:gd name="connsiteX6" fmla="*/ 4478215 w 6224954"/>
                <a:gd name="connsiteY6" fmla="*/ 735250 h 762976"/>
                <a:gd name="connsiteX7" fmla="*/ 266925 w 6224954"/>
                <a:gd name="connsiteY7" fmla="*/ 753906 h 762976"/>
                <a:gd name="connsiteX8" fmla="*/ 0 w 6224954"/>
                <a:gd name="connsiteY8" fmla="*/ 381473 h 762976"/>
                <a:gd name="connsiteX9" fmla="*/ 0 w 6224954"/>
                <a:gd name="connsiteY9" fmla="*/ 381474 h 762976"/>
                <a:gd name="connsiteX0" fmla="*/ 0 w 6224954"/>
                <a:gd name="connsiteY0" fmla="*/ 381474 h 775031"/>
                <a:gd name="connsiteX1" fmla="*/ 372433 w 6224954"/>
                <a:gd name="connsiteY1" fmla="*/ 9041 h 775031"/>
                <a:gd name="connsiteX2" fmla="*/ 5852521 w 6224954"/>
                <a:gd name="connsiteY2" fmla="*/ 9041 h 775031"/>
                <a:gd name="connsiteX3" fmla="*/ 6224954 w 6224954"/>
                <a:gd name="connsiteY3" fmla="*/ 381474 h 775031"/>
                <a:gd name="connsiteX4" fmla="*/ 6224953 w 6224954"/>
                <a:gd name="connsiteY4" fmla="*/ 381474 h 775031"/>
                <a:gd name="connsiteX5" fmla="*/ 5852520 w 6224954"/>
                <a:gd name="connsiteY5" fmla="*/ 753907 h 775031"/>
                <a:gd name="connsiteX6" fmla="*/ 4478215 w 6224954"/>
                <a:gd name="connsiteY6" fmla="*/ 735250 h 775031"/>
                <a:gd name="connsiteX7" fmla="*/ 266925 w 6224954"/>
                <a:gd name="connsiteY7" fmla="*/ 753906 h 775031"/>
                <a:gd name="connsiteX8" fmla="*/ 0 w 6224954"/>
                <a:gd name="connsiteY8" fmla="*/ 381473 h 775031"/>
                <a:gd name="connsiteX9" fmla="*/ 0 w 6224954"/>
                <a:gd name="connsiteY9" fmla="*/ 381474 h 775031"/>
                <a:gd name="connsiteX0" fmla="*/ 0 w 6224954"/>
                <a:gd name="connsiteY0" fmla="*/ 381474 h 779176"/>
                <a:gd name="connsiteX1" fmla="*/ 372433 w 6224954"/>
                <a:gd name="connsiteY1" fmla="*/ 9041 h 779176"/>
                <a:gd name="connsiteX2" fmla="*/ 5852521 w 6224954"/>
                <a:gd name="connsiteY2" fmla="*/ 9041 h 779176"/>
                <a:gd name="connsiteX3" fmla="*/ 6224954 w 6224954"/>
                <a:gd name="connsiteY3" fmla="*/ 381474 h 779176"/>
                <a:gd name="connsiteX4" fmla="*/ 6224953 w 6224954"/>
                <a:gd name="connsiteY4" fmla="*/ 381474 h 779176"/>
                <a:gd name="connsiteX5" fmla="*/ 5852520 w 6224954"/>
                <a:gd name="connsiteY5" fmla="*/ 753907 h 779176"/>
                <a:gd name="connsiteX6" fmla="*/ 4478215 w 6224954"/>
                <a:gd name="connsiteY6" fmla="*/ 735250 h 779176"/>
                <a:gd name="connsiteX7" fmla="*/ 266925 w 6224954"/>
                <a:gd name="connsiteY7" fmla="*/ 753906 h 779176"/>
                <a:gd name="connsiteX8" fmla="*/ 0 w 6224954"/>
                <a:gd name="connsiteY8" fmla="*/ 381473 h 779176"/>
                <a:gd name="connsiteX9" fmla="*/ 0 w 6224954"/>
                <a:gd name="connsiteY9" fmla="*/ 381474 h 779176"/>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01507 w 6224954"/>
                <a:gd name="connsiteY4" fmla="*/ 3697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107723 w 6224954"/>
                <a:gd name="connsiteY4" fmla="*/ 5221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166338"/>
                <a:gd name="connsiteY0" fmla="*/ 381474 h 782230"/>
                <a:gd name="connsiteX1" fmla="*/ 372433 w 6166338"/>
                <a:gd name="connsiteY1" fmla="*/ 9041 h 782230"/>
                <a:gd name="connsiteX2" fmla="*/ 5852521 w 6166338"/>
                <a:gd name="connsiteY2" fmla="*/ 9041 h 782230"/>
                <a:gd name="connsiteX3" fmla="*/ 6166338 w 6166338"/>
                <a:gd name="connsiteY3" fmla="*/ 358028 h 782230"/>
                <a:gd name="connsiteX4" fmla="*/ 5852520 w 6166338"/>
                <a:gd name="connsiteY4" fmla="*/ 753907 h 782230"/>
                <a:gd name="connsiteX5" fmla="*/ 4501661 w 6166338"/>
                <a:gd name="connsiteY5" fmla="*/ 746973 h 782230"/>
                <a:gd name="connsiteX6" fmla="*/ 266925 w 6166338"/>
                <a:gd name="connsiteY6" fmla="*/ 753906 h 782230"/>
                <a:gd name="connsiteX7" fmla="*/ 0 w 6166338"/>
                <a:gd name="connsiteY7" fmla="*/ 381473 h 782230"/>
                <a:gd name="connsiteX8" fmla="*/ 0 w 6166338"/>
                <a:gd name="connsiteY8" fmla="*/ 381474 h 782230"/>
                <a:gd name="connsiteX0" fmla="*/ 0 w 6201144"/>
                <a:gd name="connsiteY0" fmla="*/ 381474 h 782230"/>
                <a:gd name="connsiteX1" fmla="*/ 372433 w 6201144"/>
                <a:gd name="connsiteY1" fmla="*/ 9041 h 782230"/>
                <a:gd name="connsiteX2" fmla="*/ 5852521 w 6201144"/>
                <a:gd name="connsiteY2" fmla="*/ 9041 h 782230"/>
                <a:gd name="connsiteX3" fmla="*/ 6166338 w 6201144"/>
                <a:gd name="connsiteY3" fmla="*/ 358028 h 782230"/>
                <a:gd name="connsiteX4" fmla="*/ 5852520 w 6201144"/>
                <a:gd name="connsiteY4" fmla="*/ 753907 h 782230"/>
                <a:gd name="connsiteX5" fmla="*/ 4501661 w 6201144"/>
                <a:gd name="connsiteY5" fmla="*/ 746973 h 782230"/>
                <a:gd name="connsiteX6" fmla="*/ 266925 w 6201144"/>
                <a:gd name="connsiteY6" fmla="*/ 753906 h 782230"/>
                <a:gd name="connsiteX7" fmla="*/ 0 w 6201144"/>
                <a:gd name="connsiteY7" fmla="*/ 381473 h 782230"/>
                <a:gd name="connsiteX8" fmla="*/ 0 w 6201144"/>
                <a:gd name="connsiteY8" fmla="*/ 381474 h 782230"/>
                <a:gd name="connsiteX0" fmla="*/ 0 w 6173435"/>
                <a:gd name="connsiteY0" fmla="*/ 381474 h 782230"/>
                <a:gd name="connsiteX1" fmla="*/ 372433 w 6173435"/>
                <a:gd name="connsiteY1" fmla="*/ 9041 h 782230"/>
                <a:gd name="connsiteX2" fmla="*/ 5852521 w 6173435"/>
                <a:gd name="connsiteY2" fmla="*/ 9041 h 782230"/>
                <a:gd name="connsiteX3" fmla="*/ 6166338 w 6173435"/>
                <a:gd name="connsiteY3" fmla="*/ 358028 h 782230"/>
                <a:gd name="connsiteX4" fmla="*/ 5852520 w 6173435"/>
                <a:gd name="connsiteY4" fmla="*/ 753907 h 782230"/>
                <a:gd name="connsiteX5" fmla="*/ 4501661 w 6173435"/>
                <a:gd name="connsiteY5" fmla="*/ 746973 h 782230"/>
                <a:gd name="connsiteX6" fmla="*/ 266925 w 6173435"/>
                <a:gd name="connsiteY6" fmla="*/ 753906 h 782230"/>
                <a:gd name="connsiteX7" fmla="*/ 0 w 6173435"/>
                <a:gd name="connsiteY7" fmla="*/ 381473 h 782230"/>
                <a:gd name="connsiteX8" fmla="*/ 0 w 6173435"/>
                <a:gd name="connsiteY8" fmla="*/ 381474 h 782230"/>
                <a:gd name="connsiteX0" fmla="*/ 0 w 6170509"/>
                <a:gd name="connsiteY0" fmla="*/ 381474 h 782230"/>
                <a:gd name="connsiteX1" fmla="*/ 372433 w 6170509"/>
                <a:gd name="connsiteY1" fmla="*/ 9041 h 782230"/>
                <a:gd name="connsiteX2" fmla="*/ 5852521 w 6170509"/>
                <a:gd name="connsiteY2" fmla="*/ 9041 h 782230"/>
                <a:gd name="connsiteX3" fmla="*/ 6166338 w 6170509"/>
                <a:gd name="connsiteY3" fmla="*/ 358028 h 782230"/>
                <a:gd name="connsiteX4" fmla="*/ 5852520 w 6170509"/>
                <a:gd name="connsiteY4" fmla="*/ 753907 h 782230"/>
                <a:gd name="connsiteX5" fmla="*/ 4501661 w 6170509"/>
                <a:gd name="connsiteY5" fmla="*/ 746973 h 782230"/>
                <a:gd name="connsiteX6" fmla="*/ 266925 w 6170509"/>
                <a:gd name="connsiteY6" fmla="*/ 753906 h 782230"/>
                <a:gd name="connsiteX7" fmla="*/ 0 w 6170509"/>
                <a:gd name="connsiteY7" fmla="*/ 381473 h 782230"/>
                <a:gd name="connsiteX8" fmla="*/ 0 w 6170509"/>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2424"/>
                <a:gd name="connsiteY0" fmla="*/ 381474 h 782230"/>
                <a:gd name="connsiteX1" fmla="*/ 372433 w 6172424"/>
                <a:gd name="connsiteY1" fmla="*/ 9041 h 782230"/>
                <a:gd name="connsiteX2" fmla="*/ 5852521 w 6172424"/>
                <a:gd name="connsiteY2" fmla="*/ 9041 h 782230"/>
                <a:gd name="connsiteX3" fmla="*/ 6166338 w 6172424"/>
                <a:gd name="connsiteY3" fmla="*/ 358028 h 782230"/>
                <a:gd name="connsiteX4" fmla="*/ 5852520 w 6172424"/>
                <a:gd name="connsiteY4" fmla="*/ 753907 h 782230"/>
                <a:gd name="connsiteX5" fmla="*/ 4501661 w 6172424"/>
                <a:gd name="connsiteY5" fmla="*/ 746973 h 782230"/>
                <a:gd name="connsiteX6" fmla="*/ 266925 w 6172424"/>
                <a:gd name="connsiteY6" fmla="*/ 753906 h 782230"/>
                <a:gd name="connsiteX7" fmla="*/ 0 w 6172424"/>
                <a:gd name="connsiteY7" fmla="*/ 381473 h 782230"/>
                <a:gd name="connsiteX8" fmla="*/ 0 w 6172424"/>
                <a:gd name="connsiteY8" fmla="*/ 381474 h 782230"/>
                <a:gd name="connsiteX0" fmla="*/ 0 w 6150440"/>
                <a:gd name="connsiteY0" fmla="*/ 381474 h 782230"/>
                <a:gd name="connsiteX1" fmla="*/ 372433 w 6150440"/>
                <a:gd name="connsiteY1" fmla="*/ 9041 h 782230"/>
                <a:gd name="connsiteX2" fmla="*/ 5852521 w 6150440"/>
                <a:gd name="connsiteY2" fmla="*/ 9041 h 782230"/>
                <a:gd name="connsiteX3" fmla="*/ 6143042 w 6150440"/>
                <a:gd name="connsiteY3" fmla="*/ 418770 h 782230"/>
                <a:gd name="connsiteX4" fmla="*/ 5852520 w 6150440"/>
                <a:gd name="connsiteY4" fmla="*/ 753907 h 782230"/>
                <a:gd name="connsiteX5" fmla="*/ 4501661 w 6150440"/>
                <a:gd name="connsiteY5" fmla="*/ 746973 h 782230"/>
                <a:gd name="connsiteX6" fmla="*/ 266925 w 6150440"/>
                <a:gd name="connsiteY6" fmla="*/ 753906 h 782230"/>
                <a:gd name="connsiteX7" fmla="*/ 0 w 6150440"/>
                <a:gd name="connsiteY7" fmla="*/ 381473 h 782230"/>
                <a:gd name="connsiteX8" fmla="*/ 0 w 6150440"/>
                <a:gd name="connsiteY8" fmla="*/ 381474 h 782230"/>
                <a:gd name="connsiteX0" fmla="*/ 0 w 6146769"/>
                <a:gd name="connsiteY0" fmla="*/ 381474 h 782230"/>
                <a:gd name="connsiteX1" fmla="*/ 372433 w 6146769"/>
                <a:gd name="connsiteY1" fmla="*/ 9041 h 782230"/>
                <a:gd name="connsiteX2" fmla="*/ 5852521 w 6146769"/>
                <a:gd name="connsiteY2" fmla="*/ 9041 h 782230"/>
                <a:gd name="connsiteX3" fmla="*/ 6143042 w 6146769"/>
                <a:gd name="connsiteY3" fmla="*/ 418770 h 782230"/>
                <a:gd name="connsiteX4" fmla="*/ 5852520 w 6146769"/>
                <a:gd name="connsiteY4" fmla="*/ 753907 h 782230"/>
                <a:gd name="connsiteX5" fmla="*/ 4501661 w 6146769"/>
                <a:gd name="connsiteY5" fmla="*/ 746973 h 782230"/>
                <a:gd name="connsiteX6" fmla="*/ 266925 w 6146769"/>
                <a:gd name="connsiteY6" fmla="*/ 753906 h 782230"/>
                <a:gd name="connsiteX7" fmla="*/ 0 w 6146769"/>
                <a:gd name="connsiteY7" fmla="*/ 381473 h 782230"/>
                <a:gd name="connsiteX8" fmla="*/ 0 w 6146769"/>
                <a:gd name="connsiteY8" fmla="*/ 381474 h 782230"/>
                <a:gd name="connsiteX0" fmla="*/ 0 w 6144359"/>
                <a:gd name="connsiteY0" fmla="*/ 381474 h 782230"/>
                <a:gd name="connsiteX1" fmla="*/ 372433 w 6144359"/>
                <a:gd name="connsiteY1" fmla="*/ 9041 h 782230"/>
                <a:gd name="connsiteX2" fmla="*/ 5852521 w 6144359"/>
                <a:gd name="connsiteY2" fmla="*/ 9041 h 782230"/>
                <a:gd name="connsiteX3" fmla="*/ 6143042 w 6144359"/>
                <a:gd name="connsiteY3" fmla="*/ 418770 h 782230"/>
                <a:gd name="connsiteX4" fmla="*/ 5852520 w 6144359"/>
                <a:gd name="connsiteY4" fmla="*/ 753907 h 782230"/>
                <a:gd name="connsiteX5" fmla="*/ 4501661 w 6144359"/>
                <a:gd name="connsiteY5" fmla="*/ 746973 h 782230"/>
                <a:gd name="connsiteX6" fmla="*/ 266925 w 6144359"/>
                <a:gd name="connsiteY6" fmla="*/ 753906 h 782230"/>
                <a:gd name="connsiteX7" fmla="*/ 0 w 6144359"/>
                <a:gd name="connsiteY7" fmla="*/ 381473 h 782230"/>
                <a:gd name="connsiteX8" fmla="*/ 0 w 6144359"/>
                <a:gd name="connsiteY8" fmla="*/ 381474 h 782230"/>
                <a:gd name="connsiteX0" fmla="*/ 0 w 6144288"/>
                <a:gd name="connsiteY0" fmla="*/ 381474 h 782230"/>
                <a:gd name="connsiteX1" fmla="*/ 372433 w 6144288"/>
                <a:gd name="connsiteY1" fmla="*/ 9041 h 782230"/>
                <a:gd name="connsiteX2" fmla="*/ 5852521 w 6144288"/>
                <a:gd name="connsiteY2" fmla="*/ 9041 h 782230"/>
                <a:gd name="connsiteX3" fmla="*/ 6143042 w 6144288"/>
                <a:gd name="connsiteY3" fmla="*/ 418770 h 782230"/>
                <a:gd name="connsiteX4" fmla="*/ 5852520 w 6144288"/>
                <a:gd name="connsiteY4" fmla="*/ 753907 h 782230"/>
                <a:gd name="connsiteX5" fmla="*/ 4501661 w 6144288"/>
                <a:gd name="connsiteY5" fmla="*/ 746973 h 782230"/>
                <a:gd name="connsiteX6" fmla="*/ 266925 w 6144288"/>
                <a:gd name="connsiteY6" fmla="*/ 753906 h 782230"/>
                <a:gd name="connsiteX7" fmla="*/ 0 w 6144288"/>
                <a:gd name="connsiteY7" fmla="*/ 381473 h 782230"/>
                <a:gd name="connsiteX8" fmla="*/ 0 w 6144288"/>
                <a:gd name="connsiteY8" fmla="*/ 381474 h 782230"/>
                <a:gd name="connsiteX0" fmla="*/ 0 w 6144269"/>
                <a:gd name="connsiteY0" fmla="*/ 381474 h 782230"/>
                <a:gd name="connsiteX1" fmla="*/ 372433 w 6144269"/>
                <a:gd name="connsiteY1" fmla="*/ 9041 h 782230"/>
                <a:gd name="connsiteX2" fmla="*/ 5852521 w 6144269"/>
                <a:gd name="connsiteY2" fmla="*/ 9041 h 782230"/>
                <a:gd name="connsiteX3" fmla="*/ 6143042 w 6144269"/>
                <a:gd name="connsiteY3" fmla="*/ 418770 h 782230"/>
                <a:gd name="connsiteX4" fmla="*/ 5852520 w 6144269"/>
                <a:gd name="connsiteY4" fmla="*/ 753907 h 782230"/>
                <a:gd name="connsiteX5" fmla="*/ 4501661 w 6144269"/>
                <a:gd name="connsiteY5" fmla="*/ 746973 h 782230"/>
                <a:gd name="connsiteX6" fmla="*/ 266925 w 6144269"/>
                <a:gd name="connsiteY6" fmla="*/ 753906 h 782230"/>
                <a:gd name="connsiteX7" fmla="*/ 0 w 6144269"/>
                <a:gd name="connsiteY7" fmla="*/ 381473 h 782230"/>
                <a:gd name="connsiteX8" fmla="*/ 0 w 6144269"/>
                <a:gd name="connsiteY8" fmla="*/ 381474 h 782230"/>
                <a:gd name="connsiteX0" fmla="*/ 0 w 6144414"/>
                <a:gd name="connsiteY0" fmla="*/ 381474 h 782230"/>
                <a:gd name="connsiteX1" fmla="*/ 372433 w 6144414"/>
                <a:gd name="connsiteY1" fmla="*/ 9041 h 782230"/>
                <a:gd name="connsiteX2" fmla="*/ 5852521 w 6144414"/>
                <a:gd name="connsiteY2" fmla="*/ 9041 h 782230"/>
                <a:gd name="connsiteX3" fmla="*/ 6143042 w 6144414"/>
                <a:gd name="connsiteY3" fmla="*/ 418770 h 782230"/>
                <a:gd name="connsiteX4" fmla="*/ 5852520 w 6144414"/>
                <a:gd name="connsiteY4" fmla="*/ 753907 h 782230"/>
                <a:gd name="connsiteX5" fmla="*/ 4501661 w 6144414"/>
                <a:gd name="connsiteY5" fmla="*/ 746973 h 782230"/>
                <a:gd name="connsiteX6" fmla="*/ 266925 w 6144414"/>
                <a:gd name="connsiteY6" fmla="*/ 753906 h 782230"/>
                <a:gd name="connsiteX7" fmla="*/ 0 w 6144414"/>
                <a:gd name="connsiteY7" fmla="*/ 381473 h 782230"/>
                <a:gd name="connsiteX8" fmla="*/ 0 w 6144414"/>
                <a:gd name="connsiteY8" fmla="*/ 381474 h 782230"/>
                <a:gd name="connsiteX0" fmla="*/ 0 w 6148663"/>
                <a:gd name="connsiteY0" fmla="*/ 381474 h 782230"/>
                <a:gd name="connsiteX1" fmla="*/ 372433 w 6148663"/>
                <a:gd name="connsiteY1" fmla="*/ 9041 h 782230"/>
                <a:gd name="connsiteX2" fmla="*/ 5852521 w 6148663"/>
                <a:gd name="connsiteY2" fmla="*/ 9041 h 782230"/>
                <a:gd name="connsiteX3" fmla="*/ 6143042 w 6148663"/>
                <a:gd name="connsiteY3" fmla="*/ 418770 h 782230"/>
                <a:gd name="connsiteX4" fmla="*/ 5852520 w 6148663"/>
                <a:gd name="connsiteY4" fmla="*/ 753907 h 782230"/>
                <a:gd name="connsiteX5" fmla="*/ 4501661 w 6148663"/>
                <a:gd name="connsiteY5" fmla="*/ 746973 h 782230"/>
                <a:gd name="connsiteX6" fmla="*/ 266925 w 6148663"/>
                <a:gd name="connsiteY6" fmla="*/ 753906 h 782230"/>
                <a:gd name="connsiteX7" fmla="*/ 0 w 6148663"/>
                <a:gd name="connsiteY7" fmla="*/ 381473 h 782230"/>
                <a:gd name="connsiteX8" fmla="*/ 0 w 6148663"/>
                <a:gd name="connsiteY8" fmla="*/ 381474 h 78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8663" h="782230">
                  <a:moveTo>
                    <a:pt x="0" y="381474"/>
                  </a:moveTo>
                  <a:cubicBezTo>
                    <a:pt x="0" y="175785"/>
                    <a:pt x="84682" y="9041"/>
                    <a:pt x="372433" y="9041"/>
                  </a:cubicBezTo>
                  <a:cubicBezTo>
                    <a:pt x="2128791" y="55933"/>
                    <a:pt x="4107886" y="-26128"/>
                    <a:pt x="5852521" y="9041"/>
                  </a:cubicBezTo>
                  <a:cubicBezTo>
                    <a:pt x="6149534" y="-2227"/>
                    <a:pt x="6161754" y="236860"/>
                    <a:pt x="6143042" y="418770"/>
                  </a:cubicBezTo>
                  <a:cubicBezTo>
                    <a:pt x="6124330" y="600680"/>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tx1">
                <a:lumMod val="95000"/>
                <a:lumOff val="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2"/>
            <p:cNvSpPr/>
            <p:nvPr/>
          </p:nvSpPr>
          <p:spPr>
            <a:xfrm>
              <a:off x="3533159" y="1389576"/>
              <a:ext cx="5070570" cy="754845"/>
            </a:xfrm>
            <a:custGeom>
              <a:avLst/>
              <a:gdLst>
                <a:gd name="connsiteX0" fmla="*/ 0 w 6224953"/>
                <a:gd name="connsiteY0" fmla="*/ 372433 h 744865"/>
                <a:gd name="connsiteX1" fmla="*/ 372433 w 6224953"/>
                <a:gd name="connsiteY1" fmla="*/ 0 h 744865"/>
                <a:gd name="connsiteX2" fmla="*/ 5852521 w 6224953"/>
                <a:gd name="connsiteY2" fmla="*/ 0 h 744865"/>
                <a:gd name="connsiteX3" fmla="*/ 6224954 w 6224953"/>
                <a:gd name="connsiteY3" fmla="*/ 372433 h 744865"/>
                <a:gd name="connsiteX4" fmla="*/ 6224953 w 6224953"/>
                <a:gd name="connsiteY4" fmla="*/ 372433 h 744865"/>
                <a:gd name="connsiteX5" fmla="*/ 5852520 w 6224953"/>
                <a:gd name="connsiteY5" fmla="*/ 744866 h 744865"/>
                <a:gd name="connsiteX6" fmla="*/ 372433 w 6224953"/>
                <a:gd name="connsiteY6" fmla="*/ 744865 h 744865"/>
                <a:gd name="connsiteX7" fmla="*/ 0 w 6224953"/>
                <a:gd name="connsiteY7" fmla="*/ 372432 h 744865"/>
                <a:gd name="connsiteX8" fmla="*/ 0 w 6224953"/>
                <a:gd name="connsiteY8" fmla="*/ 372433 h 744865"/>
                <a:gd name="connsiteX0" fmla="*/ 0 w 6224954"/>
                <a:gd name="connsiteY0" fmla="*/ 372433 h 744866"/>
                <a:gd name="connsiteX1" fmla="*/ 372433 w 6224954"/>
                <a:gd name="connsiteY1" fmla="*/ 0 h 744866"/>
                <a:gd name="connsiteX2" fmla="*/ 5852521 w 6224954"/>
                <a:gd name="connsiteY2" fmla="*/ 0 h 744866"/>
                <a:gd name="connsiteX3" fmla="*/ 6224954 w 6224954"/>
                <a:gd name="connsiteY3" fmla="*/ 372433 h 744866"/>
                <a:gd name="connsiteX4" fmla="*/ 6224953 w 6224954"/>
                <a:gd name="connsiteY4" fmla="*/ 372433 h 744866"/>
                <a:gd name="connsiteX5" fmla="*/ 5852520 w 6224954"/>
                <a:gd name="connsiteY5" fmla="*/ 744866 h 744866"/>
                <a:gd name="connsiteX6" fmla="*/ 372433 w 6224954"/>
                <a:gd name="connsiteY6" fmla="*/ 744865 h 744866"/>
                <a:gd name="connsiteX7" fmla="*/ 0 w 6224954"/>
                <a:gd name="connsiteY7" fmla="*/ 372432 h 744866"/>
                <a:gd name="connsiteX8" fmla="*/ 0 w 6224954"/>
                <a:gd name="connsiteY8" fmla="*/ 372433 h 74486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372433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266925 w 6224954"/>
                <a:gd name="connsiteY6" fmla="*/ 753906 h 753907"/>
                <a:gd name="connsiteX7" fmla="*/ 0 w 6224954"/>
                <a:gd name="connsiteY7" fmla="*/ 381473 h 753907"/>
                <a:gd name="connsiteX8" fmla="*/ 0 w 6224954"/>
                <a:gd name="connsiteY8" fmla="*/ 381474 h 753907"/>
                <a:gd name="connsiteX0" fmla="*/ 0 w 6224954"/>
                <a:gd name="connsiteY0" fmla="*/ 381474 h 758696"/>
                <a:gd name="connsiteX1" fmla="*/ 372433 w 6224954"/>
                <a:gd name="connsiteY1" fmla="*/ 9041 h 758696"/>
                <a:gd name="connsiteX2" fmla="*/ 5852521 w 6224954"/>
                <a:gd name="connsiteY2" fmla="*/ 9041 h 758696"/>
                <a:gd name="connsiteX3" fmla="*/ 6224954 w 6224954"/>
                <a:gd name="connsiteY3" fmla="*/ 381474 h 758696"/>
                <a:gd name="connsiteX4" fmla="*/ 6224953 w 6224954"/>
                <a:gd name="connsiteY4" fmla="*/ 381474 h 758696"/>
                <a:gd name="connsiteX5" fmla="*/ 5852520 w 6224954"/>
                <a:gd name="connsiteY5" fmla="*/ 753907 h 758696"/>
                <a:gd name="connsiteX6" fmla="*/ 4466492 w 6224954"/>
                <a:gd name="connsiteY6" fmla="*/ 758696 h 758696"/>
                <a:gd name="connsiteX7" fmla="*/ 266925 w 6224954"/>
                <a:gd name="connsiteY7" fmla="*/ 753906 h 758696"/>
                <a:gd name="connsiteX8" fmla="*/ 0 w 6224954"/>
                <a:gd name="connsiteY8" fmla="*/ 381473 h 758696"/>
                <a:gd name="connsiteX9" fmla="*/ 0 w 6224954"/>
                <a:gd name="connsiteY9" fmla="*/ 381474 h 758696"/>
                <a:gd name="connsiteX0" fmla="*/ 0 w 6224954"/>
                <a:gd name="connsiteY0" fmla="*/ 381474 h 753907"/>
                <a:gd name="connsiteX1" fmla="*/ 372433 w 6224954"/>
                <a:gd name="connsiteY1" fmla="*/ 9041 h 753907"/>
                <a:gd name="connsiteX2" fmla="*/ 5852521 w 6224954"/>
                <a:gd name="connsiteY2" fmla="*/ 9041 h 753907"/>
                <a:gd name="connsiteX3" fmla="*/ 6224954 w 6224954"/>
                <a:gd name="connsiteY3" fmla="*/ 381474 h 753907"/>
                <a:gd name="connsiteX4" fmla="*/ 6224953 w 6224954"/>
                <a:gd name="connsiteY4" fmla="*/ 381474 h 753907"/>
                <a:gd name="connsiteX5" fmla="*/ 5852520 w 6224954"/>
                <a:gd name="connsiteY5" fmla="*/ 753907 h 753907"/>
                <a:gd name="connsiteX6" fmla="*/ 4478215 w 6224954"/>
                <a:gd name="connsiteY6" fmla="*/ 735250 h 753907"/>
                <a:gd name="connsiteX7" fmla="*/ 266925 w 6224954"/>
                <a:gd name="connsiteY7" fmla="*/ 753906 h 753907"/>
                <a:gd name="connsiteX8" fmla="*/ 0 w 6224954"/>
                <a:gd name="connsiteY8" fmla="*/ 381473 h 753907"/>
                <a:gd name="connsiteX9" fmla="*/ 0 w 6224954"/>
                <a:gd name="connsiteY9" fmla="*/ 381474 h 753907"/>
                <a:gd name="connsiteX0" fmla="*/ 0 w 6224954"/>
                <a:gd name="connsiteY0" fmla="*/ 381474 h 762976"/>
                <a:gd name="connsiteX1" fmla="*/ 372433 w 6224954"/>
                <a:gd name="connsiteY1" fmla="*/ 9041 h 762976"/>
                <a:gd name="connsiteX2" fmla="*/ 5852521 w 6224954"/>
                <a:gd name="connsiteY2" fmla="*/ 9041 h 762976"/>
                <a:gd name="connsiteX3" fmla="*/ 6224954 w 6224954"/>
                <a:gd name="connsiteY3" fmla="*/ 381474 h 762976"/>
                <a:gd name="connsiteX4" fmla="*/ 6224953 w 6224954"/>
                <a:gd name="connsiteY4" fmla="*/ 381474 h 762976"/>
                <a:gd name="connsiteX5" fmla="*/ 5852520 w 6224954"/>
                <a:gd name="connsiteY5" fmla="*/ 753907 h 762976"/>
                <a:gd name="connsiteX6" fmla="*/ 4478215 w 6224954"/>
                <a:gd name="connsiteY6" fmla="*/ 735250 h 762976"/>
                <a:gd name="connsiteX7" fmla="*/ 266925 w 6224954"/>
                <a:gd name="connsiteY7" fmla="*/ 753906 h 762976"/>
                <a:gd name="connsiteX8" fmla="*/ 0 w 6224954"/>
                <a:gd name="connsiteY8" fmla="*/ 381473 h 762976"/>
                <a:gd name="connsiteX9" fmla="*/ 0 w 6224954"/>
                <a:gd name="connsiteY9" fmla="*/ 381474 h 762976"/>
                <a:gd name="connsiteX0" fmla="*/ 0 w 6224954"/>
                <a:gd name="connsiteY0" fmla="*/ 381474 h 775031"/>
                <a:gd name="connsiteX1" fmla="*/ 372433 w 6224954"/>
                <a:gd name="connsiteY1" fmla="*/ 9041 h 775031"/>
                <a:gd name="connsiteX2" fmla="*/ 5852521 w 6224954"/>
                <a:gd name="connsiteY2" fmla="*/ 9041 h 775031"/>
                <a:gd name="connsiteX3" fmla="*/ 6224954 w 6224954"/>
                <a:gd name="connsiteY3" fmla="*/ 381474 h 775031"/>
                <a:gd name="connsiteX4" fmla="*/ 6224953 w 6224954"/>
                <a:gd name="connsiteY4" fmla="*/ 381474 h 775031"/>
                <a:gd name="connsiteX5" fmla="*/ 5852520 w 6224954"/>
                <a:gd name="connsiteY5" fmla="*/ 753907 h 775031"/>
                <a:gd name="connsiteX6" fmla="*/ 4478215 w 6224954"/>
                <a:gd name="connsiteY6" fmla="*/ 735250 h 775031"/>
                <a:gd name="connsiteX7" fmla="*/ 266925 w 6224954"/>
                <a:gd name="connsiteY7" fmla="*/ 753906 h 775031"/>
                <a:gd name="connsiteX8" fmla="*/ 0 w 6224954"/>
                <a:gd name="connsiteY8" fmla="*/ 381473 h 775031"/>
                <a:gd name="connsiteX9" fmla="*/ 0 w 6224954"/>
                <a:gd name="connsiteY9" fmla="*/ 381474 h 775031"/>
                <a:gd name="connsiteX0" fmla="*/ 0 w 6224954"/>
                <a:gd name="connsiteY0" fmla="*/ 381474 h 779176"/>
                <a:gd name="connsiteX1" fmla="*/ 372433 w 6224954"/>
                <a:gd name="connsiteY1" fmla="*/ 9041 h 779176"/>
                <a:gd name="connsiteX2" fmla="*/ 5852521 w 6224954"/>
                <a:gd name="connsiteY2" fmla="*/ 9041 h 779176"/>
                <a:gd name="connsiteX3" fmla="*/ 6224954 w 6224954"/>
                <a:gd name="connsiteY3" fmla="*/ 381474 h 779176"/>
                <a:gd name="connsiteX4" fmla="*/ 6224953 w 6224954"/>
                <a:gd name="connsiteY4" fmla="*/ 381474 h 779176"/>
                <a:gd name="connsiteX5" fmla="*/ 5852520 w 6224954"/>
                <a:gd name="connsiteY5" fmla="*/ 753907 h 779176"/>
                <a:gd name="connsiteX6" fmla="*/ 4478215 w 6224954"/>
                <a:gd name="connsiteY6" fmla="*/ 735250 h 779176"/>
                <a:gd name="connsiteX7" fmla="*/ 266925 w 6224954"/>
                <a:gd name="connsiteY7" fmla="*/ 753906 h 779176"/>
                <a:gd name="connsiteX8" fmla="*/ 0 w 6224954"/>
                <a:gd name="connsiteY8" fmla="*/ 381473 h 779176"/>
                <a:gd name="connsiteX9" fmla="*/ 0 w 6224954"/>
                <a:gd name="connsiteY9" fmla="*/ 381474 h 779176"/>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24953 w 6224954"/>
                <a:gd name="connsiteY4" fmla="*/ 381474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201507 w 6224954"/>
                <a:gd name="connsiteY4" fmla="*/ 3697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6107723 w 6224954"/>
                <a:gd name="connsiteY4" fmla="*/ 522151 h 782230"/>
                <a:gd name="connsiteX5" fmla="*/ 5852520 w 6224954"/>
                <a:gd name="connsiteY5" fmla="*/ 753907 h 782230"/>
                <a:gd name="connsiteX6" fmla="*/ 4501661 w 6224954"/>
                <a:gd name="connsiteY6" fmla="*/ 746973 h 782230"/>
                <a:gd name="connsiteX7" fmla="*/ 266925 w 6224954"/>
                <a:gd name="connsiteY7" fmla="*/ 753906 h 782230"/>
                <a:gd name="connsiteX8" fmla="*/ 0 w 6224954"/>
                <a:gd name="connsiteY8" fmla="*/ 381473 h 782230"/>
                <a:gd name="connsiteX9" fmla="*/ 0 w 6224954"/>
                <a:gd name="connsiteY9"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224954"/>
                <a:gd name="connsiteY0" fmla="*/ 381474 h 782230"/>
                <a:gd name="connsiteX1" fmla="*/ 372433 w 6224954"/>
                <a:gd name="connsiteY1" fmla="*/ 9041 h 782230"/>
                <a:gd name="connsiteX2" fmla="*/ 5852521 w 6224954"/>
                <a:gd name="connsiteY2" fmla="*/ 9041 h 782230"/>
                <a:gd name="connsiteX3" fmla="*/ 6224954 w 6224954"/>
                <a:gd name="connsiteY3" fmla="*/ 381474 h 782230"/>
                <a:gd name="connsiteX4" fmla="*/ 5852520 w 6224954"/>
                <a:gd name="connsiteY4" fmla="*/ 753907 h 782230"/>
                <a:gd name="connsiteX5" fmla="*/ 4501661 w 6224954"/>
                <a:gd name="connsiteY5" fmla="*/ 746973 h 782230"/>
                <a:gd name="connsiteX6" fmla="*/ 266925 w 6224954"/>
                <a:gd name="connsiteY6" fmla="*/ 753906 h 782230"/>
                <a:gd name="connsiteX7" fmla="*/ 0 w 6224954"/>
                <a:gd name="connsiteY7" fmla="*/ 381473 h 782230"/>
                <a:gd name="connsiteX8" fmla="*/ 0 w 6224954"/>
                <a:gd name="connsiteY8" fmla="*/ 381474 h 782230"/>
                <a:gd name="connsiteX0" fmla="*/ 0 w 6166338"/>
                <a:gd name="connsiteY0" fmla="*/ 381474 h 782230"/>
                <a:gd name="connsiteX1" fmla="*/ 372433 w 6166338"/>
                <a:gd name="connsiteY1" fmla="*/ 9041 h 782230"/>
                <a:gd name="connsiteX2" fmla="*/ 5852521 w 6166338"/>
                <a:gd name="connsiteY2" fmla="*/ 9041 h 782230"/>
                <a:gd name="connsiteX3" fmla="*/ 6166338 w 6166338"/>
                <a:gd name="connsiteY3" fmla="*/ 358028 h 782230"/>
                <a:gd name="connsiteX4" fmla="*/ 5852520 w 6166338"/>
                <a:gd name="connsiteY4" fmla="*/ 753907 h 782230"/>
                <a:gd name="connsiteX5" fmla="*/ 4501661 w 6166338"/>
                <a:gd name="connsiteY5" fmla="*/ 746973 h 782230"/>
                <a:gd name="connsiteX6" fmla="*/ 266925 w 6166338"/>
                <a:gd name="connsiteY6" fmla="*/ 753906 h 782230"/>
                <a:gd name="connsiteX7" fmla="*/ 0 w 6166338"/>
                <a:gd name="connsiteY7" fmla="*/ 381473 h 782230"/>
                <a:gd name="connsiteX8" fmla="*/ 0 w 6166338"/>
                <a:gd name="connsiteY8" fmla="*/ 381474 h 782230"/>
                <a:gd name="connsiteX0" fmla="*/ 0 w 6201144"/>
                <a:gd name="connsiteY0" fmla="*/ 381474 h 782230"/>
                <a:gd name="connsiteX1" fmla="*/ 372433 w 6201144"/>
                <a:gd name="connsiteY1" fmla="*/ 9041 h 782230"/>
                <a:gd name="connsiteX2" fmla="*/ 5852521 w 6201144"/>
                <a:gd name="connsiteY2" fmla="*/ 9041 h 782230"/>
                <a:gd name="connsiteX3" fmla="*/ 6166338 w 6201144"/>
                <a:gd name="connsiteY3" fmla="*/ 358028 h 782230"/>
                <a:gd name="connsiteX4" fmla="*/ 5852520 w 6201144"/>
                <a:gd name="connsiteY4" fmla="*/ 753907 h 782230"/>
                <a:gd name="connsiteX5" fmla="*/ 4501661 w 6201144"/>
                <a:gd name="connsiteY5" fmla="*/ 746973 h 782230"/>
                <a:gd name="connsiteX6" fmla="*/ 266925 w 6201144"/>
                <a:gd name="connsiteY6" fmla="*/ 753906 h 782230"/>
                <a:gd name="connsiteX7" fmla="*/ 0 w 6201144"/>
                <a:gd name="connsiteY7" fmla="*/ 381473 h 782230"/>
                <a:gd name="connsiteX8" fmla="*/ 0 w 6201144"/>
                <a:gd name="connsiteY8" fmla="*/ 381474 h 782230"/>
                <a:gd name="connsiteX0" fmla="*/ 0 w 6173435"/>
                <a:gd name="connsiteY0" fmla="*/ 381474 h 782230"/>
                <a:gd name="connsiteX1" fmla="*/ 372433 w 6173435"/>
                <a:gd name="connsiteY1" fmla="*/ 9041 h 782230"/>
                <a:gd name="connsiteX2" fmla="*/ 5852521 w 6173435"/>
                <a:gd name="connsiteY2" fmla="*/ 9041 h 782230"/>
                <a:gd name="connsiteX3" fmla="*/ 6166338 w 6173435"/>
                <a:gd name="connsiteY3" fmla="*/ 358028 h 782230"/>
                <a:gd name="connsiteX4" fmla="*/ 5852520 w 6173435"/>
                <a:gd name="connsiteY4" fmla="*/ 753907 h 782230"/>
                <a:gd name="connsiteX5" fmla="*/ 4501661 w 6173435"/>
                <a:gd name="connsiteY5" fmla="*/ 746973 h 782230"/>
                <a:gd name="connsiteX6" fmla="*/ 266925 w 6173435"/>
                <a:gd name="connsiteY6" fmla="*/ 753906 h 782230"/>
                <a:gd name="connsiteX7" fmla="*/ 0 w 6173435"/>
                <a:gd name="connsiteY7" fmla="*/ 381473 h 782230"/>
                <a:gd name="connsiteX8" fmla="*/ 0 w 6173435"/>
                <a:gd name="connsiteY8" fmla="*/ 381474 h 782230"/>
                <a:gd name="connsiteX0" fmla="*/ 0 w 6170509"/>
                <a:gd name="connsiteY0" fmla="*/ 381474 h 782230"/>
                <a:gd name="connsiteX1" fmla="*/ 372433 w 6170509"/>
                <a:gd name="connsiteY1" fmla="*/ 9041 h 782230"/>
                <a:gd name="connsiteX2" fmla="*/ 5852521 w 6170509"/>
                <a:gd name="connsiteY2" fmla="*/ 9041 h 782230"/>
                <a:gd name="connsiteX3" fmla="*/ 6166338 w 6170509"/>
                <a:gd name="connsiteY3" fmla="*/ 358028 h 782230"/>
                <a:gd name="connsiteX4" fmla="*/ 5852520 w 6170509"/>
                <a:gd name="connsiteY4" fmla="*/ 753907 h 782230"/>
                <a:gd name="connsiteX5" fmla="*/ 4501661 w 6170509"/>
                <a:gd name="connsiteY5" fmla="*/ 746973 h 782230"/>
                <a:gd name="connsiteX6" fmla="*/ 266925 w 6170509"/>
                <a:gd name="connsiteY6" fmla="*/ 753906 h 782230"/>
                <a:gd name="connsiteX7" fmla="*/ 0 w 6170509"/>
                <a:gd name="connsiteY7" fmla="*/ 381473 h 782230"/>
                <a:gd name="connsiteX8" fmla="*/ 0 w 6170509"/>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71933"/>
                <a:gd name="connsiteY0" fmla="*/ 381474 h 782230"/>
                <a:gd name="connsiteX1" fmla="*/ 372433 w 6171933"/>
                <a:gd name="connsiteY1" fmla="*/ 9041 h 782230"/>
                <a:gd name="connsiteX2" fmla="*/ 5852521 w 6171933"/>
                <a:gd name="connsiteY2" fmla="*/ 9041 h 782230"/>
                <a:gd name="connsiteX3" fmla="*/ 6166338 w 6171933"/>
                <a:gd name="connsiteY3" fmla="*/ 358028 h 782230"/>
                <a:gd name="connsiteX4" fmla="*/ 5852520 w 6171933"/>
                <a:gd name="connsiteY4" fmla="*/ 753907 h 782230"/>
                <a:gd name="connsiteX5" fmla="*/ 4501661 w 6171933"/>
                <a:gd name="connsiteY5" fmla="*/ 746973 h 782230"/>
                <a:gd name="connsiteX6" fmla="*/ 266925 w 6171933"/>
                <a:gd name="connsiteY6" fmla="*/ 753906 h 782230"/>
                <a:gd name="connsiteX7" fmla="*/ 0 w 6171933"/>
                <a:gd name="connsiteY7" fmla="*/ 381473 h 782230"/>
                <a:gd name="connsiteX8" fmla="*/ 0 w 6171933"/>
                <a:gd name="connsiteY8" fmla="*/ 381474 h 782230"/>
                <a:gd name="connsiteX0" fmla="*/ 0 w 6138837"/>
                <a:gd name="connsiteY0" fmla="*/ 381474 h 782230"/>
                <a:gd name="connsiteX1" fmla="*/ 372433 w 6138837"/>
                <a:gd name="connsiteY1" fmla="*/ 9041 h 782230"/>
                <a:gd name="connsiteX2" fmla="*/ 5852521 w 6138837"/>
                <a:gd name="connsiteY2" fmla="*/ 9041 h 782230"/>
                <a:gd name="connsiteX3" fmla="*/ 6131393 w 6138837"/>
                <a:gd name="connsiteY3" fmla="*/ 358028 h 782230"/>
                <a:gd name="connsiteX4" fmla="*/ 5852520 w 6138837"/>
                <a:gd name="connsiteY4" fmla="*/ 753907 h 782230"/>
                <a:gd name="connsiteX5" fmla="*/ 4501661 w 6138837"/>
                <a:gd name="connsiteY5" fmla="*/ 746973 h 782230"/>
                <a:gd name="connsiteX6" fmla="*/ 266925 w 6138837"/>
                <a:gd name="connsiteY6" fmla="*/ 753906 h 782230"/>
                <a:gd name="connsiteX7" fmla="*/ 0 w 6138837"/>
                <a:gd name="connsiteY7" fmla="*/ 381473 h 782230"/>
                <a:gd name="connsiteX8" fmla="*/ 0 w 6138837"/>
                <a:gd name="connsiteY8" fmla="*/ 381474 h 78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8837" h="782230">
                  <a:moveTo>
                    <a:pt x="0" y="381474"/>
                  </a:moveTo>
                  <a:cubicBezTo>
                    <a:pt x="0" y="175785"/>
                    <a:pt x="84682" y="9041"/>
                    <a:pt x="372433" y="9041"/>
                  </a:cubicBezTo>
                  <a:cubicBezTo>
                    <a:pt x="2128791" y="55933"/>
                    <a:pt x="4107886" y="-26128"/>
                    <a:pt x="5852521" y="9041"/>
                  </a:cubicBezTo>
                  <a:cubicBezTo>
                    <a:pt x="6105103" y="44210"/>
                    <a:pt x="6161753" y="151822"/>
                    <a:pt x="6131393" y="358028"/>
                  </a:cubicBezTo>
                  <a:cubicBezTo>
                    <a:pt x="6101033" y="564234"/>
                    <a:pt x="6140788" y="735271"/>
                    <a:pt x="5852520" y="753907"/>
                  </a:cubicBezTo>
                  <a:cubicBezTo>
                    <a:pt x="5394418" y="747688"/>
                    <a:pt x="4865979" y="729746"/>
                    <a:pt x="4501661" y="746973"/>
                  </a:cubicBezTo>
                  <a:cubicBezTo>
                    <a:pt x="4137343" y="764200"/>
                    <a:pt x="1013294" y="812869"/>
                    <a:pt x="266925" y="753906"/>
                  </a:cubicBezTo>
                  <a:cubicBezTo>
                    <a:pt x="61236" y="753906"/>
                    <a:pt x="0" y="587162"/>
                    <a:pt x="0" y="381473"/>
                  </a:cubicBezTo>
                  <a:lnTo>
                    <a:pt x="0" y="381474"/>
                  </a:ln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14"/>
          <p:cNvSpPr/>
          <p:nvPr userDrawn="1"/>
        </p:nvSpPr>
        <p:spPr>
          <a:xfrm>
            <a:off x="8980081" y="736986"/>
            <a:ext cx="154239" cy="154569"/>
          </a:xfrm>
          <a:custGeom>
            <a:avLst/>
            <a:gdLst>
              <a:gd name="connsiteX0" fmla="*/ 0 w 259850"/>
              <a:gd name="connsiteY0" fmla="*/ 116436 h 232872"/>
              <a:gd name="connsiteX1" fmla="*/ 129925 w 259850"/>
              <a:gd name="connsiteY1" fmla="*/ 0 h 232872"/>
              <a:gd name="connsiteX2" fmla="*/ 259850 w 259850"/>
              <a:gd name="connsiteY2" fmla="*/ 116436 h 232872"/>
              <a:gd name="connsiteX3" fmla="*/ 129925 w 259850"/>
              <a:gd name="connsiteY3" fmla="*/ 232872 h 232872"/>
              <a:gd name="connsiteX4" fmla="*/ 0 w 259850"/>
              <a:gd name="connsiteY4" fmla="*/ 116436 h 232872"/>
              <a:gd name="connsiteX0" fmla="*/ 0 w 212958"/>
              <a:gd name="connsiteY0" fmla="*/ 116442 h 232883"/>
              <a:gd name="connsiteX1" fmla="*/ 129925 w 212958"/>
              <a:gd name="connsiteY1" fmla="*/ 6 h 232883"/>
              <a:gd name="connsiteX2" fmla="*/ 212958 w 212958"/>
              <a:gd name="connsiteY2" fmla="*/ 112534 h 232883"/>
              <a:gd name="connsiteX3" fmla="*/ 129925 w 212958"/>
              <a:gd name="connsiteY3" fmla="*/ 232878 h 232883"/>
              <a:gd name="connsiteX4" fmla="*/ 0 w 212958"/>
              <a:gd name="connsiteY4" fmla="*/ 116442 h 232883"/>
              <a:gd name="connsiteX0" fmla="*/ 0 w 220139"/>
              <a:gd name="connsiteY0" fmla="*/ 116442 h 232883"/>
              <a:gd name="connsiteX1" fmla="*/ 129925 w 220139"/>
              <a:gd name="connsiteY1" fmla="*/ 6 h 232883"/>
              <a:gd name="connsiteX2" fmla="*/ 212958 w 220139"/>
              <a:gd name="connsiteY2" fmla="*/ 112534 h 232883"/>
              <a:gd name="connsiteX3" fmla="*/ 129925 w 220139"/>
              <a:gd name="connsiteY3" fmla="*/ 232878 h 232883"/>
              <a:gd name="connsiteX4" fmla="*/ 0 w 220139"/>
              <a:gd name="connsiteY4" fmla="*/ 116442 h 232883"/>
              <a:gd name="connsiteX0" fmla="*/ 0 w 224300"/>
              <a:gd name="connsiteY0" fmla="*/ 116441 h 232882"/>
              <a:gd name="connsiteX1" fmla="*/ 129925 w 224300"/>
              <a:gd name="connsiteY1" fmla="*/ 5 h 232882"/>
              <a:gd name="connsiteX2" fmla="*/ 212958 w 224300"/>
              <a:gd name="connsiteY2" fmla="*/ 112533 h 232882"/>
              <a:gd name="connsiteX3" fmla="*/ 129925 w 224300"/>
              <a:gd name="connsiteY3" fmla="*/ 232877 h 232882"/>
              <a:gd name="connsiteX4" fmla="*/ 0 w 224300"/>
              <a:gd name="connsiteY4" fmla="*/ 116441 h 232882"/>
              <a:gd name="connsiteX0" fmla="*/ 0 w 166763"/>
              <a:gd name="connsiteY0" fmla="*/ 116525 h 233044"/>
              <a:gd name="connsiteX1" fmla="*/ 129925 w 166763"/>
              <a:gd name="connsiteY1" fmla="*/ 89 h 233044"/>
              <a:gd name="connsiteX2" fmla="*/ 146527 w 166763"/>
              <a:gd name="connsiteY2" fmla="*/ 132156 h 233044"/>
              <a:gd name="connsiteX3" fmla="*/ 129925 w 166763"/>
              <a:gd name="connsiteY3" fmla="*/ 232961 h 233044"/>
              <a:gd name="connsiteX4" fmla="*/ 0 w 166763"/>
              <a:gd name="connsiteY4" fmla="*/ 116525 h 233044"/>
              <a:gd name="connsiteX0" fmla="*/ 0 w 182390"/>
              <a:gd name="connsiteY0" fmla="*/ 116525 h 233012"/>
              <a:gd name="connsiteX1" fmla="*/ 129925 w 182390"/>
              <a:gd name="connsiteY1" fmla="*/ 89 h 233012"/>
              <a:gd name="connsiteX2" fmla="*/ 146527 w 182390"/>
              <a:gd name="connsiteY2" fmla="*/ 132156 h 233012"/>
              <a:gd name="connsiteX3" fmla="*/ 129925 w 182390"/>
              <a:gd name="connsiteY3" fmla="*/ 232961 h 233012"/>
              <a:gd name="connsiteX4" fmla="*/ 0 w 182390"/>
              <a:gd name="connsiteY4" fmla="*/ 116525 h 233012"/>
              <a:gd name="connsiteX0" fmla="*/ 0 w 167896"/>
              <a:gd name="connsiteY0" fmla="*/ 116488 h 232951"/>
              <a:gd name="connsiteX1" fmla="*/ 129925 w 167896"/>
              <a:gd name="connsiteY1" fmla="*/ 52 h 232951"/>
              <a:gd name="connsiteX2" fmla="*/ 126988 w 167896"/>
              <a:gd name="connsiteY2" fmla="*/ 128211 h 232951"/>
              <a:gd name="connsiteX3" fmla="*/ 129925 w 167896"/>
              <a:gd name="connsiteY3" fmla="*/ 232924 h 232951"/>
              <a:gd name="connsiteX4" fmla="*/ 0 w 167896"/>
              <a:gd name="connsiteY4" fmla="*/ 116488 h 232951"/>
              <a:gd name="connsiteX0" fmla="*/ 0 w 167896"/>
              <a:gd name="connsiteY0" fmla="*/ 116488 h 232951"/>
              <a:gd name="connsiteX1" fmla="*/ 129925 w 167896"/>
              <a:gd name="connsiteY1" fmla="*/ 52 h 232951"/>
              <a:gd name="connsiteX2" fmla="*/ 126988 w 167896"/>
              <a:gd name="connsiteY2" fmla="*/ 128211 h 232951"/>
              <a:gd name="connsiteX3" fmla="*/ 129925 w 167896"/>
              <a:gd name="connsiteY3" fmla="*/ 232924 h 232951"/>
              <a:gd name="connsiteX4" fmla="*/ 0 w 167896"/>
              <a:gd name="connsiteY4" fmla="*/ 116488 h 232951"/>
              <a:gd name="connsiteX0" fmla="*/ 0 w 179864"/>
              <a:gd name="connsiteY0" fmla="*/ 116488 h 232950"/>
              <a:gd name="connsiteX1" fmla="*/ 129925 w 179864"/>
              <a:gd name="connsiteY1" fmla="*/ 52 h 232950"/>
              <a:gd name="connsiteX2" fmla="*/ 126988 w 179864"/>
              <a:gd name="connsiteY2" fmla="*/ 128211 h 232950"/>
              <a:gd name="connsiteX3" fmla="*/ 129925 w 179864"/>
              <a:gd name="connsiteY3" fmla="*/ 232924 h 232950"/>
              <a:gd name="connsiteX4" fmla="*/ 0 w 179864"/>
              <a:gd name="connsiteY4" fmla="*/ 116488 h 232950"/>
              <a:gd name="connsiteX0" fmla="*/ 0 w 202269"/>
              <a:gd name="connsiteY0" fmla="*/ 116488 h 232949"/>
              <a:gd name="connsiteX1" fmla="*/ 129925 w 202269"/>
              <a:gd name="connsiteY1" fmla="*/ 52 h 232949"/>
              <a:gd name="connsiteX2" fmla="*/ 126988 w 202269"/>
              <a:gd name="connsiteY2" fmla="*/ 128211 h 232949"/>
              <a:gd name="connsiteX3" fmla="*/ 129925 w 202269"/>
              <a:gd name="connsiteY3" fmla="*/ 232924 h 232949"/>
              <a:gd name="connsiteX4" fmla="*/ 0 w 202269"/>
              <a:gd name="connsiteY4" fmla="*/ 116488 h 232949"/>
              <a:gd name="connsiteX0" fmla="*/ 12 w 202281"/>
              <a:gd name="connsiteY0" fmla="*/ 112565 h 229026"/>
              <a:gd name="connsiteX1" fmla="*/ 122122 w 202281"/>
              <a:gd name="connsiteY1" fmla="*/ 37 h 229026"/>
              <a:gd name="connsiteX2" fmla="*/ 127000 w 202281"/>
              <a:gd name="connsiteY2" fmla="*/ 124288 h 229026"/>
              <a:gd name="connsiteX3" fmla="*/ 129937 w 202281"/>
              <a:gd name="connsiteY3" fmla="*/ 229001 h 229026"/>
              <a:gd name="connsiteX4" fmla="*/ 12 w 202281"/>
              <a:gd name="connsiteY4" fmla="*/ 112565 h 229026"/>
              <a:gd name="connsiteX0" fmla="*/ 12 w 229262"/>
              <a:gd name="connsiteY0" fmla="*/ 112565 h 229752"/>
              <a:gd name="connsiteX1" fmla="*/ 122122 w 229262"/>
              <a:gd name="connsiteY1" fmla="*/ 37 h 229752"/>
              <a:gd name="connsiteX2" fmla="*/ 127000 w 229262"/>
              <a:gd name="connsiteY2" fmla="*/ 124288 h 229752"/>
              <a:gd name="connsiteX3" fmla="*/ 129937 w 229262"/>
              <a:gd name="connsiteY3" fmla="*/ 229001 h 229752"/>
              <a:gd name="connsiteX4" fmla="*/ 12 w 229262"/>
              <a:gd name="connsiteY4" fmla="*/ 112565 h 22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62" h="229752">
                <a:moveTo>
                  <a:pt x="12" y="112565"/>
                </a:moveTo>
                <a:cubicBezTo>
                  <a:pt x="-1290" y="74404"/>
                  <a:pt x="100957" y="-1917"/>
                  <a:pt x="122122" y="37"/>
                </a:cubicBezTo>
                <a:cubicBezTo>
                  <a:pt x="143287" y="1991"/>
                  <a:pt x="193431" y="67798"/>
                  <a:pt x="127000" y="124288"/>
                </a:cubicBezTo>
                <a:cubicBezTo>
                  <a:pt x="283309" y="118257"/>
                  <a:pt x="240979" y="219232"/>
                  <a:pt x="129937" y="229001"/>
                </a:cubicBezTo>
                <a:cubicBezTo>
                  <a:pt x="18895" y="238770"/>
                  <a:pt x="1314" y="150726"/>
                  <a:pt x="12" y="112565"/>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5"/>
          <p:cNvSpPr/>
          <p:nvPr userDrawn="1"/>
        </p:nvSpPr>
        <p:spPr>
          <a:xfrm rot="19230283">
            <a:off x="2917064" y="695162"/>
            <a:ext cx="110474" cy="119108"/>
          </a:xfrm>
          <a:custGeom>
            <a:avLst/>
            <a:gdLst>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 fmla="*/ 0 w 164209"/>
              <a:gd name="connsiteY0" fmla="*/ 167091 h 167091"/>
              <a:gd name="connsiteX1" fmla="*/ 82105 w 164209"/>
              <a:gd name="connsiteY1" fmla="*/ 0 h 167091"/>
              <a:gd name="connsiteX2" fmla="*/ 164209 w 164209"/>
              <a:gd name="connsiteY2" fmla="*/ 167091 h 167091"/>
              <a:gd name="connsiteX3" fmla="*/ 0 w 164209"/>
              <a:gd name="connsiteY3" fmla="*/ 167091 h 167091"/>
              <a:gd name="connsiteX0" fmla="*/ 0 w 164209"/>
              <a:gd name="connsiteY0" fmla="*/ 167091 h 177043"/>
              <a:gd name="connsiteX1" fmla="*/ 82105 w 164209"/>
              <a:gd name="connsiteY1" fmla="*/ 0 h 177043"/>
              <a:gd name="connsiteX2" fmla="*/ 164209 w 164209"/>
              <a:gd name="connsiteY2" fmla="*/ 167091 h 177043"/>
              <a:gd name="connsiteX3" fmla="*/ 0 w 164209"/>
              <a:gd name="connsiteY3" fmla="*/ 167091 h 177043"/>
              <a:gd name="connsiteX0" fmla="*/ 0 w 164209"/>
              <a:gd name="connsiteY0" fmla="*/ 167091 h 177043"/>
              <a:gd name="connsiteX1" fmla="*/ 82105 w 164209"/>
              <a:gd name="connsiteY1" fmla="*/ 0 h 177043"/>
              <a:gd name="connsiteX2" fmla="*/ 164209 w 164209"/>
              <a:gd name="connsiteY2" fmla="*/ 167091 h 177043"/>
              <a:gd name="connsiteX3" fmla="*/ 0 w 164209"/>
              <a:gd name="connsiteY3" fmla="*/ 167091 h 177043"/>
            </a:gdLst>
            <a:ahLst/>
            <a:cxnLst>
              <a:cxn ang="0">
                <a:pos x="connsiteX0" y="connsiteY0"/>
              </a:cxn>
              <a:cxn ang="0">
                <a:pos x="connsiteX1" y="connsiteY1"/>
              </a:cxn>
              <a:cxn ang="0">
                <a:pos x="connsiteX2" y="connsiteY2"/>
              </a:cxn>
              <a:cxn ang="0">
                <a:pos x="connsiteX3" y="connsiteY3"/>
              </a:cxn>
            </a:cxnLst>
            <a:rect l="l" t="t" r="r" b="b"/>
            <a:pathLst>
              <a:path w="164209" h="177043">
                <a:moveTo>
                  <a:pt x="0" y="167091"/>
                </a:moveTo>
                <a:cubicBezTo>
                  <a:pt x="1242" y="103930"/>
                  <a:pt x="54737" y="55697"/>
                  <a:pt x="82105" y="0"/>
                </a:cubicBezTo>
                <a:cubicBezTo>
                  <a:pt x="109473" y="55697"/>
                  <a:pt x="155502" y="103930"/>
                  <a:pt x="164209" y="167091"/>
                </a:cubicBezTo>
                <a:cubicBezTo>
                  <a:pt x="109473" y="167091"/>
                  <a:pt x="47272" y="189484"/>
                  <a:pt x="0" y="167091"/>
                </a:cubicBezTo>
                <a:close/>
              </a:path>
            </a:pathLst>
          </a:custGeom>
          <a:solidFill>
            <a:srgbClr val="F3D42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91852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5204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userDrawn="1"/>
        </p:nvSpPr>
        <p:spPr>
          <a:xfrm>
            <a:off x="0" y="2381790"/>
            <a:ext cx="12192000" cy="447621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8018695"/>
      </p:ext>
    </p:extLst>
  </p:cSld>
  <p:clrMap bg1="lt1" tx1="dk1" bg2="lt2" tx2="dk2" accent1="accent1" accent2="accent2" accent3="accent3" accent4="accent4" accent5="accent5" accent6="accent6" hlink="hlink" folHlink="folHlink"/>
  <p:sldLayoutIdLst>
    <p:sldLayoutId id="2147483657" r:id="rId1"/>
    <p:sldLayoutId id="2147483686" r:id="rId2"/>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3" name="矩形 2">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13"/>
          <p:cNvSpPr/>
          <p:nvPr/>
        </p:nvSpPr>
        <p:spPr>
          <a:xfrm>
            <a:off x="848366" y="429148"/>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70263 w 10567851"/>
              <a:gd name="connsiteY3" fmla="*/ 326572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572000 w 10567851"/>
              <a:gd name="connsiteY3" fmla="*/ 470263 h 679269"/>
              <a:gd name="connsiteX4" fmla="*/ 470263 w 10567851"/>
              <a:gd name="connsiteY4" fmla="*/ 326572 h 679269"/>
              <a:gd name="connsiteX5" fmla="*/ 0 w 10567851"/>
              <a:gd name="connsiteY5" fmla="*/ 0 h 679269"/>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4572000 w 10567851"/>
              <a:gd name="connsiteY4" fmla="*/ 470263 h 1052345"/>
              <a:gd name="connsiteX5" fmla="*/ 470263 w 10567851"/>
              <a:gd name="connsiteY5" fmla="*/ 326572 h 1052345"/>
              <a:gd name="connsiteX6" fmla="*/ 0 w 10567851"/>
              <a:gd name="connsiteY6" fmla="*/ 0 h 1052345"/>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1175657 w 10567851"/>
              <a:gd name="connsiteY4" fmla="*/ 248195 h 1052345"/>
              <a:gd name="connsiteX5" fmla="*/ 470263 w 10567851"/>
              <a:gd name="connsiteY5" fmla="*/ 326572 h 1052345"/>
              <a:gd name="connsiteX6" fmla="*/ 0 w 10567851"/>
              <a:gd name="connsiteY6" fmla="*/ 0 h 1052345"/>
              <a:gd name="connsiteX0" fmla="*/ 0 w 10567851"/>
              <a:gd name="connsiteY0" fmla="*/ 0 h 679269"/>
              <a:gd name="connsiteX1" fmla="*/ 10567851 w 10567851"/>
              <a:gd name="connsiteY1" fmla="*/ 0 h 679269"/>
              <a:gd name="connsiteX2" fmla="*/ 10567851 w 10567851"/>
              <a:gd name="connsiteY2" fmla="*/ 679269 h 679269"/>
              <a:gd name="connsiteX3" fmla="*/ 535577 w 10567851"/>
              <a:gd name="connsiteY3" fmla="*/ 496389 h 679269"/>
              <a:gd name="connsiteX4" fmla="*/ 1175657 w 10567851"/>
              <a:gd name="connsiteY4" fmla="*/ 248195 h 679269"/>
              <a:gd name="connsiteX5" fmla="*/ 470263 w 10567851"/>
              <a:gd name="connsiteY5" fmla="*/ 326572 h 679269"/>
              <a:gd name="connsiteX6" fmla="*/ 0 w 10567851"/>
              <a:gd name="connsiteY6" fmla="*/ 0 h 679269"/>
              <a:gd name="connsiteX0" fmla="*/ 0 w 10567851"/>
              <a:gd name="connsiteY0" fmla="*/ 0 h 710787"/>
              <a:gd name="connsiteX1" fmla="*/ 10567851 w 10567851"/>
              <a:gd name="connsiteY1" fmla="*/ 0 h 710787"/>
              <a:gd name="connsiteX2" fmla="*/ 10567851 w 10567851"/>
              <a:gd name="connsiteY2" fmla="*/ 679269 h 710787"/>
              <a:gd name="connsiteX3" fmla="*/ 4180114 w 10567851"/>
              <a:gd name="connsiteY3" fmla="*/ 587829 h 710787"/>
              <a:gd name="connsiteX4" fmla="*/ 535577 w 10567851"/>
              <a:gd name="connsiteY4" fmla="*/ 496389 h 710787"/>
              <a:gd name="connsiteX5" fmla="*/ 1175657 w 10567851"/>
              <a:gd name="connsiteY5" fmla="*/ 248195 h 710787"/>
              <a:gd name="connsiteX6" fmla="*/ 470263 w 10567851"/>
              <a:gd name="connsiteY6" fmla="*/ 326572 h 710787"/>
              <a:gd name="connsiteX7" fmla="*/ 0 w 10567851"/>
              <a:gd name="connsiteY7" fmla="*/ 0 h 710787"/>
              <a:gd name="connsiteX0" fmla="*/ 0 w 10567851"/>
              <a:gd name="connsiteY0" fmla="*/ 0 h 724528"/>
              <a:gd name="connsiteX1" fmla="*/ 10567851 w 10567851"/>
              <a:gd name="connsiteY1" fmla="*/ 0 h 724528"/>
              <a:gd name="connsiteX2" fmla="*/ 10567851 w 10567851"/>
              <a:gd name="connsiteY2" fmla="*/ 679269 h 724528"/>
              <a:gd name="connsiteX3" fmla="*/ 6557554 w 10567851"/>
              <a:gd name="connsiteY3" fmla="*/ 653143 h 724528"/>
              <a:gd name="connsiteX4" fmla="*/ 4180114 w 10567851"/>
              <a:gd name="connsiteY4" fmla="*/ 587829 h 724528"/>
              <a:gd name="connsiteX5" fmla="*/ 535577 w 10567851"/>
              <a:gd name="connsiteY5" fmla="*/ 496389 h 724528"/>
              <a:gd name="connsiteX6" fmla="*/ 1175657 w 10567851"/>
              <a:gd name="connsiteY6" fmla="*/ 248195 h 724528"/>
              <a:gd name="connsiteX7" fmla="*/ 470263 w 10567851"/>
              <a:gd name="connsiteY7" fmla="*/ 326572 h 724528"/>
              <a:gd name="connsiteX8" fmla="*/ 0 w 10567851"/>
              <a:gd name="connsiteY8" fmla="*/ 0 h 724528"/>
              <a:gd name="connsiteX0" fmla="*/ 0 w 10567851"/>
              <a:gd name="connsiteY0" fmla="*/ 0 h 744583"/>
              <a:gd name="connsiteX1" fmla="*/ 10567851 w 10567851"/>
              <a:gd name="connsiteY1" fmla="*/ 0 h 744583"/>
              <a:gd name="connsiteX2" fmla="*/ 10567851 w 10567851"/>
              <a:gd name="connsiteY2" fmla="*/ 679269 h 744583"/>
              <a:gd name="connsiteX3" fmla="*/ 6557554 w 10567851"/>
              <a:gd name="connsiteY3" fmla="*/ 65314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2769325 w 10567851"/>
              <a:gd name="connsiteY3" fmla="*/ 56170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7001691 w 10567851"/>
              <a:gd name="connsiteY3" fmla="*/ 679268 h 744583"/>
              <a:gd name="connsiteX4" fmla="*/ 2769325 w 10567851"/>
              <a:gd name="connsiteY4" fmla="*/ 561703 h 744583"/>
              <a:gd name="connsiteX5" fmla="*/ 1071154 w 10567851"/>
              <a:gd name="connsiteY5" fmla="*/ 744583 h 744583"/>
              <a:gd name="connsiteX6" fmla="*/ 535577 w 10567851"/>
              <a:gd name="connsiteY6" fmla="*/ 496389 h 744583"/>
              <a:gd name="connsiteX7" fmla="*/ 1175657 w 10567851"/>
              <a:gd name="connsiteY7" fmla="*/ 248195 h 744583"/>
              <a:gd name="connsiteX8" fmla="*/ 470263 w 10567851"/>
              <a:gd name="connsiteY8" fmla="*/ 326572 h 744583"/>
              <a:gd name="connsiteX9" fmla="*/ 0 w 10567851"/>
              <a:gd name="connsiteY9" fmla="*/ 0 h 744583"/>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7001691 w 10567851"/>
              <a:gd name="connsiteY4" fmla="*/ 679268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44583"/>
              <a:gd name="connsiteX1" fmla="*/ 10567851 w 10567851"/>
              <a:gd name="connsiteY1" fmla="*/ 0 h 744583"/>
              <a:gd name="connsiteX2" fmla="*/ 10567851 w 10567851"/>
              <a:gd name="connsiteY2" fmla="*/ 679269 h 744583"/>
              <a:gd name="connsiteX3" fmla="*/ 6348548 w 10567851"/>
              <a:gd name="connsiteY3" fmla="*/ 339633 h 744583"/>
              <a:gd name="connsiteX4" fmla="*/ 3226525 w 10567851"/>
              <a:gd name="connsiteY4" fmla="*/ 731519 h 744583"/>
              <a:gd name="connsiteX5" fmla="*/ 2769325 w 10567851"/>
              <a:gd name="connsiteY5" fmla="*/ 561703 h 744583"/>
              <a:gd name="connsiteX6" fmla="*/ 1071154 w 10567851"/>
              <a:gd name="connsiteY6" fmla="*/ 744583 h 744583"/>
              <a:gd name="connsiteX7" fmla="*/ 535577 w 10567851"/>
              <a:gd name="connsiteY7" fmla="*/ 496389 h 744583"/>
              <a:gd name="connsiteX8" fmla="*/ 1175657 w 10567851"/>
              <a:gd name="connsiteY8" fmla="*/ 248195 h 744583"/>
              <a:gd name="connsiteX9" fmla="*/ 470263 w 10567851"/>
              <a:gd name="connsiteY9" fmla="*/ 326572 h 744583"/>
              <a:gd name="connsiteX10" fmla="*/ 0 w 10567851"/>
              <a:gd name="connsiteY10" fmla="*/ 0 h 744583"/>
              <a:gd name="connsiteX0" fmla="*/ 0 w 10567851"/>
              <a:gd name="connsiteY0" fmla="*/ 0 h 744583"/>
              <a:gd name="connsiteX1" fmla="*/ 10567851 w 10567851"/>
              <a:gd name="connsiteY1" fmla="*/ 0 h 744583"/>
              <a:gd name="connsiteX2" fmla="*/ 10567851 w 10567851"/>
              <a:gd name="connsiteY2" fmla="*/ 679269 h 744583"/>
              <a:gd name="connsiteX3" fmla="*/ 8085908 w 10567851"/>
              <a:gd name="connsiteY3" fmla="*/ 509451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4583"/>
              <a:gd name="connsiteX1" fmla="*/ 10567851 w 10567851"/>
              <a:gd name="connsiteY1" fmla="*/ 0 h 744583"/>
              <a:gd name="connsiteX2" fmla="*/ 10567851 w 10567851"/>
              <a:gd name="connsiteY2" fmla="*/ 679269 h 744583"/>
              <a:gd name="connsiteX3" fmla="*/ 6910251 w 10567851"/>
              <a:gd name="connsiteY3" fmla="*/ 640080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7045"/>
              <a:gd name="connsiteX1" fmla="*/ 10567851 w 10567851"/>
              <a:gd name="connsiteY1" fmla="*/ 0 h 747045"/>
              <a:gd name="connsiteX2" fmla="*/ 10567851 w 10567851"/>
              <a:gd name="connsiteY2" fmla="*/ 679269 h 747045"/>
              <a:gd name="connsiteX3" fmla="*/ 9366068 w 10567851"/>
              <a:gd name="connsiteY3" fmla="*/ 718457 h 747045"/>
              <a:gd name="connsiteX4" fmla="*/ 6910251 w 10567851"/>
              <a:gd name="connsiteY4" fmla="*/ 640080 h 747045"/>
              <a:gd name="connsiteX5" fmla="*/ 6348548 w 10567851"/>
              <a:gd name="connsiteY5" fmla="*/ 339633 h 747045"/>
              <a:gd name="connsiteX6" fmla="*/ 3226525 w 10567851"/>
              <a:gd name="connsiteY6" fmla="*/ 731519 h 747045"/>
              <a:gd name="connsiteX7" fmla="*/ 2769325 w 10567851"/>
              <a:gd name="connsiteY7" fmla="*/ 561703 h 747045"/>
              <a:gd name="connsiteX8" fmla="*/ 1071154 w 10567851"/>
              <a:gd name="connsiteY8" fmla="*/ 744583 h 747045"/>
              <a:gd name="connsiteX9" fmla="*/ 535577 w 10567851"/>
              <a:gd name="connsiteY9" fmla="*/ 496389 h 747045"/>
              <a:gd name="connsiteX10" fmla="*/ 1175657 w 10567851"/>
              <a:gd name="connsiteY10" fmla="*/ 248195 h 747045"/>
              <a:gd name="connsiteX11" fmla="*/ 470263 w 10567851"/>
              <a:gd name="connsiteY11" fmla="*/ 326572 h 747045"/>
              <a:gd name="connsiteX12" fmla="*/ 0 w 10567851"/>
              <a:gd name="connsiteY12" fmla="*/ 0 h 747045"/>
              <a:gd name="connsiteX0" fmla="*/ 0 w 10567851"/>
              <a:gd name="connsiteY0" fmla="*/ 0 h 744583"/>
              <a:gd name="connsiteX1" fmla="*/ 10567851 w 10567851"/>
              <a:gd name="connsiteY1" fmla="*/ 0 h 744583"/>
              <a:gd name="connsiteX2" fmla="*/ 10567851 w 10567851"/>
              <a:gd name="connsiteY2" fmla="*/ 679269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67851"/>
              <a:gd name="connsiteY0" fmla="*/ 0 h 744583"/>
              <a:gd name="connsiteX1" fmla="*/ 10567851 w 10567851"/>
              <a:gd name="connsiteY1" fmla="*/ 0 h 744583"/>
              <a:gd name="connsiteX2" fmla="*/ 10515600 w 10567851"/>
              <a:gd name="connsiteY2" fmla="*/ 509452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15600"/>
              <a:gd name="connsiteY0" fmla="*/ 0 h 744583"/>
              <a:gd name="connsiteX1" fmla="*/ 9993085 w 10515600"/>
              <a:gd name="connsiteY1" fmla="*/ 195943 h 744583"/>
              <a:gd name="connsiteX2" fmla="*/ 10515600 w 10515600"/>
              <a:gd name="connsiteY2" fmla="*/ 509452 h 744583"/>
              <a:gd name="connsiteX3" fmla="*/ 8647611 w 10515600"/>
              <a:gd name="connsiteY3" fmla="*/ 522515 h 744583"/>
              <a:gd name="connsiteX4" fmla="*/ 6910251 w 10515600"/>
              <a:gd name="connsiteY4" fmla="*/ 640080 h 744583"/>
              <a:gd name="connsiteX5" fmla="*/ 6348548 w 10515600"/>
              <a:gd name="connsiteY5" fmla="*/ 339633 h 744583"/>
              <a:gd name="connsiteX6" fmla="*/ 3226525 w 10515600"/>
              <a:gd name="connsiteY6" fmla="*/ 731519 h 744583"/>
              <a:gd name="connsiteX7" fmla="*/ 2769325 w 10515600"/>
              <a:gd name="connsiteY7" fmla="*/ 561703 h 744583"/>
              <a:gd name="connsiteX8" fmla="*/ 1071154 w 10515600"/>
              <a:gd name="connsiteY8" fmla="*/ 744583 h 744583"/>
              <a:gd name="connsiteX9" fmla="*/ 535577 w 10515600"/>
              <a:gd name="connsiteY9" fmla="*/ 496389 h 744583"/>
              <a:gd name="connsiteX10" fmla="*/ 1175657 w 10515600"/>
              <a:gd name="connsiteY10" fmla="*/ 248195 h 744583"/>
              <a:gd name="connsiteX11" fmla="*/ 470263 w 10515600"/>
              <a:gd name="connsiteY11" fmla="*/ 326572 h 744583"/>
              <a:gd name="connsiteX12" fmla="*/ 0 w 10515600"/>
              <a:gd name="connsiteY12" fmla="*/ 0 h 744583"/>
              <a:gd name="connsiteX0" fmla="*/ 0 w 10515600"/>
              <a:gd name="connsiteY0" fmla="*/ 0 h 744583"/>
              <a:gd name="connsiteX1" fmla="*/ 6374674 w 10515600"/>
              <a:gd name="connsiteY1" fmla="*/ 130628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8033657 w 10515600"/>
              <a:gd name="connsiteY1" fmla="*/ 195942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4976948 w 10515600"/>
              <a:gd name="connsiteY1" fmla="*/ 117565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2188404 w 10515600"/>
              <a:gd name="connsiteY1" fmla="*/ 19218 h 744583"/>
              <a:gd name="connsiteX2" fmla="*/ 8360228 w 10515600"/>
              <a:gd name="connsiteY2" fmla="*/ 78377 h 744583"/>
              <a:gd name="connsiteX3" fmla="*/ 8033657 w 10515600"/>
              <a:gd name="connsiteY3" fmla="*/ 195942 h 744583"/>
              <a:gd name="connsiteX4" fmla="*/ 9993085 w 10515600"/>
              <a:gd name="connsiteY4" fmla="*/ 195943 h 744583"/>
              <a:gd name="connsiteX5" fmla="*/ 10515600 w 10515600"/>
              <a:gd name="connsiteY5" fmla="*/ 509452 h 744583"/>
              <a:gd name="connsiteX6" fmla="*/ 8647611 w 10515600"/>
              <a:gd name="connsiteY6" fmla="*/ 522515 h 744583"/>
              <a:gd name="connsiteX7" fmla="*/ 6910251 w 10515600"/>
              <a:gd name="connsiteY7" fmla="*/ 640080 h 744583"/>
              <a:gd name="connsiteX8" fmla="*/ 6348548 w 10515600"/>
              <a:gd name="connsiteY8" fmla="*/ 339633 h 744583"/>
              <a:gd name="connsiteX9" fmla="*/ 3226525 w 10515600"/>
              <a:gd name="connsiteY9" fmla="*/ 731519 h 744583"/>
              <a:gd name="connsiteX10" fmla="*/ 2769325 w 10515600"/>
              <a:gd name="connsiteY10" fmla="*/ 561703 h 744583"/>
              <a:gd name="connsiteX11" fmla="*/ 1071154 w 10515600"/>
              <a:gd name="connsiteY11" fmla="*/ 744583 h 744583"/>
              <a:gd name="connsiteX12" fmla="*/ 535577 w 10515600"/>
              <a:gd name="connsiteY12" fmla="*/ 496389 h 744583"/>
              <a:gd name="connsiteX13" fmla="*/ 1175657 w 10515600"/>
              <a:gd name="connsiteY13" fmla="*/ 248195 h 744583"/>
              <a:gd name="connsiteX14" fmla="*/ 470263 w 10515600"/>
              <a:gd name="connsiteY14" fmla="*/ 326572 h 744583"/>
              <a:gd name="connsiteX15" fmla="*/ 0 w 10515600"/>
              <a:gd name="connsiteY15" fmla="*/ 0 h 744583"/>
              <a:gd name="connsiteX0" fmla="*/ 0 w 10515600"/>
              <a:gd name="connsiteY0" fmla="*/ 159458 h 904041"/>
              <a:gd name="connsiteX1" fmla="*/ 2346059 w 10515600"/>
              <a:gd name="connsiteY1" fmla="*/ 0 h 904041"/>
              <a:gd name="connsiteX2" fmla="*/ 8360228 w 10515600"/>
              <a:gd name="connsiteY2" fmla="*/ 237835 h 904041"/>
              <a:gd name="connsiteX3" fmla="*/ 8033657 w 10515600"/>
              <a:gd name="connsiteY3" fmla="*/ 355400 h 904041"/>
              <a:gd name="connsiteX4" fmla="*/ 9993085 w 10515600"/>
              <a:gd name="connsiteY4" fmla="*/ 355401 h 904041"/>
              <a:gd name="connsiteX5" fmla="*/ 10515600 w 10515600"/>
              <a:gd name="connsiteY5" fmla="*/ 668910 h 904041"/>
              <a:gd name="connsiteX6" fmla="*/ 8647611 w 10515600"/>
              <a:gd name="connsiteY6" fmla="*/ 681973 h 904041"/>
              <a:gd name="connsiteX7" fmla="*/ 6910251 w 10515600"/>
              <a:gd name="connsiteY7" fmla="*/ 799538 h 904041"/>
              <a:gd name="connsiteX8" fmla="*/ 6348548 w 10515600"/>
              <a:gd name="connsiteY8" fmla="*/ 499091 h 904041"/>
              <a:gd name="connsiteX9" fmla="*/ 3226525 w 10515600"/>
              <a:gd name="connsiteY9" fmla="*/ 890977 h 904041"/>
              <a:gd name="connsiteX10" fmla="*/ 2769325 w 10515600"/>
              <a:gd name="connsiteY10" fmla="*/ 721161 h 904041"/>
              <a:gd name="connsiteX11" fmla="*/ 1071154 w 10515600"/>
              <a:gd name="connsiteY11" fmla="*/ 904041 h 904041"/>
              <a:gd name="connsiteX12" fmla="*/ 535577 w 10515600"/>
              <a:gd name="connsiteY12" fmla="*/ 655847 h 904041"/>
              <a:gd name="connsiteX13" fmla="*/ 1175657 w 10515600"/>
              <a:gd name="connsiteY13" fmla="*/ 407653 h 904041"/>
              <a:gd name="connsiteX14" fmla="*/ 470263 w 10515600"/>
              <a:gd name="connsiteY14" fmla="*/ 486030 h 904041"/>
              <a:gd name="connsiteX15" fmla="*/ 0 w 10515600"/>
              <a:gd name="connsiteY15" fmla="*/ 159458 h 904041"/>
              <a:gd name="connsiteX0" fmla="*/ 0 w 10515600"/>
              <a:gd name="connsiteY0" fmla="*/ 159458 h 904041"/>
              <a:gd name="connsiteX1" fmla="*/ 2346059 w 10515600"/>
              <a:gd name="connsiteY1" fmla="*/ 0 h 904041"/>
              <a:gd name="connsiteX2" fmla="*/ 4815990 w 10515600"/>
              <a:gd name="connsiteY2" fmla="*/ 84083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532211 w 10515600"/>
              <a:gd name="connsiteY3" fmla="*/ 273269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5730390 w 10515600"/>
              <a:gd name="connsiteY4" fmla="*/ 210207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16" name="圆角矩形 15"/>
          <p:cNvSpPr/>
          <p:nvPr/>
        </p:nvSpPr>
        <p:spPr>
          <a:xfrm>
            <a:off x="679175" y="2911398"/>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K</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7" name="圆角矩形 16"/>
          <p:cNvSpPr/>
          <p:nvPr/>
        </p:nvSpPr>
        <p:spPr>
          <a:xfrm>
            <a:off x="2114669" y="2911398"/>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H</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8" name="圆角矩形 17"/>
          <p:cNvSpPr/>
          <p:nvPr/>
        </p:nvSpPr>
        <p:spPr>
          <a:xfrm>
            <a:off x="3550163" y="2911398"/>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Ở</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9" name="圆角矩形 18"/>
          <p:cNvSpPr/>
          <p:nvPr/>
        </p:nvSpPr>
        <p:spPr>
          <a:xfrm>
            <a:off x="4985657" y="2911398"/>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I</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7" name="圆角矩形 15"/>
          <p:cNvSpPr/>
          <p:nvPr/>
        </p:nvSpPr>
        <p:spPr>
          <a:xfrm>
            <a:off x="6274290" y="4286386"/>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Đ</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8" name="圆角矩形 16"/>
          <p:cNvSpPr/>
          <p:nvPr/>
        </p:nvSpPr>
        <p:spPr>
          <a:xfrm>
            <a:off x="7709784" y="4286386"/>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Ộ</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29" name="圆角矩形 17"/>
          <p:cNvSpPr/>
          <p:nvPr/>
        </p:nvSpPr>
        <p:spPr>
          <a:xfrm>
            <a:off x="9145278" y="4286386"/>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a:solidFill>
                  <a:schemeClr val="tx1">
                    <a:lumMod val="95000"/>
                    <a:lumOff val="5000"/>
                  </a:schemeClr>
                </a:solidFill>
                <a:latin typeface="Times New Roman" pitchFamily="18" charset="0"/>
                <a:ea typeface="思源黑体" panose="020B0500000000000000" pitchFamily="34" charset="-122"/>
                <a:cs typeface="Times New Roman" pitchFamily="18" charset="0"/>
              </a:rPr>
              <a:t>N</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0" name="圆角矩形 18"/>
          <p:cNvSpPr/>
          <p:nvPr/>
        </p:nvSpPr>
        <p:spPr>
          <a:xfrm>
            <a:off x="10580772" y="4286386"/>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a:solidFill>
                  <a:schemeClr val="tx1">
                    <a:lumMod val="95000"/>
                    <a:lumOff val="5000"/>
                  </a:schemeClr>
                </a:solidFill>
                <a:latin typeface="Times New Roman" pitchFamily="18" charset="0"/>
                <a:ea typeface="思源黑体" panose="020B0500000000000000" pitchFamily="34" charset="-122"/>
                <a:cs typeface="Times New Roman" pitchFamily="18" charset="0"/>
              </a:rPr>
              <a:t>G</a:t>
            </a:r>
            <a:endParaRPr lang="zh-CN" altLang="en-US" sz="5400" b="1"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369653509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14:presetBounceEnd="26667">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26667">
                                          <p:cBhvr additive="base">
                                            <p:cTn id="11" dur="10" fill="hold"/>
                                            <p:tgtEl>
                                              <p:spTgt spid="16"/>
                                            </p:tgtEl>
                                            <p:attrNameLst>
                                              <p:attrName>ppt_x</p:attrName>
                                            </p:attrNameLst>
                                          </p:cBhvr>
                                          <p:tavLst>
                                            <p:tav tm="0">
                                              <p:val>
                                                <p:strVal val="#ppt_x"/>
                                              </p:val>
                                            </p:tav>
                                            <p:tav tm="100000">
                                              <p:val>
                                                <p:strVal val="#ppt_x"/>
                                              </p:val>
                                            </p:tav>
                                          </p:tavLst>
                                        </p:anim>
                                        <p:anim calcmode="lin" valueType="num" p14:bounceEnd="26667">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26667">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14:bounceEnd="26667">
                                          <p:cBhvr additive="base">
                                            <p:cTn id="15" dur="10" fill="hold"/>
                                            <p:tgtEl>
                                              <p:spTgt spid="17"/>
                                            </p:tgtEl>
                                            <p:attrNameLst>
                                              <p:attrName>ppt_x</p:attrName>
                                            </p:attrNameLst>
                                          </p:cBhvr>
                                          <p:tavLst>
                                            <p:tav tm="0">
                                              <p:val>
                                                <p:strVal val="#ppt_x"/>
                                              </p:val>
                                            </p:tav>
                                            <p:tav tm="100000">
                                              <p:val>
                                                <p:strVal val="#ppt_x"/>
                                              </p:val>
                                            </p:tav>
                                          </p:tavLst>
                                        </p:anim>
                                        <p:anim calcmode="lin" valueType="num" p14:bounceEnd="26667">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26667">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14:bounceEnd="26667">
                                          <p:cBhvr additive="base">
                                            <p:cTn id="19" dur="10" fill="hold"/>
                                            <p:tgtEl>
                                              <p:spTgt spid="18"/>
                                            </p:tgtEl>
                                            <p:attrNameLst>
                                              <p:attrName>ppt_x</p:attrName>
                                            </p:attrNameLst>
                                          </p:cBhvr>
                                          <p:tavLst>
                                            <p:tav tm="0">
                                              <p:val>
                                                <p:strVal val="#ppt_x"/>
                                              </p:val>
                                            </p:tav>
                                            <p:tav tm="100000">
                                              <p:val>
                                                <p:strVal val="#ppt_x"/>
                                              </p:val>
                                            </p:tav>
                                          </p:tavLst>
                                        </p:anim>
                                        <p:anim calcmode="lin" valueType="num" p14:bounceEnd="26667">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26667">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14:bounceEnd="26667">
                                          <p:cBhvr additive="base">
                                            <p:cTn id="23" dur="10" fill="hold"/>
                                            <p:tgtEl>
                                              <p:spTgt spid="19"/>
                                            </p:tgtEl>
                                            <p:attrNameLst>
                                              <p:attrName>ppt_x</p:attrName>
                                            </p:attrNameLst>
                                          </p:cBhvr>
                                          <p:tavLst>
                                            <p:tav tm="0">
                                              <p:val>
                                                <p:strVal val="#ppt_x"/>
                                              </p:val>
                                            </p:tav>
                                            <p:tav tm="100000">
                                              <p:val>
                                                <p:strVal val="#ppt_x"/>
                                              </p:val>
                                            </p:tav>
                                          </p:tavLst>
                                        </p:anim>
                                        <p:anim calcmode="lin" valueType="num" p14:bounceEnd="26667">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260"/>
                                </p:stCondLst>
                                <p:childTnLst>
                                  <p:par>
                                    <p:cTn id="26" presetID="2" presetClass="entr" presetSubtype="1" fill="hold" grpId="0" nodeType="afterEffect" p14:presetBounceEnd="26667">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14:bounceEnd="26667">
                                          <p:cBhvr additive="base">
                                            <p:cTn id="28" dur="750" fill="hold"/>
                                            <p:tgtEl>
                                              <p:spTgt spid="27"/>
                                            </p:tgtEl>
                                            <p:attrNameLst>
                                              <p:attrName>ppt_x</p:attrName>
                                            </p:attrNameLst>
                                          </p:cBhvr>
                                          <p:tavLst>
                                            <p:tav tm="0">
                                              <p:val>
                                                <p:strVal val="#ppt_x"/>
                                              </p:val>
                                            </p:tav>
                                            <p:tav tm="100000">
                                              <p:val>
                                                <p:strVal val="#ppt_x"/>
                                              </p:val>
                                            </p:tav>
                                          </p:tavLst>
                                        </p:anim>
                                        <p:anim calcmode="lin" valueType="num" p14:bounceEnd="26667">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26667">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14:bounceEnd="26667">
                                          <p:cBhvr additive="base">
                                            <p:cTn id="32" dur="750" fill="hold"/>
                                            <p:tgtEl>
                                              <p:spTgt spid="28"/>
                                            </p:tgtEl>
                                            <p:attrNameLst>
                                              <p:attrName>ppt_x</p:attrName>
                                            </p:attrNameLst>
                                          </p:cBhvr>
                                          <p:tavLst>
                                            <p:tav tm="0">
                                              <p:val>
                                                <p:strVal val="#ppt_x"/>
                                              </p:val>
                                            </p:tav>
                                            <p:tav tm="100000">
                                              <p:val>
                                                <p:strVal val="#ppt_x"/>
                                              </p:val>
                                            </p:tav>
                                          </p:tavLst>
                                        </p:anim>
                                        <p:anim calcmode="lin" valueType="num" p14:bounceEnd="26667">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26667">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14:bounceEnd="26667">
                                          <p:cBhvr additive="base">
                                            <p:cTn id="36" dur="750" fill="hold"/>
                                            <p:tgtEl>
                                              <p:spTgt spid="29"/>
                                            </p:tgtEl>
                                            <p:attrNameLst>
                                              <p:attrName>ppt_x</p:attrName>
                                            </p:attrNameLst>
                                          </p:cBhvr>
                                          <p:tavLst>
                                            <p:tav tm="0">
                                              <p:val>
                                                <p:strVal val="#ppt_x"/>
                                              </p:val>
                                            </p:tav>
                                            <p:tav tm="100000">
                                              <p:val>
                                                <p:strVal val="#ppt_x"/>
                                              </p:val>
                                            </p:tav>
                                          </p:tavLst>
                                        </p:anim>
                                        <p:anim calcmode="lin" valueType="num" p14:bounceEnd="26667">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26667">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14:bounceEnd="26667">
                                          <p:cBhvr additive="base">
                                            <p:cTn id="40" dur="750" fill="hold"/>
                                            <p:tgtEl>
                                              <p:spTgt spid="30"/>
                                            </p:tgtEl>
                                            <p:attrNameLst>
                                              <p:attrName>ppt_x</p:attrName>
                                            </p:attrNameLst>
                                          </p:cBhvr>
                                          <p:tavLst>
                                            <p:tav tm="0">
                                              <p:val>
                                                <p:strVal val="#ppt_x"/>
                                              </p:val>
                                            </p:tav>
                                            <p:tav tm="100000">
                                              <p:val>
                                                <p:strVal val="#ppt_x"/>
                                              </p:val>
                                            </p:tav>
                                          </p:tavLst>
                                        </p:anim>
                                        <p:anim calcmode="lin" valueType="num" p14:bounceEnd="26667">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 fill="hold"/>
                                            <p:tgtEl>
                                              <p:spTgt spid="16"/>
                                            </p:tgtEl>
                                            <p:attrNameLst>
                                              <p:attrName>ppt_x</p:attrName>
                                            </p:attrNameLst>
                                          </p:cBhvr>
                                          <p:tavLst>
                                            <p:tav tm="0">
                                              <p:val>
                                                <p:strVal val="#ppt_x"/>
                                              </p:val>
                                            </p:tav>
                                            <p:tav tm="100000">
                                              <p:val>
                                                <p:strVal val="#ppt_x"/>
                                              </p:val>
                                            </p:tav>
                                          </p:tavLst>
                                        </p:anim>
                                        <p:anim calcmode="lin" valueType="num">
                                          <p:cBhvr additive="base">
                                            <p:cTn id="12" dur="1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 fill="hold"/>
                                            <p:tgtEl>
                                              <p:spTgt spid="17"/>
                                            </p:tgtEl>
                                            <p:attrNameLst>
                                              <p:attrName>ppt_x</p:attrName>
                                            </p:attrNameLst>
                                          </p:cBhvr>
                                          <p:tavLst>
                                            <p:tav tm="0">
                                              <p:val>
                                                <p:strVal val="#ppt_x"/>
                                              </p:val>
                                            </p:tav>
                                            <p:tav tm="100000">
                                              <p:val>
                                                <p:strVal val="#ppt_x"/>
                                              </p:val>
                                            </p:tav>
                                          </p:tavLst>
                                        </p:anim>
                                        <p:anim calcmode="lin" valueType="num">
                                          <p:cBhvr additive="base">
                                            <p:cTn id="16" dur="1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 fill="hold"/>
                                            <p:tgtEl>
                                              <p:spTgt spid="18"/>
                                            </p:tgtEl>
                                            <p:attrNameLst>
                                              <p:attrName>ppt_x</p:attrName>
                                            </p:attrNameLst>
                                          </p:cBhvr>
                                          <p:tavLst>
                                            <p:tav tm="0">
                                              <p:val>
                                                <p:strVal val="#ppt_x"/>
                                              </p:val>
                                            </p:tav>
                                            <p:tav tm="100000">
                                              <p:val>
                                                <p:strVal val="#ppt_x"/>
                                              </p:val>
                                            </p:tav>
                                          </p:tavLst>
                                        </p:anim>
                                        <p:anim calcmode="lin" valueType="num">
                                          <p:cBhvr additive="base">
                                            <p:cTn id="20" dur="1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 fill="hold"/>
                                            <p:tgtEl>
                                              <p:spTgt spid="19"/>
                                            </p:tgtEl>
                                            <p:attrNameLst>
                                              <p:attrName>ppt_x</p:attrName>
                                            </p:attrNameLst>
                                          </p:cBhvr>
                                          <p:tavLst>
                                            <p:tav tm="0">
                                              <p:val>
                                                <p:strVal val="#ppt_x"/>
                                              </p:val>
                                            </p:tav>
                                            <p:tav tm="100000">
                                              <p:val>
                                                <p:strVal val="#ppt_x"/>
                                              </p:val>
                                            </p:tav>
                                          </p:tavLst>
                                        </p:anim>
                                        <p:anim calcmode="lin" valueType="num">
                                          <p:cBhvr additive="base">
                                            <p:cTn id="24" dur="1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260"/>
                                </p:stCondLst>
                                <p:childTnLst>
                                  <p:par>
                                    <p:cTn id="26" presetID="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750" fill="hold"/>
                                            <p:tgtEl>
                                              <p:spTgt spid="28"/>
                                            </p:tgtEl>
                                            <p:attrNameLst>
                                              <p:attrName>ppt_x</p:attrName>
                                            </p:attrNameLst>
                                          </p:cBhvr>
                                          <p:tavLst>
                                            <p:tav tm="0">
                                              <p:val>
                                                <p:strVal val="#ppt_x"/>
                                              </p:val>
                                            </p:tav>
                                            <p:tav tm="100000">
                                              <p:val>
                                                <p:strVal val="#ppt_x"/>
                                              </p:val>
                                            </p:tav>
                                          </p:tavLst>
                                        </p:anim>
                                        <p:anim calcmode="lin" valueType="num">
                                          <p:cBhvr additive="base">
                                            <p:cTn id="33" dur="750" fill="hold"/>
                                            <p:tgtEl>
                                              <p:spTgt spid="2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750" fill="hold"/>
                                            <p:tgtEl>
                                              <p:spTgt spid="29"/>
                                            </p:tgtEl>
                                            <p:attrNameLst>
                                              <p:attrName>ppt_x</p:attrName>
                                            </p:attrNameLst>
                                          </p:cBhvr>
                                          <p:tavLst>
                                            <p:tav tm="0">
                                              <p:val>
                                                <p:strVal val="#ppt_x"/>
                                              </p:val>
                                            </p:tav>
                                            <p:tav tm="100000">
                                              <p:val>
                                                <p:strVal val="#ppt_x"/>
                                              </p:val>
                                            </p:tav>
                                          </p:tavLst>
                                        </p:anim>
                                        <p:anim calcmode="lin" valueType="num">
                                          <p:cBhvr additive="base">
                                            <p:cTn id="37" dur="750" fill="hold"/>
                                            <p:tgtEl>
                                              <p:spTgt spid="2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75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750" fill="hold"/>
                                            <p:tgtEl>
                                              <p:spTgt spid="30"/>
                                            </p:tgtEl>
                                            <p:attrNameLst>
                                              <p:attrName>ppt_x</p:attrName>
                                            </p:attrNameLst>
                                          </p:cBhvr>
                                          <p:tavLst>
                                            <p:tav tm="0">
                                              <p:val>
                                                <p:strVal val="#ppt_x"/>
                                              </p:val>
                                            </p:tav>
                                            <p:tav tm="100000">
                                              <p:val>
                                                <p:strVal val="#ppt_x"/>
                                              </p:val>
                                            </p:tav>
                                          </p:tavLst>
                                        </p:anim>
                                        <p:anim calcmode="lin" valueType="num">
                                          <p:cBhvr additive="base">
                                            <p:cTn id="41"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19" grpId="0" animBg="1"/>
          <p:bldP spid="27" grpId="0" animBg="1"/>
          <p:bldP spid="28" grpId="0" animBg="1"/>
          <p:bldP spid="29" grpId="0" animBg="1"/>
          <p:bldP spid="30"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Nạn săn bắn voi trái phép tập trung tại hai điểm nóng ở châu Phi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6" descr="Nạn săn bắn voi trái phép tập trung tại hai điểm nóng ở châu Phi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 name="Picture 6"/>
          <p:cNvPicPr>
            <a:picLocks noChangeAspect="1"/>
          </p:cNvPicPr>
          <p:nvPr/>
        </p:nvPicPr>
        <p:blipFill>
          <a:blip r:embed="rId2"/>
          <a:stretch>
            <a:fillRect/>
          </a:stretch>
        </p:blipFill>
        <p:spPr>
          <a:xfrm>
            <a:off x="950054" y="3987384"/>
            <a:ext cx="5270865" cy="2728210"/>
          </a:xfrm>
          <a:prstGeom prst="rect">
            <a:avLst/>
          </a:prstGeom>
        </p:spPr>
      </p:pic>
      <p:pic>
        <p:nvPicPr>
          <p:cNvPr id="4" name="Picture 3"/>
          <p:cNvPicPr>
            <a:picLocks noChangeAspect="1"/>
          </p:cNvPicPr>
          <p:nvPr/>
        </p:nvPicPr>
        <p:blipFill>
          <a:blip r:embed="rId3"/>
          <a:stretch>
            <a:fillRect/>
          </a:stretch>
        </p:blipFill>
        <p:spPr>
          <a:xfrm>
            <a:off x="950055" y="0"/>
            <a:ext cx="5270864" cy="3237875"/>
          </a:xfrm>
          <a:prstGeom prst="rect">
            <a:avLst/>
          </a:prstGeom>
        </p:spPr>
      </p:pic>
      <p:pic>
        <p:nvPicPr>
          <p:cNvPr id="5" name="Picture 2" descr="mkGGIc3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835" y="3987384"/>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ú thích ả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835" y="160338"/>
            <a:ext cx="4762500" cy="30775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0054" y="3135576"/>
            <a:ext cx="10292282" cy="954107"/>
          </a:xfrm>
          <a:prstGeom prst="rect">
            <a:avLst/>
          </a:prstGeom>
          <a:noFill/>
        </p:spPr>
        <p:txBody>
          <a:bodyPr wrap="square" rtlCol="0">
            <a:spAutoFit/>
          </a:bodyPr>
          <a:lstStyle/>
          <a:p>
            <a:pPr algn="ctr"/>
            <a:r>
              <a:rPr lang="en-US" sz="2800" b="1" i="1" dirty="0" err="1" smtClean="0">
                <a:latin typeface="Times New Roman" panose="02020603050405020304" pitchFamily="18" charset="0"/>
                <a:cs typeface="Times New Roman" panose="02020603050405020304" pitchFamily="18" charset="0"/>
              </a:rPr>
              <a:t>Vì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sao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nạn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săn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bắn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buôn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bán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động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hoang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dã</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diễn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ra</a:t>
            </a:r>
            <a:endParaRPr lang="en-US" sz="2800" b="1" i="1" dirty="0" smtClean="0">
              <a:latin typeface="Times New Roman" panose="02020603050405020304" pitchFamily="18" charset="0"/>
              <a:cs typeface="Times New Roman" panose="02020603050405020304" pitchFamily="18" charset="0"/>
            </a:endParaRPr>
          </a:p>
          <a:p>
            <a:pPr algn="ctr"/>
            <a:r>
              <a:rPr lang="en-US" sz="2800" b="1" i="1" dirty="0" smtClean="0">
                <a:latin typeface="Times New Roman" panose="02020603050405020304" pitchFamily="18" charset="0"/>
                <a:cs typeface="Times New Roman" panose="02020603050405020304" pitchFamily="18" charset="0"/>
              </a:rPr>
              <a:t> ở </a:t>
            </a:r>
            <a:r>
              <a:rPr lang="en-US" sz="2800" b="1" i="1" dirty="0" err="1" smtClean="0">
                <a:latin typeface="Times New Roman" panose="02020603050405020304" pitchFamily="18" charset="0"/>
                <a:cs typeface="Times New Roman" panose="02020603050405020304" pitchFamily="18" charset="0"/>
              </a:rPr>
              <a:t>nhiều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quốc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châu</a:t>
            </a:r>
            <a:r>
              <a:rPr lang="en-US" sz="2800" b="1" i="1" dirty="0" smtClean="0">
                <a:latin typeface="Times New Roman" panose="02020603050405020304" pitchFamily="18" charset="0"/>
                <a:cs typeface="Times New Roman" panose="02020603050405020304" pitchFamily="18" charset="0"/>
              </a:rPr>
              <a:t> Phi?</a:t>
            </a:r>
            <a:endParaRPr lang="vi-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320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p:cNvSpPr txBox="1"/>
          <p:nvPr/>
        </p:nvSpPr>
        <p:spPr>
          <a:xfrm>
            <a:off x="805701" y="200550"/>
            <a:ext cx="10527505" cy="707858"/>
          </a:xfrm>
          <a:prstGeom prst="rect">
            <a:avLst/>
          </a:prstGeom>
          <a:noFill/>
        </p:spPr>
        <p:txBody>
          <a:bodyPr wrap="none" lIns="91412" tIns="45706" rIns="91412" bIns="45706" rtlCol="0">
            <a:spAutoFit/>
          </a:bodyPr>
          <a:lstStyle/>
          <a:p>
            <a:pPr algn="ctr" defTabSz="1218804"/>
            <a:r>
              <a:rPr lang="vi-VN" altLang="zh-CN" sz="4000" b="1" u="sng" dirty="0" smtClean="0">
                <a:solidFill>
                  <a:srgbClr val="FF0000"/>
                </a:solidFill>
                <a:latin typeface="Times New Roman" pitchFamily="18" charset="0"/>
                <a:ea typeface="思源黑体" panose="020B0500000000000000" pitchFamily="34" charset="-122"/>
                <a:cs typeface="Times New Roman" pitchFamily="18" charset="0"/>
              </a:rPr>
              <a:t>3.Vấn đề môi trường trong sử dụng thiên nhiên</a:t>
            </a:r>
            <a:endParaRPr lang="zh-CN" altLang="en-US" sz="4000" b="1" u="sng" dirty="0">
              <a:solidFill>
                <a:srgbClr val="FF0000"/>
              </a:solidFill>
              <a:latin typeface="Times New Roman" pitchFamily="18" charset="0"/>
              <a:ea typeface="思源黑体" panose="020B0500000000000000" pitchFamily="34" charset="-122"/>
              <a:cs typeface="Times New Roman" pitchFamily="18" charset="0"/>
            </a:endParaRPr>
          </a:p>
        </p:txBody>
      </p:sp>
      <p:sp>
        <p:nvSpPr>
          <p:cNvPr id="3" name="TextBox 2"/>
          <p:cNvSpPr txBox="1"/>
          <p:nvPr/>
        </p:nvSpPr>
        <p:spPr>
          <a:xfrm>
            <a:off x="925622" y="908408"/>
            <a:ext cx="3121721" cy="646331"/>
          </a:xfrm>
          <a:prstGeom prst="rect">
            <a:avLst/>
          </a:prstGeom>
          <a:noFill/>
        </p:spPr>
        <p:txBody>
          <a:bodyPr wrap="square" rtlCol="0">
            <a:spAutoFit/>
          </a:bodyPr>
          <a:lstStyle/>
          <a:p>
            <a:r>
              <a:rPr lang="vi-VN" sz="3600" dirty="0" smtClean="0">
                <a:solidFill>
                  <a:srgbClr val="002060"/>
                </a:solidFill>
                <a:latin typeface="+mj-lt"/>
              </a:rPr>
              <a:t>a. </a:t>
            </a:r>
            <a:r>
              <a:rPr lang="vi-VN" sz="3600" u="sng" dirty="0" smtClean="0">
                <a:solidFill>
                  <a:srgbClr val="002060"/>
                </a:solidFill>
                <a:latin typeface="+mj-lt"/>
              </a:rPr>
              <a:t>Thực trạng</a:t>
            </a:r>
            <a:endParaRPr lang="vi-VN" sz="3600" u="sng" dirty="0">
              <a:solidFill>
                <a:srgbClr val="002060"/>
              </a:solidFill>
              <a:latin typeface="+mj-lt"/>
            </a:endParaRPr>
          </a:p>
        </p:txBody>
      </p:sp>
      <p:sp>
        <p:nvSpPr>
          <p:cNvPr id="6" name="TextBox 5"/>
          <p:cNvSpPr txBox="1"/>
          <p:nvPr/>
        </p:nvSpPr>
        <p:spPr>
          <a:xfrm>
            <a:off x="925622" y="1603401"/>
            <a:ext cx="3421526" cy="646331"/>
          </a:xfrm>
          <a:prstGeom prst="rect">
            <a:avLst/>
          </a:prstGeom>
          <a:noFill/>
        </p:spPr>
        <p:txBody>
          <a:bodyPr wrap="square" rtlCol="0">
            <a:spAutoFit/>
          </a:bodyPr>
          <a:lstStyle/>
          <a:p>
            <a:r>
              <a:rPr lang="vi-VN" sz="3600" dirty="0" smtClean="0">
                <a:solidFill>
                  <a:srgbClr val="002060"/>
                </a:solidFill>
                <a:latin typeface="+mj-lt"/>
              </a:rPr>
              <a:t>b. </a:t>
            </a:r>
            <a:r>
              <a:rPr lang="vi-VN" sz="3600" u="sng" dirty="0" smtClean="0">
                <a:solidFill>
                  <a:srgbClr val="002060"/>
                </a:solidFill>
                <a:latin typeface="+mj-lt"/>
              </a:rPr>
              <a:t>Hậu quả</a:t>
            </a:r>
            <a:endParaRPr lang="vi-VN" sz="3600" u="sng" dirty="0">
              <a:solidFill>
                <a:srgbClr val="002060"/>
              </a:solidFill>
              <a:latin typeface="+mj-lt"/>
            </a:endParaRPr>
          </a:p>
        </p:txBody>
      </p:sp>
      <p:sp>
        <p:nvSpPr>
          <p:cNvPr id="7" name="TextBox 6"/>
          <p:cNvSpPr txBox="1"/>
          <p:nvPr/>
        </p:nvSpPr>
        <p:spPr>
          <a:xfrm>
            <a:off x="925622" y="2298394"/>
            <a:ext cx="11006548" cy="1200329"/>
          </a:xfrm>
          <a:prstGeom prst="rect">
            <a:avLst/>
          </a:prstGeom>
          <a:noFill/>
        </p:spPr>
        <p:txBody>
          <a:bodyPr wrap="square" rtlCol="0">
            <a:spAutoFit/>
          </a:bodyPr>
          <a:lstStyle/>
          <a:p>
            <a:r>
              <a:rPr lang="vi-VN" sz="3600" dirty="0" smtClean="0">
                <a:latin typeface="+mj-lt"/>
              </a:rPr>
              <a:t>- Động vật hoang dã mất nơi sinh sống, hoang mạc hóa mở rộng, suy giảm nguồn nước</a:t>
            </a:r>
            <a:endParaRPr lang="vi-VN" sz="3600" dirty="0">
              <a:latin typeface="+mj-lt"/>
            </a:endParaRPr>
          </a:p>
        </p:txBody>
      </p:sp>
      <p:sp>
        <p:nvSpPr>
          <p:cNvPr id="8" name="TextBox 7"/>
          <p:cNvSpPr txBox="1"/>
          <p:nvPr/>
        </p:nvSpPr>
        <p:spPr>
          <a:xfrm>
            <a:off x="925622" y="3688380"/>
            <a:ext cx="10826666" cy="1200329"/>
          </a:xfrm>
          <a:prstGeom prst="rect">
            <a:avLst/>
          </a:prstGeom>
          <a:noFill/>
        </p:spPr>
        <p:txBody>
          <a:bodyPr wrap="square" rtlCol="0">
            <a:spAutoFit/>
          </a:bodyPr>
          <a:lstStyle/>
          <a:p>
            <a:pPr algn="just"/>
            <a:r>
              <a:rPr lang="vi-VN" sz="3600" dirty="0" smtClean="0">
                <a:latin typeface="+mj-lt"/>
              </a:rPr>
              <a:t>- Nhiều loài động vật hoang dã bị suy giảm và có nguy cơ tuyệt chủng. </a:t>
            </a:r>
            <a:endParaRPr lang="vi-VN" sz="3600" dirty="0">
              <a:latin typeface="+mj-lt"/>
            </a:endParaRPr>
          </a:p>
        </p:txBody>
      </p:sp>
    </p:spTree>
    <p:extLst>
      <p:ext uri="{BB962C8B-B14F-4D97-AF65-F5344CB8AC3E}">
        <p14:creationId xmlns:p14="http://schemas.microsoft.com/office/powerpoint/2010/main" val="28225092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859" y="884420"/>
            <a:ext cx="11656350" cy="5426439"/>
          </a:xfrm>
          <a:prstGeom prst="rect">
            <a:avLst/>
          </a:prstGeom>
        </p:spPr>
      </p:pic>
      <p:sp>
        <p:nvSpPr>
          <p:cNvPr id="3" name="TextBox 2"/>
          <p:cNvSpPr txBox="1"/>
          <p:nvPr/>
        </p:nvSpPr>
        <p:spPr>
          <a:xfrm>
            <a:off x="503168" y="0"/>
            <a:ext cx="11548924" cy="830997"/>
          </a:xfrm>
          <a:prstGeom prst="rect">
            <a:avLst/>
          </a:prstGeom>
          <a:noFill/>
        </p:spPr>
        <p:txBody>
          <a:bodyPr wrap="square" rtlCol="0">
            <a:spAutoFit/>
          </a:bodyPr>
          <a:lstStyle/>
          <a:p>
            <a:pPr algn="ctr"/>
            <a:r>
              <a:rPr lang="vi-VN" sz="2400" b="1" i="1" dirty="0" smtClean="0">
                <a:latin typeface="+mj-lt"/>
              </a:rPr>
              <a:t>Xem video và cho biết ý kiến của em về  hành vi khai thác động vật hoang dã của </a:t>
            </a:r>
          </a:p>
          <a:p>
            <a:pPr algn="ctr"/>
            <a:r>
              <a:rPr lang="vi-VN" sz="2400" b="1" i="1" dirty="0" smtClean="0">
                <a:latin typeface="+mj-lt"/>
              </a:rPr>
              <a:t>người dân châu Phi? Đề xuất các giải pháp để bảo vệ động vật hoang dã?</a:t>
            </a:r>
            <a:endParaRPr lang="vi-VN" sz="2400" b="1" i="1" dirty="0">
              <a:latin typeface="+mj-lt"/>
            </a:endParaRPr>
          </a:p>
        </p:txBody>
      </p:sp>
    </p:spTree>
    <p:extLst>
      <p:ext uri="{BB962C8B-B14F-4D97-AF65-F5344CB8AC3E}">
        <p14:creationId xmlns:p14="http://schemas.microsoft.com/office/powerpoint/2010/main" val="23782197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p:cNvSpPr txBox="1"/>
          <p:nvPr/>
        </p:nvSpPr>
        <p:spPr>
          <a:xfrm>
            <a:off x="805701" y="200550"/>
            <a:ext cx="10527505" cy="707858"/>
          </a:xfrm>
          <a:prstGeom prst="rect">
            <a:avLst/>
          </a:prstGeom>
          <a:noFill/>
        </p:spPr>
        <p:txBody>
          <a:bodyPr wrap="none" lIns="91412" tIns="45706" rIns="91412" bIns="45706" rtlCol="0">
            <a:spAutoFit/>
          </a:bodyPr>
          <a:lstStyle/>
          <a:p>
            <a:pPr algn="ctr" defTabSz="1218804"/>
            <a:r>
              <a:rPr lang="vi-VN" altLang="zh-CN" sz="4000" b="1" u="sng" dirty="0" smtClean="0">
                <a:solidFill>
                  <a:srgbClr val="FF0000"/>
                </a:solidFill>
                <a:latin typeface="Times New Roman" pitchFamily="18" charset="0"/>
                <a:ea typeface="思源黑体" panose="020B0500000000000000" pitchFamily="34" charset="-122"/>
                <a:cs typeface="Times New Roman" pitchFamily="18" charset="0"/>
              </a:rPr>
              <a:t>3.Vấn đề môi trường trong sử dụng thiên nhiên</a:t>
            </a:r>
            <a:endParaRPr lang="zh-CN" altLang="en-US" sz="4000" b="1" u="sng" dirty="0">
              <a:solidFill>
                <a:srgbClr val="FF0000"/>
              </a:solidFill>
              <a:latin typeface="Times New Roman" pitchFamily="18" charset="0"/>
              <a:ea typeface="思源黑体" panose="020B0500000000000000" pitchFamily="34" charset="-122"/>
              <a:cs typeface="Times New Roman" pitchFamily="18" charset="0"/>
            </a:endParaRPr>
          </a:p>
        </p:txBody>
      </p:sp>
      <p:sp>
        <p:nvSpPr>
          <p:cNvPr id="3" name="TextBox 2"/>
          <p:cNvSpPr txBox="1"/>
          <p:nvPr/>
        </p:nvSpPr>
        <p:spPr>
          <a:xfrm>
            <a:off x="925622" y="908408"/>
            <a:ext cx="3121721" cy="646331"/>
          </a:xfrm>
          <a:prstGeom prst="rect">
            <a:avLst/>
          </a:prstGeom>
          <a:noFill/>
        </p:spPr>
        <p:txBody>
          <a:bodyPr wrap="square" rtlCol="0">
            <a:spAutoFit/>
          </a:bodyPr>
          <a:lstStyle/>
          <a:p>
            <a:r>
              <a:rPr lang="vi-VN" sz="3600" dirty="0" smtClean="0">
                <a:solidFill>
                  <a:srgbClr val="002060"/>
                </a:solidFill>
                <a:latin typeface="+mj-lt"/>
              </a:rPr>
              <a:t>a. </a:t>
            </a:r>
            <a:r>
              <a:rPr lang="vi-VN" sz="3600" u="sng" dirty="0" smtClean="0">
                <a:solidFill>
                  <a:srgbClr val="002060"/>
                </a:solidFill>
                <a:latin typeface="+mj-lt"/>
              </a:rPr>
              <a:t>Thực trạng</a:t>
            </a:r>
            <a:endParaRPr lang="vi-VN" sz="3600" u="sng" dirty="0">
              <a:solidFill>
                <a:srgbClr val="002060"/>
              </a:solidFill>
              <a:latin typeface="+mj-lt"/>
            </a:endParaRPr>
          </a:p>
        </p:txBody>
      </p:sp>
      <p:sp>
        <p:nvSpPr>
          <p:cNvPr id="6" name="TextBox 5"/>
          <p:cNvSpPr txBox="1"/>
          <p:nvPr/>
        </p:nvSpPr>
        <p:spPr>
          <a:xfrm>
            <a:off x="925622" y="1603401"/>
            <a:ext cx="3421526" cy="646331"/>
          </a:xfrm>
          <a:prstGeom prst="rect">
            <a:avLst/>
          </a:prstGeom>
          <a:noFill/>
        </p:spPr>
        <p:txBody>
          <a:bodyPr wrap="square" rtlCol="0">
            <a:spAutoFit/>
          </a:bodyPr>
          <a:lstStyle/>
          <a:p>
            <a:r>
              <a:rPr lang="vi-VN" sz="3600" dirty="0" smtClean="0">
                <a:solidFill>
                  <a:srgbClr val="002060"/>
                </a:solidFill>
                <a:latin typeface="+mj-lt"/>
              </a:rPr>
              <a:t>b. </a:t>
            </a:r>
            <a:r>
              <a:rPr lang="vi-VN" sz="3600" u="sng" dirty="0" smtClean="0">
                <a:solidFill>
                  <a:srgbClr val="002060"/>
                </a:solidFill>
                <a:latin typeface="+mj-lt"/>
              </a:rPr>
              <a:t>Hậu quả</a:t>
            </a:r>
            <a:endParaRPr lang="vi-VN" sz="3600" u="sng" dirty="0">
              <a:solidFill>
                <a:srgbClr val="002060"/>
              </a:solidFill>
              <a:latin typeface="+mj-lt"/>
            </a:endParaRPr>
          </a:p>
        </p:txBody>
      </p:sp>
      <p:sp>
        <p:nvSpPr>
          <p:cNvPr id="4" name="TextBox 3"/>
          <p:cNvSpPr txBox="1"/>
          <p:nvPr/>
        </p:nvSpPr>
        <p:spPr>
          <a:xfrm>
            <a:off x="925622" y="2298394"/>
            <a:ext cx="10148983" cy="2862322"/>
          </a:xfrm>
          <a:prstGeom prst="rect">
            <a:avLst/>
          </a:prstGeom>
          <a:noFill/>
        </p:spPr>
        <p:txBody>
          <a:bodyPr wrap="square" rtlCol="0">
            <a:spAutoFit/>
          </a:bodyPr>
          <a:lstStyle/>
          <a:p>
            <a:r>
              <a:rPr lang="vi-VN" sz="3600" dirty="0" smtClean="0">
                <a:solidFill>
                  <a:srgbClr val="002060"/>
                </a:solidFill>
                <a:latin typeface="+mj-lt"/>
              </a:rPr>
              <a:t>c.</a:t>
            </a:r>
            <a:r>
              <a:rPr lang="vi-VN" sz="3600" u="sng" dirty="0" smtClean="0">
                <a:solidFill>
                  <a:srgbClr val="002060"/>
                </a:solidFill>
                <a:latin typeface="+mj-lt"/>
              </a:rPr>
              <a:t> Giải pháp</a:t>
            </a:r>
            <a:endParaRPr lang="vi-VN" sz="3600" dirty="0" smtClean="0">
              <a:latin typeface="+mj-lt"/>
            </a:endParaRPr>
          </a:p>
          <a:p>
            <a:pPr marL="285750" indent="-285750">
              <a:buFontTx/>
              <a:buChar char="-"/>
            </a:pPr>
            <a:r>
              <a:rPr lang="vi-VN" sz="3600" dirty="0" smtClean="0">
                <a:latin typeface="+mj-lt"/>
              </a:rPr>
              <a:t>Tăng cường kiểm soát, tuyên truyền và ban hành các qui định về bảo vệ rừng và động vật hoang dã</a:t>
            </a:r>
          </a:p>
          <a:p>
            <a:pPr marL="285750" indent="-285750">
              <a:buFontTx/>
              <a:buChar char="-"/>
            </a:pPr>
            <a:r>
              <a:rPr lang="vi-VN" sz="3600" dirty="0" smtClean="0">
                <a:latin typeface="+mj-lt"/>
              </a:rPr>
              <a:t>Xây dựng các khu bảo tồn thiên nhiên.</a:t>
            </a:r>
          </a:p>
          <a:p>
            <a:pPr marL="285750" indent="-285750">
              <a:buFontTx/>
              <a:buChar char="-"/>
            </a:pPr>
            <a:r>
              <a:rPr lang="vi-VN" sz="3600" dirty="0" smtClean="0">
                <a:latin typeface="+mj-lt"/>
              </a:rPr>
              <a:t>Phát triển kinh tế để cải thiện đời sống người dân</a:t>
            </a:r>
            <a:endParaRPr lang="vi-VN" sz="3600" dirty="0">
              <a:latin typeface="+mj-lt"/>
            </a:endParaRPr>
          </a:p>
        </p:txBody>
      </p:sp>
    </p:spTree>
    <p:extLst>
      <p:ext uri="{BB962C8B-B14F-4D97-AF65-F5344CB8AC3E}">
        <p14:creationId xmlns:p14="http://schemas.microsoft.com/office/powerpoint/2010/main" val="186267897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20" cy="1569660"/>
          </a:xfrm>
          <a:prstGeom prst="rect">
            <a:avLst/>
          </a:prstGeom>
          <a:noFill/>
        </p:spPr>
        <p:txBody>
          <a:bodyPr wrap="none" rtlCol="0">
            <a:spAutoFit/>
          </a:bodyPr>
          <a:lstStyle/>
          <a:p>
            <a:pPr algn="ctr"/>
            <a:r>
              <a:rPr lang="vi-VN" altLang="zh-CN" sz="9600" dirty="0">
                <a:solidFill>
                  <a:schemeClr val="tx1">
                    <a:lumMod val="95000"/>
                    <a:lumOff val="5000"/>
                  </a:schemeClr>
                </a:solidFill>
                <a:effectLst>
                  <a:outerShdw blurRad="38100" dist="38100" dir="2700000" algn="tl">
                    <a:srgbClr val="000000">
                      <a:alpha val="43137"/>
                    </a:srgbClr>
                  </a:outerShdw>
                </a:effectLst>
                <a:latin typeface="Times New Roman" pitchFamily="18" charset="0"/>
                <a:ea typeface="思源黑体" panose="020B0500000000000000" pitchFamily="34" charset="-122"/>
                <a:cs typeface="Times New Roman" pitchFamily="18" charset="0"/>
              </a:rPr>
              <a:t>4</a:t>
            </a:r>
            <a:endParaRPr lang="zh-CN" altLang="en-US" sz="9600" dirty="0">
              <a:solidFill>
                <a:schemeClr val="tx1">
                  <a:lumMod val="95000"/>
                  <a:lumOff val="5000"/>
                </a:schemeClr>
              </a:solidFill>
              <a:effectLst>
                <a:outerShdw blurRad="38100" dist="38100" dir="2700000" algn="tl">
                  <a:srgbClr val="000000">
                    <a:alpha val="43137"/>
                  </a:srgbClr>
                </a:outerShdw>
              </a:effectLst>
              <a:latin typeface="Times New Roman" pitchFamily="18" charset="0"/>
              <a:ea typeface="思源黑体" panose="020B0500000000000000" pitchFamily="34" charset="-122"/>
              <a:cs typeface="Times New Roman" pitchFamily="18" charset="0"/>
            </a:endParaRPr>
          </a:p>
        </p:txBody>
      </p:sp>
      <p:grpSp>
        <p:nvGrpSpPr>
          <p:cNvPr id="18" name="组合 17"/>
          <p:cNvGrpSpPr/>
          <p:nvPr/>
        </p:nvGrpSpPr>
        <p:grpSpPr>
          <a:xfrm>
            <a:off x="10395338" y="657922"/>
            <a:ext cx="616733" cy="531565"/>
            <a:chOff x="10703560" y="432490"/>
            <a:chExt cx="780907" cy="673067"/>
          </a:xfrm>
        </p:grpSpPr>
        <p:pic>
          <p:nvPicPr>
            <p:cNvPr id="19" name="图片 18"/>
            <p:cNvPicPr>
              <a:picLocks noChangeAspect="1"/>
            </p:cNvPicPr>
            <p:nvPr/>
          </p:nvPicPr>
          <p:blipFill>
            <a:blip r:embed="rId4"/>
            <a:stretch>
              <a:fillRect/>
            </a:stretch>
          </p:blipFill>
          <p:spPr>
            <a:xfrm>
              <a:off x="11063807" y="611738"/>
              <a:ext cx="420660" cy="493819"/>
            </a:xfrm>
            <a:prstGeom prst="rect">
              <a:avLst/>
            </a:prstGeom>
          </p:spPr>
        </p:pic>
        <p:pic>
          <p:nvPicPr>
            <p:cNvPr id="20" name="图片 19"/>
            <p:cNvPicPr>
              <a:picLocks noChangeAspect="1"/>
            </p:cNvPicPr>
            <p:nvPr/>
          </p:nvPicPr>
          <p:blipFill>
            <a:blip r:embed="rId4"/>
            <a:stretch>
              <a:fillRect/>
            </a:stretch>
          </p:blipFill>
          <p:spPr>
            <a:xfrm>
              <a:off x="10879720" y="611738"/>
              <a:ext cx="420660" cy="493819"/>
            </a:xfrm>
            <a:prstGeom prst="rect">
              <a:avLst/>
            </a:prstGeom>
          </p:spPr>
        </p:pic>
        <p:pic>
          <p:nvPicPr>
            <p:cNvPr id="21" name="图片 20"/>
            <p:cNvPicPr>
              <a:picLocks noChangeAspect="1"/>
            </p:cNvPicPr>
            <p:nvPr/>
          </p:nvPicPr>
          <p:blipFill>
            <a:blip r:embed="rId4"/>
            <a:stretch>
              <a:fillRect/>
            </a:stretch>
          </p:blipFill>
          <p:spPr>
            <a:xfrm>
              <a:off x="11063807" y="432490"/>
              <a:ext cx="420660" cy="493819"/>
            </a:xfrm>
            <a:prstGeom prst="rect">
              <a:avLst/>
            </a:prstGeom>
          </p:spPr>
        </p:pic>
        <p:pic>
          <p:nvPicPr>
            <p:cNvPr id="22" name="图片 21"/>
            <p:cNvPicPr>
              <a:picLocks noChangeAspect="1"/>
            </p:cNvPicPr>
            <p:nvPr/>
          </p:nvPicPr>
          <p:blipFill>
            <a:blip r:embed="rId4"/>
            <a:stretch>
              <a:fillRect/>
            </a:stretch>
          </p:blipFill>
          <p:spPr>
            <a:xfrm>
              <a:off x="10879720" y="432490"/>
              <a:ext cx="420660" cy="493819"/>
            </a:xfrm>
            <a:prstGeom prst="rect">
              <a:avLst/>
            </a:prstGeom>
          </p:spPr>
        </p:pic>
        <p:pic>
          <p:nvPicPr>
            <p:cNvPr id="23" name="图片 22"/>
            <p:cNvPicPr>
              <a:picLocks noChangeAspect="1"/>
            </p:cNvPicPr>
            <p:nvPr/>
          </p:nvPicPr>
          <p:blipFill>
            <a:blip r:embed="rId4"/>
            <a:stretch>
              <a:fillRect/>
            </a:stretch>
          </p:blipFill>
          <p:spPr>
            <a:xfrm>
              <a:off x="10703560" y="432490"/>
              <a:ext cx="420660" cy="493819"/>
            </a:xfrm>
            <a:prstGeom prst="rect">
              <a:avLst/>
            </a:prstGeom>
          </p:spPr>
        </p:pic>
      </p:grpSp>
      <p:cxnSp>
        <p:nvCxnSpPr>
          <p:cNvPr id="7" name="直接连接符 6"/>
          <p:cNvCxnSpPr/>
          <p:nvPr/>
        </p:nvCxnSpPr>
        <p:spPr>
          <a:xfrm flipV="1">
            <a:off x="8711787" y="2579599"/>
            <a:ext cx="302477" cy="404023"/>
          </a:xfrm>
          <a:prstGeom prst="line">
            <a:avLst/>
          </a:prstGeom>
          <a:ln w="19050">
            <a:solidFill>
              <a:schemeClr val="tx1"/>
            </a:solidFill>
            <a:tailEnd type="diamond"/>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5"/>
          <p:cNvSpPr txBox="1"/>
          <p:nvPr/>
        </p:nvSpPr>
        <p:spPr>
          <a:xfrm>
            <a:off x="1406769" y="5215175"/>
            <a:ext cx="10010109" cy="707858"/>
          </a:xfrm>
          <a:prstGeom prst="rect">
            <a:avLst/>
          </a:prstGeom>
          <a:noFill/>
        </p:spPr>
        <p:txBody>
          <a:bodyPr wrap="square" lIns="91412" tIns="45706" rIns="91412" bIns="45706" rtlCol="0">
            <a:spAutoFit/>
          </a:bodyPr>
          <a:lstStyle/>
          <a:p>
            <a:pPr algn="ctr" defTabSz="1218804"/>
            <a:r>
              <a:rPr lang="en-US" altLang="zh-CN" sz="4000" b="1" dirty="0" err="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Luyện</a:t>
            </a:r>
            <a:r>
              <a:rPr lang="en-US" altLang="zh-CN" sz="4000" b="1" dirty="0"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 </a:t>
            </a:r>
            <a:r>
              <a:rPr lang="en-US" altLang="zh-CN" sz="4000" b="1" dirty="0" err="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tập</a:t>
            </a:r>
            <a:r>
              <a:rPr lang="en-US" altLang="zh-CN" sz="4000" b="1" dirty="0"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 – </a:t>
            </a:r>
            <a:r>
              <a:rPr lang="en-US" altLang="zh-CN" sz="4000" b="1" dirty="0" err="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Vận</a:t>
            </a:r>
            <a:r>
              <a:rPr lang="en-US" altLang="zh-CN" sz="4000" b="1" dirty="0"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 </a:t>
            </a:r>
            <a:r>
              <a:rPr lang="en-US" altLang="zh-CN" sz="4000" b="1" dirty="0" err="1"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dụng</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7227256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6" presetClass="entr" presetSubtype="0" fill="hold" grpId="0" nodeType="withEffect">
                                      <p:stCondLst>
                                        <p:cond delay="500"/>
                                      </p:stCondLst>
                                      <p:iterate type="lt">
                                        <p:tmPct val="10000"/>
                                      </p:iterate>
                                      <p:childTnLst>
                                        <p:set>
                                          <p:cBhvr>
                                            <p:cTn id="38" dur="1" fill="hold">
                                              <p:stCondLst>
                                                <p:cond delay="0"/>
                                              </p:stCondLst>
                                            </p:cTn>
                                            <p:tgtEl>
                                              <p:spTgt spid="37"/>
                                            </p:tgtEl>
                                            <p:attrNameLst>
                                              <p:attrName>style.visibility</p:attrName>
                                            </p:attrNameLst>
                                          </p:cBhvr>
                                          <p:to>
                                            <p:strVal val="visible"/>
                                          </p:to>
                                        </p:set>
                                        <p:anim by="(-#ppt_w*2)" calcmode="lin" valueType="num">
                                          <p:cBhvr rctx="PPT">
                                            <p:cTn id="39" dur="500" autoRev="1" fill="hold">
                                              <p:stCondLst>
                                                <p:cond delay="0"/>
                                              </p:stCondLst>
                                            </p:cTn>
                                            <p:tgtEl>
                                              <p:spTgt spid="37"/>
                                            </p:tgtEl>
                                            <p:attrNameLst>
                                              <p:attrName>ppt_w</p:attrName>
                                            </p:attrNameLst>
                                          </p:cBhvr>
                                        </p:anim>
                                        <p:anim by="(#ppt_w*0.50)" calcmode="lin" valueType="num">
                                          <p:cBhvr>
                                            <p:cTn id="40" dur="500" decel="50000" autoRev="1" fill="hold">
                                              <p:stCondLst>
                                                <p:cond delay="0"/>
                                              </p:stCondLst>
                                            </p:cTn>
                                            <p:tgtEl>
                                              <p:spTgt spid="37"/>
                                            </p:tgtEl>
                                            <p:attrNameLst>
                                              <p:attrName>ppt_x</p:attrName>
                                            </p:attrNameLst>
                                          </p:cBhvr>
                                        </p:anim>
                                        <p:anim from="(-#ppt_h/2)" to="(#ppt_y)" calcmode="lin" valueType="num">
                                          <p:cBhvr>
                                            <p:cTn id="41" dur="1000" fill="hold">
                                              <p:stCondLst>
                                                <p:cond delay="0"/>
                                              </p:stCondLst>
                                            </p:cTn>
                                            <p:tgtEl>
                                              <p:spTgt spid="37"/>
                                            </p:tgtEl>
                                            <p:attrNameLst>
                                              <p:attrName>ppt_y</p:attrName>
                                            </p:attrNameLst>
                                          </p:cBhvr>
                                        </p:anim>
                                        <p:animRot by="21600000">
                                          <p:cBhvr>
                                            <p:cTn id="42" dur="1000" fill="hold">
                                              <p:stCondLst>
                                                <p:cond delay="0"/>
                                              </p:stCondLst>
                                            </p:cTn>
                                            <p:tgtEl>
                                              <p:spTgt spid="37"/>
                                            </p:tgtEl>
                                            <p:attrNameLst>
                                              <p:attrName>r</p:attrName>
                                            </p:attrNameLst>
                                          </p:cBhvr>
                                        </p:animRot>
                                      </p:childTnLst>
                                    </p:cTn>
                                  </p:par>
                                  <p:par>
                                    <p:cTn id="43" presetID="41" presetClass="entr" presetSubtype="0" fill="hold" grpId="0" nodeType="withEffect">
                                      <p:stCondLst>
                                        <p:cond delay="100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29" grpId="0" animBg="1"/>
          <p:bldP spid="25" grpId="0" animBg="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693607" y="2672439"/>
            <a:ext cx="10770920" cy="584775"/>
          </a:xfrm>
          <a:prstGeom prst="rect">
            <a:avLst/>
          </a:prstGeom>
        </p:spPr>
        <p:txBody>
          <a:bodyPr wrap="square">
            <a:spAutoFit/>
          </a:bodyPr>
          <a:lstStyle/>
          <a:p>
            <a:r>
              <a:rPr lang="fr-FR" sz="3200" b="1" dirty="0" err="1">
                <a:latin typeface="Times New Roman" pitchFamily="18" charset="0"/>
                <a:cs typeface="Times New Roman" pitchFamily="18" charset="0"/>
              </a:rPr>
              <a:t>Câu</a:t>
            </a:r>
            <a:r>
              <a:rPr lang="fr-FR" sz="3200" b="1" dirty="0">
                <a:latin typeface="Times New Roman" pitchFamily="18" charset="0"/>
                <a:cs typeface="Times New Roman" pitchFamily="18" charset="0"/>
              </a:rPr>
              <a:t> 1:</a:t>
            </a:r>
            <a:r>
              <a:rPr lang="fr-FR" sz="3200" dirty="0">
                <a:latin typeface="Times New Roman" pitchFamily="18" charset="0"/>
                <a:cs typeface="Times New Roman" pitchFamily="18" charset="0"/>
              </a:rPr>
              <a:t> </a:t>
            </a:r>
            <a:r>
              <a:rPr lang="vi-VN" sz="3200" dirty="0" smtClean="0">
                <a:latin typeface="Times New Roman" pitchFamily="18" charset="0"/>
                <a:cs typeface="Times New Roman" pitchFamily="18" charset="0"/>
              </a:rPr>
              <a:t>Xét </a:t>
            </a:r>
            <a:r>
              <a:rPr lang="vi-VN" sz="3200" dirty="0">
                <a:latin typeface="Times New Roman" pitchFamily="18" charset="0"/>
                <a:cs typeface="Times New Roman" pitchFamily="18" charset="0"/>
              </a:rPr>
              <a:t>về diện tích, Châu Phi đứng hàng thứ mấy thế giới?</a:t>
            </a:r>
            <a:endParaRPr lang="en-US" sz="3200" dirty="0">
              <a:latin typeface="Times New Roman" pitchFamily="18" charset="0"/>
              <a:cs typeface="Times New Roman"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dirty="0" smtClean="0">
                <a:latin typeface="Times New Roman" pitchFamily="18" charset="0"/>
                <a:cs typeface="Times New Roman" pitchFamily="18" charset="0"/>
              </a:rPr>
              <a:t>A.</a:t>
            </a:r>
            <a:r>
              <a:rPr lang="fr-FR"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fr-FR"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dirty="0" smtClean="0">
                <a:latin typeface="Times New Roman" pitchFamily="18" charset="0"/>
                <a:cs typeface="Times New Roman" pitchFamily="18" charset="0"/>
              </a:rPr>
              <a:t>B.</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endParaRPr lang="en-US" sz="2400" dirty="0" smtClean="0">
              <a:latin typeface="Times New Roman" pitchFamily="18" charset="0"/>
              <a:cs typeface="Times New Roman" pitchFamily="18" charset="0"/>
            </a:endParaRPr>
          </a:p>
        </p:txBody>
      </p:sp>
      <p:sp>
        <p:nvSpPr>
          <p:cNvPr id="27" name="Rectangle 26"/>
          <p:cNvSpPr/>
          <p:nvPr/>
        </p:nvSpPr>
        <p:spPr>
          <a:xfrm>
            <a:off x="1639614" y="5005938"/>
            <a:ext cx="3121573" cy="461665"/>
          </a:xfrm>
          <a:prstGeom prst="rect">
            <a:avLst/>
          </a:prstGeom>
        </p:spPr>
        <p:txBody>
          <a:bodyPr wrap="square">
            <a:spAutoFit/>
          </a:bodyPr>
          <a:lstStyle/>
          <a:p>
            <a:r>
              <a:rPr lang="fr-FR" sz="2400" b="1" dirty="0">
                <a:latin typeface="Times New Roman" pitchFamily="18" charset="0"/>
                <a:cs typeface="Times New Roman" pitchFamily="18" charset="0"/>
              </a:rPr>
              <a:t>C.</a:t>
            </a:r>
            <a:r>
              <a:rPr lang="fr-FR" sz="2400" dirty="0">
                <a:latin typeface="Times New Roman" pitchFamily="18" charset="0"/>
                <a:cs typeface="Times New Roman" pitchFamily="18" charset="0"/>
              </a:rPr>
              <a:t> </a:t>
            </a:r>
            <a:r>
              <a:rPr lang="vi-VN" sz="2400" dirty="0">
                <a:latin typeface="Times New Roman" pitchFamily="18" charset="0"/>
                <a:cs typeface="Times New Roman" pitchFamily="18" charset="0"/>
              </a:rPr>
              <a:t>Thứ tư  </a:t>
            </a:r>
            <a:endParaRPr lang="en-US" sz="2400" dirty="0">
              <a:latin typeface="Times New Roman" pitchFamily="18" charset="0"/>
              <a:cs typeface="Times New Roman"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dirty="0">
                <a:latin typeface="Times New Roman" pitchFamily="18" charset="0"/>
                <a:cs typeface="Times New Roman" pitchFamily="18" charset="0"/>
              </a:rPr>
              <a:t>D.</a:t>
            </a:r>
            <a:r>
              <a:rPr lang="fr-FR"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Thứ </a:t>
            </a:r>
            <a:r>
              <a:rPr lang="vi-VN" sz="2400" dirty="0">
                <a:latin typeface="Times New Roman" pitchFamily="18" charset="0"/>
                <a:cs typeface="Times New Roman" pitchFamily="18" charset="0"/>
              </a:rPr>
              <a:t>năm</a:t>
            </a:r>
            <a:endParaRPr lang="en-US" sz="2400" dirty="0" smtClean="0">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id="{8A475D14-8BF2-4C79-A185-D4ED38599EE6}"/>
              </a:ext>
            </a:extLst>
          </p:cNvPr>
          <p:cNvSpPr/>
          <p:nvPr/>
        </p:nvSpPr>
        <p:spPr>
          <a:xfrm>
            <a:off x="7208603" y="3840403"/>
            <a:ext cx="456686" cy="55245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4501784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7" grpId="0"/>
      <p:bldP spid="24" grpId="0"/>
      <p:bldP spid="26" grpId="0"/>
      <p:bldP spid="27" grpId="0"/>
      <p:bldP spid="28"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323408" y="2684805"/>
            <a:ext cx="9511317" cy="584775"/>
          </a:xfrm>
          <a:prstGeom prst="rect">
            <a:avLst/>
          </a:prstGeom>
        </p:spPr>
        <p:txBody>
          <a:bodyPr wrap="square">
            <a:spAutoFit/>
          </a:bodyPr>
          <a:lstStyle/>
          <a:p>
            <a:r>
              <a:rPr lang="fr-FR" sz="3200" b="1" dirty="0" err="1">
                <a:latin typeface="Times New Roman" pitchFamily="18" charset="0"/>
                <a:cs typeface="Times New Roman" pitchFamily="18" charset="0"/>
              </a:rPr>
              <a:t>Câu</a:t>
            </a:r>
            <a:r>
              <a:rPr lang="fr-FR" sz="3200" b="1" dirty="0">
                <a:latin typeface="Times New Roman" pitchFamily="18" charset="0"/>
                <a:cs typeface="Times New Roman" pitchFamily="18" charset="0"/>
              </a:rPr>
              <a:t> </a:t>
            </a:r>
            <a:r>
              <a:rPr lang="vi-VN" sz="3200" b="1" dirty="0">
                <a:latin typeface="Times New Roman" pitchFamily="18" charset="0"/>
                <a:cs typeface="Times New Roman" pitchFamily="18" charset="0"/>
              </a:rPr>
              <a:t>2</a:t>
            </a:r>
            <a:r>
              <a:rPr lang="fr-FR" sz="3200" b="1" dirty="0" smtClean="0">
                <a:latin typeface="Times New Roman" pitchFamily="18" charset="0"/>
                <a:cs typeface="Times New Roman" pitchFamily="18" charset="0"/>
              </a:rPr>
              <a:t>:</a:t>
            </a:r>
            <a:r>
              <a:rPr lang="fr-FR"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Châu Phi ngăn cách với Châu Á bởi Biển Đỏ và:</a:t>
            </a:r>
            <a:endParaRPr lang="en-US" sz="3200" dirty="0">
              <a:latin typeface="Times New Roman" pitchFamily="18" charset="0"/>
              <a:cs typeface="Times New Roman" pitchFamily="18" charset="0"/>
            </a:endParaRPr>
          </a:p>
        </p:txBody>
      </p:sp>
      <p:sp>
        <p:nvSpPr>
          <p:cNvPr id="24" name="Rectangle 23"/>
          <p:cNvSpPr/>
          <p:nvPr/>
        </p:nvSpPr>
        <p:spPr>
          <a:xfrm>
            <a:off x="1639615" y="3885318"/>
            <a:ext cx="3121573" cy="461665"/>
          </a:xfrm>
          <a:prstGeom prst="rect">
            <a:avLst/>
          </a:prstGeom>
        </p:spPr>
        <p:txBody>
          <a:bodyPr wrap="square">
            <a:spAutoFit/>
          </a:bodyPr>
          <a:lstStyle/>
          <a:p>
            <a:r>
              <a:rPr lang="fr-FR" sz="2400" b="1" dirty="0" smtClean="0">
                <a:latin typeface="Times New Roman" pitchFamily="18" charset="0"/>
                <a:cs typeface="Times New Roman" pitchFamily="18" charset="0"/>
              </a:rPr>
              <a:t>A</a:t>
            </a:r>
            <a:r>
              <a:rPr lang="fr-FR" sz="2400" b="1" dirty="0">
                <a:latin typeface="Times New Roman" pitchFamily="18" charset="0"/>
                <a:cs typeface="Times New Roman" pitchFamily="18" charset="0"/>
              </a:rPr>
              <a:t>.</a:t>
            </a:r>
            <a:r>
              <a:rPr lang="fr-FR"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Hải</a:t>
            </a:r>
            <a:r>
              <a:rPr lang="fr-FR" sz="2400" dirty="0" smtClean="0">
                <a:latin typeface="Times New Roman" pitchFamily="18" charset="0"/>
                <a:cs typeface="Times New Roman" pitchFamily="18" charset="0"/>
              </a:rPr>
              <a:t>. </a:t>
            </a:r>
            <a:r>
              <a:rPr lang="fr-FR"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6" name="Rectangle 25"/>
          <p:cNvSpPr/>
          <p:nvPr/>
        </p:nvSpPr>
        <p:spPr>
          <a:xfrm>
            <a:off x="7208603" y="3885796"/>
            <a:ext cx="2853558" cy="461665"/>
          </a:xfrm>
          <a:prstGeom prst="rect">
            <a:avLst/>
          </a:prstGeom>
        </p:spPr>
        <p:txBody>
          <a:bodyPr wrap="square">
            <a:spAutoFit/>
          </a:bodyPr>
          <a:lstStyle/>
          <a:p>
            <a:r>
              <a:rPr lang="fr-FR" sz="2400" b="1" dirty="0" smtClean="0">
                <a:latin typeface="Times New Roman" pitchFamily="18" charset="0"/>
                <a:cs typeface="Times New Roman" pitchFamily="18" charset="0"/>
              </a:rPr>
              <a:t>B.</a:t>
            </a:r>
            <a:r>
              <a:rPr lang="fr-FR"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Đen</a:t>
            </a:r>
            <a:r>
              <a:rPr lang="fr-FR"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
        <p:nvSpPr>
          <p:cNvPr id="27" name="Rectangle 26"/>
          <p:cNvSpPr/>
          <p:nvPr/>
        </p:nvSpPr>
        <p:spPr>
          <a:xfrm>
            <a:off x="1639614" y="5005938"/>
            <a:ext cx="3121573" cy="461665"/>
          </a:xfrm>
          <a:prstGeom prst="rect">
            <a:avLst/>
          </a:prstGeom>
        </p:spPr>
        <p:txBody>
          <a:bodyPr wrap="square">
            <a:spAutoFit/>
          </a:bodyPr>
          <a:lstStyle/>
          <a:p>
            <a:r>
              <a:rPr lang="fr-FR" sz="2400" b="1" dirty="0">
                <a:latin typeface="Times New Roman" pitchFamily="18" charset="0"/>
                <a:cs typeface="Times New Roman" pitchFamily="18" charset="0"/>
              </a:rPr>
              <a:t>C.</a:t>
            </a:r>
            <a:r>
              <a:rPr lang="fr-FR" sz="2400" dirty="0">
                <a:latin typeface="Times New Roman" pitchFamily="18" charset="0"/>
                <a:cs typeface="Times New Roman" pitchFamily="18" charset="0"/>
              </a:rPr>
              <a:t> </a:t>
            </a:r>
            <a:r>
              <a:rPr lang="vi-VN" sz="2400" dirty="0">
                <a:latin typeface="Times New Roman" pitchFamily="18" charset="0"/>
                <a:cs typeface="Times New Roman" pitchFamily="18" charset="0"/>
              </a:rPr>
              <a:t>Kênh đào </a:t>
            </a:r>
            <a:r>
              <a:rPr lang="vi-VN" sz="2400" dirty="0" smtClean="0">
                <a:latin typeface="Times New Roman" pitchFamily="18" charset="0"/>
                <a:cs typeface="Times New Roman" pitchFamily="18" charset="0"/>
              </a:rPr>
              <a:t>Pa-na-ma</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8" name="Rectangle 27"/>
          <p:cNvSpPr/>
          <p:nvPr/>
        </p:nvSpPr>
        <p:spPr>
          <a:xfrm>
            <a:off x="7208603" y="5058010"/>
            <a:ext cx="2853558" cy="461665"/>
          </a:xfrm>
          <a:prstGeom prst="rect">
            <a:avLst/>
          </a:prstGeom>
        </p:spPr>
        <p:txBody>
          <a:bodyPr wrap="square">
            <a:spAutoFit/>
          </a:bodyPr>
          <a:lstStyle/>
          <a:p>
            <a:r>
              <a:rPr lang="fr-FR" sz="2400" b="1" dirty="0">
                <a:latin typeface="Times New Roman" pitchFamily="18" charset="0"/>
                <a:cs typeface="Times New Roman" pitchFamily="18" charset="0"/>
              </a:rPr>
              <a:t>D.</a:t>
            </a:r>
            <a:r>
              <a:rPr lang="fr-FR" sz="2400" dirty="0">
                <a:latin typeface="Times New Roman" pitchFamily="18" charset="0"/>
                <a:cs typeface="Times New Roman" pitchFamily="18" charset="0"/>
              </a:rPr>
              <a:t> </a:t>
            </a:r>
            <a:r>
              <a:rPr lang="vi-VN" sz="2400" dirty="0">
                <a:latin typeface="Times New Roman" pitchFamily="18" charset="0"/>
                <a:cs typeface="Times New Roman" pitchFamily="18" charset="0"/>
              </a:rPr>
              <a:t>Kênh </a:t>
            </a:r>
            <a:r>
              <a:rPr lang="vi-VN" sz="2400" dirty="0" smtClean="0">
                <a:latin typeface="Times New Roman" pitchFamily="18" charset="0"/>
                <a:cs typeface="Times New Roman" pitchFamily="18" charset="0"/>
              </a:rPr>
              <a:t>đào</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Xuy</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ê</a:t>
            </a:r>
            <a:r>
              <a:rPr lang="en-US" sz="2400" dirty="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id="{8A475D14-8BF2-4C79-A185-D4ED38599EE6}"/>
              </a:ext>
            </a:extLst>
          </p:cNvPr>
          <p:cNvSpPr/>
          <p:nvPr/>
        </p:nvSpPr>
        <p:spPr>
          <a:xfrm>
            <a:off x="7212134" y="4984407"/>
            <a:ext cx="456686" cy="55245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9486286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6" grpId="0"/>
      <p:bldP spid="27" grpId="0"/>
      <p:bldP spid="2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639613" y="2032391"/>
            <a:ext cx="8198069" cy="584775"/>
          </a:xfrm>
          <a:prstGeom prst="rect">
            <a:avLst/>
          </a:prstGeom>
        </p:spPr>
        <p:txBody>
          <a:bodyPr wrap="square">
            <a:spAutoFit/>
          </a:bodyPr>
          <a:lstStyle/>
          <a:p>
            <a:r>
              <a:rPr lang="fr-FR" sz="3200" b="1" dirty="0" err="1">
                <a:latin typeface="Times New Roman" pitchFamily="18" charset="0"/>
                <a:cs typeface="Times New Roman" pitchFamily="18" charset="0"/>
              </a:rPr>
              <a:t>Câu</a:t>
            </a:r>
            <a:r>
              <a:rPr lang="fr-FR" sz="3200" b="1" dirty="0">
                <a:latin typeface="Times New Roman" pitchFamily="18" charset="0"/>
                <a:cs typeface="Times New Roman" pitchFamily="18" charset="0"/>
              </a:rPr>
              <a:t> </a:t>
            </a:r>
            <a:r>
              <a:rPr lang="vi-VN" sz="3200" b="1" dirty="0">
                <a:latin typeface="Times New Roman" pitchFamily="18" charset="0"/>
                <a:cs typeface="Times New Roman" pitchFamily="18" charset="0"/>
              </a:rPr>
              <a:t>3</a:t>
            </a:r>
            <a:r>
              <a:rPr lang="fr-FR" sz="3200" b="1" dirty="0" smtClean="0">
                <a:latin typeface="Times New Roman" pitchFamily="18" charset="0"/>
                <a:cs typeface="Times New Roman" pitchFamily="18" charset="0"/>
              </a:rPr>
              <a:t>:</a:t>
            </a:r>
            <a:r>
              <a:rPr lang="fr-FR"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Châu</a:t>
            </a:r>
            <a:r>
              <a:rPr lang="en-US" sz="3200" dirty="0">
                <a:latin typeface="Times New Roman" pitchFamily="18" charset="0"/>
                <a:cs typeface="Times New Roman" pitchFamily="18" charset="0"/>
              </a:rPr>
              <a:t> Phi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 do:</a:t>
            </a:r>
          </a:p>
        </p:txBody>
      </p:sp>
      <p:sp>
        <p:nvSpPr>
          <p:cNvPr id="24" name="Rectangle 23"/>
          <p:cNvSpPr/>
          <p:nvPr/>
        </p:nvSpPr>
        <p:spPr>
          <a:xfrm>
            <a:off x="1672040" y="3212032"/>
            <a:ext cx="7816344"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A</a:t>
            </a:r>
            <a:r>
              <a:rPr lang="fr-FR" sz="2400" b="1" dirty="0">
                <a:latin typeface="Times New Roman" pitchFamily="18" charset="0"/>
                <a:cs typeface="Times New Roman" pitchFamily="18" charset="0"/>
              </a:rPr>
              <a:t>.</a:t>
            </a:r>
            <a:r>
              <a:rPr lang="fr-FR"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Đại bộ phận lãnh thổ nằm ngoài hai đường chí tuyến.</a:t>
            </a:r>
            <a:endParaRPr lang="en-US" sz="2400" dirty="0">
              <a:latin typeface="Times New Roman" pitchFamily="18" charset="0"/>
              <a:cs typeface="Times New Roman" pitchFamily="18" charset="0"/>
            </a:endParaRPr>
          </a:p>
        </p:txBody>
      </p:sp>
      <p:sp>
        <p:nvSpPr>
          <p:cNvPr id="10" name="Rectangle 9"/>
          <p:cNvSpPr/>
          <p:nvPr/>
        </p:nvSpPr>
        <p:spPr>
          <a:xfrm>
            <a:off x="1672040" y="3954765"/>
            <a:ext cx="7816344" cy="461665"/>
          </a:xfrm>
          <a:prstGeom prst="rect">
            <a:avLst/>
          </a:prstGeom>
        </p:spPr>
        <p:txBody>
          <a:bodyPr wrap="square">
            <a:spAutoFit/>
          </a:bodyPr>
          <a:lstStyle/>
          <a:p>
            <a:pPr algn="just"/>
            <a:r>
              <a:rPr lang="fr-FR" sz="2400" b="1" dirty="0">
                <a:latin typeface="Times New Roman" pitchFamily="18" charset="0"/>
                <a:cs typeface="Times New Roman" pitchFamily="18" charset="0"/>
              </a:rPr>
              <a:t>B</a:t>
            </a:r>
            <a:r>
              <a:rPr lang="fr-FR" sz="2400" b="1" dirty="0" smtClean="0">
                <a:latin typeface="Times New Roman" pitchFamily="18" charset="0"/>
                <a:cs typeface="Times New Roman" pitchFamily="18" charset="0"/>
              </a:rPr>
              <a:t>.</a:t>
            </a:r>
            <a:r>
              <a:rPr lang="fr-FR"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Đại bộ phận lãnh thổ nằm giữa hai đường chí tuyến.</a:t>
            </a:r>
            <a:r>
              <a:rPr lang="fr-FR"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1" name="Rectangle 10"/>
          <p:cNvSpPr/>
          <p:nvPr/>
        </p:nvSpPr>
        <p:spPr>
          <a:xfrm>
            <a:off x="1672040" y="4742250"/>
            <a:ext cx="7816344"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C.</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a:t>
            </a:r>
            <a:r>
              <a:rPr lang="en-US" sz="2400" dirty="0">
                <a:latin typeface="Times New Roman" pitchFamily="18" charset="0"/>
                <a:cs typeface="Times New Roman" pitchFamily="18" charset="0"/>
              </a:rPr>
              <a:t>.</a:t>
            </a:r>
          </a:p>
        </p:txBody>
      </p:sp>
      <p:sp>
        <p:nvSpPr>
          <p:cNvPr id="12" name="Rectangle 11"/>
          <p:cNvSpPr/>
          <p:nvPr/>
        </p:nvSpPr>
        <p:spPr>
          <a:xfrm>
            <a:off x="1672040" y="5529846"/>
            <a:ext cx="7816344"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D.</a:t>
            </a:r>
            <a:r>
              <a:rPr lang="fr-FR"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Chịu ảnh hưởng mạnh mẽ của các dòng biển nóng ven bờ</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4" name="Oval 13">
            <a:extLst>
              <a:ext uri="{FF2B5EF4-FFF2-40B4-BE49-F238E27FC236}">
                <a16:creationId xmlns:a16="http://schemas.microsoft.com/office/drawing/2014/main" id="{8A475D14-8BF2-4C79-A185-D4ED38599EE6}"/>
              </a:ext>
            </a:extLst>
          </p:cNvPr>
          <p:cNvSpPr/>
          <p:nvPr/>
        </p:nvSpPr>
        <p:spPr>
          <a:xfrm>
            <a:off x="1639613" y="3954765"/>
            <a:ext cx="458095" cy="55245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0967035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1258094" y="2032391"/>
            <a:ext cx="9641945" cy="584775"/>
          </a:xfrm>
          <a:prstGeom prst="rect">
            <a:avLst/>
          </a:prstGeom>
        </p:spPr>
        <p:txBody>
          <a:bodyPr wrap="square">
            <a:spAutoFit/>
          </a:bodyPr>
          <a:lstStyle/>
          <a:p>
            <a:r>
              <a:rPr lang="fr-FR" sz="3200" b="1" dirty="0" err="1">
                <a:latin typeface="Times New Roman" pitchFamily="18" charset="0"/>
                <a:cs typeface="Times New Roman" pitchFamily="18" charset="0"/>
              </a:rPr>
              <a:t>Câu</a:t>
            </a:r>
            <a:r>
              <a:rPr lang="fr-FR" sz="3200" b="1" dirty="0">
                <a:latin typeface="Times New Roman" pitchFamily="18" charset="0"/>
                <a:cs typeface="Times New Roman" pitchFamily="18" charset="0"/>
              </a:rPr>
              <a:t> </a:t>
            </a:r>
            <a:r>
              <a:rPr lang="vi-VN" sz="3200" b="1" dirty="0" smtClean="0">
                <a:latin typeface="Times New Roman" pitchFamily="18" charset="0"/>
                <a:cs typeface="Times New Roman" pitchFamily="18" charset="0"/>
              </a:rPr>
              <a:t>4</a:t>
            </a:r>
            <a:r>
              <a:rPr lang="fr-FR" sz="3200" b="1" dirty="0" smtClean="0">
                <a:latin typeface="Times New Roman" pitchFamily="18" charset="0"/>
                <a:cs typeface="Times New Roman" pitchFamily="18" charset="0"/>
              </a:rPr>
              <a:t>:</a:t>
            </a:r>
            <a:r>
              <a:rPr lang="fr-FR"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Khoáng sản của châu Phi thường phân bố ở đâu?</a:t>
            </a:r>
            <a:endParaRPr lang="en-US" sz="3200" dirty="0">
              <a:latin typeface="Times New Roman" pitchFamily="18" charset="0"/>
              <a:cs typeface="Times New Roman" pitchFamily="18" charset="0"/>
            </a:endParaRPr>
          </a:p>
        </p:txBody>
      </p:sp>
      <p:sp>
        <p:nvSpPr>
          <p:cNvPr id="24" name="Rectangle 23"/>
          <p:cNvSpPr/>
          <p:nvPr/>
        </p:nvSpPr>
        <p:spPr>
          <a:xfrm>
            <a:off x="1672040" y="2981199"/>
            <a:ext cx="3777328"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A</a:t>
            </a:r>
            <a:r>
              <a:rPr lang="fr-FR" sz="2400" b="1" dirty="0">
                <a:latin typeface="Times New Roman" pitchFamily="18" charset="0"/>
                <a:cs typeface="Times New Roman" pitchFamily="18" charset="0"/>
              </a:rPr>
              <a:t>.</a:t>
            </a:r>
            <a:r>
              <a:rPr lang="fr-FR"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Nam.</a:t>
            </a:r>
          </a:p>
        </p:txBody>
      </p:sp>
      <p:sp>
        <p:nvSpPr>
          <p:cNvPr id="10" name="Rectangle 9"/>
          <p:cNvSpPr/>
          <p:nvPr/>
        </p:nvSpPr>
        <p:spPr>
          <a:xfrm>
            <a:off x="1672040" y="3799249"/>
            <a:ext cx="3777328" cy="461665"/>
          </a:xfrm>
          <a:prstGeom prst="rect">
            <a:avLst/>
          </a:prstGeom>
        </p:spPr>
        <p:txBody>
          <a:bodyPr wrap="square">
            <a:spAutoFit/>
          </a:bodyPr>
          <a:lstStyle/>
          <a:p>
            <a:pPr algn="just"/>
            <a:r>
              <a:rPr lang="fr-FR" sz="2400" b="1" dirty="0">
                <a:latin typeface="Times New Roman" pitchFamily="18" charset="0"/>
                <a:cs typeface="Times New Roman" pitchFamily="18" charset="0"/>
              </a:rPr>
              <a:t>B</a:t>
            </a:r>
            <a:r>
              <a:rPr lang="fr-FR" sz="2400" b="1" dirty="0" smtClean="0">
                <a:latin typeface="Times New Roman" pitchFamily="18" charset="0"/>
                <a:cs typeface="Times New Roman" pitchFamily="18" charset="0"/>
              </a:rPr>
              <a:t>.</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Nam</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Rectangle 10"/>
          <p:cNvSpPr/>
          <p:nvPr/>
        </p:nvSpPr>
        <p:spPr>
          <a:xfrm>
            <a:off x="1672040" y="4727086"/>
            <a:ext cx="3777328"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C.</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a:t>
            </a:r>
          </a:p>
        </p:txBody>
      </p:sp>
      <p:sp>
        <p:nvSpPr>
          <p:cNvPr id="12" name="Rectangle 11"/>
          <p:cNvSpPr/>
          <p:nvPr/>
        </p:nvSpPr>
        <p:spPr>
          <a:xfrm>
            <a:off x="1672040" y="5529846"/>
            <a:ext cx="3777328"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D.</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4" name="Oval 13">
            <a:extLst>
              <a:ext uri="{FF2B5EF4-FFF2-40B4-BE49-F238E27FC236}">
                <a16:creationId xmlns:a16="http://schemas.microsoft.com/office/drawing/2014/main" id="{8A475D14-8BF2-4C79-A185-D4ED38599EE6}"/>
              </a:ext>
            </a:extLst>
          </p:cNvPr>
          <p:cNvSpPr/>
          <p:nvPr/>
        </p:nvSpPr>
        <p:spPr>
          <a:xfrm>
            <a:off x="1672040" y="2981199"/>
            <a:ext cx="458095" cy="55245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6603804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1</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23"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vi-VN" altLang="zh-CN" sz="2400">
                <a:latin typeface="Times New Roman" pitchFamily="18" charset="0"/>
                <a:ea typeface="思源黑体" panose="020B0500000000000000" pitchFamily="34" charset="-122"/>
                <a:cs typeface="Times New Roman" pitchFamily="18" charset="0"/>
              </a:rPr>
              <a:t>Chọn câu trả lời đúng nhất</a:t>
            </a:r>
            <a:endParaRPr lang="zh-CN" altLang="en-US" sz="2400" dirty="0">
              <a:latin typeface="Times New Roman" pitchFamily="18" charset="0"/>
              <a:ea typeface="思源黑体" panose="020B0500000000000000" pitchFamily="34" charset="-122"/>
              <a:cs typeface="Times New Roman" pitchFamily="18" charset="0"/>
            </a:endParaRPr>
          </a:p>
        </p:txBody>
      </p:sp>
      <p:sp>
        <p:nvSpPr>
          <p:cNvPr id="7" name="Rectangle 6"/>
          <p:cNvSpPr/>
          <p:nvPr/>
        </p:nvSpPr>
        <p:spPr>
          <a:xfrm>
            <a:off x="875042" y="2198646"/>
            <a:ext cx="10652166" cy="584775"/>
          </a:xfrm>
          <a:prstGeom prst="rect">
            <a:avLst/>
          </a:prstGeom>
        </p:spPr>
        <p:txBody>
          <a:bodyPr wrap="square">
            <a:spAutoFit/>
          </a:bodyPr>
          <a:lstStyle/>
          <a:p>
            <a:r>
              <a:rPr lang="fr-FR" sz="3200" b="1" dirty="0" err="1">
                <a:latin typeface="Times New Roman" pitchFamily="18" charset="0"/>
                <a:cs typeface="Times New Roman" pitchFamily="18" charset="0"/>
              </a:rPr>
              <a:t>Câu</a:t>
            </a:r>
            <a:r>
              <a:rPr lang="fr-FR" sz="3200" b="1" dirty="0">
                <a:latin typeface="Times New Roman" pitchFamily="18" charset="0"/>
                <a:cs typeface="Times New Roman" pitchFamily="18" charset="0"/>
              </a:rPr>
              <a:t> </a:t>
            </a:r>
            <a:r>
              <a:rPr lang="vi-VN" sz="3200" b="1" dirty="0">
                <a:latin typeface="Times New Roman" pitchFamily="18" charset="0"/>
                <a:cs typeface="Times New Roman" pitchFamily="18" charset="0"/>
              </a:rPr>
              <a:t>5</a:t>
            </a:r>
            <a:r>
              <a:rPr lang="fr-FR" sz="3200" b="1" dirty="0" smtClean="0">
                <a:latin typeface="Times New Roman" pitchFamily="18" charset="0"/>
                <a:cs typeface="Times New Roman" pitchFamily="18" charset="0"/>
              </a:rPr>
              <a:t>:</a:t>
            </a:r>
            <a:r>
              <a:rPr lang="fr-FR"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Diện tích rừng châu Phi suy giảm nghiêm trọng do đâu?</a:t>
            </a:r>
            <a:endParaRPr lang="en-US" sz="3200" dirty="0">
              <a:latin typeface="Times New Roman" pitchFamily="18" charset="0"/>
              <a:cs typeface="Times New Roman" pitchFamily="18" charset="0"/>
            </a:endParaRPr>
          </a:p>
        </p:txBody>
      </p:sp>
      <p:sp>
        <p:nvSpPr>
          <p:cNvPr id="24" name="Rectangle 23"/>
          <p:cNvSpPr/>
          <p:nvPr/>
        </p:nvSpPr>
        <p:spPr>
          <a:xfrm>
            <a:off x="1672040" y="3212032"/>
            <a:ext cx="4229996"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A</a:t>
            </a:r>
            <a:r>
              <a:rPr lang="fr-FR" sz="2400" b="1" dirty="0">
                <a:latin typeface="Times New Roman" pitchFamily="18" charset="0"/>
                <a:cs typeface="Times New Roman" pitchFamily="18" charset="0"/>
              </a:rPr>
              <a:t>.</a:t>
            </a:r>
            <a:r>
              <a:rPr lang="fr-FR" sz="2400" dirty="0">
                <a:latin typeface="Times New Roman" pitchFamily="18" charset="0"/>
                <a:cs typeface="Times New Roman" pitchFamily="18" charset="0"/>
              </a:rPr>
              <a:t> </a:t>
            </a:r>
            <a:r>
              <a:rPr lang="vi-VN" sz="2400" dirty="0">
                <a:latin typeface="Times New Roman" pitchFamily="18" charset="0"/>
                <a:cs typeface="Times New Roman" pitchFamily="18" charset="0"/>
              </a:rPr>
              <a:t>Tốc độ khai thác quá nhanh. </a:t>
            </a:r>
            <a:endParaRPr lang="en-US" sz="2400" dirty="0">
              <a:latin typeface="Times New Roman" pitchFamily="18" charset="0"/>
              <a:cs typeface="Times New Roman" pitchFamily="18" charset="0"/>
            </a:endParaRPr>
          </a:p>
        </p:txBody>
      </p:sp>
      <p:sp>
        <p:nvSpPr>
          <p:cNvPr id="10" name="Rectangle 9"/>
          <p:cNvSpPr/>
          <p:nvPr/>
        </p:nvSpPr>
        <p:spPr>
          <a:xfrm>
            <a:off x="1672040" y="3954765"/>
            <a:ext cx="4229996" cy="461665"/>
          </a:xfrm>
          <a:prstGeom prst="rect">
            <a:avLst/>
          </a:prstGeom>
        </p:spPr>
        <p:txBody>
          <a:bodyPr wrap="square">
            <a:spAutoFit/>
          </a:bodyPr>
          <a:lstStyle/>
          <a:p>
            <a:pPr algn="just"/>
            <a:r>
              <a:rPr lang="fr-FR" sz="2400" b="1" dirty="0">
                <a:latin typeface="Times New Roman" pitchFamily="18" charset="0"/>
                <a:cs typeface="Times New Roman" pitchFamily="18" charset="0"/>
              </a:rPr>
              <a:t>B</a:t>
            </a:r>
            <a:r>
              <a:rPr lang="fr-FR" sz="2400" b="1" dirty="0" smtClean="0">
                <a:latin typeface="Times New Roman" pitchFamily="18" charset="0"/>
                <a:cs typeface="Times New Roman" pitchFamily="18" charset="0"/>
              </a:rPr>
              <a:t>.</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a:t>
            </a:r>
          </a:p>
        </p:txBody>
      </p:sp>
      <p:sp>
        <p:nvSpPr>
          <p:cNvPr id="11" name="Rectangle 10"/>
          <p:cNvSpPr/>
          <p:nvPr/>
        </p:nvSpPr>
        <p:spPr>
          <a:xfrm>
            <a:off x="1672040" y="4742250"/>
            <a:ext cx="4229996"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C.</a:t>
            </a:r>
            <a:r>
              <a:rPr lang="fr-FR"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Rectangle 11"/>
          <p:cNvSpPr/>
          <p:nvPr/>
        </p:nvSpPr>
        <p:spPr>
          <a:xfrm>
            <a:off x="1672040" y="5529846"/>
            <a:ext cx="4229996" cy="461665"/>
          </a:xfrm>
          <a:prstGeom prst="rect">
            <a:avLst/>
          </a:prstGeom>
        </p:spPr>
        <p:txBody>
          <a:bodyPr wrap="square">
            <a:spAutoFit/>
          </a:bodyPr>
          <a:lstStyle/>
          <a:p>
            <a:pPr algn="just"/>
            <a:r>
              <a:rPr lang="fr-FR" sz="2400" b="1" dirty="0" smtClean="0">
                <a:latin typeface="Times New Roman" pitchFamily="18" charset="0"/>
                <a:cs typeface="Times New Roman" pitchFamily="18" charset="0"/>
              </a:rPr>
              <a:t>D.</a:t>
            </a:r>
            <a:r>
              <a:rPr lang="fr-FR"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Thiếu nước tưới tiêu.</a:t>
            </a:r>
            <a:r>
              <a:rPr lang="fr-FR"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4" name="Oval 13">
            <a:extLst>
              <a:ext uri="{FF2B5EF4-FFF2-40B4-BE49-F238E27FC236}">
                <a16:creationId xmlns:a16="http://schemas.microsoft.com/office/drawing/2014/main" id="{8A475D14-8BF2-4C79-A185-D4ED38599EE6}"/>
              </a:ext>
            </a:extLst>
          </p:cNvPr>
          <p:cNvSpPr/>
          <p:nvPr/>
        </p:nvSpPr>
        <p:spPr>
          <a:xfrm>
            <a:off x="1672039" y="3212032"/>
            <a:ext cx="425669" cy="552450"/>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37513442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10" grpId="0"/>
      <p:bldP spid="11" grpId="0"/>
      <p:bldP spid="1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9997" y="161509"/>
            <a:ext cx="5138304" cy="63245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Arial" panose="020B0604020202020204" pitchFamily="34" charset="0"/>
                <a:cs typeface="Arial" panose="020B0604020202020204" pitchFamily="34" charset="0"/>
              </a:rPr>
              <a:t>TRÍ NHỚ SIÊU ĐẲNG</a:t>
            </a:r>
            <a:r>
              <a:rPr lang="en-US" sz="2800" b="1" dirty="0" smtClean="0">
                <a:solidFill>
                  <a:schemeClr val="tx1"/>
                </a:solidFill>
                <a:latin typeface="Arial" panose="020B0604020202020204" pitchFamily="34" charset="0"/>
                <a:cs typeface="Arial" panose="020B0604020202020204" pitchFamily="34" charset="0"/>
              </a:rPr>
              <a:t> !</a:t>
            </a:r>
            <a:endParaRPr lang="vi-VN" sz="2800" b="1" dirty="0">
              <a:solidFill>
                <a:schemeClr val="tx1"/>
              </a:solidFill>
              <a:latin typeface="Arial" panose="020B0604020202020204" pitchFamily="34" charset="0"/>
              <a:cs typeface="Arial" panose="020B0604020202020204" pitchFamily="34" charset="0"/>
            </a:endParaRPr>
          </a:p>
        </p:txBody>
      </p:sp>
      <p:pic>
        <p:nvPicPr>
          <p:cNvPr id="11" name="Picture 2" descr="Môi trường Xích đạo ẩm có những đặc điểm gì? | Giải sgk lịch sử và địa lí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37" y="1087286"/>
            <a:ext cx="2525263" cy="21639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2972955" y="3811390"/>
            <a:ext cx="4647045" cy="2694709"/>
          </a:xfrm>
          <a:prstGeom prst="rect">
            <a:avLst/>
          </a:prstGeom>
        </p:spPr>
      </p:pic>
      <p:pic>
        <p:nvPicPr>
          <p:cNvPr id="13" name="Picture 12"/>
          <p:cNvPicPr>
            <a:picLocks noChangeAspect="1"/>
          </p:cNvPicPr>
          <p:nvPr/>
        </p:nvPicPr>
        <p:blipFill>
          <a:blip r:embed="rId4"/>
          <a:stretch>
            <a:fillRect/>
          </a:stretch>
        </p:blipFill>
        <p:spPr>
          <a:xfrm>
            <a:off x="2861394" y="1008271"/>
            <a:ext cx="2586906" cy="2128630"/>
          </a:xfrm>
          <a:prstGeom prst="rect">
            <a:avLst/>
          </a:prstGeom>
        </p:spPr>
      </p:pic>
      <p:pic>
        <p:nvPicPr>
          <p:cNvPr id="14" name="Picture 13"/>
          <p:cNvPicPr>
            <a:picLocks noChangeAspect="1"/>
          </p:cNvPicPr>
          <p:nvPr/>
        </p:nvPicPr>
        <p:blipFill>
          <a:blip r:embed="rId5"/>
          <a:stretch>
            <a:fillRect/>
          </a:stretch>
        </p:blipFill>
        <p:spPr>
          <a:xfrm>
            <a:off x="256525" y="3811390"/>
            <a:ext cx="2423175" cy="2640210"/>
          </a:xfrm>
          <a:prstGeom prst="rect">
            <a:avLst/>
          </a:prstGeom>
        </p:spPr>
      </p:pic>
      <p:sp>
        <p:nvSpPr>
          <p:cNvPr id="7" name="TextBox 6"/>
          <p:cNvSpPr txBox="1"/>
          <p:nvPr/>
        </p:nvSpPr>
        <p:spPr>
          <a:xfrm>
            <a:off x="1004318" y="3292825"/>
            <a:ext cx="825500" cy="369332"/>
          </a:xfrm>
          <a:prstGeom prst="rect">
            <a:avLst/>
          </a:prstGeom>
          <a:noFill/>
        </p:spPr>
        <p:txBody>
          <a:bodyPr wrap="square" rtlCol="0">
            <a:spAutoFit/>
          </a:bodyPr>
          <a:lstStyle/>
          <a:p>
            <a:r>
              <a:rPr lang="en-US" dirty="0" smtClean="0"/>
              <a:t>A</a:t>
            </a:r>
            <a:endParaRPr lang="vi-VN" dirty="0"/>
          </a:p>
        </p:txBody>
      </p:sp>
      <p:sp>
        <p:nvSpPr>
          <p:cNvPr id="15" name="TextBox 14"/>
          <p:cNvSpPr txBox="1"/>
          <p:nvPr/>
        </p:nvSpPr>
        <p:spPr>
          <a:xfrm>
            <a:off x="3947163" y="3251200"/>
            <a:ext cx="762472" cy="369332"/>
          </a:xfrm>
          <a:prstGeom prst="rect">
            <a:avLst/>
          </a:prstGeom>
          <a:noFill/>
        </p:spPr>
        <p:txBody>
          <a:bodyPr wrap="square" rtlCol="0">
            <a:spAutoFit/>
          </a:bodyPr>
          <a:lstStyle/>
          <a:p>
            <a:r>
              <a:rPr lang="en-US" dirty="0" smtClean="0"/>
              <a:t>B</a:t>
            </a:r>
            <a:endParaRPr lang="vi-VN" dirty="0"/>
          </a:p>
        </p:txBody>
      </p:sp>
      <p:sp>
        <p:nvSpPr>
          <p:cNvPr id="16" name="TextBox 15"/>
          <p:cNvSpPr txBox="1"/>
          <p:nvPr/>
        </p:nvSpPr>
        <p:spPr>
          <a:xfrm>
            <a:off x="1004318" y="6416167"/>
            <a:ext cx="685800" cy="369332"/>
          </a:xfrm>
          <a:prstGeom prst="rect">
            <a:avLst/>
          </a:prstGeom>
          <a:noFill/>
        </p:spPr>
        <p:txBody>
          <a:bodyPr wrap="square" rtlCol="0">
            <a:spAutoFit/>
          </a:bodyPr>
          <a:lstStyle/>
          <a:p>
            <a:r>
              <a:rPr lang="en-US" dirty="0" smtClean="0"/>
              <a:t>C</a:t>
            </a:r>
            <a:endParaRPr lang="vi-VN" dirty="0"/>
          </a:p>
        </p:txBody>
      </p:sp>
      <p:sp>
        <p:nvSpPr>
          <p:cNvPr id="17" name="TextBox 16"/>
          <p:cNvSpPr txBox="1"/>
          <p:nvPr/>
        </p:nvSpPr>
        <p:spPr>
          <a:xfrm>
            <a:off x="4991677" y="6321433"/>
            <a:ext cx="609600" cy="369332"/>
          </a:xfrm>
          <a:prstGeom prst="rect">
            <a:avLst/>
          </a:prstGeom>
          <a:noFill/>
        </p:spPr>
        <p:txBody>
          <a:bodyPr wrap="square" rtlCol="0">
            <a:spAutoFit/>
          </a:bodyPr>
          <a:lstStyle/>
          <a:p>
            <a:r>
              <a:rPr lang="en-US" dirty="0" smtClean="0"/>
              <a:t>D</a:t>
            </a:r>
            <a:endParaRPr lang="vi-VN" dirty="0"/>
          </a:p>
        </p:txBody>
      </p:sp>
      <p:graphicFrame>
        <p:nvGraphicFramePr>
          <p:cNvPr id="18" name="Table 17"/>
          <p:cNvGraphicFramePr>
            <a:graphicFrameLocks noGrp="1"/>
          </p:cNvGraphicFramePr>
          <p:nvPr>
            <p:extLst>
              <p:ext uri="{D42A27DB-BD31-4B8C-83A1-F6EECF244321}">
                <p14:modId xmlns:p14="http://schemas.microsoft.com/office/powerpoint/2010/main" val="1705528190"/>
              </p:ext>
            </p:extLst>
          </p:nvPr>
        </p:nvGraphicFramePr>
        <p:xfrm>
          <a:off x="6109855" y="1145486"/>
          <a:ext cx="5450366" cy="1854200"/>
        </p:xfrm>
        <a:graphic>
          <a:graphicData uri="http://schemas.openxmlformats.org/drawingml/2006/table">
            <a:tbl>
              <a:tblPr firstRow="1" bandRow="1">
                <a:tableStyleId>{5C22544A-7EE6-4342-B048-85BDC9FD1C3A}</a:tableStyleId>
              </a:tblPr>
              <a:tblGrid>
                <a:gridCol w="1827645">
                  <a:extLst>
                    <a:ext uri="{9D8B030D-6E8A-4147-A177-3AD203B41FA5}">
                      <a16:colId xmlns:a16="http://schemas.microsoft.com/office/drawing/2014/main" val="4076822934"/>
                    </a:ext>
                  </a:extLst>
                </a:gridCol>
                <a:gridCol w="3622721">
                  <a:extLst>
                    <a:ext uri="{9D8B030D-6E8A-4147-A177-3AD203B41FA5}">
                      <a16:colId xmlns:a16="http://schemas.microsoft.com/office/drawing/2014/main" val="2638438182"/>
                    </a:ext>
                  </a:extLst>
                </a:gridCol>
              </a:tblGrid>
              <a:tr h="370840">
                <a:tc>
                  <a:txBody>
                    <a:bodyPr/>
                    <a:lstStyle/>
                    <a:p>
                      <a:pPr algn="ctr"/>
                      <a:r>
                        <a:rPr lang="vi-VN" dirty="0" smtClean="0"/>
                        <a:t>BIỂU ĐỒ</a:t>
                      </a:r>
                      <a:endParaRPr lang="vi-VN" dirty="0"/>
                    </a:p>
                  </a:txBody>
                  <a:tcPr/>
                </a:tc>
                <a:tc>
                  <a:txBody>
                    <a:bodyPr/>
                    <a:lstStyle/>
                    <a:p>
                      <a:pPr algn="ctr"/>
                      <a:r>
                        <a:rPr lang="vi-VN" dirty="0" smtClean="0"/>
                        <a:t>MÔI TRƯỜNG</a:t>
                      </a:r>
                      <a:endParaRPr lang="vi-VN" dirty="0"/>
                    </a:p>
                  </a:txBody>
                  <a:tcPr/>
                </a:tc>
                <a:extLst>
                  <a:ext uri="{0D108BD9-81ED-4DB2-BD59-A6C34878D82A}">
                    <a16:rowId xmlns:a16="http://schemas.microsoft.com/office/drawing/2014/main" val="1057123583"/>
                  </a:ext>
                </a:extLst>
              </a:tr>
              <a:tr h="370840">
                <a:tc>
                  <a:txBody>
                    <a:bodyPr/>
                    <a:lstStyle/>
                    <a:p>
                      <a:pPr algn="ctr"/>
                      <a:r>
                        <a:rPr lang="vi-VN" b="1" dirty="0" smtClean="0">
                          <a:solidFill>
                            <a:schemeClr val="bg1"/>
                          </a:solidFill>
                        </a:rPr>
                        <a:t>A</a:t>
                      </a:r>
                      <a:endParaRPr lang="vi-VN" b="1" dirty="0">
                        <a:solidFill>
                          <a:schemeClr val="bg1"/>
                        </a:solidFill>
                      </a:endParaRPr>
                    </a:p>
                  </a:txBody>
                  <a:tcPr>
                    <a:solidFill>
                      <a:schemeClr val="tx2"/>
                    </a:solidFill>
                  </a:tcPr>
                </a:tc>
                <a:tc>
                  <a:txBody>
                    <a:bodyPr/>
                    <a:lstStyle/>
                    <a:p>
                      <a:pPr algn="ctr"/>
                      <a:endParaRPr lang="vi-VN" dirty="0">
                        <a:solidFill>
                          <a:schemeClr val="bg1"/>
                        </a:solidFill>
                      </a:endParaRPr>
                    </a:p>
                  </a:txBody>
                  <a:tcPr>
                    <a:solidFill>
                      <a:schemeClr val="tx2"/>
                    </a:solidFill>
                  </a:tcPr>
                </a:tc>
                <a:extLst>
                  <a:ext uri="{0D108BD9-81ED-4DB2-BD59-A6C34878D82A}">
                    <a16:rowId xmlns:a16="http://schemas.microsoft.com/office/drawing/2014/main" val="1626542515"/>
                  </a:ext>
                </a:extLst>
              </a:tr>
              <a:tr h="370840">
                <a:tc>
                  <a:txBody>
                    <a:bodyPr/>
                    <a:lstStyle/>
                    <a:p>
                      <a:pPr algn="ctr"/>
                      <a:r>
                        <a:rPr lang="vi-VN" b="1" dirty="0" smtClean="0">
                          <a:solidFill>
                            <a:schemeClr val="bg1"/>
                          </a:solidFill>
                        </a:rPr>
                        <a:t>B</a:t>
                      </a:r>
                      <a:endParaRPr lang="vi-VN" b="1" dirty="0">
                        <a:solidFill>
                          <a:schemeClr val="bg1"/>
                        </a:solidFill>
                      </a:endParaRPr>
                    </a:p>
                  </a:txBody>
                  <a:tcPr>
                    <a:solidFill>
                      <a:schemeClr val="tx2"/>
                    </a:solidFill>
                  </a:tcPr>
                </a:tc>
                <a:tc>
                  <a:txBody>
                    <a:bodyPr/>
                    <a:lstStyle/>
                    <a:p>
                      <a:pPr algn="ctr"/>
                      <a:endParaRPr lang="vi-VN" dirty="0">
                        <a:solidFill>
                          <a:schemeClr val="bg1"/>
                        </a:solidFill>
                      </a:endParaRPr>
                    </a:p>
                  </a:txBody>
                  <a:tcPr>
                    <a:solidFill>
                      <a:schemeClr val="tx2"/>
                    </a:solidFill>
                  </a:tcPr>
                </a:tc>
                <a:extLst>
                  <a:ext uri="{0D108BD9-81ED-4DB2-BD59-A6C34878D82A}">
                    <a16:rowId xmlns:a16="http://schemas.microsoft.com/office/drawing/2014/main" val="3496294022"/>
                  </a:ext>
                </a:extLst>
              </a:tr>
              <a:tr h="370840">
                <a:tc>
                  <a:txBody>
                    <a:bodyPr/>
                    <a:lstStyle/>
                    <a:p>
                      <a:pPr algn="ctr"/>
                      <a:r>
                        <a:rPr lang="vi-VN" b="1" dirty="0" smtClean="0">
                          <a:solidFill>
                            <a:schemeClr val="bg1"/>
                          </a:solidFill>
                        </a:rPr>
                        <a:t>C</a:t>
                      </a:r>
                      <a:endParaRPr lang="vi-VN" b="1" dirty="0">
                        <a:solidFill>
                          <a:schemeClr val="bg1"/>
                        </a:solidFill>
                      </a:endParaRPr>
                    </a:p>
                  </a:txBody>
                  <a:tcPr>
                    <a:solidFill>
                      <a:schemeClr val="tx2"/>
                    </a:solidFill>
                  </a:tcPr>
                </a:tc>
                <a:tc>
                  <a:txBody>
                    <a:bodyPr/>
                    <a:lstStyle/>
                    <a:p>
                      <a:pPr algn="ctr"/>
                      <a:endParaRPr lang="vi-VN" dirty="0">
                        <a:solidFill>
                          <a:schemeClr val="bg1"/>
                        </a:solidFill>
                      </a:endParaRPr>
                    </a:p>
                  </a:txBody>
                  <a:tcPr>
                    <a:solidFill>
                      <a:schemeClr val="tx2"/>
                    </a:solidFill>
                  </a:tcPr>
                </a:tc>
                <a:extLst>
                  <a:ext uri="{0D108BD9-81ED-4DB2-BD59-A6C34878D82A}">
                    <a16:rowId xmlns:a16="http://schemas.microsoft.com/office/drawing/2014/main" val="3422426203"/>
                  </a:ext>
                </a:extLst>
              </a:tr>
              <a:tr h="370840">
                <a:tc>
                  <a:txBody>
                    <a:bodyPr/>
                    <a:lstStyle/>
                    <a:p>
                      <a:pPr algn="ctr"/>
                      <a:r>
                        <a:rPr lang="vi-VN" b="1" dirty="0" smtClean="0">
                          <a:solidFill>
                            <a:schemeClr val="bg1"/>
                          </a:solidFill>
                        </a:rPr>
                        <a:t>D</a:t>
                      </a:r>
                      <a:endParaRPr lang="vi-VN" b="1" dirty="0">
                        <a:solidFill>
                          <a:schemeClr val="bg1"/>
                        </a:solidFill>
                      </a:endParaRPr>
                    </a:p>
                  </a:txBody>
                  <a:tcPr>
                    <a:solidFill>
                      <a:schemeClr val="tx2"/>
                    </a:solidFill>
                  </a:tcPr>
                </a:tc>
                <a:tc>
                  <a:txBody>
                    <a:bodyPr/>
                    <a:lstStyle/>
                    <a:p>
                      <a:endParaRPr lang="vi-VN" dirty="0">
                        <a:solidFill>
                          <a:schemeClr val="bg1"/>
                        </a:solidFill>
                      </a:endParaRPr>
                    </a:p>
                  </a:txBody>
                  <a:tcPr>
                    <a:solidFill>
                      <a:schemeClr val="tx2"/>
                    </a:solidFill>
                  </a:tcPr>
                </a:tc>
                <a:extLst>
                  <a:ext uri="{0D108BD9-81ED-4DB2-BD59-A6C34878D82A}">
                    <a16:rowId xmlns:a16="http://schemas.microsoft.com/office/drawing/2014/main" val="1389940741"/>
                  </a:ext>
                </a:extLst>
              </a:tr>
            </a:tbl>
          </a:graphicData>
        </a:graphic>
      </p:graphicFrame>
      <p:sp>
        <p:nvSpPr>
          <p:cNvPr id="19" name="TextBox 18"/>
          <p:cNvSpPr txBox="1"/>
          <p:nvPr/>
        </p:nvSpPr>
        <p:spPr>
          <a:xfrm>
            <a:off x="8293100" y="1511300"/>
            <a:ext cx="2870200" cy="369332"/>
          </a:xfrm>
          <a:prstGeom prst="rect">
            <a:avLst/>
          </a:prstGeom>
          <a:noFill/>
        </p:spPr>
        <p:txBody>
          <a:bodyPr wrap="square" rtlCol="0">
            <a:spAutoFit/>
          </a:bodyPr>
          <a:lstStyle/>
          <a:p>
            <a:r>
              <a:rPr lang="vi-VN" b="1" dirty="0" smtClean="0">
                <a:solidFill>
                  <a:schemeClr val="bg1"/>
                </a:solidFill>
              </a:rPr>
              <a:t>Xích đạo ẩm</a:t>
            </a:r>
            <a:endParaRPr lang="vi-VN" b="1" dirty="0">
              <a:solidFill>
                <a:schemeClr val="bg1"/>
              </a:solidFill>
            </a:endParaRPr>
          </a:p>
        </p:txBody>
      </p:sp>
      <p:sp>
        <p:nvSpPr>
          <p:cNvPr id="20" name="TextBox 19"/>
          <p:cNvSpPr txBox="1"/>
          <p:nvPr/>
        </p:nvSpPr>
        <p:spPr>
          <a:xfrm>
            <a:off x="8293100" y="1862822"/>
            <a:ext cx="2654300" cy="369332"/>
          </a:xfrm>
          <a:prstGeom prst="rect">
            <a:avLst/>
          </a:prstGeom>
          <a:noFill/>
        </p:spPr>
        <p:txBody>
          <a:bodyPr wrap="square" rtlCol="0">
            <a:spAutoFit/>
          </a:bodyPr>
          <a:lstStyle/>
          <a:p>
            <a:r>
              <a:rPr lang="vi-VN" b="1" dirty="0" smtClean="0">
                <a:solidFill>
                  <a:schemeClr val="bg1"/>
                </a:solidFill>
              </a:rPr>
              <a:t>Hoang mạc đới nóng</a:t>
            </a:r>
            <a:endParaRPr lang="vi-VN" b="1" dirty="0">
              <a:solidFill>
                <a:schemeClr val="bg1"/>
              </a:solidFill>
            </a:endParaRPr>
          </a:p>
        </p:txBody>
      </p:sp>
      <p:sp>
        <p:nvSpPr>
          <p:cNvPr id="21" name="TextBox 20"/>
          <p:cNvSpPr txBox="1"/>
          <p:nvPr/>
        </p:nvSpPr>
        <p:spPr>
          <a:xfrm>
            <a:off x="8293100" y="2246588"/>
            <a:ext cx="2235200" cy="369332"/>
          </a:xfrm>
          <a:prstGeom prst="rect">
            <a:avLst/>
          </a:prstGeom>
          <a:noFill/>
        </p:spPr>
        <p:txBody>
          <a:bodyPr wrap="square" rtlCol="0">
            <a:spAutoFit/>
          </a:bodyPr>
          <a:lstStyle/>
          <a:p>
            <a:r>
              <a:rPr lang="vi-VN" b="1" dirty="0" smtClean="0">
                <a:solidFill>
                  <a:schemeClr val="bg1"/>
                </a:solidFill>
              </a:rPr>
              <a:t>Cận nhiệt</a:t>
            </a:r>
            <a:endParaRPr lang="vi-VN" b="1" dirty="0">
              <a:solidFill>
                <a:schemeClr val="bg1"/>
              </a:solidFill>
            </a:endParaRPr>
          </a:p>
        </p:txBody>
      </p:sp>
      <p:sp>
        <p:nvSpPr>
          <p:cNvPr id="22" name="TextBox 21"/>
          <p:cNvSpPr txBox="1"/>
          <p:nvPr/>
        </p:nvSpPr>
        <p:spPr>
          <a:xfrm>
            <a:off x="8293100" y="2644788"/>
            <a:ext cx="1625600" cy="369332"/>
          </a:xfrm>
          <a:prstGeom prst="rect">
            <a:avLst/>
          </a:prstGeom>
          <a:noFill/>
        </p:spPr>
        <p:txBody>
          <a:bodyPr wrap="square" rtlCol="0">
            <a:spAutoFit/>
          </a:bodyPr>
          <a:lstStyle/>
          <a:p>
            <a:r>
              <a:rPr lang="vi-VN" b="1" dirty="0" smtClean="0">
                <a:solidFill>
                  <a:schemeClr val="bg1"/>
                </a:solidFill>
              </a:rPr>
              <a:t>Nhiệt đới</a:t>
            </a:r>
            <a:endParaRPr lang="vi-VN" b="1" dirty="0">
              <a:solidFill>
                <a:schemeClr val="bg1"/>
              </a:solidFill>
            </a:endParaRPr>
          </a:p>
        </p:txBody>
      </p:sp>
      <p:sp>
        <p:nvSpPr>
          <p:cNvPr id="23" name="TextBox 22"/>
          <p:cNvSpPr txBox="1"/>
          <p:nvPr/>
        </p:nvSpPr>
        <p:spPr>
          <a:xfrm>
            <a:off x="5601277" y="0"/>
            <a:ext cx="6590724" cy="954107"/>
          </a:xfrm>
          <a:prstGeom prst="rect">
            <a:avLst/>
          </a:prstGeom>
          <a:noFill/>
        </p:spPr>
        <p:txBody>
          <a:bodyPr wrap="square" rtlCol="0">
            <a:spAutoFit/>
          </a:bodyPr>
          <a:lstStyle/>
          <a:p>
            <a:pPr algn="ctr"/>
            <a:r>
              <a:rPr lang="vi-VN" sz="2800" b="1" i="1" dirty="0" smtClean="0">
                <a:solidFill>
                  <a:srgbClr val="FF0000"/>
                </a:solidFill>
                <a:latin typeface="+mj-lt"/>
              </a:rPr>
              <a:t>Nhận diện các biểu đồ khí hậu A,B,C,D thuộc môi trường nào?</a:t>
            </a:r>
            <a:endParaRPr lang="vi-VN" sz="2800" b="1" i="1" dirty="0">
              <a:solidFill>
                <a:srgbClr val="FF0000"/>
              </a:solidFill>
              <a:latin typeface="+mj-lt"/>
            </a:endParaRPr>
          </a:p>
        </p:txBody>
      </p:sp>
      <p:sp>
        <p:nvSpPr>
          <p:cNvPr id="2" name="Rectangle 1"/>
          <p:cNvSpPr/>
          <p:nvPr/>
        </p:nvSpPr>
        <p:spPr>
          <a:xfrm>
            <a:off x="3399183" y="1008271"/>
            <a:ext cx="1592494" cy="36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1983096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fade">
                                      <p:cBhvr>
                                        <p:cTn id="56" dur="1000"/>
                                        <p:tgtEl>
                                          <p:spTgt spid="16">
                                            <p:txEl>
                                              <p:pRg st="0" end="0"/>
                                            </p:txEl>
                                          </p:spTgt>
                                        </p:tgtEl>
                                      </p:cBhvr>
                                    </p:animEffect>
                                    <p:anim calcmode="lin" valueType="num">
                                      <p:cBhvr>
                                        <p:cTn id="57"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5" grpId="0"/>
      <p:bldP spid="17" grpId="0"/>
      <p:bldP spid="19" grpId="0"/>
      <p:bldP spid="20" grpId="0"/>
      <p:bldP spid="21" grpId="0"/>
      <p:bldP spid="22" grpId="0"/>
      <p:bldP spid="2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ontent Placeholder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501961" y="1215952"/>
            <a:ext cx="4946059" cy="51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7777925" y="1714293"/>
            <a:ext cx="116562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B050"/>
                </a:solidFill>
                <a:effectLst/>
                <a:latin typeface="Arial" pitchFamily="34" charset="0"/>
                <a:cs typeface="Arial" pitchFamily="34" charset="0"/>
              </a:rPr>
              <a:t>CHÂU ÂU</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5"/>
          <p:cNvSpPr txBox="1">
            <a:spLocks noChangeArrowheads="1"/>
          </p:cNvSpPr>
          <p:nvPr/>
        </p:nvSpPr>
        <p:spPr bwMode="auto">
          <a:xfrm>
            <a:off x="10167704" y="1600974"/>
            <a:ext cx="98834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B050"/>
                </a:solidFill>
                <a:effectLst/>
                <a:latin typeface="Arial" pitchFamily="34" charset="0"/>
                <a:cs typeface="Arial" pitchFamily="34" charset="0"/>
              </a:rPr>
              <a:t>CHÂU Á</a:t>
            </a:r>
            <a:endParaRPr kumimoji="0" lang="en-US" sz="14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6"/>
          <p:cNvSpPr txBox="1">
            <a:spLocks noChangeArrowheads="1"/>
          </p:cNvSpPr>
          <p:nvPr/>
        </p:nvSpPr>
        <p:spPr bwMode="auto">
          <a:xfrm>
            <a:off x="7949819" y="3522380"/>
            <a:ext cx="137075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B050"/>
                </a:solidFill>
                <a:effectLst/>
                <a:latin typeface="Arial" pitchFamily="34" charset="0"/>
                <a:cs typeface="Arial" pitchFamily="34" charset="0"/>
              </a:rPr>
              <a:t>CHÂU PHI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7"/>
          <p:cNvSpPr txBox="1">
            <a:spLocks noChangeArrowheads="1"/>
          </p:cNvSpPr>
          <p:nvPr/>
        </p:nvSpPr>
        <p:spPr bwMode="auto">
          <a:xfrm>
            <a:off x="7790041" y="2828971"/>
            <a:ext cx="115350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FF0000"/>
                </a:solidFill>
                <a:effectLst/>
                <a:latin typeface="Arial" pitchFamily="34" charset="0"/>
                <a:cs typeface="Arial" pitchFamily="34" charset="0"/>
              </a:rPr>
              <a:t>Kênh</a:t>
            </a:r>
            <a:r>
              <a:rPr kumimoji="0" lang="en-US" sz="1400" b="1" i="0" u="none" strike="noStrike" cap="none" normalizeH="0" baseline="0" dirty="0" smtClean="0">
                <a:ln>
                  <a:noFill/>
                </a:ln>
                <a:solidFill>
                  <a:srgbClr val="FF0000"/>
                </a:solidFill>
                <a:effectLst/>
                <a:latin typeface="Arial" pitchFamily="34" charset="0"/>
                <a:cs typeface="Arial" pitchFamily="34" charset="0"/>
              </a:rPr>
              <a:t> </a:t>
            </a:r>
            <a:r>
              <a:rPr kumimoji="0" lang="en-US" sz="1400" b="1" i="0" u="none" strike="noStrike" cap="none" normalizeH="0" baseline="0" dirty="0" err="1" smtClean="0">
                <a:ln>
                  <a:noFill/>
                </a:ln>
                <a:solidFill>
                  <a:srgbClr val="FF0000"/>
                </a:solidFill>
                <a:effectLst/>
                <a:latin typeface="Arial" pitchFamily="34" charset="0"/>
                <a:cs typeface="Arial" pitchFamily="34" charset="0"/>
              </a:rPr>
              <a:t>đào</a:t>
            </a:r>
            <a:endParaRPr kumimoji="0" lang="en-US" sz="1400" b="1"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FF0000"/>
                </a:solidFill>
                <a:effectLst/>
                <a:latin typeface="Arial" pitchFamily="34" charset="0"/>
                <a:cs typeface="Arial" pitchFamily="34" charset="0"/>
              </a:rPr>
              <a:t>Xuy</a:t>
            </a:r>
            <a:r>
              <a:rPr kumimoji="0" lang="en-US" sz="1400" b="1" i="0" u="none" strike="noStrike" cap="none" normalizeH="0" baseline="0" dirty="0" smtClean="0">
                <a:ln>
                  <a:noFill/>
                </a:ln>
                <a:solidFill>
                  <a:srgbClr val="FF0000"/>
                </a:solidFill>
                <a:effectLst/>
                <a:latin typeface="Arial" pitchFamily="34" charset="0"/>
                <a:cs typeface="Arial" pitchFamily="34" charset="0"/>
              </a:rPr>
              <a:t> - ê</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8"/>
          <p:cNvSpPr txBox="1">
            <a:spLocks noChangeArrowheads="1"/>
          </p:cNvSpPr>
          <p:nvPr/>
        </p:nvSpPr>
        <p:spPr bwMode="auto">
          <a:xfrm>
            <a:off x="10486234" y="4890807"/>
            <a:ext cx="988346"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itchFamily="34" charset="0"/>
                <a:cs typeface="Arial" pitchFamily="34" charset="0"/>
              </a:rPr>
              <a:t>ẤN ĐỘ DƯƠNG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10"/>
          <p:cNvSpPr txBox="1">
            <a:spLocks noChangeArrowheads="1"/>
          </p:cNvSpPr>
          <p:nvPr/>
        </p:nvSpPr>
        <p:spPr bwMode="auto">
          <a:xfrm>
            <a:off x="10433713" y="3001570"/>
            <a:ext cx="103320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pitchFamily="34" charset="0"/>
                <a:cs typeface="Arial" pitchFamily="34" charset="0"/>
              </a:rPr>
              <a:t>Mum - </a:t>
            </a:r>
            <a:r>
              <a:rPr kumimoji="0" lang="en-US" sz="1400" b="1" i="0" u="none" strike="noStrike" cap="none" normalizeH="0" baseline="0" dirty="0" err="1" smtClean="0">
                <a:ln>
                  <a:noFill/>
                </a:ln>
                <a:solidFill>
                  <a:srgbClr val="FF0000"/>
                </a:solidFill>
                <a:effectLst/>
                <a:latin typeface="Arial" pitchFamily="34" charset="0"/>
                <a:cs typeface="Arial" pitchFamily="34" charset="0"/>
              </a:rPr>
              <a:t>bai</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Box 11"/>
          <p:cNvSpPr txBox="1">
            <a:spLocks noChangeArrowheads="1"/>
          </p:cNvSpPr>
          <p:nvPr/>
        </p:nvSpPr>
        <p:spPr bwMode="auto">
          <a:xfrm rot="20572619">
            <a:off x="9243623" y="3652102"/>
            <a:ext cx="145562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pitchFamily="34" charset="0"/>
                <a:cs typeface="Arial" pitchFamily="34" charset="0"/>
              </a:rPr>
              <a:t>11.600 km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Box 12"/>
          <p:cNvSpPr txBox="1">
            <a:spLocks noChangeArrowheads="1"/>
          </p:cNvSpPr>
          <p:nvPr/>
        </p:nvSpPr>
        <p:spPr bwMode="auto">
          <a:xfrm rot="3476340">
            <a:off x="6594199" y="4974972"/>
            <a:ext cx="149076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pitchFamily="34" charset="0"/>
                <a:cs typeface="Arial" pitchFamily="34" charset="0"/>
              </a:rPr>
              <a:t>19.800 km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Box 13"/>
          <p:cNvSpPr txBox="1">
            <a:spLocks noChangeArrowheads="1"/>
          </p:cNvSpPr>
          <p:nvPr/>
        </p:nvSpPr>
        <p:spPr bwMode="auto">
          <a:xfrm>
            <a:off x="-1" y="1175684"/>
            <a:ext cx="64622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effectLst/>
                <a:latin typeface="Times New Roman" pitchFamily="18" charset="0"/>
                <a:cs typeface="Times New Roman" pitchFamily="18" charset="0"/>
              </a:rPr>
              <a:t>Ý </a:t>
            </a:r>
            <a:r>
              <a:rPr kumimoji="0" lang="en-US" sz="3200" b="1" i="0" u="none" strike="noStrike" cap="none" normalizeH="0" baseline="0" dirty="0" err="1" smtClean="0">
                <a:ln>
                  <a:noFill/>
                </a:ln>
                <a:effectLst/>
                <a:latin typeface="Times New Roman" pitchFamily="18" charset="0"/>
                <a:cs typeface="Times New Roman" pitchFamily="18" charset="0"/>
              </a:rPr>
              <a:t>nghĩa</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của</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kênh</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đào</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Xuy</a:t>
            </a:r>
            <a:r>
              <a:rPr kumimoji="0" lang="en-US" sz="3200" b="1" i="0" u="none" strike="noStrike" cap="none" normalizeH="0" baseline="0" dirty="0" smtClean="0">
                <a:ln>
                  <a:noFill/>
                </a:ln>
                <a:effectLst/>
                <a:latin typeface="Times New Roman" pitchFamily="18" charset="0"/>
                <a:cs typeface="Times New Roman" pitchFamily="18" charset="0"/>
              </a:rPr>
              <a:t> – ê </a:t>
            </a:r>
            <a:r>
              <a:rPr kumimoji="0" lang="en-US" sz="3200" b="1" i="0" u="none" strike="noStrike" cap="none" normalizeH="0" baseline="0" dirty="0" err="1" smtClean="0">
                <a:ln>
                  <a:noFill/>
                </a:ln>
                <a:effectLst/>
                <a:latin typeface="Times New Roman" pitchFamily="18" charset="0"/>
                <a:cs typeface="Times New Roman" pitchFamily="18" charset="0"/>
              </a:rPr>
              <a:t>đối</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với</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giao</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thông</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đường</a:t>
            </a:r>
            <a:r>
              <a:rPr kumimoji="0" lang="en-US" sz="3200" b="1" i="0" u="none" strike="noStrike" cap="none" normalizeH="0" baseline="0" dirty="0" smtClean="0">
                <a:ln>
                  <a:noFill/>
                </a:ln>
                <a:effectLst/>
                <a:latin typeface="Times New Roman" pitchFamily="18" charset="0"/>
                <a:cs typeface="Times New Roman" pitchFamily="18" charset="0"/>
              </a:rPr>
              <a:t> </a:t>
            </a:r>
            <a:r>
              <a:rPr kumimoji="0" lang="en-US" sz="3200" b="1" i="0" u="none" strike="noStrike" cap="none" normalizeH="0" baseline="0" dirty="0" err="1" smtClean="0">
                <a:ln>
                  <a:noFill/>
                </a:ln>
                <a:effectLst/>
                <a:latin typeface="Times New Roman" pitchFamily="18" charset="0"/>
                <a:cs typeface="Times New Roman" pitchFamily="18" charset="0"/>
              </a:rPr>
              <a:t>biển</a:t>
            </a:r>
            <a:r>
              <a:rPr kumimoji="0" lang="en-US" sz="3200" b="1" i="0" u="none" strike="noStrike" cap="none" normalizeH="0" baseline="0" dirty="0" smtClean="0">
                <a:ln>
                  <a:noFill/>
                </a:ln>
                <a:effectLst/>
                <a:latin typeface="Times New Roman" pitchFamily="18" charset="0"/>
                <a:cs typeface="Times New Roman" pitchFamily="18" charset="0"/>
              </a:rPr>
              <a:t>?</a:t>
            </a:r>
            <a:endParaRPr kumimoji="0" lang="en-US" sz="2800" b="0" i="0" u="none" strike="noStrike" cap="none" normalizeH="0" baseline="0" dirty="0" smtClean="0">
              <a:ln>
                <a:noFill/>
              </a:ln>
              <a:effectLst/>
              <a:latin typeface="Times New Roman" pitchFamily="18" charset="0"/>
              <a:cs typeface="Times New Roman" pitchFamily="18" charset="0"/>
            </a:endParaRPr>
          </a:p>
        </p:txBody>
      </p:sp>
      <p:sp>
        <p:nvSpPr>
          <p:cNvPr id="13" name="Rectangle 14"/>
          <p:cNvSpPr>
            <a:spLocks noChangeArrowheads="1"/>
          </p:cNvSpPr>
          <p:nvPr/>
        </p:nvSpPr>
        <p:spPr bwMode="auto">
          <a:xfrm>
            <a:off x="2210937" y="2571860"/>
            <a:ext cx="42512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
                <a:schemeClr val="tx1"/>
              </a:buClr>
              <a:buSzPts val="2000"/>
              <a:buFont typeface="Wingdings 3" pitchFamily="18" charset="2"/>
              <a:buChar char="&quot;"/>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Rút</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ngắn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khoảng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tiết</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kiệm</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quãng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đường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thời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gian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giữa</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châu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Phi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với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châu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Á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và</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châu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Âu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4" name="TextBox 15"/>
          <p:cNvSpPr txBox="1">
            <a:spLocks noChangeArrowheads="1"/>
          </p:cNvSpPr>
          <p:nvPr/>
        </p:nvSpPr>
        <p:spPr bwMode="auto">
          <a:xfrm>
            <a:off x="7949819" y="6069327"/>
            <a:ext cx="351709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chemeClr val="tx1"/>
                </a:solidFill>
                <a:effectLst/>
                <a:latin typeface="Arial" pitchFamily="34" charset="0"/>
                <a:cs typeface="Arial" pitchFamily="34" charset="0"/>
              </a:rPr>
              <a:t>Lược</a:t>
            </a:r>
            <a:r>
              <a:rPr kumimoji="0" lang="en-US" sz="1100" b="1" i="0" u="none" strike="noStrike" cap="none" normalizeH="0" baseline="0" dirty="0" smtClean="0">
                <a:ln>
                  <a:noFill/>
                </a:ln>
                <a:solidFill>
                  <a:schemeClr val="tx1"/>
                </a:solidFill>
                <a:effectLst/>
                <a:latin typeface="Arial" pitchFamily="34" charset="0"/>
                <a:cs typeface="Arial" pitchFamily="34" charset="0"/>
              </a:rPr>
              <a:t> </a:t>
            </a:r>
            <a:r>
              <a:rPr kumimoji="0" lang="en-US" sz="1100" b="1" i="0" u="none" strike="noStrike" cap="none" normalizeH="0" baseline="0" dirty="0" err="1" smtClean="0">
                <a:ln>
                  <a:noFill/>
                </a:ln>
                <a:solidFill>
                  <a:schemeClr val="tx1"/>
                </a:solidFill>
                <a:effectLst/>
                <a:latin typeface="Arial" pitchFamily="34" charset="0"/>
                <a:cs typeface="Arial" pitchFamily="34" charset="0"/>
              </a:rPr>
              <a:t>đồ</a:t>
            </a:r>
            <a:r>
              <a:rPr kumimoji="0" lang="en-US" sz="1100" b="1" i="0" u="none" strike="noStrike" cap="none" normalizeH="0" baseline="0" dirty="0" smtClean="0">
                <a:ln>
                  <a:noFill/>
                </a:ln>
                <a:solidFill>
                  <a:schemeClr val="tx1"/>
                </a:solidFill>
                <a:effectLst/>
                <a:latin typeface="Arial" pitchFamily="34" charset="0"/>
                <a:cs typeface="Arial" pitchFamily="34" charset="0"/>
              </a:rPr>
              <a:t> </a:t>
            </a:r>
            <a:r>
              <a:rPr kumimoji="0" lang="en-US" sz="1100" b="1" i="0" u="none" strike="noStrike" cap="none" normalizeH="0" baseline="0" dirty="0" err="1" smtClean="0">
                <a:ln>
                  <a:noFill/>
                </a:ln>
                <a:solidFill>
                  <a:schemeClr val="tx1"/>
                </a:solidFill>
                <a:effectLst/>
                <a:latin typeface="Arial" pitchFamily="34" charset="0"/>
                <a:cs typeface="Arial" pitchFamily="34" charset="0"/>
              </a:rPr>
              <a:t>khu</a:t>
            </a:r>
            <a:r>
              <a:rPr kumimoji="0" lang="en-US" sz="1100" b="1" i="0" u="none" strike="noStrike" cap="none" normalizeH="0" baseline="0" dirty="0" smtClean="0">
                <a:ln>
                  <a:noFill/>
                </a:ln>
                <a:solidFill>
                  <a:schemeClr val="tx1"/>
                </a:solidFill>
                <a:effectLst/>
                <a:latin typeface="Arial" pitchFamily="34" charset="0"/>
                <a:cs typeface="Arial" pitchFamily="34" charset="0"/>
              </a:rPr>
              <a:t> </a:t>
            </a:r>
            <a:r>
              <a:rPr kumimoji="0" lang="en-US" sz="1100" b="1" i="0" u="none" strike="noStrike" cap="none" normalizeH="0" baseline="0" dirty="0" err="1" smtClean="0">
                <a:ln>
                  <a:noFill/>
                </a:ln>
                <a:solidFill>
                  <a:schemeClr val="tx1"/>
                </a:solidFill>
                <a:effectLst/>
                <a:latin typeface="Arial" pitchFamily="34" charset="0"/>
                <a:cs typeface="Arial" pitchFamily="34" charset="0"/>
              </a:rPr>
              <a:t>vực</a:t>
            </a:r>
            <a:r>
              <a:rPr kumimoji="0" lang="en-US" sz="1100" b="1" i="0" u="none" strike="noStrike" cap="none" normalizeH="0" baseline="0" dirty="0" smtClean="0">
                <a:ln>
                  <a:noFill/>
                </a:ln>
                <a:solidFill>
                  <a:schemeClr val="tx1"/>
                </a:solidFill>
                <a:effectLst/>
                <a:latin typeface="Arial" pitchFamily="34" charset="0"/>
                <a:cs typeface="Arial" pitchFamily="34" charset="0"/>
              </a:rPr>
              <a:t> </a:t>
            </a:r>
            <a:r>
              <a:rPr kumimoji="0" lang="en-US" sz="1100" b="1" i="0" u="none" strike="noStrike" cap="none" normalizeH="0" baseline="0" dirty="0" err="1" smtClean="0">
                <a:ln>
                  <a:noFill/>
                </a:ln>
                <a:solidFill>
                  <a:schemeClr val="tx1"/>
                </a:solidFill>
                <a:effectLst/>
                <a:latin typeface="Arial" pitchFamily="34" charset="0"/>
                <a:cs typeface="Arial" pitchFamily="34" charset="0"/>
              </a:rPr>
              <a:t>Kênh</a:t>
            </a:r>
            <a:r>
              <a:rPr kumimoji="0" lang="en-US" sz="1100" b="1" i="0" u="none" strike="noStrike" cap="none" normalizeH="0" baseline="0" dirty="0" smtClean="0">
                <a:ln>
                  <a:noFill/>
                </a:ln>
                <a:solidFill>
                  <a:schemeClr val="tx1"/>
                </a:solidFill>
                <a:effectLst/>
                <a:latin typeface="Arial" pitchFamily="34" charset="0"/>
                <a:cs typeface="Arial" pitchFamily="34" charset="0"/>
              </a:rPr>
              <a:t> </a:t>
            </a:r>
            <a:r>
              <a:rPr kumimoji="0" lang="en-US" sz="1100" b="1" i="0" u="none" strike="noStrike" cap="none" normalizeH="0" baseline="0" dirty="0" err="1" smtClean="0">
                <a:ln>
                  <a:noFill/>
                </a:ln>
                <a:solidFill>
                  <a:schemeClr val="tx1"/>
                </a:solidFill>
                <a:effectLst/>
                <a:latin typeface="Arial" pitchFamily="34" charset="0"/>
                <a:cs typeface="Arial" pitchFamily="34" charset="0"/>
              </a:rPr>
              <a:t>đào</a:t>
            </a:r>
            <a:r>
              <a:rPr kumimoji="0" lang="en-US" sz="1100" b="1" i="0" u="none" strike="noStrike" cap="none" normalizeH="0" baseline="0" dirty="0" smtClean="0">
                <a:ln>
                  <a:noFill/>
                </a:ln>
                <a:solidFill>
                  <a:schemeClr val="tx1"/>
                </a:solidFill>
                <a:effectLst/>
                <a:latin typeface="Arial" pitchFamily="34" charset="0"/>
                <a:cs typeface="Arial" pitchFamily="34" charset="0"/>
              </a:rPr>
              <a:t> </a:t>
            </a:r>
            <a:r>
              <a:rPr kumimoji="0" lang="en-US" sz="1100" b="1" i="0" u="none" strike="noStrike" cap="none" normalizeH="0" baseline="0" dirty="0" err="1" smtClean="0">
                <a:ln>
                  <a:noFill/>
                </a:ln>
                <a:solidFill>
                  <a:schemeClr val="tx1"/>
                </a:solidFill>
                <a:effectLst/>
                <a:latin typeface="Arial" pitchFamily="34" charset="0"/>
                <a:cs typeface="Arial" pitchFamily="34" charset="0"/>
              </a:rPr>
              <a:t>Xuy</a:t>
            </a:r>
            <a:r>
              <a:rPr kumimoji="0" lang="en-US" sz="1100" b="1" i="0" u="none" strike="noStrike" cap="none" normalizeH="0" baseline="0" dirty="0" smtClean="0">
                <a:ln>
                  <a:noFill/>
                </a:ln>
                <a:solidFill>
                  <a:schemeClr val="tx1"/>
                </a:solidFill>
                <a:effectLst/>
                <a:latin typeface="Arial" pitchFamily="34" charset="0"/>
                <a:cs typeface="Arial" pitchFamily="34" charset="0"/>
              </a:rPr>
              <a:t> – ê (</a:t>
            </a:r>
            <a:r>
              <a:rPr kumimoji="0" lang="en-US" sz="1100" b="1" i="0" u="none" strike="noStrike" cap="none" normalizeH="0" baseline="0" dirty="0" err="1" smtClean="0">
                <a:ln>
                  <a:noFill/>
                </a:ln>
                <a:solidFill>
                  <a:schemeClr val="tx1"/>
                </a:solidFill>
                <a:effectLst/>
                <a:latin typeface="Arial" pitchFamily="34" charset="0"/>
                <a:cs typeface="Arial" pitchFamily="34" charset="0"/>
              </a:rPr>
              <a:t>Nguồn</a:t>
            </a:r>
            <a:r>
              <a:rPr kumimoji="0" lang="en-US" sz="1100" b="1" i="0" u="none" strike="noStrike" cap="none" normalizeH="0" baseline="0" dirty="0" smtClean="0">
                <a:ln>
                  <a:noFill/>
                </a:ln>
                <a:solidFill>
                  <a:schemeClr val="tx1"/>
                </a:solidFill>
                <a:effectLst/>
                <a:latin typeface="Arial" pitchFamily="34" charset="0"/>
                <a:cs typeface="Arial" pitchFamily="34" charset="0"/>
              </a:rPr>
              <a:t>: GNS)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9"/>
          <p:cNvSpPr txBox="1">
            <a:spLocks noChangeArrowheads="1"/>
          </p:cNvSpPr>
          <p:nvPr/>
        </p:nvSpPr>
        <p:spPr bwMode="auto">
          <a:xfrm>
            <a:off x="6643726" y="5693429"/>
            <a:ext cx="130609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itchFamily="34" charset="0"/>
                <a:cs typeface="Arial" pitchFamily="34" charset="0"/>
              </a:rPr>
              <a:t>ĐẠI TÂY DƯƠNG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xtBox 3"/>
          <p:cNvSpPr txBox="1">
            <a:spLocks noChangeArrowheads="1"/>
          </p:cNvSpPr>
          <p:nvPr/>
        </p:nvSpPr>
        <p:spPr bwMode="auto">
          <a:xfrm>
            <a:off x="7339582" y="1457325"/>
            <a:ext cx="103142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FF0000"/>
                </a:solidFill>
                <a:effectLst/>
                <a:latin typeface="Arial" pitchFamily="34" charset="0"/>
                <a:cs typeface="Arial" pitchFamily="34" charset="0"/>
              </a:rPr>
              <a:t>Luân</a:t>
            </a:r>
            <a:r>
              <a:rPr kumimoji="0" lang="en-US" sz="1400" b="1" i="0" u="none" strike="noStrike" cap="none" normalizeH="0" baseline="0" dirty="0" smtClean="0">
                <a:ln>
                  <a:noFill/>
                </a:ln>
                <a:solidFill>
                  <a:srgbClr val="FF0000"/>
                </a:solidFill>
                <a:effectLst/>
                <a:latin typeface="Arial" pitchFamily="34" charset="0"/>
                <a:cs typeface="Arial" pitchFamily="34" charset="0"/>
              </a:rPr>
              <a:t> </a:t>
            </a:r>
            <a:r>
              <a:rPr kumimoji="0" lang="en-US" sz="1400" b="1" i="0" u="none" strike="noStrike" cap="none" normalizeH="0" baseline="0" dirty="0" err="1" smtClean="0">
                <a:ln>
                  <a:noFill/>
                </a:ln>
                <a:solidFill>
                  <a:srgbClr val="FF0000"/>
                </a:solidFill>
                <a:effectLst/>
                <a:latin typeface="Arial" pitchFamily="34" charset="0"/>
                <a:cs typeface="Arial" pitchFamily="34" charset="0"/>
              </a:rPr>
              <a:t>Đôn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6" name="组合 1"/>
          <p:cNvGrpSpPr/>
          <p:nvPr/>
        </p:nvGrpSpPr>
        <p:grpSpPr>
          <a:xfrm>
            <a:off x="-14273" y="2405212"/>
            <a:ext cx="2337342" cy="3983668"/>
            <a:chOff x="5239201" y="511146"/>
            <a:chExt cx="1395568" cy="2020112"/>
          </a:xfrm>
        </p:grpSpPr>
        <p:sp>
          <p:nvSpPr>
            <p:cNvPr id="17" name="Freeform 162"/>
            <p:cNvSpPr>
              <a:spLocks noEditPoints="1"/>
            </p:cNvSpPr>
            <p:nvPr/>
          </p:nvSpPr>
          <p:spPr bwMode="auto">
            <a:xfrm>
              <a:off x="5239201" y="2524819"/>
              <a:ext cx="197987" cy="6439"/>
            </a:xfrm>
            <a:custGeom>
              <a:avLst/>
              <a:gdLst>
                <a:gd name="T0" fmla="*/ 90 w 90"/>
                <a:gd name="T1" fmla="*/ 3 h 3"/>
                <a:gd name="T2" fmla="*/ 90 w 90"/>
                <a:gd name="T3" fmla="*/ 3 h 3"/>
                <a:gd name="T4" fmla="*/ 90 w 90"/>
                <a:gd name="T5" fmla="*/ 3 h 3"/>
                <a:gd name="T6" fmla="*/ 90 w 90"/>
                <a:gd name="T7" fmla="*/ 3 h 3"/>
                <a:gd name="T8" fmla="*/ 90 w 90"/>
                <a:gd name="T9" fmla="*/ 3 h 3"/>
                <a:gd name="T10" fmla="*/ 0 w 90"/>
                <a:gd name="T11" fmla="*/ 0 h 3"/>
                <a:gd name="T12" fmla="*/ 0 w 90"/>
                <a:gd name="T13" fmla="*/ 0 h 3"/>
                <a:gd name="T14" fmla="*/ 8 w 90"/>
                <a:gd name="T15" fmla="*/ 1 h 3"/>
                <a:gd name="T16" fmla="*/ 82 w 90"/>
                <a:gd name="T17" fmla="*/ 3 h 3"/>
                <a:gd name="T18" fmla="*/ 87 w 90"/>
                <a:gd name="T19" fmla="*/ 3 h 3"/>
                <a:gd name="T20" fmla="*/ 89 w 90"/>
                <a:gd name="T21" fmla="*/ 3 h 3"/>
                <a:gd name="T22" fmla="*/ 90 w 90"/>
                <a:gd name="T23" fmla="*/ 3 h 3"/>
                <a:gd name="T24" fmla="*/ 90 w 90"/>
                <a:gd name="T25" fmla="*/ 3 h 3"/>
                <a:gd name="T26" fmla="*/ 88 w 90"/>
                <a:gd name="T27" fmla="*/ 3 h 3"/>
                <a:gd name="T28" fmla="*/ 13 w 90"/>
                <a:gd name="T29" fmla="*/ 1 h 3"/>
                <a:gd name="T30" fmla="*/ 0 w 90"/>
                <a:gd name="T31" fmla="*/ 0 h 3"/>
                <a:gd name="T32" fmla="*/ 0 w 90"/>
                <a:gd name="T33" fmla="*/ 0 h 3"/>
                <a:gd name="T34" fmla="*/ 0 w 90"/>
                <a:gd name="T35" fmla="*/ 0 h 3"/>
                <a:gd name="T36" fmla="*/ 0 w 90"/>
                <a:gd name="T37" fmla="*/ 0 h 3"/>
                <a:gd name="T38" fmla="*/ 0 w 90"/>
                <a:gd name="T39" fmla="*/ 0 h 3"/>
                <a:gd name="T40" fmla="*/ 0 w 90"/>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3">
                  <a:moveTo>
                    <a:pt x="90" y="3"/>
                  </a:moveTo>
                  <a:cubicBezTo>
                    <a:pt x="90" y="3"/>
                    <a:pt x="90" y="3"/>
                    <a:pt x="90" y="3"/>
                  </a:cubicBezTo>
                  <a:cubicBezTo>
                    <a:pt x="90" y="3"/>
                    <a:pt x="90" y="3"/>
                    <a:pt x="90" y="3"/>
                  </a:cubicBezTo>
                  <a:cubicBezTo>
                    <a:pt x="90" y="3"/>
                    <a:pt x="90" y="3"/>
                    <a:pt x="90" y="3"/>
                  </a:cubicBezTo>
                  <a:cubicBezTo>
                    <a:pt x="90" y="3"/>
                    <a:pt x="90" y="3"/>
                    <a:pt x="90" y="3"/>
                  </a:cubicBezTo>
                  <a:moveTo>
                    <a:pt x="0" y="0"/>
                  </a:moveTo>
                  <a:cubicBezTo>
                    <a:pt x="0" y="0"/>
                    <a:pt x="0" y="0"/>
                    <a:pt x="0" y="0"/>
                  </a:cubicBezTo>
                  <a:cubicBezTo>
                    <a:pt x="3" y="0"/>
                    <a:pt x="5" y="1"/>
                    <a:pt x="8" y="1"/>
                  </a:cubicBezTo>
                  <a:cubicBezTo>
                    <a:pt x="33" y="1"/>
                    <a:pt x="58" y="2"/>
                    <a:pt x="82" y="3"/>
                  </a:cubicBezTo>
                  <a:cubicBezTo>
                    <a:pt x="87" y="3"/>
                    <a:pt x="87" y="3"/>
                    <a:pt x="87" y="3"/>
                  </a:cubicBezTo>
                  <a:cubicBezTo>
                    <a:pt x="89" y="3"/>
                    <a:pt x="89" y="3"/>
                    <a:pt x="89" y="3"/>
                  </a:cubicBezTo>
                  <a:cubicBezTo>
                    <a:pt x="90" y="3"/>
                    <a:pt x="90" y="3"/>
                    <a:pt x="90" y="3"/>
                  </a:cubicBezTo>
                  <a:cubicBezTo>
                    <a:pt x="90" y="3"/>
                    <a:pt x="90" y="3"/>
                    <a:pt x="90" y="3"/>
                  </a:cubicBezTo>
                  <a:cubicBezTo>
                    <a:pt x="88" y="3"/>
                    <a:pt x="88" y="3"/>
                    <a:pt x="88" y="3"/>
                  </a:cubicBezTo>
                  <a:cubicBezTo>
                    <a:pt x="63" y="2"/>
                    <a:pt x="38" y="1"/>
                    <a:pt x="13" y="1"/>
                  </a:cubicBezTo>
                  <a:cubicBezTo>
                    <a:pt x="9" y="1"/>
                    <a:pt x="4"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4D5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 name="Freeform 298"/>
            <p:cNvSpPr>
              <a:spLocks/>
            </p:cNvSpPr>
            <p:nvPr/>
          </p:nvSpPr>
          <p:spPr bwMode="auto">
            <a:xfrm>
              <a:off x="6443220" y="1085791"/>
              <a:ext cx="191549" cy="183500"/>
            </a:xfrm>
            <a:custGeom>
              <a:avLst/>
              <a:gdLst>
                <a:gd name="T0" fmla="*/ 2 w 87"/>
                <a:gd name="T1" fmla="*/ 74 h 84"/>
                <a:gd name="T2" fmla="*/ 22 w 87"/>
                <a:gd name="T3" fmla="*/ 13 h 84"/>
                <a:gd name="T4" fmla="*/ 30 w 87"/>
                <a:gd name="T5" fmla="*/ 54 h 84"/>
                <a:gd name="T6" fmla="*/ 0 w 87"/>
                <a:gd name="T7" fmla="*/ 78 h 84"/>
              </a:gdLst>
              <a:ahLst/>
              <a:cxnLst>
                <a:cxn ang="0">
                  <a:pos x="T0" y="T1"/>
                </a:cxn>
                <a:cxn ang="0">
                  <a:pos x="T2" y="T3"/>
                </a:cxn>
                <a:cxn ang="0">
                  <a:pos x="T4" y="T5"/>
                </a:cxn>
                <a:cxn ang="0">
                  <a:pos x="T6" y="T7"/>
                </a:cxn>
              </a:cxnLst>
              <a:rect l="0" t="0" r="r" b="b"/>
              <a:pathLst>
                <a:path w="87" h="84">
                  <a:moveTo>
                    <a:pt x="2" y="74"/>
                  </a:moveTo>
                  <a:cubicBezTo>
                    <a:pt x="2" y="34"/>
                    <a:pt x="2" y="11"/>
                    <a:pt x="22" y="13"/>
                  </a:cubicBezTo>
                  <a:cubicBezTo>
                    <a:pt x="29" y="0"/>
                    <a:pt x="33" y="50"/>
                    <a:pt x="30" y="54"/>
                  </a:cubicBezTo>
                  <a:cubicBezTo>
                    <a:pt x="87" y="84"/>
                    <a:pt x="20" y="78"/>
                    <a:pt x="0"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 name="Freeform 299"/>
            <p:cNvSpPr>
              <a:spLocks/>
            </p:cNvSpPr>
            <p:nvPr/>
          </p:nvSpPr>
          <p:spPr bwMode="auto">
            <a:xfrm>
              <a:off x="6425514" y="1105107"/>
              <a:ext cx="175452" cy="162575"/>
            </a:xfrm>
            <a:custGeom>
              <a:avLst/>
              <a:gdLst>
                <a:gd name="T0" fmla="*/ 15 w 80"/>
                <a:gd name="T1" fmla="*/ 64 h 74"/>
                <a:gd name="T2" fmla="*/ 27 w 80"/>
                <a:gd name="T3" fmla="*/ 5 h 74"/>
                <a:gd name="T4" fmla="*/ 35 w 80"/>
                <a:gd name="T5" fmla="*/ 3 h 74"/>
                <a:gd name="T6" fmla="*/ 30 w 80"/>
                <a:gd name="T7" fmla="*/ 5 h 74"/>
                <a:gd name="T8" fmla="*/ 32 w 80"/>
                <a:gd name="T9" fmla="*/ 9 h 74"/>
                <a:gd name="T10" fmla="*/ 34 w 80"/>
                <a:gd name="T11" fmla="*/ 23 h 74"/>
                <a:gd name="T12" fmla="*/ 33 w 80"/>
                <a:gd name="T13" fmla="*/ 45 h 74"/>
                <a:gd name="T14" fmla="*/ 33 w 80"/>
                <a:gd name="T15" fmla="*/ 46 h 74"/>
                <a:gd name="T16" fmla="*/ 47 w 80"/>
                <a:gd name="T17" fmla="*/ 68 h 74"/>
                <a:gd name="T18" fmla="*/ 11 w 80"/>
                <a:gd name="T19" fmla="*/ 67 h 74"/>
                <a:gd name="T20" fmla="*/ 5 w 80"/>
                <a:gd name="T21" fmla="*/ 71 h 74"/>
                <a:gd name="T22" fmla="*/ 61 w 80"/>
                <a:gd name="T23" fmla="*/ 55 h 74"/>
                <a:gd name="T24" fmla="*/ 49 w 80"/>
                <a:gd name="T25" fmla="*/ 47 h 74"/>
                <a:gd name="T26" fmla="*/ 43 w 80"/>
                <a:gd name="T27" fmla="*/ 39 h 74"/>
                <a:gd name="T28" fmla="*/ 42 w 80"/>
                <a:gd name="T29" fmla="*/ 13 h 74"/>
                <a:gd name="T30" fmla="*/ 36 w 80"/>
                <a:gd name="T31" fmla="*/ 0 h 74"/>
                <a:gd name="T32" fmla="*/ 26 w 80"/>
                <a:gd name="T33" fmla="*/ 5 h 74"/>
                <a:gd name="T34" fmla="*/ 33 w 80"/>
                <a:gd name="T35" fmla="*/ 2 h 74"/>
                <a:gd name="T36" fmla="*/ 6 w 80"/>
                <a:gd name="T37" fmla="*/ 66 h 74"/>
                <a:gd name="T38" fmla="*/ 15 w 80"/>
                <a:gd name="T39" fmla="*/ 6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74">
                  <a:moveTo>
                    <a:pt x="15" y="64"/>
                  </a:moveTo>
                  <a:cubicBezTo>
                    <a:pt x="15" y="55"/>
                    <a:pt x="10" y="5"/>
                    <a:pt x="27" y="5"/>
                  </a:cubicBezTo>
                  <a:cubicBezTo>
                    <a:pt x="29" y="6"/>
                    <a:pt x="34" y="5"/>
                    <a:pt x="35" y="3"/>
                  </a:cubicBezTo>
                  <a:cubicBezTo>
                    <a:pt x="30" y="2"/>
                    <a:pt x="29" y="3"/>
                    <a:pt x="30" y="5"/>
                  </a:cubicBezTo>
                  <a:cubicBezTo>
                    <a:pt x="31" y="6"/>
                    <a:pt x="31" y="8"/>
                    <a:pt x="32" y="9"/>
                  </a:cubicBezTo>
                  <a:cubicBezTo>
                    <a:pt x="33" y="14"/>
                    <a:pt x="33" y="18"/>
                    <a:pt x="34" y="23"/>
                  </a:cubicBezTo>
                  <a:cubicBezTo>
                    <a:pt x="34" y="29"/>
                    <a:pt x="37" y="40"/>
                    <a:pt x="33" y="45"/>
                  </a:cubicBezTo>
                  <a:cubicBezTo>
                    <a:pt x="33" y="46"/>
                    <a:pt x="33" y="46"/>
                    <a:pt x="33" y="46"/>
                  </a:cubicBezTo>
                  <a:cubicBezTo>
                    <a:pt x="40" y="50"/>
                    <a:pt x="69" y="65"/>
                    <a:pt x="47" y="68"/>
                  </a:cubicBezTo>
                  <a:cubicBezTo>
                    <a:pt x="35" y="69"/>
                    <a:pt x="23" y="67"/>
                    <a:pt x="11" y="67"/>
                  </a:cubicBezTo>
                  <a:cubicBezTo>
                    <a:pt x="9" y="67"/>
                    <a:pt x="1" y="71"/>
                    <a:pt x="5" y="71"/>
                  </a:cubicBezTo>
                  <a:cubicBezTo>
                    <a:pt x="12" y="71"/>
                    <a:pt x="80" y="74"/>
                    <a:pt x="61" y="55"/>
                  </a:cubicBezTo>
                  <a:cubicBezTo>
                    <a:pt x="57" y="52"/>
                    <a:pt x="53" y="50"/>
                    <a:pt x="49" y="47"/>
                  </a:cubicBezTo>
                  <a:cubicBezTo>
                    <a:pt x="44" y="44"/>
                    <a:pt x="42" y="45"/>
                    <a:pt x="43" y="39"/>
                  </a:cubicBezTo>
                  <a:cubicBezTo>
                    <a:pt x="44" y="31"/>
                    <a:pt x="43" y="22"/>
                    <a:pt x="42" y="13"/>
                  </a:cubicBezTo>
                  <a:cubicBezTo>
                    <a:pt x="41" y="10"/>
                    <a:pt x="41" y="0"/>
                    <a:pt x="36" y="0"/>
                  </a:cubicBezTo>
                  <a:cubicBezTo>
                    <a:pt x="32" y="0"/>
                    <a:pt x="28" y="1"/>
                    <a:pt x="26" y="5"/>
                  </a:cubicBezTo>
                  <a:cubicBezTo>
                    <a:pt x="28" y="4"/>
                    <a:pt x="31" y="3"/>
                    <a:pt x="33" y="2"/>
                  </a:cubicBezTo>
                  <a:cubicBezTo>
                    <a:pt x="0" y="1"/>
                    <a:pt x="6" y="44"/>
                    <a:pt x="6" y="66"/>
                  </a:cubicBezTo>
                  <a:cubicBezTo>
                    <a:pt x="6" y="68"/>
                    <a:pt x="15" y="67"/>
                    <a:pt x="15" y="6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 name="Freeform 300"/>
            <p:cNvSpPr>
              <a:spLocks/>
            </p:cNvSpPr>
            <p:nvPr/>
          </p:nvSpPr>
          <p:spPr bwMode="auto">
            <a:xfrm>
              <a:off x="5979641" y="1018186"/>
              <a:ext cx="90140" cy="510259"/>
            </a:xfrm>
            <a:custGeom>
              <a:avLst/>
              <a:gdLst>
                <a:gd name="T0" fmla="*/ 27 w 41"/>
                <a:gd name="T1" fmla="*/ 6 h 233"/>
                <a:gd name="T2" fmla="*/ 0 w 41"/>
                <a:gd name="T3" fmla="*/ 230 h 233"/>
                <a:gd name="T4" fmla="*/ 14 w 41"/>
                <a:gd name="T5" fmla="*/ 226 h 233"/>
                <a:gd name="T6" fmla="*/ 40 w 41"/>
                <a:gd name="T7" fmla="*/ 4 h 233"/>
                <a:gd name="T8" fmla="*/ 27 w 41"/>
                <a:gd name="T9" fmla="*/ 6 h 233"/>
              </a:gdLst>
              <a:ahLst/>
              <a:cxnLst>
                <a:cxn ang="0">
                  <a:pos x="T0" y="T1"/>
                </a:cxn>
                <a:cxn ang="0">
                  <a:pos x="T2" y="T3"/>
                </a:cxn>
                <a:cxn ang="0">
                  <a:pos x="T4" y="T5"/>
                </a:cxn>
                <a:cxn ang="0">
                  <a:pos x="T6" y="T7"/>
                </a:cxn>
                <a:cxn ang="0">
                  <a:pos x="T8" y="T9"/>
                </a:cxn>
              </a:cxnLst>
              <a:rect l="0" t="0" r="r" b="b"/>
              <a:pathLst>
                <a:path w="41" h="233">
                  <a:moveTo>
                    <a:pt x="27" y="6"/>
                  </a:moveTo>
                  <a:cubicBezTo>
                    <a:pt x="6" y="79"/>
                    <a:pt x="0" y="154"/>
                    <a:pt x="0" y="230"/>
                  </a:cubicBezTo>
                  <a:cubicBezTo>
                    <a:pt x="0" y="233"/>
                    <a:pt x="14" y="231"/>
                    <a:pt x="14" y="226"/>
                  </a:cubicBezTo>
                  <a:cubicBezTo>
                    <a:pt x="14" y="151"/>
                    <a:pt x="19" y="77"/>
                    <a:pt x="40" y="4"/>
                  </a:cubicBezTo>
                  <a:cubicBezTo>
                    <a:pt x="41" y="0"/>
                    <a:pt x="28" y="2"/>
                    <a:pt x="27" y="6"/>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 name="Freeform 301"/>
            <p:cNvSpPr>
              <a:spLocks/>
            </p:cNvSpPr>
            <p:nvPr/>
          </p:nvSpPr>
          <p:spPr bwMode="auto">
            <a:xfrm>
              <a:off x="6032759" y="1518787"/>
              <a:ext cx="321930" cy="848286"/>
            </a:xfrm>
            <a:custGeom>
              <a:avLst/>
              <a:gdLst>
                <a:gd name="T0" fmla="*/ 3 w 147"/>
                <a:gd name="T1" fmla="*/ 10 h 387"/>
                <a:gd name="T2" fmla="*/ 34 w 147"/>
                <a:gd name="T3" fmla="*/ 326 h 387"/>
                <a:gd name="T4" fmla="*/ 49 w 147"/>
                <a:gd name="T5" fmla="*/ 374 h 387"/>
                <a:gd name="T6" fmla="*/ 133 w 147"/>
                <a:gd name="T7" fmla="*/ 385 h 387"/>
                <a:gd name="T8" fmla="*/ 138 w 147"/>
                <a:gd name="T9" fmla="*/ 375 h 387"/>
                <a:gd name="T10" fmla="*/ 57 w 147"/>
                <a:gd name="T11" fmla="*/ 364 h 387"/>
                <a:gd name="T12" fmla="*/ 49 w 147"/>
                <a:gd name="T13" fmla="*/ 303 h 387"/>
                <a:gd name="T14" fmla="*/ 16 w 147"/>
                <a:gd name="T15" fmla="*/ 6 h 387"/>
                <a:gd name="T16" fmla="*/ 3 w 147"/>
                <a:gd name="T17"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87">
                  <a:moveTo>
                    <a:pt x="3" y="10"/>
                  </a:moveTo>
                  <a:cubicBezTo>
                    <a:pt x="43" y="111"/>
                    <a:pt x="36" y="220"/>
                    <a:pt x="34" y="326"/>
                  </a:cubicBezTo>
                  <a:cubicBezTo>
                    <a:pt x="34" y="343"/>
                    <a:pt x="33" y="364"/>
                    <a:pt x="49" y="374"/>
                  </a:cubicBezTo>
                  <a:cubicBezTo>
                    <a:pt x="72" y="387"/>
                    <a:pt x="108" y="383"/>
                    <a:pt x="133" y="385"/>
                  </a:cubicBezTo>
                  <a:cubicBezTo>
                    <a:pt x="140" y="385"/>
                    <a:pt x="147" y="375"/>
                    <a:pt x="138" y="375"/>
                  </a:cubicBezTo>
                  <a:cubicBezTo>
                    <a:pt x="115" y="374"/>
                    <a:pt x="78" y="378"/>
                    <a:pt x="57" y="364"/>
                  </a:cubicBezTo>
                  <a:cubicBezTo>
                    <a:pt x="42" y="354"/>
                    <a:pt x="49" y="318"/>
                    <a:pt x="49" y="303"/>
                  </a:cubicBezTo>
                  <a:cubicBezTo>
                    <a:pt x="52" y="203"/>
                    <a:pt x="55" y="100"/>
                    <a:pt x="16" y="6"/>
                  </a:cubicBezTo>
                  <a:cubicBezTo>
                    <a:pt x="14" y="0"/>
                    <a:pt x="0" y="4"/>
                    <a:pt x="3" y="1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 name="Freeform 302"/>
            <p:cNvSpPr>
              <a:spLocks/>
            </p:cNvSpPr>
            <p:nvPr/>
          </p:nvSpPr>
          <p:spPr bwMode="auto">
            <a:xfrm>
              <a:off x="5675416" y="1549371"/>
              <a:ext cx="318711" cy="846677"/>
            </a:xfrm>
            <a:custGeom>
              <a:avLst/>
              <a:gdLst>
                <a:gd name="T0" fmla="*/ 129 w 146"/>
                <a:gd name="T1" fmla="*/ 6 h 386"/>
                <a:gd name="T2" fmla="*/ 96 w 146"/>
                <a:gd name="T3" fmla="*/ 299 h 386"/>
                <a:gd name="T4" fmla="*/ 90 w 146"/>
                <a:gd name="T5" fmla="*/ 363 h 386"/>
                <a:gd name="T6" fmla="*/ 63 w 146"/>
                <a:gd name="T7" fmla="*/ 370 h 386"/>
                <a:gd name="T8" fmla="*/ 10 w 146"/>
                <a:gd name="T9" fmla="*/ 374 h 386"/>
                <a:gd name="T10" fmla="*/ 9 w 146"/>
                <a:gd name="T11" fmla="*/ 384 h 386"/>
                <a:gd name="T12" fmla="*/ 94 w 146"/>
                <a:gd name="T13" fmla="*/ 373 h 386"/>
                <a:gd name="T14" fmla="*/ 111 w 146"/>
                <a:gd name="T15" fmla="*/ 328 h 386"/>
                <a:gd name="T16" fmla="*/ 143 w 146"/>
                <a:gd name="T17" fmla="*/ 8 h 386"/>
                <a:gd name="T18" fmla="*/ 129 w 146"/>
                <a:gd name="T19" fmla="*/ 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86">
                  <a:moveTo>
                    <a:pt x="129" y="6"/>
                  </a:moveTo>
                  <a:cubicBezTo>
                    <a:pt x="92" y="99"/>
                    <a:pt x="94" y="200"/>
                    <a:pt x="96" y="299"/>
                  </a:cubicBezTo>
                  <a:cubicBezTo>
                    <a:pt x="97" y="314"/>
                    <a:pt x="104" y="350"/>
                    <a:pt x="90" y="363"/>
                  </a:cubicBezTo>
                  <a:cubicBezTo>
                    <a:pt x="83" y="369"/>
                    <a:pt x="71" y="369"/>
                    <a:pt x="63" y="370"/>
                  </a:cubicBezTo>
                  <a:cubicBezTo>
                    <a:pt x="45" y="372"/>
                    <a:pt x="28" y="373"/>
                    <a:pt x="10" y="374"/>
                  </a:cubicBezTo>
                  <a:cubicBezTo>
                    <a:pt x="2" y="374"/>
                    <a:pt x="0" y="385"/>
                    <a:pt x="9" y="384"/>
                  </a:cubicBezTo>
                  <a:cubicBezTo>
                    <a:pt x="36" y="383"/>
                    <a:pt x="69" y="386"/>
                    <a:pt x="94" y="373"/>
                  </a:cubicBezTo>
                  <a:cubicBezTo>
                    <a:pt x="111" y="365"/>
                    <a:pt x="111" y="345"/>
                    <a:pt x="111" y="328"/>
                  </a:cubicBezTo>
                  <a:cubicBezTo>
                    <a:pt x="111" y="220"/>
                    <a:pt x="101" y="111"/>
                    <a:pt x="143" y="8"/>
                  </a:cubicBezTo>
                  <a:cubicBezTo>
                    <a:pt x="146" y="1"/>
                    <a:pt x="132" y="0"/>
                    <a:pt x="129" y="6"/>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 name="Freeform 303"/>
            <p:cNvSpPr>
              <a:spLocks/>
            </p:cNvSpPr>
            <p:nvPr/>
          </p:nvSpPr>
          <p:spPr bwMode="auto">
            <a:xfrm>
              <a:off x="6045636" y="1116375"/>
              <a:ext cx="445873" cy="334807"/>
            </a:xfrm>
            <a:custGeom>
              <a:avLst/>
              <a:gdLst>
                <a:gd name="T0" fmla="*/ 1 w 204"/>
                <a:gd name="T1" fmla="*/ 7 h 153"/>
                <a:gd name="T2" fmla="*/ 33 w 204"/>
                <a:gd name="T3" fmla="*/ 81 h 153"/>
                <a:gd name="T4" fmla="*/ 74 w 204"/>
                <a:gd name="T5" fmla="*/ 145 h 153"/>
                <a:gd name="T6" fmla="*/ 141 w 204"/>
                <a:gd name="T7" fmla="*/ 128 h 153"/>
                <a:gd name="T8" fmla="*/ 204 w 204"/>
                <a:gd name="T9" fmla="*/ 53 h 153"/>
                <a:gd name="T10" fmla="*/ 190 w 204"/>
                <a:gd name="T11" fmla="*/ 56 h 153"/>
                <a:gd name="T12" fmla="*/ 139 w 204"/>
                <a:gd name="T13" fmla="*/ 122 h 153"/>
                <a:gd name="T14" fmla="*/ 85 w 204"/>
                <a:gd name="T15" fmla="*/ 139 h 153"/>
                <a:gd name="T16" fmla="*/ 67 w 204"/>
                <a:gd name="T17" fmla="*/ 120 h 153"/>
                <a:gd name="T18" fmla="*/ 15 w 204"/>
                <a:gd name="T19" fmla="*/ 4 h 153"/>
                <a:gd name="T20" fmla="*/ 1 w 204"/>
                <a:gd name="T21" fmla="*/ 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53">
                  <a:moveTo>
                    <a:pt x="1" y="7"/>
                  </a:moveTo>
                  <a:cubicBezTo>
                    <a:pt x="17" y="28"/>
                    <a:pt x="24" y="57"/>
                    <a:pt x="33" y="81"/>
                  </a:cubicBezTo>
                  <a:cubicBezTo>
                    <a:pt x="41" y="101"/>
                    <a:pt x="52" y="136"/>
                    <a:pt x="74" y="145"/>
                  </a:cubicBezTo>
                  <a:cubicBezTo>
                    <a:pt x="94" y="153"/>
                    <a:pt x="124" y="137"/>
                    <a:pt x="141" y="128"/>
                  </a:cubicBezTo>
                  <a:cubicBezTo>
                    <a:pt x="168" y="112"/>
                    <a:pt x="197" y="85"/>
                    <a:pt x="204" y="53"/>
                  </a:cubicBezTo>
                  <a:cubicBezTo>
                    <a:pt x="204" y="50"/>
                    <a:pt x="191" y="52"/>
                    <a:pt x="190" y="56"/>
                  </a:cubicBezTo>
                  <a:cubicBezTo>
                    <a:pt x="184" y="84"/>
                    <a:pt x="161" y="106"/>
                    <a:pt x="139" y="122"/>
                  </a:cubicBezTo>
                  <a:cubicBezTo>
                    <a:pt x="126" y="131"/>
                    <a:pt x="102" y="146"/>
                    <a:pt x="85" y="139"/>
                  </a:cubicBezTo>
                  <a:cubicBezTo>
                    <a:pt x="77" y="136"/>
                    <a:pt x="72" y="127"/>
                    <a:pt x="67" y="120"/>
                  </a:cubicBezTo>
                  <a:cubicBezTo>
                    <a:pt x="45" y="84"/>
                    <a:pt x="40" y="37"/>
                    <a:pt x="15" y="4"/>
                  </a:cubicBezTo>
                  <a:cubicBezTo>
                    <a:pt x="12" y="0"/>
                    <a:pt x="0" y="6"/>
                    <a:pt x="1" y="7"/>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 name="Freeform 304"/>
            <p:cNvSpPr>
              <a:spLocks/>
            </p:cNvSpPr>
            <p:nvPr/>
          </p:nvSpPr>
          <p:spPr bwMode="auto">
            <a:xfrm>
              <a:off x="5662539" y="511146"/>
              <a:ext cx="808045" cy="569817"/>
            </a:xfrm>
            <a:custGeom>
              <a:avLst/>
              <a:gdLst>
                <a:gd name="T0" fmla="*/ 103 w 369"/>
                <a:gd name="T1" fmla="*/ 203 h 260"/>
                <a:gd name="T2" fmla="*/ 216 w 369"/>
                <a:gd name="T3" fmla="*/ 41 h 260"/>
                <a:gd name="T4" fmla="*/ 103 w 369"/>
                <a:gd name="T5" fmla="*/ 206 h 260"/>
              </a:gdLst>
              <a:ahLst/>
              <a:cxnLst>
                <a:cxn ang="0">
                  <a:pos x="T0" y="T1"/>
                </a:cxn>
                <a:cxn ang="0">
                  <a:pos x="T2" y="T3"/>
                </a:cxn>
                <a:cxn ang="0">
                  <a:pos x="T4" y="T5"/>
                </a:cxn>
              </a:cxnLst>
              <a:rect l="0" t="0" r="r" b="b"/>
              <a:pathLst>
                <a:path w="369" h="260">
                  <a:moveTo>
                    <a:pt x="103" y="203"/>
                  </a:moveTo>
                  <a:cubicBezTo>
                    <a:pt x="225" y="260"/>
                    <a:pt x="369" y="110"/>
                    <a:pt x="216" y="41"/>
                  </a:cubicBezTo>
                  <a:cubicBezTo>
                    <a:pt x="122" y="0"/>
                    <a:pt x="0" y="143"/>
                    <a:pt x="10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 name="Freeform 305"/>
            <p:cNvSpPr>
              <a:spLocks/>
            </p:cNvSpPr>
            <p:nvPr/>
          </p:nvSpPr>
          <p:spPr bwMode="auto">
            <a:xfrm>
              <a:off x="5749460" y="546558"/>
              <a:ext cx="556939" cy="468409"/>
            </a:xfrm>
            <a:custGeom>
              <a:avLst/>
              <a:gdLst>
                <a:gd name="T0" fmla="*/ 56 w 254"/>
                <a:gd name="T1" fmla="*/ 190 h 214"/>
                <a:gd name="T2" fmla="*/ 216 w 254"/>
                <a:gd name="T3" fmla="*/ 168 h 214"/>
                <a:gd name="T4" fmla="*/ 251 w 254"/>
                <a:gd name="T5" fmla="*/ 105 h 214"/>
                <a:gd name="T6" fmla="*/ 210 w 254"/>
                <a:gd name="T7" fmla="*/ 35 h 214"/>
                <a:gd name="T8" fmla="*/ 53 w 254"/>
                <a:gd name="T9" fmla="*/ 52 h 214"/>
                <a:gd name="T10" fmla="*/ 55 w 254"/>
                <a:gd name="T11" fmla="*/ 193 h 214"/>
                <a:gd name="T12" fmla="*/ 71 w 254"/>
                <a:gd name="T13" fmla="*/ 186 h 214"/>
                <a:gd name="T14" fmla="*/ 52 w 254"/>
                <a:gd name="T15" fmla="*/ 70 h 214"/>
                <a:gd name="T16" fmla="*/ 110 w 254"/>
                <a:gd name="T17" fmla="*/ 26 h 214"/>
                <a:gd name="T18" fmla="*/ 193 w 254"/>
                <a:gd name="T19" fmla="*/ 42 h 214"/>
                <a:gd name="T20" fmla="*/ 216 w 254"/>
                <a:gd name="T21" fmla="*/ 152 h 214"/>
                <a:gd name="T22" fmla="*/ 70 w 254"/>
                <a:gd name="T23" fmla="*/ 183 h 214"/>
                <a:gd name="T24" fmla="*/ 56 w 254"/>
                <a:gd name="T25" fmla="*/ 19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4">
                  <a:moveTo>
                    <a:pt x="56" y="190"/>
                  </a:moveTo>
                  <a:cubicBezTo>
                    <a:pt x="107" y="214"/>
                    <a:pt x="173" y="205"/>
                    <a:pt x="216" y="168"/>
                  </a:cubicBezTo>
                  <a:cubicBezTo>
                    <a:pt x="235" y="151"/>
                    <a:pt x="249" y="130"/>
                    <a:pt x="251" y="105"/>
                  </a:cubicBezTo>
                  <a:cubicBezTo>
                    <a:pt x="254" y="75"/>
                    <a:pt x="232" y="51"/>
                    <a:pt x="210" y="35"/>
                  </a:cubicBezTo>
                  <a:cubicBezTo>
                    <a:pt x="159" y="0"/>
                    <a:pt x="97" y="12"/>
                    <a:pt x="53" y="52"/>
                  </a:cubicBezTo>
                  <a:cubicBezTo>
                    <a:pt x="8" y="92"/>
                    <a:pt x="0" y="158"/>
                    <a:pt x="55" y="193"/>
                  </a:cubicBezTo>
                  <a:cubicBezTo>
                    <a:pt x="59" y="196"/>
                    <a:pt x="75" y="188"/>
                    <a:pt x="71" y="186"/>
                  </a:cubicBezTo>
                  <a:cubicBezTo>
                    <a:pt x="27" y="158"/>
                    <a:pt x="23" y="111"/>
                    <a:pt x="52" y="70"/>
                  </a:cubicBezTo>
                  <a:cubicBezTo>
                    <a:pt x="67" y="50"/>
                    <a:pt x="87" y="34"/>
                    <a:pt x="110" y="26"/>
                  </a:cubicBezTo>
                  <a:cubicBezTo>
                    <a:pt x="140" y="15"/>
                    <a:pt x="168" y="26"/>
                    <a:pt x="193" y="42"/>
                  </a:cubicBezTo>
                  <a:cubicBezTo>
                    <a:pt x="233" y="68"/>
                    <a:pt x="246" y="113"/>
                    <a:pt x="216" y="152"/>
                  </a:cubicBezTo>
                  <a:cubicBezTo>
                    <a:pt x="182" y="197"/>
                    <a:pt x="119" y="205"/>
                    <a:pt x="70" y="183"/>
                  </a:cubicBezTo>
                  <a:cubicBezTo>
                    <a:pt x="66" y="181"/>
                    <a:pt x="50" y="188"/>
                    <a:pt x="56" y="1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 name="Freeform 306"/>
            <p:cNvSpPr>
              <a:spLocks/>
            </p:cNvSpPr>
            <p:nvPr/>
          </p:nvSpPr>
          <p:spPr bwMode="auto">
            <a:xfrm>
              <a:off x="5949057" y="852392"/>
              <a:ext cx="209255" cy="78873"/>
            </a:xfrm>
            <a:custGeom>
              <a:avLst/>
              <a:gdLst>
                <a:gd name="T0" fmla="*/ 4 w 96"/>
                <a:gd name="T1" fmla="*/ 15 h 36"/>
                <a:gd name="T2" fmla="*/ 93 w 96"/>
                <a:gd name="T3" fmla="*/ 5 h 36"/>
                <a:gd name="T4" fmla="*/ 85 w 96"/>
                <a:gd name="T5" fmla="*/ 3 h 36"/>
                <a:gd name="T6" fmla="*/ 11 w 96"/>
                <a:gd name="T7" fmla="*/ 10 h 36"/>
                <a:gd name="T8" fmla="*/ 4 w 96"/>
                <a:gd name="T9" fmla="*/ 15 h 36"/>
              </a:gdLst>
              <a:ahLst/>
              <a:cxnLst>
                <a:cxn ang="0">
                  <a:pos x="T0" y="T1"/>
                </a:cxn>
                <a:cxn ang="0">
                  <a:pos x="T2" y="T3"/>
                </a:cxn>
                <a:cxn ang="0">
                  <a:pos x="T4" y="T5"/>
                </a:cxn>
                <a:cxn ang="0">
                  <a:pos x="T6" y="T7"/>
                </a:cxn>
                <a:cxn ang="0">
                  <a:pos x="T8" y="T9"/>
                </a:cxn>
              </a:cxnLst>
              <a:rect l="0" t="0" r="r" b="b"/>
              <a:pathLst>
                <a:path w="96" h="36">
                  <a:moveTo>
                    <a:pt x="4" y="15"/>
                  </a:moveTo>
                  <a:cubicBezTo>
                    <a:pt x="35" y="32"/>
                    <a:pt x="69" y="36"/>
                    <a:pt x="93" y="5"/>
                  </a:cubicBezTo>
                  <a:cubicBezTo>
                    <a:pt x="96" y="1"/>
                    <a:pt x="88" y="0"/>
                    <a:pt x="85" y="3"/>
                  </a:cubicBezTo>
                  <a:cubicBezTo>
                    <a:pt x="65" y="29"/>
                    <a:pt x="37" y="24"/>
                    <a:pt x="11" y="10"/>
                  </a:cubicBezTo>
                  <a:cubicBezTo>
                    <a:pt x="8" y="8"/>
                    <a:pt x="0" y="12"/>
                    <a:pt x="4" y="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 name="Oval 307"/>
            <p:cNvSpPr>
              <a:spLocks noChangeArrowheads="1"/>
            </p:cNvSpPr>
            <p:nvPr/>
          </p:nvSpPr>
          <p:spPr bwMode="auto">
            <a:xfrm>
              <a:off x="6248452" y="684988"/>
              <a:ext cx="20925" cy="9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 name="Freeform 308"/>
            <p:cNvSpPr>
              <a:spLocks/>
            </p:cNvSpPr>
            <p:nvPr/>
          </p:nvSpPr>
          <p:spPr bwMode="auto">
            <a:xfrm>
              <a:off x="6240404" y="673721"/>
              <a:ext cx="38632" cy="30583"/>
            </a:xfrm>
            <a:custGeom>
              <a:avLst/>
              <a:gdLst>
                <a:gd name="T0" fmla="*/ 0 w 18"/>
                <a:gd name="T1" fmla="*/ 7 h 14"/>
                <a:gd name="T2" fmla="*/ 5 w 18"/>
                <a:gd name="T3" fmla="*/ 14 h 14"/>
                <a:gd name="T4" fmla="*/ 9 w 18"/>
                <a:gd name="T5" fmla="*/ 14 h 14"/>
                <a:gd name="T6" fmla="*/ 9 w 18"/>
                <a:gd name="T7" fmla="*/ 14 h 14"/>
                <a:gd name="T8" fmla="*/ 9 w 18"/>
                <a:gd name="T9" fmla="*/ 11 h 14"/>
                <a:gd name="T10" fmla="*/ 9 w 18"/>
                <a:gd name="T11" fmla="*/ 14 h 14"/>
                <a:gd name="T12" fmla="*/ 14 w 18"/>
                <a:gd name="T13" fmla="*/ 13 h 14"/>
                <a:gd name="T14" fmla="*/ 18 w 18"/>
                <a:gd name="T15" fmla="*/ 7 h 14"/>
                <a:gd name="T16" fmla="*/ 14 w 18"/>
                <a:gd name="T17" fmla="*/ 7 h 14"/>
                <a:gd name="T18" fmla="*/ 18 w 18"/>
                <a:gd name="T19" fmla="*/ 7 h 14"/>
                <a:gd name="T20" fmla="*/ 18 w 18"/>
                <a:gd name="T21" fmla="*/ 8 h 14"/>
                <a:gd name="T22" fmla="*/ 18 w 18"/>
                <a:gd name="T23" fmla="*/ 7 h 14"/>
                <a:gd name="T24" fmla="*/ 13 w 18"/>
                <a:gd name="T25" fmla="*/ 1 h 14"/>
                <a:gd name="T26" fmla="*/ 9 w 18"/>
                <a:gd name="T27" fmla="*/ 0 h 14"/>
                <a:gd name="T28" fmla="*/ 9 w 18"/>
                <a:gd name="T29" fmla="*/ 0 h 14"/>
                <a:gd name="T30" fmla="*/ 1 w 18"/>
                <a:gd name="T31" fmla="*/ 4 h 14"/>
                <a:gd name="T32" fmla="*/ 0 w 18"/>
                <a:gd name="T33" fmla="*/ 7 h 14"/>
                <a:gd name="T34" fmla="*/ 9 w 18"/>
                <a:gd name="T35" fmla="*/ 7 h 14"/>
                <a:gd name="T36" fmla="*/ 8 w 18"/>
                <a:gd name="T37" fmla="*/ 9 h 14"/>
                <a:gd name="T38" fmla="*/ 6 w 18"/>
                <a:gd name="T39" fmla="*/ 7 h 14"/>
                <a:gd name="T40" fmla="*/ 7 w 18"/>
                <a:gd name="T41" fmla="*/ 8 h 14"/>
                <a:gd name="T42" fmla="*/ 8 w 18"/>
                <a:gd name="T43" fmla="*/ 9 h 14"/>
                <a:gd name="T44" fmla="*/ 8 w 18"/>
                <a:gd name="T45" fmla="*/ 9 h 14"/>
                <a:gd name="T46" fmla="*/ 8 w 18"/>
                <a:gd name="T47" fmla="*/ 9 h 14"/>
                <a:gd name="T48" fmla="*/ 8 w 18"/>
                <a:gd name="T49" fmla="*/ 9 h 14"/>
                <a:gd name="T50" fmla="*/ 9 w 18"/>
                <a:gd name="T51" fmla="*/ 9 h 14"/>
                <a:gd name="T52" fmla="*/ 9 w 18"/>
                <a:gd name="T53" fmla="*/ 9 h 14"/>
                <a:gd name="T54" fmla="*/ 9 w 18"/>
                <a:gd name="T55" fmla="*/ 9 h 14"/>
                <a:gd name="T56" fmla="*/ 9 w 18"/>
                <a:gd name="T57" fmla="*/ 6 h 14"/>
                <a:gd name="T58" fmla="*/ 9 w 18"/>
                <a:gd name="T59" fmla="*/ 9 h 14"/>
                <a:gd name="T60" fmla="*/ 11 w 18"/>
                <a:gd name="T61" fmla="*/ 8 h 14"/>
                <a:gd name="T62" fmla="*/ 10 w 18"/>
                <a:gd name="T63" fmla="*/ 9 h 14"/>
                <a:gd name="T64" fmla="*/ 10 w 18"/>
                <a:gd name="T65" fmla="*/ 9 h 14"/>
                <a:gd name="T66" fmla="*/ 9 w 18"/>
                <a:gd name="T67" fmla="*/ 7 h 14"/>
                <a:gd name="T68" fmla="*/ 12 w 18"/>
                <a:gd name="T69" fmla="*/ 7 h 14"/>
                <a:gd name="T70" fmla="*/ 13 w 18"/>
                <a:gd name="T71" fmla="*/ 7 h 14"/>
                <a:gd name="T72" fmla="*/ 9 w 18"/>
                <a:gd name="T73" fmla="*/ 7 h 14"/>
                <a:gd name="T74" fmla="*/ 12 w 18"/>
                <a:gd name="T75" fmla="*/ 7 h 14"/>
                <a:gd name="T76" fmla="*/ 9 w 18"/>
                <a:gd name="T77" fmla="*/ 7 h 14"/>
                <a:gd name="T78" fmla="*/ 10 w 18"/>
                <a:gd name="T79" fmla="*/ 6 h 14"/>
                <a:gd name="T80" fmla="*/ 10 w 18"/>
                <a:gd name="T81" fmla="*/ 5 h 14"/>
                <a:gd name="T82" fmla="*/ 11 w 18"/>
                <a:gd name="T83" fmla="*/ 7 h 14"/>
                <a:gd name="T84" fmla="*/ 10 w 18"/>
                <a:gd name="T85" fmla="*/ 5 h 14"/>
                <a:gd name="T86" fmla="*/ 10 w 18"/>
                <a:gd name="T87" fmla="*/ 5 h 14"/>
                <a:gd name="T88" fmla="*/ 10 w 18"/>
                <a:gd name="T89" fmla="*/ 5 h 14"/>
                <a:gd name="T90" fmla="*/ 9 w 18"/>
                <a:gd name="T91" fmla="*/ 10 h 14"/>
                <a:gd name="T92" fmla="*/ 9 w 18"/>
                <a:gd name="T93" fmla="*/ 5 h 14"/>
                <a:gd name="T94" fmla="*/ 9 w 18"/>
                <a:gd name="T95" fmla="*/ 8 h 14"/>
                <a:gd name="T96" fmla="*/ 9 w 18"/>
                <a:gd name="T97" fmla="*/ 5 h 14"/>
                <a:gd name="T98" fmla="*/ 9 w 18"/>
                <a:gd name="T99" fmla="*/ 5 h 14"/>
                <a:gd name="T100" fmla="*/ 7 w 18"/>
                <a:gd name="T101" fmla="*/ 6 h 14"/>
                <a:gd name="T102" fmla="*/ 8 w 18"/>
                <a:gd name="T103" fmla="*/ 5 h 14"/>
                <a:gd name="T104" fmla="*/ 8 w 18"/>
                <a:gd name="T105" fmla="*/ 6 h 14"/>
                <a:gd name="T106" fmla="*/ 9 w 18"/>
                <a:gd name="T107" fmla="*/ 7 h 14"/>
                <a:gd name="T108" fmla="*/ 6 w 18"/>
                <a:gd name="T109" fmla="*/ 7 h 14"/>
                <a:gd name="T110" fmla="*/ 9 w 18"/>
                <a:gd name="T11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 h="14">
                  <a:moveTo>
                    <a:pt x="4" y="7"/>
                  </a:moveTo>
                  <a:cubicBezTo>
                    <a:pt x="0" y="7"/>
                    <a:pt x="0" y="7"/>
                    <a:pt x="0" y="7"/>
                  </a:cubicBezTo>
                  <a:cubicBezTo>
                    <a:pt x="0" y="9"/>
                    <a:pt x="0" y="10"/>
                    <a:pt x="1" y="11"/>
                  </a:cubicBezTo>
                  <a:cubicBezTo>
                    <a:pt x="2" y="12"/>
                    <a:pt x="4" y="13"/>
                    <a:pt x="5" y="14"/>
                  </a:cubicBezTo>
                  <a:cubicBezTo>
                    <a:pt x="6" y="14"/>
                    <a:pt x="7" y="14"/>
                    <a:pt x="9" y="14"/>
                  </a:cubicBezTo>
                  <a:cubicBezTo>
                    <a:pt x="9" y="14"/>
                    <a:pt x="9" y="14"/>
                    <a:pt x="9" y="14"/>
                  </a:cubicBezTo>
                  <a:cubicBezTo>
                    <a:pt x="9" y="11"/>
                    <a:pt x="9" y="11"/>
                    <a:pt x="9" y="11"/>
                  </a:cubicBezTo>
                  <a:cubicBezTo>
                    <a:pt x="9" y="14"/>
                    <a:pt x="9" y="14"/>
                    <a:pt x="9" y="14"/>
                  </a:cubicBezTo>
                  <a:cubicBezTo>
                    <a:pt x="9" y="14"/>
                    <a:pt x="9" y="14"/>
                    <a:pt x="9" y="14"/>
                  </a:cubicBezTo>
                  <a:cubicBezTo>
                    <a:pt x="9" y="11"/>
                    <a:pt x="9" y="11"/>
                    <a:pt x="9" y="11"/>
                  </a:cubicBezTo>
                  <a:cubicBezTo>
                    <a:pt x="9" y="14"/>
                    <a:pt x="9" y="14"/>
                    <a:pt x="9" y="14"/>
                  </a:cubicBezTo>
                  <a:cubicBezTo>
                    <a:pt x="9" y="14"/>
                    <a:pt x="9" y="14"/>
                    <a:pt x="9" y="14"/>
                  </a:cubicBezTo>
                  <a:cubicBezTo>
                    <a:pt x="9" y="14"/>
                    <a:pt x="9" y="14"/>
                    <a:pt x="9" y="14"/>
                  </a:cubicBezTo>
                  <a:cubicBezTo>
                    <a:pt x="11" y="14"/>
                    <a:pt x="13" y="14"/>
                    <a:pt x="14" y="13"/>
                  </a:cubicBezTo>
                  <a:cubicBezTo>
                    <a:pt x="15" y="12"/>
                    <a:pt x="16" y="12"/>
                    <a:pt x="17" y="11"/>
                  </a:cubicBezTo>
                  <a:cubicBezTo>
                    <a:pt x="17" y="10"/>
                    <a:pt x="18" y="9"/>
                    <a:pt x="18" y="7"/>
                  </a:cubicBezTo>
                  <a:cubicBezTo>
                    <a:pt x="18" y="7"/>
                    <a:pt x="18" y="7"/>
                    <a:pt x="18" y="7"/>
                  </a:cubicBezTo>
                  <a:cubicBezTo>
                    <a:pt x="14" y="7"/>
                    <a:pt x="14" y="7"/>
                    <a:pt x="14" y="7"/>
                  </a:cubicBezTo>
                  <a:cubicBezTo>
                    <a:pt x="18" y="8"/>
                    <a:pt x="18" y="8"/>
                    <a:pt x="18" y="8"/>
                  </a:cubicBezTo>
                  <a:cubicBezTo>
                    <a:pt x="18" y="7"/>
                    <a:pt x="18" y="7"/>
                    <a:pt x="18" y="7"/>
                  </a:cubicBezTo>
                  <a:cubicBezTo>
                    <a:pt x="14" y="7"/>
                    <a:pt x="14" y="7"/>
                    <a:pt x="14" y="7"/>
                  </a:cubicBezTo>
                  <a:cubicBezTo>
                    <a:pt x="18" y="8"/>
                    <a:pt x="18" y="8"/>
                    <a:pt x="18" y="8"/>
                  </a:cubicBezTo>
                  <a:cubicBezTo>
                    <a:pt x="18" y="7"/>
                    <a:pt x="18" y="7"/>
                    <a:pt x="18" y="7"/>
                  </a:cubicBezTo>
                  <a:cubicBezTo>
                    <a:pt x="18" y="7"/>
                    <a:pt x="18" y="7"/>
                    <a:pt x="18" y="7"/>
                  </a:cubicBezTo>
                  <a:cubicBezTo>
                    <a:pt x="18" y="6"/>
                    <a:pt x="17" y="5"/>
                    <a:pt x="17" y="4"/>
                  </a:cubicBezTo>
                  <a:cubicBezTo>
                    <a:pt x="16" y="2"/>
                    <a:pt x="14" y="2"/>
                    <a:pt x="13" y="1"/>
                  </a:cubicBezTo>
                  <a:cubicBezTo>
                    <a:pt x="12" y="1"/>
                    <a:pt x="10" y="0"/>
                    <a:pt x="9" y="0"/>
                  </a:cubicBezTo>
                  <a:cubicBezTo>
                    <a:pt x="9" y="0"/>
                    <a:pt x="9" y="0"/>
                    <a:pt x="9" y="0"/>
                  </a:cubicBezTo>
                  <a:cubicBezTo>
                    <a:pt x="9" y="5"/>
                    <a:pt x="9" y="5"/>
                    <a:pt x="9" y="5"/>
                  </a:cubicBezTo>
                  <a:cubicBezTo>
                    <a:pt x="9" y="0"/>
                    <a:pt x="9" y="0"/>
                    <a:pt x="9" y="0"/>
                  </a:cubicBezTo>
                  <a:cubicBezTo>
                    <a:pt x="7" y="0"/>
                    <a:pt x="5" y="1"/>
                    <a:pt x="3" y="2"/>
                  </a:cubicBezTo>
                  <a:cubicBezTo>
                    <a:pt x="3" y="2"/>
                    <a:pt x="2" y="3"/>
                    <a:pt x="1" y="4"/>
                  </a:cubicBezTo>
                  <a:cubicBezTo>
                    <a:pt x="0" y="5"/>
                    <a:pt x="0" y="6"/>
                    <a:pt x="0" y="7"/>
                  </a:cubicBezTo>
                  <a:cubicBezTo>
                    <a:pt x="0" y="7"/>
                    <a:pt x="0" y="7"/>
                    <a:pt x="0" y="7"/>
                  </a:cubicBezTo>
                  <a:cubicBezTo>
                    <a:pt x="4" y="7"/>
                    <a:pt x="4" y="7"/>
                    <a:pt x="4" y="7"/>
                  </a:cubicBezTo>
                  <a:cubicBezTo>
                    <a:pt x="9" y="7"/>
                    <a:pt x="9" y="7"/>
                    <a:pt x="9" y="7"/>
                  </a:cubicBezTo>
                  <a:cubicBezTo>
                    <a:pt x="6" y="7"/>
                    <a:pt x="6" y="7"/>
                    <a:pt x="6" y="7"/>
                  </a:cubicBezTo>
                  <a:cubicBezTo>
                    <a:pt x="8" y="9"/>
                    <a:pt x="8" y="9"/>
                    <a:pt x="8" y="9"/>
                  </a:cubicBezTo>
                  <a:cubicBezTo>
                    <a:pt x="8" y="9"/>
                    <a:pt x="9" y="8"/>
                    <a:pt x="9" y="7"/>
                  </a:cubicBezTo>
                  <a:cubicBezTo>
                    <a:pt x="6" y="7"/>
                    <a:pt x="6" y="7"/>
                    <a:pt x="6" y="7"/>
                  </a:cubicBezTo>
                  <a:cubicBezTo>
                    <a:pt x="8" y="9"/>
                    <a:pt x="8" y="9"/>
                    <a:pt x="8" y="9"/>
                  </a:cubicBezTo>
                  <a:cubicBezTo>
                    <a:pt x="7" y="8"/>
                    <a:pt x="7" y="8"/>
                    <a:pt x="7" y="8"/>
                  </a:cubicBezTo>
                  <a:cubicBezTo>
                    <a:pt x="8" y="9"/>
                    <a:pt x="8" y="9"/>
                    <a:pt x="8" y="9"/>
                  </a:cubicBezTo>
                  <a:cubicBezTo>
                    <a:pt x="8" y="9"/>
                    <a:pt x="8" y="9"/>
                    <a:pt x="8" y="9"/>
                  </a:cubicBezTo>
                  <a:cubicBezTo>
                    <a:pt x="7" y="8"/>
                    <a:pt x="7" y="8"/>
                    <a:pt x="7" y="8"/>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9"/>
                    <a:pt x="8" y="9"/>
                    <a:pt x="9" y="9"/>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9" y="6"/>
                    <a:pt x="9" y="6"/>
                    <a:pt x="9" y="6"/>
                  </a:cubicBezTo>
                  <a:cubicBezTo>
                    <a:pt x="9" y="9"/>
                    <a:pt x="9" y="9"/>
                    <a:pt x="9" y="9"/>
                  </a:cubicBezTo>
                  <a:cubicBezTo>
                    <a:pt x="9" y="9"/>
                    <a:pt x="9" y="9"/>
                    <a:pt x="9" y="9"/>
                  </a:cubicBezTo>
                  <a:cubicBezTo>
                    <a:pt x="10" y="9"/>
                    <a:pt x="10" y="9"/>
                    <a:pt x="10" y="9"/>
                  </a:cubicBezTo>
                  <a:cubicBezTo>
                    <a:pt x="11" y="8"/>
                    <a:pt x="11" y="8"/>
                    <a:pt x="11" y="8"/>
                  </a:cubicBezTo>
                  <a:cubicBezTo>
                    <a:pt x="10" y="9"/>
                    <a:pt x="10" y="9"/>
                    <a:pt x="10" y="9"/>
                  </a:cubicBezTo>
                  <a:cubicBezTo>
                    <a:pt x="10" y="9"/>
                    <a:pt x="10" y="9"/>
                    <a:pt x="10" y="9"/>
                  </a:cubicBezTo>
                  <a:cubicBezTo>
                    <a:pt x="11" y="8"/>
                    <a:pt x="11" y="8"/>
                    <a:pt x="11" y="8"/>
                  </a:cubicBezTo>
                  <a:cubicBezTo>
                    <a:pt x="10" y="9"/>
                    <a:pt x="10" y="9"/>
                    <a:pt x="10" y="9"/>
                  </a:cubicBezTo>
                  <a:cubicBezTo>
                    <a:pt x="12" y="7"/>
                    <a:pt x="12" y="7"/>
                    <a:pt x="12" y="7"/>
                  </a:cubicBezTo>
                  <a:cubicBezTo>
                    <a:pt x="9" y="7"/>
                    <a:pt x="9" y="7"/>
                    <a:pt x="9" y="7"/>
                  </a:cubicBezTo>
                  <a:cubicBezTo>
                    <a:pt x="9" y="8"/>
                    <a:pt x="9" y="9"/>
                    <a:pt x="10" y="9"/>
                  </a:cubicBezTo>
                  <a:cubicBezTo>
                    <a:pt x="12" y="7"/>
                    <a:pt x="12" y="7"/>
                    <a:pt x="12" y="7"/>
                  </a:cubicBezTo>
                  <a:cubicBezTo>
                    <a:pt x="9" y="7"/>
                    <a:pt x="9" y="7"/>
                    <a:pt x="9" y="7"/>
                  </a:cubicBezTo>
                  <a:cubicBezTo>
                    <a:pt x="13" y="7"/>
                    <a:pt x="13" y="7"/>
                    <a:pt x="13" y="7"/>
                  </a:cubicBezTo>
                  <a:cubicBezTo>
                    <a:pt x="9" y="7"/>
                    <a:pt x="9" y="7"/>
                    <a:pt x="9" y="7"/>
                  </a:cubicBezTo>
                  <a:cubicBezTo>
                    <a:pt x="9" y="7"/>
                    <a:pt x="9" y="7"/>
                    <a:pt x="9" y="7"/>
                  </a:cubicBezTo>
                  <a:cubicBezTo>
                    <a:pt x="9" y="7"/>
                    <a:pt x="9" y="7"/>
                    <a:pt x="9" y="7"/>
                  </a:cubicBezTo>
                  <a:cubicBezTo>
                    <a:pt x="12" y="7"/>
                    <a:pt x="12" y="7"/>
                    <a:pt x="12" y="7"/>
                  </a:cubicBezTo>
                  <a:cubicBezTo>
                    <a:pt x="10" y="6"/>
                    <a:pt x="10" y="6"/>
                    <a:pt x="10" y="6"/>
                  </a:cubicBezTo>
                  <a:cubicBezTo>
                    <a:pt x="9" y="6"/>
                    <a:pt x="9" y="7"/>
                    <a:pt x="9" y="7"/>
                  </a:cubicBezTo>
                  <a:cubicBezTo>
                    <a:pt x="12" y="7"/>
                    <a:pt x="12" y="7"/>
                    <a:pt x="12" y="7"/>
                  </a:cubicBezTo>
                  <a:cubicBezTo>
                    <a:pt x="10" y="6"/>
                    <a:pt x="10" y="6"/>
                    <a:pt x="10" y="6"/>
                  </a:cubicBezTo>
                  <a:cubicBezTo>
                    <a:pt x="11" y="7"/>
                    <a:pt x="11" y="7"/>
                    <a:pt x="11" y="7"/>
                  </a:cubicBezTo>
                  <a:cubicBezTo>
                    <a:pt x="10" y="5"/>
                    <a:pt x="10" y="5"/>
                    <a:pt x="10" y="5"/>
                  </a:cubicBezTo>
                  <a:cubicBezTo>
                    <a:pt x="10" y="6"/>
                    <a:pt x="10" y="6"/>
                    <a:pt x="10" y="6"/>
                  </a:cubicBezTo>
                  <a:cubicBezTo>
                    <a:pt x="11" y="7"/>
                    <a:pt x="11" y="7"/>
                    <a:pt x="11" y="7"/>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10" y="5"/>
                    <a:pt x="10" y="5"/>
                  </a:cubicBezTo>
                  <a:cubicBezTo>
                    <a:pt x="10" y="5"/>
                    <a:pt x="9" y="6"/>
                    <a:pt x="9" y="5"/>
                  </a:cubicBezTo>
                  <a:cubicBezTo>
                    <a:pt x="9" y="10"/>
                    <a:pt x="9" y="10"/>
                    <a:pt x="9" y="10"/>
                  </a:cubicBezTo>
                  <a:cubicBezTo>
                    <a:pt x="9" y="5"/>
                    <a:pt x="9" y="5"/>
                    <a:pt x="9" y="5"/>
                  </a:cubicBezTo>
                  <a:cubicBezTo>
                    <a:pt x="9" y="5"/>
                    <a:pt x="9" y="5"/>
                    <a:pt x="9" y="5"/>
                  </a:cubicBezTo>
                  <a:cubicBezTo>
                    <a:pt x="9" y="5"/>
                    <a:pt x="9" y="5"/>
                    <a:pt x="9" y="5"/>
                  </a:cubicBezTo>
                  <a:cubicBezTo>
                    <a:pt x="9" y="8"/>
                    <a:pt x="9" y="8"/>
                    <a:pt x="9" y="8"/>
                  </a:cubicBezTo>
                  <a:cubicBezTo>
                    <a:pt x="9" y="5"/>
                    <a:pt x="9" y="5"/>
                    <a:pt x="9" y="5"/>
                  </a:cubicBezTo>
                  <a:cubicBezTo>
                    <a:pt x="9" y="5"/>
                    <a:pt x="9" y="5"/>
                    <a:pt x="9" y="5"/>
                  </a:cubicBezTo>
                  <a:cubicBezTo>
                    <a:pt x="9" y="8"/>
                    <a:pt x="9" y="8"/>
                    <a:pt x="9" y="8"/>
                  </a:cubicBezTo>
                  <a:cubicBezTo>
                    <a:pt x="9" y="5"/>
                    <a:pt x="9" y="5"/>
                    <a:pt x="9" y="5"/>
                  </a:cubicBezTo>
                  <a:cubicBezTo>
                    <a:pt x="8" y="6"/>
                    <a:pt x="8" y="5"/>
                    <a:pt x="8" y="5"/>
                  </a:cubicBezTo>
                  <a:cubicBezTo>
                    <a:pt x="7" y="6"/>
                    <a:pt x="7" y="6"/>
                    <a:pt x="7" y="6"/>
                  </a:cubicBezTo>
                  <a:cubicBezTo>
                    <a:pt x="8" y="6"/>
                    <a:pt x="8" y="6"/>
                    <a:pt x="8" y="6"/>
                  </a:cubicBezTo>
                  <a:cubicBezTo>
                    <a:pt x="8" y="5"/>
                    <a:pt x="8" y="5"/>
                    <a:pt x="8" y="5"/>
                  </a:cubicBezTo>
                  <a:cubicBezTo>
                    <a:pt x="7" y="6"/>
                    <a:pt x="7" y="6"/>
                    <a:pt x="7" y="6"/>
                  </a:cubicBezTo>
                  <a:cubicBezTo>
                    <a:pt x="8" y="6"/>
                    <a:pt x="8" y="6"/>
                    <a:pt x="8" y="6"/>
                  </a:cubicBezTo>
                  <a:cubicBezTo>
                    <a:pt x="6" y="7"/>
                    <a:pt x="6" y="7"/>
                    <a:pt x="6" y="7"/>
                  </a:cubicBezTo>
                  <a:cubicBezTo>
                    <a:pt x="9" y="7"/>
                    <a:pt x="9" y="7"/>
                    <a:pt x="9" y="7"/>
                  </a:cubicBezTo>
                  <a:cubicBezTo>
                    <a:pt x="9" y="7"/>
                    <a:pt x="8" y="6"/>
                    <a:pt x="8" y="6"/>
                  </a:cubicBezTo>
                  <a:cubicBezTo>
                    <a:pt x="6" y="7"/>
                    <a:pt x="6" y="7"/>
                    <a:pt x="6" y="7"/>
                  </a:cubicBezTo>
                  <a:cubicBezTo>
                    <a:pt x="9" y="7"/>
                    <a:pt x="9" y="7"/>
                    <a:pt x="9" y="7"/>
                  </a:cubicBezTo>
                  <a:cubicBezTo>
                    <a:pt x="9" y="7"/>
                    <a:pt x="9" y="7"/>
                    <a:pt x="9" y="7"/>
                  </a:cubicBezTo>
                  <a:lnTo>
                    <a:pt x="4" y="7"/>
                  </a:ln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9" name="Freeform 309"/>
            <p:cNvSpPr>
              <a:spLocks/>
            </p:cNvSpPr>
            <p:nvPr/>
          </p:nvSpPr>
          <p:spPr bwMode="auto">
            <a:xfrm>
              <a:off x="6386882" y="1045550"/>
              <a:ext cx="35412" cy="41851"/>
            </a:xfrm>
            <a:custGeom>
              <a:avLst/>
              <a:gdLst>
                <a:gd name="T0" fmla="*/ 15 w 16"/>
                <a:gd name="T1" fmla="*/ 16 h 19"/>
                <a:gd name="T2" fmla="*/ 10 w 16"/>
                <a:gd name="T3" fmla="*/ 3 h 19"/>
                <a:gd name="T4" fmla="*/ 4 w 16"/>
                <a:gd name="T5" fmla="*/ 3 h 19"/>
                <a:gd name="T6" fmla="*/ 10 w 16"/>
                <a:gd name="T7" fmla="*/ 19 h 19"/>
                <a:gd name="T8" fmla="*/ 14 w 16"/>
                <a:gd name="T9" fmla="*/ 18 h 19"/>
                <a:gd name="T10" fmla="*/ 15 w 16"/>
                <a:gd name="T11" fmla="*/ 16 h 19"/>
              </a:gdLst>
              <a:ahLst/>
              <a:cxnLst>
                <a:cxn ang="0">
                  <a:pos x="T0" y="T1"/>
                </a:cxn>
                <a:cxn ang="0">
                  <a:pos x="T2" y="T3"/>
                </a:cxn>
                <a:cxn ang="0">
                  <a:pos x="T4" y="T5"/>
                </a:cxn>
                <a:cxn ang="0">
                  <a:pos x="T6" y="T7"/>
                </a:cxn>
                <a:cxn ang="0">
                  <a:pos x="T8" y="T9"/>
                </a:cxn>
                <a:cxn ang="0">
                  <a:pos x="T10" y="T11"/>
                </a:cxn>
              </a:cxnLst>
              <a:rect l="0" t="0" r="r" b="b"/>
              <a:pathLst>
                <a:path w="16" h="19">
                  <a:moveTo>
                    <a:pt x="15" y="16"/>
                  </a:moveTo>
                  <a:cubicBezTo>
                    <a:pt x="9" y="13"/>
                    <a:pt x="7" y="8"/>
                    <a:pt x="10" y="3"/>
                  </a:cubicBezTo>
                  <a:cubicBezTo>
                    <a:pt x="11" y="0"/>
                    <a:pt x="5" y="1"/>
                    <a:pt x="4" y="3"/>
                  </a:cubicBezTo>
                  <a:cubicBezTo>
                    <a:pt x="0" y="9"/>
                    <a:pt x="3" y="16"/>
                    <a:pt x="10" y="19"/>
                  </a:cubicBezTo>
                  <a:cubicBezTo>
                    <a:pt x="11" y="19"/>
                    <a:pt x="13" y="19"/>
                    <a:pt x="14" y="18"/>
                  </a:cubicBezTo>
                  <a:cubicBezTo>
                    <a:pt x="15" y="18"/>
                    <a:pt x="16" y="16"/>
                    <a:pt x="15" y="16"/>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 name="Freeform 310"/>
            <p:cNvSpPr>
              <a:spLocks/>
            </p:cNvSpPr>
            <p:nvPr/>
          </p:nvSpPr>
          <p:spPr bwMode="auto">
            <a:xfrm>
              <a:off x="6399760" y="1039111"/>
              <a:ext cx="53118" cy="33803"/>
            </a:xfrm>
            <a:custGeom>
              <a:avLst/>
              <a:gdLst>
                <a:gd name="T0" fmla="*/ 22 w 24"/>
                <a:gd name="T1" fmla="*/ 0 h 15"/>
                <a:gd name="T2" fmla="*/ 13 w 24"/>
                <a:gd name="T3" fmla="*/ 4 h 15"/>
                <a:gd name="T4" fmla="*/ 12 w 24"/>
                <a:gd name="T5" fmla="*/ 5 h 15"/>
                <a:gd name="T6" fmla="*/ 14 w 24"/>
                <a:gd name="T7" fmla="*/ 7 h 15"/>
                <a:gd name="T8" fmla="*/ 16 w 24"/>
                <a:gd name="T9" fmla="*/ 5 h 15"/>
                <a:gd name="T10" fmla="*/ 8 w 24"/>
                <a:gd name="T11" fmla="*/ 4 h 15"/>
                <a:gd name="T12" fmla="*/ 5 w 24"/>
                <a:gd name="T13" fmla="*/ 6 h 15"/>
                <a:gd name="T14" fmla="*/ 9 w 24"/>
                <a:gd name="T15" fmla="*/ 10 h 15"/>
                <a:gd name="T16" fmla="*/ 12 w 24"/>
                <a:gd name="T17" fmla="*/ 9 h 15"/>
                <a:gd name="T18" fmla="*/ 3 w 24"/>
                <a:gd name="T19" fmla="*/ 7 h 15"/>
                <a:gd name="T20" fmla="*/ 1 w 24"/>
                <a:gd name="T21" fmla="*/ 8 h 15"/>
                <a:gd name="T22" fmla="*/ 6 w 24"/>
                <a:gd name="T23" fmla="*/ 14 h 15"/>
                <a:gd name="T24" fmla="*/ 9 w 24"/>
                <a:gd name="T25" fmla="*/ 14 h 15"/>
                <a:gd name="T26" fmla="*/ 12 w 24"/>
                <a:gd name="T27" fmla="*/ 9 h 15"/>
                <a:gd name="T28" fmla="*/ 9 w 24"/>
                <a:gd name="T29" fmla="*/ 9 h 15"/>
                <a:gd name="T30" fmla="*/ 7 w 24"/>
                <a:gd name="T31" fmla="*/ 13 h 15"/>
                <a:gd name="T32" fmla="*/ 10 w 24"/>
                <a:gd name="T33" fmla="*/ 13 h 15"/>
                <a:gd name="T34" fmla="*/ 17 w 24"/>
                <a:gd name="T35" fmla="*/ 8 h 15"/>
                <a:gd name="T36" fmla="*/ 15 w 24"/>
                <a:gd name="T37" fmla="*/ 7 h 15"/>
                <a:gd name="T38" fmla="*/ 7 w 24"/>
                <a:gd name="T39" fmla="*/ 13 h 15"/>
                <a:gd name="T40" fmla="*/ 10 w 24"/>
                <a:gd name="T41" fmla="*/ 13 h 15"/>
                <a:gd name="T42" fmla="*/ 12 w 24"/>
                <a:gd name="T43" fmla="*/ 9 h 15"/>
                <a:gd name="T44" fmla="*/ 9 w 24"/>
                <a:gd name="T45" fmla="*/ 9 h 15"/>
                <a:gd name="T46" fmla="*/ 6 w 24"/>
                <a:gd name="T47" fmla="*/ 14 h 15"/>
                <a:gd name="T48" fmla="*/ 9 w 24"/>
                <a:gd name="T49" fmla="*/ 13 h 15"/>
                <a:gd name="T50" fmla="*/ 4 w 24"/>
                <a:gd name="T51" fmla="*/ 7 h 15"/>
                <a:gd name="T52" fmla="*/ 1 w 24"/>
                <a:gd name="T53" fmla="*/ 8 h 15"/>
                <a:gd name="T54" fmla="*/ 9 w 24"/>
                <a:gd name="T55" fmla="*/ 10 h 15"/>
                <a:gd name="T56" fmla="*/ 12 w 24"/>
                <a:gd name="T57" fmla="*/ 9 h 15"/>
                <a:gd name="T58" fmla="*/ 8 w 24"/>
                <a:gd name="T59" fmla="*/ 5 h 15"/>
                <a:gd name="T60" fmla="*/ 6 w 24"/>
                <a:gd name="T61" fmla="*/ 6 h 15"/>
                <a:gd name="T62" fmla="*/ 14 w 24"/>
                <a:gd name="T63" fmla="*/ 7 h 15"/>
                <a:gd name="T64" fmla="*/ 16 w 24"/>
                <a:gd name="T65" fmla="*/ 6 h 15"/>
                <a:gd name="T66" fmla="*/ 15 w 24"/>
                <a:gd name="T67" fmla="*/ 4 h 15"/>
                <a:gd name="T68" fmla="*/ 14 w 24"/>
                <a:gd name="T69" fmla="*/ 5 h 15"/>
                <a:gd name="T70" fmla="*/ 23 w 24"/>
                <a:gd name="T71" fmla="*/ 1 h 15"/>
                <a:gd name="T72" fmla="*/ 22 w 24"/>
                <a:gd name="T7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5">
                  <a:moveTo>
                    <a:pt x="22" y="0"/>
                  </a:moveTo>
                  <a:cubicBezTo>
                    <a:pt x="19" y="1"/>
                    <a:pt x="16" y="3"/>
                    <a:pt x="13" y="4"/>
                  </a:cubicBezTo>
                  <a:cubicBezTo>
                    <a:pt x="13" y="4"/>
                    <a:pt x="12" y="5"/>
                    <a:pt x="12" y="5"/>
                  </a:cubicBezTo>
                  <a:cubicBezTo>
                    <a:pt x="13" y="6"/>
                    <a:pt x="13" y="6"/>
                    <a:pt x="14" y="7"/>
                  </a:cubicBezTo>
                  <a:cubicBezTo>
                    <a:pt x="14" y="6"/>
                    <a:pt x="15" y="6"/>
                    <a:pt x="16" y="5"/>
                  </a:cubicBezTo>
                  <a:cubicBezTo>
                    <a:pt x="13" y="5"/>
                    <a:pt x="11" y="5"/>
                    <a:pt x="8" y="4"/>
                  </a:cubicBezTo>
                  <a:cubicBezTo>
                    <a:pt x="7" y="4"/>
                    <a:pt x="5" y="5"/>
                    <a:pt x="5" y="6"/>
                  </a:cubicBezTo>
                  <a:cubicBezTo>
                    <a:pt x="7" y="7"/>
                    <a:pt x="8" y="9"/>
                    <a:pt x="9" y="10"/>
                  </a:cubicBezTo>
                  <a:cubicBezTo>
                    <a:pt x="10" y="9"/>
                    <a:pt x="11" y="9"/>
                    <a:pt x="12" y="9"/>
                  </a:cubicBezTo>
                  <a:cubicBezTo>
                    <a:pt x="9" y="7"/>
                    <a:pt x="6" y="8"/>
                    <a:pt x="3" y="7"/>
                  </a:cubicBezTo>
                  <a:cubicBezTo>
                    <a:pt x="3" y="7"/>
                    <a:pt x="0" y="7"/>
                    <a:pt x="1" y="8"/>
                  </a:cubicBezTo>
                  <a:cubicBezTo>
                    <a:pt x="2" y="10"/>
                    <a:pt x="4" y="12"/>
                    <a:pt x="6" y="14"/>
                  </a:cubicBezTo>
                  <a:cubicBezTo>
                    <a:pt x="7" y="15"/>
                    <a:pt x="9" y="15"/>
                    <a:pt x="9" y="14"/>
                  </a:cubicBezTo>
                  <a:cubicBezTo>
                    <a:pt x="10" y="12"/>
                    <a:pt x="11" y="11"/>
                    <a:pt x="12" y="9"/>
                  </a:cubicBezTo>
                  <a:cubicBezTo>
                    <a:pt x="13" y="8"/>
                    <a:pt x="10" y="9"/>
                    <a:pt x="9" y="9"/>
                  </a:cubicBezTo>
                  <a:cubicBezTo>
                    <a:pt x="8" y="11"/>
                    <a:pt x="8" y="12"/>
                    <a:pt x="7" y="13"/>
                  </a:cubicBezTo>
                  <a:cubicBezTo>
                    <a:pt x="7" y="14"/>
                    <a:pt x="9" y="14"/>
                    <a:pt x="10" y="13"/>
                  </a:cubicBezTo>
                  <a:cubicBezTo>
                    <a:pt x="12" y="12"/>
                    <a:pt x="15" y="10"/>
                    <a:pt x="17" y="8"/>
                  </a:cubicBezTo>
                  <a:cubicBezTo>
                    <a:pt x="19" y="7"/>
                    <a:pt x="16" y="7"/>
                    <a:pt x="15" y="7"/>
                  </a:cubicBezTo>
                  <a:cubicBezTo>
                    <a:pt x="12" y="9"/>
                    <a:pt x="10" y="11"/>
                    <a:pt x="7" y="13"/>
                  </a:cubicBezTo>
                  <a:cubicBezTo>
                    <a:pt x="8" y="13"/>
                    <a:pt x="9" y="13"/>
                    <a:pt x="10" y="13"/>
                  </a:cubicBezTo>
                  <a:cubicBezTo>
                    <a:pt x="11" y="12"/>
                    <a:pt x="11" y="10"/>
                    <a:pt x="12" y="9"/>
                  </a:cubicBezTo>
                  <a:cubicBezTo>
                    <a:pt x="11" y="9"/>
                    <a:pt x="10" y="9"/>
                    <a:pt x="9" y="9"/>
                  </a:cubicBezTo>
                  <a:cubicBezTo>
                    <a:pt x="8" y="11"/>
                    <a:pt x="7" y="12"/>
                    <a:pt x="6" y="14"/>
                  </a:cubicBezTo>
                  <a:cubicBezTo>
                    <a:pt x="7" y="14"/>
                    <a:pt x="8" y="13"/>
                    <a:pt x="9" y="13"/>
                  </a:cubicBezTo>
                  <a:cubicBezTo>
                    <a:pt x="7" y="11"/>
                    <a:pt x="5" y="10"/>
                    <a:pt x="4" y="7"/>
                  </a:cubicBezTo>
                  <a:cubicBezTo>
                    <a:pt x="3" y="7"/>
                    <a:pt x="2" y="8"/>
                    <a:pt x="1" y="8"/>
                  </a:cubicBezTo>
                  <a:cubicBezTo>
                    <a:pt x="4" y="9"/>
                    <a:pt x="7" y="9"/>
                    <a:pt x="9" y="10"/>
                  </a:cubicBezTo>
                  <a:cubicBezTo>
                    <a:pt x="10" y="10"/>
                    <a:pt x="13" y="9"/>
                    <a:pt x="12" y="9"/>
                  </a:cubicBezTo>
                  <a:cubicBezTo>
                    <a:pt x="10" y="8"/>
                    <a:pt x="9" y="6"/>
                    <a:pt x="8" y="5"/>
                  </a:cubicBezTo>
                  <a:cubicBezTo>
                    <a:pt x="7" y="5"/>
                    <a:pt x="6" y="5"/>
                    <a:pt x="6" y="6"/>
                  </a:cubicBezTo>
                  <a:cubicBezTo>
                    <a:pt x="8" y="7"/>
                    <a:pt x="11" y="6"/>
                    <a:pt x="14" y="7"/>
                  </a:cubicBezTo>
                  <a:cubicBezTo>
                    <a:pt x="15" y="7"/>
                    <a:pt x="17" y="6"/>
                    <a:pt x="16" y="6"/>
                  </a:cubicBezTo>
                  <a:cubicBezTo>
                    <a:pt x="16" y="5"/>
                    <a:pt x="16" y="5"/>
                    <a:pt x="15" y="4"/>
                  </a:cubicBezTo>
                  <a:cubicBezTo>
                    <a:pt x="15" y="4"/>
                    <a:pt x="15" y="5"/>
                    <a:pt x="14" y="5"/>
                  </a:cubicBezTo>
                  <a:cubicBezTo>
                    <a:pt x="17" y="4"/>
                    <a:pt x="19" y="2"/>
                    <a:pt x="23" y="1"/>
                  </a:cubicBezTo>
                  <a:cubicBezTo>
                    <a:pt x="24" y="1"/>
                    <a:pt x="24" y="0"/>
                    <a:pt x="22" y="0"/>
                  </a:cubicBezTo>
                  <a:close/>
                </a:path>
              </a:pathLst>
            </a:custGeom>
            <a:solidFill>
              <a:srgbClr val="E85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 name="Freeform 311"/>
            <p:cNvSpPr>
              <a:spLocks/>
            </p:cNvSpPr>
            <p:nvPr/>
          </p:nvSpPr>
          <p:spPr bwMode="auto">
            <a:xfrm>
              <a:off x="5316465" y="1093839"/>
              <a:ext cx="1009251" cy="602010"/>
            </a:xfrm>
            <a:custGeom>
              <a:avLst/>
              <a:gdLst>
                <a:gd name="T0" fmla="*/ 461 w 461"/>
                <a:gd name="T1" fmla="*/ 44 h 275"/>
                <a:gd name="T2" fmla="*/ 429 w 461"/>
                <a:gd name="T3" fmla="*/ 2 h 275"/>
                <a:gd name="T4" fmla="*/ 427 w 461"/>
                <a:gd name="T5" fmla="*/ 0 h 275"/>
                <a:gd name="T6" fmla="*/ 80 w 461"/>
                <a:gd name="T7" fmla="*/ 190 h 275"/>
                <a:gd name="T8" fmla="*/ 8 w 461"/>
                <a:gd name="T9" fmla="*/ 224 h 275"/>
                <a:gd name="T10" fmla="*/ 12 w 461"/>
                <a:gd name="T11" fmla="*/ 257 h 275"/>
                <a:gd name="T12" fmla="*/ 42 w 461"/>
                <a:gd name="T13" fmla="*/ 270 h 275"/>
                <a:gd name="T14" fmla="*/ 113 w 461"/>
                <a:gd name="T15" fmla="*/ 236 h 275"/>
                <a:gd name="T16" fmla="*/ 460 w 461"/>
                <a:gd name="T17" fmla="*/ 45 h 275"/>
                <a:gd name="T18" fmla="*/ 461 w 461"/>
                <a:gd name="T19" fmla="*/ 4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1" h="275">
                  <a:moveTo>
                    <a:pt x="461" y="44"/>
                  </a:moveTo>
                  <a:cubicBezTo>
                    <a:pt x="443" y="30"/>
                    <a:pt x="433" y="23"/>
                    <a:pt x="429" y="2"/>
                  </a:cubicBezTo>
                  <a:cubicBezTo>
                    <a:pt x="427" y="0"/>
                    <a:pt x="427" y="0"/>
                    <a:pt x="427" y="0"/>
                  </a:cubicBezTo>
                  <a:cubicBezTo>
                    <a:pt x="323" y="76"/>
                    <a:pt x="193" y="126"/>
                    <a:pt x="80" y="190"/>
                  </a:cubicBezTo>
                  <a:cubicBezTo>
                    <a:pt x="58" y="202"/>
                    <a:pt x="32" y="215"/>
                    <a:pt x="8" y="224"/>
                  </a:cubicBezTo>
                  <a:cubicBezTo>
                    <a:pt x="8" y="224"/>
                    <a:pt x="0" y="238"/>
                    <a:pt x="12" y="257"/>
                  </a:cubicBezTo>
                  <a:cubicBezTo>
                    <a:pt x="24" y="275"/>
                    <a:pt x="42" y="270"/>
                    <a:pt x="42" y="270"/>
                  </a:cubicBezTo>
                  <a:cubicBezTo>
                    <a:pt x="65" y="261"/>
                    <a:pt x="91" y="248"/>
                    <a:pt x="113" y="236"/>
                  </a:cubicBezTo>
                  <a:cubicBezTo>
                    <a:pt x="226" y="172"/>
                    <a:pt x="356" y="121"/>
                    <a:pt x="460" y="45"/>
                  </a:cubicBezTo>
                  <a:cubicBezTo>
                    <a:pt x="461" y="44"/>
                    <a:pt x="461" y="44"/>
                    <a:pt x="461" y="44"/>
                  </a:cubicBezTo>
                </a:path>
              </a:pathLst>
            </a:custGeom>
            <a:solidFill>
              <a:srgbClr val="F3B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 name="Freeform 312"/>
            <p:cNvSpPr>
              <a:spLocks/>
            </p:cNvSpPr>
            <p:nvPr/>
          </p:nvSpPr>
          <p:spPr bwMode="auto">
            <a:xfrm>
              <a:off x="5311635" y="1087401"/>
              <a:ext cx="1026958" cy="630983"/>
            </a:xfrm>
            <a:custGeom>
              <a:avLst/>
              <a:gdLst>
                <a:gd name="T0" fmla="*/ 466 w 469"/>
                <a:gd name="T1" fmla="*/ 45 h 288"/>
                <a:gd name="T2" fmla="*/ 442 w 469"/>
                <a:gd name="T3" fmla="*/ 22 h 288"/>
                <a:gd name="T4" fmla="*/ 432 w 469"/>
                <a:gd name="T5" fmla="*/ 1 h 288"/>
                <a:gd name="T6" fmla="*/ 426 w 469"/>
                <a:gd name="T7" fmla="*/ 1 h 288"/>
                <a:gd name="T8" fmla="*/ 166 w 469"/>
                <a:gd name="T9" fmla="*/ 146 h 288"/>
                <a:gd name="T10" fmla="*/ 35 w 469"/>
                <a:gd name="T11" fmla="*/ 214 h 288"/>
                <a:gd name="T12" fmla="*/ 6 w 469"/>
                <a:gd name="T13" fmla="*/ 230 h 288"/>
                <a:gd name="T14" fmla="*/ 18 w 469"/>
                <a:gd name="T15" fmla="*/ 270 h 288"/>
                <a:gd name="T16" fmla="*/ 91 w 469"/>
                <a:gd name="T17" fmla="*/ 254 h 288"/>
                <a:gd name="T18" fmla="*/ 221 w 469"/>
                <a:gd name="T19" fmla="*/ 186 h 288"/>
                <a:gd name="T20" fmla="*/ 352 w 469"/>
                <a:gd name="T21" fmla="*/ 119 h 288"/>
                <a:gd name="T22" fmla="*/ 413 w 469"/>
                <a:gd name="T23" fmla="*/ 84 h 288"/>
                <a:gd name="T24" fmla="*/ 466 w 469"/>
                <a:gd name="T25" fmla="*/ 48 h 288"/>
                <a:gd name="T26" fmla="*/ 460 w 469"/>
                <a:gd name="T27" fmla="*/ 46 h 288"/>
                <a:gd name="T28" fmla="*/ 408 w 469"/>
                <a:gd name="T29" fmla="*/ 81 h 288"/>
                <a:gd name="T30" fmla="*/ 354 w 469"/>
                <a:gd name="T31" fmla="*/ 112 h 288"/>
                <a:gd name="T32" fmla="*/ 236 w 469"/>
                <a:gd name="T33" fmla="*/ 173 h 288"/>
                <a:gd name="T34" fmla="*/ 130 w 469"/>
                <a:gd name="T35" fmla="*/ 227 h 288"/>
                <a:gd name="T36" fmla="*/ 68 w 469"/>
                <a:gd name="T37" fmla="*/ 260 h 288"/>
                <a:gd name="T38" fmla="*/ 42 w 469"/>
                <a:gd name="T39" fmla="*/ 271 h 288"/>
                <a:gd name="T40" fmla="*/ 13 w 469"/>
                <a:gd name="T41" fmla="*/ 247 h 288"/>
                <a:gd name="T42" fmla="*/ 45 w 469"/>
                <a:gd name="T43" fmla="*/ 215 h 288"/>
                <a:gd name="T44" fmla="*/ 96 w 469"/>
                <a:gd name="T45" fmla="*/ 188 h 288"/>
                <a:gd name="T46" fmla="*/ 213 w 469"/>
                <a:gd name="T47" fmla="*/ 128 h 288"/>
                <a:gd name="T48" fmla="*/ 431 w 469"/>
                <a:gd name="T49" fmla="*/ 4 h 288"/>
                <a:gd name="T50" fmla="*/ 425 w 469"/>
                <a:gd name="T51" fmla="*/ 4 h 288"/>
                <a:gd name="T52" fmla="*/ 437 w 469"/>
                <a:gd name="T53" fmla="*/ 29 h 288"/>
                <a:gd name="T54" fmla="*/ 460 w 469"/>
                <a:gd name="T55" fmla="*/ 49 h 288"/>
                <a:gd name="T56" fmla="*/ 466 w 469"/>
                <a:gd name="T57" fmla="*/ 4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9" h="288">
                  <a:moveTo>
                    <a:pt x="466" y="45"/>
                  </a:moveTo>
                  <a:cubicBezTo>
                    <a:pt x="457" y="38"/>
                    <a:pt x="448" y="31"/>
                    <a:pt x="442" y="22"/>
                  </a:cubicBezTo>
                  <a:cubicBezTo>
                    <a:pt x="437" y="15"/>
                    <a:pt x="438" y="7"/>
                    <a:pt x="432" y="1"/>
                  </a:cubicBezTo>
                  <a:cubicBezTo>
                    <a:pt x="431" y="0"/>
                    <a:pt x="428" y="0"/>
                    <a:pt x="426" y="1"/>
                  </a:cubicBezTo>
                  <a:cubicBezTo>
                    <a:pt x="345" y="60"/>
                    <a:pt x="255" y="102"/>
                    <a:pt x="166" y="146"/>
                  </a:cubicBezTo>
                  <a:cubicBezTo>
                    <a:pt x="122" y="168"/>
                    <a:pt x="80" y="193"/>
                    <a:pt x="35" y="214"/>
                  </a:cubicBezTo>
                  <a:cubicBezTo>
                    <a:pt x="27" y="218"/>
                    <a:pt x="9" y="221"/>
                    <a:pt x="6" y="230"/>
                  </a:cubicBezTo>
                  <a:cubicBezTo>
                    <a:pt x="0" y="245"/>
                    <a:pt x="7" y="259"/>
                    <a:pt x="18" y="270"/>
                  </a:cubicBezTo>
                  <a:cubicBezTo>
                    <a:pt x="38" y="288"/>
                    <a:pt x="74" y="262"/>
                    <a:pt x="91" y="254"/>
                  </a:cubicBezTo>
                  <a:cubicBezTo>
                    <a:pt x="135" y="232"/>
                    <a:pt x="177" y="208"/>
                    <a:pt x="221" y="186"/>
                  </a:cubicBezTo>
                  <a:cubicBezTo>
                    <a:pt x="265" y="164"/>
                    <a:pt x="309" y="142"/>
                    <a:pt x="352" y="119"/>
                  </a:cubicBezTo>
                  <a:cubicBezTo>
                    <a:pt x="373" y="108"/>
                    <a:pt x="393" y="96"/>
                    <a:pt x="413" y="84"/>
                  </a:cubicBezTo>
                  <a:cubicBezTo>
                    <a:pt x="431" y="73"/>
                    <a:pt x="451" y="62"/>
                    <a:pt x="466" y="48"/>
                  </a:cubicBezTo>
                  <a:cubicBezTo>
                    <a:pt x="469" y="45"/>
                    <a:pt x="462" y="44"/>
                    <a:pt x="460" y="46"/>
                  </a:cubicBezTo>
                  <a:cubicBezTo>
                    <a:pt x="445" y="60"/>
                    <a:pt x="425" y="71"/>
                    <a:pt x="408" y="81"/>
                  </a:cubicBezTo>
                  <a:cubicBezTo>
                    <a:pt x="391" y="92"/>
                    <a:pt x="373" y="102"/>
                    <a:pt x="354" y="112"/>
                  </a:cubicBezTo>
                  <a:cubicBezTo>
                    <a:pt x="316" y="134"/>
                    <a:pt x="276" y="153"/>
                    <a:pt x="236" y="173"/>
                  </a:cubicBezTo>
                  <a:cubicBezTo>
                    <a:pt x="201" y="191"/>
                    <a:pt x="165" y="208"/>
                    <a:pt x="130" y="227"/>
                  </a:cubicBezTo>
                  <a:cubicBezTo>
                    <a:pt x="110" y="239"/>
                    <a:pt x="89" y="250"/>
                    <a:pt x="68" y="260"/>
                  </a:cubicBezTo>
                  <a:cubicBezTo>
                    <a:pt x="60" y="263"/>
                    <a:pt x="51" y="268"/>
                    <a:pt x="42" y="271"/>
                  </a:cubicBezTo>
                  <a:cubicBezTo>
                    <a:pt x="27" y="275"/>
                    <a:pt x="17" y="259"/>
                    <a:pt x="13" y="247"/>
                  </a:cubicBezTo>
                  <a:cubicBezTo>
                    <a:pt x="5" y="225"/>
                    <a:pt x="30" y="222"/>
                    <a:pt x="45" y="215"/>
                  </a:cubicBezTo>
                  <a:cubicBezTo>
                    <a:pt x="62" y="207"/>
                    <a:pt x="79" y="197"/>
                    <a:pt x="96" y="188"/>
                  </a:cubicBezTo>
                  <a:cubicBezTo>
                    <a:pt x="134" y="167"/>
                    <a:pt x="174" y="147"/>
                    <a:pt x="213" y="128"/>
                  </a:cubicBezTo>
                  <a:cubicBezTo>
                    <a:pt x="288" y="91"/>
                    <a:pt x="363" y="53"/>
                    <a:pt x="431" y="4"/>
                  </a:cubicBezTo>
                  <a:cubicBezTo>
                    <a:pt x="429" y="4"/>
                    <a:pt x="427" y="4"/>
                    <a:pt x="425" y="4"/>
                  </a:cubicBezTo>
                  <a:cubicBezTo>
                    <a:pt x="431" y="10"/>
                    <a:pt x="432" y="22"/>
                    <a:pt x="437" y="29"/>
                  </a:cubicBezTo>
                  <a:cubicBezTo>
                    <a:pt x="443" y="37"/>
                    <a:pt x="452" y="43"/>
                    <a:pt x="460" y="49"/>
                  </a:cubicBezTo>
                  <a:cubicBezTo>
                    <a:pt x="462" y="51"/>
                    <a:pt x="469" y="48"/>
                    <a:pt x="466" y="45"/>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 name="Freeform 313"/>
            <p:cNvSpPr>
              <a:spLocks/>
            </p:cNvSpPr>
            <p:nvPr/>
          </p:nvSpPr>
          <p:spPr bwMode="auto">
            <a:xfrm>
              <a:off x="6245233" y="1027844"/>
              <a:ext cx="231790" cy="167404"/>
            </a:xfrm>
            <a:custGeom>
              <a:avLst/>
              <a:gdLst>
                <a:gd name="T0" fmla="*/ 4 w 106"/>
                <a:gd name="T1" fmla="*/ 31 h 76"/>
                <a:gd name="T2" fmla="*/ 91 w 106"/>
                <a:gd name="T3" fmla="*/ 8 h 76"/>
                <a:gd name="T4" fmla="*/ 85 w 106"/>
                <a:gd name="T5" fmla="*/ 16 h 76"/>
                <a:gd name="T6" fmla="*/ 65 w 106"/>
                <a:gd name="T7" fmla="*/ 36 h 76"/>
                <a:gd name="T8" fmla="*/ 34 w 106"/>
                <a:gd name="T9" fmla="*/ 73 h 76"/>
                <a:gd name="T10" fmla="*/ 39 w 106"/>
                <a:gd name="T11" fmla="*/ 74 h 76"/>
                <a:gd name="T12" fmla="*/ 104 w 106"/>
                <a:gd name="T13" fmla="*/ 3 h 76"/>
                <a:gd name="T14" fmla="*/ 101 w 106"/>
                <a:gd name="T15" fmla="*/ 0 h 76"/>
                <a:gd name="T16" fmla="*/ 4 w 106"/>
                <a:gd name="T17" fmla="*/ 27 h 76"/>
                <a:gd name="T18" fmla="*/ 4 w 106"/>
                <a:gd name="T19"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6">
                  <a:moveTo>
                    <a:pt x="4" y="31"/>
                  </a:moveTo>
                  <a:cubicBezTo>
                    <a:pt x="34" y="29"/>
                    <a:pt x="62" y="18"/>
                    <a:pt x="91" y="8"/>
                  </a:cubicBezTo>
                  <a:cubicBezTo>
                    <a:pt x="101" y="4"/>
                    <a:pt x="87" y="14"/>
                    <a:pt x="85" y="16"/>
                  </a:cubicBezTo>
                  <a:cubicBezTo>
                    <a:pt x="78" y="22"/>
                    <a:pt x="72" y="29"/>
                    <a:pt x="65" y="36"/>
                  </a:cubicBezTo>
                  <a:cubicBezTo>
                    <a:pt x="54" y="48"/>
                    <a:pt x="44" y="60"/>
                    <a:pt x="34" y="73"/>
                  </a:cubicBezTo>
                  <a:cubicBezTo>
                    <a:pt x="32" y="76"/>
                    <a:pt x="38" y="75"/>
                    <a:pt x="39" y="74"/>
                  </a:cubicBezTo>
                  <a:cubicBezTo>
                    <a:pt x="59" y="48"/>
                    <a:pt x="81" y="25"/>
                    <a:pt x="104" y="3"/>
                  </a:cubicBezTo>
                  <a:cubicBezTo>
                    <a:pt x="106" y="1"/>
                    <a:pt x="103" y="0"/>
                    <a:pt x="101" y="0"/>
                  </a:cubicBezTo>
                  <a:cubicBezTo>
                    <a:pt x="69" y="11"/>
                    <a:pt x="38" y="25"/>
                    <a:pt x="4" y="27"/>
                  </a:cubicBezTo>
                  <a:cubicBezTo>
                    <a:pt x="1" y="27"/>
                    <a:pt x="0" y="31"/>
                    <a:pt x="4" y="31"/>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 name="Freeform 314"/>
            <p:cNvSpPr>
              <a:spLocks/>
            </p:cNvSpPr>
            <p:nvPr/>
          </p:nvSpPr>
          <p:spPr bwMode="auto">
            <a:xfrm>
              <a:off x="5863746"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 name="Freeform 315"/>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 name="Freeform 316"/>
            <p:cNvSpPr>
              <a:spLocks/>
            </p:cNvSpPr>
            <p:nvPr/>
          </p:nvSpPr>
          <p:spPr bwMode="auto">
            <a:xfrm>
              <a:off x="5680245" y="1452792"/>
              <a:ext cx="1610" cy="3219"/>
            </a:xfrm>
            <a:custGeom>
              <a:avLst/>
              <a:gdLst>
                <a:gd name="T0" fmla="*/ 1 w 1"/>
                <a:gd name="T1" fmla="*/ 0 h 2"/>
                <a:gd name="T2" fmla="*/ 0 w 1"/>
                <a:gd name="T3" fmla="*/ 2 h 2"/>
                <a:gd name="T4" fmla="*/ 1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0" y="2"/>
                  </a:lnTo>
                  <a:lnTo>
                    <a:pt x="1" y="2"/>
                  </a:lnTo>
                  <a:lnTo>
                    <a:pt x="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 name="Freeform 317"/>
            <p:cNvSpPr>
              <a:spLocks/>
            </p:cNvSpPr>
            <p:nvPr/>
          </p:nvSpPr>
          <p:spPr bwMode="auto">
            <a:xfrm>
              <a:off x="5680245" y="1456011"/>
              <a:ext cx="161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1"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 name="Freeform 318"/>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 name="Freeform 319"/>
            <p:cNvSpPr>
              <a:spLocks/>
            </p:cNvSpPr>
            <p:nvPr/>
          </p:nvSpPr>
          <p:spPr bwMode="auto">
            <a:xfrm>
              <a:off x="5876623" y="1348164"/>
              <a:ext cx="482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 name="Freeform 320"/>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 name="Freeform 321"/>
            <p:cNvSpPr>
              <a:spLocks/>
            </p:cNvSpPr>
            <p:nvPr/>
          </p:nvSpPr>
          <p:spPr bwMode="auto">
            <a:xfrm>
              <a:off x="5857307" y="135621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 name="Freeform 322"/>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 name="Freeform 323"/>
            <p:cNvSpPr>
              <a:spLocks/>
            </p:cNvSpPr>
            <p:nvPr/>
          </p:nvSpPr>
          <p:spPr bwMode="auto">
            <a:xfrm>
              <a:off x="6027930" y="12821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 name="Freeform 324"/>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325"/>
            <p:cNvSpPr>
              <a:spLocks/>
            </p:cNvSpPr>
            <p:nvPr/>
          </p:nvSpPr>
          <p:spPr bwMode="auto">
            <a:xfrm>
              <a:off x="6039198" y="1270901"/>
              <a:ext cx="3219" cy="3219"/>
            </a:xfrm>
            <a:custGeom>
              <a:avLst/>
              <a:gdLst>
                <a:gd name="T0" fmla="*/ 2 w 2"/>
                <a:gd name="T1" fmla="*/ 0 h 2"/>
                <a:gd name="T2" fmla="*/ 0 w 2"/>
                <a:gd name="T3" fmla="*/ 2 h 2"/>
                <a:gd name="T4" fmla="*/ 2 w 2"/>
                <a:gd name="T5" fmla="*/ 0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326"/>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327"/>
            <p:cNvSpPr>
              <a:spLocks/>
            </p:cNvSpPr>
            <p:nvPr/>
          </p:nvSpPr>
          <p:spPr bwMode="auto">
            <a:xfrm>
              <a:off x="6034369" y="1274120"/>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328"/>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329"/>
            <p:cNvSpPr>
              <a:spLocks/>
            </p:cNvSpPr>
            <p:nvPr/>
          </p:nvSpPr>
          <p:spPr bwMode="auto">
            <a:xfrm>
              <a:off x="6108413" y="121617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330"/>
            <p:cNvSpPr>
              <a:spLocks/>
            </p:cNvSpPr>
            <p:nvPr/>
          </p:nvSpPr>
          <p:spPr bwMode="auto">
            <a:xfrm>
              <a:off x="6026320" y="1282169"/>
              <a:ext cx="1610" cy="3219"/>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331"/>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332"/>
            <p:cNvSpPr>
              <a:spLocks/>
            </p:cNvSpPr>
            <p:nvPr/>
          </p:nvSpPr>
          <p:spPr bwMode="auto">
            <a:xfrm>
              <a:off x="5863746" y="136587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333"/>
            <p:cNvSpPr>
              <a:spLocks/>
            </p:cNvSpPr>
            <p:nvPr/>
          </p:nvSpPr>
          <p:spPr bwMode="auto">
            <a:xfrm>
              <a:off x="5887890" y="1346555"/>
              <a:ext cx="161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Freeform 334"/>
            <p:cNvSpPr>
              <a:spLocks/>
            </p:cNvSpPr>
            <p:nvPr/>
          </p:nvSpPr>
          <p:spPr bwMode="auto">
            <a:xfrm>
              <a:off x="5607811" y="1488204"/>
              <a:ext cx="6439" cy="3219"/>
            </a:xfrm>
            <a:custGeom>
              <a:avLst/>
              <a:gdLst>
                <a:gd name="T0" fmla="*/ 2 w 3"/>
                <a:gd name="T1" fmla="*/ 0 h 1"/>
                <a:gd name="T2" fmla="*/ 0 w 3"/>
                <a:gd name="T3" fmla="*/ 1 h 1"/>
                <a:gd name="T4" fmla="*/ 2 w 3"/>
                <a:gd name="T5" fmla="*/ 0 h 1"/>
              </a:gdLst>
              <a:ahLst/>
              <a:cxnLst>
                <a:cxn ang="0">
                  <a:pos x="T0" y="T1"/>
                </a:cxn>
                <a:cxn ang="0">
                  <a:pos x="T2" y="T3"/>
                </a:cxn>
                <a:cxn ang="0">
                  <a:pos x="T4" y="T5"/>
                </a:cxn>
              </a:cxnLst>
              <a:rect l="0" t="0" r="r" b="b"/>
              <a:pathLst>
                <a:path w="3" h="1">
                  <a:moveTo>
                    <a:pt x="2" y="0"/>
                  </a:moveTo>
                  <a:cubicBezTo>
                    <a:pt x="0" y="1"/>
                    <a:pt x="0" y="1"/>
                    <a:pt x="0" y="1"/>
                  </a:cubicBezTo>
                  <a:cubicBezTo>
                    <a:pt x="2"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335"/>
            <p:cNvSpPr>
              <a:spLocks noEditPoints="1"/>
            </p:cNvSpPr>
            <p:nvPr/>
          </p:nvSpPr>
          <p:spPr bwMode="auto">
            <a:xfrm>
              <a:off x="5607811" y="1295046"/>
              <a:ext cx="384707" cy="193158"/>
            </a:xfrm>
            <a:custGeom>
              <a:avLst/>
              <a:gdLst>
                <a:gd name="T0" fmla="*/ 94 w 176"/>
                <a:gd name="T1" fmla="*/ 41 h 88"/>
                <a:gd name="T2" fmla="*/ 102 w 176"/>
                <a:gd name="T3" fmla="*/ 36 h 88"/>
                <a:gd name="T4" fmla="*/ 155 w 176"/>
                <a:gd name="T5" fmla="*/ 9 h 88"/>
                <a:gd name="T6" fmla="*/ 169 w 176"/>
                <a:gd name="T7" fmla="*/ 6 h 88"/>
                <a:gd name="T8" fmla="*/ 170 w 176"/>
                <a:gd name="T9" fmla="*/ 2 h 88"/>
                <a:gd name="T10" fmla="*/ 169 w 176"/>
                <a:gd name="T11" fmla="*/ 1 h 88"/>
                <a:gd name="T12" fmla="*/ 157 w 176"/>
                <a:gd name="T13" fmla="*/ 6 h 88"/>
                <a:gd name="T14" fmla="*/ 150 w 176"/>
                <a:gd name="T15" fmla="*/ 9 h 88"/>
                <a:gd name="T16" fmla="*/ 145 w 176"/>
                <a:gd name="T17" fmla="*/ 14 h 88"/>
                <a:gd name="T18" fmla="*/ 143 w 176"/>
                <a:gd name="T19" fmla="*/ 14 h 88"/>
                <a:gd name="T20" fmla="*/ 147 w 176"/>
                <a:gd name="T21" fmla="*/ 12 h 88"/>
                <a:gd name="T22" fmla="*/ 155 w 176"/>
                <a:gd name="T23" fmla="*/ 9 h 88"/>
                <a:gd name="T24" fmla="*/ 152 w 176"/>
                <a:gd name="T25" fmla="*/ 13 h 88"/>
                <a:gd name="T26" fmla="*/ 140 w 176"/>
                <a:gd name="T27" fmla="*/ 16 h 88"/>
                <a:gd name="T28" fmla="*/ 133 w 176"/>
                <a:gd name="T29" fmla="*/ 20 h 88"/>
                <a:gd name="T30" fmla="*/ 132 w 176"/>
                <a:gd name="T31" fmla="*/ 19 h 88"/>
                <a:gd name="T32" fmla="*/ 128 w 176"/>
                <a:gd name="T33" fmla="*/ 22 h 88"/>
                <a:gd name="T34" fmla="*/ 129 w 176"/>
                <a:gd name="T35" fmla="*/ 22 h 88"/>
                <a:gd name="T36" fmla="*/ 123 w 176"/>
                <a:gd name="T37" fmla="*/ 26 h 88"/>
                <a:gd name="T38" fmla="*/ 118 w 176"/>
                <a:gd name="T39" fmla="*/ 28 h 88"/>
                <a:gd name="T40" fmla="*/ 114 w 176"/>
                <a:gd name="T41" fmla="*/ 30 h 88"/>
                <a:gd name="T42" fmla="*/ 118 w 176"/>
                <a:gd name="T43" fmla="*/ 26 h 88"/>
                <a:gd name="T44" fmla="*/ 115 w 176"/>
                <a:gd name="T45" fmla="*/ 29 h 88"/>
                <a:gd name="T46" fmla="*/ 112 w 176"/>
                <a:gd name="T47" fmla="*/ 30 h 88"/>
                <a:gd name="T48" fmla="*/ 107 w 176"/>
                <a:gd name="T49" fmla="*/ 34 h 88"/>
                <a:gd name="T50" fmla="*/ 104 w 176"/>
                <a:gd name="T51" fmla="*/ 36 h 88"/>
                <a:gd name="T52" fmla="*/ 91 w 176"/>
                <a:gd name="T53" fmla="*/ 42 h 88"/>
                <a:gd name="T54" fmla="*/ 90 w 176"/>
                <a:gd name="T55" fmla="*/ 41 h 88"/>
                <a:gd name="T56" fmla="*/ 75 w 176"/>
                <a:gd name="T57" fmla="*/ 51 h 88"/>
                <a:gd name="T58" fmla="*/ 69 w 176"/>
                <a:gd name="T59" fmla="*/ 53 h 88"/>
                <a:gd name="T60" fmla="*/ 67 w 176"/>
                <a:gd name="T61" fmla="*/ 54 h 88"/>
                <a:gd name="T62" fmla="*/ 57 w 176"/>
                <a:gd name="T63" fmla="*/ 58 h 88"/>
                <a:gd name="T64" fmla="*/ 53 w 176"/>
                <a:gd name="T65" fmla="*/ 62 h 88"/>
                <a:gd name="T66" fmla="*/ 45 w 176"/>
                <a:gd name="T67" fmla="*/ 65 h 88"/>
                <a:gd name="T68" fmla="*/ 42 w 176"/>
                <a:gd name="T69" fmla="*/ 67 h 88"/>
                <a:gd name="T70" fmla="*/ 27 w 176"/>
                <a:gd name="T71" fmla="*/ 74 h 88"/>
                <a:gd name="T72" fmla="*/ 6 w 176"/>
                <a:gd name="T73" fmla="*/ 85 h 88"/>
                <a:gd name="T74" fmla="*/ 2 w 176"/>
                <a:gd name="T75" fmla="*/ 87 h 88"/>
                <a:gd name="T76" fmla="*/ 2 w 176"/>
                <a:gd name="T77" fmla="*/ 88 h 88"/>
                <a:gd name="T78" fmla="*/ 33 w 176"/>
                <a:gd name="T79" fmla="*/ 72 h 88"/>
                <a:gd name="T80" fmla="*/ 35 w 176"/>
                <a:gd name="T81" fmla="*/ 72 h 88"/>
                <a:gd name="T82" fmla="*/ 49 w 176"/>
                <a:gd name="T83" fmla="*/ 66 h 88"/>
                <a:gd name="T84" fmla="*/ 51 w 176"/>
                <a:gd name="T85" fmla="*/ 65 h 88"/>
                <a:gd name="T86" fmla="*/ 77 w 176"/>
                <a:gd name="T87" fmla="*/ 52 h 88"/>
                <a:gd name="T88" fmla="*/ 87 w 176"/>
                <a:gd name="T89" fmla="*/ 47 h 88"/>
                <a:gd name="T90" fmla="*/ 102 w 176"/>
                <a:gd name="T91" fmla="*/ 41 h 88"/>
                <a:gd name="T92" fmla="*/ 118 w 176"/>
                <a:gd name="T93" fmla="*/ 31 h 88"/>
                <a:gd name="T94" fmla="*/ 123 w 176"/>
                <a:gd name="T95" fmla="*/ 28 h 88"/>
                <a:gd name="T96" fmla="*/ 124 w 176"/>
                <a:gd name="T97" fmla="*/ 29 h 88"/>
                <a:gd name="T98" fmla="*/ 135 w 176"/>
                <a:gd name="T99" fmla="*/ 23 h 88"/>
                <a:gd name="T100" fmla="*/ 142 w 176"/>
                <a:gd name="T101" fmla="*/ 19 h 88"/>
                <a:gd name="T102" fmla="*/ 159 w 176"/>
                <a:gd name="T103" fmla="*/ 10 h 88"/>
                <a:gd name="T104" fmla="*/ 169 w 176"/>
                <a:gd name="T105" fmla="*/ 6 h 88"/>
                <a:gd name="T106" fmla="*/ 175 w 176"/>
                <a:gd name="T107" fmla="*/ 1 h 88"/>
                <a:gd name="T108" fmla="*/ 170 w 176"/>
                <a:gd name="T109"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88">
                  <a:moveTo>
                    <a:pt x="94" y="41"/>
                  </a:moveTo>
                  <a:cubicBezTo>
                    <a:pt x="94" y="42"/>
                    <a:pt x="93" y="42"/>
                    <a:pt x="93" y="42"/>
                  </a:cubicBezTo>
                  <a:cubicBezTo>
                    <a:pt x="93" y="42"/>
                    <a:pt x="94" y="42"/>
                    <a:pt x="94" y="41"/>
                  </a:cubicBezTo>
                  <a:moveTo>
                    <a:pt x="102" y="36"/>
                  </a:moveTo>
                  <a:cubicBezTo>
                    <a:pt x="103" y="36"/>
                    <a:pt x="103" y="36"/>
                    <a:pt x="103" y="36"/>
                  </a:cubicBezTo>
                  <a:cubicBezTo>
                    <a:pt x="102" y="36"/>
                    <a:pt x="102" y="36"/>
                    <a:pt x="102" y="36"/>
                  </a:cubicBezTo>
                  <a:moveTo>
                    <a:pt x="155" y="9"/>
                  </a:moveTo>
                  <a:cubicBezTo>
                    <a:pt x="155" y="10"/>
                    <a:pt x="155" y="10"/>
                    <a:pt x="154" y="10"/>
                  </a:cubicBezTo>
                  <a:cubicBezTo>
                    <a:pt x="155" y="10"/>
                    <a:pt x="155" y="10"/>
                    <a:pt x="155" y="9"/>
                  </a:cubicBezTo>
                  <a:moveTo>
                    <a:pt x="169" y="6"/>
                  </a:moveTo>
                  <a:cubicBezTo>
                    <a:pt x="169" y="6"/>
                    <a:pt x="169" y="6"/>
                    <a:pt x="169" y="6"/>
                  </a:cubicBezTo>
                  <a:cubicBezTo>
                    <a:pt x="169" y="6"/>
                    <a:pt x="169" y="6"/>
                    <a:pt x="169" y="6"/>
                  </a:cubicBezTo>
                  <a:moveTo>
                    <a:pt x="173" y="0"/>
                  </a:moveTo>
                  <a:cubicBezTo>
                    <a:pt x="171" y="2"/>
                    <a:pt x="171" y="2"/>
                    <a:pt x="171" y="2"/>
                  </a:cubicBezTo>
                  <a:cubicBezTo>
                    <a:pt x="171" y="2"/>
                    <a:pt x="171" y="2"/>
                    <a:pt x="170" y="2"/>
                  </a:cubicBezTo>
                  <a:cubicBezTo>
                    <a:pt x="170" y="2"/>
                    <a:pt x="170" y="1"/>
                    <a:pt x="170" y="1"/>
                  </a:cubicBezTo>
                  <a:cubicBezTo>
                    <a:pt x="170" y="1"/>
                    <a:pt x="170" y="1"/>
                    <a:pt x="170" y="1"/>
                  </a:cubicBezTo>
                  <a:cubicBezTo>
                    <a:pt x="170" y="1"/>
                    <a:pt x="170" y="1"/>
                    <a:pt x="169" y="1"/>
                  </a:cubicBezTo>
                  <a:cubicBezTo>
                    <a:pt x="168" y="3"/>
                    <a:pt x="162" y="4"/>
                    <a:pt x="160" y="5"/>
                  </a:cubicBezTo>
                  <a:cubicBezTo>
                    <a:pt x="161" y="5"/>
                    <a:pt x="161" y="5"/>
                    <a:pt x="161" y="5"/>
                  </a:cubicBezTo>
                  <a:cubicBezTo>
                    <a:pt x="157" y="6"/>
                    <a:pt x="157" y="6"/>
                    <a:pt x="157" y="6"/>
                  </a:cubicBezTo>
                  <a:cubicBezTo>
                    <a:pt x="157" y="6"/>
                    <a:pt x="157" y="6"/>
                    <a:pt x="157" y="6"/>
                  </a:cubicBezTo>
                  <a:cubicBezTo>
                    <a:pt x="157" y="6"/>
                    <a:pt x="157" y="6"/>
                    <a:pt x="157" y="6"/>
                  </a:cubicBezTo>
                  <a:cubicBezTo>
                    <a:pt x="156" y="6"/>
                    <a:pt x="153" y="7"/>
                    <a:pt x="150" y="9"/>
                  </a:cubicBezTo>
                  <a:cubicBezTo>
                    <a:pt x="150" y="10"/>
                    <a:pt x="142" y="13"/>
                    <a:pt x="141" y="15"/>
                  </a:cubicBezTo>
                  <a:cubicBezTo>
                    <a:pt x="142" y="14"/>
                    <a:pt x="143" y="13"/>
                    <a:pt x="144" y="13"/>
                  </a:cubicBezTo>
                  <a:cubicBezTo>
                    <a:pt x="145" y="14"/>
                    <a:pt x="145" y="14"/>
                    <a:pt x="145" y="14"/>
                  </a:cubicBezTo>
                  <a:cubicBezTo>
                    <a:pt x="144" y="14"/>
                    <a:pt x="143" y="14"/>
                    <a:pt x="143" y="14"/>
                  </a:cubicBezTo>
                  <a:cubicBezTo>
                    <a:pt x="143" y="14"/>
                    <a:pt x="143" y="14"/>
                    <a:pt x="143" y="14"/>
                  </a:cubicBezTo>
                  <a:cubicBezTo>
                    <a:pt x="143" y="14"/>
                    <a:pt x="143" y="14"/>
                    <a:pt x="143" y="14"/>
                  </a:cubicBezTo>
                  <a:cubicBezTo>
                    <a:pt x="143" y="14"/>
                    <a:pt x="142" y="14"/>
                    <a:pt x="142" y="15"/>
                  </a:cubicBezTo>
                  <a:cubicBezTo>
                    <a:pt x="142" y="15"/>
                    <a:pt x="142" y="15"/>
                    <a:pt x="142" y="15"/>
                  </a:cubicBezTo>
                  <a:cubicBezTo>
                    <a:pt x="144" y="15"/>
                    <a:pt x="146" y="13"/>
                    <a:pt x="147" y="12"/>
                  </a:cubicBezTo>
                  <a:cubicBezTo>
                    <a:pt x="147" y="13"/>
                    <a:pt x="146" y="14"/>
                    <a:pt x="145" y="14"/>
                  </a:cubicBezTo>
                  <a:cubicBezTo>
                    <a:pt x="149" y="13"/>
                    <a:pt x="152" y="11"/>
                    <a:pt x="154" y="9"/>
                  </a:cubicBezTo>
                  <a:cubicBezTo>
                    <a:pt x="154" y="9"/>
                    <a:pt x="155" y="9"/>
                    <a:pt x="155" y="9"/>
                  </a:cubicBezTo>
                  <a:cubicBezTo>
                    <a:pt x="155" y="9"/>
                    <a:pt x="155" y="9"/>
                    <a:pt x="155" y="9"/>
                  </a:cubicBezTo>
                  <a:cubicBezTo>
                    <a:pt x="157" y="8"/>
                    <a:pt x="157" y="9"/>
                    <a:pt x="159" y="8"/>
                  </a:cubicBezTo>
                  <a:cubicBezTo>
                    <a:pt x="159" y="9"/>
                    <a:pt x="154" y="11"/>
                    <a:pt x="152" y="13"/>
                  </a:cubicBezTo>
                  <a:cubicBezTo>
                    <a:pt x="148" y="14"/>
                    <a:pt x="144" y="17"/>
                    <a:pt x="140" y="19"/>
                  </a:cubicBezTo>
                  <a:cubicBezTo>
                    <a:pt x="139" y="18"/>
                    <a:pt x="141" y="16"/>
                    <a:pt x="140" y="16"/>
                  </a:cubicBezTo>
                  <a:cubicBezTo>
                    <a:pt x="140" y="16"/>
                    <a:pt x="140" y="16"/>
                    <a:pt x="140" y="16"/>
                  </a:cubicBezTo>
                  <a:cubicBezTo>
                    <a:pt x="136" y="18"/>
                    <a:pt x="136" y="19"/>
                    <a:pt x="135" y="20"/>
                  </a:cubicBezTo>
                  <a:cubicBezTo>
                    <a:pt x="134" y="20"/>
                    <a:pt x="134" y="21"/>
                    <a:pt x="133" y="21"/>
                  </a:cubicBezTo>
                  <a:cubicBezTo>
                    <a:pt x="133" y="21"/>
                    <a:pt x="133" y="20"/>
                    <a:pt x="133" y="20"/>
                  </a:cubicBezTo>
                  <a:cubicBezTo>
                    <a:pt x="133" y="20"/>
                    <a:pt x="132" y="20"/>
                    <a:pt x="132" y="20"/>
                  </a:cubicBezTo>
                  <a:cubicBezTo>
                    <a:pt x="132" y="20"/>
                    <a:pt x="131" y="20"/>
                    <a:pt x="129" y="21"/>
                  </a:cubicBezTo>
                  <a:cubicBezTo>
                    <a:pt x="132" y="19"/>
                    <a:pt x="132" y="19"/>
                    <a:pt x="132" y="19"/>
                  </a:cubicBezTo>
                  <a:cubicBezTo>
                    <a:pt x="132" y="19"/>
                    <a:pt x="132" y="19"/>
                    <a:pt x="132" y="19"/>
                  </a:cubicBezTo>
                  <a:cubicBezTo>
                    <a:pt x="129" y="19"/>
                    <a:pt x="130" y="21"/>
                    <a:pt x="128" y="22"/>
                  </a:cubicBezTo>
                  <a:cubicBezTo>
                    <a:pt x="128" y="22"/>
                    <a:pt x="128" y="22"/>
                    <a:pt x="128" y="22"/>
                  </a:cubicBezTo>
                  <a:cubicBezTo>
                    <a:pt x="129" y="22"/>
                    <a:pt x="129" y="21"/>
                    <a:pt x="131" y="21"/>
                  </a:cubicBezTo>
                  <a:cubicBezTo>
                    <a:pt x="131" y="21"/>
                    <a:pt x="129" y="22"/>
                    <a:pt x="129" y="23"/>
                  </a:cubicBezTo>
                  <a:cubicBezTo>
                    <a:pt x="129" y="22"/>
                    <a:pt x="129" y="22"/>
                    <a:pt x="129" y="22"/>
                  </a:cubicBezTo>
                  <a:cubicBezTo>
                    <a:pt x="129" y="23"/>
                    <a:pt x="129" y="24"/>
                    <a:pt x="126" y="25"/>
                  </a:cubicBezTo>
                  <a:cubicBezTo>
                    <a:pt x="126" y="25"/>
                    <a:pt x="126" y="25"/>
                    <a:pt x="126" y="25"/>
                  </a:cubicBezTo>
                  <a:cubicBezTo>
                    <a:pt x="125" y="25"/>
                    <a:pt x="123" y="26"/>
                    <a:pt x="123" y="26"/>
                  </a:cubicBezTo>
                  <a:cubicBezTo>
                    <a:pt x="123" y="25"/>
                    <a:pt x="123" y="25"/>
                    <a:pt x="123" y="25"/>
                  </a:cubicBezTo>
                  <a:cubicBezTo>
                    <a:pt x="121" y="27"/>
                    <a:pt x="119" y="27"/>
                    <a:pt x="118" y="28"/>
                  </a:cubicBezTo>
                  <a:cubicBezTo>
                    <a:pt x="118" y="28"/>
                    <a:pt x="118" y="28"/>
                    <a:pt x="118" y="28"/>
                  </a:cubicBezTo>
                  <a:cubicBezTo>
                    <a:pt x="117" y="29"/>
                    <a:pt x="117" y="30"/>
                    <a:pt x="115" y="31"/>
                  </a:cubicBezTo>
                  <a:cubicBezTo>
                    <a:pt x="115" y="31"/>
                    <a:pt x="116" y="29"/>
                    <a:pt x="115" y="29"/>
                  </a:cubicBezTo>
                  <a:cubicBezTo>
                    <a:pt x="115" y="29"/>
                    <a:pt x="115" y="29"/>
                    <a:pt x="114" y="30"/>
                  </a:cubicBezTo>
                  <a:cubicBezTo>
                    <a:pt x="114" y="29"/>
                    <a:pt x="117" y="28"/>
                    <a:pt x="119" y="27"/>
                  </a:cubicBezTo>
                  <a:cubicBezTo>
                    <a:pt x="118" y="27"/>
                    <a:pt x="118" y="27"/>
                    <a:pt x="117" y="27"/>
                  </a:cubicBezTo>
                  <a:cubicBezTo>
                    <a:pt x="116" y="27"/>
                    <a:pt x="116" y="27"/>
                    <a:pt x="118" y="26"/>
                  </a:cubicBezTo>
                  <a:cubicBezTo>
                    <a:pt x="118" y="26"/>
                    <a:pt x="118" y="26"/>
                    <a:pt x="118" y="26"/>
                  </a:cubicBezTo>
                  <a:cubicBezTo>
                    <a:pt x="117" y="26"/>
                    <a:pt x="116" y="27"/>
                    <a:pt x="114" y="28"/>
                  </a:cubicBezTo>
                  <a:cubicBezTo>
                    <a:pt x="115" y="29"/>
                    <a:pt x="115" y="29"/>
                    <a:pt x="115" y="29"/>
                  </a:cubicBezTo>
                  <a:cubicBezTo>
                    <a:pt x="114" y="28"/>
                    <a:pt x="114" y="28"/>
                    <a:pt x="114" y="28"/>
                  </a:cubicBezTo>
                  <a:cubicBezTo>
                    <a:pt x="113" y="28"/>
                    <a:pt x="109" y="31"/>
                    <a:pt x="110" y="32"/>
                  </a:cubicBezTo>
                  <a:cubicBezTo>
                    <a:pt x="112" y="30"/>
                    <a:pt x="112" y="30"/>
                    <a:pt x="112" y="30"/>
                  </a:cubicBezTo>
                  <a:cubicBezTo>
                    <a:pt x="112" y="30"/>
                    <a:pt x="110" y="32"/>
                    <a:pt x="111" y="33"/>
                  </a:cubicBezTo>
                  <a:cubicBezTo>
                    <a:pt x="111" y="33"/>
                    <a:pt x="110" y="33"/>
                    <a:pt x="110" y="33"/>
                  </a:cubicBezTo>
                  <a:cubicBezTo>
                    <a:pt x="110" y="33"/>
                    <a:pt x="108" y="33"/>
                    <a:pt x="107" y="34"/>
                  </a:cubicBezTo>
                  <a:cubicBezTo>
                    <a:pt x="105" y="35"/>
                    <a:pt x="104" y="36"/>
                    <a:pt x="103" y="36"/>
                  </a:cubicBezTo>
                  <a:cubicBezTo>
                    <a:pt x="103" y="36"/>
                    <a:pt x="103" y="36"/>
                    <a:pt x="103" y="36"/>
                  </a:cubicBezTo>
                  <a:cubicBezTo>
                    <a:pt x="104" y="36"/>
                    <a:pt x="104" y="36"/>
                    <a:pt x="104" y="36"/>
                  </a:cubicBezTo>
                  <a:cubicBezTo>
                    <a:pt x="98" y="39"/>
                    <a:pt x="95" y="42"/>
                    <a:pt x="89" y="45"/>
                  </a:cubicBezTo>
                  <a:cubicBezTo>
                    <a:pt x="91" y="44"/>
                    <a:pt x="91" y="43"/>
                    <a:pt x="93" y="42"/>
                  </a:cubicBezTo>
                  <a:cubicBezTo>
                    <a:pt x="92" y="42"/>
                    <a:pt x="92" y="42"/>
                    <a:pt x="91" y="42"/>
                  </a:cubicBezTo>
                  <a:cubicBezTo>
                    <a:pt x="91" y="42"/>
                    <a:pt x="91" y="42"/>
                    <a:pt x="91" y="42"/>
                  </a:cubicBezTo>
                  <a:cubicBezTo>
                    <a:pt x="91" y="41"/>
                    <a:pt x="91" y="41"/>
                    <a:pt x="90" y="41"/>
                  </a:cubicBezTo>
                  <a:cubicBezTo>
                    <a:pt x="90" y="41"/>
                    <a:pt x="90" y="41"/>
                    <a:pt x="90" y="41"/>
                  </a:cubicBezTo>
                  <a:cubicBezTo>
                    <a:pt x="86" y="42"/>
                    <a:pt x="89" y="43"/>
                    <a:pt x="88" y="44"/>
                  </a:cubicBezTo>
                  <a:cubicBezTo>
                    <a:pt x="90" y="43"/>
                    <a:pt x="90" y="43"/>
                    <a:pt x="90" y="43"/>
                  </a:cubicBezTo>
                  <a:cubicBezTo>
                    <a:pt x="87" y="46"/>
                    <a:pt x="80" y="47"/>
                    <a:pt x="75" y="51"/>
                  </a:cubicBezTo>
                  <a:cubicBezTo>
                    <a:pt x="74" y="51"/>
                    <a:pt x="76" y="50"/>
                    <a:pt x="77" y="50"/>
                  </a:cubicBezTo>
                  <a:cubicBezTo>
                    <a:pt x="74" y="50"/>
                    <a:pt x="74" y="51"/>
                    <a:pt x="73" y="52"/>
                  </a:cubicBezTo>
                  <a:cubicBezTo>
                    <a:pt x="71" y="53"/>
                    <a:pt x="69" y="53"/>
                    <a:pt x="69" y="53"/>
                  </a:cubicBezTo>
                  <a:cubicBezTo>
                    <a:pt x="68" y="53"/>
                    <a:pt x="68" y="53"/>
                    <a:pt x="68" y="53"/>
                  </a:cubicBezTo>
                  <a:cubicBezTo>
                    <a:pt x="65" y="54"/>
                    <a:pt x="69" y="53"/>
                    <a:pt x="68" y="54"/>
                  </a:cubicBezTo>
                  <a:cubicBezTo>
                    <a:pt x="67" y="54"/>
                    <a:pt x="67" y="54"/>
                    <a:pt x="67" y="54"/>
                  </a:cubicBezTo>
                  <a:cubicBezTo>
                    <a:pt x="65" y="57"/>
                    <a:pt x="65" y="57"/>
                    <a:pt x="65" y="57"/>
                  </a:cubicBezTo>
                  <a:cubicBezTo>
                    <a:pt x="62" y="57"/>
                    <a:pt x="60" y="58"/>
                    <a:pt x="58" y="58"/>
                  </a:cubicBezTo>
                  <a:cubicBezTo>
                    <a:pt x="58" y="58"/>
                    <a:pt x="58" y="58"/>
                    <a:pt x="57" y="58"/>
                  </a:cubicBezTo>
                  <a:cubicBezTo>
                    <a:pt x="52" y="61"/>
                    <a:pt x="56" y="61"/>
                    <a:pt x="53" y="64"/>
                  </a:cubicBezTo>
                  <a:cubicBezTo>
                    <a:pt x="52" y="64"/>
                    <a:pt x="52" y="64"/>
                    <a:pt x="52" y="64"/>
                  </a:cubicBezTo>
                  <a:cubicBezTo>
                    <a:pt x="51" y="64"/>
                    <a:pt x="53" y="62"/>
                    <a:pt x="53" y="62"/>
                  </a:cubicBezTo>
                  <a:cubicBezTo>
                    <a:pt x="49" y="64"/>
                    <a:pt x="49" y="64"/>
                    <a:pt x="49" y="64"/>
                  </a:cubicBezTo>
                  <a:cubicBezTo>
                    <a:pt x="50" y="62"/>
                    <a:pt x="53" y="61"/>
                    <a:pt x="52" y="60"/>
                  </a:cubicBezTo>
                  <a:cubicBezTo>
                    <a:pt x="50" y="63"/>
                    <a:pt x="48" y="63"/>
                    <a:pt x="45" y="65"/>
                  </a:cubicBezTo>
                  <a:cubicBezTo>
                    <a:pt x="45" y="65"/>
                    <a:pt x="45" y="65"/>
                    <a:pt x="45" y="65"/>
                  </a:cubicBezTo>
                  <a:cubicBezTo>
                    <a:pt x="44" y="67"/>
                    <a:pt x="39" y="69"/>
                    <a:pt x="37" y="70"/>
                  </a:cubicBezTo>
                  <a:cubicBezTo>
                    <a:pt x="37" y="69"/>
                    <a:pt x="40" y="68"/>
                    <a:pt x="42" y="67"/>
                  </a:cubicBezTo>
                  <a:cubicBezTo>
                    <a:pt x="39" y="67"/>
                    <a:pt x="32" y="71"/>
                    <a:pt x="31" y="73"/>
                  </a:cubicBezTo>
                  <a:cubicBezTo>
                    <a:pt x="30" y="74"/>
                    <a:pt x="28" y="74"/>
                    <a:pt x="27" y="74"/>
                  </a:cubicBezTo>
                  <a:cubicBezTo>
                    <a:pt x="27" y="74"/>
                    <a:pt x="27" y="74"/>
                    <a:pt x="27" y="74"/>
                  </a:cubicBezTo>
                  <a:cubicBezTo>
                    <a:pt x="22" y="76"/>
                    <a:pt x="26" y="76"/>
                    <a:pt x="21" y="78"/>
                  </a:cubicBezTo>
                  <a:cubicBezTo>
                    <a:pt x="21" y="77"/>
                    <a:pt x="21" y="77"/>
                    <a:pt x="21" y="77"/>
                  </a:cubicBezTo>
                  <a:cubicBezTo>
                    <a:pt x="15" y="79"/>
                    <a:pt x="11" y="83"/>
                    <a:pt x="6" y="85"/>
                  </a:cubicBezTo>
                  <a:cubicBezTo>
                    <a:pt x="6" y="86"/>
                    <a:pt x="6" y="86"/>
                    <a:pt x="6" y="86"/>
                  </a:cubicBezTo>
                  <a:cubicBezTo>
                    <a:pt x="5" y="86"/>
                    <a:pt x="3" y="87"/>
                    <a:pt x="2" y="87"/>
                  </a:cubicBezTo>
                  <a:cubicBezTo>
                    <a:pt x="2" y="87"/>
                    <a:pt x="2" y="87"/>
                    <a:pt x="2" y="87"/>
                  </a:cubicBezTo>
                  <a:cubicBezTo>
                    <a:pt x="5" y="85"/>
                    <a:pt x="5" y="85"/>
                    <a:pt x="5" y="85"/>
                  </a:cubicBezTo>
                  <a:cubicBezTo>
                    <a:pt x="2" y="85"/>
                    <a:pt x="2" y="87"/>
                    <a:pt x="0" y="88"/>
                  </a:cubicBezTo>
                  <a:cubicBezTo>
                    <a:pt x="2" y="88"/>
                    <a:pt x="2" y="88"/>
                    <a:pt x="2" y="88"/>
                  </a:cubicBezTo>
                  <a:cubicBezTo>
                    <a:pt x="12" y="82"/>
                    <a:pt x="23" y="79"/>
                    <a:pt x="33" y="73"/>
                  </a:cubicBezTo>
                  <a:cubicBezTo>
                    <a:pt x="33" y="73"/>
                    <a:pt x="33" y="73"/>
                    <a:pt x="33" y="73"/>
                  </a:cubicBezTo>
                  <a:cubicBezTo>
                    <a:pt x="33" y="73"/>
                    <a:pt x="32" y="73"/>
                    <a:pt x="33" y="72"/>
                  </a:cubicBezTo>
                  <a:cubicBezTo>
                    <a:pt x="34" y="72"/>
                    <a:pt x="35" y="71"/>
                    <a:pt x="36" y="71"/>
                  </a:cubicBezTo>
                  <a:cubicBezTo>
                    <a:pt x="36" y="71"/>
                    <a:pt x="36" y="71"/>
                    <a:pt x="36" y="71"/>
                  </a:cubicBezTo>
                  <a:cubicBezTo>
                    <a:pt x="35" y="72"/>
                    <a:pt x="35" y="72"/>
                    <a:pt x="35" y="72"/>
                  </a:cubicBezTo>
                  <a:cubicBezTo>
                    <a:pt x="38" y="70"/>
                    <a:pt x="41" y="70"/>
                    <a:pt x="43" y="69"/>
                  </a:cubicBezTo>
                  <a:cubicBezTo>
                    <a:pt x="43" y="68"/>
                    <a:pt x="49" y="67"/>
                    <a:pt x="47" y="66"/>
                  </a:cubicBezTo>
                  <a:cubicBezTo>
                    <a:pt x="49" y="66"/>
                    <a:pt x="49" y="66"/>
                    <a:pt x="49" y="66"/>
                  </a:cubicBezTo>
                  <a:cubicBezTo>
                    <a:pt x="49" y="65"/>
                    <a:pt x="49" y="65"/>
                    <a:pt x="50" y="64"/>
                  </a:cubicBezTo>
                  <a:cubicBezTo>
                    <a:pt x="50" y="64"/>
                    <a:pt x="51" y="64"/>
                    <a:pt x="51" y="64"/>
                  </a:cubicBezTo>
                  <a:cubicBezTo>
                    <a:pt x="52" y="64"/>
                    <a:pt x="51" y="64"/>
                    <a:pt x="51" y="65"/>
                  </a:cubicBezTo>
                  <a:cubicBezTo>
                    <a:pt x="58" y="62"/>
                    <a:pt x="66" y="57"/>
                    <a:pt x="74" y="53"/>
                  </a:cubicBezTo>
                  <a:cubicBezTo>
                    <a:pt x="72" y="55"/>
                    <a:pt x="72" y="55"/>
                    <a:pt x="72" y="55"/>
                  </a:cubicBezTo>
                  <a:cubicBezTo>
                    <a:pt x="73" y="54"/>
                    <a:pt x="76" y="52"/>
                    <a:pt x="77" y="52"/>
                  </a:cubicBezTo>
                  <a:cubicBezTo>
                    <a:pt x="77" y="52"/>
                    <a:pt x="77" y="52"/>
                    <a:pt x="77" y="53"/>
                  </a:cubicBezTo>
                  <a:cubicBezTo>
                    <a:pt x="80" y="51"/>
                    <a:pt x="87" y="48"/>
                    <a:pt x="86" y="47"/>
                  </a:cubicBezTo>
                  <a:cubicBezTo>
                    <a:pt x="87" y="47"/>
                    <a:pt x="87" y="47"/>
                    <a:pt x="87" y="47"/>
                  </a:cubicBezTo>
                  <a:cubicBezTo>
                    <a:pt x="90" y="47"/>
                    <a:pt x="96" y="43"/>
                    <a:pt x="100" y="40"/>
                  </a:cubicBezTo>
                  <a:cubicBezTo>
                    <a:pt x="99" y="40"/>
                    <a:pt x="104" y="38"/>
                    <a:pt x="105" y="37"/>
                  </a:cubicBezTo>
                  <a:cubicBezTo>
                    <a:pt x="106" y="37"/>
                    <a:pt x="102" y="40"/>
                    <a:pt x="102" y="41"/>
                  </a:cubicBezTo>
                  <a:cubicBezTo>
                    <a:pt x="106" y="37"/>
                    <a:pt x="117" y="35"/>
                    <a:pt x="117" y="31"/>
                  </a:cubicBezTo>
                  <a:cubicBezTo>
                    <a:pt x="118" y="31"/>
                    <a:pt x="118" y="31"/>
                    <a:pt x="118" y="31"/>
                  </a:cubicBezTo>
                  <a:cubicBezTo>
                    <a:pt x="118" y="31"/>
                    <a:pt x="118" y="31"/>
                    <a:pt x="118" y="31"/>
                  </a:cubicBezTo>
                  <a:cubicBezTo>
                    <a:pt x="119" y="30"/>
                    <a:pt x="121" y="30"/>
                    <a:pt x="122" y="30"/>
                  </a:cubicBezTo>
                  <a:cubicBezTo>
                    <a:pt x="122" y="29"/>
                    <a:pt x="120" y="30"/>
                    <a:pt x="122" y="29"/>
                  </a:cubicBezTo>
                  <a:cubicBezTo>
                    <a:pt x="122" y="28"/>
                    <a:pt x="123" y="28"/>
                    <a:pt x="123" y="28"/>
                  </a:cubicBezTo>
                  <a:cubicBezTo>
                    <a:pt x="123" y="28"/>
                    <a:pt x="123" y="28"/>
                    <a:pt x="123" y="29"/>
                  </a:cubicBezTo>
                  <a:cubicBezTo>
                    <a:pt x="124" y="29"/>
                    <a:pt x="124" y="29"/>
                    <a:pt x="124" y="29"/>
                  </a:cubicBezTo>
                  <a:cubicBezTo>
                    <a:pt x="124" y="29"/>
                    <a:pt x="124" y="29"/>
                    <a:pt x="124" y="29"/>
                  </a:cubicBezTo>
                  <a:cubicBezTo>
                    <a:pt x="127" y="27"/>
                    <a:pt x="133" y="23"/>
                    <a:pt x="133" y="22"/>
                  </a:cubicBezTo>
                  <a:cubicBezTo>
                    <a:pt x="133" y="22"/>
                    <a:pt x="134" y="22"/>
                    <a:pt x="134" y="22"/>
                  </a:cubicBezTo>
                  <a:cubicBezTo>
                    <a:pt x="135" y="22"/>
                    <a:pt x="135" y="22"/>
                    <a:pt x="135" y="23"/>
                  </a:cubicBezTo>
                  <a:cubicBezTo>
                    <a:pt x="140" y="19"/>
                    <a:pt x="140" y="20"/>
                    <a:pt x="145" y="17"/>
                  </a:cubicBezTo>
                  <a:cubicBezTo>
                    <a:pt x="144" y="18"/>
                    <a:pt x="145" y="18"/>
                    <a:pt x="142" y="19"/>
                  </a:cubicBezTo>
                  <a:cubicBezTo>
                    <a:pt x="142" y="19"/>
                    <a:pt x="142" y="19"/>
                    <a:pt x="142" y="19"/>
                  </a:cubicBezTo>
                  <a:cubicBezTo>
                    <a:pt x="145" y="19"/>
                    <a:pt x="151" y="14"/>
                    <a:pt x="156" y="13"/>
                  </a:cubicBezTo>
                  <a:cubicBezTo>
                    <a:pt x="157" y="11"/>
                    <a:pt x="157" y="11"/>
                    <a:pt x="157" y="11"/>
                  </a:cubicBezTo>
                  <a:cubicBezTo>
                    <a:pt x="158" y="10"/>
                    <a:pt x="159" y="10"/>
                    <a:pt x="159" y="10"/>
                  </a:cubicBezTo>
                  <a:cubicBezTo>
                    <a:pt x="160" y="10"/>
                    <a:pt x="159" y="11"/>
                    <a:pt x="158" y="12"/>
                  </a:cubicBezTo>
                  <a:cubicBezTo>
                    <a:pt x="163" y="10"/>
                    <a:pt x="166" y="8"/>
                    <a:pt x="169" y="6"/>
                  </a:cubicBezTo>
                  <a:cubicBezTo>
                    <a:pt x="169" y="6"/>
                    <a:pt x="169" y="6"/>
                    <a:pt x="169" y="6"/>
                  </a:cubicBezTo>
                  <a:cubicBezTo>
                    <a:pt x="169" y="6"/>
                    <a:pt x="169" y="6"/>
                    <a:pt x="169" y="6"/>
                  </a:cubicBezTo>
                  <a:cubicBezTo>
                    <a:pt x="174" y="4"/>
                    <a:pt x="174" y="4"/>
                    <a:pt x="174" y="4"/>
                  </a:cubicBezTo>
                  <a:cubicBezTo>
                    <a:pt x="174" y="3"/>
                    <a:pt x="176" y="2"/>
                    <a:pt x="175" y="1"/>
                  </a:cubicBezTo>
                  <a:cubicBezTo>
                    <a:pt x="175" y="2"/>
                    <a:pt x="174" y="3"/>
                    <a:pt x="171" y="4"/>
                  </a:cubicBezTo>
                  <a:cubicBezTo>
                    <a:pt x="169" y="3"/>
                    <a:pt x="174" y="2"/>
                    <a:pt x="173" y="1"/>
                  </a:cubicBezTo>
                  <a:cubicBezTo>
                    <a:pt x="172" y="2"/>
                    <a:pt x="171" y="3"/>
                    <a:pt x="170" y="3"/>
                  </a:cubicBezTo>
                  <a:cubicBezTo>
                    <a:pt x="170" y="3"/>
                    <a:pt x="170" y="3"/>
                    <a:pt x="170" y="3"/>
                  </a:cubicBezTo>
                  <a:cubicBezTo>
                    <a:pt x="170" y="2"/>
                    <a:pt x="173" y="1"/>
                    <a:pt x="17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Rectangle 336"/>
            <p:cNvSpPr>
              <a:spLocks noChangeArrowheads="1"/>
            </p:cNvSpPr>
            <p:nvPr/>
          </p:nvSpPr>
          <p:spPr bwMode="auto">
            <a:xfrm>
              <a:off x="5990908" y="1298265"/>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337"/>
            <p:cNvSpPr>
              <a:spLocks/>
            </p:cNvSpPr>
            <p:nvPr/>
          </p:nvSpPr>
          <p:spPr bwMode="auto">
            <a:xfrm>
              <a:off x="5990908" y="129826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338"/>
            <p:cNvSpPr>
              <a:spLocks/>
            </p:cNvSpPr>
            <p:nvPr/>
          </p:nvSpPr>
          <p:spPr bwMode="auto">
            <a:xfrm>
              <a:off x="5883061" y="1343335"/>
              <a:ext cx="4829" cy="0"/>
            </a:xfrm>
            <a:custGeom>
              <a:avLst/>
              <a:gdLst>
                <a:gd name="T0" fmla="*/ 1 w 2"/>
                <a:gd name="T1" fmla="*/ 0 w 2"/>
                <a:gd name="T2" fmla="*/ 2 w 2"/>
                <a:gd name="T3" fmla="*/ 1 w 2"/>
              </a:gdLst>
              <a:ahLst/>
              <a:cxnLst>
                <a:cxn ang="0">
                  <a:pos x="T0" y="0"/>
                </a:cxn>
                <a:cxn ang="0">
                  <a:pos x="T1" y="0"/>
                </a:cxn>
                <a:cxn ang="0">
                  <a:pos x="T2" y="0"/>
                </a:cxn>
                <a:cxn ang="0">
                  <a:pos x="T3" y="0"/>
                </a:cxn>
              </a:cxnLst>
              <a:rect l="0" t="0" r="r" b="b"/>
              <a:pathLst>
                <a:path w="2">
                  <a:moveTo>
                    <a:pt x="1" y="0"/>
                  </a:moveTo>
                  <a:cubicBezTo>
                    <a:pt x="1" y="0"/>
                    <a:pt x="1" y="0"/>
                    <a:pt x="0" y="0"/>
                  </a:cubicBezTo>
                  <a:cubicBezTo>
                    <a:pt x="2" y="0"/>
                    <a:pt x="2" y="0"/>
                    <a:pt x="2" y="0"/>
                  </a:cubicBezTo>
                  <a:cubicBezTo>
                    <a:pt x="2"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339"/>
            <p:cNvSpPr>
              <a:spLocks/>
            </p:cNvSpPr>
            <p:nvPr/>
          </p:nvSpPr>
          <p:spPr bwMode="auto">
            <a:xfrm>
              <a:off x="5990908" y="1134081"/>
              <a:ext cx="268812" cy="165794"/>
            </a:xfrm>
            <a:custGeom>
              <a:avLst/>
              <a:gdLst>
                <a:gd name="T0" fmla="*/ 119 w 123"/>
                <a:gd name="T1" fmla="*/ 1 h 76"/>
                <a:gd name="T2" fmla="*/ 114 w 123"/>
                <a:gd name="T3" fmla="*/ 6 h 76"/>
                <a:gd name="T4" fmla="*/ 115 w 123"/>
                <a:gd name="T5" fmla="*/ 4 h 76"/>
                <a:gd name="T6" fmla="*/ 116 w 123"/>
                <a:gd name="T7" fmla="*/ 3 h 76"/>
                <a:gd name="T8" fmla="*/ 103 w 123"/>
                <a:gd name="T9" fmla="*/ 11 h 76"/>
                <a:gd name="T10" fmla="*/ 80 w 123"/>
                <a:gd name="T11" fmla="*/ 24 h 76"/>
                <a:gd name="T12" fmla="*/ 78 w 123"/>
                <a:gd name="T13" fmla="*/ 27 h 76"/>
                <a:gd name="T14" fmla="*/ 78 w 123"/>
                <a:gd name="T15" fmla="*/ 28 h 76"/>
                <a:gd name="T16" fmla="*/ 79 w 123"/>
                <a:gd name="T17" fmla="*/ 28 h 76"/>
                <a:gd name="T18" fmla="*/ 70 w 123"/>
                <a:gd name="T19" fmla="*/ 35 h 76"/>
                <a:gd name="T20" fmla="*/ 61 w 123"/>
                <a:gd name="T21" fmla="*/ 40 h 76"/>
                <a:gd name="T22" fmla="*/ 64 w 123"/>
                <a:gd name="T23" fmla="*/ 38 h 76"/>
                <a:gd name="T24" fmla="*/ 54 w 123"/>
                <a:gd name="T25" fmla="*/ 41 h 76"/>
                <a:gd name="T26" fmla="*/ 54 w 123"/>
                <a:gd name="T27" fmla="*/ 39 h 76"/>
                <a:gd name="T28" fmla="*/ 54 w 123"/>
                <a:gd name="T29" fmla="*/ 40 h 76"/>
                <a:gd name="T30" fmla="*/ 53 w 123"/>
                <a:gd name="T31" fmla="*/ 40 h 76"/>
                <a:gd name="T32" fmla="*/ 53 w 123"/>
                <a:gd name="T33" fmla="*/ 39 h 76"/>
                <a:gd name="T34" fmla="*/ 47 w 123"/>
                <a:gd name="T35" fmla="*/ 47 h 76"/>
                <a:gd name="T36" fmla="*/ 43 w 123"/>
                <a:gd name="T37" fmla="*/ 48 h 76"/>
                <a:gd name="T38" fmla="*/ 36 w 123"/>
                <a:gd name="T39" fmla="*/ 49 h 76"/>
                <a:gd name="T40" fmla="*/ 19 w 123"/>
                <a:gd name="T41" fmla="*/ 61 h 76"/>
                <a:gd name="T42" fmla="*/ 8 w 123"/>
                <a:gd name="T43" fmla="*/ 70 h 76"/>
                <a:gd name="T44" fmla="*/ 0 w 123"/>
                <a:gd name="T45" fmla="*/ 72 h 76"/>
                <a:gd name="T46" fmla="*/ 0 w 123"/>
                <a:gd name="T47" fmla="*/ 75 h 76"/>
                <a:gd name="T48" fmla="*/ 2 w 123"/>
                <a:gd name="T49" fmla="*/ 75 h 76"/>
                <a:gd name="T50" fmla="*/ 3 w 123"/>
                <a:gd name="T51" fmla="*/ 75 h 76"/>
                <a:gd name="T52" fmla="*/ 5 w 123"/>
                <a:gd name="T53" fmla="*/ 75 h 76"/>
                <a:gd name="T54" fmla="*/ 10 w 123"/>
                <a:gd name="T55" fmla="*/ 72 h 76"/>
                <a:gd name="T56" fmla="*/ 17 w 123"/>
                <a:gd name="T57" fmla="*/ 68 h 76"/>
                <a:gd name="T58" fmla="*/ 19 w 123"/>
                <a:gd name="T59" fmla="*/ 65 h 76"/>
                <a:gd name="T60" fmla="*/ 21 w 123"/>
                <a:gd name="T61" fmla="*/ 61 h 76"/>
                <a:gd name="T62" fmla="*/ 24 w 123"/>
                <a:gd name="T63" fmla="*/ 63 h 76"/>
                <a:gd name="T64" fmla="*/ 24 w 123"/>
                <a:gd name="T65" fmla="*/ 64 h 76"/>
                <a:gd name="T66" fmla="*/ 28 w 123"/>
                <a:gd name="T67" fmla="*/ 59 h 76"/>
                <a:gd name="T68" fmla="*/ 39 w 123"/>
                <a:gd name="T69" fmla="*/ 53 h 76"/>
                <a:gd name="T70" fmla="*/ 37 w 123"/>
                <a:gd name="T71" fmla="*/ 54 h 76"/>
                <a:gd name="T72" fmla="*/ 31 w 123"/>
                <a:gd name="T73" fmla="*/ 60 h 76"/>
                <a:gd name="T74" fmla="*/ 33 w 123"/>
                <a:gd name="T75" fmla="*/ 58 h 76"/>
                <a:gd name="T76" fmla="*/ 29 w 123"/>
                <a:gd name="T77" fmla="*/ 62 h 76"/>
                <a:gd name="T78" fmla="*/ 58 w 123"/>
                <a:gd name="T79" fmla="*/ 44 h 76"/>
                <a:gd name="T80" fmla="*/ 123 w 123"/>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76">
                  <a:moveTo>
                    <a:pt x="123" y="0"/>
                  </a:moveTo>
                  <a:cubicBezTo>
                    <a:pt x="122" y="0"/>
                    <a:pt x="120" y="1"/>
                    <a:pt x="119" y="1"/>
                  </a:cubicBezTo>
                  <a:cubicBezTo>
                    <a:pt x="119" y="1"/>
                    <a:pt x="119" y="1"/>
                    <a:pt x="119" y="1"/>
                  </a:cubicBezTo>
                  <a:cubicBezTo>
                    <a:pt x="118" y="2"/>
                    <a:pt x="116" y="4"/>
                    <a:pt x="114" y="6"/>
                  </a:cubicBezTo>
                  <a:cubicBezTo>
                    <a:pt x="113" y="5"/>
                    <a:pt x="116" y="4"/>
                    <a:pt x="116" y="4"/>
                  </a:cubicBezTo>
                  <a:cubicBezTo>
                    <a:pt x="116" y="4"/>
                    <a:pt x="115" y="4"/>
                    <a:pt x="115" y="4"/>
                  </a:cubicBezTo>
                  <a:cubicBezTo>
                    <a:pt x="115" y="4"/>
                    <a:pt x="115" y="4"/>
                    <a:pt x="115" y="4"/>
                  </a:cubicBezTo>
                  <a:cubicBezTo>
                    <a:pt x="115" y="4"/>
                    <a:pt x="115" y="3"/>
                    <a:pt x="116" y="3"/>
                  </a:cubicBezTo>
                  <a:cubicBezTo>
                    <a:pt x="112" y="4"/>
                    <a:pt x="106" y="8"/>
                    <a:pt x="104" y="11"/>
                  </a:cubicBezTo>
                  <a:cubicBezTo>
                    <a:pt x="104" y="11"/>
                    <a:pt x="104" y="11"/>
                    <a:pt x="103" y="11"/>
                  </a:cubicBezTo>
                  <a:cubicBezTo>
                    <a:pt x="102" y="11"/>
                    <a:pt x="106" y="9"/>
                    <a:pt x="107" y="7"/>
                  </a:cubicBezTo>
                  <a:cubicBezTo>
                    <a:pt x="97" y="13"/>
                    <a:pt x="90" y="18"/>
                    <a:pt x="80" y="24"/>
                  </a:cubicBezTo>
                  <a:cubicBezTo>
                    <a:pt x="81" y="25"/>
                    <a:pt x="80" y="25"/>
                    <a:pt x="79" y="27"/>
                  </a:cubicBezTo>
                  <a:cubicBezTo>
                    <a:pt x="78" y="27"/>
                    <a:pt x="78" y="27"/>
                    <a:pt x="78" y="27"/>
                  </a:cubicBezTo>
                  <a:cubicBezTo>
                    <a:pt x="78" y="27"/>
                    <a:pt x="78" y="27"/>
                    <a:pt x="78" y="27"/>
                  </a:cubicBezTo>
                  <a:cubicBezTo>
                    <a:pt x="78" y="27"/>
                    <a:pt x="78" y="27"/>
                    <a:pt x="78" y="28"/>
                  </a:cubicBezTo>
                  <a:cubicBezTo>
                    <a:pt x="78" y="28"/>
                    <a:pt x="78" y="28"/>
                    <a:pt x="78" y="28"/>
                  </a:cubicBezTo>
                  <a:cubicBezTo>
                    <a:pt x="79" y="28"/>
                    <a:pt x="79" y="28"/>
                    <a:pt x="79" y="28"/>
                  </a:cubicBezTo>
                  <a:cubicBezTo>
                    <a:pt x="73" y="30"/>
                    <a:pt x="74" y="33"/>
                    <a:pt x="70" y="36"/>
                  </a:cubicBezTo>
                  <a:cubicBezTo>
                    <a:pt x="70" y="35"/>
                    <a:pt x="70" y="35"/>
                    <a:pt x="70" y="35"/>
                  </a:cubicBezTo>
                  <a:cubicBezTo>
                    <a:pt x="67" y="37"/>
                    <a:pt x="66" y="38"/>
                    <a:pt x="63" y="40"/>
                  </a:cubicBezTo>
                  <a:cubicBezTo>
                    <a:pt x="62" y="40"/>
                    <a:pt x="61" y="40"/>
                    <a:pt x="61" y="40"/>
                  </a:cubicBezTo>
                  <a:cubicBezTo>
                    <a:pt x="60" y="40"/>
                    <a:pt x="67" y="37"/>
                    <a:pt x="65" y="36"/>
                  </a:cubicBezTo>
                  <a:cubicBezTo>
                    <a:pt x="64" y="38"/>
                    <a:pt x="64" y="38"/>
                    <a:pt x="64" y="38"/>
                  </a:cubicBezTo>
                  <a:cubicBezTo>
                    <a:pt x="64" y="37"/>
                    <a:pt x="65" y="35"/>
                    <a:pt x="66" y="34"/>
                  </a:cubicBezTo>
                  <a:cubicBezTo>
                    <a:pt x="62" y="37"/>
                    <a:pt x="59" y="37"/>
                    <a:pt x="54" y="41"/>
                  </a:cubicBezTo>
                  <a:cubicBezTo>
                    <a:pt x="54" y="40"/>
                    <a:pt x="58" y="37"/>
                    <a:pt x="60" y="36"/>
                  </a:cubicBezTo>
                  <a:cubicBezTo>
                    <a:pt x="58" y="37"/>
                    <a:pt x="55" y="39"/>
                    <a:pt x="54" y="39"/>
                  </a:cubicBezTo>
                  <a:cubicBezTo>
                    <a:pt x="54" y="39"/>
                    <a:pt x="54" y="39"/>
                    <a:pt x="54" y="39"/>
                  </a:cubicBezTo>
                  <a:cubicBezTo>
                    <a:pt x="54" y="40"/>
                    <a:pt x="54" y="40"/>
                    <a:pt x="54" y="40"/>
                  </a:cubicBezTo>
                  <a:cubicBezTo>
                    <a:pt x="54" y="41"/>
                    <a:pt x="53" y="41"/>
                    <a:pt x="53" y="41"/>
                  </a:cubicBezTo>
                  <a:cubicBezTo>
                    <a:pt x="53" y="41"/>
                    <a:pt x="53" y="40"/>
                    <a:pt x="53" y="40"/>
                  </a:cubicBezTo>
                  <a:cubicBezTo>
                    <a:pt x="53" y="39"/>
                    <a:pt x="53" y="39"/>
                    <a:pt x="53" y="39"/>
                  </a:cubicBezTo>
                  <a:cubicBezTo>
                    <a:pt x="53" y="39"/>
                    <a:pt x="53" y="39"/>
                    <a:pt x="53" y="39"/>
                  </a:cubicBezTo>
                  <a:cubicBezTo>
                    <a:pt x="45" y="44"/>
                    <a:pt x="54" y="42"/>
                    <a:pt x="47" y="47"/>
                  </a:cubicBezTo>
                  <a:cubicBezTo>
                    <a:pt x="47" y="47"/>
                    <a:pt x="47" y="47"/>
                    <a:pt x="47" y="47"/>
                  </a:cubicBezTo>
                  <a:cubicBezTo>
                    <a:pt x="46" y="47"/>
                    <a:pt x="44" y="49"/>
                    <a:pt x="42" y="50"/>
                  </a:cubicBezTo>
                  <a:cubicBezTo>
                    <a:pt x="44" y="48"/>
                    <a:pt x="43" y="48"/>
                    <a:pt x="43" y="48"/>
                  </a:cubicBezTo>
                  <a:cubicBezTo>
                    <a:pt x="41" y="51"/>
                    <a:pt x="39" y="49"/>
                    <a:pt x="35" y="52"/>
                  </a:cubicBezTo>
                  <a:cubicBezTo>
                    <a:pt x="34" y="52"/>
                    <a:pt x="36" y="50"/>
                    <a:pt x="36" y="49"/>
                  </a:cubicBezTo>
                  <a:cubicBezTo>
                    <a:pt x="34" y="51"/>
                    <a:pt x="30" y="54"/>
                    <a:pt x="30" y="55"/>
                  </a:cubicBezTo>
                  <a:cubicBezTo>
                    <a:pt x="25" y="58"/>
                    <a:pt x="22" y="59"/>
                    <a:pt x="19" y="61"/>
                  </a:cubicBezTo>
                  <a:cubicBezTo>
                    <a:pt x="22" y="59"/>
                    <a:pt x="19" y="60"/>
                    <a:pt x="21" y="57"/>
                  </a:cubicBezTo>
                  <a:cubicBezTo>
                    <a:pt x="19" y="60"/>
                    <a:pt x="12" y="66"/>
                    <a:pt x="8" y="70"/>
                  </a:cubicBezTo>
                  <a:cubicBezTo>
                    <a:pt x="7" y="69"/>
                    <a:pt x="6" y="69"/>
                    <a:pt x="6" y="68"/>
                  </a:cubicBezTo>
                  <a:cubicBezTo>
                    <a:pt x="1" y="70"/>
                    <a:pt x="5" y="70"/>
                    <a:pt x="0" y="72"/>
                  </a:cubicBezTo>
                  <a:cubicBezTo>
                    <a:pt x="3" y="71"/>
                    <a:pt x="3" y="71"/>
                    <a:pt x="3" y="71"/>
                  </a:cubicBezTo>
                  <a:cubicBezTo>
                    <a:pt x="0" y="73"/>
                    <a:pt x="1" y="74"/>
                    <a:pt x="0" y="75"/>
                  </a:cubicBezTo>
                  <a:cubicBezTo>
                    <a:pt x="6" y="72"/>
                    <a:pt x="6" y="72"/>
                    <a:pt x="6" y="72"/>
                  </a:cubicBezTo>
                  <a:cubicBezTo>
                    <a:pt x="7" y="72"/>
                    <a:pt x="3" y="74"/>
                    <a:pt x="2" y="75"/>
                  </a:cubicBezTo>
                  <a:cubicBezTo>
                    <a:pt x="1" y="76"/>
                    <a:pt x="1" y="76"/>
                    <a:pt x="2" y="76"/>
                  </a:cubicBezTo>
                  <a:cubicBezTo>
                    <a:pt x="2" y="76"/>
                    <a:pt x="3" y="75"/>
                    <a:pt x="3" y="75"/>
                  </a:cubicBezTo>
                  <a:cubicBezTo>
                    <a:pt x="4" y="75"/>
                    <a:pt x="5" y="75"/>
                    <a:pt x="5" y="75"/>
                  </a:cubicBezTo>
                  <a:cubicBezTo>
                    <a:pt x="5" y="75"/>
                    <a:pt x="5" y="75"/>
                    <a:pt x="5" y="75"/>
                  </a:cubicBezTo>
                  <a:cubicBezTo>
                    <a:pt x="6" y="74"/>
                    <a:pt x="8" y="73"/>
                    <a:pt x="10" y="72"/>
                  </a:cubicBezTo>
                  <a:cubicBezTo>
                    <a:pt x="10" y="72"/>
                    <a:pt x="10" y="72"/>
                    <a:pt x="10" y="72"/>
                  </a:cubicBezTo>
                  <a:cubicBezTo>
                    <a:pt x="13" y="71"/>
                    <a:pt x="14" y="69"/>
                    <a:pt x="17" y="68"/>
                  </a:cubicBezTo>
                  <a:cubicBezTo>
                    <a:pt x="17" y="68"/>
                    <a:pt x="17" y="68"/>
                    <a:pt x="17" y="68"/>
                  </a:cubicBezTo>
                  <a:cubicBezTo>
                    <a:pt x="18" y="67"/>
                    <a:pt x="18" y="66"/>
                    <a:pt x="20" y="65"/>
                  </a:cubicBezTo>
                  <a:cubicBezTo>
                    <a:pt x="19" y="65"/>
                    <a:pt x="19" y="65"/>
                    <a:pt x="19" y="65"/>
                  </a:cubicBezTo>
                  <a:cubicBezTo>
                    <a:pt x="20" y="64"/>
                    <a:pt x="24" y="60"/>
                    <a:pt x="22" y="60"/>
                  </a:cubicBezTo>
                  <a:cubicBezTo>
                    <a:pt x="22" y="60"/>
                    <a:pt x="22" y="61"/>
                    <a:pt x="21" y="61"/>
                  </a:cubicBezTo>
                  <a:cubicBezTo>
                    <a:pt x="28" y="58"/>
                    <a:pt x="28" y="58"/>
                    <a:pt x="28" y="58"/>
                  </a:cubicBezTo>
                  <a:cubicBezTo>
                    <a:pt x="28" y="59"/>
                    <a:pt x="27" y="61"/>
                    <a:pt x="24" y="63"/>
                  </a:cubicBezTo>
                  <a:cubicBezTo>
                    <a:pt x="24" y="63"/>
                    <a:pt x="24" y="63"/>
                    <a:pt x="24" y="63"/>
                  </a:cubicBezTo>
                  <a:cubicBezTo>
                    <a:pt x="24" y="64"/>
                    <a:pt x="24" y="64"/>
                    <a:pt x="24" y="64"/>
                  </a:cubicBezTo>
                  <a:cubicBezTo>
                    <a:pt x="27" y="63"/>
                    <a:pt x="31" y="59"/>
                    <a:pt x="29" y="59"/>
                  </a:cubicBezTo>
                  <a:cubicBezTo>
                    <a:pt x="29" y="59"/>
                    <a:pt x="29" y="59"/>
                    <a:pt x="28" y="59"/>
                  </a:cubicBezTo>
                  <a:cubicBezTo>
                    <a:pt x="30" y="55"/>
                    <a:pt x="38" y="54"/>
                    <a:pt x="42" y="50"/>
                  </a:cubicBezTo>
                  <a:cubicBezTo>
                    <a:pt x="42" y="50"/>
                    <a:pt x="40" y="52"/>
                    <a:pt x="39" y="53"/>
                  </a:cubicBezTo>
                  <a:cubicBezTo>
                    <a:pt x="38" y="54"/>
                    <a:pt x="38" y="54"/>
                    <a:pt x="37" y="54"/>
                  </a:cubicBezTo>
                  <a:cubicBezTo>
                    <a:pt x="37" y="54"/>
                    <a:pt x="37" y="54"/>
                    <a:pt x="37" y="54"/>
                  </a:cubicBezTo>
                  <a:cubicBezTo>
                    <a:pt x="31" y="58"/>
                    <a:pt x="39" y="56"/>
                    <a:pt x="32" y="59"/>
                  </a:cubicBezTo>
                  <a:cubicBezTo>
                    <a:pt x="32" y="59"/>
                    <a:pt x="32" y="60"/>
                    <a:pt x="31" y="60"/>
                  </a:cubicBezTo>
                  <a:cubicBezTo>
                    <a:pt x="31" y="60"/>
                    <a:pt x="32" y="59"/>
                    <a:pt x="32" y="59"/>
                  </a:cubicBezTo>
                  <a:cubicBezTo>
                    <a:pt x="32" y="58"/>
                    <a:pt x="33" y="58"/>
                    <a:pt x="33" y="58"/>
                  </a:cubicBezTo>
                  <a:cubicBezTo>
                    <a:pt x="32" y="58"/>
                    <a:pt x="32" y="58"/>
                    <a:pt x="31" y="59"/>
                  </a:cubicBezTo>
                  <a:cubicBezTo>
                    <a:pt x="29" y="62"/>
                    <a:pt x="29" y="62"/>
                    <a:pt x="29" y="62"/>
                  </a:cubicBezTo>
                  <a:cubicBezTo>
                    <a:pt x="31" y="61"/>
                    <a:pt x="34" y="59"/>
                    <a:pt x="36" y="57"/>
                  </a:cubicBezTo>
                  <a:cubicBezTo>
                    <a:pt x="48" y="48"/>
                    <a:pt x="58" y="44"/>
                    <a:pt x="58" y="44"/>
                  </a:cubicBezTo>
                  <a:cubicBezTo>
                    <a:pt x="77" y="33"/>
                    <a:pt x="96" y="20"/>
                    <a:pt x="114" y="8"/>
                  </a:cubicBezTo>
                  <a:cubicBezTo>
                    <a:pt x="120" y="4"/>
                    <a:pt x="122" y="3"/>
                    <a:pt x="123" y="0"/>
                  </a:cubicBezTo>
                  <a:cubicBezTo>
                    <a:pt x="123" y="0"/>
                    <a:pt x="123" y="0"/>
                    <a:pt x="12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340"/>
            <p:cNvSpPr>
              <a:spLocks/>
            </p:cNvSpPr>
            <p:nvPr/>
          </p:nvSpPr>
          <p:spPr bwMode="auto">
            <a:xfrm>
              <a:off x="6259720" y="11340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341"/>
            <p:cNvSpPr>
              <a:spLocks/>
            </p:cNvSpPr>
            <p:nvPr/>
          </p:nvSpPr>
          <p:spPr bwMode="auto">
            <a:xfrm>
              <a:off x="6251672" y="11356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342"/>
            <p:cNvSpPr>
              <a:spLocks/>
            </p:cNvSpPr>
            <p:nvPr/>
          </p:nvSpPr>
          <p:spPr bwMode="auto">
            <a:xfrm>
              <a:off x="5918474" y="1325629"/>
              <a:ext cx="6439" cy="482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1" y="1"/>
                    <a:pt x="2"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343"/>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344"/>
            <p:cNvSpPr>
              <a:spLocks/>
            </p:cNvSpPr>
            <p:nvPr/>
          </p:nvSpPr>
          <p:spPr bwMode="auto">
            <a:xfrm>
              <a:off x="5950667" y="1306313"/>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345"/>
            <p:cNvSpPr>
              <a:spLocks/>
            </p:cNvSpPr>
            <p:nvPr/>
          </p:nvSpPr>
          <p:spPr bwMode="auto">
            <a:xfrm>
              <a:off x="5950667" y="1304704"/>
              <a:ext cx="6439" cy="1610"/>
            </a:xfrm>
            <a:custGeom>
              <a:avLst/>
              <a:gdLst>
                <a:gd name="T0" fmla="*/ 2 w 3"/>
                <a:gd name="T1" fmla="*/ 0 h 1"/>
                <a:gd name="T2" fmla="*/ 1 w 3"/>
                <a:gd name="T3" fmla="*/ 0 h 1"/>
                <a:gd name="T4" fmla="*/ 0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2" y="0"/>
                    <a:pt x="1" y="0"/>
                  </a:cubicBezTo>
                  <a:cubicBezTo>
                    <a:pt x="2" y="0"/>
                    <a:pt x="1" y="1"/>
                    <a:pt x="0" y="1"/>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346"/>
            <p:cNvSpPr>
              <a:spLocks/>
            </p:cNvSpPr>
            <p:nvPr/>
          </p:nvSpPr>
          <p:spPr bwMode="auto">
            <a:xfrm>
              <a:off x="5385679" y="1591222"/>
              <a:ext cx="9658" cy="4829"/>
            </a:xfrm>
            <a:custGeom>
              <a:avLst/>
              <a:gdLst>
                <a:gd name="T0" fmla="*/ 4 w 4"/>
                <a:gd name="T1" fmla="*/ 0 h 2"/>
                <a:gd name="T2" fmla="*/ 2 w 4"/>
                <a:gd name="T3" fmla="*/ 0 h 2"/>
                <a:gd name="T4" fmla="*/ 1 w 4"/>
                <a:gd name="T5" fmla="*/ 2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0"/>
                    <a:pt x="2" y="0"/>
                    <a:pt x="2" y="0"/>
                  </a:cubicBezTo>
                  <a:cubicBezTo>
                    <a:pt x="2" y="1"/>
                    <a:pt x="0" y="2"/>
                    <a:pt x="1" y="2"/>
                  </a:cubicBezTo>
                  <a:cubicBezTo>
                    <a:pt x="1" y="2"/>
                    <a:pt x="1" y="2"/>
                    <a:pt x="1"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Freeform 347"/>
            <p:cNvSpPr>
              <a:spLocks/>
            </p:cNvSpPr>
            <p:nvPr/>
          </p:nvSpPr>
          <p:spPr bwMode="auto">
            <a:xfrm>
              <a:off x="5406605" y="1578345"/>
              <a:ext cx="8048" cy="8048"/>
            </a:xfrm>
            <a:custGeom>
              <a:avLst/>
              <a:gdLst>
                <a:gd name="T0" fmla="*/ 4 w 4"/>
                <a:gd name="T1" fmla="*/ 0 h 4"/>
                <a:gd name="T2" fmla="*/ 0 w 4"/>
                <a:gd name="T3" fmla="*/ 4 h 4"/>
                <a:gd name="T4" fmla="*/ 3 w 4"/>
                <a:gd name="T5" fmla="*/ 3 h 4"/>
                <a:gd name="T6" fmla="*/ 4 w 4"/>
                <a:gd name="T7" fmla="*/ 0 h 4"/>
              </a:gdLst>
              <a:ahLst/>
              <a:cxnLst>
                <a:cxn ang="0">
                  <a:pos x="T0" y="T1"/>
                </a:cxn>
                <a:cxn ang="0">
                  <a:pos x="T2" y="T3"/>
                </a:cxn>
                <a:cxn ang="0">
                  <a:pos x="T4" y="T5"/>
                </a:cxn>
                <a:cxn ang="0">
                  <a:pos x="T6" y="T7"/>
                </a:cxn>
              </a:cxnLst>
              <a:rect l="0" t="0" r="r" b="b"/>
              <a:pathLst>
                <a:path w="4" h="4">
                  <a:moveTo>
                    <a:pt x="4" y="0"/>
                  </a:moveTo>
                  <a:cubicBezTo>
                    <a:pt x="1" y="2"/>
                    <a:pt x="3" y="2"/>
                    <a:pt x="0" y="4"/>
                  </a:cubicBezTo>
                  <a:cubicBezTo>
                    <a:pt x="3" y="3"/>
                    <a:pt x="3" y="3"/>
                    <a:pt x="3" y="3"/>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348"/>
            <p:cNvSpPr>
              <a:spLocks/>
            </p:cNvSpPr>
            <p:nvPr/>
          </p:nvSpPr>
          <p:spPr bwMode="auto">
            <a:xfrm>
              <a:off x="5422701" y="1578345"/>
              <a:ext cx="3219"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Freeform 349"/>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350"/>
            <p:cNvSpPr>
              <a:spLocks/>
            </p:cNvSpPr>
            <p:nvPr/>
          </p:nvSpPr>
          <p:spPr bwMode="auto">
            <a:xfrm>
              <a:off x="5419482" y="1573516"/>
              <a:ext cx="8048" cy="6439"/>
            </a:xfrm>
            <a:custGeom>
              <a:avLst/>
              <a:gdLst>
                <a:gd name="T0" fmla="*/ 4 w 5"/>
                <a:gd name="T1" fmla="*/ 0 h 4"/>
                <a:gd name="T2" fmla="*/ 0 w 5"/>
                <a:gd name="T3" fmla="*/ 4 h 4"/>
                <a:gd name="T4" fmla="*/ 1 w 5"/>
                <a:gd name="T5" fmla="*/ 3 h 4"/>
                <a:gd name="T6" fmla="*/ 4 w 5"/>
                <a:gd name="T7" fmla="*/ 3 h 4"/>
                <a:gd name="T8" fmla="*/ 5 w 5"/>
                <a:gd name="T9" fmla="*/ 2 h 4"/>
                <a:gd name="T10" fmla="*/ 4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3"/>
                  </a:lnTo>
                  <a:lnTo>
                    <a:pt x="4" y="3"/>
                  </a:lnTo>
                  <a:lnTo>
                    <a:pt x="5" y="2"/>
                  </a:lnTo>
                  <a:lnTo>
                    <a:pt x="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351"/>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352"/>
            <p:cNvSpPr>
              <a:spLocks/>
            </p:cNvSpPr>
            <p:nvPr/>
          </p:nvSpPr>
          <p:spPr bwMode="auto">
            <a:xfrm>
              <a:off x="5429140" y="1573516"/>
              <a:ext cx="3219"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353"/>
            <p:cNvSpPr>
              <a:spLocks/>
            </p:cNvSpPr>
            <p:nvPr/>
          </p:nvSpPr>
          <p:spPr bwMode="auto">
            <a:xfrm>
              <a:off x="5432359" y="1565467"/>
              <a:ext cx="19316" cy="8048"/>
            </a:xfrm>
            <a:custGeom>
              <a:avLst/>
              <a:gdLst>
                <a:gd name="T0" fmla="*/ 9 w 9"/>
                <a:gd name="T1" fmla="*/ 0 h 4"/>
                <a:gd name="T2" fmla="*/ 3 w 9"/>
                <a:gd name="T3" fmla="*/ 3 h 4"/>
                <a:gd name="T4" fmla="*/ 4 w 9"/>
                <a:gd name="T5" fmla="*/ 2 h 4"/>
                <a:gd name="T6" fmla="*/ 0 w 9"/>
                <a:gd name="T7" fmla="*/ 4 h 4"/>
                <a:gd name="T8" fmla="*/ 1 w 9"/>
                <a:gd name="T9" fmla="*/ 4 h 4"/>
                <a:gd name="T10" fmla="*/ 6 w 9"/>
                <a:gd name="T11" fmla="*/ 2 h 4"/>
                <a:gd name="T12" fmla="*/ 6 w 9"/>
                <a:gd name="T13" fmla="*/ 2 h 4"/>
                <a:gd name="T14" fmla="*/ 7 w 9"/>
                <a:gd name="T15" fmla="*/ 1 h 4"/>
                <a:gd name="T16" fmla="*/ 7 w 9"/>
                <a:gd name="T17" fmla="*/ 1 h 4"/>
                <a:gd name="T18" fmla="*/ 8 w 9"/>
                <a:gd name="T19" fmla="*/ 1 h 4"/>
                <a:gd name="T20" fmla="*/ 8 w 9"/>
                <a:gd name="T21" fmla="*/ 1 h 4"/>
                <a:gd name="T22" fmla="*/ 8 w 9"/>
                <a:gd name="T23" fmla="*/ 1 h 4"/>
                <a:gd name="T24" fmla="*/ 9 w 9"/>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
                  <a:moveTo>
                    <a:pt x="9" y="0"/>
                  </a:moveTo>
                  <a:cubicBezTo>
                    <a:pt x="5" y="1"/>
                    <a:pt x="6" y="2"/>
                    <a:pt x="3" y="3"/>
                  </a:cubicBezTo>
                  <a:cubicBezTo>
                    <a:pt x="4" y="2"/>
                    <a:pt x="5" y="2"/>
                    <a:pt x="4" y="2"/>
                  </a:cubicBezTo>
                  <a:cubicBezTo>
                    <a:pt x="4" y="2"/>
                    <a:pt x="1" y="4"/>
                    <a:pt x="0" y="4"/>
                  </a:cubicBezTo>
                  <a:cubicBezTo>
                    <a:pt x="0" y="4"/>
                    <a:pt x="1" y="4"/>
                    <a:pt x="1" y="4"/>
                  </a:cubicBezTo>
                  <a:cubicBezTo>
                    <a:pt x="2" y="4"/>
                    <a:pt x="4" y="3"/>
                    <a:pt x="6" y="2"/>
                  </a:cubicBezTo>
                  <a:cubicBezTo>
                    <a:pt x="6" y="2"/>
                    <a:pt x="6" y="2"/>
                    <a:pt x="6" y="2"/>
                  </a:cubicBezTo>
                  <a:cubicBezTo>
                    <a:pt x="7" y="1"/>
                    <a:pt x="7" y="1"/>
                    <a:pt x="7" y="1"/>
                  </a:cubicBezTo>
                  <a:cubicBezTo>
                    <a:pt x="7" y="1"/>
                    <a:pt x="7" y="1"/>
                    <a:pt x="7" y="1"/>
                  </a:cubicBezTo>
                  <a:cubicBezTo>
                    <a:pt x="7" y="1"/>
                    <a:pt x="8" y="1"/>
                    <a:pt x="8" y="1"/>
                  </a:cubicBezTo>
                  <a:cubicBezTo>
                    <a:pt x="8" y="1"/>
                    <a:pt x="8" y="1"/>
                    <a:pt x="8" y="1"/>
                  </a:cubicBezTo>
                  <a:cubicBezTo>
                    <a:pt x="8" y="1"/>
                    <a:pt x="8" y="1"/>
                    <a:pt x="8" y="1"/>
                  </a:cubicBezTo>
                  <a:cubicBezTo>
                    <a:pt x="7" y="1"/>
                    <a:pt x="9" y="0"/>
                    <a:pt x="9"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354"/>
            <p:cNvSpPr>
              <a:spLocks/>
            </p:cNvSpPr>
            <p:nvPr/>
          </p:nvSpPr>
          <p:spPr bwMode="auto">
            <a:xfrm>
              <a:off x="5456504" y="1546151"/>
              <a:ext cx="30583" cy="14487"/>
            </a:xfrm>
            <a:custGeom>
              <a:avLst/>
              <a:gdLst>
                <a:gd name="T0" fmla="*/ 13 w 14"/>
                <a:gd name="T1" fmla="*/ 0 h 7"/>
                <a:gd name="T2" fmla="*/ 12 w 14"/>
                <a:gd name="T3" fmla="*/ 0 h 7"/>
                <a:gd name="T4" fmla="*/ 10 w 14"/>
                <a:gd name="T5" fmla="*/ 3 h 7"/>
                <a:gd name="T6" fmla="*/ 10 w 14"/>
                <a:gd name="T7" fmla="*/ 3 h 7"/>
                <a:gd name="T8" fmla="*/ 8 w 14"/>
                <a:gd name="T9" fmla="*/ 3 h 7"/>
                <a:gd name="T10" fmla="*/ 6 w 14"/>
                <a:gd name="T11" fmla="*/ 4 h 7"/>
                <a:gd name="T12" fmla="*/ 6 w 14"/>
                <a:gd name="T13" fmla="*/ 4 h 7"/>
                <a:gd name="T14" fmla="*/ 3 w 14"/>
                <a:gd name="T15" fmla="*/ 6 h 7"/>
                <a:gd name="T16" fmla="*/ 0 w 14"/>
                <a:gd name="T17" fmla="*/ 7 h 7"/>
                <a:gd name="T18" fmla="*/ 10 w 14"/>
                <a:gd name="T19" fmla="*/ 3 h 7"/>
                <a:gd name="T20" fmla="*/ 8 w 14"/>
                <a:gd name="T21" fmla="*/ 4 h 7"/>
                <a:gd name="T22" fmla="*/ 12 w 14"/>
                <a:gd name="T23" fmla="*/ 3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3"/>
                    <a:pt x="10" y="3"/>
                    <a:pt x="10" y="3"/>
                  </a:cubicBezTo>
                  <a:cubicBezTo>
                    <a:pt x="10" y="3"/>
                    <a:pt x="10" y="3"/>
                    <a:pt x="10" y="3"/>
                  </a:cubicBezTo>
                  <a:cubicBezTo>
                    <a:pt x="10" y="3"/>
                    <a:pt x="9" y="3"/>
                    <a:pt x="8" y="3"/>
                  </a:cubicBezTo>
                  <a:cubicBezTo>
                    <a:pt x="7" y="3"/>
                    <a:pt x="7" y="4"/>
                    <a:pt x="6" y="4"/>
                  </a:cubicBezTo>
                  <a:cubicBezTo>
                    <a:pt x="6" y="4"/>
                    <a:pt x="6" y="4"/>
                    <a:pt x="6" y="4"/>
                  </a:cubicBezTo>
                  <a:cubicBezTo>
                    <a:pt x="4" y="4"/>
                    <a:pt x="4" y="5"/>
                    <a:pt x="3" y="6"/>
                  </a:cubicBezTo>
                  <a:cubicBezTo>
                    <a:pt x="2" y="6"/>
                    <a:pt x="1" y="6"/>
                    <a:pt x="0" y="7"/>
                  </a:cubicBezTo>
                  <a:cubicBezTo>
                    <a:pt x="6" y="5"/>
                    <a:pt x="5" y="6"/>
                    <a:pt x="10" y="3"/>
                  </a:cubicBezTo>
                  <a:cubicBezTo>
                    <a:pt x="10" y="4"/>
                    <a:pt x="9" y="4"/>
                    <a:pt x="8" y="4"/>
                  </a:cubicBezTo>
                  <a:cubicBezTo>
                    <a:pt x="12" y="3"/>
                    <a:pt x="12" y="3"/>
                    <a:pt x="12" y="3"/>
                  </a:cubicBezTo>
                  <a:cubicBezTo>
                    <a:pt x="12" y="2"/>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355"/>
            <p:cNvSpPr>
              <a:spLocks/>
            </p:cNvSpPr>
            <p:nvPr/>
          </p:nvSpPr>
          <p:spPr bwMode="auto">
            <a:xfrm>
              <a:off x="5487087" y="1541323"/>
              <a:ext cx="12877" cy="6439"/>
            </a:xfrm>
            <a:custGeom>
              <a:avLst/>
              <a:gdLst>
                <a:gd name="T0" fmla="*/ 6 w 6"/>
                <a:gd name="T1" fmla="*/ 0 h 3"/>
                <a:gd name="T2" fmla="*/ 4 w 6"/>
                <a:gd name="T3" fmla="*/ 1 h 3"/>
                <a:gd name="T4" fmla="*/ 3 w 6"/>
                <a:gd name="T5" fmla="*/ 1 h 3"/>
                <a:gd name="T6" fmla="*/ 1 w 6"/>
                <a:gd name="T7" fmla="*/ 3 h 3"/>
                <a:gd name="T8" fmla="*/ 1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cubicBezTo>
                    <a:pt x="5" y="0"/>
                    <a:pt x="4" y="1"/>
                    <a:pt x="4" y="1"/>
                  </a:cubicBezTo>
                  <a:cubicBezTo>
                    <a:pt x="3" y="1"/>
                    <a:pt x="3" y="1"/>
                    <a:pt x="3" y="1"/>
                  </a:cubicBezTo>
                  <a:cubicBezTo>
                    <a:pt x="1" y="2"/>
                    <a:pt x="0" y="3"/>
                    <a:pt x="1" y="3"/>
                  </a:cubicBezTo>
                  <a:cubicBezTo>
                    <a:pt x="1" y="3"/>
                    <a:pt x="1" y="3"/>
                    <a:pt x="1"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356"/>
            <p:cNvSpPr>
              <a:spLocks/>
            </p:cNvSpPr>
            <p:nvPr/>
          </p:nvSpPr>
          <p:spPr bwMode="auto">
            <a:xfrm>
              <a:off x="5501574" y="1534884"/>
              <a:ext cx="11268" cy="3219"/>
            </a:xfrm>
            <a:custGeom>
              <a:avLst/>
              <a:gdLst>
                <a:gd name="T0" fmla="*/ 5 w 5"/>
                <a:gd name="T1" fmla="*/ 0 h 2"/>
                <a:gd name="T2" fmla="*/ 3 w 5"/>
                <a:gd name="T3" fmla="*/ 1 h 2"/>
                <a:gd name="T4" fmla="*/ 3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0"/>
                    <a:pt x="3" y="1"/>
                    <a:pt x="3" y="1"/>
                  </a:cubicBezTo>
                  <a:cubicBezTo>
                    <a:pt x="3" y="1"/>
                    <a:pt x="3" y="1"/>
                    <a:pt x="3" y="1"/>
                  </a:cubicBezTo>
                  <a:cubicBezTo>
                    <a:pt x="2" y="1"/>
                    <a:pt x="2" y="1"/>
                    <a:pt x="2" y="1"/>
                  </a:cubicBezTo>
                  <a:cubicBezTo>
                    <a:pt x="2" y="1"/>
                    <a:pt x="1" y="1"/>
                    <a:pt x="0" y="2"/>
                  </a:cubicBezTo>
                  <a:cubicBezTo>
                    <a:pt x="1" y="1"/>
                    <a:pt x="4"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357"/>
            <p:cNvSpPr>
              <a:spLocks/>
            </p:cNvSpPr>
            <p:nvPr/>
          </p:nvSpPr>
          <p:spPr bwMode="auto">
            <a:xfrm>
              <a:off x="5517671" y="1517178"/>
              <a:ext cx="25754" cy="14487"/>
            </a:xfrm>
            <a:custGeom>
              <a:avLst/>
              <a:gdLst>
                <a:gd name="T0" fmla="*/ 11 w 12"/>
                <a:gd name="T1" fmla="*/ 0 h 7"/>
                <a:gd name="T2" fmla="*/ 5 w 12"/>
                <a:gd name="T3" fmla="*/ 4 h 7"/>
                <a:gd name="T4" fmla="*/ 0 w 12"/>
                <a:gd name="T5" fmla="*/ 7 h 7"/>
                <a:gd name="T6" fmla="*/ 12 w 12"/>
                <a:gd name="T7" fmla="*/ 1 h 7"/>
                <a:gd name="T8" fmla="*/ 7 w 12"/>
                <a:gd name="T9" fmla="*/ 3 h 7"/>
                <a:gd name="T10" fmla="*/ 11 w 12"/>
                <a:gd name="T11" fmla="*/ 0 h 7"/>
              </a:gdLst>
              <a:ahLst/>
              <a:cxnLst>
                <a:cxn ang="0">
                  <a:pos x="T0" y="T1"/>
                </a:cxn>
                <a:cxn ang="0">
                  <a:pos x="T2" y="T3"/>
                </a:cxn>
                <a:cxn ang="0">
                  <a:pos x="T4" y="T5"/>
                </a:cxn>
                <a:cxn ang="0">
                  <a:pos x="T6" y="T7"/>
                </a:cxn>
                <a:cxn ang="0">
                  <a:pos x="T8" y="T9"/>
                </a:cxn>
                <a:cxn ang="0">
                  <a:pos x="T10" y="T11"/>
                </a:cxn>
              </a:cxnLst>
              <a:rect l="0" t="0" r="r" b="b"/>
              <a:pathLst>
                <a:path w="12" h="7">
                  <a:moveTo>
                    <a:pt x="11" y="0"/>
                  </a:moveTo>
                  <a:cubicBezTo>
                    <a:pt x="6" y="2"/>
                    <a:pt x="8" y="2"/>
                    <a:pt x="5" y="4"/>
                  </a:cubicBezTo>
                  <a:cubicBezTo>
                    <a:pt x="3" y="5"/>
                    <a:pt x="2" y="6"/>
                    <a:pt x="0" y="7"/>
                  </a:cubicBezTo>
                  <a:cubicBezTo>
                    <a:pt x="7" y="3"/>
                    <a:pt x="8" y="5"/>
                    <a:pt x="12" y="1"/>
                  </a:cubicBezTo>
                  <a:cubicBezTo>
                    <a:pt x="7" y="3"/>
                    <a:pt x="7" y="3"/>
                    <a:pt x="7" y="3"/>
                  </a:cubicBezTo>
                  <a:cubicBezTo>
                    <a:pt x="5" y="2"/>
                    <a:pt x="9" y="1"/>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358"/>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359"/>
            <p:cNvSpPr>
              <a:spLocks/>
            </p:cNvSpPr>
            <p:nvPr/>
          </p:nvSpPr>
          <p:spPr bwMode="auto">
            <a:xfrm>
              <a:off x="5519280" y="1525226"/>
              <a:ext cx="4829" cy="4829"/>
            </a:xfrm>
            <a:custGeom>
              <a:avLst/>
              <a:gdLst>
                <a:gd name="T0" fmla="*/ 3 w 3"/>
                <a:gd name="T1" fmla="*/ 0 h 3"/>
                <a:gd name="T2" fmla="*/ 2 w 3"/>
                <a:gd name="T3" fmla="*/ 2 h 3"/>
                <a:gd name="T4" fmla="*/ 0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2" y="2"/>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360"/>
            <p:cNvSpPr>
              <a:spLocks noEditPoints="1"/>
            </p:cNvSpPr>
            <p:nvPr/>
          </p:nvSpPr>
          <p:spPr bwMode="auto">
            <a:xfrm>
              <a:off x="5543425" y="1486594"/>
              <a:ext cx="61167" cy="35412"/>
            </a:xfrm>
            <a:custGeom>
              <a:avLst/>
              <a:gdLst>
                <a:gd name="T0" fmla="*/ 1 w 28"/>
                <a:gd name="T1" fmla="*/ 15 h 16"/>
                <a:gd name="T2" fmla="*/ 0 w 28"/>
                <a:gd name="T3" fmla="*/ 16 h 16"/>
                <a:gd name="T4" fmla="*/ 1 w 28"/>
                <a:gd name="T5" fmla="*/ 15 h 16"/>
                <a:gd name="T6" fmla="*/ 4 w 28"/>
                <a:gd name="T7" fmla="*/ 12 h 16"/>
                <a:gd name="T8" fmla="*/ 4 w 28"/>
                <a:gd name="T9" fmla="*/ 12 h 16"/>
                <a:gd name="T10" fmla="*/ 4 w 28"/>
                <a:gd name="T11" fmla="*/ 12 h 16"/>
                <a:gd name="T12" fmla="*/ 28 w 28"/>
                <a:gd name="T13" fmla="*/ 0 h 16"/>
                <a:gd name="T14" fmla="*/ 24 w 28"/>
                <a:gd name="T15" fmla="*/ 3 h 16"/>
                <a:gd name="T16" fmla="*/ 25 w 28"/>
                <a:gd name="T17" fmla="*/ 1 h 16"/>
                <a:gd name="T18" fmla="*/ 23 w 28"/>
                <a:gd name="T19" fmla="*/ 3 h 16"/>
                <a:gd name="T20" fmla="*/ 21 w 28"/>
                <a:gd name="T21" fmla="*/ 4 h 16"/>
                <a:gd name="T22" fmla="*/ 21 w 28"/>
                <a:gd name="T23" fmla="*/ 4 h 16"/>
                <a:gd name="T24" fmla="*/ 16 w 28"/>
                <a:gd name="T25" fmla="*/ 8 h 16"/>
                <a:gd name="T26" fmla="*/ 16 w 28"/>
                <a:gd name="T27" fmla="*/ 8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5 w 28"/>
                <a:gd name="T43" fmla="*/ 13 h 16"/>
                <a:gd name="T44" fmla="*/ 7 w 28"/>
                <a:gd name="T45" fmla="*/ 13 h 16"/>
                <a:gd name="T46" fmla="*/ 13 w 28"/>
                <a:gd name="T47" fmla="*/ 10 h 16"/>
                <a:gd name="T48" fmla="*/ 13 w 28"/>
                <a:gd name="T49" fmla="*/ 10 h 16"/>
                <a:gd name="T50" fmla="*/ 22 w 28"/>
                <a:gd name="T51" fmla="*/ 5 h 16"/>
                <a:gd name="T52" fmla="*/ 22 w 28"/>
                <a:gd name="T53" fmla="*/ 6 h 16"/>
                <a:gd name="T54" fmla="*/ 25 w 28"/>
                <a:gd name="T55" fmla="*/ 4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1" y="16"/>
                    <a:pt x="1" y="16"/>
                    <a:pt x="1" y="15"/>
                  </a:cubicBezTo>
                  <a:moveTo>
                    <a:pt x="4" y="12"/>
                  </a:moveTo>
                  <a:cubicBezTo>
                    <a:pt x="4" y="12"/>
                    <a:pt x="4" y="12"/>
                    <a:pt x="4" y="12"/>
                  </a:cubicBezTo>
                  <a:cubicBezTo>
                    <a:pt x="4" y="12"/>
                    <a:pt x="4" y="12"/>
                    <a:pt x="4" y="12"/>
                  </a:cubicBezTo>
                  <a:moveTo>
                    <a:pt x="28" y="0"/>
                  </a:moveTo>
                  <a:cubicBezTo>
                    <a:pt x="25" y="1"/>
                    <a:pt x="27" y="2"/>
                    <a:pt x="24" y="3"/>
                  </a:cubicBezTo>
                  <a:cubicBezTo>
                    <a:pt x="25" y="1"/>
                    <a:pt x="25" y="1"/>
                    <a:pt x="25" y="1"/>
                  </a:cubicBezTo>
                  <a:cubicBezTo>
                    <a:pt x="24" y="2"/>
                    <a:pt x="23" y="3"/>
                    <a:pt x="23" y="3"/>
                  </a:cubicBezTo>
                  <a:cubicBezTo>
                    <a:pt x="22" y="4"/>
                    <a:pt x="22" y="4"/>
                    <a:pt x="21" y="4"/>
                  </a:cubicBezTo>
                  <a:cubicBezTo>
                    <a:pt x="21" y="4"/>
                    <a:pt x="21" y="4"/>
                    <a:pt x="21" y="4"/>
                  </a:cubicBezTo>
                  <a:cubicBezTo>
                    <a:pt x="19" y="5"/>
                    <a:pt x="20" y="6"/>
                    <a:pt x="16" y="8"/>
                  </a:cubicBezTo>
                  <a:cubicBezTo>
                    <a:pt x="16" y="8"/>
                    <a:pt x="16" y="8"/>
                    <a:pt x="16" y="8"/>
                  </a:cubicBezTo>
                  <a:cubicBezTo>
                    <a:pt x="15" y="8"/>
                    <a:pt x="15" y="8"/>
                    <a:pt x="15" y="7"/>
                  </a:cubicBezTo>
                  <a:cubicBezTo>
                    <a:pt x="15" y="7"/>
                    <a:pt x="15" y="7"/>
                    <a:pt x="15" y="7"/>
                  </a:cubicBezTo>
                  <a:cubicBezTo>
                    <a:pt x="15" y="7"/>
                    <a:pt x="14" y="7"/>
                    <a:pt x="13" y="8"/>
                  </a:cubicBezTo>
                  <a:cubicBezTo>
                    <a:pt x="16" y="8"/>
                    <a:pt x="9" y="10"/>
                    <a:pt x="8" y="11"/>
                  </a:cubicBezTo>
                  <a:cubicBezTo>
                    <a:pt x="7" y="12"/>
                    <a:pt x="5" y="12"/>
                    <a:pt x="4" y="12"/>
                  </a:cubicBezTo>
                  <a:cubicBezTo>
                    <a:pt x="4" y="12"/>
                    <a:pt x="4" y="12"/>
                    <a:pt x="4" y="12"/>
                  </a:cubicBezTo>
                  <a:cubicBezTo>
                    <a:pt x="4" y="13"/>
                    <a:pt x="3" y="14"/>
                    <a:pt x="1" y="15"/>
                  </a:cubicBezTo>
                  <a:cubicBezTo>
                    <a:pt x="5" y="13"/>
                    <a:pt x="5" y="13"/>
                    <a:pt x="5" y="13"/>
                  </a:cubicBezTo>
                  <a:cubicBezTo>
                    <a:pt x="7" y="13"/>
                    <a:pt x="7" y="13"/>
                    <a:pt x="7" y="13"/>
                  </a:cubicBezTo>
                  <a:cubicBezTo>
                    <a:pt x="9" y="12"/>
                    <a:pt x="11" y="11"/>
                    <a:pt x="13" y="10"/>
                  </a:cubicBezTo>
                  <a:cubicBezTo>
                    <a:pt x="13" y="10"/>
                    <a:pt x="13" y="10"/>
                    <a:pt x="13" y="10"/>
                  </a:cubicBezTo>
                  <a:cubicBezTo>
                    <a:pt x="17" y="10"/>
                    <a:pt x="19" y="6"/>
                    <a:pt x="22" y="5"/>
                  </a:cubicBezTo>
                  <a:cubicBezTo>
                    <a:pt x="22" y="5"/>
                    <a:pt x="22" y="5"/>
                    <a:pt x="22" y="6"/>
                  </a:cubicBezTo>
                  <a:cubicBezTo>
                    <a:pt x="25" y="4"/>
                    <a:pt x="25" y="4"/>
                    <a:pt x="25" y="4"/>
                  </a:cubicBezTo>
                  <a:cubicBezTo>
                    <a:pt x="25" y="4"/>
                    <a:pt x="25" y="4"/>
                    <a:pt x="25" y="4"/>
                  </a:cubicBezTo>
                  <a:cubicBezTo>
                    <a:pt x="24" y="3"/>
                    <a:pt x="27" y="2"/>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361"/>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362"/>
            <p:cNvSpPr>
              <a:spLocks/>
            </p:cNvSpPr>
            <p:nvPr/>
          </p:nvSpPr>
          <p:spPr bwMode="auto">
            <a:xfrm>
              <a:off x="5598153" y="1486594"/>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Freeform 363"/>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364"/>
            <p:cNvSpPr>
              <a:spLocks/>
            </p:cNvSpPr>
            <p:nvPr/>
          </p:nvSpPr>
          <p:spPr bwMode="auto">
            <a:xfrm>
              <a:off x="5549864" y="1510739"/>
              <a:ext cx="3219" cy="1610"/>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365"/>
            <p:cNvSpPr>
              <a:spLocks/>
            </p:cNvSpPr>
            <p:nvPr/>
          </p:nvSpPr>
          <p:spPr bwMode="auto">
            <a:xfrm>
              <a:off x="5602982" y="1481765"/>
              <a:ext cx="1610" cy="1610"/>
            </a:xfrm>
            <a:custGeom>
              <a:avLst/>
              <a:gdLst>
                <a:gd name="T0" fmla="*/ 1 w 1"/>
                <a:gd name="T1" fmla="*/ 0 h 1"/>
                <a:gd name="T2" fmla="*/ 0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0" y="1"/>
                    <a:pt x="0" y="1"/>
                    <a:pt x="0" y="1"/>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366"/>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367"/>
            <p:cNvSpPr>
              <a:spLocks/>
            </p:cNvSpPr>
            <p:nvPr/>
          </p:nvSpPr>
          <p:spPr bwMode="auto">
            <a:xfrm>
              <a:off x="5609421" y="1480156"/>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368"/>
            <p:cNvSpPr>
              <a:spLocks/>
            </p:cNvSpPr>
            <p:nvPr/>
          </p:nvSpPr>
          <p:spPr bwMode="auto">
            <a:xfrm>
              <a:off x="5744631" y="1414160"/>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1"/>
                    <a:pt x="1" y="2"/>
                  </a:cubicBezTo>
                  <a:cubicBezTo>
                    <a:pt x="4" y="1"/>
                    <a:pt x="0" y="1"/>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369"/>
            <p:cNvSpPr>
              <a:spLocks/>
            </p:cNvSpPr>
            <p:nvPr/>
          </p:nvSpPr>
          <p:spPr bwMode="auto">
            <a:xfrm>
              <a:off x="5821895" y="1367480"/>
              <a:ext cx="16097" cy="9658"/>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4" y="1"/>
                    <a:pt x="3" y="2"/>
                    <a:pt x="0" y="4"/>
                  </a:cubicBezTo>
                  <a:cubicBezTo>
                    <a:pt x="3" y="3"/>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370"/>
            <p:cNvSpPr>
              <a:spLocks/>
            </p:cNvSpPr>
            <p:nvPr/>
          </p:nvSpPr>
          <p:spPr bwMode="auto">
            <a:xfrm>
              <a:off x="5868575" y="1343335"/>
              <a:ext cx="8048" cy="6439"/>
            </a:xfrm>
            <a:custGeom>
              <a:avLst/>
              <a:gdLst>
                <a:gd name="T0" fmla="*/ 1 w 4"/>
                <a:gd name="T1" fmla="*/ 0 h 3"/>
                <a:gd name="T2" fmla="*/ 1 w 4"/>
                <a:gd name="T3" fmla="*/ 1 h 3"/>
                <a:gd name="T4" fmla="*/ 2 w 4"/>
                <a:gd name="T5" fmla="*/ 0 h 3"/>
                <a:gd name="T6" fmla="*/ 0 w 4"/>
                <a:gd name="T7" fmla="*/ 3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1" y="1"/>
                    <a:pt x="1" y="1"/>
                  </a:cubicBezTo>
                  <a:cubicBezTo>
                    <a:pt x="1" y="1"/>
                    <a:pt x="1" y="1"/>
                    <a:pt x="2" y="0"/>
                  </a:cubicBezTo>
                  <a:cubicBezTo>
                    <a:pt x="0" y="3"/>
                    <a:pt x="0" y="3"/>
                    <a:pt x="0" y="3"/>
                  </a:cubicBezTo>
                  <a:cubicBezTo>
                    <a:pt x="4" y="2"/>
                    <a:pt x="2"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371"/>
            <p:cNvSpPr>
              <a:spLocks/>
            </p:cNvSpPr>
            <p:nvPr/>
          </p:nvSpPr>
          <p:spPr bwMode="auto">
            <a:xfrm>
              <a:off x="5905597" y="1322410"/>
              <a:ext cx="9658" cy="8048"/>
            </a:xfrm>
            <a:custGeom>
              <a:avLst/>
              <a:gdLst>
                <a:gd name="T0" fmla="*/ 4 w 5"/>
                <a:gd name="T1" fmla="*/ 0 h 4"/>
                <a:gd name="T2" fmla="*/ 1 w 5"/>
                <a:gd name="T3" fmla="*/ 2 h 4"/>
                <a:gd name="T4" fmla="*/ 2 w 5"/>
                <a:gd name="T5" fmla="*/ 1 h 4"/>
                <a:gd name="T6" fmla="*/ 0 w 5"/>
                <a:gd name="T7" fmla="*/ 4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1" y="2"/>
                    <a:pt x="1" y="2"/>
                    <a:pt x="1" y="2"/>
                  </a:cubicBezTo>
                  <a:cubicBezTo>
                    <a:pt x="2" y="1"/>
                    <a:pt x="2" y="1"/>
                    <a:pt x="2" y="1"/>
                  </a:cubicBezTo>
                  <a:cubicBezTo>
                    <a:pt x="2" y="2"/>
                    <a:pt x="1" y="3"/>
                    <a:pt x="0" y="4"/>
                  </a:cubicBezTo>
                  <a:cubicBezTo>
                    <a:pt x="3" y="2"/>
                    <a:pt x="5"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372"/>
            <p:cNvSpPr>
              <a:spLocks/>
            </p:cNvSpPr>
            <p:nvPr/>
          </p:nvSpPr>
          <p:spPr bwMode="auto">
            <a:xfrm>
              <a:off x="5900768" y="1333678"/>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373"/>
            <p:cNvSpPr>
              <a:spLocks/>
            </p:cNvSpPr>
            <p:nvPr/>
          </p:nvSpPr>
          <p:spPr bwMode="auto">
            <a:xfrm>
              <a:off x="5902377" y="1330458"/>
              <a:ext cx="3219" cy="3219"/>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374"/>
            <p:cNvSpPr>
              <a:spLocks/>
            </p:cNvSpPr>
            <p:nvPr/>
          </p:nvSpPr>
          <p:spPr bwMode="auto">
            <a:xfrm>
              <a:off x="5918474" y="1312752"/>
              <a:ext cx="12877" cy="6439"/>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3" y="1"/>
                    <a:pt x="3" y="1"/>
                    <a:pt x="3" y="1"/>
                  </a:cubicBezTo>
                  <a:cubicBezTo>
                    <a:pt x="3" y="2"/>
                    <a:pt x="1" y="2"/>
                    <a:pt x="0" y="3"/>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375"/>
            <p:cNvSpPr>
              <a:spLocks noEditPoints="1"/>
            </p:cNvSpPr>
            <p:nvPr/>
          </p:nvSpPr>
          <p:spPr bwMode="auto">
            <a:xfrm>
              <a:off x="5981250" y="1275730"/>
              <a:ext cx="22535" cy="16097"/>
            </a:xfrm>
            <a:custGeom>
              <a:avLst/>
              <a:gdLst>
                <a:gd name="T0" fmla="*/ 10 w 10"/>
                <a:gd name="T1" fmla="*/ 1 h 7"/>
                <a:gd name="T2" fmla="*/ 10 w 10"/>
                <a:gd name="T3" fmla="*/ 1 h 7"/>
                <a:gd name="T4" fmla="*/ 10 w 10"/>
                <a:gd name="T5" fmla="*/ 1 h 7"/>
                <a:gd name="T6" fmla="*/ 10 w 10"/>
                <a:gd name="T7" fmla="*/ 1 h 7"/>
                <a:gd name="T8" fmla="*/ 10 w 10"/>
                <a:gd name="T9" fmla="*/ 1 h 7"/>
                <a:gd name="T10" fmla="*/ 10 w 10"/>
                <a:gd name="T11" fmla="*/ 0 h 7"/>
                <a:gd name="T12" fmla="*/ 8 w 10"/>
                <a:gd name="T13" fmla="*/ 1 h 7"/>
                <a:gd name="T14" fmla="*/ 0 w 10"/>
                <a:gd name="T15" fmla="*/ 6 h 7"/>
                <a:gd name="T16" fmla="*/ 1 w 10"/>
                <a:gd name="T17" fmla="*/ 7 h 7"/>
                <a:gd name="T18" fmla="*/ 10 w 10"/>
                <a:gd name="T19" fmla="*/ 1 h 7"/>
                <a:gd name="T20" fmla="*/ 10 w 10"/>
                <a:gd name="T21" fmla="*/ 1 h 7"/>
                <a:gd name="T22" fmla="*/ 10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10" y="1"/>
                  </a:moveTo>
                  <a:cubicBezTo>
                    <a:pt x="10" y="1"/>
                    <a:pt x="10" y="1"/>
                    <a:pt x="10" y="1"/>
                  </a:cubicBezTo>
                  <a:cubicBezTo>
                    <a:pt x="10" y="1"/>
                    <a:pt x="10" y="1"/>
                    <a:pt x="10" y="1"/>
                  </a:cubicBezTo>
                  <a:cubicBezTo>
                    <a:pt x="10" y="1"/>
                    <a:pt x="10" y="1"/>
                    <a:pt x="10" y="1"/>
                  </a:cubicBezTo>
                  <a:cubicBezTo>
                    <a:pt x="10" y="1"/>
                    <a:pt x="10" y="1"/>
                    <a:pt x="10" y="1"/>
                  </a:cubicBezTo>
                  <a:moveTo>
                    <a:pt x="10" y="0"/>
                  </a:moveTo>
                  <a:cubicBezTo>
                    <a:pt x="10" y="0"/>
                    <a:pt x="9" y="0"/>
                    <a:pt x="8" y="1"/>
                  </a:cubicBezTo>
                  <a:cubicBezTo>
                    <a:pt x="7" y="2"/>
                    <a:pt x="2" y="5"/>
                    <a:pt x="0" y="6"/>
                  </a:cubicBezTo>
                  <a:cubicBezTo>
                    <a:pt x="1" y="7"/>
                    <a:pt x="1" y="7"/>
                    <a:pt x="1" y="7"/>
                  </a:cubicBezTo>
                  <a:cubicBezTo>
                    <a:pt x="4" y="5"/>
                    <a:pt x="7" y="1"/>
                    <a:pt x="10" y="1"/>
                  </a:cubicBezTo>
                  <a:cubicBezTo>
                    <a:pt x="9" y="1"/>
                    <a:pt x="10" y="1"/>
                    <a:pt x="10" y="1"/>
                  </a:cubicBezTo>
                  <a:cubicBezTo>
                    <a:pt x="10" y="0"/>
                    <a:pt x="10" y="0"/>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376"/>
            <p:cNvSpPr>
              <a:spLocks/>
            </p:cNvSpPr>
            <p:nvPr/>
          </p:nvSpPr>
          <p:spPr bwMode="auto">
            <a:xfrm>
              <a:off x="6008614" y="1274120"/>
              <a:ext cx="8048" cy="3219"/>
            </a:xfrm>
            <a:custGeom>
              <a:avLst/>
              <a:gdLst>
                <a:gd name="T0" fmla="*/ 3 w 4"/>
                <a:gd name="T1" fmla="*/ 0 h 2"/>
                <a:gd name="T2" fmla="*/ 3 w 4"/>
                <a:gd name="T3" fmla="*/ 0 h 2"/>
                <a:gd name="T4" fmla="*/ 2 w 4"/>
                <a:gd name="T5" fmla="*/ 1 h 2"/>
                <a:gd name="T6" fmla="*/ 2 w 4"/>
                <a:gd name="T7" fmla="*/ 1 h 2"/>
                <a:gd name="T8" fmla="*/ 2 w 4"/>
                <a:gd name="T9" fmla="*/ 1 h 2"/>
                <a:gd name="T10" fmla="*/ 1 w 4"/>
                <a:gd name="T11" fmla="*/ 2 h 2"/>
                <a:gd name="T12" fmla="*/ 1 w 4"/>
                <a:gd name="T13" fmla="*/ 2 h 2"/>
                <a:gd name="T14" fmla="*/ 2 w 4"/>
                <a:gd name="T15" fmla="*/ 2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cubicBezTo>
                    <a:pt x="3" y="0"/>
                    <a:pt x="3" y="0"/>
                    <a:pt x="3" y="0"/>
                  </a:cubicBezTo>
                  <a:cubicBezTo>
                    <a:pt x="3" y="1"/>
                    <a:pt x="3" y="1"/>
                    <a:pt x="2" y="1"/>
                  </a:cubicBezTo>
                  <a:cubicBezTo>
                    <a:pt x="2" y="1"/>
                    <a:pt x="2" y="1"/>
                    <a:pt x="2" y="1"/>
                  </a:cubicBezTo>
                  <a:cubicBezTo>
                    <a:pt x="2" y="1"/>
                    <a:pt x="2" y="1"/>
                    <a:pt x="2" y="1"/>
                  </a:cubicBezTo>
                  <a:cubicBezTo>
                    <a:pt x="1" y="1"/>
                    <a:pt x="1" y="1"/>
                    <a:pt x="1" y="2"/>
                  </a:cubicBezTo>
                  <a:cubicBezTo>
                    <a:pt x="0" y="2"/>
                    <a:pt x="1" y="2"/>
                    <a:pt x="1" y="2"/>
                  </a:cubicBezTo>
                  <a:cubicBezTo>
                    <a:pt x="1" y="2"/>
                    <a:pt x="1" y="2"/>
                    <a:pt x="2" y="2"/>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377"/>
            <p:cNvSpPr>
              <a:spLocks/>
            </p:cNvSpPr>
            <p:nvPr/>
          </p:nvSpPr>
          <p:spPr bwMode="auto">
            <a:xfrm>
              <a:off x="6039198" y="1251585"/>
              <a:ext cx="8048" cy="9658"/>
            </a:xfrm>
            <a:custGeom>
              <a:avLst/>
              <a:gdLst>
                <a:gd name="T0" fmla="*/ 4 w 4"/>
                <a:gd name="T1" fmla="*/ 0 h 4"/>
                <a:gd name="T2" fmla="*/ 2 w 4"/>
                <a:gd name="T3" fmla="*/ 3 h 4"/>
                <a:gd name="T4" fmla="*/ 2 w 4"/>
                <a:gd name="T5" fmla="*/ 3 h 4"/>
                <a:gd name="T6" fmla="*/ 1 w 4"/>
                <a:gd name="T7" fmla="*/ 4 h 4"/>
                <a:gd name="T8" fmla="*/ 1 w 4"/>
                <a:gd name="T9" fmla="*/ 4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2" y="4"/>
                    <a:pt x="1" y="4"/>
                    <a:pt x="1" y="4"/>
                  </a:cubicBezTo>
                  <a:cubicBezTo>
                    <a:pt x="1" y="4"/>
                    <a:pt x="1" y="4"/>
                    <a:pt x="1" y="4"/>
                  </a:cubicBezTo>
                  <a:cubicBezTo>
                    <a:pt x="4" y="2"/>
                    <a:pt x="3" y="2"/>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378"/>
            <p:cNvSpPr>
              <a:spLocks/>
            </p:cNvSpPr>
            <p:nvPr/>
          </p:nvSpPr>
          <p:spPr bwMode="auto">
            <a:xfrm>
              <a:off x="6093926" y="1243537"/>
              <a:ext cx="8048" cy="1610"/>
            </a:xfrm>
            <a:custGeom>
              <a:avLst/>
              <a:gdLst>
                <a:gd name="T0" fmla="*/ 3 w 4"/>
                <a:gd name="T1" fmla="*/ 0 h 1"/>
                <a:gd name="T2" fmla="*/ 0 w 4"/>
                <a:gd name="T3" fmla="*/ 1 h 1"/>
                <a:gd name="T4" fmla="*/ 4 w 4"/>
                <a:gd name="T5" fmla="*/ 0 h 1"/>
                <a:gd name="T6" fmla="*/ 3 w 4"/>
                <a:gd name="T7" fmla="*/ 0 h 1"/>
              </a:gdLst>
              <a:ahLst/>
              <a:cxnLst>
                <a:cxn ang="0">
                  <a:pos x="T0" y="T1"/>
                </a:cxn>
                <a:cxn ang="0">
                  <a:pos x="T2" y="T3"/>
                </a:cxn>
                <a:cxn ang="0">
                  <a:pos x="T4" y="T5"/>
                </a:cxn>
                <a:cxn ang="0">
                  <a:pos x="T6" y="T7"/>
                </a:cxn>
              </a:cxnLst>
              <a:rect l="0" t="0" r="r" b="b"/>
              <a:pathLst>
                <a:path w="4" h="1">
                  <a:moveTo>
                    <a:pt x="3" y="0"/>
                  </a:moveTo>
                  <a:cubicBezTo>
                    <a:pt x="2" y="0"/>
                    <a:pt x="1" y="1"/>
                    <a:pt x="0" y="1"/>
                  </a:cubicBezTo>
                  <a:cubicBezTo>
                    <a:pt x="1" y="1"/>
                    <a:pt x="2" y="0"/>
                    <a:pt x="4"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379"/>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380"/>
            <p:cNvSpPr>
              <a:spLocks/>
            </p:cNvSpPr>
            <p:nvPr/>
          </p:nvSpPr>
          <p:spPr bwMode="auto">
            <a:xfrm>
              <a:off x="6093926" y="1230660"/>
              <a:ext cx="1610" cy="3219"/>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381"/>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382"/>
            <p:cNvSpPr>
              <a:spLocks/>
            </p:cNvSpPr>
            <p:nvPr/>
          </p:nvSpPr>
          <p:spPr bwMode="auto">
            <a:xfrm>
              <a:off x="6127728" y="1201686"/>
              <a:ext cx="9658" cy="4829"/>
            </a:xfrm>
            <a:custGeom>
              <a:avLst/>
              <a:gdLst>
                <a:gd name="T0" fmla="*/ 6 w 6"/>
                <a:gd name="T1" fmla="*/ 0 h 3"/>
                <a:gd name="T2" fmla="*/ 0 w 6"/>
                <a:gd name="T3" fmla="*/ 3 h 3"/>
                <a:gd name="T4" fmla="*/ 3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0" y="3"/>
                  </a:lnTo>
                  <a:lnTo>
                    <a:pt x="3"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383"/>
            <p:cNvSpPr>
              <a:spLocks/>
            </p:cNvSpPr>
            <p:nvPr/>
          </p:nvSpPr>
          <p:spPr bwMode="auto">
            <a:xfrm>
              <a:off x="6138996" y="1200076"/>
              <a:ext cx="6439" cy="1610"/>
            </a:xfrm>
            <a:custGeom>
              <a:avLst/>
              <a:gdLst>
                <a:gd name="T0" fmla="*/ 3 w 3"/>
                <a:gd name="T1" fmla="*/ 0 h 1"/>
                <a:gd name="T2" fmla="*/ 2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2" y="0"/>
                    <a:pt x="2" y="0"/>
                  </a:cubicBezTo>
                  <a:cubicBezTo>
                    <a:pt x="0" y="0"/>
                    <a:pt x="1" y="1"/>
                    <a:pt x="0" y="1"/>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384"/>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385"/>
            <p:cNvSpPr>
              <a:spLocks/>
            </p:cNvSpPr>
            <p:nvPr/>
          </p:nvSpPr>
          <p:spPr bwMode="auto">
            <a:xfrm>
              <a:off x="6151873" y="1190419"/>
              <a:ext cx="6439" cy="4829"/>
            </a:xfrm>
            <a:custGeom>
              <a:avLst/>
              <a:gdLst>
                <a:gd name="T0" fmla="*/ 4 w 4"/>
                <a:gd name="T1" fmla="*/ 0 h 3"/>
                <a:gd name="T2" fmla="*/ 3 w 4"/>
                <a:gd name="T3" fmla="*/ 0 h 3"/>
                <a:gd name="T4" fmla="*/ 0 w 4"/>
                <a:gd name="T5" fmla="*/ 3 h 3"/>
                <a:gd name="T6" fmla="*/ 4 w 4"/>
                <a:gd name="T7" fmla="*/ 0 h 3"/>
              </a:gdLst>
              <a:ahLst/>
              <a:cxnLst>
                <a:cxn ang="0">
                  <a:pos x="T0" y="T1"/>
                </a:cxn>
                <a:cxn ang="0">
                  <a:pos x="T2" y="T3"/>
                </a:cxn>
                <a:cxn ang="0">
                  <a:pos x="T4" y="T5"/>
                </a:cxn>
                <a:cxn ang="0">
                  <a:pos x="T6" y="T7"/>
                </a:cxn>
              </a:cxnLst>
              <a:rect l="0" t="0" r="r" b="b"/>
              <a:pathLst>
                <a:path w="4" h="3">
                  <a:moveTo>
                    <a:pt x="4" y="0"/>
                  </a:moveTo>
                  <a:lnTo>
                    <a:pt x="3" y="0"/>
                  </a:lnTo>
                  <a:lnTo>
                    <a:pt x="0"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386"/>
            <p:cNvSpPr>
              <a:spLocks/>
            </p:cNvSpPr>
            <p:nvPr/>
          </p:nvSpPr>
          <p:spPr bwMode="auto">
            <a:xfrm>
              <a:off x="6261330" y="1130861"/>
              <a:ext cx="8048" cy="4829"/>
            </a:xfrm>
            <a:custGeom>
              <a:avLst/>
              <a:gdLst>
                <a:gd name="T0" fmla="*/ 3 w 3"/>
                <a:gd name="T1" fmla="*/ 0 h 2"/>
                <a:gd name="T2" fmla="*/ 0 w 3"/>
                <a:gd name="T3" fmla="*/ 2 h 2"/>
                <a:gd name="T4" fmla="*/ 1 w 3"/>
                <a:gd name="T5" fmla="*/ 2 h 2"/>
                <a:gd name="T6" fmla="*/ 3 w 3"/>
                <a:gd name="T7" fmla="*/ 1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1" y="1"/>
                    <a:pt x="0" y="2"/>
                  </a:cubicBezTo>
                  <a:cubicBezTo>
                    <a:pt x="0" y="2"/>
                    <a:pt x="0" y="2"/>
                    <a:pt x="1" y="2"/>
                  </a:cubicBezTo>
                  <a:cubicBezTo>
                    <a:pt x="1" y="2"/>
                    <a:pt x="3" y="1"/>
                    <a:pt x="3" y="1"/>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387"/>
            <p:cNvSpPr>
              <a:spLocks/>
            </p:cNvSpPr>
            <p:nvPr/>
          </p:nvSpPr>
          <p:spPr bwMode="auto">
            <a:xfrm>
              <a:off x="5894329" y="1394844"/>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388"/>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389"/>
            <p:cNvSpPr>
              <a:spLocks/>
            </p:cNvSpPr>
            <p:nvPr/>
          </p:nvSpPr>
          <p:spPr bwMode="auto">
            <a:xfrm>
              <a:off x="5710829" y="1486594"/>
              <a:ext cx="1610"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0" y="0"/>
                  </a:ln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390"/>
            <p:cNvSpPr>
              <a:spLocks/>
            </p:cNvSpPr>
            <p:nvPr/>
          </p:nvSpPr>
          <p:spPr bwMode="auto">
            <a:xfrm>
              <a:off x="5710829" y="1486594"/>
              <a:ext cx="1610" cy="1610"/>
            </a:xfrm>
            <a:custGeom>
              <a:avLst/>
              <a:gdLst>
                <a:gd name="T0" fmla="*/ 1 w 1"/>
                <a:gd name="T1" fmla="*/ 0 h 1"/>
                <a:gd name="T2" fmla="*/ 0 w 1"/>
                <a:gd name="T3" fmla="*/ 0 h 1"/>
                <a:gd name="T4" fmla="*/ 0 w 1"/>
                <a:gd name="T5" fmla="*/ 0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0"/>
                  </a:cubicBezTo>
                  <a:cubicBezTo>
                    <a:pt x="0" y="0"/>
                    <a:pt x="0" y="0"/>
                    <a:pt x="0" y="0"/>
                  </a:cubicBezTo>
                  <a:cubicBezTo>
                    <a:pt x="0" y="1"/>
                    <a:pt x="0" y="1"/>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391"/>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392"/>
            <p:cNvSpPr>
              <a:spLocks/>
            </p:cNvSpPr>
            <p:nvPr/>
          </p:nvSpPr>
          <p:spPr bwMode="auto">
            <a:xfrm>
              <a:off x="5907206" y="1378748"/>
              <a:ext cx="4829" cy="4829"/>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393"/>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394"/>
            <p:cNvSpPr>
              <a:spLocks/>
            </p:cNvSpPr>
            <p:nvPr/>
          </p:nvSpPr>
          <p:spPr bwMode="auto">
            <a:xfrm>
              <a:off x="5884671" y="1388406"/>
              <a:ext cx="3219"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395"/>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396"/>
            <p:cNvSpPr>
              <a:spLocks/>
            </p:cNvSpPr>
            <p:nvPr/>
          </p:nvSpPr>
          <p:spPr bwMode="auto">
            <a:xfrm>
              <a:off x="6058513" y="1312752"/>
              <a:ext cx="0" cy="3219"/>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397"/>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398"/>
            <p:cNvSpPr>
              <a:spLocks/>
            </p:cNvSpPr>
            <p:nvPr/>
          </p:nvSpPr>
          <p:spPr bwMode="auto">
            <a:xfrm>
              <a:off x="6069781" y="1304704"/>
              <a:ext cx="3219" cy="0"/>
            </a:xfrm>
            <a:custGeom>
              <a:avLst/>
              <a:gdLst>
                <a:gd name="T0" fmla="*/ 2 w 2"/>
                <a:gd name="T1" fmla="*/ 0 w 2"/>
                <a:gd name="T2" fmla="*/ 2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0"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399"/>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400"/>
            <p:cNvSpPr>
              <a:spLocks/>
            </p:cNvSpPr>
            <p:nvPr/>
          </p:nvSpPr>
          <p:spPr bwMode="auto">
            <a:xfrm>
              <a:off x="6064952" y="1306313"/>
              <a:ext cx="1610"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401"/>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2" name="Freeform 402"/>
            <p:cNvSpPr>
              <a:spLocks/>
            </p:cNvSpPr>
            <p:nvPr/>
          </p:nvSpPr>
          <p:spPr bwMode="auto">
            <a:xfrm>
              <a:off x="6138996" y="124997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3" name="Freeform 403"/>
            <p:cNvSpPr>
              <a:spLocks/>
            </p:cNvSpPr>
            <p:nvPr/>
          </p:nvSpPr>
          <p:spPr bwMode="auto">
            <a:xfrm>
              <a:off x="6056904" y="1315971"/>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4" name="Freeform 404"/>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5" name="Freeform 405"/>
            <p:cNvSpPr>
              <a:spLocks/>
            </p:cNvSpPr>
            <p:nvPr/>
          </p:nvSpPr>
          <p:spPr bwMode="auto">
            <a:xfrm>
              <a:off x="5894329" y="139645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6" name="Freeform 407"/>
            <p:cNvSpPr>
              <a:spLocks/>
            </p:cNvSpPr>
            <p:nvPr/>
          </p:nvSpPr>
          <p:spPr bwMode="auto">
            <a:xfrm>
              <a:off x="5918474" y="1377138"/>
              <a:ext cx="1610"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7" name="Freeform 408"/>
            <p:cNvSpPr>
              <a:spLocks/>
            </p:cNvSpPr>
            <p:nvPr/>
          </p:nvSpPr>
          <p:spPr bwMode="auto">
            <a:xfrm>
              <a:off x="5638395" y="1522007"/>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8" name="Freeform 409"/>
            <p:cNvSpPr>
              <a:spLocks noEditPoints="1"/>
            </p:cNvSpPr>
            <p:nvPr/>
          </p:nvSpPr>
          <p:spPr bwMode="auto">
            <a:xfrm>
              <a:off x="5635176" y="1328849"/>
              <a:ext cx="387926" cy="193158"/>
            </a:xfrm>
            <a:custGeom>
              <a:avLst/>
              <a:gdLst>
                <a:gd name="T0" fmla="*/ 95 w 177"/>
                <a:gd name="T1" fmla="*/ 41 h 88"/>
                <a:gd name="T2" fmla="*/ 103 w 177"/>
                <a:gd name="T3" fmla="*/ 36 h 88"/>
                <a:gd name="T4" fmla="*/ 156 w 177"/>
                <a:gd name="T5" fmla="*/ 9 h 88"/>
                <a:gd name="T6" fmla="*/ 170 w 177"/>
                <a:gd name="T7" fmla="*/ 6 h 88"/>
                <a:gd name="T8" fmla="*/ 171 w 177"/>
                <a:gd name="T9" fmla="*/ 1 h 88"/>
                <a:gd name="T10" fmla="*/ 170 w 177"/>
                <a:gd name="T11" fmla="*/ 0 h 88"/>
                <a:gd name="T12" fmla="*/ 158 w 177"/>
                <a:gd name="T13" fmla="*/ 5 h 88"/>
                <a:gd name="T14" fmla="*/ 151 w 177"/>
                <a:gd name="T15" fmla="*/ 8 h 88"/>
                <a:gd name="T16" fmla="*/ 145 w 177"/>
                <a:gd name="T17" fmla="*/ 13 h 88"/>
                <a:gd name="T18" fmla="*/ 144 w 177"/>
                <a:gd name="T19" fmla="*/ 14 h 88"/>
                <a:gd name="T20" fmla="*/ 148 w 177"/>
                <a:gd name="T21" fmla="*/ 12 h 88"/>
                <a:gd name="T22" fmla="*/ 155 w 177"/>
                <a:gd name="T23" fmla="*/ 8 h 88"/>
                <a:gd name="T24" fmla="*/ 152 w 177"/>
                <a:gd name="T25" fmla="*/ 12 h 88"/>
                <a:gd name="T26" fmla="*/ 141 w 177"/>
                <a:gd name="T27" fmla="*/ 16 h 88"/>
                <a:gd name="T28" fmla="*/ 134 w 177"/>
                <a:gd name="T29" fmla="*/ 20 h 88"/>
                <a:gd name="T30" fmla="*/ 132 w 177"/>
                <a:gd name="T31" fmla="*/ 19 h 88"/>
                <a:gd name="T32" fmla="*/ 129 w 177"/>
                <a:gd name="T33" fmla="*/ 21 h 88"/>
                <a:gd name="T34" fmla="*/ 130 w 177"/>
                <a:gd name="T35" fmla="*/ 22 h 88"/>
                <a:gd name="T36" fmla="*/ 125 w 177"/>
                <a:gd name="T37" fmla="*/ 25 h 88"/>
                <a:gd name="T38" fmla="*/ 119 w 177"/>
                <a:gd name="T39" fmla="*/ 28 h 88"/>
                <a:gd name="T40" fmla="*/ 116 w 177"/>
                <a:gd name="T41" fmla="*/ 29 h 88"/>
                <a:gd name="T42" fmla="*/ 118 w 177"/>
                <a:gd name="T43" fmla="*/ 27 h 88"/>
                <a:gd name="T44" fmla="*/ 115 w 177"/>
                <a:gd name="T45" fmla="*/ 27 h 88"/>
                <a:gd name="T46" fmla="*/ 110 w 177"/>
                <a:gd name="T47" fmla="*/ 31 h 88"/>
                <a:gd name="T48" fmla="*/ 111 w 177"/>
                <a:gd name="T49" fmla="*/ 32 h 88"/>
                <a:gd name="T50" fmla="*/ 103 w 177"/>
                <a:gd name="T51" fmla="*/ 36 h 88"/>
                <a:gd name="T52" fmla="*/ 94 w 177"/>
                <a:gd name="T53" fmla="*/ 41 h 88"/>
                <a:gd name="T54" fmla="*/ 91 w 177"/>
                <a:gd name="T55" fmla="*/ 40 h 88"/>
                <a:gd name="T56" fmla="*/ 91 w 177"/>
                <a:gd name="T57" fmla="*/ 42 h 88"/>
                <a:gd name="T58" fmla="*/ 74 w 177"/>
                <a:gd name="T59" fmla="*/ 51 h 88"/>
                <a:gd name="T60" fmla="*/ 68 w 177"/>
                <a:gd name="T61" fmla="*/ 53 h 88"/>
                <a:gd name="T62" fmla="*/ 59 w 177"/>
                <a:gd name="T63" fmla="*/ 58 h 88"/>
                <a:gd name="T64" fmla="*/ 52 w 177"/>
                <a:gd name="T65" fmla="*/ 63 h 88"/>
                <a:gd name="T66" fmla="*/ 53 w 177"/>
                <a:gd name="T67" fmla="*/ 60 h 88"/>
                <a:gd name="T68" fmla="*/ 38 w 177"/>
                <a:gd name="T69" fmla="*/ 69 h 88"/>
                <a:gd name="T70" fmla="*/ 28 w 177"/>
                <a:gd name="T71" fmla="*/ 74 h 88"/>
                <a:gd name="T72" fmla="*/ 22 w 177"/>
                <a:gd name="T73" fmla="*/ 77 h 88"/>
                <a:gd name="T74" fmla="*/ 3 w 177"/>
                <a:gd name="T75" fmla="*/ 86 h 88"/>
                <a:gd name="T76" fmla="*/ 0 w 177"/>
                <a:gd name="T77" fmla="*/ 87 h 88"/>
                <a:gd name="T78" fmla="*/ 34 w 177"/>
                <a:gd name="T79" fmla="*/ 72 h 88"/>
                <a:gd name="T80" fmla="*/ 37 w 177"/>
                <a:gd name="T81" fmla="*/ 71 h 88"/>
                <a:gd name="T82" fmla="*/ 48 w 177"/>
                <a:gd name="T83" fmla="*/ 66 h 88"/>
                <a:gd name="T84" fmla="*/ 52 w 177"/>
                <a:gd name="T85" fmla="*/ 63 h 88"/>
                <a:gd name="T86" fmla="*/ 73 w 177"/>
                <a:gd name="T87" fmla="*/ 54 h 88"/>
                <a:gd name="T88" fmla="*/ 87 w 177"/>
                <a:gd name="T89" fmla="*/ 46 h 88"/>
                <a:gd name="T90" fmla="*/ 106 w 177"/>
                <a:gd name="T91" fmla="*/ 36 h 88"/>
                <a:gd name="T92" fmla="*/ 119 w 177"/>
                <a:gd name="T93" fmla="*/ 30 h 88"/>
                <a:gd name="T94" fmla="*/ 123 w 177"/>
                <a:gd name="T95" fmla="*/ 28 h 88"/>
                <a:gd name="T96" fmla="*/ 125 w 177"/>
                <a:gd name="T97" fmla="*/ 28 h 88"/>
                <a:gd name="T98" fmla="*/ 135 w 177"/>
                <a:gd name="T99" fmla="*/ 21 h 88"/>
                <a:gd name="T100" fmla="*/ 143 w 177"/>
                <a:gd name="T101" fmla="*/ 19 h 88"/>
                <a:gd name="T102" fmla="*/ 158 w 177"/>
                <a:gd name="T103" fmla="*/ 10 h 88"/>
                <a:gd name="T104" fmla="*/ 170 w 177"/>
                <a:gd name="T105" fmla="*/ 5 h 88"/>
                <a:gd name="T106" fmla="*/ 175 w 177"/>
                <a:gd name="T107" fmla="*/ 3 h 88"/>
                <a:gd name="T108" fmla="*/ 174 w 177"/>
                <a:gd name="T109" fmla="*/ 1 h 88"/>
                <a:gd name="T110" fmla="*/ 174 w 177"/>
                <a:gd name="T11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88">
                  <a:moveTo>
                    <a:pt x="95" y="41"/>
                  </a:moveTo>
                  <a:cubicBezTo>
                    <a:pt x="94" y="41"/>
                    <a:pt x="94" y="41"/>
                    <a:pt x="94" y="41"/>
                  </a:cubicBezTo>
                  <a:cubicBezTo>
                    <a:pt x="94" y="41"/>
                    <a:pt x="94" y="41"/>
                    <a:pt x="95" y="41"/>
                  </a:cubicBezTo>
                  <a:moveTo>
                    <a:pt x="103" y="36"/>
                  </a:moveTo>
                  <a:cubicBezTo>
                    <a:pt x="103" y="36"/>
                    <a:pt x="103" y="36"/>
                    <a:pt x="103" y="36"/>
                  </a:cubicBezTo>
                  <a:cubicBezTo>
                    <a:pt x="103" y="36"/>
                    <a:pt x="103" y="36"/>
                    <a:pt x="103" y="36"/>
                  </a:cubicBezTo>
                  <a:moveTo>
                    <a:pt x="156" y="9"/>
                  </a:moveTo>
                  <a:cubicBezTo>
                    <a:pt x="156" y="9"/>
                    <a:pt x="155" y="9"/>
                    <a:pt x="155" y="9"/>
                  </a:cubicBezTo>
                  <a:cubicBezTo>
                    <a:pt x="155" y="9"/>
                    <a:pt x="156" y="9"/>
                    <a:pt x="156" y="9"/>
                  </a:cubicBezTo>
                  <a:moveTo>
                    <a:pt x="170" y="6"/>
                  </a:moveTo>
                  <a:cubicBezTo>
                    <a:pt x="170" y="6"/>
                    <a:pt x="170" y="6"/>
                    <a:pt x="170" y="6"/>
                  </a:cubicBezTo>
                  <a:cubicBezTo>
                    <a:pt x="170" y="6"/>
                    <a:pt x="170" y="6"/>
                    <a:pt x="170" y="6"/>
                  </a:cubicBezTo>
                  <a:moveTo>
                    <a:pt x="174" y="0"/>
                  </a:moveTo>
                  <a:cubicBezTo>
                    <a:pt x="172" y="1"/>
                    <a:pt x="172" y="1"/>
                    <a:pt x="172" y="1"/>
                  </a:cubicBezTo>
                  <a:cubicBezTo>
                    <a:pt x="171" y="1"/>
                    <a:pt x="171" y="1"/>
                    <a:pt x="171" y="1"/>
                  </a:cubicBezTo>
                  <a:cubicBezTo>
                    <a:pt x="171" y="1"/>
                    <a:pt x="171" y="1"/>
                    <a:pt x="171" y="1"/>
                  </a:cubicBezTo>
                  <a:cubicBezTo>
                    <a:pt x="171" y="0"/>
                    <a:pt x="171" y="0"/>
                    <a:pt x="171" y="0"/>
                  </a:cubicBezTo>
                  <a:cubicBezTo>
                    <a:pt x="171" y="0"/>
                    <a:pt x="170" y="0"/>
                    <a:pt x="170" y="0"/>
                  </a:cubicBezTo>
                  <a:cubicBezTo>
                    <a:pt x="169" y="3"/>
                    <a:pt x="163" y="3"/>
                    <a:pt x="161" y="5"/>
                  </a:cubicBezTo>
                  <a:cubicBezTo>
                    <a:pt x="162" y="4"/>
                    <a:pt x="162" y="4"/>
                    <a:pt x="162" y="4"/>
                  </a:cubicBezTo>
                  <a:cubicBezTo>
                    <a:pt x="158" y="5"/>
                    <a:pt x="158" y="5"/>
                    <a:pt x="158" y="5"/>
                  </a:cubicBezTo>
                  <a:cubicBezTo>
                    <a:pt x="158" y="5"/>
                    <a:pt x="158" y="5"/>
                    <a:pt x="158" y="5"/>
                  </a:cubicBezTo>
                  <a:cubicBezTo>
                    <a:pt x="158" y="6"/>
                    <a:pt x="158" y="6"/>
                    <a:pt x="158" y="6"/>
                  </a:cubicBezTo>
                  <a:cubicBezTo>
                    <a:pt x="157" y="6"/>
                    <a:pt x="154" y="7"/>
                    <a:pt x="151" y="8"/>
                  </a:cubicBezTo>
                  <a:cubicBezTo>
                    <a:pt x="150" y="9"/>
                    <a:pt x="142" y="13"/>
                    <a:pt x="142" y="14"/>
                  </a:cubicBezTo>
                  <a:cubicBezTo>
                    <a:pt x="143" y="13"/>
                    <a:pt x="144" y="13"/>
                    <a:pt x="145" y="12"/>
                  </a:cubicBezTo>
                  <a:cubicBezTo>
                    <a:pt x="145" y="13"/>
                    <a:pt x="145" y="13"/>
                    <a:pt x="145" y="13"/>
                  </a:cubicBezTo>
                  <a:cubicBezTo>
                    <a:pt x="145" y="14"/>
                    <a:pt x="144" y="14"/>
                    <a:pt x="144" y="14"/>
                  </a:cubicBezTo>
                  <a:cubicBezTo>
                    <a:pt x="144" y="14"/>
                    <a:pt x="144" y="14"/>
                    <a:pt x="144" y="14"/>
                  </a:cubicBezTo>
                  <a:cubicBezTo>
                    <a:pt x="144" y="14"/>
                    <a:pt x="144" y="14"/>
                    <a:pt x="144" y="14"/>
                  </a:cubicBezTo>
                  <a:cubicBezTo>
                    <a:pt x="144" y="14"/>
                    <a:pt x="143" y="14"/>
                    <a:pt x="143" y="14"/>
                  </a:cubicBezTo>
                  <a:cubicBezTo>
                    <a:pt x="143" y="15"/>
                    <a:pt x="143" y="15"/>
                    <a:pt x="143" y="15"/>
                  </a:cubicBezTo>
                  <a:cubicBezTo>
                    <a:pt x="144" y="15"/>
                    <a:pt x="146" y="13"/>
                    <a:pt x="148" y="12"/>
                  </a:cubicBezTo>
                  <a:cubicBezTo>
                    <a:pt x="148" y="12"/>
                    <a:pt x="147" y="13"/>
                    <a:pt x="146" y="14"/>
                  </a:cubicBezTo>
                  <a:cubicBezTo>
                    <a:pt x="149" y="12"/>
                    <a:pt x="153" y="11"/>
                    <a:pt x="155" y="8"/>
                  </a:cubicBezTo>
                  <a:cubicBezTo>
                    <a:pt x="155" y="8"/>
                    <a:pt x="155" y="8"/>
                    <a:pt x="155" y="8"/>
                  </a:cubicBezTo>
                  <a:cubicBezTo>
                    <a:pt x="156" y="8"/>
                    <a:pt x="156" y="9"/>
                    <a:pt x="156" y="9"/>
                  </a:cubicBezTo>
                  <a:cubicBezTo>
                    <a:pt x="158" y="7"/>
                    <a:pt x="158" y="9"/>
                    <a:pt x="159" y="7"/>
                  </a:cubicBezTo>
                  <a:cubicBezTo>
                    <a:pt x="159" y="9"/>
                    <a:pt x="154" y="11"/>
                    <a:pt x="152" y="12"/>
                  </a:cubicBezTo>
                  <a:cubicBezTo>
                    <a:pt x="149" y="13"/>
                    <a:pt x="145" y="16"/>
                    <a:pt x="141" y="18"/>
                  </a:cubicBezTo>
                  <a:cubicBezTo>
                    <a:pt x="140" y="18"/>
                    <a:pt x="142" y="16"/>
                    <a:pt x="141" y="16"/>
                  </a:cubicBezTo>
                  <a:cubicBezTo>
                    <a:pt x="141" y="16"/>
                    <a:pt x="141" y="16"/>
                    <a:pt x="141" y="16"/>
                  </a:cubicBezTo>
                  <a:cubicBezTo>
                    <a:pt x="137" y="17"/>
                    <a:pt x="137" y="18"/>
                    <a:pt x="135" y="20"/>
                  </a:cubicBezTo>
                  <a:cubicBezTo>
                    <a:pt x="135" y="20"/>
                    <a:pt x="135" y="20"/>
                    <a:pt x="134" y="20"/>
                  </a:cubicBezTo>
                  <a:cubicBezTo>
                    <a:pt x="134" y="20"/>
                    <a:pt x="134" y="20"/>
                    <a:pt x="134" y="20"/>
                  </a:cubicBezTo>
                  <a:cubicBezTo>
                    <a:pt x="133" y="20"/>
                    <a:pt x="133" y="20"/>
                    <a:pt x="133" y="20"/>
                  </a:cubicBezTo>
                  <a:cubicBezTo>
                    <a:pt x="132" y="20"/>
                    <a:pt x="132" y="20"/>
                    <a:pt x="130" y="21"/>
                  </a:cubicBezTo>
                  <a:cubicBezTo>
                    <a:pt x="132" y="19"/>
                    <a:pt x="132" y="19"/>
                    <a:pt x="132" y="19"/>
                  </a:cubicBezTo>
                  <a:cubicBezTo>
                    <a:pt x="132" y="19"/>
                    <a:pt x="132" y="19"/>
                    <a:pt x="132" y="19"/>
                  </a:cubicBezTo>
                  <a:cubicBezTo>
                    <a:pt x="129" y="19"/>
                    <a:pt x="130" y="20"/>
                    <a:pt x="128" y="21"/>
                  </a:cubicBezTo>
                  <a:cubicBezTo>
                    <a:pt x="129" y="21"/>
                    <a:pt x="129" y="21"/>
                    <a:pt x="129" y="21"/>
                  </a:cubicBezTo>
                  <a:cubicBezTo>
                    <a:pt x="130" y="21"/>
                    <a:pt x="130" y="21"/>
                    <a:pt x="131" y="20"/>
                  </a:cubicBezTo>
                  <a:cubicBezTo>
                    <a:pt x="132" y="21"/>
                    <a:pt x="130" y="22"/>
                    <a:pt x="130" y="22"/>
                  </a:cubicBezTo>
                  <a:cubicBezTo>
                    <a:pt x="130" y="22"/>
                    <a:pt x="130" y="22"/>
                    <a:pt x="130" y="22"/>
                  </a:cubicBezTo>
                  <a:cubicBezTo>
                    <a:pt x="130" y="23"/>
                    <a:pt x="130" y="24"/>
                    <a:pt x="127" y="25"/>
                  </a:cubicBezTo>
                  <a:cubicBezTo>
                    <a:pt x="127" y="24"/>
                    <a:pt x="127" y="24"/>
                    <a:pt x="127" y="24"/>
                  </a:cubicBezTo>
                  <a:cubicBezTo>
                    <a:pt x="127" y="24"/>
                    <a:pt x="126" y="24"/>
                    <a:pt x="125" y="25"/>
                  </a:cubicBezTo>
                  <a:cubicBezTo>
                    <a:pt x="125" y="25"/>
                    <a:pt x="124" y="25"/>
                    <a:pt x="124" y="25"/>
                  </a:cubicBezTo>
                  <a:cubicBezTo>
                    <a:pt x="124" y="25"/>
                    <a:pt x="124" y="25"/>
                    <a:pt x="124" y="25"/>
                  </a:cubicBezTo>
                  <a:cubicBezTo>
                    <a:pt x="122" y="26"/>
                    <a:pt x="120" y="27"/>
                    <a:pt x="119" y="28"/>
                  </a:cubicBezTo>
                  <a:cubicBezTo>
                    <a:pt x="119" y="27"/>
                    <a:pt x="119" y="27"/>
                    <a:pt x="119" y="27"/>
                  </a:cubicBezTo>
                  <a:cubicBezTo>
                    <a:pt x="118" y="29"/>
                    <a:pt x="118" y="30"/>
                    <a:pt x="115" y="31"/>
                  </a:cubicBezTo>
                  <a:cubicBezTo>
                    <a:pt x="116" y="30"/>
                    <a:pt x="117" y="29"/>
                    <a:pt x="116" y="29"/>
                  </a:cubicBezTo>
                  <a:cubicBezTo>
                    <a:pt x="116" y="29"/>
                    <a:pt x="116" y="29"/>
                    <a:pt x="115" y="29"/>
                  </a:cubicBezTo>
                  <a:cubicBezTo>
                    <a:pt x="115" y="28"/>
                    <a:pt x="118" y="27"/>
                    <a:pt x="120" y="26"/>
                  </a:cubicBezTo>
                  <a:cubicBezTo>
                    <a:pt x="119" y="27"/>
                    <a:pt x="119" y="27"/>
                    <a:pt x="118" y="27"/>
                  </a:cubicBezTo>
                  <a:cubicBezTo>
                    <a:pt x="117" y="27"/>
                    <a:pt x="117" y="26"/>
                    <a:pt x="119" y="25"/>
                  </a:cubicBezTo>
                  <a:cubicBezTo>
                    <a:pt x="119" y="25"/>
                    <a:pt x="119" y="25"/>
                    <a:pt x="119" y="25"/>
                  </a:cubicBezTo>
                  <a:cubicBezTo>
                    <a:pt x="118" y="25"/>
                    <a:pt x="117" y="27"/>
                    <a:pt x="115" y="27"/>
                  </a:cubicBezTo>
                  <a:cubicBezTo>
                    <a:pt x="115" y="28"/>
                    <a:pt x="115" y="28"/>
                    <a:pt x="115" y="28"/>
                  </a:cubicBezTo>
                  <a:cubicBezTo>
                    <a:pt x="115" y="28"/>
                    <a:pt x="115" y="28"/>
                    <a:pt x="115" y="28"/>
                  </a:cubicBezTo>
                  <a:cubicBezTo>
                    <a:pt x="114" y="28"/>
                    <a:pt x="110" y="31"/>
                    <a:pt x="110" y="31"/>
                  </a:cubicBezTo>
                  <a:cubicBezTo>
                    <a:pt x="113" y="29"/>
                    <a:pt x="113" y="29"/>
                    <a:pt x="113" y="29"/>
                  </a:cubicBezTo>
                  <a:cubicBezTo>
                    <a:pt x="113" y="30"/>
                    <a:pt x="111" y="32"/>
                    <a:pt x="111" y="32"/>
                  </a:cubicBezTo>
                  <a:cubicBezTo>
                    <a:pt x="111" y="32"/>
                    <a:pt x="111" y="32"/>
                    <a:pt x="111" y="32"/>
                  </a:cubicBezTo>
                  <a:cubicBezTo>
                    <a:pt x="110" y="32"/>
                    <a:pt x="109" y="33"/>
                    <a:pt x="107" y="34"/>
                  </a:cubicBezTo>
                  <a:cubicBezTo>
                    <a:pt x="106" y="35"/>
                    <a:pt x="104" y="36"/>
                    <a:pt x="104" y="36"/>
                  </a:cubicBezTo>
                  <a:cubicBezTo>
                    <a:pt x="104" y="36"/>
                    <a:pt x="104" y="36"/>
                    <a:pt x="103" y="36"/>
                  </a:cubicBezTo>
                  <a:cubicBezTo>
                    <a:pt x="105" y="36"/>
                    <a:pt x="105" y="36"/>
                    <a:pt x="105" y="36"/>
                  </a:cubicBezTo>
                  <a:cubicBezTo>
                    <a:pt x="99" y="38"/>
                    <a:pt x="95" y="42"/>
                    <a:pt x="90" y="45"/>
                  </a:cubicBezTo>
                  <a:cubicBezTo>
                    <a:pt x="92" y="44"/>
                    <a:pt x="91" y="42"/>
                    <a:pt x="94" y="41"/>
                  </a:cubicBezTo>
                  <a:cubicBezTo>
                    <a:pt x="93" y="42"/>
                    <a:pt x="92" y="42"/>
                    <a:pt x="92" y="42"/>
                  </a:cubicBezTo>
                  <a:cubicBezTo>
                    <a:pt x="92" y="42"/>
                    <a:pt x="92" y="41"/>
                    <a:pt x="92" y="41"/>
                  </a:cubicBezTo>
                  <a:cubicBezTo>
                    <a:pt x="92" y="41"/>
                    <a:pt x="92" y="40"/>
                    <a:pt x="91" y="40"/>
                  </a:cubicBezTo>
                  <a:cubicBezTo>
                    <a:pt x="91" y="40"/>
                    <a:pt x="91" y="40"/>
                    <a:pt x="91" y="40"/>
                  </a:cubicBezTo>
                  <a:cubicBezTo>
                    <a:pt x="87" y="42"/>
                    <a:pt x="89" y="43"/>
                    <a:pt x="88" y="44"/>
                  </a:cubicBezTo>
                  <a:cubicBezTo>
                    <a:pt x="91" y="42"/>
                    <a:pt x="91" y="42"/>
                    <a:pt x="91" y="42"/>
                  </a:cubicBezTo>
                  <a:cubicBezTo>
                    <a:pt x="88" y="45"/>
                    <a:pt x="81" y="47"/>
                    <a:pt x="76" y="50"/>
                  </a:cubicBezTo>
                  <a:cubicBezTo>
                    <a:pt x="75" y="50"/>
                    <a:pt x="77" y="50"/>
                    <a:pt x="77" y="49"/>
                  </a:cubicBezTo>
                  <a:cubicBezTo>
                    <a:pt x="75" y="50"/>
                    <a:pt x="75" y="50"/>
                    <a:pt x="74" y="51"/>
                  </a:cubicBezTo>
                  <a:cubicBezTo>
                    <a:pt x="72" y="52"/>
                    <a:pt x="70" y="53"/>
                    <a:pt x="69" y="53"/>
                  </a:cubicBezTo>
                  <a:cubicBezTo>
                    <a:pt x="69" y="53"/>
                    <a:pt x="69" y="53"/>
                    <a:pt x="69" y="52"/>
                  </a:cubicBezTo>
                  <a:cubicBezTo>
                    <a:pt x="66" y="53"/>
                    <a:pt x="70" y="52"/>
                    <a:pt x="68" y="53"/>
                  </a:cubicBezTo>
                  <a:cubicBezTo>
                    <a:pt x="68" y="53"/>
                    <a:pt x="68" y="53"/>
                    <a:pt x="68" y="53"/>
                  </a:cubicBezTo>
                  <a:cubicBezTo>
                    <a:pt x="65" y="56"/>
                    <a:pt x="65" y="56"/>
                    <a:pt x="65" y="56"/>
                  </a:cubicBezTo>
                  <a:cubicBezTo>
                    <a:pt x="63" y="57"/>
                    <a:pt x="61" y="58"/>
                    <a:pt x="59" y="58"/>
                  </a:cubicBezTo>
                  <a:cubicBezTo>
                    <a:pt x="59" y="58"/>
                    <a:pt x="58" y="58"/>
                    <a:pt x="58" y="57"/>
                  </a:cubicBezTo>
                  <a:cubicBezTo>
                    <a:pt x="53" y="60"/>
                    <a:pt x="57" y="61"/>
                    <a:pt x="53" y="63"/>
                  </a:cubicBezTo>
                  <a:cubicBezTo>
                    <a:pt x="53" y="63"/>
                    <a:pt x="53" y="63"/>
                    <a:pt x="52" y="63"/>
                  </a:cubicBezTo>
                  <a:cubicBezTo>
                    <a:pt x="52" y="63"/>
                    <a:pt x="53" y="62"/>
                    <a:pt x="53" y="62"/>
                  </a:cubicBezTo>
                  <a:cubicBezTo>
                    <a:pt x="50" y="63"/>
                    <a:pt x="50" y="63"/>
                    <a:pt x="50" y="63"/>
                  </a:cubicBezTo>
                  <a:cubicBezTo>
                    <a:pt x="51" y="62"/>
                    <a:pt x="54" y="61"/>
                    <a:pt x="53" y="60"/>
                  </a:cubicBezTo>
                  <a:cubicBezTo>
                    <a:pt x="51" y="62"/>
                    <a:pt x="49" y="62"/>
                    <a:pt x="45" y="65"/>
                  </a:cubicBezTo>
                  <a:cubicBezTo>
                    <a:pt x="46" y="65"/>
                    <a:pt x="46" y="65"/>
                    <a:pt x="46" y="65"/>
                  </a:cubicBezTo>
                  <a:cubicBezTo>
                    <a:pt x="44" y="67"/>
                    <a:pt x="40" y="68"/>
                    <a:pt x="38" y="69"/>
                  </a:cubicBezTo>
                  <a:cubicBezTo>
                    <a:pt x="38" y="68"/>
                    <a:pt x="41" y="67"/>
                    <a:pt x="43" y="66"/>
                  </a:cubicBezTo>
                  <a:cubicBezTo>
                    <a:pt x="40" y="67"/>
                    <a:pt x="33" y="71"/>
                    <a:pt x="31" y="73"/>
                  </a:cubicBezTo>
                  <a:cubicBezTo>
                    <a:pt x="30" y="73"/>
                    <a:pt x="29" y="74"/>
                    <a:pt x="28" y="74"/>
                  </a:cubicBezTo>
                  <a:cubicBezTo>
                    <a:pt x="28" y="74"/>
                    <a:pt x="28" y="74"/>
                    <a:pt x="28" y="73"/>
                  </a:cubicBezTo>
                  <a:cubicBezTo>
                    <a:pt x="23" y="76"/>
                    <a:pt x="27" y="76"/>
                    <a:pt x="22" y="78"/>
                  </a:cubicBezTo>
                  <a:cubicBezTo>
                    <a:pt x="22" y="77"/>
                    <a:pt x="22" y="77"/>
                    <a:pt x="22" y="77"/>
                  </a:cubicBezTo>
                  <a:cubicBezTo>
                    <a:pt x="16" y="78"/>
                    <a:pt x="12" y="83"/>
                    <a:pt x="7" y="84"/>
                  </a:cubicBezTo>
                  <a:cubicBezTo>
                    <a:pt x="7" y="85"/>
                    <a:pt x="7" y="85"/>
                    <a:pt x="7" y="85"/>
                  </a:cubicBezTo>
                  <a:cubicBezTo>
                    <a:pt x="6" y="85"/>
                    <a:pt x="4" y="86"/>
                    <a:pt x="3" y="86"/>
                  </a:cubicBezTo>
                  <a:cubicBezTo>
                    <a:pt x="3" y="86"/>
                    <a:pt x="3" y="86"/>
                    <a:pt x="3" y="86"/>
                  </a:cubicBezTo>
                  <a:cubicBezTo>
                    <a:pt x="5" y="85"/>
                    <a:pt x="5" y="85"/>
                    <a:pt x="5" y="85"/>
                  </a:cubicBezTo>
                  <a:cubicBezTo>
                    <a:pt x="3" y="85"/>
                    <a:pt x="3" y="87"/>
                    <a:pt x="0" y="87"/>
                  </a:cubicBezTo>
                  <a:cubicBezTo>
                    <a:pt x="3" y="88"/>
                    <a:pt x="3" y="88"/>
                    <a:pt x="3" y="88"/>
                  </a:cubicBezTo>
                  <a:cubicBezTo>
                    <a:pt x="13" y="82"/>
                    <a:pt x="24" y="78"/>
                    <a:pt x="34" y="72"/>
                  </a:cubicBezTo>
                  <a:cubicBezTo>
                    <a:pt x="34" y="72"/>
                    <a:pt x="34" y="72"/>
                    <a:pt x="34" y="72"/>
                  </a:cubicBezTo>
                  <a:cubicBezTo>
                    <a:pt x="33" y="72"/>
                    <a:pt x="33" y="72"/>
                    <a:pt x="33" y="72"/>
                  </a:cubicBezTo>
                  <a:cubicBezTo>
                    <a:pt x="34" y="72"/>
                    <a:pt x="36" y="71"/>
                    <a:pt x="36" y="71"/>
                  </a:cubicBezTo>
                  <a:cubicBezTo>
                    <a:pt x="37" y="71"/>
                    <a:pt x="37" y="71"/>
                    <a:pt x="37" y="71"/>
                  </a:cubicBezTo>
                  <a:cubicBezTo>
                    <a:pt x="36" y="71"/>
                    <a:pt x="36" y="71"/>
                    <a:pt x="36" y="71"/>
                  </a:cubicBezTo>
                  <a:cubicBezTo>
                    <a:pt x="39" y="70"/>
                    <a:pt x="42" y="70"/>
                    <a:pt x="44" y="69"/>
                  </a:cubicBezTo>
                  <a:cubicBezTo>
                    <a:pt x="44" y="68"/>
                    <a:pt x="49" y="66"/>
                    <a:pt x="48" y="66"/>
                  </a:cubicBezTo>
                  <a:cubicBezTo>
                    <a:pt x="50" y="66"/>
                    <a:pt x="50" y="66"/>
                    <a:pt x="50" y="66"/>
                  </a:cubicBezTo>
                  <a:cubicBezTo>
                    <a:pt x="50" y="65"/>
                    <a:pt x="50" y="64"/>
                    <a:pt x="51" y="64"/>
                  </a:cubicBezTo>
                  <a:cubicBezTo>
                    <a:pt x="51" y="63"/>
                    <a:pt x="52" y="63"/>
                    <a:pt x="52" y="63"/>
                  </a:cubicBezTo>
                  <a:cubicBezTo>
                    <a:pt x="52" y="63"/>
                    <a:pt x="52" y="64"/>
                    <a:pt x="51" y="64"/>
                  </a:cubicBezTo>
                  <a:cubicBezTo>
                    <a:pt x="59" y="61"/>
                    <a:pt x="67" y="57"/>
                    <a:pt x="74" y="53"/>
                  </a:cubicBezTo>
                  <a:cubicBezTo>
                    <a:pt x="73" y="54"/>
                    <a:pt x="73" y="54"/>
                    <a:pt x="73" y="54"/>
                  </a:cubicBezTo>
                  <a:cubicBezTo>
                    <a:pt x="74" y="54"/>
                    <a:pt x="77" y="52"/>
                    <a:pt x="78" y="52"/>
                  </a:cubicBezTo>
                  <a:cubicBezTo>
                    <a:pt x="78" y="52"/>
                    <a:pt x="78" y="52"/>
                    <a:pt x="78" y="52"/>
                  </a:cubicBezTo>
                  <a:cubicBezTo>
                    <a:pt x="81" y="50"/>
                    <a:pt x="88" y="48"/>
                    <a:pt x="87" y="46"/>
                  </a:cubicBezTo>
                  <a:cubicBezTo>
                    <a:pt x="87" y="46"/>
                    <a:pt x="87" y="46"/>
                    <a:pt x="88" y="46"/>
                  </a:cubicBezTo>
                  <a:cubicBezTo>
                    <a:pt x="91" y="46"/>
                    <a:pt x="96" y="43"/>
                    <a:pt x="101" y="40"/>
                  </a:cubicBezTo>
                  <a:cubicBezTo>
                    <a:pt x="100" y="39"/>
                    <a:pt x="105" y="38"/>
                    <a:pt x="106" y="36"/>
                  </a:cubicBezTo>
                  <a:cubicBezTo>
                    <a:pt x="107" y="37"/>
                    <a:pt x="102" y="39"/>
                    <a:pt x="103" y="40"/>
                  </a:cubicBezTo>
                  <a:cubicBezTo>
                    <a:pt x="107" y="36"/>
                    <a:pt x="117" y="34"/>
                    <a:pt x="118" y="30"/>
                  </a:cubicBezTo>
                  <a:cubicBezTo>
                    <a:pt x="119" y="30"/>
                    <a:pt x="119" y="30"/>
                    <a:pt x="119" y="30"/>
                  </a:cubicBezTo>
                  <a:cubicBezTo>
                    <a:pt x="119" y="30"/>
                    <a:pt x="119" y="30"/>
                    <a:pt x="119" y="30"/>
                  </a:cubicBezTo>
                  <a:cubicBezTo>
                    <a:pt x="120" y="30"/>
                    <a:pt x="121" y="30"/>
                    <a:pt x="122" y="29"/>
                  </a:cubicBezTo>
                  <a:cubicBezTo>
                    <a:pt x="123" y="29"/>
                    <a:pt x="121" y="29"/>
                    <a:pt x="123" y="28"/>
                  </a:cubicBezTo>
                  <a:cubicBezTo>
                    <a:pt x="123" y="28"/>
                    <a:pt x="124" y="28"/>
                    <a:pt x="124" y="28"/>
                  </a:cubicBezTo>
                  <a:cubicBezTo>
                    <a:pt x="124" y="28"/>
                    <a:pt x="124" y="28"/>
                    <a:pt x="124" y="28"/>
                  </a:cubicBezTo>
                  <a:cubicBezTo>
                    <a:pt x="124" y="28"/>
                    <a:pt x="125" y="28"/>
                    <a:pt x="125" y="28"/>
                  </a:cubicBezTo>
                  <a:cubicBezTo>
                    <a:pt x="125" y="28"/>
                    <a:pt x="125" y="28"/>
                    <a:pt x="125" y="28"/>
                  </a:cubicBezTo>
                  <a:cubicBezTo>
                    <a:pt x="128" y="26"/>
                    <a:pt x="134" y="23"/>
                    <a:pt x="134" y="22"/>
                  </a:cubicBezTo>
                  <a:cubicBezTo>
                    <a:pt x="134" y="21"/>
                    <a:pt x="135" y="21"/>
                    <a:pt x="135" y="21"/>
                  </a:cubicBezTo>
                  <a:cubicBezTo>
                    <a:pt x="136" y="21"/>
                    <a:pt x="136" y="22"/>
                    <a:pt x="135" y="22"/>
                  </a:cubicBezTo>
                  <a:cubicBezTo>
                    <a:pt x="140" y="19"/>
                    <a:pt x="141" y="19"/>
                    <a:pt x="146" y="16"/>
                  </a:cubicBezTo>
                  <a:cubicBezTo>
                    <a:pt x="145" y="17"/>
                    <a:pt x="146" y="18"/>
                    <a:pt x="143" y="19"/>
                  </a:cubicBezTo>
                  <a:cubicBezTo>
                    <a:pt x="143" y="19"/>
                    <a:pt x="143" y="19"/>
                    <a:pt x="143" y="19"/>
                  </a:cubicBezTo>
                  <a:cubicBezTo>
                    <a:pt x="146" y="19"/>
                    <a:pt x="152" y="14"/>
                    <a:pt x="156" y="12"/>
                  </a:cubicBezTo>
                  <a:cubicBezTo>
                    <a:pt x="158" y="10"/>
                    <a:pt x="158" y="10"/>
                    <a:pt x="158" y="10"/>
                  </a:cubicBezTo>
                  <a:cubicBezTo>
                    <a:pt x="159" y="10"/>
                    <a:pt x="160" y="10"/>
                    <a:pt x="160" y="10"/>
                  </a:cubicBezTo>
                  <a:cubicBezTo>
                    <a:pt x="161" y="10"/>
                    <a:pt x="160" y="10"/>
                    <a:pt x="159" y="11"/>
                  </a:cubicBezTo>
                  <a:cubicBezTo>
                    <a:pt x="164" y="9"/>
                    <a:pt x="166" y="7"/>
                    <a:pt x="170" y="5"/>
                  </a:cubicBezTo>
                  <a:cubicBezTo>
                    <a:pt x="170" y="5"/>
                    <a:pt x="170" y="5"/>
                    <a:pt x="170" y="5"/>
                  </a:cubicBezTo>
                  <a:cubicBezTo>
                    <a:pt x="170" y="5"/>
                    <a:pt x="170" y="5"/>
                    <a:pt x="170" y="6"/>
                  </a:cubicBezTo>
                  <a:cubicBezTo>
                    <a:pt x="175" y="3"/>
                    <a:pt x="175" y="3"/>
                    <a:pt x="175" y="3"/>
                  </a:cubicBezTo>
                  <a:cubicBezTo>
                    <a:pt x="175" y="2"/>
                    <a:pt x="177" y="1"/>
                    <a:pt x="176" y="1"/>
                  </a:cubicBezTo>
                  <a:cubicBezTo>
                    <a:pt x="176" y="2"/>
                    <a:pt x="175" y="2"/>
                    <a:pt x="172" y="4"/>
                  </a:cubicBezTo>
                  <a:cubicBezTo>
                    <a:pt x="170" y="3"/>
                    <a:pt x="175" y="2"/>
                    <a:pt x="174" y="1"/>
                  </a:cubicBezTo>
                  <a:cubicBezTo>
                    <a:pt x="173" y="2"/>
                    <a:pt x="172" y="3"/>
                    <a:pt x="171" y="3"/>
                  </a:cubicBezTo>
                  <a:cubicBezTo>
                    <a:pt x="171" y="3"/>
                    <a:pt x="171" y="3"/>
                    <a:pt x="170" y="3"/>
                  </a:cubicBezTo>
                  <a:cubicBezTo>
                    <a:pt x="171" y="1"/>
                    <a:pt x="174" y="1"/>
                    <a:pt x="17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9" name="Rectangle 410"/>
            <p:cNvSpPr>
              <a:spLocks noChangeArrowheads="1"/>
            </p:cNvSpPr>
            <p:nvPr/>
          </p:nvSpPr>
          <p:spPr bwMode="auto">
            <a:xfrm>
              <a:off x="6021492" y="1328849"/>
              <a:ext cx="1610"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0" name="Freeform 411"/>
            <p:cNvSpPr>
              <a:spLocks/>
            </p:cNvSpPr>
            <p:nvPr/>
          </p:nvSpPr>
          <p:spPr bwMode="auto">
            <a:xfrm>
              <a:off x="6021492" y="1328849"/>
              <a:ext cx="0" cy="1610"/>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1" name="Freeform 412"/>
            <p:cNvSpPr>
              <a:spLocks/>
            </p:cNvSpPr>
            <p:nvPr/>
          </p:nvSpPr>
          <p:spPr bwMode="auto">
            <a:xfrm>
              <a:off x="5913645" y="1373919"/>
              <a:ext cx="161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2" name="Freeform 413"/>
            <p:cNvSpPr>
              <a:spLocks/>
            </p:cNvSpPr>
            <p:nvPr/>
          </p:nvSpPr>
          <p:spPr bwMode="auto">
            <a:xfrm>
              <a:off x="6021492" y="1166274"/>
              <a:ext cx="263983" cy="164184"/>
            </a:xfrm>
            <a:custGeom>
              <a:avLst/>
              <a:gdLst>
                <a:gd name="T0" fmla="*/ 119 w 121"/>
                <a:gd name="T1" fmla="*/ 1 h 75"/>
                <a:gd name="T2" fmla="*/ 114 w 121"/>
                <a:gd name="T3" fmla="*/ 5 h 75"/>
                <a:gd name="T4" fmla="*/ 115 w 121"/>
                <a:gd name="T5" fmla="*/ 4 h 75"/>
                <a:gd name="T6" fmla="*/ 116 w 121"/>
                <a:gd name="T7" fmla="*/ 2 h 75"/>
                <a:gd name="T8" fmla="*/ 103 w 121"/>
                <a:gd name="T9" fmla="*/ 11 h 75"/>
                <a:gd name="T10" fmla="*/ 80 w 121"/>
                <a:gd name="T11" fmla="*/ 23 h 75"/>
                <a:gd name="T12" fmla="*/ 78 w 121"/>
                <a:gd name="T13" fmla="*/ 27 h 75"/>
                <a:gd name="T14" fmla="*/ 78 w 121"/>
                <a:gd name="T15" fmla="*/ 27 h 75"/>
                <a:gd name="T16" fmla="*/ 79 w 121"/>
                <a:gd name="T17" fmla="*/ 27 h 75"/>
                <a:gd name="T18" fmla="*/ 70 w 121"/>
                <a:gd name="T19" fmla="*/ 35 h 75"/>
                <a:gd name="T20" fmla="*/ 61 w 121"/>
                <a:gd name="T21" fmla="*/ 40 h 75"/>
                <a:gd name="T22" fmla="*/ 64 w 121"/>
                <a:gd name="T23" fmla="*/ 37 h 75"/>
                <a:gd name="T24" fmla="*/ 53 w 121"/>
                <a:gd name="T25" fmla="*/ 41 h 75"/>
                <a:gd name="T26" fmla="*/ 54 w 121"/>
                <a:gd name="T27" fmla="*/ 38 h 75"/>
                <a:gd name="T28" fmla="*/ 54 w 121"/>
                <a:gd name="T29" fmla="*/ 39 h 75"/>
                <a:gd name="T30" fmla="*/ 53 w 121"/>
                <a:gd name="T31" fmla="*/ 39 h 75"/>
                <a:gd name="T32" fmla="*/ 53 w 121"/>
                <a:gd name="T33" fmla="*/ 38 h 75"/>
                <a:gd name="T34" fmla="*/ 47 w 121"/>
                <a:gd name="T35" fmla="*/ 46 h 75"/>
                <a:gd name="T36" fmla="*/ 42 w 121"/>
                <a:gd name="T37" fmla="*/ 47 h 75"/>
                <a:gd name="T38" fmla="*/ 36 w 121"/>
                <a:gd name="T39" fmla="*/ 49 h 75"/>
                <a:gd name="T40" fmla="*/ 19 w 121"/>
                <a:gd name="T41" fmla="*/ 60 h 75"/>
                <a:gd name="T42" fmla="*/ 8 w 121"/>
                <a:gd name="T43" fmla="*/ 69 h 75"/>
                <a:gd name="T44" fmla="*/ 0 w 121"/>
                <a:gd name="T45" fmla="*/ 72 h 75"/>
                <a:gd name="T46" fmla="*/ 0 w 121"/>
                <a:gd name="T47" fmla="*/ 74 h 75"/>
                <a:gd name="T48" fmla="*/ 2 w 121"/>
                <a:gd name="T49" fmla="*/ 75 h 75"/>
                <a:gd name="T50" fmla="*/ 3 w 121"/>
                <a:gd name="T51" fmla="*/ 75 h 75"/>
                <a:gd name="T52" fmla="*/ 5 w 121"/>
                <a:gd name="T53" fmla="*/ 74 h 75"/>
                <a:gd name="T54" fmla="*/ 10 w 121"/>
                <a:gd name="T55" fmla="*/ 71 h 75"/>
                <a:gd name="T56" fmla="*/ 17 w 121"/>
                <a:gd name="T57" fmla="*/ 67 h 75"/>
                <a:gd name="T58" fmla="*/ 19 w 121"/>
                <a:gd name="T59" fmla="*/ 65 h 75"/>
                <a:gd name="T60" fmla="*/ 21 w 121"/>
                <a:gd name="T61" fmla="*/ 60 h 75"/>
                <a:gd name="T62" fmla="*/ 24 w 121"/>
                <a:gd name="T63" fmla="*/ 63 h 75"/>
                <a:gd name="T64" fmla="*/ 23 w 121"/>
                <a:gd name="T65" fmla="*/ 63 h 75"/>
                <a:gd name="T66" fmla="*/ 28 w 121"/>
                <a:gd name="T67" fmla="*/ 59 h 75"/>
                <a:gd name="T68" fmla="*/ 39 w 121"/>
                <a:gd name="T69" fmla="*/ 53 h 75"/>
                <a:gd name="T70" fmla="*/ 36 w 121"/>
                <a:gd name="T71" fmla="*/ 54 h 75"/>
                <a:gd name="T72" fmla="*/ 31 w 121"/>
                <a:gd name="T73" fmla="*/ 59 h 75"/>
                <a:gd name="T74" fmla="*/ 32 w 121"/>
                <a:gd name="T75" fmla="*/ 57 h 75"/>
                <a:gd name="T76" fmla="*/ 28 w 121"/>
                <a:gd name="T77" fmla="*/ 62 h 75"/>
                <a:gd name="T78" fmla="*/ 58 w 121"/>
                <a:gd name="T79" fmla="*/ 43 h 75"/>
                <a:gd name="T80" fmla="*/ 121 w 121"/>
                <a:gd name="T8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75">
                  <a:moveTo>
                    <a:pt x="120" y="0"/>
                  </a:moveTo>
                  <a:cubicBezTo>
                    <a:pt x="119" y="1"/>
                    <a:pt x="119" y="1"/>
                    <a:pt x="119" y="1"/>
                  </a:cubicBezTo>
                  <a:cubicBezTo>
                    <a:pt x="119" y="1"/>
                    <a:pt x="119" y="1"/>
                    <a:pt x="119" y="1"/>
                  </a:cubicBezTo>
                  <a:cubicBezTo>
                    <a:pt x="118" y="2"/>
                    <a:pt x="116" y="4"/>
                    <a:pt x="114" y="5"/>
                  </a:cubicBezTo>
                  <a:cubicBezTo>
                    <a:pt x="113" y="5"/>
                    <a:pt x="116" y="3"/>
                    <a:pt x="115" y="3"/>
                  </a:cubicBezTo>
                  <a:cubicBezTo>
                    <a:pt x="115" y="3"/>
                    <a:pt x="115" y="3"/>
                    <a:pt x="115" y="4"/>
                  </a:cubicBezTo>
                  <a:cubicBezTo>
                    <a:pt x="115" y="4"/>
                    <a:pt x="115" y="4"/>
                    <a:pt x="115" y="4"/>
                  </a:cubicBezTo>
                  <a:cubicBezTo>
                    <a:pt x="115" y="3"/>
                    <a:pt x="115" y="3"/>
                    <a:pt x="116" y="2"/>
                  </a:cubicBezTo>
                  <a:cubicBezTo>
                    <a:pt x="112" y="3"/>
                    <a:pt x="106" y="8"/>
                    <a:pt x="104" y="11"/>
                  </a:cubicBezTo>
                  <a:cubicBezTo>
                    <a:pt x="104" y="11"/>
                    <a:pt x="103" y="11"/>
                    <a:pt x="103" y="11"/>
                  </a:cubicBezTo>
                  <a:cubicBezTo>
                    <a:pt x="102" y="11"/>
                    <a:pt x="106" y="8"/>
                    <a:pt x="106" y="7"/>
                  </a:cubicBezTo>
                  <a:cubicBezTo>
                    <a:pt x="96" y="13"/>
                    <a:pt x="90" y="17"/>
                    <a:pt x="80" y="23"/>
                  </a:cubicBezTo>
                  <a:cubicBezTo>
                    <a:pt x="81" y="25"/>
                    <a:pt x="80" y="25"/>
                    <a:pt x="79" y="26"/>
                  </a:cubicBezTo>
                  <a:cubicBezTo>
                    <a:pt x="78" y="27"/>
                    <a:pt x="78" y="27"/>
                    <a:pt x="78" y="27"/>
                  </a:cubicBezTo>
                  <a:cubicBezTo>
                    <a:pt x="78" y="27"/>
                    <a:pt x="78" y="27"/>
                    <a:pt x="78" y="27"/>
                  </a:cubicBezTo>
                  <a:cubicBezTo>
                    <a:pt x="78" y="27"/>
                    <a:pt x="78" y="27"/>
                    <a:pt x="78" y="27"/>
                  </a:cubicBezTo>
                  <a:cubicBezTo>
                    <a:pt x="78" y="27"/>
                    <a:pt x="78" y="27"/>
                    <a:pt x="78" y="27"/>
                  </a:cubicBezTo>
                  <a:cubicBezTo>
                    <a:pt x="78" y="27"/>
                    <a:pt x="79" y="27"/>
                    <a:pt x="79" y="27"/>
                  </a:cubicBezTo>
                  <a:cubicBezTo>
                    <a:pt x="73" y="30"/>
                    <a:pt x="73" y="33"/>
                    <a:pt x="70" y="36"/>
                  </a:cubicBezTo>
                  <a:cubicBezTo>
                    <a:pt x="70" y="35"/>
                    <a:pt x="70" y="35"/>
                    <a:pt x="70" y="35"/>
                  </a:cubicBezTo>
                  <a:cubicBezTo>
                    <a:pt x="66" y="37"/>
                    <a:pt x="65" y="38"/>
                    <a:pt x="63" y="40"/>
                  </a:cubicBezTo>
                  <a:cubicBezTo>
                    <a:pt x="62" y="40"/>
                    <a:pt x="61" y="40"/>
                    <a:pt x="61" y="40"/>
                  </a:cubicBezTo>
                  <a:cubicBezTo>
                    <a:pt x="60" y="40"/>
                    <a:pt x="67" y="37"/>
                    <a:pt x="65" y="36"/>
                  </a:cubicBezTo>
                  <a:cubicBezTo>
                    <a:pt x="64" y="37"/>
                    <a:pt x="64" y="37"/>
                    <a:pt x="64" y="37"/>
                  </a:cubicBezTo>
                  <a:cubicBezTo>
                    <a:pt x="64" y="36"/>
                    <a:pt x="64" y="34"/>
                    <a:pt x="66" y="33"/>
                  </a:cubicBezTo>
                  <a:cubicBezTo>
                    <a:pt x="61" y="37"/>
                    <a:pt x="58" y="37"/>
                    <a:pt x="53" y="41"/>
                  </a:cubicBezTo>
                  <a:cubicBezTo>
                    <a:pt x="54" y="40"/>
                    <a:pt x="58" y="36"/>
                    <a:pt x="60" y="35"/>
                  </a:cubicBezTo>
                  <a:cubicBezTo>
                    <a:pt x="58" y="36"/>
                    <a:pt x="55" y="38"/>
                    <a:pt x="54" y="38"/>
                  </a:cubicBezTo>
                  <a:cubicBezTo>
                    <a:pt x="54" y="38"/>
                    <a:pt x="54" y="38"/>
                    <a:pt x="54" y="38"/>
                  </a:cubicBezTo>
                  <a:cubicBezTo>
                    <a:pt x="54" y="39"/>
                    <a:pt x="54" y="39"/>
                    <a:pt x="54" y="39"/>
                  </a:cubicBezTo>
                  <a:cubicBezTo>
                    <a:pt x="53" y="40"/>
                    <a:pt x="53" y="40"/>
                    <a:pt x="53" y="40"/>
                  </a:cubicBezTo>
                  <a:cubicBezTo>
                    <a:pt x="53" y="40"/>
                    <a:pt x="53" y="40"/>
                    <a:pt x="53" y="39"/>
                  </a:cubicBezTo>
                  <a:cubicBezTo>
                    <a:pt x="53" y="39"/>
                    <a:pt x="53" y="38"/>
                    <a:pt x="53" y="38"/>
                  </a:cubicBezTo>
                  <a:cubicBezTo>
                    <a:pt x="53" y="38"/>
                    <a:pt x="53" y="38"/>
                    <a:pt x="53" y="38"/>
                  </a:cubicBezTo>
                  <a:cubicBezTo>
                    <a:pt x="45" y="43"/>
                    <a:pt x="53" y="42"/>
                    <a:pt x="47" y="46"/>
                  </a:cubicBezTo>
                  <a:cubicBezTo>
                    <a:pt x="47" y="46"/>
                    <a:pt x="47" y="46"/>
                    <a:pt x="47" y="46"/>
                  </a:cubicBezTo>
                  <a:cubicBezTo>
                    <a:pt x="45" y="46"/>
                    <a:pt x="44" y="48"/>
                    <a:pt x="42" y="49"/>
                  </a:cubicBezTo>
                  <a:cubicBezTo>
                    <a:pt x="44" y="48"/>
                    <a:pt x="43" y="47"/>
                    <a:pt x="42" y="47"/>
                  </a:cubicBezTo>
                  <a:cubicBezTo>
                    <a:pt x="41" y="50"/>
                    <a:pt x="39" y="49"/>
                    <a:pt x="34" y="52"/>
                  </a:cubicBezTo>
                  <a:cubicBezTo>
                    <a:pt x="34" y="51"/>
                    <a:pt x="36" y="50"/>
                    <a:pt x="36" y="49"/>
                  </a:cubicBezTo>
                  <a:cubicBezTo>
                    <a:pt x="34" y="51"/>
                    <a:pt x="30" y="54"/>
                    <a:pt x="30" y="55"/>
                  </a:cubicBezTo>
                  <a:cubicBezTo>
                    <a:pt x="25" y="57"/>
                    <a:pt x="22" y="59"/>
                    <a:pt x="19" y="60"/>
                  </a:cubicBezTo>
                  <a:cubicBezTo>
                    <a:pt x="22" y="58"/>
                    <a:pt x="19" y="59"/>
                    <a:pt x="21" y="57"/>
                  </a:cubicBezTo>
                  <a:cubicBezTo>
                    <a:pt x="19" y="60"/>
                    <a:pt x="12" y="65"/>
                    <a:pt x="8" y="69"/>
                  </a:cubicBezTo>
                  <a:cubicBezTo>
                    <a:pt x="7" y="69"/>
                    <a:pt x="6" y="69"/>
                    <a:pt x="6" y="67"/>
                  </a:cubicBezTo>
                  <a:cubicBezTo>
                    <a:pt x="0" y="70"/>
                    <a:pt x="5" y="69"/>
                    <a:pt x="0" y="72"/>
                  </a:cubicBezTo>
                  <a:cubicBezTo>
                    <a:pt x="2" y="71"/>
                    <a:pt x="2" y="71"/>
                    <a:pt x="2" y="71"/>
                  </a:cubicBezTo>
                  <a:cubicBezTo>
                    <a:pt x="0" y="72"/>
                    <a:pt x="1" y="73"/>
                    <a:pt x="0" y="74"/>
                  </a:cubicBezTo>
                  <a:cubicBezTo>
                    <a:pt x="6" y="71"/>
                    <a:pt x="6" y="71"/>
                    <a:pt x="6" y="71"/>
                  </a:cubicBezTo>
                  <a:cubicBezTo>
                    <a:pt x="7" y="72"/>
                    <a:pt x="3" y="74"/>
                    <a:pt x="2" y="75"/>
                  </a:cubicBezTo>
                  <a:cubicBezTo>
                    <a:pt x="1" y="75"/>
                    <a:pt x="1" y="75"/>
                    <a:pt x="2" y="75"/>
                  </a:cubicBezTo>
                  <a:cubicBezTo>
                    <a:pt x="2" y="75"/>
                    <a:pt x="3" y="75"/>
                    <a:pt x="3" y="75"/>
                  </a:cubicBezTo>
                  <a:cubicBezTo>
                    <a:pt x="4" y="74"/>
                    <a:pt x="4" y="74"/>
                    <a:pt x="5" y="74"/>
                  </a:cubicBezTo>
                  <a:cubicBezTo>
                    <a:pt x="5" y="74"/>
                    <a:pt x="5" y="74"/>
                    <a:pt x="5" y="74"/>
                  </a:cubicBezTo>
                  <a:cubicBezTo>
                    <a:pt x="6" y="73"/>
                    <a:pt x="8" y="72"/>
                    <a:pt x="9" y="71"/>
                  </a:cubicBezTo>
                  <a:cubicBezTo>
                    <a:pt x="10" y="71"/>
                    <a:pt x="10" y="71"/>
                    <a:pt x="10" y="71"/>
                  </a:cubicBezTo>
                  <a:cubicBezTo>
                    <a:pt x="13" y="70"/>
                    <a:pt x="14" y="68"/>
                    <a:pt x="17" y="67"/>
                  </a:cubicBezTo>
                  <a:cubicBezTo>
                    <a:pt x="17" y="67"/>
                    <a:pt x="17" y="67"/>
                    <a:pt x="17" y="67"/>
                  </a:cubicBezTo>
                  <a:cubicBezTo>
                    <a:pt x="18" y="66"/>
                    <a:pt x="18" y="65"/>
                    <a:pt x="20" y="64"/>
                  </a:cubicBezTo>
                  <a:cubicBezTo>
                    <a:pt x="19" y="65"/>
                    <a:pt x="19" y="65"/>
                    <a:pt x="19" y="65"/>
                  </a:cubicBezTo>
                  <a:cubicBezTo>
                    <a:pt x="20" y="63"/>
                    <a:pt x="24" y="60"/>
                    <a:pt x="22" y="60"/>
                  </a:cubicBezTo>
                  <a:cubicBezTo>
                    <a:pt x="22" y="60"/>
                    <a:pt x="22" y="60"/>
                    <a:pt x="21" y="60"/>
                  </a:cubicBezTo>
                  <a:cubicBezTo>
                    <a:pt x="28" y="57"/>
                    <a:pt x="28" y="57"/>
                    <a:pt x="28" y="57"/>
                  </a:cubicBezTo>
                  <a:cubicBezTo>
                    <a:pt x="28" y="58"/>
                    <a:pt x="27" y="61"/>
                    <a:pt x="24" y="63"/>
                  </a:cubicBezTo>
                  <a:cubicBezTo>
                    <a:pt x="24" y="63"/>
                    <a:pt x="24" y="63"/>
                    <a:pt x="24" y="63"/>
                  </a:cubicBezTo>
                  <a:cubicBezTo>
                    <a:pt x="23" y="63"/>
                    <a:pt x="23" y="63"/>
                    <a:pt x="23" y="63"/>
                  </a:cubicBezTo>
                  <a:cubicBezTo>
                    <a:pt x="26" y="63"/>
                    <a:pt x="31" y="59"/>
                    <a:pt x="28" y="59"/>
                  </a:cubicBezTo>
                  <a:cubicBezTo>
                    <a:pt x="28" y="59"/>
                    <a:pt x="28" y="59"/>
                    <a:pt x="28" y="59"/>
                  </a:cubicBezTo>
                  <a:cubicBezTo>
                    <a:pt x="30" y="55"/>
                    <a:pt x="38" y="53"/>
                    <a:pt x="42" y="49"/>
                  </a:cubicBezTo>
                  <a:cubicBezTo>
                    <a:pt x="42" y="50"/>
                    <a:pt x="40" y="52"/>
                    <a:pt x="39" y="53"/>
                  </a:cubicBezTo>
                  <a:cubicBezTo>
                    <a:pt x="38" y="53"/>
                    <a:pt x="37" y="54"/>
                    <a:pt x="37" y="54"/>
                  </a:cubicBezTo>
                  <a:cubicBezTo>
                    <a:pt x="37" y="54"/>
                    <a:pt x="37" y="54"/>
                    <a:pt x="36" y="54"/>
                  </a:cubicBezTo>
                  <a:cubicBezTo>
                    <a:pt x="31" y="57"/>
                    <a:pt x="39" y="55"/>
                    <a:pt x="32" y="59"/>
                  </a:cubicBezTo>
                  <a:cubicBezTo>
                    <a:pt x="32" y="59"/>
                    <a:pt x="31" y="59"/>
                    <a:pt x="31" y="59"/>
                  </a:cubicBezTo>
                  <a:cubicBezTo>
                    <a:pt x="31" y="59"/>
                    <a:pt x="31" y="59"/>
                    <a:pt x="32" y="58"/>
                  </a:cubicBezTo>
                  <a:cubicBezTo>
                    <a:pt x="32" y="58"/>
                    <a:pt x="33" y="57"/>
                    <a:pt x="32" y="57"/>
                  </a:cubicBezTo>
                  <a:cubicBezTo>
                    <a:pt x="32" y="57"/>
                    <a:pt x="32" y="57"/>
                    <a:pt x="31" y="58"/>
                  </a:cubicBezTo>
                  <a:cubicBezTo>
                    <a:pt x="28" y="62"/>
                    <a:pt x="28" y="62"/>
                    <a:pt x="28" y="62"/>
                  </a:cubicBezTo>
                  <a:cubicBezTo>
                    <a:pt x="31" y="60"/>
                    <a:pt x="34" y="58"/>
                    <a:pt x="36" y="57"/>
                  </a:cubicBezTo>
                  <a:cubicBezTo>
                    <a:pt x="48" y="48"/>
                    <a:pt x="58" y="43"/>
                    <a:pt x="58" y="43"/>
                  </a:cubicBezTo>
                  <a:cubicBezTo>
                    <a:pt x="77" y="32"/>
                    <a:pt x="96" y="20"/>
                    <a:pt x="114" y="8"/>
                  </a:cubicBezTo>
                  <a:cubicBezTo>
                    <a:pt x="118" y="5"/>
                    <a:pt x="120" y="3"/>
                    <a:pt x="121" y="2"/>
                  </a:cubicBezTo>
                  <a:cubicBezTo>
                    <a:pt x="121" y="1"/>
                    <a:pt x="120" y="1"/>
                    <a:pt x="12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3" name="Freeform 414"/>
            <p:cNvSpPr>
              <a:spLocks/>
            </p:cNvSpPr>
            <p:nvPr/>
          </p:nvSpPr>
          <p:spPr bwMode="auto">
            <a:xfrm>
              <a:off x="6283865" y="1164664"/>
              <a:ext cx="6439" cy="6439"/>
            </a:xfrm>
            <a:custGeom>
              <a:avLst/>
              <a:gdLst>
                <a:gd name="T0" fmla="*/ 3 w 3"/>
                <a:gd name="T1" fmla="*/ 0 h 3"/>
                <a:gd name="T2" fmla="*/ 0 w 3"/>
                <a:gd name="T3" fmla="*/ 1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2" y="0"/>
                    <a:pt x="1" y="1"/>
                    <a:pt x="0" y="1"/>
                  </a:cubicBezTo>
                  <a:cubicBezTo>
                    <a:pt x="0" y="2"/>
                    <a:pt x="1" y="2"/>
                    <a:pt x="1" y="3"/>
                  </a:cubicBezTo>
                  <a:cubicBezTo>
                    <a:pt x="2" y="2"/>
                    <a:pt x="2" y="1"/>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4" name="Freeform 415"/>
            <p:cNvSpPr>
              <a:spLocks/>
            </p:cNvSpPr>
            <p:nvPr/>
          </p:nvSpPr>
          <p:spPr bwMode="auto">
            <a:xfrm>
              <a:off x="6282255" y="1166274"/>
              <a:ext cx="0" cy="161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5" name="Freeform 416"/>
            <p:cNvSpPr>
              <a:spLocks/>
            </p:cNvSpPr>
            <p:nvPr/>
          </p:nvSpPr>
          <p:spPr bwMode="auto">
            <a:xfrm>
              <a:off x="5949058" y="1359432"/>
              <a:ext cx="6439" cy="1610"/>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6" name="Freeform 417"/>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7" name="Freeform 418"/>
            <p:cNvSpPr>
              <a:spLocks/>
            </p:cNvSpPr>
            <p:nvPr/>
          </p:nvSpPr>
          <p:spPr bwMode="auto">
            <a:xfrm>
              <a:off x="5981251" y="13401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8" name="Freeform 419"/>
            <p:cNvSpPr>
              <a:spLocks/>
            </p:cNvSpPr>
            <p:nvPr/>
          </p:nvSpPr>
          <p:spPr bwMode="auto">
            <a:xfrm>
              <a:off x="5981251" y="1335287"/>
              <a:ext cx="6439" cy="4829"/>
            </a:xfrm>
            <a:custGeom>
              <a:avLst/>
              <a:gdLst>
                <a:gd name="T0" fmla="*/ 2 w 3"/>
                <a:gd name="T1" fmla="*/ 0 h 2"/>
                <a:gd name="T2" fmla="*/ 1 w 3"/>
                <a:gd name="T3" fmla="*/ 0 h 2"/>
                <a:gd name="T4" fmla="*/ 0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2" y="0"/>
                    <a:pt x="1" y="0"/>
                  </a:cubicBezTo>
                  <a:cubicBezTo>
                    <a:pt x="2" y="0"/>
                    <a:pt x="1" y="1"/>
                    <a:pt x="0" y="2"/>
                  </a:cubicBezTo>
                  <a:cubicBezTo>
                    <a:pt x="1" y="1"/>
                    <a:pt x="3"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9" name="Freeform 420"/>
            <p:cNvSpPr>
              <a:spLocks/>
            </p:cNvSpPr>
            <p:nvPr/>
          </p:nvSpPr>
          <p:spPr bwMode="auto">
            <a:xfrm>
              <a:off x="5416263" y="1625024"/>
              <a:ext cx="6439" cy="3219"/>
            </a:xfrm>
            <a:custGeom>
              <a:avLst/>
              <a:gdLst>
                <a:gd name="T0" fmla="*/ 3 w 3"/>
                <a:gd name="T1" fmla="*/ 0 h 2"/>
                <a:gd name="T2" fmla="*/ 2 w 3"/>
                <a:gd name="T3" fmla="*/ 0 h 2"/>
                <a:gd name="T4" fmla="*/ 0 w 3"/>
                <a:gd name="T5" fmla="*/ 2 h 2"/>
                <a:gd name="T6" fmla="*/ 1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2" y="0"/>
                    <a:pt x="2" y="0"/>
                  </a:cubicBezTo>
                  <a:cubicBezTo>
                    <a:pt x="2" y="0"/>
                    <a:pt x="0" y="2"/>
                    <a:pt x="0" y="2"/>
                  </a:cubicBezTo>
                  <a:cubicBezTo>
                    <a:pt x="1" y="2"/>
                    <a:pt x="1" y="2"/>
                    <a:pt x="1"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0" name="Freeform 421"/>
            <p:cNvSpPr>
              <a:spLocks/>
            </p:cNvSpPr>
            <p:nvPr/>
          </p:nvSpPr>
          <p:spPr bwMode="auto">
            <a:xfrm>
              <a:off x="5437188" y="1610537"/>
              <a:ext cx="8048" cy="6439"/>
            </a:xfrm>
            <a:custGeom>
              <a:avLst/>
              <a:gdLst>
                <a:gd name="T0" fmla="*/ 4 w 4"/>
                <a:gd name="T1" fmla="*/ 0 h 3"/>
                <a:gd name="T2" fmla="*/ 0 w 4"/>
                <a:gd name="T3" fmla="*/ 3 h 3"/>
                <a:gd name="T4" fmla="*/ 3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1" y="2"/>
                    <a:pt x="3" y="2"/>
                    <a:pt x="0" y="3"/>
                  </a:cubicBezTo>
                  <a:cubicBezTo>
                    <a:pt x="3" y="2"/>
                    <a:pt x="3" y="2"/>
                    <a:pt x="3" y="2"/>
                  </a:cubicBezTo>
                  <a:cubicBezTo>
                    <a:pt x="4" y="0"/>
                    <a:pt x="4" y="0"/>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1" name="Freeform 422"/>
            <p:cNvSpPr>
              <a:spLocks/>
            </p:cNvSpPr>
            <p:nvPr/>
          </p:nvSpPr>
          <p:spPr bwMode="auto">
            <a:xfrm>
              <a:off x="5453285" y="1610537"/>
              <a:ext cx="3219"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2" name="Freeform 423"/>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3" name="Freeform 424"/>
            <p:cNvSpPr>
              <a:spLocks/>
            </p:cNvSpPr>
            <p:nvPr/>
          </p:nvSpPr>
          <p:spPr bwMode="auto">
            <a:xfrm>
              <a:off x="5450066" y="1604099"/>
              <a:ext cx="8048" cy="6439"/>
            </a:xfrm>
            <a:custGeom>
              <a:avLst/>
              <a:gdLst>
                <a:gd name="T0" fmla="*/ 4 w 5"/>
                <a:gd name="T1" fmla="*/ 0 h 4"/>
                <a:gd name="T2" fmla="*/ 0 w 5"/>
                <a:gd name="T3" fmla="*/ 4 h 4"/>
                <a:gd name="T4" fmla="*/ 1 w 5"/>
                <a:gd name="T5" fmla="*/ 4 h 4"/>
                <a:gd name="T6" fmla="*/ 4 w 5"/>
                <a:gd name="T7" fmla="*/ 4 h 4"/>
                <a:gd name="T8" fmla="*/ 5 w 5"/>
                <a:gd name="T9" fmla="*/ 2 h 4"/>
                <a:gd name="T10" fmla="*/ 2 w 5"/>
                <a:gd name="T11" fmla="*/ 3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lnTo>
                    <a:pt x="0" y="4"/>
                  </a:lnTo>
                  <a:lnTo>
                    <a:pt x="1" y="4"/>
                  </a:lnTo>
                  <a:lnTo>
                    <a:pt x="4" y="4"/>
                  </a:lnTo>
                  <a:lnTo>
                    <a:pt x="5" y="2"/>
                  </a:lnTo>
                  <a:lnTo>
                    <a:pt x="2"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4" name="Freeform 425"/>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5" name="Freeform 426"/>
            <p:cNvSpPr>
              <a:spLocks/>
            </p:cNvSpPr>
            <p:nvPr/>
          </p:nvSpPr>
          <p:spPr bwMode="auto">
            <a:xfrm>
              <a:off x="5461333" y="1604099"/>
              <a:ext cx="1610"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6" name="Freeform 427"/>
            <p:cNvSpPr>
              <a:spLocks/>
            </p:cNvSpPr>
            <p:nvPr/>
          </p:nvSpPr>
          <p:spPr bwMode="auto">
            <a:xfrm>
              <a:off x="5462943" y="1596051"/>
              <a:ext cx="17706" cy="8048"/>
            </a:xfrm>
            <a:custGeom>
              <a:avLst/>
              <a:gdLst>
                <a:gd name="T0" fmla="*/ 8 w 8"/>
                <a:gd name="T1" fmla="*/ 0 h 4"/>
                <a:gd name="T2" fmla="*/ 3 w 8"/>
                <a:gd name="T3" fmla="*/ 4 h 4"/>
                <a:gd name="T4" fmla="*/ 4 w 8"/>
                <a:gd name="T5" fmla="*/ 2 h 4"/>
                <a:gd name="T6" fmla="*/ 0 w 8"/>
                <a:gd name="T7" fmla="*/ 4 h 4"/>
                <a:gd name="T8" fmla="*/ 1 w 8"/>
                <a:gd name="T9" fmla="*/ 4 h 4"/>
                <a:gd name="T10" fmla="*/ 6 w 8"/>
                <a:gd name="T11" fmla="*/ 3 h 4"/>
                <a:gd name="T12" fmla="*/ 6 w 8"/>
                <a:gd name="T13" fmla="*/ 2 h 4"/>
                <a:gd name="T14" fmla="*/ 7 w 8"/>
                <a:gd name="T15" fmla="*/ 2 h 4"/>
                <a:gd name="T16" fmla="*/ 7 w 8"/>
                <a:gd name="T17" fmla="*/ 2 h 4"/>
                <a:gd name="T18" fmla="*/ 7 w 8"/>
                <a:gd name="T19" fmla="*/ 2 h 4"/>
                <a:gd name="T20" fmla="*/ 8 w 8"/>
                <a:gd name="T21" fmla="*/ 2 h 4"/>
                <a:gd name="T22" fmla="*/ 8 w 8"/>
                <a:gd name="T23" fmla="*/ 2 h 4"/>
                <a:gd name="T24" fmla="*/ 8 w 8"/>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8" y="0"/>
                  </a:moveTo>
                  <a:cubicBezTo>
                    <a:pt x="5" y="1"/>
                    <a:pt x="6" y="3"/>
                    <a:pt x="3" y="4"/>
                  </a:cubicBezTo>
                  <a:cubicBezTo>
                    <a:pt x="4" y="3"/>
                    <a:pt x="4" y="2"/>
                    <a:pt x="4" y="2"/>
                  </a:cubicBezTo>
                  <a:cubicBezTo>
                    <a:pt x="4" y="2"/>
                    <a:pt x="1" y="4"/>
                    <a:pt x="0" y="4"/>
                  </a:cubicBezTo>
                  <a:cubicBezTo>
                    <a:pt x="0" y="4"/>
                    <a:pt x="0" y="4"/>
                    <a:pt x="1" y="4"/>
                  </a:cubicBezTo>
                  <a:cubicBezTo>
                    <a:pt x="2" y="4"/>
                    <a:pt x="4" y="4"/>
                    <a:pt x="6" y="3"/>
                  </a:cubicBezTo>
                  <a:cubicBezTo>
                    <a:pt x="6" y="2"/>
                    <a:pt x="6" y="2"/>
                    <a:pt x="6" y="2"/>
                  </a:cubicBezTo>
                  <a:cubicBezTo>
                    <a:pt x="6" y="2"/>
                    <a:pt x="7" y="2"/>
                    <a:pt x="7" y="2"/>
                  </a:cubicBezTo>
                  <a:cubicBezTo>
                    <a:pt x="7" y="2"/>
                    <a:pt x="7" y="2"/>
                    <a:pt x="7" y="2"/>
                  </a:cubicBezTo>
                  <a:cubicBezTo>
                    <a:pt x="7" y="2"/>
                    <a:pt x="7" y="2"/>
                    <a:pt x="7" y="2"/>
                  </a:cubicBezTo>
                  <a:cubicBezTo>
                    <a:pt x="8" y="2"/>
                    <a:pt x="8" y="2"/>
                    <a:pt x="8" y="2"/>
                  </a:cubicBezTo>
                  <a:cubicBezTo>
                    <a:pt x="8" y="2"/>
                    <a:pt x="8" y="2"/>
                    <a:pt x="8" y="2"/>
                  </a:cubicBezTo>
                  <a:cubicBezTo>
                    <a:pt x="7" y="2"/>
                    <a:pt x="8" y="1"/>
                    <a:pt x="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7" name="Freeform 428"/>
            <p:cNvSpPr>
              <a:spLocks/>
            </p:cNvSpPr>
            <p:nvPr/>
          </p:nvSpPr>
          <p:spPr bwMode="auto">
            <a:xfrm>
              <a:off x="5487088" y="1578344"/>
              <a:ext cx="30583" cy="14487"/>
            </a:xfrm>
            <a:custGeom>
              <a:avLst/>
              <a:gdLst>
                <a:gd name="T0" fmla="*/ 13 w 14"/>
                <a:gd name="T1" fmla="*/ 0 h 7"/>
                <a:gd name="T2" fmla="*/ 12 w 14"/>
                <a:gd name="T3" fmla="*/ 0 h 7"/>
                <a:gd name="T4" fmla="*/ 10 w 14"/>
                <a:gd name="T5" fmla="*/ 2 h 7"/>
                <a:gd name="T6" fmla="*/ 10 w 14"/>
                <a:gd name="T7" fmla="*/ 2 h 7"/>
                <a:gd name="T8" fmla="*/ 8 w 14"/>
                <a:gd name="T9" fmla="*/ 3 h 7"/>
                <a:gd name="T10" fmla="*/ 6 w 14"/>
                <a:gd name="T11" fmla="*/ 3 h 7"/>
                <a:gd name="T12" fmla="*/ 5 w 14"/>
                <a:gd name="T13" fmla="*/ 3 h 7"/>
                <a:gd name="T14" fmla="*/ 3 w 14"/>
                <a:gd name="T15" fmla="*/ 5 h 7"/>
                <a:gd name="T16" fmla="*/ 0 w 14"/>
                <a:gd name="T17" fmla="*/ 7 h 7"/>
                <a:gd name="T18" fmla="*/ 9 w 14"/>
                <a:gd name="T19" fmla="*/ 3 h 7"/>
                <a:gd name="T20" fmla="*/ 8 w 14"/>
                <a:gd name="T21" fmla="*/ 4 h 7"/>
                <a:gd name="T22" fmla="*/ 12 w 14"/>
                <a:gd name="T23" fmla="*/ 2 h 7"/>
                <a:gd name="T24" fmla="*/ 13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13" y="0"/>
                  </a:moveTo>
                  <a:cubicBezTo>
                    <a:pt x="13" y="0"/>
                    <a:pt x="13" y="0"/>
                    <a:pt x="12" y="0"/>
                  </a:cubicBezTo>
                  <a:cubicBezTo>
                    <a:pt x="10" y="2"/>
                    <a:pt x="10" y="2"/>
                    <a:pt x="10" y="2"/>
                  </a:cubicBezTo>
                  <a:cubicBezTo>
                    <a:pt x="10" y="2"/>
                    <a:pt x="10" y="2"/>
                    <a:pt x="10" y="2"/>
                  </a:cubicBezTo>
                  <a:cubicBezTo>
                    <a:pt x="10" y="2"/>
                    <a:pt x="9" y="2"/>
                    <a:pt x="8" y="3"/>
                  </a:cubicBezTo>
                  <a:cubicBezTo>
                    <a:pt x="7" y="3"/>
                    <a:pt x="6" y="3"/>
                    <a:pt x="6" y="3"/>
                  </a:cubicBezTo>
                  <a:cubicBezTo>
                    <a:pt x="6" y="3"/>
                    <a:pt x="5" y="3"/>
                    <a:pt x="5" y="3"/>
                  </a:cubicBezTo>
                  <a:cubicBezTo>
                    <a:pt x="4" y="4"/>
                    <a:pt x="4" y="4"/>
                    <a:pt x="3" y="5"/>
                  </a:cubicBezTo>
                  <a:cubicBezTo>
                    <a:pt x="2" y="5"/>
                    <a:pt x="1" y="5"/>
                    <a:pt x="0" y="7"/>
                  </a:cubicBezTo>
                  <a:cubicBezTo>
                    <a:pt x="6" y="4"/>
                    <a:pt x="4" y="5"/>
                    <a:pt x="9" y="3"/>
                  </a:cubicBezTo>
                  <a:cubicBezTo>
                    <a:pt x="9" y="3"/>
                    <a:pt x="9" y="3"/>
                    <a:pt x="8" y="4"/>
                  </a:cubicBezTo>
                  <a:cubicBezTo>
                    <a:pt x="12" y="2"/>
                    <a:pt x="12" y="2"/>
                    <a:pt x="12" y="2"/>
                  </a:cubicBezTo>
                  <a:cubicBezTo>
                    <a:pt x="11" y="1"/>
                    <a:pt x="14" y="0"/>
                    <a:pt x="1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8" name="Freeform 429"/>
            <p:cNvSpPr>
              <a:spLocks/>
            </p:cNvSpPr>
            <p:nvPr/>
          </p:nvSpPr>
          <p:spPr bwMode="auto">
            <a:xfrm>
              <a:off x="5517671" y="1571906"/>
              <a:ext cx="12877" cy="8048"/>
            </a:xfrm>
            <a:custGeom>
              <a:avLst/>
              <a:gdLst>
                <a:gd name="T0" fmla="*/ 6 w 6"/>
                <a:gd name="T1" fmla="*/ 0 h 4"/>
                <a:gd name="T2" fmla="*/ 3 w 6"/>
                <a:gd name="T3" fmla="*/ 2 h 4"/>
                <a:gd name="T4" fmla="*/ 3 w 6"/>
                <a:gd name="T5" fmla="*/ 1 h 4"/>
                <a:gd name="T6" fmla="*/ 1 w 6"/>
                <a:gd name="T7" fmla="*/ 4 h 4"/>
                <a:gd name="T8" fmla="*/ 1 w 6"/>
                <a:gd name="T9" fmla="*/ 4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5" y="1"/>
                    <a:pt x="4" y="2"/>
                    <a:pt x="3" y="2"/>
                  </a:cubicBezTo>
                  <a:cubicBezTo>
                    <a:pt x="3" y="2"/>
                    <a:pt x="3" y="1"/>
                    <a:pt x="3" y="1"/>
                  </a:cubicBezTo>
                  <a:cubicBezTo>
                    <a:pt x="1" y="2"/>
                    <a:pt x="0" y="4"/>
                    <a:pt x="1" y="4"/>
                  </a:cubicBezTo>
                  <a:cubicBezTo>
                    <a:pt x="1" y="4"/>
                    <a:pt x="1" y="4"/>
                    <a:pt x="1" y="4"/>
                  </a:cubicBezTo>
                  <a:cubicBezTo>
                    <a:pt x="6" y="0"/>
                    <a:pt x="6" y="0"/>
                    <a:pt x="6"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9" name="Freeform 430"/>
            <p:cNvSpPr>
              <a:spLocks/>
            </p:cNvSpPr>
            <p:nvPr/>
          </p:nvSpPr>
          <p:spPr bwMode="auto">
            <a:xfrm>
              <a:off x="5532158" y="1565467"/>
              <a:ext cx="11268" cy="4829"/>
            </a:xfrm>
            <a:custGeom>
              <a:avLst/>
              <a:gdLst>
                <a:gd name="T0" fmla="*/ 5 w 5"/>
                <a:gd name="T1" fmla="*/ 0 h 2"/>
                <a:gd name="T2" fmla="*/ 3 w 5"/>
                <a:gd name="T3" fmla="*/ 1 h 2"/>
                <a:gd name="T4" fmla="*/ 2 w 5"/>
                <a:gd name="T5" fmla="*/ 1 h 2"/>
                <a:gd name="T6" fmla="*/ 2 w 5"/>
                <a:gd name="T7" fmla="*/ 1 h 2"/>
                <a:gd name="T8" fmla="*/ 0 w 5"/>
                <a:gd name="T9" fmla="*/ 2 h 2"/>
                <a:gd name="T10" fmla="*/ 5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5" y="0"/>
                  </a:moveTo>
                  <a:cubicBezTo>
                    <a:pt x="4" y="1"/>
                    <a:pt x="3" y="1"/>
                    <a:pt x="3" y="1"/>
                  </a:cubicBezTo>
                  <a:cubicBezTo>
                    <a:pt x="3" y="1"/>
                    <a:pt x="2" y="1"/>
                    <a:pt x="2" y="1"/>
                  </a:cubicBezTo>
                  <a:cubicBezTo>
                    <a:pt x="2" y="1"/>
                    <a:pt x="2" y="1"/>
                    <a:pt x="2" y="1"/>
                  </a:cubicBezTo>
                  <a:cubicBezTo>
                    <a:pt x="2" y="1"/>
                    <a:pt x="1" y="1"/>
                    <a:pt x="0" y="2"/>
                  </a:cubicBezTo>
                  <a:cubicBezTo>
                    <a:pt x="1" y="2"/>
                    <a:pt x="3" y="2"/>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0" name="Freeform 431"/>
            <p:cNvSpPr>
              <a:spLocks/>
            </p:cNvSpPr>
            <p:nvPr/>
          </p:nvSpPr>
          <p:spPr bwMode="auto">
            <a:xfrm>
              <a:off x="5548254" y="1547761"/>
              <a:ext cx="25754" cy="17706"/>
            </a:xfrm>
            <a:custGeom>
              <a:avLst/>
              <a:gdLst>
                <a:gd name="T0" fmla="*/ 10 w 12"/>
                <a:gd name="T1" fmla="*/ 0 h 8"/>
                <a:gd name="T2" fmla="*/ 5 w 12"/>
                <a:gd name="T3" fmla="*/ 4 h 8"/>
                <a:gd name="T4" fmla="*/ 0 w 12"/>
                <a:gd name="T5" fmla="*/ 8 h 8"/>
                <a:gd name="T6" fmla="*/ 12 w 12"/>
                <a:gd name="T7" fmla="*/ 1 h 8"/>
                <a:gd name="T8" fmla="*/ 7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6" y="2"/>
                    <a:pt x="7" y="2"/>
                    <a:pt x="5" y="4"/>
                  </a:cubicBezTo>
                  <a:cubicBezTo>
                    <a:pt x="3" y="5"/>
                    <a:pt x="2" y="7"/>
                    <a:pt x="0" y="8"/>
                  </a:cubicBezTo>
                  <a:cubicBezTo>
                    <a:pt x="6" y="3"/>
                    <a:pt x="8" y="6"/>
                    <a:pt x="12" y="1"/>
                  </a:cubicBezTo>
                  <a:cubicBezTo>
                    <a:pt x="7" y="3"/>
                    <a:pt x="7" y="3"/>
                    <a:pt x="7" y="3"/>
                  </a:cubicBezTo>
                  <a:cubicBezTo>
                    <a:pt x="5" y="3"/>
                    <a:pt x="9" y="2"/>
                    <a:pt x="10"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1" name="Freeform 432"/>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2" name="Freeform 433"/>
            <p:cNvSpPr>
              <a:spLocks/>
            </p:cNvSpPr>
            <p:nvPr/>
          </p:nvSpPr>
          <p:spPr bwMode="auto">
            <a:xfrm>
              <a:off x="5549864" y="1559029"/>
              <a:ext cx="4829" cy="1610"/>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0"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3" name="Freeform 434"/>
            <p:cNvSpPr>
              <a:spLocks noEditPoints="1"/>
            </p:cNvSpPr>
            <p:nvPr/>
          </p:nvSpPr>
          <p:spPr bwMode="auto">
            <a:xfrm>
              <a:off x="5574009" y="1518787"/>
              <a:ext cx="61167" cy="35412"/>
            </a:xfrm>
            <a:custGeom>
              <a:avLst/>
              <a:gdLst>
                <a:gd name="T0" fmla="*/ 1 w 28"/>
                <a:gd name="T1" fmla="*/ 15 h 16"/>
                <a:gd name="T2" fmla="*/ 0 w 28"/>
                <a:gd name="T3" fmla="*/ 16 h 16"/>
                <a:gd name="T4" fmla="*/ 1 w 28"/>
                <a:gd name="T5" fmla="*/ 15 h 16"/>
                <a:gd name="T6" fmla="*/ 4 w 28"/>
                <a:gd name="T7" fmla="*/ 11 h 16"/>
                <a:gd name="T8" fmla="*/ 4 w 28"/>
                <a:gd name="T9" fmla="*/ 12 h 16"/>
                <a:gd name="T10" fmla="*/ 4 w 28"/>
                <a:gd name="T11" fmla="*/ 11 h 16"/>
                <a:gd name="T12" fmla="*/ 28 w 28"/>
                <a:gd name="T13" fmla="*/ 0 h 16"/>
                <a:gd name="T14" fmla="*/ 24 w 28"/>
                <a:gd name="T15" fmla="*/ 2 h 16"/>
                <a:gd name="T16" fmla="*/ 25 w 28"/>
                <a:gd name="T17" fmla="*/ 0 h 16"/>
                <a:gd name="T18" fmla="*/ 23 w 28"/>
                <a:gd name="T19" fmla="*/ 3 h 16"/>
                <a:gd name="T20" fmla="*/ 21 w 28"/>
                <a:gd name="T21" fmla="*/ 3 h 16"/>
                <a:gd name="T22" fmla="*/ 21 w 28"/>
                <a:gd name="T23" fmla="*/ 3 h 16"/>
                <a:gd name="T24" fmla="*/ 16 w 28"/>
                <a:gd name="T25" fmla="*/ 7 h 16"/>
                <a:gd name="T26" fmla="*/ 15 w 28"/>
                <a:gd name="T27" fmla="*/ 7 h 16"/>
                <a:gd name="T28" fmla="*/ 15 w 28"/>
                <a:gd name="T29" fmla="*/ 7 h 16"/>
                <a:gd name="T30" fmla="*/ 15 w 28"/>
                <a:gd name="T31" fmla="*/ 7 h 16"/>
                <a:gd name="T32" fmla="*/ 13 w 28"/>
                <a:gd name="T33" fmla="*/ 8 h 16"/>
                <a:gd name="T34" fmla="*/ 8 w 28"/>
                <a:gd name="T35" fmla="*/ 11 h 16"/>
                <a:gd name="T36" fmla="*/ 4 w 28"/>
                <a:gd name="T37" fmla="*/ 12 h 16"/>
                <a:gd name="T38" fmla="*/ 4 w 28"/>
                <a:gd name="T39" fmla="*/ 12 h 16"/>
                <a:gd name="T40" fmla="*/ 1 w 28"/>
                <a:gd name="T41" fmla="*/ 15 h 16"/>
                <a:gd name="T42" fmla="*/ 4 w 28"/>
                <a:gd name="T43" fmla="*/ 13 h 16"/>
                <a:gd name="T44" fmla="*/ 7 w 28"/>
                <a:gd name="T45" fmla="*/ 13 h 16"/>
                <a:gd name="T46" fmla="*/ 13 w 28"/>
                <a:gd name="T47" fmla="*/ 9 h 16"/>
                <a:gd name="T48" fmla="*/ 13 w 28"/>
                <a:gd name="T49" fmla="*/ 9 h 16"/>
                <a:gd name="T50" fmla="*/ 22 w 28"/>
                <a:gd name="T51" fmla="*/ 4 h 16"/>
                <a:gd name="T52" fmla="*/ 22 w 28"/>
                <a:gd name="T53" fmla="*/ 5 h 16"/>
                <a:gd name="T54" fmla="*/ 25 w 28"/>
                <a:gd name="T55" fmla="*/ 3 h 16"/>
                <a:gd name="T56" fmla="*/ 25 w 28"/>
                <a:gd name="T57" fmla="*/ 4 h 16"/>
                <a:gd name="T58" fmla="*/ 28 w 28"/>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6">
                  <a:moveTo>
                    <a:pt x="1" y="15"/>
                  </a:moveTo>
                  <a:cubicBezTo>
                    <a:pt x="0" y="16"/>
                    <a:pt x="0" y="16"/>
                    <a:pt x="0" y="16"/>
                  </a:cubicBezTo>
                  <a:cubicBezTo>
                    <a:pt x="0" y="15"/>
                    <a:pt x="1" y="15"/>
                    <a:pt x="1" y="15"/>
                  </a:cubicBezTo>
                  <a:moveTo>
                    <a:pt x="4" y="11"/>
                  </a:moveTo>
                  <a:cubicBezTo>
                    <a:pt x="3" y="12"/>
                    <a:pt x="3" y="12"/>
                    <a:pt x="4" y="12"/>
                  </a:cubicBezTo>
                  <a:cubicBezTo>
                    <a:pt x="4" y="12"/>
                    <a:pt x="4" y="12"/>
                    <a:pt x="4" y="11"/>
                  </a:cubicBezTo>
                  <a:moveTo>
                    <a:pt x="28" y="0"/>
                  </a:moveTo>
                  <a:cubicBezTo>
                    <a:pt x="25" y="1"/>
                    <a:pt x="27" y="2"/>
                    <a:pt x="24" y="2"/>
                  </a:cubicBezTo>
                  <a:cubicBezTo>
                    <a:pt x="25" y="0"/>
                    <a:pt x="25" y="0"/>
                    <a:pt x="25" y="0"/>
                  </a:cubicBezTo>
                  <a:cubicBezTo>
                    <a:pt x="24" y="1"/>
                    <a:pt x="23" y="2"/>
                    <a:pt x="23" y="3"/>
                  </a:cubicBezTo>
                  <a:cubicBezTo>
                    <a:pt x="22" y="3"/>
                    <a:pt x="22" y="3"/>
                    <a:pt x="21" y="3"/>
                  </a:cubicBezTo>
                  <a:cubicBezTo>
                    <a:pt x="21" y="3"/>
                    <a:pt x="21" y="3"/>
                    <a:pt x="21" y="3"/>
                  </a:cubicBezTo>
                  <a:cubicBezTo>
                    <a:pt x="19" y="5"/>
                    <a:pt x="19" y="6"/>
                    <a:pt x="16" y="7"/>
                  </a:cubicBezTo>
                  <a:cubicBezTo>
                    <a:pt x="16" y="7"/>
                    <a:pt x="15" y="7"/>
                    <a:pt x="15" y="7"/>
                  </a:cubicBezTo>
                  <a:cubicBezTo>
                    <a:pt x="15" y="7"/>
                    <a:pt x="15" y="7"/>
                    <a:pt x="15" y="7"/>
                  </a:cubicBezTo>
                  <a:cubicBezTo>
                    <a:pt x="15" y="7"/>
                    <a:pt x="15" y="7"/>
                    <a:pt x="15" y="7"/>
                  </a:cubicBezTo>
                  <a:cubicBezTo>
                    <a:pt x="15" y="7"/>
                    <a:pt x="14" y="7"/>
                    <a:pt x="13" y="8"/>
                  </a:cubicBezTo>
                  <a:cubicBezTo>
                    <a:pt x="16" y="8"/>
                    <a:pt x="9" y="9"/>
                    <a:pt x="8" y="11"/>
                  </a:cubicBezTo>
                  <a:cubicBezTo>
                    <a:pt x="6" y="12"/>
                    <a:pt x="5" y="12"/>
                    <a:pt x="4" y="12"/>
                  </a:cubicBezTo>
                  <a:cubicBezTo>
                    <a:pt x="4" y="12"/>
                    <a:pt x="4" y="12"/>
                    <a:pt x="4" y="12"/>
                  </a:cubicBezTo>
                  <a:cubicBezTo>
                    <a:pt x="4" y="13"/>
                    <a:pt x="2" y="14"/>
                    <a:pt x="1" y="15"/>
                  </a:cubicBezTo>
                  <a:cubicBezTo>
                    <a:pt x="4" y="13"/>
                    <a:pt x="4" y="13"/>
                    <a:pt x="4" y="13"/>
                  </a:cubicBezTo>
                  <a:cubicBezTo>
                    <a:pt x="7" y="13"/>
                    <a:pt x="7" y="13"/>
                    <a:pt x="7" y="13"/>
                  </a:cubicBezTo>
                  <a:cubicBezTo>
                    <a:pt x="9" y="11"/>
                    <a:pt x="11" y="10"/>
                    <a:pt x="13" y="9"/>
                  </a:cubicBezTo>
                  <a:cubicBezTo>
                    <a:pt x="13" y="9"/>
                    <a:pt x="13" y="9"/>
                    <a:pt x="13" y="9"/>
                  </a:cubicBezTo>
                  <a:cubicBezTo>
                    <a:pt x="17" y="9"/>
                    <a:pt x="19" y="6"/>
                    <a:pt x="22" y="4"/>
                  </a:cubicBezTo>
                  <a:cubicBezTo>
                    <a:pt x="22" y="5"/>
                    <a:pt x="22" y="5"/>
                    <a:pt x="22" y="5"/>
                  </a:cubicBezTo>
                  <a:cubicBezTo>
                    <a:pt x="25" y="3"/>
                    <a:pt x="25" y="3"/>
                    <a:pt x="25" y="3"/>
                  </a:cubicBezTo>
                  <a:cubicBezTo>
                    <a:pt x="25" y="4"/>
                    <a:pt x="25" y="4"/>
                    <a:pt x="25" y="4"/>
                  </a:cubicBezTo>
                  <a:cubicBezTo>
                    <a:pt x="24" y="3"/>
                    <a:pt x="27" y="1"/>
                    <a:pt x="28"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4" name="Freeform 435"/>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5" name="Freeform 436"/>
            <p:cNvSpPr>
              <a:spLocks/>
            </p:cNvSpPr>
            <p:nvPr/>
          </p:nvSpPr>
          <p:spPr bwMode="auto">
            <a:xfrm>
              <a:off x="5628737" y="1517178"/>
              <a:ext cx="3219" cy="161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6" name="Rectangle 437"/>
            <p:cNvSpPr>
              <a:spLocks noChangeArrowheads="1"/>
            </p:cNvSpPr>
            <p:nvPr/>
          </p:nvSpPr>
          <p:spPr bwMode="auto">
            <a:xfrm>
              <a:off x="5580447" y="1542932"/>
              <a:ext cx="3219" cy="1610"/>
            </a:xfrm>
            <a:prstGeom prst="rect">
              <a:avLst/>
            </a:prstGeom>
            <a:solidFill>
              <a:srgbClr val="FBD9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7" name="Freeform 438"/>
            <p:cNvSpPr>
              <a:spLocks/>
            </p:cNvSpPr>
            <p:nvPr/>
          </p:nvSpPr>
          <p:spPr bwMode="auto">
            <a:xfrm>
              <a:off x="5580447" y="1542932"/>
              <a:ext cx="3219" cy="0"/>
            </a:xfrm>
            <a:custGeom>
              <a:avLst/>
              <a:gdLst>
                <a:gd name="T0" fmla="*/ 2 w 2"/>
                <a:gd name="T1" fmla="*/ 0 w 2"/>
                <a:gd name="T2" fmla="*/ 0 w 2"/>
                <a:gd name="T3" fmla="*/ 2 w 2"/>
              </a:gdLst>
              <a:ahLst/>
              <a:cxnLst>
                <a:cxn ang="0">
                  <a:pos x="T0" y="0"/>
                </a:cxn>
                <a:cxn ang="0">
                  <a:pos x="T1" y="0"/>
                </a:cxn>
                <a:cxn ang="0">
                  <a:pos x="T2" y="0"/>
                </a:cxn>
                <a:cxn ang="0">
                  <a:pos x="T3" y="0"/>
                </a:cxn>
              </a:cxnLst>
              <a:rect l="0" t="0" r="r" b="b"/>
              <a:pathLst>
                <a:path w="2">
                  <a:moveTo>
                    <a:pt x="2" y="0"/>
                  </a:moveTo>
                  <a:lnTo>
                    <a:pt x="0"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8" name="Freeform 439"/>
            <p:cNvSpPr>
              <a:spLocks/>
            </p:cNvSpPr>
            <p:nvPr/>
          </p:nvSpPr>
          <p:spPr bwMode="auto">
            <a:xfrm>
              <a:off x="5631956" y="1512349"/>
              <a:ext cx="3219" cy="4829"/>
            </a:xfrm>
            <a:custGeom>
              <a:avLst/>
              <a:gdLst>
                <a:gd name="T0" fmla="*/ 2 w 2"/>
                <a:gd name="T1" fmla="*/ 0 h 2"/>
                <a:gd name="T2" fmla="*/ 1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1" y="1"/>
                  </a:cubicBezTo>
                  <a:cubicBezTo>
                    <a:pt x="1" y="1"/>
                    <a:pt x="0" y="2"/>
                    <a:pt x="1" y="2"/>
                  </a:cubicBezTo>
                  <a:cubicBezTo>
                    <a:pt x="1" y="2"/>
                    <a:pt x="1" y="2"/>
                    <a:pt x="1" y="1"/>
                  </a:cubicBezTo>
                  <a:cubicBezTo>
                    <a:pt x="2" y="0"/>
                    <a:pt x="2" y="0"/>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9" name="Freeform 440"/>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0" name="Freeform 441"/>
            <p:cNvSpPr>
              <a:spLocks/>
            </p:cNvSpPr>
            <p:nvPr/>
          </p:nvSpPr>
          <p:spPr bwMode="auto">
            <a:xfrm>
              <a:off x="5640004" y="1510739"/>
              <a:ext cx="6439" cy="1610"/>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0" y="1"/>
                  </a:lnTo>
                  <a:lnTo>
                    <a:pt x="3"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1" name="Freeform 442"/>
            <p:cNvSpPr>
              <a:spLocks/>
            </p:cNvSpPr>
            <p:nvPr/>
          </p:nvSpPr>
          <p:spPr bwMode="auto">
            <a:xfrm>
              <a:off x="5775215" y="1444743"/>
              <a:ext cx="9658" cy="4829"/>
            </a:xfrm>
            <a:custGeom>
              <a:avLst/>
              <a:gdLst>
                <a:gd name="T0" fmla="*/ 2 w 4"/>
                <a:gd name="T1" fmla="*/ 0 h 2"/>
                <a:gd name="T2" fmla="*/ 1 w 4"/>
                <a:gd name="T3" fmla="*/ 2 h 2"/>
                <a:gd name="T4" fmla="*/ 2 w 4"/>
                <a:gd name="T5" fmla="*/ 0 h 2"/>
              </a:gdLst>
              <a:ahLst/>
              <a:cxnLst>
                <a:cxn ang="0">
                  <a:pos x="T0" y="T1"/>
                </a:cxn>
                <a:cxn ang="0">
                  <a:pos x="T2" y="T3"/>
                </a:cxn>
                <a:cxn ang="0">
                  <a:pos x="T4" y="T5"/>
                </a:cxn>
              </a:cxnLst>
              <a:rect l="0" t="0" r="r" b="b"/>
              <a:pathLst>
                <a:path w="4" h="2">
                  <a:moveTo>
                    <a:pt x="2" y="0"/>
                  </a:moveTo>
                  <a:cubicBezTo>
                    <a:pt x="0" y="1"/>
                    <a:pt x="1" y="2"/>
                    <a:pt x="1" y="2"/>
                  </a:cubicBezTo>
                  <a:cubicBezTo>
                    <a:pt x="4" y="1"/>
                    <a:pt x="0" y="2"/>
                    <a:pt x="2"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2" name="Freeform 443"/>
            <p:cNvSpPr>
              <a:spLocks/>
            </p:cNvSpPr>
            <p:nvPr/>
          </p:nvSpPr>
          <p:spPr bwMode="auto">
            <a:xfrm>
              <a:off x="5852478" y="1401283"/>
              <a:ext cx="16097" cy="6439"/>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0"/>
                    <a:pt x="3" y="2"/>
                    <a:pt x="0" y="3"/>
                  </a:cubicBezTo>
                  <a:cubicBezTo>
                    <a:pt x="2" y="2"/>
                    <a:pt x="5" y="1"/>
                    <a:pt x="7"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3" name="Freeform 444"/>
            <p:cNvSpPr>
              <a:spLocks/>
            </p:cNvSpPr>
            <p:nvPr/>
          </p:nvSpPr>
          <p:spPr bwMode="auto">
            <a:xfrm>
              <a:off x="5899158" y="1373919"/>
              <a:ext cx="6439" cy="6439"/>
            </a:xfrm>
            <a:custGeom>
              <a:avLst/>
              <a:gdLst>
                <a:gd name="T0" fmla="*/ 1 w 3"/>
                <a:gd name="T1" fmla="*/ 0 h 3"/>
                <a:gd name="T2" fmla="*/ 1 w 3"/>
                <a:gd name="T3" fmla="*/ 1 h 3"/>
                <a:gd name="T4" fmla="*/ 1 w 3"/>
                <a:gd name="T5" fmla="*/ 1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1"/>
                    <a:pt x="1" y="1"/>
                    <a:pt x="1" y="1"/>
                  </a:cubicBezTo>
                  <a:cubicBezTo>
                    <a:pt x="1" y="1"/>
                    <a:pt x="1" y="1"/>
                    <a:pt x="1" y="1"/>
                  </a:cubicBezTo>
                  <a:cubicBezTo>
                    <a:pt x="0" y="3"/>
                    <a:pt x="0" y="3"/>
                    <a:pt x="0" y="3"/>
                  </a:cubicBezTo>
                  <a:cubicBezTo>
                    <a:pt x="3" y="2"/>
                    <a:pt x="2" y="1"/>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4" name="Freeform 445"/>
            <p:cNvSpPr>
              <a:spLocks/>
            </p:cNvSpPr>
            <p:nvPr/>
          </p:nvSpPr>
          <p:spPr bwMode="auto">
            <a:xfrm>
              <a:off x="5936180" y="1352993"/>
              <a:ext cx="8048" cy="8048"/>
            </a:xfrm>
            <a:custGeom>
              <a:avLst/>
              <a:gdLst>
                <a:gd name="T0" fmla="*/ 3 w 4"/>
                <a:gd name="T1" fmla="*/ 0 h 4"/>
                <a:gd name="T2" fmla="*/ 1 w 4"/>
                <a:gd name="T3" fmla="*/ 2 h 4"/>
                <a:gd name="T4" fmla="*/ 2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1" y="2"/>
                    <a:pt x="1" y="2"/>
                    <a:pt x="1" y="2"/>
                  </a:cubicBezTo>
                  <a:cubicBezTo>
                    <a:pt x="2" y="2"/>
                    <a:pt x="2" y="2"/>
                    <a:pt x="2" y="2"/>
                  </a:cubicBezTo>
                  <a:cubicBezTo>
                    <a:pt x="2" y="3"/>
                    <a:pt x="1" y="3"/>
                    <a:pt x="0" y="4"/>
                  </a:cubicBezTo>
                  <a:cubicBezTo>
                    <a:pt x="2" y="3"/>
                    <a:pt x="4" y="1"/>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5" name="Freeform 446"/>
            <p:cNvSpPr>
              <a:spLocks/>
            </p:cNvSpPr>
            <p:nvPr/>
          </p:nvSpPr>
          <p:spPr bwMode="auto">
            <a:xfrm>
              <a:off x="5931351" y="1364261"/>
              <a:ext cx="1610" cy="16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6" name="Freeform 447"/>
            <p:cNvSpPr>
              <a:spLocks/>
            </p:cNvSpPr>
            <p:nvPr/>
          </p:nvSpPr>
          <p:spPr bwMode="auto">
            <a:xfrm>
              <a:off x="5932961" y="1361042"/>
              <a:ext cx="3219" cy="3219"/>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1" y="1"/>
                  </a:cubicBezTo>
                  <a:cubicBezTo>
                    <a:pt x="1" y="0"/>
                    <a:pt x="1" y="0"/>
                    <a:pt x="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7" name="Freeform 448"/>
            <p:cNvSpPr>
              <a:spLocks/>
            </p:cNvSpPr>
            <p:nvPr/>
          </p:nvSpPr>
          <p:spPr bwMode="auto">
            <a:xfrm>
              <a:off x="5949058" y="1346555"/>
              <a:ext cx="11268" cy="6439"/>
            </a:xfrm>
            <a:custGeom>
              <a:avLst/>
              <a:gdLst>
                <a:gd name="T0" fmla="*/ 5 w 5"/>
                <a:gd name="T1" fmla="*/ 0 h 3"/>
                <a:gd name="T2" fmla="*/ 3 w 5"/>
                <a:gd name="T3" fmla="*/ 1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3" y="1"/>
                    <a:pt x="3" y="1"/>
                    <a:pt x="3" y="1"/>
                  </a:cubicBezTo>
                  <a:cubicBezTo>
                    <a:pt x="3" y="2"/>
                    <a:pt x="0" y="1"/>
                    <a:pt x="0" y="3"/>
                  </a:cubicBezTo>
                  <a:cubicBezTo>
                    <a:pt x="5" y="0"/>
                    <a:pt x="5" y="0"/>
                    <a:pt x="5"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8" name="Freeform 449"/>
            <p:cNvSpPr>
              <a:spLocks noEditPoints="1"/>
            </p:cNvSpPr>
            <p:nvPr/>
          </p:nvSpPr>
          <p:spPr bwMode="auto">
            <a:xfrm>
              <a:off x="6010224" y="1309533"/>
              <a:ext cx="24145" cy="12877"/>
            </a:xfrm>
            <a:custGeom>
              <a:avLst/>
              <a:gdLst>
                <a:gd name="T0" fmla="*/ 11 w 11"/>
                <a:gd name="T1" fmla="*/ 1 h 6"/>
                <a:gd name="T2" fmla="*/ 10 w 11"/>
                <a:gd name="T3" fmla="*/ 1 h 6"/>
                <a:gd name="T4" fmla="*/ 11 w 11"/>
                <a:gd name="T5" fmla="*/ 1 h 6"/>
                <a:gd name="T6" fmla="*/ 11 w 11"/>
                <a:gd name="T7" fmla="*/ 1 h 6"/>
                <a:gd name="T8" fmla="*/ 11 w 11"/>
                <a:gd name="T9" fmla="*/ 1 h 6"/>
                <a:gd name="T10" fmla="*/ 11 w 11"/>
                <a:gd name="T11" fmla="*/ 0 h 6"/>
                <a:gd name="T12" fmla="*/ 9 w 11"/>
                <a:gd name="T13" fmla="*/ 0 h 6"/>
                <a:gd name="T14" fmla="*/ 0 w 11"/>
                <a:gd name="T15" fmla="*/ 6 h 6"/>
                <a:gd name="T16" fmla="*/ 1 w 11"/>
                <a:gd name="T17" fmla="*/ 6 h 6"/>
                <a:gd name="T18" fmla="*/ 10 w 11"/>
                <a:gd name="T19" fmla="*/ 1 h 6"/>
                <a:gd name="T20" fmla="*/ 11 w 11"/>
                <a:gd name="T21" fmla="*/ 0 h 6"/>
                <a:gd name="T22" fmla="*/ 11 w 1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11" y="1"/>
                  </a:moveTo>
                  <a:cubicBezTo>
                    <a:pt x="11" y="1"/>
                    <a:pt x="11" y="1"/>
                    <a:pt x="10" y="1"/>
                  </a:cubicBezTo>
                  <a:cubicBezTo>
                    <a:pt x="11" y="1"/>
                    <a:pt x="11" y="1"/>
                    <a:pt x="11" y="1"/>
                  </a:cubicBezTo>
                  <a:cubicBezTo>
                    <a:pt x="11" y="1"/>
                    <a:pt x="11" y="1"/>
                    <a:pt x="11" y="1"/>
                  </a:cubicBezTo>
                  <a:cubicBezTo>
                    <a:pt x="11" y="1"/>
                    <a:pt x="11" y="1"/>
                    <a:pt x="11" y="1"/>
                  </a:cubicBezTo>
                  <a:moveTo>
                    <a:pt x="11" y="0"/>
                  </a:moveTo>
                  <a:cubicBezTo>
                    <a:pt x="11" y="0"/>
                    <a:pt x="10" y="0"/>
                    <a:pt x="9" y="0"/>
                  </a:cubicBezTo>
                  <a:cubicBezTo>
                    <a:pt x="8" y="2"/>
                    <a:pt x="3" y="5"/>
                    <a:pt x="0" y="6"/>
                  </a:cubicBezTo>
                  <a:cubicBezTo>
                    <a:pt x="1" y="6"/>
                    <a:pt x="1" y="6"/>
                    <a:pt x="1" y="6"/>
                  </a:cubicBezTo>
                  <a:cubicBezTo>
                    <a:pt x="5" y="5"/>
                    <a:pt x="8" y="1"/>
                    <a:pt x="10" y="1"/>
                  </a:cubicBezTo>
                  <a:cubicBezTo>
                    <a:pt x="10" y="1"/>
                    <a:pt x="10" y="0"/>
                    <a:pt x="11" y="0"/>
                  </a:cubicBezTo>
                  <a:cubicBezTo>
                    <a:pt x="11" y="0"/>
                    <a:pt x="11" y="0"/>
                    <a:pt x="11"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9" name="Freeform 450"/>
            <p:cNvSpPr>
              <a:spLocks/>
            </p:cNvSpPr>
            <p:nvPr/>
          </p:nvSpPr>
          <p:spPr bwMode="auto">
            <a:xfrm>
              <a:off x="6039198" y="1306313"/>
              <a:ext cx="8048" cy="3219"/>
            </a:xfrm>
            <a:custGeom>
              <a:avLst/>
              <a:gdLst>
                <a:gd name="T0" fmla="*/ 3 w 4"/>
                <a:gd name="T1" fmla="*/ 0 h 1"/>
                <a:gd name="T2" fmla="*/ 3 w 4"/>
                <a:gd name="T3" fmla="*/ 0 h 1"/>
                <a:gd name="T4" fmla="*/ 2 w 4"/>
                <a:gd name="T5" fmla="*/ 1 h 1"/>
                <a:gd name="T6" fmla="*/ 2 w 4"/>
                <a:gd name="T7" fmla="*/ 1 h 1"/>
                <a:gd name="T8" fmla="*/ 2 w 4"/>
                <a:gd name="T9" fmla="*/ 1 h 1"/>
                <a:gd name="T10" fmla="*/ 1 w 4"/>
                <a:gd name="T11" fmla="*/ 1 h 1"/>
                <a:gd name="T12" fmla="*/ 1 w 4"/>
                <a:gd name="T13" fmla="*/ 1 h 1"/>
                <a:gd name="T14" fmla="*/ 2 w 4"/>
                <a:gd name="T15" fmla="*/ 1 h 1"/>
                <a:gd name="T16" fmla="*/ 3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3" y="0"/>
                  </a:moveTo>
                  <a:cubicBezTo>
                    <a:pt x="3" y="0"/>
                    <a:pt x="3" y="0"/>
                    <a:pt x="3" y="0"/>
                  </a:cubicBezTo>
                  <a:cubicBezTo>
                    <a:pt x="3" y="0"/>
                    <a:pt x="3" y="1"/>
                    <a:pt x="2" y="1"/>
                  </a:cubicBezTo>
                  <a:cubicBezTo>
                    <a:pt x="2" y="1"/>
                    <a:pt x="2" y="1"/>
                    <a:pt x="2" y="1"/>
                  </a:cubicBezTo>
                  <a:cubicBezTo>
                    <a:pt x="2" y="1"/>
                    <a:pt x="2" y="1"/>
                    <a:pt x="2" y="1"/>
                  </a:cubicBezTo>
                  <a:cubicBezTo>
                    <a:pt x="1" y="1"/>
                    <a:pt x="1" y="1"/>
                    <a:pt x="1" y="1"/>
                  </a:cubicBezTo>
                  <a:cubicBezTo>
                    <a:pt x="0" y="1"/>
                    <a:pt x="0" y="1"/>
                    <a:pt x="1" y="1"/>
                  </a:cubicBezTo>
                  <a:cubicBezTo>
                    <a:pt x="1" y="1"/>
                    <a:pt x="1" y="1"/>
                    <a:pt x="2" y="1"/>
                  </a:cubicBezTo>
                  <a:cubicBezTo>
                    <a:pt x="3" y="1"/>
                    <a:pt x="4"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451"/>
            <p:cNvSpPr>
              <a:spLocks/>
            </p:cNvSpPr>
            <p:nvPr/>
          </p:nvSpPr>
          <p:spPr bwMode="auto">
            <a:xfrm>
              <a:off x="6069781" y="1285388"/>
              <a:ext cx="8048" cy="8048"/>
            </a:xfrm>
            <a:custGeom>
              <a:avLst/>
              <a:gdLst>
                <a:gd name="T0" fmla="*/ 4 w 4"/>
                <a:gd name="T1" fmla="*/ 0 h 4"/>
                <a:gd name="T2" fmla="*/ 2 w 4"/>
                <a:gd name="T3" fmla="*/ 3 h 4"/>
                <a:gd name="T4" fmla="*/ 2 w 4"/>
                <a:gd name="T5" fmla="*/ 3 h 4"/>
                <a:gd name="T6" fmla="*/ 1 w 4"/>
                <a:gd name="T7" fmla="*/ 4 h 4"/>
                <a:gd name="T8" fmla="*/ 1 w 4"/>
                <a:gd name="T9" fmla="*/ 3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cubicBezTo>
                    <a:pt x="2" y="1"/>
                    <a:pt x="0" y="3"/>
                    <a:pt x="2" y="3"/>
                  </a:cubicBezTo>
                  <a:cubicBezTo>
                    <a:pt x="2" y="3"/>
                    <a:pt x="2" y="3"/>
                    <a:pt x="2" y="3"/>
                  </a:cubicBezTo>
                  <a:cubicBezTo>
                    <a:pt x="1" y="3"/>
                    <a:pt x="0" y="4"/>
                    <a:pt x="1" y="4"/>
                  </a:cubicBezTo>
                  <a:cubicBezTo>
                    <a:pt x="1" y="4"/>
                    <a:pt x="1" y="4"/>
                    <a:pt x="1" y="3"/>
                  </a:cubicBezTo>
                  <a:cubicBezTo>
                    <a:pt x="4" y="2"/>
                    <a:pt x="3" y="1"/>
                    <a:pt x="4"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1" name="Freeform 452"/>
            <p:cNvSpPr>
              <a:spLocks/>
            </p:cNvSpPr>
            <p:nvPr/>
          </p:nvSpPr>
          <p:spPr bwMode="auto">
            <a:xfrm>
              <a:off x="6124509" y="1274120"/>
              <a:ext cx="6439" cy="3219"/>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0" y="2"/>
                  </a:cubicBezTo>
                  <a:cubicBezTo>
                    <a:pt x="1" y="1"/>
                    <a:pt x="2" y="1"/>
                    <a:pt x="3" y="0"/>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2" name="Freeform 453"/>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3" name="Freeform 454"/>
            <p:cNvSpPr>
              <a:spLocks/>
            </p:cNvSpPr>
            <p:nvPr/>
          </p:nvSpPr>
          <p:spPr bwMode="auto">
            <a:xfrm>
              <a:off x="6121290" y="1261243"/>
              <a:ext cx="4829" cy="3219"/>
            </a:xfrm>
            <a:custGeom>
              <a:avLst/>
              <a:gdLst>
                <a:gd name="T0" fmla="*/ 3 w 3"/>
                <a:gd name="T1" fmla="*/ 0 h 2"/>
                <a:gd name="T2" fmla="*/ 2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2" y="1"/>
                  </a:lnTo>
                  <a:lnTo>
                    <a:pt x="0"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4" name="Freeform 455"/>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5" name="Freeform 456"/>
            <p:cNvSpPr>
              <a:spLocks/>
            </p:cNvSpPr>
            <p:nvPr/>
          </p:nvSpPr>
          <p:spPr bwMode="auto">
            <a:xfrm>
              <a:off x="6158312" y="1233879"/>
              <a:ext cx="8048" cy="4829"/>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6" name="Freeform 457"/>
            <p:cNvSpPr>
              <a:spLocks/>
            </p:cNvSpPr>
            <p:nvPr/>
          </p:nvSpPr>
          <p:spPr bwMode="auto">
            <a:xfrm>
              <a:off x="6169580" y="1230660"/>
              <a:ext cx="6439" cy="3219"/>
            </a:xfrm>
            <a:custGeom>
              <a:avLst/>
              <a:gdLst>
                <a:gd name="T0" fmla="*/ 3 w 3"/>
                <a:gd name="T1" fmla="*/ 0 h 2"/>
                <a:gd name="T2" fmla="*/ 2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2" y="0"/>
                    <a:pt x="2" y="0"/>
                  </a:cubicBezTo>
                  <a:cubicBezTo>
                    <a:pt x="0" y="1"/>
                    <a:pt x="1" y="1"/>
                    <a:pt x="0" y="2"/>
                  </a:cubicBezTo>
                  <a:cubicBezTo>
                    <a:pt x="3" y="0"/>
                    <a:pt x="3" y="0"/>
                    <a:pt x="3" y="0"/>
                  </a:cubicBezTo>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458"/>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close/>
                </a:path>
              </a:pathLst>
            </a:custGeom>
            <a:solidFill>
              <a:srgbClr val="FBD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459"/>
            <p:cNvSpPr>
              <a:spLocks/>
            </p:cNvSpPr>
            <p:nvPr/>
          </p:nvSpPr>
          <p:spPr bwMode="auto">
            <a:xfrm>
              <a:off x="6180847" y="1222612"/>
              <a:ext cx="9658" cy="4829"/>
            </a:xfrm>
            <a:custGeom>
              <a:avLst/>
              <a:gdLst>
                <a:gd name="T0" fmla="*/ 6 w 6"/>
                <a:gd name="T1" fmla="*/ 0 h 3"/>
                <a:gd name="T2" fmla="*/ 4 w 6"/>
                <a:gd name="T3" fmla="*/ 0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lnTo>
                    <a:pt x="4" y="0"/>
                  </a:lnTo>
                  <a:lnTo>
                    <a:pt x="0"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460"/>
            <p:cNvSpPr>
              <a:spLocks/>
            </p:cNvSpPr>
            <p:nvPr/>
          </p:nvSpPr>
          <p:spPr bwMode="auto">
            <a:xfrm>
              <a:off x="6291913" y="1164664"/>
              <a:ext cx="8048" cy="3219"/>
            </a:xfrm>
            <a:custGeom>
              <a:avLst/>
              <a:gdLst>
                <a:gd name="T0" fmla="*/ 3 w 3"/>
                <a:gd name="T1" fmla="*/ 0 h 2"/>
                <a:gd name="T2" fmla="*/ 0 w 3"/>
                <a:gd name="T3" fmla="*/ 1 h 2"/>
                <a:gd name="T4" fmla="*/ 0 w 3"/>
                <a:gd name="T5" fmla="*/ 2 h 2"/>
                <a:gd name="T6" fmla="*/ 3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2" y="0"/>
                    <a:pt x="1" y="0"/>
                    <a:pt x="0" y="1"/>
                  </a:cubicBezTo>
                  <a:cubicBezTo>
                    <a:pt x="0" y="2"/>
                    <a:pt x="0" y="2"/>
                    <a:pt x="0" y="2"/>
                  </a:cubicBezTo>
                  <a:cubicBezTo>
                    <a:pt x="1" y="2"/>
                    <a:pt x="3" y="0"/>
                    <a:pt x="3" y="0"/>
                  </a:cubicBezTo>
                  <a:cubicBezTo>
                    <a:pt x="3" y="0"/>
                    <a:pt x="3" y="0"/>
                    <a:pt x="3" y="0"/>
                  </a:cubicBezTo>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461"/>
            <p:cNvSpPr>
              <a:spLocks/>
            </p:cNvSpPr>
            <p:nvPr/>
          </p:nvSpPr>
          <p:spPr bwMode="auto">
            <a:xfrm>
              <a:off x="5953886" y="870098"/>
              <a:ext cx="98189" cy="90140"/>
            </a:xfrm>
            <a:custGeom>
              <a:avLst/>
              <a:gdLst>
                <a:gd name="T0" fmla="*/ 0 w 45"/>
                <a:gd name="T1" fmla="*/ 8 h 41"/>
                <a:gd name="T2" fmla="*/ 9 w 45"/>
                <a:gd name="T3" fmla="*/ 34 h 41"/>
                <a:gd name="T4" fmla="*/ 36 w 45"/>
                <a:gd name="T5" fmla="*/ 34 h 41"/>
                <a:gd name="T6" fmla="*/ 30 w 45"/>
                <a:gd name="T7" fmla="*/ 26 h 41"/>
                <a:gd name="T8" fmla="*/ 19 w 45"/>
                <a:gd name="T9" fmla="*/ 24 h 41"/>
                <a:gd name="T10" fmla="*/ 14 w 45"/>
                <a:gd name="T11" fmla="*/ 7 h 41"/>
                <a:gd name="T12" fmla="*/ 0 w 45"/>
                <a:gd name="T13" fmla="*/ 8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0" y="8"/>
                  </a:moveTo>
                  <a:cubicBezTo>
                    <a:pt x="1" y="17"/>
                    <a:pt x="2" y="28"/>
                    <a:pt x="9" y="34"/>
                  </a:cubicBezTo>
                  <a:cubicBezTo>
                    <a:pt x="17" y="41"/>
                    <a:pt x="28" y="39"/>
                    <a:pt x="36" y="34"/>
                  </a:cubicBezTo>
                  <a:cubicBezTo>
                    <a:pt x="45" y="30"/>
                    <a:pt x="37" y="22"/>
                    <a:pt x="30" y="26"/>
                  </a:cubicBezTo>
                  <a:cubicBezTo>
                    <a:pt x="25" y="28"/>
                    <a:pt x="22" y="29"/>
                    <a:pt x="19" y="24"/>
                  </a:cubicBezTo>
                  <a:cubicBezTo>
                    <a:pt x="15" y="20"/>
                    <a:pt x="15" y="13"/>
                    <a:pt x="14" y="7"/>
                  </a:cubicBezTo>
                  <a:cubicBezTo>
                    <a:pt x="14" y="0"/>
                    <a:pt x="0" y="2"/>
                    <a:pt x="0" y="8"/>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Freeform 462"/>
            <p:cNvSpPr>
              <a:spLocks/>
            </p:cNvSpPr>
            <p:nvPr/>
          </p:nvSpPr>
          <p:spPr bwMode="auto">
            <a:xfrm>
              <a:off x="5609421" y="1245147"/>
              <a:ext cx="289737" cy="231790"/>
            </a:xfrm>
            <a:custGeom>
              <a:avLst/>
              <a:gdLst>
                <a:gd name="T0" fmla="*/ 24 w 132"/>
                <a:gd name="T1" fmla="*/ 3 h 106"/>
                <a:gd name="T2" fmla="*/ 2 w 132"/>
                <a:gd name="T3" fmla="*/ 36 h 106"/>
                <a:gd name="T4" fmla="*/ 26 w 132"/>
                <a:gd name="T5" fmla="*/ 71 h 106"/>
                <a:gd name="T6" fmla="*/ 115 w 132"/>
                <a:gd name="T7" fmla="*/ 105 h 106"/>
                <a:gd name="T8" fmla="*/ 124 w 132"/>
                <a:gd name="T9" fmla="*/ 98 h 106"/>
                <a:gd name="T10" fmla="*/ 56 w 132"/>
                <a:gd name="T11" fmla="*/ 76 h 106"/>
                <a:gd name="T12" fmla="*/ 24 w 132"/>
                <a:gd name="T13" fmla="*/ 53 h 106"/>
                <a:gd name="T14" fmla="*/ 16 w 132"/>
                <a:gd name="T15" fmla="*/ 36 h 106"/>
                <a:gd name="T16" fmla="*/ 33 w 132"/>
                <a:gd name="T17" fmla="*/ 8 h 106"/>
                <a:gd name="T18" fmla="*/ 24 w 132"/>
                <a:gd name="T19"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06">
                  <a:moveTo>
                    <a:pt x="24" y="3"/>
                  </a:moveTo>
                  <a:cubicBezTo>
                    <a:pt x="12" y="12"/>
                    <a:pt x="0" y="20"/>
                    <a:pt x="2" y="36"/>
                  </a:cubicBezTo>
                  <a:cubicBezTo>
                    <a:pt x="3" y="51"/>
                    <a:pt x="13" y="62"/>
                    <a:pt x="26" y="71"/>
                  </a:cubicBezTo>
                  <a:cubicBezTo>
                    <a:pt x="51" y="90"/>
                    <a:pt x="85" y="99"/>
                    <a:pt x="115" y="105"/>
                  </a:cubicBezTo>
                  <a:cubicBezTo>
                    <a:pt x="120" y="106"/>
                    <a:pt x="132" y="99"/>
                    <a:pt x="124" y="98"/>
                  </a:cubicBezTo>
                  <a:cubicBezTo>
                    <a:pt x="100" y="93"/>
                    <a:pt x="77" y="86"/>
                    <a:pt x="56" y="76"/>
                  </a:cubicBezTo>
                  <a:cubicBezTo>
                    <a:pt x="44" y="70"/>
                    <a:pt x="33" y="63"/>
                    <a:pt x="24" y="53"/>
                  </a:cubicBezTo>
                  <a:cubicBezTo>
                    <a:pt x="20" y="48"/>
                    <a:pt x="17" y="42"/>
                    <a:pt x="16" y="36"/>
                  </a:cubicBezTo>
                  <a:cubicBezTo>
                    <a:pt x="13" y="22"/>
                    <a:pt x="22" y="15"/>
                    <a:pt x="33" y="8"/>
                  </a:cubicBezTo>
                  <a:cubicBezTo>
                    <a:pt x="41" y="3"/>
                    <a:pt x="29" y="0"/>
                    <a:pt x="24" y="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Freeform 463"/>
            <p:cNvSpPr>
              <a:spLocks/>
            </p:cNvSpPr>
            <p:nvPr/>
          </p:nvSpPr>
          <p:spPr bwMode="auto">
            <a:xfrm>
              <a:off x="5646443" y="1106717"/>
              <a:ext cx="368610" cy="162575"/>
            </a:xfrm>
            <a:custGeom>
              <a:avLst/>
              <a:gdLst>
                <a:gd name="T0" fmla="*/ 158 w 168"/>
                <a:gd name="T1" fmla="*/ 2 h 74"/>
                <a:gd name="T2" fmla="*/ 91 w 168"/>
                <a:gd name="T3" fmla="*/ 30 h 74"/>
                <a:gd name="T4" fmla="*/ 9 w 168"/>
                <a:gd name="T5" fmla="*/ 66 h 74"/>
                <a:gd name="T6" fmla="*/ 14 w 168"/>
                <a:gd name="T7" fmla="*/ 72 h 74"/>
                <a:gd name="T8" fmla="*/ 92 w 168"/>
                <a:gd name="T9" fmla="*/ 38 h 74"/>
                <a:gd name="T10" fmla="*/ 160 w 168"/>
                <a:gd name="T11" fmla="*/ 10 h 74"/>
                <a:gd name="T12" fmla="*/ 158 w 168"/>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68" h="74">
                  <a:moveTo>
                    <a:pt x="158" y="2"/>
                  </a:moveTo>
                  <a:cubicBezTo>
                    <a:pt x="135" y="8"/>
                    <a:pt x="113" y="21"/>
                    <a:pt x="91" y="30"/>
                  </a:cubicBezTo>
                  <a:cubicBezTo>
                    <a:pt x="63" y="42"/>
                    <a:pt x="36" y="54"/>
                    <a:pt x="9" y="66"/>
                  </a:cubicBezTo>
                  <a:cubicBezTo>
                    <a:pt x="0" y="69"/>
                    <a:pt x="8" y="74"/>
                    <a:pt x="14" y="72"/>
                  </a:cubicBezTo>
                  <a:cubicBezTo>
                    <a:pt x="40" y="61"/>
                    <a:pt x="66" y="49"/>
                    <a:pt x="92" y="38"/>
                  </a:cubicBezTo>
                  <a:cubicBezTo>
                    <a:pt x="114" y="29"/>
                    <a:pt x="137" y="16"/>
                    <a:pt x="160" y="10"/>
                  </a:cubicBezTo>
                  <a:cubicBezTo>
                    <a:pt x="168" y="8"/>
                    <a:pt x="166" y="0"/>
                    <a:pt x="158" y="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464"/>
            <p:cNvSpPr>
              <a:spLocks/>
            </p:cNvSpPr>
            <p:nvPr/>
          </p:nvSpPr>
          <p:spPr bwMode="auto">
            <a:xfrm>
              <a:off x="5829943" y="1380357"/>
              <a:ext cx="149698" cy="136820"/>
            </a:xfrm>
            <a:custGeom>
              <a:avLst/>
              <a:gdLst>
                <a:gd name="T0" fmla="*/ 28 w 68"/>
                <a:gd name="T1" fmla="*/ 29 h 62"/>
                <a:gd name="T2" fmla="*/ 30 w 68"/>
                <a:gd name="T3" fmla="*/ 55 h 62"/>
                <a:gd name="T4" fmla="*/ 28 w 68"/>
                <a:gd name="T5" fmla="*/ 33 h 62"/>
              </a:gdLst>
              <a:ahLst/>
              <a:cxnLst>
                <a:cxn ang="0">
                  <a:pos x="T0" y="T1"/>
                </a:cxn>
                <a:cxn ang="0">
                  <a:pos x="T2" y="T3"/>
                </a:cxn>
                <a:cxn ang="0">
                  <a:pos x="T4" y="T5"/>
                </a:cxn>
              </a:cxnLst>
              <a:rect l="0" t="0" r="r" b="b"/>
              <a:pathLst>
                <a:path w="68" h="62">
                  <a:moveTo>
                    <a:pt x="28" y="29"/>
                  </a:moveTo>
                  <a:cubicBezTo>
                    <a:pt x="54" y="0"/>
                    <a:pt x="68" y="47"/>
                    <a:pt x="30" y="55"/>
                  </a:cubicBezTo>
                  <a:cubicBezTo>
                    <a:pt x="0" y="62"/>
                    <a:pt x="0" y="26"/>
                    <a:pt x="28" y="33"/>
                  </a:cubicBezTo>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465"/>
            <p:cNvSpPr>
              <a:spLocks/>
            </p:cNvSpPr>
            <p:nvPr/>
          </p:nvSpPr>
          <p:spPr bwMode="auto">
            <a:xfrm>
              <a:off x="5828334" y="1401283"/>
              <a:ext cx="141649" cy="111066"/>
            </a:xfrm>
            <a:custGeom>
              <a:avLst/>
              <a:gdLst>
                <a:gd name="T0" fmla="*/ 34 w 65"/>
                <a:gd name="T1" fmla="*/ 20 h 51"/>
                <a:gd name="T2" fmla="*/ 40 w 65"/>
                <a:gd name="T3" fmla="*/ 14 h 51"/>
                <a:gd name="T4" fmla="*/ 42 w 65"/>
                <a:gd name="T5" fmla="*/ 14 h 51"/>
                <a:gd name="T6" fmla="*/ 47 w 65"/>
                <a:gd name="T7" fmla="*/ 19 h 51"/>
                <a:gd name="T8" fmla="*/ 40 w 65"/>
                <a:gd name="T9" fmla="*/ 40 h 51"/>
                <a:gd name="T10" fmla="*/ 16 w 65"/>
                <a:gd name="T11" fmla="*/ 38 h 51"/>
                <a:gd name="T12" fmla="*/ 15 w 65"/>
                <a:gd name="T13" fmla="*/ 29 h 51"/>
                <a:gd name="T14" fmla="*/ 24 w 65"/>
                <a:gd name="T15" fmla="*/ 27 h 51"/>
                <a:gd name="T16" fmla="*/ 32 w 65"/>
                <a:gd name="T17" fmla="*/ 25 h 51"/>
                <a:gd name="T18" fmla="*/ 34 w 65"/>
                <a:gd name="T19" fmla="*/ 22 h 51"/>
                <a:gd name="T20" fmla="*/ 3 w 65"/>
                <a:gd name="T21" fmla="*/ 38 h 51"/>
                <a:gd name="T22" fmla="*/ 15 w 65"/>
                <a:gd name="T23" fmla="*/ 49 h 51"/>
                <a:gd name="T24" fmla="*/ 44 w 65"/>
                <a:gd name="T25" fmla="*/ 44 h 51"/>
                <a:gd name="T26" fmla="*/ 59 w 65"/>
                <a:gd name="T27" fmla="*/ 14 h 51"/>
                <a:gd name="T28" fmla="*/ 23 w 65"/>
                <a:gd name="T29" fmla="*/ 20 h 51"/>
                <a:gd name="T30" fmla="*/ 26 w 65"/>
                <a:gd name="T31" fmla="*/ 23 h 51"/>
                <a:gd name="T32" fmla="*/ 34 w 65"/>
                <a:gd name="T33"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1">
                  <a:moveTo>
                    <a:pt x="34" y="20"/>
                  </a:moveTo>
                  <a:cubicBezTo>
                    <a:pt x="36" y="18"/>
                    <a:pt x="38" y="16"/>
                    <a:pt x="40" y="14"/>
                  </a:cubicBezTo>
                  <a:cubicBezTo>
                    <a:pt x="42" y="13"/>
                    <a:pt x="41" y="14"/>
                    <a:pt x="42" y="14"/>
                  </a:cubicBezTo>
                  <a:cubicBezTo>
                    <a:pt x="44" y="14"/>
                    <a:pt x="46" y="17"/>
                    <a:pt x="47" y="19"/>
                  </a:cubicBezTo>
                  <a:cubicBezTo>
                    <a:pt x="51" y="27"/>
                    <a:pt x="46" y="35"/>
                    <a:pt x="40" y="40"/>
                  </a:cubicBezTo>
                  <a:cubicBezTo>
                    <a:pt x="33" y="45"/>
                    <a:pt x="21" y="47"/>
                    <a:pt x="16" y="38"/>
                  </a:cubicBezTo>
                  <a:cubicBezTo>
                    <a:pt x="14" y="35"/>
                    <a:pt x="14" y="32"/>
                    <a:pt x="15" y="29"/>
                  </a:cubicBezTo>
                  <a:cubicBezTo>
                    <a:pt x="17" y="25"/>
                    <a:pt x="20" y="26"/>
                    <a:pt x="24" y="27"/>
                  </a:cubicBezTo>
                  <a:cubicBezTo>
                    <a:pt x="27" y="27"/>
                    <a:pt x="30" y="26"/>
                    <a:pt x="32" y="25"/>
                  </a:cubicBezTo>
                  <a:cubicBezTo>
                    <a:pt x="33" y="25"/>
                    <a:pt x="36" y="22"/>
                    <a:pt x="34" y="22"/>
                  </a:cubicBezTo>
                  <a:cubicBezTo>
                    <a:pt x="22" y="19"/>
                    <a:pt x="0" y="22"/>
                    <a:pt x="3" y="38"/>
                  </a:cubicBezTo>
                  <a:cubicBezTo>
                    <a:pt x="4" y="44"/>
                    <a:pt x="9" y="48"/>
                    <a:pt x="15" y="49"/>
                  </a:cubicBezTo>
                  <a:cubicBezTo>
                    <a:pt x="25" y="51"/>
                    <a:pt x="35" y="48"/>
                    <a:pt x="44" y="44"/>
                  </a:cubicBezTo>
                  <a:cubicBezTo>
                    <a:pt x="55" y="39"/>
                    <a:pt x="65" y="26"/>
                    <a:pt x="59" y="14"/>
                  </a:cubicBezTo>
                  <a:cubicBezTo>
                    <a:pt x="51" y="0"/>
                    <a:pt x="30" y="13"/>
                    <a:pt x="23" y="20"/>
                  </a:cubicBezTo>
                  <a:cubicBezTo>
                    <a:pt x="21" y="22"/>
                    <a:pt x="25" y="23"/>
                    <a:pt x="26" y="23"/>
                  </a:cubicBezTo>
                  <a:cubicBezTo>
                    <a:pt x="29" y="23"/>
                    <a:pt x="32" y="22"/>
                    <a:pt x="34" y="20"/>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1193"/>
            <p:cNvSpPr>
              <a:spLocks/>
            </p:cNvSpPr>
            <p:nvPr/>
          </p:nvSpPr>
          <p:spPr bwMode="auto">
            <a:xfrm>
              <a:off x="5887890" y="723620"/>
              <a:ext cx="85312" cy="64386"/>
            </a:xfrm>
            <a:custGeom>
              <a:avLst/>
              <a:gdLst>
                <a:gd name="T0" fmla="*/ 20 w 39"/>
                <a:gd name="T1" fmla="*/ 23 h 29"/>
                <a:gd name="T2" fmla="*/ 32 w 39"/>
                <a:gd name="T3" fmla="*/ 5 h 29"/>
                <a:gd name="T4" fmla="*/ 34 w 39"/>
                <a:gd name="T5" fmla="*/ 1 h 29"/>
                <a:gd name="T6" fmla="*/ 21 w 39"/>
                <a:gd name="T7" fmla="*/ 3 h 29"/>
                <a:gd name="T8" fmla="*/ 9 w 39"/>
                <a:gd name="T9" fmla="*/ 11 h 29"/>
                <a:gd name="T10" fmla="*/ 2 w 39"/>
                <a:gd name="T11" fmla="*/ 26 h 29"/>
                <a:gd name="T12" fmla="*/ 9 w 39"/>
                <a:gd name="T13" fmla="*/ 27 h 29"/>
                <a:gd name="T14" fmla="*/ 20 w 39"/>
                <a:gd name="T15" fmla="*/ 2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9">
                  <a:moveTo>
                    <a:pt x="20" y="23"/>
                  </a:moveTo>
                  <a:cubicBezTo>
                    <a:pt x="22" y="16"/>
                    <a:pt x="26" y="9"/>
                    <a:pt x="32" y="5"/>
                  </a:cubicBezTo>
                  <a:cubicBezTo>
                    <a:pt x="33" y="5"/>
                    <a:pt x="39" y="2"/>
                    <a:pt x="34" y="1"/>
                  </a:cubicBezTo>
                  <a:cubicBezTo>
                    <a:pt x="30" y="0"/>
                    <a:pt x="25" y="1"/>
                    <a:pt x="21" y="3"/>
                  </a:cubicBezTo>
                  <a:cubicBezTo>
                    <a:pt x="17" y="5"/>
                    <a:pt x="13" y="8"/>
                    <a:pt x="9" y="11"/>
                  </a:cubicBezTo>
                  <a:cubicBezTo>
                    <a:pt x="5" y="16"/>
                    <a:pt x="3" y="21"/>
                    <a:pt x="2" y="26"/>
                  </a:cubicBezTo>
                  <a:cubicBezTo>
                    <a:pt x="0" y="29"/>
                    <a:pt x="8" y="28"/>
                    <a:pt x="9" y="27"/>
                  </a:cubicBezTo>
                  <a:cubicBezTo>
                    <a:pt x="12" y="27"/>
                    <a:pt x="19" y="26"/>
                    <a:pt x="20" y="2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1194"/>
            <p:cNvSpPr>
              <a:spLocks/>
            </p:cNvSpPr>
            <p:nvPr/>
          </p:nvSpPr>
          <p:spPr bwMode="auto">
            <a:xfrm>
              <a:off x="6016662" y="684988"/>
              <a:ext cx="165794" cy="61167"/>
            </a:xfrm>
            <a:custGeom>
              <a:avLst/>
              <a:gdLst>
                <a:gd name="T0" fmla="*/ 20 w 76"/>
                <a:gd name="T1" fmla="*/ 20 h 28"/>
                <a:gd name="T2" fmla="*/ 52 w 76"/>
                <a:gd name="T3" fmla="*/ 24 h 28"/>
                <a:gd name="T4" fmla="*/ 67 w 76"/>
                <a:gd name="T5" fmla="*/ 13 h 28"/>
                <a:gd name="T6" fmla="*/ 12 w 76"/>
                <a:gd name="T7" fmla="*/ 9 h 28"/>
                <a:gd name="T8" fmla="*/ 20 w 76"/>
                <a:gd name="T9" fmla="*/ 20 h 28"/>
              </a:gdLst>
              <a:ahLst/>
              <a:cxnLst>
                <a:cxn ang="0">
                  <a:pos x="T0" y="T1"/>
                </a:cxn>
                <a:cxn ang="0">
                  <a:pos x="T2" y="T3"/>
                </a:cxn>
                <a:cxn ang="0">
                  <a:pos x="T4" y="T5"/>
                </a:cxn>
                <a:cxn ang="0">
                  <a:pos x="T6" y="T7"/>
                </a:cxn>
                <a:cxn ang="0">
                  <a:pos x="T8" y="T9"/>
                </a:cxn>
              </a:cxnLst>
              <a:rect l="0" t="0" r="r" b="b"/>
              <a:pathLst>
                <a:path w="76" h="28">
                  <a:moveTo>
                    <a:pt x="20" y="20"/>
                  </a:moveTo>
                  <a:cubicBezTo>
                    <a:pt x="31" y="14"/>
                    <a:pt x="42" y="17"/>
                    <a:pt x="52" y="24"/>
                  </a:cubicBezTo>
                  <a:cubicBezTo>
                    <a:pt x="59" y="28"/>
                    <a:pt x="76" y="19"/>
                    <a:pt x="67" y="13"/>
                  </a:cubicBezTo>
                  <a:cubicBezTo>
                    <a:pt x="50" y="2"/>
                    <a:pt x="30" y="0"/>
                    <a:pt x="12" y="9"/>
                  </a:cubicBezTo>
                  <a:cubicBezTo>
                    <a:pt x="0" y="14"/>
                    <a:pt x="10" y="24"/>
                    <a:pt x="20" y="2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Tree>
    <p:extLst>
      <p:ext uri="{BB962C8B-B14F-4D97-AF65-F5344CB8AC3E}">
        <p14:creationId xmlns:p14="http://schemas.microsoft.com/office/powerpoint/2010/main" val="26746146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outVertical)">
                                          <p:cBhvr>
                                            <p:cTn id="28" dur="500"/>
                                            <p:tgtEl>
                                              <p:spTgt spid="10"/>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outVertical)">
                                          <p:cBhvr>
                                            <p:cTn id="31" dur="500"/>
                                            <p:tgtEl>
                                              <p:spTgt spid="11"/>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outVertical)">
                                          <p:cBhvr>
                                            <p:cTn id="40" dur="500"/>
                                            <p:tgtEl>
                                              <p:spTgt spid="2"/>
                                            </p:tgtEl>
                                          </p:cBhvr>
                                        </p:animEffect>
                                      </p:childTnLst>
                                    </p:cTn>
                                  </p:par>
                                </p:childTnLst>
                              </p:cTn>
                            </p:par>
                            <p:par>
                              <p:cTn id="41" fill="hold">
                                <p:stCondLst>
                                  <p:cond delay="500"/>
                                </p:stCondLst>
                                <p:childTnLst>
                                  <p:par>
                                    <p:cTn id="42" presetID="2" presetClass="entr" presetSubtype="4" spd="50000" accel="50000" fill="hold" nodeType="afterEffect" p14:presetBounceEnd="38000">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14:bounceEnd="38000">
                                          <p:cBhvr additive="base">
                                            <p:cTn id="44" dur="750" fill="hold"/>
                                            <p:tgtEl>
                                              <p:spTgt spid="16"/>
                                            </p:tgtEl>
                                            <p:attrNameLst>
                                              <p:attrName>ppt_x</p:attrName>
                                            </p:attrNameLst>
                                          </p:cBhvr>
                                          <p:tavLst>
                                            <p:tav tm="0">
                                              <p:val>
                                                <p:strVal val="#ppt_x"/>
                                              </p:val>
                                            </p:tav>
                                            <p:tav tm="100000">
                                              <p:val>
                                                <p:strVal val="#ppt_x"/>
                                              </p:val>
                                            </p:tav>
                                          </p:tavLst>
                                        </p:anim>
                                        <p:anim calcmode="lin" valueType="num" p14:bounceEnd="38000">
                                          <p:cBhvr additive="base">
                                            <p:cTn id="45"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p:bldP spid="14" grpId="0" animBg="1"/>
          <p:bldP spid="8"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outVertical)">
                                          <p:cBhvr>
                                            <p:cTn id="28" dur="500"/>
                                            <p:tgtEl>
                                              <p:spTgt spid="10"/>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outVertical)">
                                          <p:cBhvr>
                                            <p:cTn id="31" dur="500"/>
                                            <p:tgtEl>
                                              <p:spTgt spid="11"/>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outVertical)">
                                          <p:cBhvr>
                                            <p:cTn id="40" dur="500"/>
                                            <p:tgtEl>
                                              <p:spTgt spid="2"/>
                                            </p:tgtEl>
                                          </p:cBhvr>
                                        </p:animEffect>
                                      </p:childTnLst>
                                    </p:cTn>
                                  </p:par>
                                </p:childTnLst>
                              </p:cTn>
                            </p:par>
                            <p:par>
                              <p:cTn id="41" fill="hold">
                                <p:stCondLst>
                                  <p:cond delay="500"/>
                                </p:stCondLst>
                                <p:childTnLst>
                                  <p:par>
                                    <p:cTn id="42" presetID="2" presetClass="entr" presetSubtype="4" spd="50000" accel="5000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750" fill="hold"/>
                                            <p:tgtEl>
                                              <p:spTgt spid="16"/>
                                            </p:tgtEl>
                                            <p:attrNameLst>
                                              <p:attrName>ppt_x</p:attrName>
                                            </p:attrNameLst>
                                          </p:cBhvr>
                                          <p:tavLst>
                                            <p:tav tm="0">
                                              <p:val>
                                                <p:strVal val="#ppt_x"/>
                                              </p:val>
                                            </p:tav>
                                            <p:tav tm="100000">
                                              <p:val>
                                                <p:strVal val="#ppt_x"/>
                                              </p:val>
                                            </p:tav>
                                          </p:tavLst>
                                        </p:anim>
                                        <p:anim calcmode="lin" valueType="num">
                                          <p:cBhvr additive="base">
                                            <p:cTn id="45"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3" grpId="0"/>
          <p:bldP spid="14" grpId="0" animBg="1"/>
          <p:bldP spid="8" grpId="0" animBg="1"/>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Bài tập 2</a:t>
            </a:r>
            <a:endParaRPr lang="zh-CN" altLang="en-US" sz="3200" b="1" dirty="0">
              <a:latin typeface="Times New Roman" pitchFamily="18" charset="0"/>
              <a:ea typeface="思源黑体" panose="020B0500000000000000" pitchFamily="34" charset="-122"/>
              <a:cs typeface="Times New Roman" pitchFamily="18" charset="0"/>
            </a:endParaRPr>
          </a:p>
        </p:txBody>
      </p:sp>
      <p:sp>
        <p:nvSpPr>
          <p:cNvPr id="16" name="文本框 14">
            <a:extLst>
              <a:ext uri="{FF2B5EF4-FFF2-40B4-BE49-F238E27FC236}">
                <a16:creationId xmlns:a16="http://schemas.microsoft.com/office/drawing/2014/main" id="{1CDE7742-C5D8-4CC3-B6C5-3A3BD7F4BC5D}"/>
              </a:ext>
            </a:extLst>
          </p:cNvPr>
          <p:cNvSpPr txBox="1"/>
          <p:nvPr/>
        </p:nvSpPr>
        <p:spPr>
          <a:xfrm>
            <a:off x="112148" y="1258172"/>
            <a:ext cx="3971122" cy="461665"/>
          </a:xfrm>
          <a:prstGeom prst="rect">
            <a:avLst/>
          </a:prstGeom>
          <a:noFill/>
        </p:spPr>
        <p:txBody>
          <a:bodyPr wrap="square" rtlCol="0">
            <a:spAutoFit/>
          </a:bodyPr>
          <a:lstStyle/>
          <a:p>
            <a:pPr algn="ctr"/>
            <a:r>
              <a:rPr lang="en-US" altLang="zh-CN" sz="2400" smtClean="0">
                <a:latin typeface="Times New Roman" pitchFamily="18" charset="0"/>
                <a:ea typeface="思源黑体" panose="020B0500000000000000" pitchFamily="34" charset="-122"/>
                <a:cs typeface="Times New Roman" pitchFamily="18" charset="0"/>
              </a:rPr>
              <a:t>Hoàn thành Phiếu bài tập sau:</a:t>
            </a:r>
            <a:endParaRPr lang="zh-CN" altLang="en-US" sz="2400" dirty="0">
              <a:latin typeface="Times New Roman" pitchFamily="18" charset="0"/>
              <a:ea typeface="思源黑体" panose="020B0500000000000000" pitchFamily="34" charset="-122"/>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75455687"/>
              </p:ext>
            </p:extLst>
          </p:nvPr>
        </p:nvGraphicFramePr>
        <p:xfrm>
          <a:off x="1718442" y="2185857"/>
          <a:ext cx="8553714" cy="3297647"/>
        </p:xfrm>
        <a:graphic>
          <a:graphicData uri="http://schemas.openxmlformats.org/drawingml/2006/table">
            <a:tbl>
              <a:tblPr firstRow="1" bandRow="1">
                <a:tableStyleId>{7DF18680-E054-41AD-8BC1-D1AEF772440D}</a:tableStyleId>
              </a:tblPr>
              <a:tblGrid>
                <a:gridCol w="2851238">
                  <a:extLst>
                    <a:ext uri="{9D8B030D-6E8A-4147-A177-3AD203B41FA5}">
                      <a16:colId xmlns:a16="http://schemas.microsoft.com/office/drawing/2014/main" val="20000"/>
                    </a:ext>
                  </a:extLst>
                </a:gridCol>
                <a:gridCol w="2851238">
                  <a:extLst>
                    <a:ext uri="{9D8B030D-6E8A-4147-A177-3AD203B41FA5}">
                      <a16:colId xmlns:a16="http://schemas.microsoft.com/office/drawing/2014/main" val="20001"/>
                    </a:ext>
                  </a:extLst>
                </a:gridCol>
                <a:gridCol w="2851238">
                  <a:extLst>
                    <a:ext uri="{9D8B030D-6E8A-4147-A177-3AD203B41FA5}">
                      <a16:colId xmlns:a16="http://schemas.microsoft.com/office/drawing/2014/main" val="20002"/>
                    </a:ext>
                  </a:extLst>
                </a:gridCol>
              </a:tblGrid>
              <a:tr h="8067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b="1" i="0" kern="1200" dirty="0" smtClean="0">
                          <a:solidFill>
                            <a:schemeClr val="bg1"/>
                          </a:solidFill>
                          <a:effectLst/>
                          <a:latin typeface="Times New Roman" pitchFamily="18" charset="0"/>
                          <a:ea typeface="+mn-ea"/>
                          <a:cs typeface="Times New Roman" pitchFamily="18" charset="0"/>
                        </a:rPr>
                        <a:t>Môi trường</a:t>
                      </a:r>
                      <a:endParaRPr lang="en-US" sz="4000" b="1" dirty="0" smtClean="0">
                        <a:solidFill>
                          <a:schemeClr val="bg1"/>
                        </a:solidFill>
                        <a:latin typeface="Times New Roman" pitchFamily="18" charset="0"/>
                        <a:cs typeface="Times New Roman" pitchFamily="18" charset="0"/>
                      </a:endParaRPr>
                    </a:p>
                  </a:txBody>
                  <a:tcPr anchor="ctr"/>
                </a:tc>
                <a:tc>
                  <a:txBody>
                    <a:bodyPr/>
                    <a:lstStyle/>
                    <a:p>
                      <a:pPr algn="ctr"/>
                      <a:r>
                        <a:rPr lang="en-US" sz="3200" b="1" i="0" kern="1200" dirty="0" err="1" smtClean="0">
                          <a:solidFill>
                            <a:schemeClr val="bg1"/>
                          </a:solidFill>
                          <a:effectLst/>
                          <a:latin typeface="Times New Roman" pitchFamily="18" charset="0"/>
                          <a:ea typeface="+mn-ea"/>
                          <a:cs typeface="Times New Roman" pitchFamily="18" charset="0"/>
                        </a:rPr>
                        <a:t>Khí</a:t>
                      </a:r>
                      <a:r>
                        <a:rPr lang="en-US" sz="3200" b="1" i="0" kern="1200" dirty="0" smtClean="0">
                          <a:solidFill>
                            <a:schemeClr val="bg1"/>
                          </a:solidFill>
                          <a:effectLst/>
                          <a:latin typeface="Times New Roman" pitchFamily="18" charset="0"/>
                          <a:ea typeface="+mn-ea"/>
                          <a:cs typeface="Times New Roman" pitchFamily="18" charset="0"/>
                        </a:rPr>
                        <a:t> </a:t>
                      </a:r>
                      <a:r>
                        <a:rPr lang="en-US" sz="3200" b="1" i="0" kern="1200" dirty="0" err="1" smtClean="0">
                          <a:solidFill>
                            <a:schemeClr val="bg1"/>
                          </a:solidFill>
                          <a:effectLst/>
                          <a:latin typeface="Times New Roman" pitchFamily="18" charset="0"/>
                          <a:ea typeface="+mn-ea"/>
                          <a:cs typeface="Times New Roman" pitchFamily="18" charset="0"/>
                        </a:rPr>
                        <a:t>hậu</a:t>
                      </a:r>
                      <a:endParaRPr lang="en-US" sz="4000" b="1" dirty="0">
                        <a:solidFill>
                          <a:schemeClr val="bg1"/>
                        </a:solidFill>
                        <a:latin typeface="Times New Roman" pitchFamily="18" charset="0"/>
                        <a:cs typeface="Times New Roman" pitchFamily="18" charset="0"/>
                      </a:endParaRPr>
                    </a:p>
                  </a:txBody>
                  <a:tcPr anchor="ctr"/>
                </a:tc>
                <a:tc>
                  <a:txBody>
                    <a:bodyPr/>
                    <a:lstStyle/>
                    <a:p>
                      <a:pPr algn="ctr"/>
                      <a:r>
                        <a:rPr lang="en-US" sz="3200" b="1" i="0" kern="1200" dirty="0" err="1" smtClean="0">
                          <a:solidFill>
                            <a:schemeClr val="bg1"/>
                          </a:solidFill>
                          <a:effectLst/>
                          <a:latin typeface="Times New Roman" pitchFamily="18" charset="0"/>
                          <a:ea typeface="+mn-ea"/>
                          <a:cs typeface="Times New Roman" pitchFamily="18" charset="0"/>
                        </a:rPr>
                        <a:t>Sinh</a:t>
                      </a:r>
                      <a:r>
                        <a:rPr lang="en-US" sz="3200" b="1" i="0" kern="1200" dirty="0" smtClean="0">
                          <a:solidFill>
                            <a:schemeClr val="bg1"/>
                          </a:solidFill>
                          <a:effectLst/>
                          <a:latin typeface="Times New Roman" pitchFamily="18" charset="0"/>
                          <a:ea typeface="+mn-ea"/>
                          <a:cs typeface="Times New Roman" pitchFamily="18" charset="0"/>
                        </a:rPr>
                        <a:t> </a:t>
                      </a:r>
                      <a:r>
                        <a:rPr lang="en-US" sz="3200" b="1" i="0" kern="1200" dirty="0" err="1" smtClean="0">
                          <a:solidFill>
                            <a:schemeClr val="bg1"/>
                          </a:solidFill>
                          <a:effectLst/>
                          <a:latin typeface="Times New Roman" pitchFamily="18" charset="0"/>
                          <a:ea typeface="+mn-ea"/>
                          <a:cs typeface="Times New Roman" pitchFamily="18" charset="0"/>
                        </a:rPr>
                        <a:t>vật</a:t>
                      </a:r>
                      <a:endParaRPr lang="en-US" sz="4000" b="1" dirty="0">
                        <a:solidFill>
                          <a:schemeClr val="bg1"/>
                        </a:solidFill>
                        <a:latin typeface="Times New Roman" pitchFamily="18" charset="0"/>
                        <a:cs typeface="Times New Roman" pitchFamily="18" charset="0"/>
                      </a:endParaRPr>
                    </a:p>
                  </a:txBody>
                  <a:tcPr anchor="ctr"/>
                </a:tc>
                <a:extLst>
                  <a:ext uri="{0D108BD9-81ED-4DB2-BD59-A6C34878D82A}">
                    <a16:rowId xmlns:a16="http://schemas.microsoft.com/office/drawing/2014/main" val="10000"/>
                  </a:ext>
                </a:extLst>
              </a:tr>
              <a:tr h="6056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b="0" i="0" kern="1200" dirty="0" smtClean="0">
                          <a:solidFill>
                            <a:schemeClr val="tx1"/>
                          </a:solidFill>
                          <a:effectLst/>
                          <a:latin typeface="Times New Roman" pitchFamily="18" charset="0"/>
                          <a:ea typeface="+mn-ea"/>
                          <a:cs typeface="Times New Roman" pitchFamily="18" charset="0"/>
                        </a:rPr>
                        <a:t>Xích đạo</a:t>
                      </a:r>
                      <a:endParaRPr lang="en-US" sz="2400" b="0" dirty="0" smtClean="0">
                        <a:solidFill>
                          <a:schemeClr val="tx1"/>
                        </a:solidFill>
                        <a:latin typeface="Times New Roman" pitchFamily="18" charset="0"/>
                        <a:cs typeface="Times New Roman" pitchFamily="18" charset="0"/>
                      </a:endParaRPr>
                    </a:p>
                  </a:txBody>
                  <a:tcPr anchor="ctr"/>
                </a:tc>
                <a:tc>
                  <a:txBody>
                    <a:bodyPr/>
                    <a:lstStyle/>
                    <a:p>
                      <a:pPr algn="ctr"/>
                      <a:endParaRPr lang="en-US" sz="2400" b="0" dirty="0">
                        <a:solidFill>
                          <a:schemeClr val="tx1"/>
                        </a:solidFill>
                        <a:latin typeface="Times New Roman" pitchFamily="18" charset="0"/>
                        <a:cs typeface="Times New Roman" pitchFamily="18" charset="0"/>
                      </a:endParaRPr>
                    </a:p>
                  </a:txBody>
                  <a:tcPr anchor="ctr"/>
                </a:tc>
                <a:tc>
                  <a:txBody>
                    <a:bodyPr/>
                    <a:lstStyle/>
                    <a:p>
                      <a:pPr algn="ctr"/>
                      <a:endParaRPr lang="en-US" sz="2400" b="0">
                        <a:solidFill>
                          <a:schemeClr val="tx1"/>
                        </a:solidFill>
                        <a:latin typeface="Times New Roman" pitchFamily="18" charset="0"/>
                        <a:cs typeface="Times New Roman" pitchFamily="18" charset="0"/>
                      </a:endParaRPr>
                    </a:p>
                  </a:txBody>
                  <a:tcPr anchor="ctr"/>
                </a:tc>
                <a:extLst>
                  <a:ext uri="{0D108BD9-81ED-4DB2-BD59-A6C34878D82A}">
                    <a16:rowId xmlns:a16="http://schemas.microsoft.com/office/drawing/2014/main" val="10001"/>
                  </a:ext>
                </a:extLst>
              </a:tr>
              <a:tr h="628427">
                <a:tc>
                  <a:txBody>
                    <a:bodyPr/>
                    <a:lstStyle/>
                    <a:p>
                      <a:pPr algn="ctr"/>
                      <a:r>
                        <a:rPr lang="vi-VN" sz="2400" b="0" i="0" kern="1200" dirty="0" smtClean="0">
                          <a:solidFill>
                            <a:schemeClr val="tx1"/>
                          </a:solidFill>
                          <a:effectLst/>
                          <a:latin typeface="Times New Roman" pitchFamily="18" charset="0"/>
                          <a:ea typeface="+mn-ea"/>
                          <a:cs typeface="Times New Roman" pitchFamily="18" charset="0"/>
                        </a:rPr>
                        <a:t>Nhiệt đới</a:t>
                      </a:r>
                      <a:endParaRPr lang="en-US" sz="2400" b="0" dirty="0">
                        <a:solidFill>
                          <a:schemeClr val="tx1"/>
                        </a:solidFill>
                        <a:latin typeface="Times New Roman" pitchFamily="18" charset="0"/>
                        <a:cs typeface="Times New Roman" pitchFamily="18" charset="0"/>
                      </a:endParaRPr>
                    </a:p>
                  </a:txBody>
                  <a:tcPr anchor="ctr"/>
                </a:tc>
                <a:tc>
                  <a:txBody>
                    <a:bodyPr/>
                    <a:lstStyle/>
                    <a:p>
                      <a:pPr algn="ctr"/>
                      <a:endParaRPr lang="en-US" sz="2400" b="0" dirty="0">
                        <a:solidFill>
                          <a:schemeClr val="tx1"/>
                        </a:solidFill>
                        <a:latin typeface="Times New Roman" pitchFamily="18" charset="0"/>
                        <a:cs typeface="Times New Roman" pitchFamily="18" charset="0"/>
                      </a:endParaRPr>
                    </a:p>
                  </a:txBody>
                  <a:tcPr anchor="ctr"/>
                </a:tc>
                <a:tc>
                  <a:txBody>
                    <a:bodyPr/>
                    <a:lstStyle/>
                    <a:p>
                      <a:pPr algn="ctr"/>
                      <a:endParaRPr lang="en-US" sz="2400" b="0" dirty="0">
                        <a:solidFill>
                          <a:schemeClr val="tx1"/>
                        </a:solidFill>
                        <a:latin typeface="Times New Roman" pitchFamily="18" charset="0"/>
                        <a:cs typeface="Times New Roman" pitchFamily="18" charset="0"/>
                      </a:endParaRPr>
                    </a:p>
                  </a:txBody>
                  <a:tcPr anchor="ctr"/>
                </a:tc>
                <a:extLst>
                  <a:ext uri="{0D108BD9-81ED-4DB2-BD59-A6C34878D82A}">
                    <a16:rowId xmlns:a16="http://schemas.microsoft.com/office/drawing/2014/main" val="10002"/>
                  </a:ext>
                </a:extLst>
              </a:tr>
              <a:tr h="628427">
                <a:tc>
                  <a:txBody>
                    <a:bodyPr/>
                    <a:lstStyle/>
                    <a:p>
                      <a:pPr algn="ctr"/>
                      <a:r>
                        <a:rPr lang="en-US" sz="2400" b="0" i="0" kern="1200" dirty="0" smtClean="0">
                          <a:solidFill>
                            <a:schemeClr val="tx1"/>
                          </a:solidFill>
                          <a:effectLst/>
                          <a:latin typeface="Times New Roman" pitchFamily="18" charset="0"/>
                          <a:ea typeface="+mn-ea"/>
                          <a:cs typeface="Times New Roman" pitchFamily="18" charset="0"/>
                        </a:rPr>
                        <a:t>Hoang </a:t>
                      </a:r>
                      <a:r>
                        <a:rPr lang="en-US" sz="2400" b="0" i="0" kern="1200" dirty="0" err="1" smtClean="0">
                          <a:solidFill>
                            <a:schemeClr val="tx1"/>
                          </a:solidFill>
                          <a:effectLst/>
                          <a:latin typeface="Times New Roman" pitchFamily="18" charset="0"/>
                          <a:ea typeface="+mn-ea"/>
                          <a:cs typeface="Times New Roman" pitchFamily="18" charset="0"/>
                        </a:rPr>
                        <a:t>mạc</a:t>
                      </a:r>
                      <a:endParaRPr lang="en-US" sz="2400" b="0" dirty="0">
                        <a:solidFill>
                          <a:schemeClr val="tx1"/>
                        </a:solidFill>
                        <a:latin typeface="Times New Roman" pitchFamily="18" charset="0"/>
                        <a:cs typeface="Times New Roman" pitchFamily="18" charset="0"/>
                      </a:endParaRPr>
                    </a:p>
                  </a:txBody>
                  <a:tcPr anchor="ctr"/>
                </a:tc>
                <a:tc>
                  <a:txBody>
                    <a:bodyPr/>
                    <a:lstStyle/>
                    <a:p>
                      <a:pPr algn="ctr"/>
                      <a:endParaRPr lang="en-US" sz="2400" b="0" dirty="0">
                        <a:solidFill>
                          <a:schemeClr val="tx1"/>
                        </a:solidFill>
                        <a:latin typeface="Times New Roman" pitchFamily="18" charset="0"/>
                        <a:cs typeface="Times New Roman" pitchFamily="18" charset="0"/>
                      </a:endParaRPr>
                    </a:p>
                  </a:txBody>
                  <a:tcPr anchor="ctr"/>
                </a:tc>
                <a:tc>
                  <a:txBody>
                    <a:bodyPr/>
                    <a:lstStyle/>
                    <a:p>
                      <a:pPr algn="ctr"/>
                      <a:endParaRPr lang="en-US" sz="2400" b="0" dirty="0">
                        <a:solidFill>
                          <a:schemeClr val="tx1"/>
                        </a:solidFill>
                        <a:latin typeface="Times New Roman" pitchFamily="18" charset="0"/>
                        <a:cs typeface="Times New Roman" pitchFamily="18" charset="0"/>
                      </a:endParaRPr>
                    </a:p>
                  </a:txBody>
                  <a:tcPr anchor="ctr"/>
                </a:tc>
                <a:extLst>
                  <a:ext uri="{0D108BD9-81ED-4DB2-BD59-A6C34878D82A}">
                    <a16:rowId xmlns:a16="http://schemas.microsoft.com/office/drawing/2014/main" val="10003"/>
                  </a:ext>
                </a:extLst>
              </a:tr>
              <a:tr h="628427">
                <a:tc>
                  <a:txBody>
                    <a:bodyPr/>
                    <a:lstStyle/>
                    <a:p>
                      <a:pPr algn="ctr"/>
                      <a:r>
                        <a:rPr lang="en-US" sz="2400" b="0" i="0" kern="1200" dirty="0" err="1" smtClean="0">
                          <a:solidFill>
                            <a:schemeClr val="tx1"/>
                          </a:solidFill>
                          <a:effectLst/>
                          <a:latin typeface="Times New Roman" pitchFamily="18" charset="0"/>
                          <a:ea typeface="+mn-ea"/>
                          <a:cs typeface="Times New Roman" pitchFamily="18" charset="0"/>
                        </a:rPr>
                        <a:t>Cận</a:t>
                      </a:r>
                      <a:r>
                        <a:rPr lang="en-US" sz="2400" b="0" i="0" kern="1200" dirty="0" smtClean="0">
                          <a:solidFill>
                            <a:schemeClr val="tx1"/>
                          </a:solidFill>
                          <a:effectLst/>
                          <a:latin typeface="Times New Roman" pitchFamily="18" charset="0"/>
                          <a:ea typeface="+mn-ea"/>
                          <a:cs typeface="Times New Roman" pitchFamily="18" charset="0"/>
                        </a:rPr>
                        <a:t> </a:t>
                      </a:r>
                      <a:r>
                        <a:rPr lang="en-US" sz="2400" b="0" i="0" kern="1200" dirty="0" err="1" smtClean="0">
                          <a:solidFill>
                            <a:schemeClr val="tx1"/>
                          </a:solidFill>
                          <a:effectLst/>
                          <a:latin typeface="Times New Roman" pitchFamily="18" charset="0"/>
                          <a:ea typeface="+mn-ea"/>
                          <a:cs typeface="Times New Roman" pitchFamily="18" charset="0"/>
                        </a:rPr>
                        <a:t>nhiệt</a:t>
                      </a:r>
                      <a:endParaRPr lang="en-US" sz="2400" b="0" dirty="0">
                        <a:solidFill>
                          <a:schemeClr val="tx1"/>
                        </a:solidFill>
                        <a:latin typeface="Times New Roman" pitchFamily="18" charset="0"/>
                        <a:cs typeface="Times New Roman" pitchFamily="18" charset="0"/>
                      </a:endParaRPr>
                    </a:p>
                  </a:txBody>
                  <a:tcPr anchor="ctr"/>
                </a:tc>
                <a:tc>
                  <a:txBody>
                    <a:bodyPr/>
                    <a:lstStyle/>
                    <a:p>
                      <a:pPr algn="ctr"/>
                      <a:endParaRPr lang="en-US" sz="2400" b="0">
                        <a:solidFill>
                          <a:schemeClr val="tx1"/>
                        </a:solidFill>
                        <a:latin typeface="Times New Roman" pitchFamily="18" charset="0"/>
                        <a:cs typeface="Times New Roman" pitchFamily="18" charset="0"/>
                      </a:endParaRPr>
                    </a:p>
                  </a:txBody>
                  <a:tcPr anchor="ctr"/>
                </a:tc>
                <a:tc>
                  <a:txBody>
                    <a:bodyPr/>
                    <a:lstStyle/>
                    <a:p>
                      <a:pPr algn="ctr"/>
                      <a:endParaRPr lang="en-US" sz="2400" b="0" dirty="0">
                        <a:solidFill>
                          <a:schemeClr val="tx1"/>
                        </a:solidFill>
                        <a:latin typeface="Times New Roman" pitchFamily="18" charset="0"/>
                        <a:cs typeface="Times New Roman" pitchFamily="18"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0413461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63873286"/>
              </p:ext>
            </p:extLst>
          </p:nvPr>
        </p:nvGraphicFramePr>
        <p:xfrm>
          <a:off x="182880" y="1565655"/>
          <a:ext cx="11887200" cy="3503833"/>
        </p:xfrm>
        <a:graphic>
          <a:graphicData uri="http://schemas.openxmlformats.org/drawingml/2006/table">
            <a:tbl>
              <a:tblPr firstRow="1" bandRow="1">
                <a:tableStyleId>{7DF18680-E054-41AD-8BC1-D1AEF772440D}</a:tableStyleId>
              </a:tblPr>
              <a:tblGrid>
                <a:gridCol w="2428373">
                  <a:extLst>
                    <a:ext uri="{9D8B030D-6E8A-4147-A177-3AD203B41FA5}">
                      <a16:colId xmlns:a16="http://schemas.microsoft.com/office/drawing/2014/main" val="20000"/>
                    </a:ext>
                  </a:extLst>
                </a:gridCol>
                <a:gridCol w="4067843">
                  <a:extLst>
                    <a:ext uri="{9D8B030D-6E8A-4147-A177-3AD203B41FA5}">
                      <a16:colId xmlns:a16="http://schemas.microsoft.com/office/drawing/2014/main" val="20001"/>
                    </a:ext>
                  </a:extLst>
                </a:gridCol>
                <a:gridCol w="5390984">
                  <a:extLst>
                    <a:ext uri="{9D8B030D-6E8A-4147-A177-3AD203B41FA5}">
                      <a16:colId xmlns:a16="http://schemas.microsoft.com/office/drawing/2014/main" val="20002"/>
                    </a:ext>
                  </a:extLst>
                </a:gridCol>
              </a:tblGrid>
              <a:tr h="8067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b="1" i="0" kern="1200" dirty="0" smtClean="0">
                          <a:solidFill>
                            <a:schemeClr val="bg1"/>
                          </a:solidFill>
                          <a:effectLst/>
                          <a:latin typeface="Times New Roman" pitchFamily="18" charset="0"/>
                          <a:ea typeface="+mn-ea"/>
                          <a:cs typeface="Times New Roman" pitchFamily="18" charset="0"/>
                        </a:rPr>
                        <a:t>Môi trường</a:t>
                      </a:r>
                      <a:endParaRPr lang="en-US" sz="4000" b="1" dirty="0" smtClean="0">
                        <a:solidFill>
                          <a:schemeClr val="bg1"/>
                        </a:solidFill>
                        <a:latin typeface="Times New Roman" pitchFamily="18" charset="0"/>
                        <a:cs typeface="Times New Roman" pitchFamily="18" charset="0"/>
                      </a:endParaRPr>
                    </a:p>
                  </a:txBody>
                  <a:tcPr anchor="ctr"/>
                </a:tc>
                <a:tc>
                  <a:txBody>
                    <a:bodyPr/>
                    <a:lstStyle/>
                    <a:p>
                      <a:pPr algn="ctr"/>
                      <a:r>
                        <a:rPr lang="en-US" sz="3200" b="1" i="0" kern="1200" dirty="0" err="1" smtClean="0">
                          <a:solidFill>
                            <a:schemeClr val="bg1"/>
                          </a:solidFill>
                          <a:effectLst/>
                          <a:latin typeface="Times New Roman" pitchFamily="18" charset="0"/>
                          <a:ea typeface="+mn-ea"/>
                          <a:cs typeface="Times New Roman" pitchFamily="18" charset="0"/>
                        </a:rPr>
                        <a:t>Khí</a:t>
                      </a:r>
                      <a:r>
                        <a:rPr lang="en-US" sz="3200" b="1" i="0" kern="1200" dirty="0" smtClean="0">
                          <a:solidFill>
                            <a:schemeClr val="bg1"/>
                          </a:solidFill>
                          <a:effectLst/>
                          <a:latin typeface="Times New Roman" pitchFamily="18" charset="0"/>
                          <a:ea typeface="+mn-ea"/>
                          <a:cs typeface="Times New Roman" pitchFamily="18" charset="0"/>
                        </a:rPr>
                        <a:t> </a:t>
                      </a:r>
                      <a:r>
                        <a:rPr lang="en-US" sz="3200" b="1" i="0" kern="1200" dirty="0" err="1" smtClean="0">
                          <a:solidFill>
                            <a:schemeClr val="bg1"/>
                          </a:solidFill>
                          <a:effectLst/>
                          <a:latin typeface="Times New Roman" pitchFamily="18" charset="0"/>
                          <a:ea typeface="+mn-ea"/>
                          <a:cs typeface="Times New Roman" pitchFamily="18" charset="0"/>
                        </a:rPr>
                        <a:t>hậu</a:t>
                      </a:r>
                      <a:endParaRPr lang="en-US" sz="4000" b="1" dirty="0">
                        <a:solidFill>
                          <a:schemeClr val="bg1"/>
                        </a:solidFill>
                        <a:latin typeface="Times New Roman" pitchFamily="18" charset="0"/>
                        <a:cs typeface="Times New Roman" pitchFamily="18" charset="0"/>
                      </a:endParaRPr>
                    </a:p>
                  </a:txBody>
                  <a:tcPr anchor="ctr"/>
                </a:tc>
                <a:tc>
                  <a:txBody>
                    <a:bodyPr/>
                    <a:lstStyle/>
                    <a:p>
                      <a:pPr algn="ctr"/>
                      <a:r>
                        <a:rPr lang="en-US" sz="3200" b="1" i="0" kern="1200" dirty="0" err="1" smtClean="0">
                          <a:solidFill>
                            <a:schemeClr val="bg1"/>
                          </a:solidFill>
                          <a:effectLst/>
                          <a:latin typeface="Times New Roman" pitchFamily="18" charset="0"/>
                          <a:ea typeface="+mn-ea"/>
                          <a:cs typeface="Times New Roman" pitchFamily="18" charset="0"/>
                        </a:rPr>
                        <a:t>Sinh</a:t>
                      </a:r>
                      <a:r>
                        <a:rPr lang="en-US" sz="3200" b="1" i="0" kern="1200" dirty="0" smtClean="0">
                          <a:solidFill>
                            <a:schemeClr val="bg1"/>
                          </a:solidFill>
                          <a:effectLst/>
                          <a:latin typeface="Times New Roman" pitchFamily="18" charset="0"/>
                          <a:ea typeface="+mn-ea"/>
                          <a:cs typeface="Times New Roman" pitchFamily="18" charset="0"/>
                        </a:rPr>
                        <a:t> </a:t>
                      </a:r>
                      <a:r>
                        <a:rPr lang="en-US" sz="3200" b="1" i="0" kern="1200" dirty="0" err="1" smtClean="0">
                          <a:solidFill>
                            <a:schemeClr val="bg1"/>
                          </a:solidFill>
                          <a:effectLst/>
                          <a:latin typeface="Times New Roman" pitchFamily="18" charset="0"/>
                          <a:ea typeface="+mn-ea"/>
                          <a:cs typeface="Times New Roman" pitchFamily="18" charset="0"/>
                        </a:rPr>
                        <a:t>vật</a:t>
                      </a:r>
                      <a:endParaRPr lang="en-US" sz="4000" b="1" dirty="0">
                        <a:solidFill>
                          <a:schemeClr val="bg1"/>
                        </a:solidFill>
                        <a:latin typeface="Times New Roman" pitchFamily="18" charset="0"/>
                        <a:cs typeface="Times New Roman" pitchFamily="18" charset="0"/>
                      </a:endParaRPr>
                    </a:p>
                  </a:txBody>
                  <a:tcPr anchor="ctr"/>
                </a:tc>
                <a:extLst>
                  <a:ext uri="{0D108BD9-81ED-4DB2-BD59-A6C34878D82A}">
                    <a16:rowId xmlns:a16="http://schemas.microsoft.com/office/drawing/2014/main" val="10000"/>
                  </a:ext>
                </a:extLst>
              </a:tr>
              <a:tr h="6056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b="0" i="0" kern="1200" dirty="0" smtClean="0">
                          <a:solidFill>
                            <a:schemeClr val="tx1"/>
                          </a:solidFill>
                          <a:effectLst/>
                          <a:latin typeface="Times New Roman" pitchFamily="18" charset="0"/>
                          <a:ea typeface="+mn-ea"/>
                          <a:cs typeface="Times New Roman" pitchFamily="18" charset="0"/>
                        </a:rPr>
                        <a:t>Xích đạo</a:t>
                      </a:r>
                      <a:endParaRPr lang="en-US" sz="2400" b="0" dirty="0" smtClean="0">
                        <a:solidFill>
                          <a:schemeClr val="tx1"/>
                        </a:solidFill>
                        <a:latin typeface="Times New Roman" pitchFamily="18" charset="0"/>
                        <a:cs typeface="Times New Roman" pitchFamily="18" charset="0"/>
                      </a:endParaRPr>
                    </a:p>
                  </a:txBody>
                  <a:tcPr anchor="ctr"/>
                </a:tc>
                <a:tc>
                  <a:txBody>
                    <a:bodyPr/>
                    <a:lstStyle/>
                    <a:p>
                      <a:pPr algn="l" fontAlgn="t"/>
                      <a:r>
                        <a:rPr lang="vi-VN" sz="2400" dirty="0">
                          <a:solidFill>
                            <a:srgbClr val="000000"/>
                          </a:solidFill>
                          <a:effectLst/>
                          <a:latin typeface="Times New Roman" pitchFamily="18" charset="0"/>
                          <a:cs typeface="Times New Roman" pitchFamily="18" charset="0"/>
                        </a:rPr>
                        <a:t>Nóng ẩm điều hoà</a:t>
                      </a:r>
                    </a:p>
                  </a:txBody>
                  <a:tcPr marL="68580" marR="68580" marT="0" marB="0" anchor="ctr"/>
                </a:tc>
                <a:tc>
                  <a:txBody>
                    <a:bodyPr/>
                    <a:lstStyle/>
                    <a:p>
                      <a:pPr algn="l" fontAlgn="t"/>
                      <a:r>
                        <a:rPr lang="vi-VN" sz="2400" dirty="0">
                          <a:solidFill>
                            <a:srgbClr val="000000"/>
                          </a:solidFill>
                          <a:effectLst/>
                          <a:latin typeface="Times New Roman" pitchFamily="18" charset="0"/>
                          <a:cs typeface="Times New Roman" pitchFamily="18" charset="0"/>
                        </a:rPr>
                        <a:t>Rừng rậm xanh quanh năm</a:t>
                      </a:r>
                    </a:p>
                  </a:txBody>
                  <a:tcPr marL="68580" marR="68580" marT="0" marB="0" anchor="ctr"/>
                </a:tc>
                <a:extLst>
                  <a:ext uri="{0D108BD9-81ED-4DB2-BD59-A6C34878D82A}">
                    <a16:rowId xmlns:a16="http://schemas.microsoft.com/office/drawing/2014/main" val="10001"/>
                  </a:ext>
                </a:extLst>
              </a:tr>
              <a:tr h="628427">
                <a:tc>
                  <a:txBody>
                    <a:bodyPr/>
                    <a:lstStyle/>
                    <a:p>
                      <a:pPr algn="ctr"/>
                      <a:r>
                        <a:rPr lang="vi-VN" sz="2400" b="0" i="0" kern="1200" dirty="0" smtClean="0">
                          <a:solidFill>
                            <a:schemeClr val="tx1"/>
                          </a:solidFill>
                          <a:effectLst/>
                          <a:latin typeface="Times New Roman" pitchFamily="18" charset="0"/>
                          <a:ea typeface="+mn-ea"/>
                          <a:cs typeface="Times New Roman" pitchFamily="18" charset="0"/>
                        </a:rPr>
                        <a:t>Nhiệt đới</a:t>
                      </a:r>
                      <a:endParaRPr lang="en-US" sz="2400" b="0" dirty="0">
                        <a:solidFill>
                          <a:schemeClr val="tx1"/>
                        </a:solidFill>
                        <a:latin typeface="Times New Roman" pitchFamily="18" charset="0"/>
                        <a:cs typeface="Times New Roman" pitchFamily="18" charset="0"/>
                      </a:endParaRPr>
                    </a:p>
                  </a:txBody>
                  <a:tcPr anchor="ctr"/>
                </a:tc>
                <a:tc>
                  <a:txBody>
                    <a:bodyPr/>
                    <a:lstStyle/>
                    <a:p>
                      <a:pPr algn="l" fontAlgn="t"/>
                      <a:r>
                        <a:rPr lang="vi-VN" sz="2400" dirty="0">
                          <a:solidFill>
                            <a:srgbClr val="000000"/>
                          </a:solidFill>
                          <a:effectLst/>
                          <a:latin typeface="Times New Roman" pitchFamily="18" charset="0"/>
                          <a:cs typeface="Times New Roman" pitchFamily="18" charset="0"/>
                        </a:rPr>
                        <a:t>Mùa mưa và khô rõ rệt</a:t>
                      </a: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000000"/>
                          </a:solidFill>
                          <a:effectLst/>
                          <a:latin typeface="Times New Roman" pitchFamily="18" charset="0"/>
                          <a:cs typeface="Times New Roman" pitchFamily="18" charset="0"/>
                        </a:rPr>
                        <a:t>Rừng thưa và xavan cây bụi</a:t>
                      </a:r>
                      <a:endParaRPr lang="en-US" sz="2400" dirty="0">
                        <a:latin typeface="Times New Roman" pitchFamily="18" charset="0"/>
                        <a:cs typeface="Times New Roman" pitchFamily="18" charset="0"/>
                      </a:endParaRPr>
                    </a:p>
                  </a:txBody>
                  <a:tcPr anchor="ctr"/>
                </a:tc>
                <a:extLst>
                  <a:ext uri="{0D108BD9-81ED-4DB2-BD59-A6C34878D82A}">
                    <a16:rowId xmlns:a16="http://schemas.microsoft.com/office/drawing/2014/main" val="10002"/>
                  </a:ext>
                </a:extLst>
              </a:tr>
              <a:tr h="628427">
                <a:tc>
                  <a:txBody>
                    <a:bodyPr/>
                    <a:lstStyle/>
                    <a:p>
                      <a:pPr algn="ctr"/>
                      <a:r>
                        <a:rPr lang="en-US" sz="2400" b="0" i="0" kern="1200" dirty="0" smtClean="0">
                          <a:solidFill>
                            <a:schemeClr val="tx1"/>
                          </a:solidFill>
                          <a:effectLst/>
                          <a:latin typeface="Times New Roman" pitchFamily="18" charset="0"/>
                          <a:ea typeface="+mn-ea"/>
                          <a:cs typeface="Times New Roman" pitchFamily="18" charset="0"/>
                        </a:rPr>
                        <a:t>Hoang </a:t>
                      </a:r>
                      <a:r>
                        <a:rPr lang="en-US" sz="2400" b="0" i="0" kern="1200" dirty="0" err="1" smtClean="0">
                          <a:solidFill>
                            <a:schemeClr val="tx1"/>
                          </a:solidFill>
                          <a:effectLst/>
                          <a:latin typeface="Times New Roman" pitchFamily="18" charset="0"/>
                          <a:ea typeface="+mn-ea"/>
                          <a:cs typeface="Times New Roman" pitchFamily="18" charset="0"/>
                        </a:rPr>
                        <a:t>mạc</a:t>
                      </a:r>
                      <a:endParaRPr lang="en-US" sz="2400" b="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000000"/>
                          </a:solidFill>
                          <a:effectLst/>
                          <a:latin typeface="Times New Roman" pitchFamily="18" charset="0"/>
                          <a:cs typeface="Times New Roman" pitchFamily="18" charset="0"/>
                        </a:rPr>
                        <a:t>Khí hậu khắc nghiệt, mưa ít, biên độ nhiệt ngày-đêm lớn</a:t>
                      </a:r>
                      <a:endParaRPr lang="en-US" sz="2400" dirty="0">
                        <a:latin typeface="Times New Roman" pitchFamily="18" charset="0"/>
                        <a:cs typeface="Times New Roman" pitchFamily="18" charset="0"/>
                      </a:endParaRPr>
                    </a:p>
                  </a:txBody>
                  <a:tcPr marL="68580" marR="68580" marT="0" marB="0" anchor="ctr"/>
                </a:tc>
                <a:tc>
                  <a:txBody>
                    <a:bodyPr/>
                    <a:lstStyle/>
                    <a:p>
                      <a:pPr algn="l" fontAlgn="t"/>
                      <a:r>
                        <a:rPr lang="vi-VN" sz="2400" dirty="0">
                          <a:solidFill>
                            <a:srgbClr val="000000"/>
                          </a:solidFill>
                          <a:effectLst/>
                          <a:latin typeface="Times New Roman" pitchFamily="18" charset="0"/>
                          <a:cs typeface="Times New Roman" pitchFamily="18" charset="0"/>
                        </a:rPr>
                        <a:t>Động thực vật nghèo nàn, đặc trưng cho hoang mạc</a:t>
                      </a:r>
                    </a:p>
                  </a:txBody>
                  <a:tcPr marL="68580" marR="68580" marT="0" marB="0" anchor="ctr"/>
                </a:tc>
                <a:extLst>
                  <a:ext uri="{0D108BD9-81ED-4DB2-BD59-A6C34878D82A}">
                    <a16:rowId xmlns:a16="http://schemas.microsoft.com/office/drawing/2014/main" val="10003"/>
                  </a:ext>
                </a:extLst>
              </a:tr>
              <a:tr h="628427">
                <a:tc>
                  <a:txBody>
                    <a:bodyPr/>
                    <a:lstStyle/>
                    <a:p>
                      <a:pPr algn="ctr"/>
                      <a:r>
                        <a:rPr lang="en-US" sz="2400" b="0" i="0" kern="1200" dirty="0" err="1" smtClean="0">
                          <a:solidFill>
                            <a:schemeClr val="tx1"/>
                          </a:solidFill>
                          <a:effectLst/>
                          <a:latin typeface="Times New Roman" pitchFamily="18" charset="0"/>
                          <a:ea typeface="+mn-ea"/>
                          <a:cs typeface="Times New Roman" pitchFamily="18" charset="0"/>
                        </a:rPr>
                        <a:t>Cận</a:t>
                      </a:r>
                      <a:r>
                        <a:rPr lang="en-US" sz="2400" b="0" i="0" kern="1200" dirty="0" smtClean="0">
                          <a:solidFill>
                            <a:schemeClr val="tx1"/>
                          </a:solidFill>
                          <a:effectLst/>
                          <a:latin typeface="Times New Roman" pitchFamily="18" charset="0"/>
                          <a:ea typeface="+mn-ea"/>
                          <a:cs typeface="Times New Roman" pitchFamily="18" charset="0"/>
                        </a:rPr>
                        <a:t> </a:t>
                      </a:r>
                      <a:r>
                        <a:rPr lang="en-US" sz="2400" b="0" i="0" kern="1200" dirty="0" err="1" smtClean="0">
                          <a:solidFill>
                            <a:schemeClr val="tx1"/>
                          </a:solidFill>
                          <a:effectLst/>
                          <a:latin typeface="Times New Roman" pitchFamily="18" charset="0"/>
                          <a:ea typeface="+mn-ea"/>
                          <a:cs typeface="Times New Roman" pitchFamily="18" charset="0"/>
                        </a:rPr>
                        <a:t>nhiệt</a:t>
                      </a:r>
                      <a:endParaRPr lang="en-US" sz="2400" b="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000000"/>
                          </a:solidFill>
                          <a:effectLst/>
                          <a:latin typeface="Times New Roman" pitchFamily="18" charset="0"/>
                          <a:cs typeface="Times New Roman" pitchFamily="18" charset="0"/>
                        </a:rPr>
                        <a:t>Mùa đông ấm ẩm, mùa hạ nóng khô</a:t>
                      </a:r>
                      <a:endParaRPr lang="en-US" sz="2400" dirty="0">
                        <a:latin typeface="Times New Roman" pitchFamily="18" charset="0"/>
                        <a:cs typeface="Times New Roman" pitchFamily="18" charset="0"/>
                      </a:endParaRPr>
                    </a:p>
                  </a:txBody>
                  <a:tcPr marL="68580" marR="68580" marT="0" marB="0" anchor="ctr"/>
                </a:tc>
                <a:tc>
                  <a:txBody>
                    <a:bodyPr/>
                    <a:lstStyle/>
                    <a:p>
                      <a:pPr algn="l" fontAlgn="t"/>
                      <a:r>
                        <a:rPr lang="en-US" sz="2400" dirty="0" err="1">
                          <a:solidFill>
                            <a:srgbClr val="000000"/>
                          </a:solidFill>
                          <a:effectLst/>
                          <a:latin typeface="Times New Roman" pitchFamily="18" charset="0"/>
                          <a:cs typeface="Times New Roman" pitchFamily="18" charset="0"/>
                        </a:rPr>
                        <a:t>Rừng</a:t>
                      </a:r>
                      <a:r>
                        <a:rPr lang="en-US" sz="2400" dirty="0">
                          <a:solidFill>
                            <a:srgbClr val="000000"/>
                          </a:solidFill>
                          <a:effectLst/>
                          <a:latin typeface="Times New Roman" pitchFamily="18" charset="0"/>
                          <a:cs typeface="Times New Roman" pitchFamily="18" charset="0"/>
                        </a:rPr>
                        <a:t> </a:t>
                      </a:r>
                      <a:r>
                        <a:rPr lang="en-US" sz="2400" dirty="0" err="1">
                          <a:solidFill>
                            <a:srgbClr val="000000"/>
                          </a:solidFill>
                          <a:effectLst/>
                          <a:latin typeface="Times New Roman" pitchFamily="18" charset="0"/>
                          <a:cs typeface="Times New Roman" pitchFamily="18" charset="0"/>
                        </a:rPr>
                        <a:t>và</a:t>
                      </a:r>
                      <a:r>
                        <a:rPr lang="en-US" sz="2400" dirty="0">
                          <a:solidFill>
                            <a:srgbClr val="000000"/>
                          </a:solidFill>
                          <a:effectLst/>
                          <a:latin typeface="Times New Roman" pitchFamily="18" charset="0"/>
                          <a:cs typeface="Times New Roman" pitchFamily="18" charset="0"/>
                        </a:rPr>
                        <a:t> </a:t>
                      </a:r>
                      <a:r>
                        <a:rPr lang="en-US" sz="2400" dirty="0" err="1">
                          <a:solidFill>
                            <a:srgbClr val="000000"/>
                          </a:solidFill>
                          <a:effectLst/>
                          <a:latin typeface="Times New Roman" pitchFamily="18" charset="0"/>
                          <a:cs typeface="Times New Roman" pitchFamily="18" charset="0"/>
                        </a:rPr>
                        <a:t>cây</a:t>
                      </a:r>
                      <a:r>
                        <a:rPr lang="en-US" sz="2400" dirty="0">
                          <a:solidFill>
                            <a:srgbClr val="000000"/>
                          </a:solidFill>
                          <a:effectLst/>
                          <a:latin typeface="Times New Roman" pitchFamily="18" charset="0"/>
                          <a:cs typeface="Times New Roman" pitchFamily="18" charset="0"/>
                        </a:rPr>
                        <a:t> </a:t>
                      </a:r>
                      <a:r>
                        <a:rPr lang="en-US" sz="2400" dirty="0" err="1">
                          <a:solidFill>
                            <a:srgbClr val="000000"/>
                          </a:solidFill>
                          <a:effectLst/>
                          <a:latin typeface="Times New Roman" pitchFamily="18" charset="0"/>
                          <a:cs typeface="Times New Roman" pitchFamily="18" charset="0"/>
                        </a:rPr>
                        <a:t>bụi</a:t>
                      </a:r>
                      <a:r>
                        <a:rPr lang="en-US" sz="2400" dirty="0">
                          <a:solidFill>
                            <a:srgbClr val="000000"/>
                          </a:solidFill>
                          <a:effectLst/>
                          <a:latin typeface="Times New Roman" pitchFamily="18" charset="0"/>
                          <a:cs typeface="Times New Roman" pitchFamily="18" charset="0"/>
                        </a:rPr>
                        <a:t> </a:t>
                      </a:r>
                      <a:r>
                        <a:rPr lang="en-US" sz="2400" dirty="0" err="1">
                          <a:solidFill>
                            <a:srgbClr val="000000"/>
                          </a:solidFill>
                          <a:effectLst/>
                          <a:latin typeface="Times New Roman" pitchFamily="18" charset="0"/>
                          <a:cs typeface="Times New Roman" pitchFamily="18" charset="0"/>
                        </a:rPr>
                        <a:t>lá</a:t>
                      </a:r>
                      <a:r>
                        <a:rPr lang="en-US" sz="2400" dirty="0">
                          <a:solidFill>
                            <a:srgbClr val="000000"/>
                          </a:solidFill>
                          <a:effectLst/>
                          <a:latin typeface="Times New Roman" pitchFamily="18" charset="0"/>
                          <a:cs typeface="Times New Roman" pitchFamily="18" charset="0"/>
                        </a:rPr>
                        <a:t> </a:t>
                      </a:r>
                      <a:r>
                        <a:rPr lang="en-US" sz="2400" dirty="0" err="1">
                          <a:solidFill>
                            <a:srgbClr val="000000"/>
                          </a:solidFill>
                          <a:effectLst/>
                          <a:latin typeface="Times New Roman" pitchFamily="18" charset="0"/>
                          <a:cs typeface="Times New Roman" pitchFamily="18" charset="0"/>
                        </a:rPr>
                        <a:t>cứng</a:t>
                      </a:r>
                      <a:endParaRPr lang="en-US" sz="2400" dirty="0">
                        <a:solidFill>
                          <a:srgbClr val="000000"/>
                        </a:solidFill>
                        <a:effectLst/>
                        <a:latin typeface="Times New Roman" pitchFamily="18" charset="0"/>
                        <a:cs typeface="Times New Roman"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5" name="Rectangle 4"/>
          <p:cNvSpPr/>
          <p:nvPr/>
        </p:nvSpPr>
        <p:spPr>
          <a:xfrm>
            <a:off x="6647290" y="2392863"/>
            <a:ext cx="5406887" cy="2664167"/>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84175" y="2392863"/>
            <a:ext cx="4063115" cy="2664167"/>
          </a:xfrm>
          <a:prstGeom prst="rect">
            <a:avLst/>
          </a:prstGeom>
          <a:solidFill>
            <a:schemeClr val="accent5">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1745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文本框 15">
            <a:extLst>
              <a:ext uri="{FF2B5EF4-FFF2-40B4-BE49-F238E27FC236}">
                <a16:creationId xmlns:a16="http://schemas.microsoft.com/office/drawing/2014/main" id="{1CDE7742-C5D8-4CC3-B6C5-3A3BD7F4BC5D}"/>
              </a:ext>
            </a:extLst>
          </p:cNvPr>
          <p:cNvSpPr txBox="1"/>
          <p:nvPr/>
        </p:nvSpPr>
        <p:spPr>
          <a:xfrm>
            <a:off x="3324621" y="478114"/>
            <a:ext cx="5545272" cy="553998"/>
          </a:xfrm>
          <a:prstGeom prst="rect">
            <a:avLst/>
          </a:prstGeom>
          <a:noFill/>
        </p:spPr>
        <p:txBody>
          <a:bodyPr wrap="square" rtlCol="0">
            <a:spAutoFit/>
          </a:bodyPr>
          <a:lstStyle/>
          <a:p>
            <a:pPr algn="ctr"/>
            <a:r>
              <a:rPr lang="en-US" altLang="zh-CN" sz="3000" b="1" smtClean="0">
                <a:latin typeface="Times New Roman" pitchFamily="18" charset="0"/>
                <a:ea typeface="思源黑体" panose="020B0500000000000000" pitchFamily="34" charset="-122"/>
                <a:cs typeface="Times New Roman" pitchFamily="18" charset="0"/>
              </a:rPr>
              <a:t>Vận dụng</a:t>
            </a:r>
            <a:endParaRPr lang="zh-CN" altLang="en-US" sz="3000" b="1" dirty="0">
              <a:latin typeface="Times New Roman" pitchFamily="18" charset="0"/>
              <a:ea typeface="思源黑体" panose="020B0500000000000000" pitchFamily="34" charset="-122"/>
              <a:cs typeface="Times New Roman" pitchFamily="18" charset="0"/>
            </a:endParaRPr>
          </a:p>
        </p:txBody>
      </p:sp>
      <p:sp>
        <p:nvSpPr>
          <p:cNvPr id="2" name="Rectangle 1"/>
          <p:cNvSpPr/>
          <p:nvPr/>
        </p:nvSpPr>
        <p:spPr>
          <a:xfrm>
            <a:off x="272009" y="1165256"/>
            <a:ext cx="9923261" cy="461665"/>
          </a:xfrm>
          <a:prstGeom prst="rect">
            <a:avLst/>
          </a:prstGeom>
        </p:spPr>
        <p:txBody>
          <a:bodyPr wrap="square">
            <a:spAutoFit/>
          </a:bodyPr>
          <a:lstStyle/>
          <a:p>
            <a:pPr algn="ctr"/>
            <a:r>
              <a:rPr lang="fr-FR" sz="2400" b="1" dirty="0" err="1">
                <a:latin typeface="Times New Roman" pitchFamily="18" charset="0"/>
                <a:cs typeface="Times New Roman" pitchFamily="18" charset="0"/>
              </a:rPr>
              <a:t>Bài</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tập</a:t>
            </a:r>
            <a:r>
              <a:rPr lang="fr-FR" sz="2400" b="1" dirty="0">
                <a:latin typeface="Times New Roman" pitchFamily="18" charset="0"/>
                <a:cs typeface="Times New Roman" pitchFamily="18" charset="0"/>
              </a:rPr>
              <a:t> 1: </a:t>
            </a:r>
            <a:r>
              <a:rPr lang="vi-VN" sz="2400" b="1" dirty="0" smtClean="0">
                <a:latin typeface="Times New Roman" pitchFamily="18" charset="0"/>
                <a:cs typeface="Times New Roman" pitchFamily="18" charset="0"/>
              </a:rPr>
              <a:t>Vẽ sơ đồ tư duy trình </a:t>
            </a:r>
            <a:r>
              <a:rPr lang="vi-VN" sz="2400" b="1" dirty="0">
                <a:latin typeface="Times New Roman" pitchFamily="18" charset="0"/>
                <a:cs typeface="Times New Roman" pitchFamily="18" charset="0"/>
              </a:rPr>
              <a:t>bày khái quát đặc điểm </a:t>
            </a:r>
            <a:r>
              <a:rPr lang="vi-VN" sz="2400" b="1" dirty="0" smtClean="0">
                <a:latin typeface="Times New Roman" pitchFamily="18" charset="0"/>
                <a:cs typeface="Times New Roman" pitchFamily="18" charset="0"/>
              </a:rPr>
              <a:t>tự </a:t>
            </a:r>
            <a:r>
              <a:rPr lang="vi-VN" sz="2400" b="1" dirty="0">
                <a:latin typeface="Times New Roman" pitchFamily="18" charset="0"/>
                <a:cs typeface="Times New Roman" pitchFamily="18" charset="0"/>
              </a:rPr>
              <a:t>nhiên châu Phi</a:t>
            </a:r>
            <a:r>
              <a:rPr lang="vi-VN"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graphicFrame>
        <p:nvGraphicFramePr>
          <p:cNvPr id="175" name="Table 174"/>
          <p:cNvGraphicFramePr>
            <a:graphicFrameLocks noGrp="1"/>
          </p:cNvGraphicFramePr>
          <p:nvPr>
            <p:extLst>
              <p:ext uri="{D42A27DB-BD31-4B8C-83A1-F6EECF244321}">
                <p14:modId xmlns:p14="http://schemas.microsoft.com/office/powerpoint/2010/main" val="1044230455"/>
              </p:ext>
            </p:extLst>
          </p:nvPr>
        </p:nvGraphicFramePr>
        <p:xfrm>
          <a:off x="168341" y="1699745"/>
          <a:ext cx="11857832" cy="3276413"/>
        </p:xfrm>
        <a:graphic>
          <a:graphicData uri="http://schemas.openxmlformats.org/drawingml/2006/table">
            <a:tbl>
              <a:tblPr firstRow="1" firstCol="1" bandRow="1">
                <a:tableStyleId>{5C22544A-7EE6-4342-B048-85BDC9FD1C3A}</a:tableStyleId>
              </a:tblPr>
              <a:tblGrid>
                <a:gridCol w="2667506">
                  <a:extLst>
                    <a:ext uri="{9D8B030D-6E8A-4147-A177-3AD203B41FA5}">
                      <a16:colId xmlns:a16="http://schemas.microsoft.com/office/drawing/2014/main" val="543946576"/>
                    </a:ext>
                  </a:extLst>
                </a:gridCol>
                <a:gridCol w="2870784">
                  <a:extLst>
                    <a:ext uri="{9D8B030D-6E8A-4147-A177-3AD203B41FA5}">
                      <a16:colId xmlns:a16="http://schemas.microsoft.com/office/drawing/2014/main" val="2633292167"/>
                    </a:ext>
                  </a:extLst>
                </a:gridCol>
                <a:gridCol w="3354181">
                  <a:extLst>
                    <a:ext uri="{9D8B030D-6E8A-4147-A177-3AD203B41FA5}">
                      <a16:colId xmlns:a16="http://schemas.microsoft.com/office/drawing/2014/main" val="417606404"/>
                    </a:ext>
                  </a:extLst>
                </a:gridCol>
                <a:gridCol w="2965361">
                  <a:extLst>
                    <a:ext uri="{9D8B030D-6E8A-4147-A177-3AD203B41FA5}">
                      <a16:colId xmlns:a16="http://schemas.microsoft.com/office/drawing/2014/main" val="1437733076"/>
                    </a:ext>
                  </a:extLst>
                </a:gridCol>
              </a:tblGrid>
              <a:tr h="435482">
                <a:tc>
                  <a:txBody>
                    <a:bodyPr/>
                    <a:lstStyle/>
                    <a:p>
                      <a:pPr algn="ctr">
                        <a:lnSpc>
                          <a:spcPts val="1610"/>
                        </a:lnSpc>
                        <a:spcAft>
                          <a:spcPts val="0"/>
                        </a:spcAft>
                      </a:pPr>
                      <a:r>
                        <a:rPr lang="vi-VN" sz="2400" dirty="0">
                          <a:effectLst/>
                          <a:latin typeface="+mj-lt"/>
                        </a:rPr>
                        <a:t>Tiêu chí</a:t>
                      </a:r>
                      <a:endParaRPr lang="vi-VN" sz="2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610"/>
                        </a:lnSpc>
                        <a:spcAft>
                          <a:spcPts val="0"/>
                        </a:spcAft>
                      </a:pPr>
                      <a:r>
                        <a:rPr lang="vi-VN" sz="2400" dirty="0" smtClean="0">
                          <a:effectLst/>
                          <a:latin typeface="+mj-lt"/>
                          <a:ea typeface="+mn-ea"/>
                          <a:cs typeface="+mn-cs"/>
                        </a:rPr>
                        <a:t>A</a:t>
                      </a:r>
                      <a:endParaRPr lang="vi-VN" sz="2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610"/>
                        </a:lnSpc>
                        <a:spcAft>
                          <a:spcPts val="0"/>
                        </a:spcAft>
                      </a:pPr>
                      <a:r>
                        <a:rPr lang="vi-VN" sz="2400" dirty="0" smtClean="0">
                          <a:effectLst/>
                          <a:latin typeface="+mj-lt"/>
                          <a:ea typeface="+mn-ea"/>
                          <a:cs typeface="+mn-cs"/>
                        </a:rPr>
                        <a:t>B</a:t>
                      </a:r>
                      <a:endParaRPr lang="vi-VN" sz="2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610"/>
                        </a:lnSpc>
                        <a:spcAft>
                          <a:spcPts val="0"/>
                        </a:spcAft>
                      </a:pPr>
                      <a:r>
                        <a:rPr lang="vi-VN" sz="2400" dirty="0">
                          <a:effectLst/>
                          <a:latin typeface="+mj-lt"/>
                        </a:rPr>
                        <a:t>C</a:t>
                      </a:r>
                      <a:endParaRPr lang="vi-VN" sz="24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1996476"/>
                  </a:ext>
                </a:extLst>
              </a:tr>
              <a:tr h="1317167">
                <a:tc>
                  <a:txBody>
                    <a:bodyPr/>
                    <a:lstStyle/>
                    <a:p>
                      <a:pPr algn="ctr">
                        <a:lnSpc>
                          <a:spcPts val="1610"/>
                        </a:lnSpc>
                        <a:spcAft>
                          <a:spcPts val="0"/>
                        </a:spcAft>
                      </a:pPr>
                      <a:r>
                        <a:rPr lang="vi-VN" sz="2000" b="1" dirty="0" smtClean="0">
                          <a:effectLst/>
                          <a:latin typeface="+mj-lt"/>
                        </a:rPr>
                        <a:t>Nội dung</a:t>
                      </a:r>
                    </a:p>
                    <a:p>
                      <a:pPr algn="ctr">
                        <a:lnSpc>
                          <a:spcPts val="1610"/>
                        </a:lnSpc>
                        <a:spcAft>
                          <a:spcPts val="0"/>
                        </a:spcAft>
                      </a:pPr>
                      <a:endParaRPr lang="vi-VN" sz="20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smtClean="0">
                          <a:effectLst/>
                          <a:latin typeface="+mj-lt"/>
                        </a:rPr>
                        <a:t>Đầy </a:t>
                      </a:r>
                      <a:r>
                        <a:rPr lang="vi-VN" sz="1800" b="1" dirty="0">
                          <a:effectLst/>
                          <a:latin typeface="+mj-lt"/>
                        </a:rPr>
                        <a:t>đủ, chính </a:t>
                      </a:r>
                      <a:r>
                        <a:rPr lang="vi-VN" sz="1800" b="1" dirty="0" smtClean="0">
                          <a:effectLst/>
                          <a:latin typeface="+mj-lt"/>
                        </a:rPr>
                        <a:t>xác đặc điểm vị trí, địa hình, khoáng sản, khí hậu, sông hồ</a:t>
                      </a:r>
                      <a:r>
                        <a:rPr lang="vi-VN" sz="1800" b="1" baseline="0" dirty="0" smtClean="0">
                          <a:effectLst/>
                          <a:latin typeface="+mj-lt"/>
                        </a:rPr>
                        <a:t> và các môi trường tự nhiên</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610"/>
                        </a:lnSpc>
                        <a:spcBef>
                          <a:spcPts val="0"/>
                        </a:spcBef>
                        <a:spcAft>
                          <a:spcPts val="0"/>
                        </a:spcAft>
                        <a:buClrTx/>
                        <a:buSzTx/>
                        <a:buFontTx/>
                        <a:buNone/>
                        <a:tabLst/>
                        <a:defRPr/>
                      </a:pPr>
                      <a:endParaRPr lang="vi-VN" sz="1800" b="1" dirty="0" smtClean="0">
                        <a:effectLst/>
                        <a:latin typeface="+mj-lt"/>
                      </a:endParaRPr>
                    </a:p>
                    <a:p>
                      <a:pPr marL="0" marR="0" indent="0" algn="l" defTabSz="914400" rtl="0" eaLnBrk="1" fontAlgn="auto" latinLnBrk="0" hangingPunct="1">
                        <a:lnSpc>
                          <a:spcPts val="1610"/>
                        </a:lnSpc>
                        <a:spcBef>
                          <a:spcPts val="0"/>
                        </a:spcBef>
                        <a:spcAft>
                          <a:spcPts val="0"/>
                        </a:spcAft>
                        <a:buClrTx/>
                        <a:buSzTx/>
                        <a:buFontTx/>
                        <a:buNone/>
                        <a:tabLst/>
                        <a:defRPr/>
                      </a:pPr>
                      <a:r>
                        <a:rPr lang="vi-VN" sz="1800" b="1" dirty="0" smtClean="0">
                          <a:effectLst/>
                          <a:latin typeface="+mj-lt"/>
                        </a:rPr>
                        <a:t>Thiếu từ</a:t>
                      </a:r>
                      <a:r>
                        <a:rPr lang="vi-VN" sz="1800" b="1" baseline="0" dirty="0" smtClean="0">
                          <a:effectLst/>
                          <a:latin typeface="+mj-lt"/>
                        </a:rPr>
                        <a:t> 1 trong số các</a:t>
                      </a:r>
                      <a:r>
                        <a:rPr lang="vi-VN" sz="1800" b="1" dirty="0" smtClean="0">
                          <a:effectLst/>
                          <a:latin typeface="+mj-lt"/>
                        </a:rPr>
                        <a:t> đặc điểm vị trí, địa hình, khoáng sản, khí hậu, sông hồ</a:t>
                      </a:r>
                      <a:r>
                        <a:rPr lang="vi-VN" sz="1800" b="1" baseline="0" dirty="0" smtClean="0">
                          <a:effectLst/>
                          <a:latin typeface="+mj-lt"/>
                        </a:rPr>
                        <a:t> và các môi trường tự nhiên</a:t>
                      </a:r>
                      <a:endParaRPr lang="vi-VN" sz="1800" b="1" dirty="0" smtClean="0">
                        <a:effectLst/>
                        <a:latin typeface="+mj-lt"/>
                        <a:ea typeface="Times New Roman" panose="02020603050405020304" pitchFamily="18" charset="0"/>
                        <a:cs typeface="Times New Roman" panose="02020603050405020304" pitchFamily="18" charset="0"/>
                      </a:endParaRPr>
                    </a:p>
                    <a:p>
                      <a:pPr>
                        <a:lnSpc>
                          <a:spcPts val="1610"/>
                        </a:lnSpc>
                        <a:spcAft>
                          <a:spcPts val="0"/>
                        </a:spcAft>
                      </a:pP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610"/>
                        </a:lnSpc>
                        <a:spcBef>
                          <a:spcPts val="0"/>
                        </a:spcBef>
                        <a:spcAft>
                          <a:spcPts val="0"/>
                        </a:spcAft>
                        <a:buClrTx/>
                        <a:buSzTx/>
                        <a:buFontTx/>
                        <a:buNone/>
                        <a:tabLst/>
                        <a:defRPr/>
                      </a:pPr>
                      <a:r>
                        <a:rPr lang="vi-VN" sz="1800" b="1" dirty="0" smtClean="0">
                          <a:effectLst/>
                          <a:latin typeface="+mj-lt"/>
                        </a:rPr>
                        <a:t>Thiếu từ</a:t>
                      </a:r>
                      <a:r>
                        <a:rPr lang="vi-VN" sz="1800" b="1" baseline="0" dirty="0" smtClean="0">
                          <a:effectLst/>
                          <a:latin typeface="+mj-lt"/>
                        </a:rPr>
                        <a:t> 2 trong số các</a:t>
                      </a:r>
                      <a:r>
                        <a:rPr lang="vi-VN" sz="1800" b="1" dirty="0" smtClean="0">
                          <a:effectLst/>
                          <a:latin typeface="+mj-lt"/>
                        </a:rPr>
                        <a:t> đặc điểm vị trí, địa hình, khoáng sản, khí hậu, sông hồ</a:t>
                      </a:r>
                      <a:r>
                        <a:rPr lang="vi-VN" sz="1800" b="1" baseline="0" dirty="0" smtClean="0">
                          <a:effectLst/>
                          <a:latin typeface="+mj-lt"/>
                        </a:rPr>
                        <a:t> và các môi trường tự nhiên</a:t>
                      </a:r>
                      <a:endParaRPr lang="vi-VN" sz="1800" b="1" dirty="0" smtClean="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7079497"/>
                  </a:ext>
                </a:extLst>
              </a:tr>
              <a:tr h="578106">
                <a:tc>
                  <a:txBody>
                    <a:bodyPr/>
                    <a:lstStyle/>
                    <a:p>
                      <a:pPr algn="ctr">
                        <a:lnSpc>
                          <a:spcPts val="1610"/>
                        </a:lnSpc>
                        <a:spcAft>
                          <a:spcPts val="0"/>
                        </a:spcAft>
                      </a:pPr>
                      <a:r>
                        <a:rPr lang="vi-VN" sz="2000" b="1" dirty="0">
                          <a:effectLst/>
                          <a:latin typeface="+mj-lt"/>
                        </a:rPr>
                        <a:t>Thiết kế, bố cục</a:t>
                      </a:r>
                      <a:endParaRPr lang="vi-VN" sz="20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a:effectLst/>
                          <a:latin typeface="+mj-lt"/>
                        </a:rPr>
                        <a:t>Sản phẩm là sơ đồ tư duy, bố cục logic</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smtClean="0">
                          <a:effectLst/>
                          <a:latin typeface="+mj-lt"/>
                        </a:rPr>
                        <a:t>Sản </a:t>
                      </a:r>
                      <a:r>
                        <a:rPr lang="vi-VN" sz="1800" b="1" dirty="0">
                          <a:effectLst/>
                          <a:latin typeface="+mj-lt"/>
                        </a:rPr>
                        <a:t>phẩm là sơ đồ tư duy, bố cục chưa logic</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a:effectLst/>
                          <a:latin typeface="+mj-lt"/>
                        </a:rPr>
                        <a:t>Sản phẩm không phải sơ đồ tư duy</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0197342"/>
                  </a:ext>
                </a:extLst>
              </a:tr>
              <a:tr h="945658">
                <a:tc>
                  <a:txBody>
                    <a:bodyPr/>
                    <a:lstStyle/>
                    <a:p>
                      <a:pPr algn="ctr">
                        <a:lnSpc>
                          <a:spcPts val="1610"/>
                        </a:lnSpc>
                        <a:spcAft>
                          <a:spcPts val="0"/>
                        </a:spcAft>
                      </a:pPr>
                      <a:r>
                        <a:rPr lang="vi-VN" sz="2000" b="1" dirty="0" smtClean="0">
                          <a:effectLst/>
                          <a:latin typeface="+mj-lt"/>
                          <a:ea typeface="+mn-ea"/>
                          <a:cs typeface="+mn-cs"/>
                        </a:rPr>
                        <a:t>Chữ</a:t>
                      </a:r>
                      <a:r>
                        <a:rPr lang="vi-VN" sz="2000" b="1" baseline="0" dirty="0" smtClean="0">
                          <a:effectLst/>
                          <a:latin typeface="+mj-lt"/>
                          <a:ea typeface="+mn-ea"/>
                          <a:cs typeface="+mn-cs"/>
                        </a:rPr>
                        <a:t> viết</a:t>
                      </a:r>
                      <a:endParaRPr lang="vi-VN" sz="20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smtClean="0">
                          <a:effectLst/>
                          <a:latin typeface="+mj-lt"/>
                          <a:ea typeface="Times New Roman" panose="02020603050405020304" pitchFamily="18" charset="0"/>
                          <a:cs typeface="Times New Roman" panose="02020603050405020304" pitchFamily="18" charset="0"/>
                        </a:rPr>
                        <a:t>Đẹp, rõ ràng</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smtClean="0">
                          <a:effectLst/>
                          <a:latin typeface="+mj-lt"/>
                          <a:ea typeface="Times New Roman" panose="02020603050405020304" pitchFamily="18" charset="0"/>
                          <a:cs typeface="Times New Roman" panose="02020603050405020304" pitchFamily="18" charset="0"/>
                        </a:rPr>
                        <a:t>Chưa đẹp nhưng rõ ràng</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610"/>
                        </a:lnSpc>
                        <a:spcAft>
                          <a:spcPts val="0"/>
                        </a:spcAft>
                      </a:pPr>
                      <a:r>
                        <a:rPr lang="vi-VN" sz="1800" b="1" dirty="0" smtClean="0">
                          <a:effectLst/>
                          <a:latin typeface="+mj-lt"/>
                          <a:ea typeface="Times New Roman" panose="02020603050405020304" pitchFamily="18" charset="0"/>
                          <a:cs typeface="Times New Roman" panose="02020603050405020304" pitchFamily="18" charset="0"/>
                        </a:rPr>
                        <a:t>Cẩu thả, không rõ ràng</a:t>
                      </a:r>
                      <a:endParaRPr lang="vi-VN"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7938448"/>
                  </a:ext>
                </a:extLst>
              </a:tr>
            </a:tbl>
          </a:graphicData>
        </a:graphic>
      </p:graphicFrame>
      <p:sp>
        <p:nvSpPr>
          <p:cNvPr id="3" name="TextBox 2"/>
          <p:cNvSpPr txBox="1"/>
          <p:nvPr/>
        </p:nvSpPr>
        <p:spPr>
          <a:xfrm>
            <a:off x="168341" y="144757"/>
            <a:ext cx="3230659" cy="954107"/>
          </a:xfrm>
          <a:prstGeom prst="rect">
            <a:avLst/>
          </a:prstGeom>
          <a:noFill/>
        </p:spPr>
        <p:txBody>
          <a:bodyPr wrap="square" rtlCol="0">
            <a:spAutoFit/>
          </a:bodyPr>
          <a:lstStyle/>
          <a:p>
            <a:r>
              <a:rPr lang="vi-VN" sz="2800" b="1" i="1" dirty="0" smtClean="0">
                <a:solidFill>
                  <a:srgbClr val="FF0000"/>
                </a:solidFill>
                <a:latin typeface="+mj-lt"/>
              </a:rPr>
              <a:t>Chọn một trong hai bài tập sau:</a:t>
            </a:r>
            <a:endParaRPr lang="vi-VN" sz="2800" b="1" i="1" dirty="0">
              <a:solidFill>
                <a:srgbClr val="FF0000"/>
              </a:solidFill>
              <a:latin typeface="+mj-lt"/>
            </a:endParaRPr>
          </a:p>
        </p:txBody>
      </p:sp>
      <p:sp>
        <p:nvSpPr>
          <p:cNvPr id="177" name="Rectangle 176"/>
          <p:cNvSpPr/>
          <p:nvPr/>
        </p:nvSpPr>
        <p:spPr>
          <a:xfrm>
            <a:off x="168341" y="5829622"/>
            <a:ext cx="11496878" cy="830997"/>
          </a:xfrm>
          <a:prstGeom prst="rect">
            <a:avLst/>
          </a:prstGeom>
        </p:spPr>
        <p:txBody>
          <a:bodyPr wrap="square">
            <a:spAutoFit/>
          </a:bodyPr>
          <a:lstStyle/>
          <a:p>
            <a:pPr algn="just"/>
            <a:r>
              <a:rPr lang="fr-FR" sz="2400" b="1" dirty="0" err="1">
                <a:latin typeface="Times New Roman" pitchFamily="18" charset="0"/>
                <a:cs typeface="Times New Roman" pitchFamily="18" charset="0"/>
              </a:rPr>
              <a:t>Bài</a:t>
            </a:r>
            <a:r>
              <a:rPr lang="fr-FR" sz="2400" b="1" dirty="0">
                <a:latin typeface="Times New Roman" pitchFamily="18" charset="0"/>
                <a:cs typeface="Times New Roman" pitchFamily="18" charset="0"/>
              </a:rPr>
              <a:t> </a:t>
            </a:r>
            <a:r>
              <a:rPr lang="fr-FR" sz="2400" b="1" dirty="0" err="1">
                <a:latin typeface="Times New Roman" pitchFamily="18" charset="0"/>
                <a:cs typeface="Times New Roman" pitchFamily="18" charset="0"/>
              </a:rPr>
              <a:t>tập</a:t>
            </a:r>
            <a:r>
              <a:rPr lang="fr-FR" sz="2400" b="1" dirty="0">
                <a:latin typeface="Times New Roman" pitchFamily="18" charset="0"/>
                <a:cs typeface="Times New Roman" pitchFamily="18" charset="0"/>
              </a:rPr>
              <a:t> 2: </a:t>
            </a:r>
            <a:r>
              <a:rPr lang="vi-VN" sz="2400" b="1" dirty="0">
                <a:latin typeface="Times New Roman" pitchFamily="18" charset="0"/>
                <a:cs typeface="Times New Roman" pitchFamily="18" charset="0"/>
              </a:rPr>
              <a:t>Sưu tầm thông tin, tranh ảnh để viết bài giới thiệu về một loài thực vật/ động vật địa phương độc đáo của châu Phi.</a:t>
            </a:r>
            <a:endParaRPr lang="en-US" sz="2400" b="1" dirty="0">
              <a:latin typeface="Times New Roman" pitchFamily="18" charset="0"/>
              <a:cs typeface="Times New Roman" pitchFamily="18" charset="0"/>
            </a:endParaRPr>
          </a:p>
        </p:txBody>
      </p:sp>
      <p:sp>
        <p:nvSpPr>
          <p:cNvPr id="4" name="TextBox 3"/>
          <p:cNvSpPr txBox="1"/>
          <p:nvPr/>
        </p:nvSpPr>
        <p:spPr>
          <a:xfrm>
            <a:off x="168342" y="5216577"/>
            <a:ext cx="12023658" cy="646331"/>
          </a:xfrm>
          <a:prstGeom prst="rect">
            <a:avLst/>
          </a:prstGeom>
          <a:noFill/>
        </p:spPr>
        <p:txBody>
          <a:bodyPr wrap="square" rtlCol="0">
            <a:spAutoFit/>
          </a:bodyPr>
          <a:lstStyle/>
          <a:p>
            <a:r>
              <a:rPr lang="vi-VN" b="1" i="1" dirty="0" smtClean="0">
                <a:solidFill>
                  <a:srgbClr val="FF0000"/>
                </a:solidFill>
              </a:rPr>
              <a:t>Thang đo: </a:t>
            </a:r>
            <a:r>
              <a:rPr lang="vi-VN" b="1" i="1" dirty="0" smtClean="0">
                <a:solidFill>
                  <a:srgbClr val="0000CC"/>
                </a:solidFill>
              </a:rPr>
              <a:t>3 A : 9 - 10 điểm</a:t>
            </a:r>
            <a:r>
              <a:rPr lang="vi-VN" b="1" i="1" dirty="0" smtClean="0"/>
              <a:t>; </a:t>
            </a:r>
            <a:r>
              <a:rPr lang="vi-VN" b="1" i="1" dirty="0" smtClean="0">
                <a:solidFill>
                  <a:srgbClr val="0F9849"/>
                </a:solidFill>
              </a:rPr>
              <a:t>2 A, 1B: 8 điểm</a:t>
            </a:r>
            <a:r>
              <a:rPr lang="vi-VN" b="1" i="1" dirty="0" smtClean="0"/>
              <a:t>; </a:t>
            </a:r>
            <a:r>
              <a:rPr lang="vi-VN" b="1" i="1" dirty="0" smtClean="0">
                <a:solidFill>
                  <a:srgbClr val="0070C0"/>
                </a:solidFill>
              </a:rPr>
              <a:t>1A, 2B:7 điểm</a:t>
            </a:r>
            <a:r>
              <a:rPr lang="vi-VN" b="1" i="1" dirty="0" smtClean="0"/>
              <a:t>; </a:t>
            </a:r>
            <a:r>
              <a:rPr lang="vi-VN" b="1" i="1" dirty="0" smtClean="0">
                <a:solidFill>
                  <a:srgbClr val="F99701"/>
                </a:solidFill>
              </a:rPr>
              <a:t>1A, 1B, 1C : 6 điểm</a:t>
            </a:r>
            <a:r>
              <a:rPr lang="vi-VN" b="1" i="1" dirty="0" smtClean="0"/>
              <a:t>; </a:t>
            </a:r>
            <a:r>
              <a:rPr lang="vi-VN" b="1" i="1" dirty="0" smtClean="0">
                <a:solidFill>
                  <a:srgbClr val="FF0066"/>
                </a:solidFill>
              </a:rPr>
              <a:t>1A, 2C : 5 điểm</a:t>
            </a:r>
            <a:r>
              <a:rPr lang="vi-VN" b="1" i="1" dirty="0" smtClean="0"/>
              <a:t>; các trường hợp khác không ghi điểm. </a:t>
            </a:r>
            <a:endParaRPr lang="vi-VN" b="1" i="1" dirty="0"/>
          </a:p>
        </p:txBody>
      </p:sp>
    </p:spTree>
    <p:extLst>
      <p:ext uri="{BB962C8B-B14F-4D97-AF65-F5344CB8AC3E}">
        <p14:creationId xmlns:p14="http://schemas.microsoft.com/office/powerpoint/2010/main" val="32402067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12192000" cy="6858000"/>
            <a:chOff x="0" y="0"/>
            <a:chExt cx="12192000" cy="6858000"/>
          </a:xfrm>
        </p:grpSpPr>
        <p:sp>
          <p:nvSpPr>
            <p:cNvPr id="20" name="矩形 19">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0" y="3091067"/>
              <a:ext cx="12192000" cy="376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838576" y="1138832"/>
            <a:ext cx="10526110" cy="919974"/>
          </a:xfrm>
          <a:custGeom>
            <a:avLst/>
            <a:gdLst>
              <a:gd name="connsiteX0" fmla="*/ 0 w 10567851"/>
              <a:gd name="connsiteY0" fmla="*/ 0 h 679269"/>
              <a:gd name="connsiteX1" fmla="*/ 10567851 w 10567851"/>
              <a:gd name="connsiteY1" fmla="*/ 0 h 679269"/>
              <a:gd name="connsiteX2" fmla="*/ 10567851 w 10567851"/>
              <a:gd name="connsiteY2" fmla="*/ 679269 h 679269"/>
              <a:gd name="connsiteX3" fmla="*/ 0 w 10567851"/>
              <a:gd name="connsiteY3" fmla="*/ 679269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70263 w 10567851"/>
              <a:gd name="connsiteY3" fmla="*/ 326572 h 679269"/>
              <a:gd name="connsiteX4" fmla="*/ 0 w 10567851"/>
              <a:gd name="connsiteY4" fmla="*/ 0 h 679269"/>
              <a:gd name="connsiteX0" fmla="*/ 0 w 10567851"/>
              <a:gd name="connsiteY0" fmla="*/ 0 h 679269"/>
              <a:gd name="connsiteX1" fmla="*/ 10567851 w 10567851"/>
              <a:gd name="connsiteY1" fmla="*/ 0 h 679269"/>
              <a:gd name="connsiteX2" fmla="*/ 10567851 w 10567851"/>
              <a:gd name="connsiteY2" fmla="*/ 679269 h 679269"/>
              <a:gd name="connsiteX3" fmla="*/ 4572000 w 10567851"/>
              <a:gd name="connsiteY3" fmla="*/ 470263 h 679269"/>
              <a:gd name="connsiteX4" fmla="*/ 470263 w 10567851"/>
              <a:gd name="connsiteY4" fmla="*/ 326572 h 679269"/>
              <a:gd name="connsiteX5" fmla="*/ 0 w 10567851"/>
              <a:gd name="connsiteY5" fmla="*/ 0 h 679269"/>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4572000 w 10567851"/>
              <a:gd name="connsiteY4" fmla="*/ 470263 h 1052345"/>
              <a:gd name="connsiteX5" fmla="*/ 470263 w 10567851"/>
              <a:gd name="connsiteY5" fmla="*/ 326572 h 1052345"/>
              <a:gd name="connsiteX6" fmla="*/ 0 w 10567851"/>
              <a:gd name="connsiteY6" fmla="*/ 0 h 1052345"/>
              <a:gd name="connsiteX0" fmla="*/ 0 w 10567851"/>
              <a:gd name="connsiteY0" fmla="*/ 0 h 1052345"/>
              <a:gd name="connsiteX1" fmla="*/ 10567851 w 10567851"/>
              <a:gd name="connsiteY1" fmla="*/ 0 h 1052345"/>
              <a:gd name="connsiteX2" fmla="*/ 10567851 w 10567851"/>
              <a:gd name="connsiteY2" fmla="*/ 679269 h 1052345"/>
              <a:gd name="connsiteX3" fmla="*/ 4558937 w 10567851"/>
              <a:gd name="connsiteY3" fmla="*/ 1045029 h 1052345"/>
              <a:gd name="connsiteX4" fmla="*/ 1175657 w 10567851"/>
              <a:gd name="connsiteY4" fmla="*/ 248195 h 1052345"/>
              <a:gd name="connsiteX5" fmla="*/ 470263 w 10567851"/>
              <a:gd name="connsiteY5" fmla="*/ 326572 h 1052345"/>
              <a:gd name="connsiteX6" fmla="*/ 0 w 10567851"/>
              <a:gd name="connsiteY6" fmla="*/ 0 h 1052345"/>
              <a:gd name="connsiteX0" fmla="*/ 0 w 10567851"/>
              <a:gd name="connsiteY0" fmla="*/ 0 h 679269"/>
              <a:gd name="connsiteX1" fmla="*/ 10567851 w 10567851"/>
              <a:gd name="connsiteY1" fmla="*/ 0 h 679269"/>
              <a:gd name="connsiteX2" fmla="*/ 10567851 w 10567851"/>
              <a:gd name="connsiteY2" fmla="*/ 679269 h 679269"/>
              <a:gd name="connsiteX3" fmla="*/ 535577 w 10567851"/>
              <a:gd name="connsiteY3" fmla="*/ 496389 h 679269"/>
              <a:gd name="connsiteX4" fmla="*/ 1175657 w 10567851"/>
              <a:gd name="connsiteY4" fmla="*/ 248195 h 679269"/>
              <a:gd name="connsiteX5" fmla="*/ 470263 w 10567851"/>
              <a:gd name="connsiteY5" fmla="*/ 326572 h 679269"/>
              <a:gd name="connsiteX6" fmla="*/ 0 w 10567851"/>
              <a:gd name="connsiteY6" fmla="*/ 0 h 679269"/>
              <a:gd name="connsiteX0" fmla="*/ 0 w 10567851"/>
              <a:gd name="connsiteY0" fmla="*/ 0 h 710787"/>
              <a:gd name="connsiteX1" fmla="*/ 10567851 w 10567851"/>
              <a:gd name="connsiteY1" fmla="*/ 0 h 710787"/>
              <a:gd name="connsiteX2" fmla="*/ 10567851 w 10567851"/>
              <a:gd name="connsiteY2" fmla="*/ 679269 h 710787"/>
              <a:gd name="connsiteX3" fmla="*/ 4180114 w 10567851"/>
              <a:gd name="connsiteY3" fmla="*/ 587829 h 710787"/>
              <a:gd name="connsiteX4" fmla="*/ 535577 w 10567851"/>
              <a:gd name="connsiteY4" fmla="*/ 496389 h 710787"/>
              <a:gd name="connsiteX5" fmla="*/ 1175657 w 10567851"/>
              <a:gd name="connsiteY5" fmla="*/ 248195 h 710787"/>
              <a:gd name="connsiteX6" fmla="*/ 470263 w 10567851"/>
              <a:gd name="connsiteY6" fmla="*/ 326572 h 710787"/>
              <a:gd name="connsiteX7" fmla="*/ 0 w 10567851"/>
              <a:gd name="connsiteY7" fmla="*/ 0 h 710787"/>
              <a:gd name="connsiteX0" fmla="*/ 0 w 10567851"/>
              <a:gd name="connsiteY0" fmla="*/ 0 h 724528"/>
              <a:gd name="connsiteX1" fmla="*/ 10567851 w 10567851"/>
              <a:gd name="connsiteY1" fmla="*/ 0 h 724528"/>
              <a:gd name="connsiteX2" fmla="*/ 10567851 w 10567851"/>
              <a:gd name="connsiteY2" fmla="*/ 679269 h 724528"/>
              <a:gd name="connsiteX3" fmla="*/ 6557554 w 10567851"/>
              <a:gd name="connsiteY3" fmla="*/ 653143 h 724528"/>
              <a:gd name="connsiteX4" fmla="*/ 4180114 w 10567851"/>
              <a:gd name="connsiteY4" fmla="*/ 587829 h 724528"/>
              <a:gd name="connsiteX5" fmla="*/ 535577 w 10567851"/>
              <a:gd name="connsiteY5" fmla="*/ 496389 h 724528"/>
              <a:gd name="connsiteX6" fmla="*/ 1175657 w 10567851"/>
              <a:gd name="connsiteY6" fmla="*/ 248195 h 724528"/>
              <a:gd name="connsiteX7" fmla="*/ 470263 w 10567851"/>
              <a:gd name="connsiteY7" fmla="*/ 326572 h 724528"/>
              <a:gd name="connsiteX8" fmla="*/ 0 w 10567851"/>
              <a:gd name="connsiteY8" fmla="*/ 0 h 724528"/>
              <a:gd name="connsiteX0" fmla="*/ 0 w 10567851"/>
              <a:gd name="connsiteY0" fmla="*/ 0 h 744583"/>
              <a:gd name="connsiteX1" fmla="*/ 10567851 w 10567851"/>
              <a:gd name="connsiteY1" fmla="*/ 0 h 744583"/>
              <a:gd name="connsiteX2" fmla="*/ 10567851 w 10567851"/>
              <a:gd name="connsiteY2" fmla="*/ 679269 h 744583"/>
              <a:gd name="connsiteX3" fmla="*/ 6557554 w 10567851"/>
              <a:gd name="connsiteY3" fmla="*/ 65314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2769325 w 10567851"/>
              <a:gd name="connsiteY3" fmla="*/ 561703 h 744583"/>
              <a:gd name="connsiteX4" fmla="*/ 1071154 w 10567851"/>
              <a:gd name="connsiteY4" fmla="*/ 744583 h 744583"/>
              <a:gd name="connsiteX5" fmla="*/ 535577 w 10567851"/>
              <a:gd name="connsiteY5" fmla="*/ 496389 h 744583"/>
              <a:gd name="connsiteX6" fmla="*/ 1175657 w 10567851"/>
              <a:gd name="connsiteY6" fmla="*/ 248195 h 744583"/>
              <a:gd name="connsiteX7" fmla="*/ 470263 w 10567851"/>
              <a:gd name="connsiteY7" fmla="*/ 326572 h 744583"/>
              <a:gd name="connsiteX8" fmla="*/ 0 w 10567851"/>
              <a:gd name="connsiteY8" fmla="*/ 0 h 744583"/>
              <a:gd name="connsiteX0" fmla="*/ 0 w 10567851"/>
              <a:gd name="connsiteY0" fmla="*/ 0 h 744583"/>
              <a:gd name="connsiteX1" fmla="*/ 10567851 w 10567851"/>
              <a:gd name="connsiteY1" fmla="*/ 0 h 744583"/>
              <a:gd name="connsiteX2" fmla="*/ 10567851 w 10567851"/>
              <a:gd name="connsiteY2" fmla="*/ 679269 h 744583"/>
              <a:gd name="connsiteX3" fmla="*/ 7001691 w 10567851"/>
              <a:gd name="connsiteY3" fmla="*/ 679268 h 744583"/>
              <a:gd name="connsiteX4" fmla="*/ 2769325 w 10567851"/>
              <a:gd name="connsiteY4" fmla="*/ 561703 h 744583"/>
              <a:gd name="connsiteX5" fmla="*/ 1071154 w 10567851"/>
              <a:gd name="connsiteY5" fmla="*/ 744583 h 744583"/>
              <a:gd name="connsiteX6" fmla="*/ 535577 w 10567851"/>
              <a:gd name="connsiteY6" fmla="*/ 496389 h 744583"/>
              <a:gd name="connsiteX7" fmla="*/ 1175657 w 10567851"/>
              <a:gd name="connsiteY7" fmla="*/ 248195 h 744583"/>
              <a:gd name="connsiteX8" fmla="*/ 470263 w 10567851"/>
              <a:gd name="connsiteY8" fmla="*/ 326572 h 744583"/>
              <a:gd name="connsiteX9" fmla="*/ 0 w 10567851"/>
              <a:gd name="connsiteY9" fmla="*/ 0 h 744583"/>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7001691 w 10567851"/>
              <a:gd name="connsiteY4" fmla="*/ 679268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58494"/>
              <a:gd name="connsiteX1" fmla="*/ 10567851 w 10567851"/>
              <a:gd name="connsiteY1" fmla="*/ 0 h 758494"/>
              <a:gd name="connsiteX2" fmla="*/ 10567851 w 10567851"/>
              <a:gd name="connsiteY2" fmla="*/ 679269 h 758494"/>
              <a:gd name="connsiteX3" fmla="*/ 9078685 w 10567851"/>
              <a:gd name="connsiteY3" fmla="*/ 744582 h 758494"/>
              <a:gd name="connsiteX4" fmla="*/ 3226525 w 10567851"/>
              <a:gd name="connsiteY4" fmla="*/ 731519 h 758494"/>
              <a:gd name="connsiteX5" fmla="*/ 2769325 w 10567851"/>
              <a:gd name="connsiteY5" fmla="*/ 561703 h 758494"/>
              <a:gd name="connsiteX6" fmla="*/ 1071154 w 10567851"/>
              <a:gd name="connsiteY6" fmla="*/ 744583 h 758494"/>
              <a:gd name="connsiteX7" fmla="*/ 535577 w 10567851"/>
              <a:gd name="connsiteY7" fmla="*/ 496389 h 758494"/>
              <a:gd name="connsiteX8" fmla="*/ 1175657 w 10567851"/>
              <a:gd name="connsiteY8" fmla="*/ 248195 h 758494"/>
              <a:gd name="connsiteX9" fmla="*/ 470263 w 10567851"/>
              <a:gd name="connsiteY9" fmla="*/ 326572 h 758494"/>
              <a:gd name="connsiteX10" fmla="*/ 0 w 10567851"/>
              <a:gd name="connsiteY10" fmla="*/ 0 h 758494"/>
              <a:gd name="connsiteX0" fmla="*/ 0 w 10567851"/>
              <a:gd name="connsiteY0" fmla="*/ 0 h 744583"/>
              <a:gd name="connsiteX1" fmla="*/ 10567851 w 10567851"/>
              <a:gd name="connsiteY1" fmla="*/ 0 h 744583"/>
              <a:gd name="connsiteX2" fmla="*/ 10567851 w 10567851"/>
              <a:gd name="connsiteY2" fmla="*/ 679269 h 744583"/>
              <a:gd name="connsiteX3" fmla="*/ 6348548 w 10567851"/>
              <a:gd name="connsiteY3" fmla="*/ 339633 h 744583"/>
              <a:gd name="connsiteX4" fmla="*/ 3226525 w 10567851"/>
              <a:gd name="connsiteY4" fmla="*/ 731519 h 744583"/>
              <a:gd name="connsiteX5" fmla="*/ 2769325 w 10567851"/>
              <a:gd name="connsiteY5" fmla="*/ 561703 h 744583"/>
              <a:gd name="connsiteX6" fmla="*/ 1071154 w 10567851"/>
              <a:gd name="connsiteY6" fmla="*/ 744583 h 744583"/>
              <a:gd name="connsiteX7" fmla="*/ 535577 w 10567851"/>
              <a:gd name="connsiteY7" fmla="*/ 496389 h 744583"/>
              <a:gd name="connsiteX8" fmla="*/ 1175657 w 10567851"/>
              <a:gd name="connsiteY8" fmla="*/ 248195 h 744583"/>
              <a:gd name="connsiteX9" fmla="*/ 470263 w 10567851"/>
              <a:gd name="connsiteY9" fmla="*/ 326572 h 744583"/>
              <a:gd name="connsiteX10" fmla="*/ 0 w 10567851"/>
              <a:gd name="connsiteY10" fmla="*/ 0 h 744583"/>
              <a:gd name="connsiteX0" fmla="*/ 0 w 10567851"/>
              <a:gd name="connsiteY0" fmla="*/ 0 h 744583"/>
              <a:gd name="connsiteX1" fmla="*/ 10567851 w 10567851"/>
              <a:gd name="connsiteY1" fmla="*/ 0 h 744583"/>
              <a:gd name="connsiteX2" fmla="*/ 10567851 w 10567851"/>
              <a:gd name="connsiteY2" fmla="*/ 679269 h 744583"/>
              <a:gd name="connsiteX3" fmla="*/ 8085908 w 10567851"/>
              <a:gd name="connsiteY3" fmla="*/ 509451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4583"/>
              <a:gd name="connsiteX1" fmla="*/ 10567851 w 10567851"/>
              <a:gd name="connsiteY1" fmla="*/ 0 h 744583"/>
              <a:gd name="connsiteX2" fmla="*/ 10567851 w 10567851"/>
              <a:gd name="connsiteY2" fmla="*/ 679269 h 744583"/>
              <a:gd name="connsiteX3" fmla="*/ 6910251 w 10567851"/>
              <a:gd name="connsiteY3" fmla="*/ 640080 h 744583"/>
              <a:gd name="connsiteX4" fmla="*/ 6348548 w 10567851"/>
              <a:gd name="connsiteY4" fmla="*/ 339633 h 744583"/>
              <a:gd name="connsiteX5" fmla="*/ 3226525 w 10567851"/>
              <a:gd name="connsiteY5" fmla="*/ 731519 h 744583"/>
              <a:gd name="connsiteX6" fmla="*/ 2769325 w 10567851"/>
              <a:gd name="connsiteY6" fmla="*/ 561703 h 744583"/>
              <a:gd name="connsiteX7" fmla="*/ 1071154 w 10567851"/>
              <a:gd name="connsiteY7" fmla="*/ 744583 h 744583"/>
              <a:gd name="connsiteX8" fmla="*/ 535577 w 10567851"/>
              <a:gd name="connsiteY8" fmla="*/ 496389 h 744583"/>
              <a:gd name="connsiteX9" fmla="*/ 1175657 w 10567851"/>
              <a:gd name="connsiteY9" fmla="*/ 248195 h 744583"/>
              <a:gd name="connsiteX10" fmla="*/ 470263 w 10567851"/>
              <a:gd name="connsiteY10" fmla="*/ 326572 h 744583"/>
              <a:gd name="connsiteX11" fmla="*/ 0 w 10567851"/>
              <a:gd name="connsiteY11" fmla="*/ 0 h 744583"/>
              <a:gd name="connsiteX0" fmla="*/ 0 w 10567851"/>
              <a:gd name="connsiteY0" fmla="*/ 0 h 747045"/>
              <a:gd name="connsiteX1" fmla="*/ 10567851 w 10567851"/>
              <a:gd name="connsiteY1" fmla="*/ 0 h 747045"/>
              <a:gd name="connsiteX2" fmla="*/ 10567851 w 10567851"/>
              <a:gd name="connsiteY2" fmla="*/ 679269 h 747045"/>
              <a:gd name="connsiteX3" fmla="*/ 9366068 w 10567851"/>
              <a:gd name="connsiteY3" fmla="*/ 718457 h 747045"/>
              <a:gd name="connsiteX4" fmla="*/ 6910251 w 10567851"/>
              <a:gd name="connsiteY4" fmla="*/ 640080 h 747045"/>
              <a:gd name="connsiteX5" fmla="*/ 6348548 w 10567851"/>
              <a:gd name="connsiteY5" fmla="*/ 339633 h 747045"/>
              <a:gd name="connsiteX6" fmla="*/ 3226525 w 10567851"/>
              <a:gd name="connsiteY6" fmla="*/ 731519 h 747045"/>
              <a:gd name="connsiteX7" fmla="*/ 2769325 w 10567851"/>
              <a:gd name="connsiteY7" fmla="*/ 561703 h 747045"/>
              <a:gd name="connsiteX8" fmla="*/ 1071154 w 10567851"/>
              <a:gd name="connsiteY8" fmla="*/ 744583 h 747045"/>
              <a:gd name="connsiteX9" fmla="*/ 535577 w 10567851"/>
              <a:gd name="connsiteY9" fmla="*/ 496389 h 747045"/>
              <a:gd name="connsiteX10" fmla="*/ 1175657 w 10567851"/>
              <a:gd name="connsiteY10" fmla="*/ 248195 h 747045"/>
              <a:gd name="connsiteX11" fmla="*/ 470263 w 10567851"/>
              <a:gd name="connsiteY11" fmla="*/ 326572 h 747045"/>
              <a:gd name="connsiteX12" fmla="*/ 0 w 10567851"/>
              <a:gd name="connsiteY12" fmla="*/ 0 h 747045"/>
              <a:gd name="connsiteX0" fmla="*/ 0 w 10567851"/>
              <a:gd name="connsiteY0" fmla="*/ 0 h 744583"/>
              <a:gd name="connsiteX1" fmla="*/ 10567851 w 10567851"/>
              <a:gd name="connsiteY1" fmla="*/ 0 h 744583"/>
              <a:gd name="connsiteX2" fmla="*/ 10567851 w 10567851"/>
              <a:gd name="connsiteY2" fmla="*/ 679269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67851"/>
              <a:gd name="connsiteY0" fmla="*/ 0 h 744583"/>
              <a:gd name="connsiteX1" fmla="*/ 10567851 w 10567851"/>
              <a:gd name="connsiteY1" fmla="*/ 0 h 744583"/>
              <a:gd name="connsiteX2" fmla="*/ 10515600 w 10567851"/>
              <a:gd name="connsiteY2" fmla="*/ 509452 h 744583"/>
              <a:gd name="connsiteX3" fmla="*/ 8647611 w 10567851"/>
              <a:gd name="connsiteY3" fmla="*/ 522515 h 744583"/>
              <a:gd name="connsiteX4" fmla="*/ 6910251 w 10567851"/>
              <a:gd name="connsiteY4" fmla="*/ 640080 h 744583"/>
              <a:gd name="connsiteX5" fmla="*/ 6348548 w 10567851"/>
              <a:gd name="connsiteY5" fmla="*/ 339633 h 744583"/>
              <a:gd name="connsiteX6" fmla="*/ 3226525 w 10567851"/>
              <a:gd name="connsiteY6" fmla="*/ 731519 h 744583"/>
              <a:gd name="connsiteX7" fmla="*/ 2769325 w 10567851"/>
              <a:gd name="connsiteY7" fmla="*/ 561703 h 744583"/>
              <a:gd name="connsiteX8" fmla="*/ 1071154 w 10567851"/>
              <a:gd name="connsiteY8" fmla="*/ 744583 h 744583"/>
              <a:gd name="connsiteX9" fmla="*/ 535577 w 10567851"/>
              <a:gd name="connsiteY9" fmla="*/ 496389 h 744583"/>
              <a:gd name="connsiteX10" fmla="*/ 1175657 w 10567851"/>
              <a:gd name="connsiteY10" fmla="*/ 248195 h 744583"/>
              <a:gd name="connsiteX11" fmla="*/ 470263 w 10567851"/>
              <a:gd name="connsiteY11" fmla="*/ 326572 h 744583"/>
              <a:gd name="connsiteX12" fmla="*/ 0 w 10567851"/>
              <a:gd name="connsiteY12" fmla="*/ 0 h 744583"/>
              <a:gd name="connsiteX0" fmla="*/ 0 w 10515600"/>
              <a:gd name="connsiteY0" fmla="*/ 0 h 744583"/>
              <a:gd name="connsiteX1" fmla="*/ 9993085 w 10515600"/>
              <a:gd name="connsiteY1" fmla="*/ 195943 h 744583"/>
              <a:gd name="connsiteX2" fmla="*/ 10515600 w 10515600"/>
              <a:gd name="connsiteY2" fmla="*/ 509452 h 744583"/>
              <a:gd name="connsiteX3" fmla="*/ 8647611 w 10515600"/>
              <a:gd name="connsiteY3" fmla="*/ 522515 h 744583"/>
              <a:gd name="connsiteX4" fmla="*/ 6910251 w 10515600"/>
              <a:gd name="connsiteY4" fmla="*/ 640080 h 744583"/>
              <a:gd name="connsiteX5" fmla="*/ 6348548 w 10515600"/>
              <a:gd name="connsiteY5" fmla="*/ 339633 h 744583"/>
              <a:gd name="connsiteX6" fmla="*/ 3226525 w 10515600"/>
              <a:gd name="connsiteY6" fmla="*/ 731519 h 744583"/>
              <a:gd name="connsiteX7" fmla="*/ 2769325 w 10515600"/>
              <a:gd name="connsiteY7" fmla="*/ 561703 h 744583"/>
              <a:gd name="connsiteX8" fmla="*/ 1071154 w 10515600"/>
              <a:gd name="connsiteY8" fmla="*/ 744583 h 744583"/>
              <a:gd name="connsiteX9" fmla="*/ 535577 w 10515600"/>
              <a:gd name="connsiteY9" fmla="*/ 496389 h 744583"/>
              <a:gd name="connsiteX10" fmla="*/ 1175657 w 10515600"/>
              <a:gd name="connsiteY10" fmla="*/ 248195 h 744583"/>
              <a:gd name="connsiteX11" fmla="*/ 470263 w 10515600"/>
              <a:gd name="connsiteY11" fmla="*/ 326572 h 744583"/>
              <a:gd name="connsiteX12" fmla="*/ 0 w 10515600"/>
              <a:gd name="connsiteY12" fmla="*/ 0 h 744583"/>
              <a:gd name="connsiteX0" fmla="*/ 0 w 10515600"/>
              <a:gd name="connsiteY0" fmla="*/ 0 h 744583"/>
              <a:gd name="connsiteX1" fmla="*/ 6374674 w 10515600"/>
              <a:gd name="connsiteY1" fmla="*/ 130628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8033657 w 10515600"/>
              <a:gd name="connsiteY1" fmla="*/ 195942 h 744583"/>
              <a:gd name="connsiteX2" fmla="*/ 9993085 w 10515600"/>
              <a:gd name="connsiteY2" fmla="*/ 195943 h 744583"/>
              <a:gd name="connsiteX3" fmla="*/ 10515600 w 10515600"/>
              <a:gd name="connsiteY3" fmla="*/ 509452 h 744583"/>
              <a:gd name="connsiteX4" fmla="*/ 8647611 w 10515600"/>
              <a:gd name="connsiteY4" fmla="*/ 522515 h 744583"/>
              <a:gd name="connsiteX5" fmla="*/ 6910251 w 10515600"/>
              <a:gd name="connsiteY5" fmla="*/ 640080 h 744583"/>
              <a:gd name="connsiteX6" fmla="*/ 6348548 w 10515600"/>
              <a:gd name="connsiteY6" fmla="*/ 339633 h 744583"/>
              <a:gd name="connsiteX7" fmla="*/ 3226525 w 10515600"/>
              <a:gd name="connsiteY7" fmla="*/ 731519 h 744583"/>
              <a:gd name="connsiteX8" fmla="*/ 2769325 w 10515600"/>
              <a:gd name="connsiteY8" fmla="*/ 561703 h 744583"/>
              <a:gd name="connsiteX9" fmla="*/ 1071154 w 10515600"/>
              <a:gd name="connsiteY9" fmla="*/ 744583 h 744583"/>
              <a:gd name="connsiteX10" fmla="*/ 535577 w 10515600"/>
              <a:gd name="connsiteY10" fmla="*/ 496389 h 744583"/>
              <a:gd name="connsiteX11" fmla="*/ 1175657 w 10515600"/>
              <a:gd name="connsiteY11" fmla="*/ 248195 h 744583"/>
              <a:gd name="connsiteX12" fmla="*/ 470263 w 10515600"/>
              <a:gd name="connsiteY12" fmla="*/ 326572 h 744583"/>
              <a:gd name="connsiteX13" fmla="*/ 0 w 10515600"/>
              <a:gd name="connsiteY13" fmla="*/ 0 h 744583"/>
              <a:gd name="connsiteX0" fmla="*/ 0 w 10515600"/>
              <a:gd name="connsiteY0" fmla="*/ 0 h 744583"/>
              <a:gd name="connsiteX1" fmla="*/ 4976948 w 10515600"/>
              <a:gd name="connsiteY1" fmla="*/ 117565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8360228 w 10515600"/>
              <a:gd name="connsiteY1" fmla="*/ 78377 h 744583"/>
              <a:gd name="connsiteX2" fmla="*/ 8033657 w 10515600"/>
              <a:gd name="connsiteY2" fmla="*/ 195942 h 744583"/>
              <a:gd name="connsiteX3" fmla="*/ 9993085 w 10515600"/>
              <a:gd name="connsiteY3" fmla="*/ 195943 h 744583"/>
              <a:gd name="connsiteX4" fmla="*/ 10515600 w 10515600"/>
              <a:gd name="connsiteY4" fmla="*/ 509452 h 744583"/>
              <a:gd name="connsiteX5" fmla="*/ 8647611 w 10515600"/>
              <a:gd name="connsiteY5" fmla="*/ 522515 h 744583"/>
              <a:gd name="connsiteX6" fmla="*/ 6910251 w 10515600"/>
              <a:gd name="connsiteY6" fmla="*/ 640080 h 744583"/>
              <a:gd name="connsiteX7" fmla="*/ 6348548 w 10515600"/>
              <a:gd name="connsiteY7" fmla="*/ 339633 h 744583"/>
              <a:gd name="connsiteX8" fmla="*/ 3226525 w 10515600"/>
              <a:gd name="connsiteY8" fmla="*/ 731519 h 744583"/>
              <a:gd name="connsiteX9" fmla="*/ 2769325 w 10515600"/>
              <a:gd name="connsiteY9" fmla="*/ 561703 h 744583"/>
              <a:gd name="connsiteX10" fmla="*/ 1071154 w 10515600"/>
              <a:gd name="connsiteY10" fmla="*/ 744583 h 744583"/>
              <a:gd name="connsiteX11" fmla="*/ 535577 w 10515600"/>
              <a:gd name="connsiteY11" fmla="*/ 496389 h 744583"/>
              <a:gd name="connsiteX12" fmla="*/ 1175657 w 10515600"/>
              <a:gd name="connsiteY12" fmla="*/ 248195 h 744583"/>
              <a:gd name="connsiteX13" fmla="*/ 470263 w 10515600"/>
              <a:gd name="connsiteY13" fmla="*/ 326572 h 744583"/>
              <a:gd name="connsiteX14" fmla="*/ 0 w 10515600"/>
              <a:gd name="connsiteY14" fmla="*/ 0 h 744583"/>
              <a:gd name="connsiteX0" fmla="*/ 0 w 10515600"/>
              <a:gd name="connsiteY0" fmla="*/ 0 h 744583"/>
              <a:gd name="connsiteX1" fmla="*/ 2188404 w 10515600"/>
              <a:gd name="connsiteY1" fmla="*/ 19218 h 744583"/>
              <a:gd name="connsiteX2" fmla="*/ 8360228 w 10515600"/>
              <a:gd name="connsiteY2" fmla="*/ 78377 h 744583"/>
              <a:gd name="connsiteX3" fmla="*/ 8033657 w 10515600"/>
              <a:gd name="connsiteY3" fmla="*/ 195942 h 744583"/>
              <a:gd name="connsiteX4" fmla="*/ 9993085 w 10515600"/>
              <a:gd name="connsiteY4" fmla="*/ 195943 h 744583"/>
              <a:gd name="connsiteX5" fmla="*/ 10515600 w 10515600"/>
              <a:gd name="connsiteY5" fmla="*/ 509452 h 744583"/>
              <a:gd name="connsiteX6" fmla="*/ 8647611 w 10515600"/>
              <a:gd name="connsiteY6" fmla="*/ 522515 h 744583"/>
              <a:gd name="connsiteX7" fmla="*/ 6910251 w 10515600"/>
              <a:gd name="connsiteY7" fmla="*/ 640080 h 744583"/>
              <a:gd name="connsiteX8" fmla="*/ 6348548 w 10515600"/>
              <a:gd name="connsiteY8" fmla="*/ 339633 h 744583"/>
              <a:gd name="connsiteX9" fmla="*/ 3226525 w 10515600"/>
              <a:gd name="connsiteY9" fmla="*/ 731519 h 744583"/>
              <a:gd name="connsiteX10" fmla="*/ 2769325 w 10515600"/>
              <a:gd name="connsiteY10" fmla="*/ 561703 h 744583"/>
              <a:gd name="connsiteX11" fmla="*/ 1071154 w 10515600"/>
              <a:gd name="connsiteY11" fmla="*/ 744583 h 744583"/>
              <a:gd name="connsiteX12" fmla="*/ 535577 w 10515600"/>
              <a:gd name="connsiteY12" fmla="*/ 496389 h 744583"/>
              <a:gd name="connsiteX13" fmla="*/ 1175657 w 10515600"/>
              <a:gd name="connsiteY13" fmla="*/ 248195 h 744583"/>
              <a:gd name="connsiteX14" fmla="*/ 470263 w 10515600"/>
              <a:gd name="connsiteY14" fmla="*/ 326572 h 744583"/>
              <a:gd name="connsiteX15" fmla="*/ 0 w 10515600"/>
              <a:gd name="connsiteY15" fmla="*/ 0 h 744583"/>
              <a:gd name="connsiteX0" fmla="*/ 0 w 10515600"/>
              <a:gd name="connsiteY0" fmla="*/ 159458 h 904041"/>
              <a:gd name="connsiteX1" fmla="*/ 2346059 w 10515600"/>
              <a:gd name="connsiteY1" fmla="*/ 0 h 904041"/>
              <a:gd name="connsiteX2" fmla="*/ 8360228 w 10515600"/>
              <a:gd name="connsiteY2" fmla="*/ 237835 h 904041"/>
              <a:gd name="connsiteX3" fmla="*/ 8033657 w 10515600"/>
              <a:gd name="connsiteY3" fmla="*/ 355400 h 904041"/>
              <a:gd name="connsiteX4" fmla="*/ 9993085 w 10515600"/>
              <a:gd name="connsiteY4" fmla="*/ 355401 h 904041"/>
              <a:gd name="connsiteX5" fmla="*/ 10515600 w 10515600"/>
              <a:gd name="connsiteY5" fmla="*/ 668910 h 904041"/>
              <a:gd name="connsiteX6" fmla="*/ 8647611 w 10515600"/>
              <a:gd name="connsiteY6" fmla="*/ 681973 h 904041"/>
              <a:gd name="connsiteX7" fmla="*/ 6910251 w 10515600"/>
              <a:gd name="connsiteY7" fmla="*/ 799538 h 904041"/>
              <a:gd name="connsiteX8" fmla="*/ 6348548 w 10515600"/>
              <a:gd name="connsiteY8" fmla="*/ 499091 h 904041"/>
              <a:gd name="connsiteX9" fmla="*/ 3226525 w 10515600"/>
              <a:gd name="connsiteY9" fmla="*/ 890977 h 904041"/>
              <a:gd name="connsiteX10" fmla="*/ 2769325 w 10515600"/>
              <a:gd name="connsiteY10" fmla="*/ 721161 h 904041"/>
              <a:gd name="connsiteX11" fmla="*/ 1071154 w 10515600"/>
              <a:gd name="connsiteY11" fmla="*/ 904041 h 904041"/>
              <a:gd name="connsiteX12" fmla="*/ 535577 w 10515600"/>
              <a:gd name="connsiteY12" fmla="*/ 655847 h 904041"/>
              <a:gd name="connsiteX13" fmla="*/ 1175657 w 10515600"/>
              <a:gd name="connsiteY13" fmla="*/ 407653 h 904041"/>
              <a:gd name="connsiteX14" fmla="*/ 470263 w 10515600"/>
              <a:gd name="connsiteY14" fmla="*/ 486030 h 904041"/>
              <a:gd name="connsiteX15" fmla="*/ 0 w 10515600"/>
              <a:gd name="connsiteY15" fmla="*/ 159458 h 904041"/>
              <a:gd name="connsiteX0" fmla="*/ 0 w 10515600"/>
              <a:gd name="connsiteY0" fmla="*/ 159458 h 904041"/>
              <a:gd name="connsiteX1" fmla="*/ 2346059 w 10515600"/>
              <a:gd name="connsiteY1" fmla="*/ 0 h 904041"/>
              <a:gd name="connsiteX2" fmla="*/ 4815990 w 10515600"/>
              <a:gd name="connsiteY2" fmla="*/ 84083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8360228 w 10515600"/>
              <a:gd name="connsiteY3" fmla="*/ 237835 h 904041"/>
              <a:gd name="connsiteX4" fmla="*/ 8033657 w 10515600"/>
              <a:gd name="connsiteY4" fmla="*/ 355400 h 904041"/>
              <a:gd name="connsiteX5" fmla="*/ 9993085 w 10515600"/>
              <a:gd name="connsiteY5" fmla="*/ 355401 h 904041"/>
              <a:gd name="connsiteX6" fmla="*/ 10515600 w 10515600"/>
              <a:gd name="connsiteY6" fmla="*/ 668910 h 904041"/>
              <a:gd name="connsiteX7" fmla="*/ 8647611 w 10515600"/>
              <a:gd name="connsiteY7" fmla="*/ 681973 h 904041"/>
              <a:gd name="connsiteX8" fmla="*/ 6910251 w 10515600"/>
              <a:gd name="connsiteY8" fmla="*/ 799538 h 904041"/>
              <a:gd name="connsiteX9" fmla="*/ 6348548 w 10515600"/>
              <a:gd name="connsiteY9" fmla="*/ 499091 h 904041"/>
              <a:gd name="connsiteX10" fmla="*/ 3226525 w 10515600"/>
              <a:gd name="connsiteY10" fmla="*/ 890977 h 904041"/>
              <a:gd name="connsiteX11" fmla="*/ 2769325 w 10515600"/>
              <a:gd name="connsiteY11" fmla="*/ 721161 h 904041"/>
              <a:gd name="connsiteX12" fmla="*/ 1071154 w 10515600"/>
              <a:gd name="connsiteY12" fmla="*/ 904041 h 904041"/>
              <a:gd name="connsiteX13" fmla="*/ 535577 w 10515600"/>
              <a:gd name="connsiteY13" fmla="*/ 655847 h 904041"/>
              <a:gd name="connsiteX14" fmla="*/ 1175657 w 10515600"/>
              <a:gd name="connsiteY14" fmla="*/ 407653 h 904041"/>
              <a:gd name="connsiteX15" fmla="*/ 470263 w 10515600"/>
              <a:gd name="connsiteY15" fmla="*/ 486030 h 904041"/>
              <a:gd name="connsiteX16" fmla="*/ 0 w 10515600"/>
              <a:gd name="connsiteY16"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532211 w 10515600"/>
              <a:gd name="connsiteY3" fmla="*/ 273269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8360228 w 10515600"/>
              <a:gd name="connsiteY4" fmla="*/ 237835 h 904041"/>
              <a:gd name="connsiteX5" fmla="*/ 8033657 w 10515600"/>
              <a:gd name="connsiteY5" fmla="*/ 355400 h 904041"/>
              <a:gd name="connsiteX6" fmla="*/ 9993085 w 10515600"/>
              <a:gd name="connsiteY6" fmla="*/ 355401 h 904041"/>
              <a:gd name="connsiteX7" fmla="*/ 10515600 w 10515600"/>
              <a:gd name="connsiteY7" fmla="*/ 668910 h 904041"/>
              <a:gd name="connsiteX8" fmla="*/ 8647611 w 10515600"/>
              <a:gd name="connsiteY8" fmla="*/ 681973 h 904041"/>
              <a:gd name="connsiteX9" fmla="*/ 6910251 w 10515600"/>
              <a:gd name="connsiteY9" fmla="*/ 799538 h 904041"/>
              <a:gd name="connsiteX10" fmla="*/ 6348548 w 10515600"/>
              <a:gd name="connsiteY10" fmla="*/ 499091 h 904041"/>
              <a:gd name="connsiteX11" fmla="*/ 3226525 w 10515600"/>
              <a:gd name="connsiteY11" fmla="*/ 890977 h 904041"/>
              <a:gd name="connsiteX12" fmla="*/ 2769325 w 10515600"/>
              <a:gd name="connsiteY12" fmla="*/ 721161 h 904041"/>
              <a:gd name="connsiteX13" fmla="*/ 1071154 w 10515600"/>
              <a:gd name="connsiteY13" fmla="*/ 904041 h 904041"/>
              <a:gd name="connsiteX14" fmla="*/ 535577 w 10515600"/>
              <a:gd name="connsiteY14" fmla="*/ 655847 h 904041"/>
              <a:gd name="connsiteX15" fmla="*/ 1175657 w 10515600"/>
              <a:gd name="connsiteY15" fmla="*/ 407653 h 904041"/>
              <a:gd name="connsiteX16" fmla="*/ 470263 w 10515600"/>
              <a:gd name="connsiteY16" fmla="*/ 486030 h 904041"/>
              <a:gd name="connsiteX17" fmla="*/ 0 w 10515600"/>
              <a:gd name="connsiteY17"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5730390 w 10515600"/>
              <a:gd name="connsiteY4" fmla="*/ 210207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15600"/>
              <a:gd name="connsiteY0" fmla="*/ 159458 h 904041"/>
              <a:gd name="connsiteX1" fmla="*/ 2346059 w 10515600"/>
              <a:gd name="connsiteY1" fmla="*/ 0 h 904041"/>
              <a:gd name="connsiteX2" fmla="*/ 2871576 w 10515600"/>
              <a:gd name="connsiteY2" fmla="*/ 283779 h 904041"/>
              <a:gd name="connsiteX3" fmla="*/ 4048735 w 10515600"/>
              <a:gd name="connsiteY3" fmla="*/ 189186 h 904041"/>
              <a:gd name="connsiteX4" fmla="*/ 4343025 w 10515600"/>
              <a:gd name="connsiteY4" fmla="*/ 388883 h 904041"/>
              <a:gd name="connsiteX5" fmla="*/ 8360228 w 10515600"/>
              <a:gd name="connsiteY5" fmla="*/ 237835 h 904041"/>
              <a:gd name="connsiteX6" fmla="*/ 8033657 w 10515600"/>
              <a:gd name="connsiteY6" fmla="*/ 355400 h 904041"/>
              <a:gd name="connsiteX7" fmla="*/ 9993085 w 10515600"/>
              <a:gd name="connsiteY7" fmla="*/ 355401 h 904041"/>
              <a:gd name="connsiteX8" fmla="*/ 10515600 w 10515600"/>
              <a:gd name="connsiteY8" fmla="*/ 668910 h 904041"/>
              <a:gd name="connsiteX9" fmla="*/ 8647611 w 10515600"/>
              <a:gd name="connsiteY9" fmla="*/ 681973 h 904041"/>
              <a:gd name="connsiteX10" fmla="*/ 6910251 w 10515600"/>
              <a:gd name="connsiteY10" fmla="*/ 799538 h 904041"/>
              <a:gd name="connsiteX11" fmla="*/ 6348548 w 10515600"/>
              <a:gd name="connsiteY11" fmla="*/ 499091 h 904041"/>
              <a:gd name="connsiteX12" fmla="*/ 3226525 w 10515600"/>
              <a:gd name="connsiteY12" fmla="*/ 890977 h 904041"/>
              <a:gd name="connsiteX13" fmla="*/ 2769325 w 10515600"/>
              <a:gd name="connsiteY13" fmla="*/ 721161 h 904041"/>
              <a:gd name="connsiteX14" fmla="*/ 1071154 w 10515600"/>
              <a:gd name="connsiteY14" fmla="*/ 904041 h 904041"/>
              <a:gd name="connsiteX15" fmla="*/ 535577 w 10515600"/>
              <a:gd name="connsiteY15" fmla="*/ 655847 h 904041"/>
              <a:gd name="connsiteX16" fmla="*/ 1175657 w 10515600"/>
              <a:gd name="connsiteY16" fmla="*/ 407653 h 904041"/>
              <a:gd name="connsiteX17" fmla="*/ 470263 w 10515600"/>
              <a:gd name="connsiteY17" fmla="*/ 486030 h 904041"/>
              <a:gd name="connsiteX18" fmla="*/ 0 w 10515600"/>
              <a:gd name="connsiteY18" fmla="*/ 159458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3541 h 904041"/>
              <a:gd name="connsiteX1" fmla="*/ 2356569 w 10526110"/>
              <a:gd name="connsiteY1" fmla="*/ 0 h 904041"/>
              <a:gd name="connsiteX2" fmla="*/ 2882086 w 10526110"/>
              <a:gd name="connsiteY2" fmla="*/ 283779 h 904041"/>
              <a:gd name="connsiteX3" fmla="*/ 4059245 w 10526110"/>
              <a:gd name="connsiteY3" fmla="*/ 189186 h 904041"/>
              <a:gd name="connsiteX4" fmla="*/ 4353535 w 10526110"/>
              <a:gd name="connsiteY4" fmla="*/ 388883 h 904041"/>
              <a:gd name="connsiteX5" fmla="*/ 8370738 w 10526110"/>
              <a:gd name="connsiteY5" fmla="*/ 237835 h 904041"/>
              <a:gd name="connsiteX6" fmla="*/ 8044167 w 10526110"/>
              <a:gd name="connsiteY6" fmla="*/ 355400 h 904041"/>
              <a:gd name="connsiteX7" fmla="*/ 10003595 w 10526110"/>
              <a:gd name="connsiteY7" fmla="*/ 355401 h 904041"/>
              <a:gd name="connsiteX8" fmla="*/ 10526110 w 10526110"/>
              <a:gd name="connsiteY8" fmla="*/ 668910 h 904041"/>
              <a:gd name="connsiteX9" fmla="*/ 8658121 w 10526110"/>
              <a:gd name="connsiteY9" fmla="*/ 681973 h 904041"/>
              <a:gd name="connsiteX10" fmla="*/ 6920761 w 10526110"/>
              <a:gd name="connsiteY10" fmla="*/ 799538 h 904041"/>
              <a:gd name="connsiteX11" fmla="*/ 6359058 w 10526110"/>
              <a:gd name="connsiteY11" fmla="*/ 499091 h 904041"/>
              <a:gd name="connsiteX12" fmla="*/ 3237035 w 10526110"/>
              <a:gd name="connsiteY12" fmla="*/ 890977 h 904041"/>
              <a:gd name="connsiteX13" fmla="*/ 2779835 w 10526110"/>
              <a:gd name="connsiteY13" fmla="*/ 721161 h 904041"/>
              <a:gd name="connsiteX14" fmla="*/ 1081664 w 10526110"/>
              <a:gd name="connsiteY14" fmla="*/ 904041 h 904041"/>
              <a:gd name="connsiteX15" fmla="*/ 546087 w 10526110"/>
              <a:gd name="connsiteY15" fmla="*/ 655847 h 904041"/>
              <a:gd name="connsiteX16" fmla="*/ 1186167 w 10526110"/>
              <a:gd name="connsiteY16" fmla="*/ 407653 h 904041"/>
              <a:gd name="connsiteX17" fmla="*/ 480773 w 10526110"/>
              <a:gd name="connsiteY17" fmla="*/ 486030 h 904041"/>
              <a:gd name="connsiteX18" fmla="*/ 0 w 10526110"/>
              <a:gd name="connsiteY18" fmla="*/ 243541 h 904041"/>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80773 w 10526110"/>
              <a:gd name="connsiteY17" fmla="*/ 490121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79835 w 10526110"/>
              <a:gd name="connsiteY13" fmla="*/ 725252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08132"/>
              <a:gd name="connsiteX1" fmla="*/ 2356569 w 10526110"/>
              <a:gd name="connsiteY1" fmla="*/ 4091 h 908132"/>
              <a:gd name="connsiteX2" fmla="*/ 2882086 w 10526110"/>
              <a:gd name="connsiteY2" fmla="*/ 287870 h 908132"/>
              <a:gd name="connsiteX3" fmla="*/ 4059245 w 10526110"/>
              <a:gd name="connsiteY3" fmla="*/ 193277 h 908132"/>
              <a:gd name="connsiteX4" fmla="*/ 4353535 w 10526110"/>
              <a:gd name="connsiteY4" fmla="*/ 392974 h 908132"/>
              <a:gd name="connsiteX5" fmla="*/ 8370738 w 10526110"/>
              <a:gd name="connsiteY5" fmla="*/ 241926 h 908132"/>
              <a:gd name="connsiteX6" fmla="*/ 8044167 w 10526110"/>
              <a:gd name="connsiteY6" fmla="*/ 359491 h 908132"/>
              <a:gd name="connsiteX7" fmla="*/ 10003595 w 10526110"/>
              <a:gd name="connsiteY7" fmla="*/ 359492 h 908132"/>
              <a:gd name="connsiteX8" fmla="*/ 10526110 w 10526110"/>
              <a:gd name="connsiteY8" fmla="*/ 673001 h 908132"/>
              <a:gd name="connsiteX9" fmla="*/ 8658121 w 10526110"/>
              <a:gd name="connsiteY9" fmla="*/ 686064 h 908132"/>
              <a:gd name="connsiteX10" fmla="*/ 6920761 w 10526110"/>
              <a:gd name="connsiteY10" fmla="*/ 803629 h 908132"/>
              <a:gd name="connsiteX11" fmla="*/ 6359058 w 10526110"/>
              <a:gd name="connsiteY11" fmla="*/ 503182 h 908132"/>
              <a:gd name="connsiteX12" fmla="*/ 3237035 w 10526110"/>
              <a:gd name="connsiteY12" fmla="*/ 895068 h 908132"/>
              <a:gd name="connsiteX13" fmla="*/ 2765603 w 10526110"/>
              <a:gd name="connsiteY13" fmla="*/ 686115 h 908132"/>
              <a:gd name="connsiteX14" fmla="*/ 1081664 w 10526110"/>
              <a:gd name="connsiteY14" fmla="*/ 908132 h 908132"/>
              <a:gd name="connsiteX15" fmla="*/ 546087 w 10526110"/>
              <a:gd name="connsiteY15" fmla="*/ 659938 h 908132"/>
              <a:gd name="connsiteX16" fmla="*/ 1186167 w 10526110"/>
              <a:gd name="connsiteY16" fmla="*/ 411744 h 908132"/>
              <a:gd name="connsiteX17" fmla="*/ 473657 w 10526110"/>
              <a:gd name="connsiteY17" fmla="*/ 518585 h 908132"/>
              <a:gd name="connsiteX18" fmla="*/ 0 w 10526110"/>
              <a:gd name="connsiteY18" fmla="*/ 247632 h 908132"/>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59058 w 10526110"/>
              <a:gd name="connsiteY11" fmla="*/ 503182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658121 w 10526110"/>
              <a:gd name="connsiteY9" fmla="*/ 686064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 name="connsiteX0" fmla="*/ 0 w 10526110"/>
              <a:gd name="connsiteY0" fmla="*/ 247632 h 919974"/>
              <a:gd name="connsiteX1" fmla="*/ 2356569 w 10526110"/>
              <a:gd name="connsiteY1" fmla="*/ 4091 h 919974"/>
              <a:gd name="connsiteX2" fmla="*/ 2882086 w 10526110"/>
              <a:gd name="connsiteY2" fmla="*/ 287870 h 919974"/>
              <a:gd name="connsiteX3" fmla="*/ 4059245 w 10526110"/>
              <a:gd name="connsiteY3" fmla="*/ 193277 h 919974"/>
              <a:gd name="connsiteX4" fmla="*/ 4353535 w 10526110"/>
              <a:gd name="connsiteY4" fmla="*/ 392974 h 919974"/>
              <a:gd name="connsiteX5" fmla="*/ 8370738 w 10526110"/>
              <a:gd name="connsiteY5" fmla="*/ 241926 h 919974"/>
              <a:gd name="connsiteX6" fmla="*/ 8044167 w 10526110"/>
              <a:gd name="connsiteY6" fmla="*/ 359491 h 919974"/>
              <a:gd name="connsiteX7" fmla="*/ 10003595 w 10526110"/>
              <a:gd name="connsiteY7" fmla="*/ 359492 h 919974"/>
              <a:gd name="connsiteX8" fmla="*/ 10526110 w 10526110"/>
              <a:gd name="connsiteY8" fmla="*/ 673001 h 919974"/>
              <a:gd name="connsiteX9" fmla="*/ 8391272 w 10526110"/>
              <a:gd name="connsiteY9" fmla="*/ 622020 h 919974"/>
              <a:gd name="connsiteX10" fmla="*/ 6920761 w 10526110"/>
              <a:gd name="connsiteY10" fmla="*/ 803629 h 919974"/>
              <a:gd name="connsiteX11" fmla="*/ 6376848 w 10526110"/>
              <a:gd name="connsiteY11" fmla="*/ 488950 h 919974"/>
              <a:gd name="connsiteX12" fmla="*/ 3215687 w 10526110"/>
              <a:gd name="connsiteY12" fmla="*/ 919974 h 919974"/>
              <a:gd name="connsiteX13" fmla="*/ 2765603 w 10526110"/>
              <a:gd name="connsiteY13" fmla="*/ 686115 h 919974"/>
              <a:gd name="connsiteX14" fmla="*/ 1081664 w 10526110"/>
              <a:gd name="connsiteY14" fmla="*/ 908132 h 919974"/>
              <a:gd name="connsiteX15" fmla="*/ 546087 w 10526110"/>
              <a:gd name="connsiteY15" fmla="*/ 659938 h 919974"/>
              <a:gd name="connsiteX16" fmla="*/ 1186167 w 10526110"/>
              <a:gd name="connsiteY16" fmla="*/ 411744 h 919974"/>
              <a:gd name="connsiteX17" fmla="*/ 473657 w 10526110"/>
              <a:gd name="connsiteY17" fmla="*/ 518585 h 919974"/>
              <a:gd name="connsiteX18" fmla="*/ 0 w 10526110"/>
              <a:gd name="connsiteY18" fmla="*/ 247632 h 9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26110" h="919974">
                <a:moveTo>
                  <a:pt x="0" y="247632"/>
                </a:moveTo>
                <a:cubicBezTo>
                  <a:pt x="841633" y="46790"/>
                  <a:pt x="1692017" y="-17911"/>
                  <a:pt x="2356569" y="4091"/>
                </a:cubicBezTo>
                <a:cubicBezTo>
                  <a:pt x="2602900" y="73779"/>
                  <a:pt x="2706914" y="193277"/>
                  <a:pt x="2882086" y="287870"/>
                </a:cubicBezTo>
                <a:cubicBezTo>
                  <a:pt x="3246445" y="333415"/>
                  <a:pt x="3144470" y="200934"/>
                  <a:pt x="4059245" y="193277"/>
                </a:cubicBezTo>
                <a:lnTo>
                  <a:pt x="4353535" y="392974"/>
                </a:lnTo>
                <a:cubicBezTo>
                  <a:pt x="5640051" y="174460"/>
                  <a:pt x="7109946" y="214000"/>
                  <a:pt x="8370738" y="241926"/>
                </a:cubicBezTo>
                <a:cubicBezTo>
                  <a:pt x="8304577" y="302462"/>
                  <a:pt x="8153024" y="320303"/>
                  <a:pt x="8044167" y="359491"/>
                </a:cubicBezTo>
                <a:cubicBezTo>
                  <a:pt x="8547875" y="380839"/>
                  <a:pt x="9378916" y="327470"/>
                  <a:pt x="10003595" y="359492"/>
                </a:cubicBezTo>
                <a:lnTo>
                  <a:pt x="10526110" y="673001"/>
                </a:lnTo>
                <a:cubicBezTo>
                  <a:pt x="10147914" y="721584"/>
                  <a:pt x="8652191" y="689038"/>
                  <a:pt x="8391272" y="622020"/>
                </a:cubicBezTo>
                <a:cubicBezTo>
                  <a:pt x="7781672" y="615489"/>
                  <a:pt x="7423681" y="866766"/>
                  <a:pt x="6920761" y="803629"/>
                </a:cubicBezTo>
                <a:cubicBezTo>
                  <a:pt x="6567277" y="708470"/>
                  <a:pt x="6500055" y="519541"/>
                  <a:pt x="6376848" y="488950"/>
                </a:cubicBezTo>
                <a:cubicBezTo>
                  <a:pt x="5329058" y="627881"/>
                  <a:pt x="4256361" y="756137"/>
                  <a:pt x="3215687" y="919974"/>
                </a:cubicBezTo>
                <a:cubicBezTo>
                  <a:pt x="3026276" y="902556"/>
                  <a:pt x="2917901" y="700135"/>
                  <a:pt x="2765603" y="686115"/>
                </a:cubicBezTo>
                <a:cubicBezTo>
                  <a:pt x="2324075" y="665241"/>
                  <a:pt x="1686858" y="793802"/>
                  <a:pt x="1081664" y="908132"/>
                </a:cubicBezTo>
                <a:cubicBezTo>
                  <a:pt x="786038" y="849985"/>
                  <a:pt x="715938" y="688081"/>
                  <a:pt x="546087" y="659938"/>
                </a:cubicBezTo>
                <a:cubicBezTo>
                  <a:pt x="759447" y="577207"/>
                  <a:pt x="994155" y="530055"/>
                  <a:pt x="1186167" y="411744"/>
                </a:cubicBezTo>
                <a:cubicBezTo>
                  <a:pt x="948664" y="447358"/>
                  <a:pt x="711160" y="450949"/>
                  <a:pt x="473657" y="518585"/>
                </a:cubicBezTo>
                <a:lnTo>
                  <a:pt x="0" y="247632"/>
                </a:lnTo>
                <a:close/>
              </a:path>
            </a:pathLst>
          </a:custGeom>
          <a:solidFill>
            <a:srgbClr val="D1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2423116" y="1747182"/>
            <a:ext cx="8882392" cy="971718"/>
            <a:chOff x="7417327" y="1811730"/>
            <a:chExt cx="8882392" cy="971718"/>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4864" y="1811730"/>
              <a:ext cx="4434855" cy="97171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327" y="1811730"/>
              <a:ext cx="4434855" cy="971718"/>
            </a:xfrm>
            <a:prstGeom prst="rect">
              <a:avLst/>
            </a:prstGeom>
          </p:spPr>
        </p:pic>
      </p:grpSp>
      <p:grpSp>
        <p:nvGrpSpPr>
          <p:cNvPr id="19" name="组合 18"/>
          <p:cNvGrpSpPr/>
          <p:nvPr/>
        </p:nvGrpSpPr>
        <p:grpSpPr>
          <a:xfrm>
            <a:off x="1511800" y="-229009"/>
            <a:ext cx="9116876" cy="3320076"/>
            <a:chOff x="1536852" y="-872600"/>
            <a:chExt cx="9116876" cy="3913563"/>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b="32191"/>
            <a:stretch/>
          </p:blipFill>
          <p:spPr>
            <a:xfrm>
              <a:off x="1549534" y="-872600"/>
              <a:ext cx="9104194" cy="390389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b="32191"/>
            <a:stretch/>
          </p:blipFill>
          <p:spPr>
            <a:xfrm>
              <a:off x="1536852" y="-862936"/>
              <a:ext cx="9104194" cy="3903899"/>
            </a:xfrm>
            <a:prstGeom prst="rect">
              <a:avLst/>
            </a:prstGeom>
          </p:spPr>
        </p:pic>
      </p:grpSp>
      <p:sp>
        <p:nvSpPr>
          <p:cNvPr id="9" name="矩形 8"/>
          <p:cNvSpPr/>
          <p:nvPr/>
        </p:nvSpPr>
        <p:spPr>
          <a:xfrm>
            <a:off x="-75029" y="2697439"/>
            <a:ext cx="12342058" cy="1044520"/>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96947" h="1201656">
                <a:moveTo>
                  <a:pt x="0" y="168870"/>
                </a:moveTo>
                <a:cubicBezTo>
                  <a:pt x="565930" y="309423"/>
                  <a:pt x="815873" y="41699"/>
                  <a:pt x="1613061" y="54814"/>
                </a:cubicBezTo>
                <a:cubicBezTo>
                  <a:pt x="2410249" y="67929"/>
                  <a:pt x="2381543" y="742241"/>
                  <a:pt x="4206743" y="67901"/>
                </a:cubicBezTo>
                <a:cubicBezTo>
                  <a:pt x="5338148" y="-137336"/>
                  <a:pt x="5078908" y="703354"/>
                  <a:pt x="7100047" y="17997"/>
                </a:cubicBezTo>
                <a:cubicBezTo>
                  <a:pt x="7593745" y="-144208"/>
                  <a:pt x="8034075" y="861353"/>
                  <a:pt x="9509759" y="190120"/>
                </a:cubicBezTo>
                <a:cubicBezTo>
                  <a:pt x="9899021" y="129321"/>
                  <a:pt x="9945492" y="392005"/>
                  <a:pt x="10470975" y="371829"/>
                </a:cubicBezTo>
                <a:cubicBezTo>
                  <a:pt x="10900394" y="381595"/>
                  <a:pt x="11493286" y="86119"/>
                  <a:pt x="12086273" y="248717"/>
                </a:cubicBezTo>
                <a:lnTo>
                  <a:pt x="12096947" y="849967"/>
                </a:lnTo>
                <a:cubicBezTo>
                  <a:pt x="11270322" y="778084"/>
                  <a:pt x="11286927" y="570064"/>
                  <a:pt x="10545692" y="609566"/>
                </a:cubicBezTo>
                <a:cubicBezTo>
                  <a:pt x="10001330" y="634317"/>
                  <a:pt x="9937287" y="1055102"/>
                  <a:pt x="9424946" y="1055102"/>
                </a:cubicBezTo>
                <a:cubicBezTo>
                  <a:pt x="8901930" y="1063353"/>
                  <a:pt x="8603064" y="687946"/>
                  <a:pt x="8016007" y="634317"/>
                </a:cubicBezTo>
                <a:cubicBezTo>
                  <a:pt x="7496550" y="593065"/>
                  <a:pt x="7190569" y="947844"/>
                  <a:pt x="6585721" y="956096"/>
                </a:cubicBezTo>
                <a:cubicBezTo>
                  <a:pt x="6076938" y="956095"/>
                  <a:pt x="5696240" y="758079"/>
                  <a:pt x="5251499" y="659070"/>
                </a:cubicBezTo>
                <a:cubicBezTo>
                  <a:pt x="4233932" y="737452"/>
                  <a:pt x="3835445" y="1323252"/>
                  <a:pt x="3511673" y="1178865"/>
                </a:cubicBezTo>
                <a:cubicBezTo>
                  <a:pt x="2412275" y="634320"/>
                  <a:pt x="2412274" y="1017976"/>
                  <a:pt x="1793195" y="1067481"/>
                </a:cubicBezTo>
                <a:cubicBezTo>
                  <a:pt x="1209695" y="1073358"/>
                  <a:pt x="412720" y="646074"/>
                  <a:pt x="0" y="1047984"/>
                </a:cubicBezTo>
                <a:lnTo>
                  <a:pt x="0" y="168870"/>
                </a:lnTo>
                <a:close/>
              </a:path>
            </a:pathLst>
          </a:custGeom>
          <a:solidFill>
            <a:srgbClr val="D1ED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106071" y="4262760"/>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T</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5" name="圆角矩形 14"/>
          <p:cNvSpPr/>
          <p:nvPr/>
        </p:nvSpPr>
        <p:spPr>
          <a:xfrm>
            <a:off x="2541565" y="4262760"/>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H</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6" name="圆角矩形 15"/>
          <p:cNvSpPr/>
          <p:nvPr/>
        </p:nvSpPr>
        <p:spPr>
          <a:xfrm>
            <a:off x="4085371" y="4262760"/>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A</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17" name="圆角矩形 16"/>
          <p:cNvSpPr/>
          <p:nvPr/>
        </p:nvSpPr>
        <p:spPr>
          <a:xfrm>
            <a:off x="5521407" y="4290881"/>
            <a:ext cx="1110343" cy="1075894"/>
          </a:xfrm>
          <a:prstGeom prst="roundRect">
            <a:avLst/>
          </a:pr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N</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grpSp>
        <p:nvGrpSpPr>
          <p:cNvPr id="33" name="组合 32"/>
          <p:cNvGrpSpPr/>
          <p:nvPr/>
        </p:nvGrpSpPr>
        <p:grpSpPr>
          <a:xfrm>
            <a:off x="10395338" y="657922"/>
            <a:ext cx="616733" cy="531565"/>
            <a:chOff x="10703560" y="432490"/>
            <a:chExt cx="780907" cy="673067"/>
          </a:xfrm>
        </p:grpSpPr>
        <p:pic>
          <p:nvPicPr>
            <p:cNvPr id="28" name="图片 27"/>
            <p:cNvPicPr>
              <a:picLocks noChangeAspect="1"/>
            </p:cNvPicPr>
            <p:nvPr/>
          </p:nvPicPr>
          <p:blipFill>
            <a:blip r:embed="rId6"/>
            <a:stretch>
              <a:fillRect/>
            </a:stretch>
          </p:blipFill>
          <p:spPr>
            <a:xfrm>
              <a:off x="11063807" y="611738"/>
              <a:ext cx="420660" cy="493819"/>
            </a:xfrm>
            <a:prstGeom prst="rect">
              <a:avLst/>
            </a:prstGeom>
          </p:spPr>
        </p:pic>
        <p:pic>
          <p:nvPicPr>
            <p:cNvPr id="29" name="图片 28"/>
            <p:cNvPicPr>
              <a:picLocks noChangeAspect="1"/>
            </p:cNvPicPr>
            <p:nvPr/>
          </p:nvPicPr>
          <p:blipFill>
            <a:blip r:embed="rId6"/>
            <a:stretch>
              <a:fillRect/>
            </a:stretch>
          </p:blipFill>
          <p:spPr>
            <a:xfrm>
              <a:off x="10879720" y="611738"/>
              <a:ext cx="420660" cy="493819"/>
            </a:xfrm>
            <a:prstGeom prst="rect">
              <a:avLst/>
            </a:prstGeom>
          </p:spPr>
        </p:pic>
        <p:pic>
          <p:nvPicPr>
            <p:cNvPr id="30" name="图片 29"/>
            <p:cNvPicPr>
              <a:picLocks noChangeAspect="1"/>
            </p:cNvPicPr>
            <p:nvPr/>
          </p:nvPicPr>
          <p:blipFill>
            <a:blip r:embed="rId6"/>
            <a:stretch>
              <a:fillRect/>
            </a:stretch>
          </p:blipFill>
          <p:spPr>
            <a:xfrm>
              <a:off x="11063807" y="432490"/>
              <a:ext cx="420660" cy="493819"/>
            </a:xfrm>
            <a:prstGeom prst="rect">
              <a:avLst/>
            </a:prstGeom>
          </p:spPr>
        </p:pic>
        <p:pic>
          <p:nvPicPr>
            <p:cNvPr id="31" name="图片 30"/>
            <p:cNvPicPr>
              <a:picLocks noChangeAspect="1"/>
            </p:cNvPicPr>
            <p:nvPr/>
          </p:nvPicPr>
          <p:blipFill>
            <a:blip r:embed="rId6"/>
            <a:stretch>
              <a:fillRect/>
            </a:stretch>
          </p:blipFill>
          <p:spPr>
            <a:xfrm>
              <a:off x="10879720" y="432490"/>
              <a:ext cx="420660" cy="493819"/>
            </a:xfrm>
            <a:prstGeom prst="rect">
              <a:avLst/>
            </a:prstGeom>
          </p:spPr>
        </p:pic>
        <p:pic>
          <p:nvPicPr>
            <p:cNvPr id="32" name="图片 31"/>
            <p:cNvPicPr>
              <a:picLocks noChangeAspect="1"/>
            </p:cNvPicPr>
            <p:nvPr/>
          </p:nvPicPr>
          <p:blipFill>
            <a:blip r:embed="rId6"/>
            <a:stretch>
              <a:fillRect/>
            </a:stretch>
          </p:blipFill>
          <p:spPr>
            <a:xfrm>
              <a:off x="10703560" y="432490"/>
              <a:ext cx="420660" cy="493819"/>
            </a:xfrm>
            <a:prstGeom prst="rect">
              <a:avLst/>
            </a:prstGeom>
          </p:spPr>
        </p:pic>
      </p:grpSp>
      <p:sp>
        <p:nvSpPr>
          <p:cNvPr id="37" name="椭圆 36"/>
          <p:cNvSpPr/>
          <p:nvPr/>
        </p:nvSpPr>
        <p:spPr>
          <a:xfrm>
            <a:off x="1745673" y="1189487"/>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9"/>
          <p:cNvSpPr/>
          <p:nvPr/>
        </p:nvSpPr>
        <p:spPr>
          <a:xfrm>
            <a:off x="6994723" y="4262760"/>
            <a:ext cx="1110343" cy="1075894"/>
          </a:xfrm>
          <a:prstGeom prst="roundRect">
            <a:avLst/>
          </a:prstGeom>
          <a:solidFill>
            <a:srgbClr val="FDD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K</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4" name="圆角矩形 14"/>
          <p:cNvSpPr/>
          <p:nvPr/>
        </p:nvSpPr>
        <p:spPr>
          <a:xfrm>
            <a:off x="8437289" y="4247810"/>
            <a:ext cx="1110343" cy="107589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rPr>
              <a:t>S</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
        <p:nvSpPr>
          <p:cNvPr id="35" name="圆角矩形 15"/>
          <p:cNvSpPr/>
          <p:nvPr/>
        </p:nvSpPr>
        <p:spPr>
          <a:xfrm>
            <a:off x="9901728" y="4232860"/>
            <a:ext cx="1110343" cy="1075894"/>
          </a:xfrm>
          <a:prstGeom prst="roundRect">
            <a:avLst/>
          </a:prstGeom>
          <a:solidFill>
            <a:srgbClr val="F3BE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solidFill>
                  <a:schemeClr val="tx1">
                    <a:lumMod val="95000"/>
                    <a:lumOff val="5000"/>
                  </a:schemeClr>
                </a:solidFill>
                <a:latin typeface="Times New Roman" pitchFamily="18" charset="0"/>
                <a:ea typeface="思源黑体" panose="020B0500000000000000" pitchFamily="34" charset="-122"/>
                <a:cs typeface="Times New Roman" pitchFamily="18" charset="0"/>
              </a:rPr>
              <a:t>!</a:t>
            </a:r>
            <a:endParaRPr lang="zh-CN" altLang="en-US" sz="5400" dirty="0">
              <a:solidFill>
                <a:schemeClr val="tx1">
                  <a:lumMod val="95000"/>
                  <a:lumOff val="5000"/>
                </a:schemeClr>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2468820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750"/>
                                </p:stCondLst>
                                <p:childTnLst>
                                  <p:par>
                                    <p:cTn id="28" presetID="2" presetClass="entr" presetSubtype="1" fill="hold" grpId="0" nodeType="afterEffect" p14:presetBounceEnd="26667">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26667">
                                          <p:cBhvr additive="base">
                                            <p:cTn id="30" dur="750" fill="hold"/>
                                            <p:tgtEl>
                                              <p:spTgt spid="10"/>
                                            </p:tgtEl>
                                            <p:attrNameLst>
                                              <p:attrName>ppt_x</p:attrName>
                                            </p:attrNameLst>
                                          </p:cBhvr>
                                          <p:tavLst>
                                            <p:tav tm="0">
                                              <p:val>
                                                <p:strVal val="#ppt_x"/>
                                              </p:val>
                                            </p:tav>
                                            <p:tav tm="100000">
                                              <p:val>
                                                <p:strVal val="#ppt_x"/>
                                              </p:val>
                                            </p:tav>
                                          </p:tavLst>
                                        </p:anim>
                                        <p:anim calcmode="lin" valueType="num" p14:bounceEnd="26667">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14:presetBounceEnd="26667">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14:bounceEnd="26667">
                                          <p:cBhvr additive="base">
                                            <p:cTn id="34" dur="750" fill="hold"/>
                                            <p:tgtEl>
                                              <p:spTgt spid="15"/>
                                            </p:tgtEl>
                                            <p:attrNameLst>
                                              <p:attrName>ppt_x</p:attrName>
                                            </p:attrNameLst>
                                          </p:cBhvr>
                                          <p:tavLst>
                                            <p:tav tm="0">
                                              <p:val>
                                                <p:strVal val="#ppt_x"/>
                                              </p:val>
                                            </p:tav>
                                            <p:tav tm="100000">
                                              <p:val>
                                                <p:strVal val="#ppt_x"/>
                                              </p:val>
                                            </p:tav>
                                          </p:tavLst>
                                        </p:anim>
                                        <p:anim calcmode="lin" valueType="num" p14:bounceEnd="26667">
                                          <p:cBhvr additive="base">
                                            <p:cTn id="35" dur="75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26667">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14:bounceEnd="26667">
                                          <p:cBhvr additive="base">
                                            <p:cTn id="38" dur="750" fill="hold"/>
                                            <p:tgtEl>
                                              <p:spTgt spid="16"/>
                                            </p:tgtEl>
                                            <p:attrNameLst>
                                              <p:attrName>ppt_x</p:attrName>
                                            </p:attrNameLst>
                                          </p:cBhvr>
                                          <p:tavLst>
                                            <p:tav tm="0">
                                              <p:val>
                                                <p:strVal val="#ppt_x"/>
                                              </p:val>
                                            </p:tav>
                                            <p:tav tm="100000">
                                              <p:val>
                                                <p:strVal val="#ppt_x"/>
                                              </p:val>
                                            </p:tav>
                                          </p:tavLst>
                                        </p:anim>
                                        <p:anim calcmode="lin" valueType="num" p14:bounceEnd="26667">
                                          <p:cBhvr additive="base">
                                            <p:cTn id="39" dur="75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26667">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14:bounceEnd="26667">
                                          <p:cBhvr additive="base">
                                            <p:cTn id="42" dur="750" fill="hold"/>
                                            <p:tgtEl>
                                              <p:spTgt spid="17"/>
                                            </p:tgtEl>
                                            <p:attrNameLst>
                                              <p:attrName>ppt_x</p:attrName>
                                            </p:attrNameLst>
                                          </p:cBhvr>
                                          <p:tavLst>
                                            <p:tav tm="0">
                                              <p:val>
                                                <p:strVal val="#ppt_x"/>
                                              </p:val>
                                            </p:tav>
                                            <p:tav tm="100000">
                                              <p:val>
                                                <p:strVal val="#ppt_x"/>
                                              </p:val>
                                            </p:tav>
                                          </p:tavLst>
                                        </p:anim>
                                        <p:anim calcmode="lin" valueType="num" p14:bounceEnd="26667">
                                          <p:cBhvr additive="base">
                                            <p:cTn id="43" dur="750" fill="hold"/>
                                            <p:tgtEl>
                                              <p:spTgt spid="17"/>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100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750" fill="hold"/>
                                            <p:tgtEl>
                                              <p:spTgt spid="27"/>
                                            </p:tgtEl>
                                            <p:attrNameLst>
                                              <p:attrName>ppt_x</p:attrName>
                                            </p:attrNameLst>
                                          </p:cBhvr>
                                          <p:tavLst>
                                            <p:tav tm="0">
                                              <p:val>
                                                <p:strVal val="#ppt_x"/>
                                              </p:val>
                                            </p:tav>
                                            <p:tav tm="100000">
                                              <p:val>
                                                <p:strVal val="#ppt_x"/>
                                              </p:val>
                                            </p:tav>
                                          </p:tavLst>
                                        </p:anim>
                                        <p:anim calcmode="lin" valueType="num">
                                          <p:cBhvr additive="base">
                                            <p:cTn id="47" dur="750" fill="hold"/>
                                            <p:tgtEl>
                                              <p:spTgt spid="2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14:presetBounceEnd="26667">
                                      <p:stCondLst>
                                        <p:cond delay="1250"/>
                                      </p:stCondLst>
                                      <p:childTnLst>
                                        <p:set>
                                          <p:cBhvr>
                                            <p:cTn id="49" dur="1" fill="hold">
                                              <p:stCondLst>
                                                <p:cond delay="0"/>
                                              </p:stCondLst>
                                            </p:cTn>
                                            <p:tgtEl>
                                              <p:spTgt spid="34"/>
                                            </p:tgtEl>
                                            <p:attrNameLst>
                                              <p:attrName>style.visibility</p:attrName>
                                            </p:attrNameLst>
                                          </p:cBhvr>
                                          <p:to>
                                            <p:strVal val="visible"/>
                                          </p:to>
                                        </p:set>
                                        <p:anim calcmode="lin" valueType="num" p14:bounceEnd="26667">
                                          <p:cBhvr additive="base">
                                            <p:cTn id="50" dur="750" fill="hold"/>
                                            <p:tgtEl>
                                              <p:spTgt spid="34"/>
                                            </p:tgtEl>
                                            <p:attrNameLst>
                                              <p:attrName>ppt_x</p:attrName>
                                            </p:attrNameLst>
                                          </p:cBhvr>
                                          <p:tavLst>
                                            <p:tav tm="0">
                                              <p:val>
                                                <p:strVal val="#ppt_x"/>
                                              </p:val>
                                            </p:tav>
                                            <p:tav tm="100000">
                                              <p:val>
                                                <p:strVal val="#ppt_x"/>
                                              </p:val>
                                            </p:tav>
                                          </p:tavLst>
                                        </p:anim>
                                        <p:anim calcmode="lin" valueType="num" p14:bounceEnd="26667">
                                          <p:cBhvr additive="base">
                                            <p:cTn id="51" dur="750" fill="hold"/>
                                            <p:tgtEl>
                                              <p:spTgt spid="34"/>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14:presetBounceEnd="26667">
                                      <p:stCondLst>
                                        <p:cond delay="1500"/>
                                      </p:stCondLst>
                                      <p:childTnLst>
                                        <p:set>
                                          <p:cBhvr>
                                            <p:cTn id="53" dur="1" fill="hold">
                                              <p:stCondLst>
                                                <p:cond delay="0"/>
                                              </p:stCondLst>
                                            </p:cTn>
                                            <p:tgtEl>
                                              <p:spTgt spid="35"/>
                                            </p:tgtEl>
                                            <p:attrNameLst>
                                              <p:attrName>style.visibility</p:attrName>
                                            </p:attrNameLst>
                                          </p:cBhvr>
                                          <p:to>
                                            <p:strVal val="visible"/>
                                          </p:to>
                                        </p:set>
                                        <p:anim calcmode="lin" valueType="num" p14:bounceEnd="26667">
                                          <p:cBhvr additive="base">
                                            <p:cTn id="54" dur="750" fill="hold"/>
                                            <p:tgtEl>
                                              <p:spTgt spid="35"/>
                                            </p:tgtEl>
                                            <p:attrNameLst>
                                              <p:attrName>ppt_x</p:attrName>
                                            </p:attrNameLst>
                                          </p:cBhvr>
                                          <p:tavLst>
                                            <p:tav tm="0">
                                              <p:val>
                                                <p:strVal val="#ppt_x"/>
                                              </p:val>
                                            </p:tav>
                                            <p:tav tm="100000">
                                              <p:val>
                                                <p:strVal val="#ppt_x"/>
                                              </p:val>
                                            </p:tav>
                                          </p:tavLst>
                                        </p:anim>
                                        <p:anim calcmode="lin" valueType="num" p14:bounceEnd="26667">
                                          <p:cBhvr additive="base">
                                            <p:cTn id="55"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17" grpId="0" animBg="1"/>
          <p:bldP spid="37" grpId="0" animBg="1"/>
          <p:bldP spid="27" grpId="0" animBg="1"/>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nodeType="withEffect">
                                      <p:stCondLst>
                                        <p:cond delay="25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750"/>
                                </p:stCondLst>
                                <p:childTnLst>
                                  <p:par>
                                    <p:cTn id="28" presetID="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ppt_x"/>
                                              </p:val>
                                            </p:tav>
                                            <p:tav tm="100000">
                                              <p:val>
                                                <p:strVal val="#ppt_x"/>
                                              </p:val>
                                            </p:tav>
                                          </p:tavLst>
                                        </p:anim>
                                        <p:anim calcmode="lin" valueType="num">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ppt_x"/>
                                              </p:val>
                                            </p:tav>
                                            <p:tav tm="100000">
                                              <p:val>
                                                <p:strVal val="#ppt_x"/>
                                              </p:val>
                                            </p:tav>
                                          </p:tavLst>
                                        </p:anim>
                                        <p:anim calcmode="lin" valueType="num">
                                          <p:cBhvr additive="base">
                                            <p:cTn id="35" dur="75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750" fill="hold"/>
                                            <p:tgtEl>
                                              <p:spTgt spid="16"/>
                                            </p:tgtEl>
                                            <p:attrNameLst>
                                              <p:attrName>ppt_x</p:attrName>
                                            </p:attrNameLst>
                                          </p:cBhvr>
                                          <p:tavLst>
                                            <p:tav tm="0">
                                              <p:val>
                                                <p:strVal val="#ppt_x"/>
                                              </p:val>
                                            </p:tav>
                                            <p:tav tm="100000">
                                              <p:val>
                                                <p:strVal val="#ppt_x"/>
                                              </p:val>
                                            </p:tav>
                                          </p:tavLst>
                                        </p:anim>
                                        <p:anim calcmode="lin" valueType="num">
                                          <p:cBhvr additive="base">
                                            <p:cTn id="39" dur="75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750" fill="hold"/>
                                            <p:tgtEl>
                                              <p:spTgt spid="17"/>
                                            </p:tgtEl>
                                            <p:attrNameLst>
                                              <p:attrName>ppt_x</p:attrName>
                                            </p:attrNameLst>
                                          </p:cBhvr>
                                          <p:tavLst>
                                            <p:tav tm="0">
                                              <p:val>
                                                <p:strVal val="#ppt_x"/>
                                              </p:val>
                                            </p:tav>
                                            <p:tav tm="100000">
                                              <p:val>
                                                <p:strVal val="#ppt_x"/>
                                              </p:val>
                                            </p:tav>
                                          </p:tavLst>
                                        </p:anim>
                                        <p:anim calcmode="lin" valueType="num">
                                          <p:cBhvr additive="base">
                                            <p:cTn id="43" dur="750" fill="hold"/>
                                            <p:tgtEl>
                                              <p:spTgt spid="17"/>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100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750" fill="hold"/>
                                            <p:tgtEl>
                                              <p:spTgt spid="27"/>
                                            </p:tgtEl>
                                            <p:attrNameLst>
                                              <p:attrName>ppt_x</p:attrName>
                                            </p:attrNameLst>
                                          </p:cBhvr>
                                          <p:tavLst>
                                            <p:tav tm="0">
                                              <p:val>
                                                <p:strVal val="#ppt_x"/>
                                              </p:val>
                                            </p:tav>
                                            <p:tav tm="100000">
                                              <p:val>
                                                <p:strVal val="#ppt_x"/>
                                              </p:val>
                                            </p:tav>
                                          </p:tavLst>
                                        </p:anim>
                                        <p:anim calcmode="lin" valueType="num">
                                          <p:cBhvr additive="base">
                                            <p:cTn id="47" dur="750" fill="hold"/>
                                            <p:tgtEl>
                                              <p:spTgt spid="2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125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750" fill="hold"/>
                                            <p:tgtEl>
                                              <p:spTgt spid="34"/>
                                            </p:tgtEl>
                                            <p:attrNameLst>
                                              <p:attrName>ppt_x</p:attrName>
                                            </p:attrNameLst>
                                          </p:cBhvr>
                                          <p:tavLst>
                                            <p:tav tm="0">
                                              <p:val>
                                                <p:strVal val="#ppt_x"/>
                                              </p:val>
                                            </p:tav>
                                            <p:tav tm="100000">
                                              <p:val>
                                                <p:strVal val="#ppt_x"/>
                                              </p:val>
                                            </p:tav>
                                          </p:tavLst>
                                        </p:anim>
                                        <p:anim calcmode="lin" valueType="num">
                                          <p:cBhvr additive="base">
                                            <p:cTn id="51" dur="750" fill="hold"/>
                                            <p:tgtEl>
                                              <p:spTgt spid="34"/>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150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750" fill="hold"/>
                                            <p:tgtEl>
                                              <p:spTgt spid="35"/>
                                            </p:tgtEl>
                                            <p:attrNameLst>
                                              <p:attrName>ppt_x</p:attrName>
                                            </p:attrNameLst>
                                          </p:cBhvr>
                                          <p:tavLst>
                                            <p:tav tm="0">
                                              <p:val>
                                                <p:strVal val="#ppt_x"/>
                                              </p:val>
                                            </p:tav>
                                            <p:tav tm="100000">
                                              <p:val>
                                                <p:strVal val="#ppt_x"/>
                                              </p:val>
                                            </p:tav>
                                          </p:tavLst>
                                        </p:anim>
                                        <p:anim calcmode="lin" valueType="num">
                                          <p:cBhvr additive="base">
                                            <p:cTn id="55"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17" grpId="0" animBg="1"/>
          <p:bldP spid="37" grpId="0" animBg="1"/>
          <p:bldP spid="27" grpId="0" animBg="1"/>
          <p:bldP spid="34" grpId="0" animBg="1"/>
          <p:bldP spid="3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91210" y="2366149"/>
            <a:ext cx="1575971" cy="1592844"/>
            <a:chOff x="1265660" y="7380484"/>
            <a:chExt cx="1575971" cy="1592844"/>
          </a:xfrm>
        </p:grpSpPr>
        <p:sp>
          <p:nvSpPr>
            <p:cNvPr id="20" name="圆角矩形 2"/>
            <p:cNvSpPr/>
            <p:nvPr/>
          </p:nvSpPr>
          <p:spPr>
            <a:xfrm rot="1931458">
              <a:off x="1890279" y="7380484"/>
              <a:ext cx="460546" cy="1468206"/>
            </a:xfrm>
            <a:custGeom>
              <a:avLst/>
              <a:gdLst>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0 w 408170"/>
                <a:gd name="connsiteY7" fmla="*/ 1319831 h 1435237"/>
                <a:gd name="connsiteX8" fmla="*/ 0 w 408170"/>
                <a:gd name="connsiteY8" fmla="*/ 115406 h 1435237"/>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15406 w 408170"/>
                <a:gd name="connsiteY6" fmla="*/ 1435237 h 1435237"/>
                <a:gd name="connsiteX7" fmla="*/ 16932 w 408170"/>
                <a:gd name="connsiteY7" fmla="*/ 1275582 h 1435237"/>
                <a:gd name="connsiteX8" fmla="*/ 0 w 408170"/>
                <a:gd name="connsiteY8" fmla="*/ 115406 h 1435237"/>
                <a:gd name="connsiteX0" fmla="*/ 0 w 408170"/>
                <a:gd name="connsiteY0" fmla="*/ 115406 h 1435237"/>
                <a:gd name="connsiteX1" fmla="*/ 115406 w 408170"/>
                <a:gd name="connsiteY1" fmla="*/ 0 h 1435237"/>
                <a:gd name="connsiteX2" fmla="*/ 292764 w 408170"/>
                <a:gd name="connsiteY2" fmla="*/ 0 h 1435237"/>
                <a:gd name="connsiteX3" fmla="*/ 408170 w 408170"/>
                <a:gd name="connsiteY3" fmla="*/ 115406 h 1435237"/>
                <a:gd name="connsiteX4" fmla="*/ 408170 w 408170"/>
                <a:gd name="connsiteY4" fmla="*/ 1319831 h 1435237"/>
                <a:gd name="connsiteX5" fmla="*/ 292764 w 408170"/>
                <a:gd name="connsiteY5" fmla="*/ 1435237 h 1435237"/>
                <a:gd name="connsiteX6" fmla="*/ 145562 w 408170"/>
                <a:gd name="connsiteY6" fmla="*/ 1287489 h 1435237"/>
                <a:gd name="connsiteX7" fmla="*/ 16932 w 408170"/>
                <a:gd name="connsiteY7" fmla="*/ 1275582 h 1435237"/>
                <a:gd name="connsiteX8" fmla="*/ 0 w 408170"/>
                <a:gd name="connsiteY8" fmla="*/ 115406 h 1435237"/>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408170 w 408170"/>
                <a:gd name="connsiteY4" fmla="*/ 1319831 h 1468206"/>
                <a:gd name="connsiteX5" fmla="*/ 292764 w 408170"/>
                <a:gd name="connsiteY5" fmla="*/ 1435237 h 1468206"/>
                <a:gd name="connsiteX6" fmla="*/ 169751 w 408170"/>
                <a:gd name="connsiteY6" fmla="*/ 1468206 h 1468206"/>
                <a:gd name="connsiteX7" fmla="*/ 16932 w 408170"/>
                <a:gd name="connsiteY7" fmla="*/ 1275582 h 1468206"/>
                <a:gd name="connsiteX8" fmla="*/ 0 w 408170"/>
                <a:gd name="connsiteY8" fmla="*/ 115406 h 1468206"/>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408170 w 408170"/>
                <a:gd name="connsiteY4" fmla="*/ 1319831 h 1468206"/>
                <a:gd name="connsiteX5" fmla="*/ 282668 w 408170"/>
                <a:gd name="connsiteY5" fmla="*/ 1419199 h 1468206"/>
                <a:gd name="connsiteX6" fmla="*/ 169751 w 408170"/>
                <a:gd name="connsiteY6" fmla="*/ 1468206 h 1468206"/>
                <a:gd name="connsiteX7" fmla="*/ 16932 w 408170"/>
                <a:gd name="connsiteY7" fmla="*/ 1275582 h 1468206"/>
                <a:gd name="connsiteX8" fmla="*/ 0 w 408170"/>
                <a:gd name="connsiteY8" fmla="*/ 115406 h 1468206"/>
                <a:gd name="connsiteX0" fmla="*/ 0 w 408170"/>
                <a:gd name="connsiteY0" fmla="*/ 115406 h 1468206"/>
                <a:gd name="connsiteX1" fmla="*/ 115406 w 408170"/>
                <a:gd name="connsiteY1" fmla="*/ 0 h 1468206"/>
                <a:gd name="connsiteX2" fmla="*/ 292764 w 408170"/>
                <a:gd name="connsiteY2" fmla="*/ 0 h 1468206"/>
                <a:gd name="connsiteX3" fmla="*/ 408170 w 408170"/>
                <a:gd name="connsiteY3" fmla="*/ 115406 h 1468206"/>
                <a:gd name="connsiteX4" fmla="*/ 387833 w 408170"/>
                <a:gd name="connsiteY4" fmla="*/ 1243059 h 1468206"/>
                <a:gd name="connsiteX5" fmla="*/ 282668 w 408170"/>
                <a:gd name="connsiteY5" fmla="*/ 1419199 h 1468206"/>
                <a:gd name="connsiteX6" fmla="*/ 169751 w 408170"/>
                <a:gd name="connsiteY6" fmla="*/ 1468206 h 1468206"/>
                <a:gd name="connsiteX7" fmla="*/ 16932 w 408170"/>
                <a:gd name="connsiteY7" fmla="*/ 1275582 h 1468206"/>
                <a:gd name="connsiteX8" fmla="*/ 0 w 408170"/>
                <a:gd name="connsiteY8" fmla="*/ 115406 h 1468206"/>
                <a:gd name="connsiteX0" fmla="*/ 0 w 438327"/>
                <a:gd name="connsiteY0" fmla="*/ 115406 h 1468206"/>
                <a:gd name="connsiteX1" fmla="*/ 115406 w 438327"/>
                <a:gd name="connsiteY1" fmla="*/ 0 h 1468206"/>
                <a:gd name="connsiteX2" fmla="*/ 292764 w 438327"/>
                <a:gd name="connsiteY2" fmla="*/ 0 h 1468206"/>
                <a:gd name="connsiteX3" fmla="*/ 408170 w 438327"/>
                <a:gd name="connsiteY3" fmla="*/ 115406 h 1468206"/>
                <a:gd name="connsiteX4" fmla="*/ 438327 w 438327"/>
                <a:gd name="connsiteY4" fmla="*/ 1172084 h 1468206"/>
                <a:gd name="connsiteX5" fmla="*/ 282668 w 438327"/>
                <a:gd name="connsiteY5" fmla="*/ 1419199 h 1468206"/>
                <a:gd name="connsiteX6" fmla="*/ 169751 w 438327"/>
                <a:gd name="connsiteY6" fmla="*/ 1468206 h 1468206"/>
                <a:gd name="connsiteX7" fmla="*/ 16932 w 438327"/>
                <a:gd name="connsiteY7" fmla="*/ 1275582 h 1468206"/>
                <a:gd name="connsiteX8" fmla="*/ 0 w 438327"/>
                <a:gd name="connsiteY8" fmla="*/ 115406 h 1468206"/>
                <a:gd name="connsiteX0" fmla="*/ 0 w 438327"/>
                <a:gd name="connsiteY0" fmla="*/ 115406 h 1468206"/>
                <a:gd name="connsiteX1" fmla="*/ 115406 w 438327"/>
                <a:gd name="connsiteY1" fmla="*/ 0 h 1468206"/>
                <a:gd name="connsiteX2" fmla="*/ 292764 w 438327"/>
                <a:gd name="connsiteY2" fmla="*/ 0 h 1468206"/>
                <a:gd name="connsiteX3" fmla="*/ 408170 w 438327"/>
                <a:gd name="connsiteY3" fmla="*/ 115406 h 1468206"/>
                <a:gd name="connsiteX4" fmla="*/ 438327 w 438327"/>
                <a:gd name="connsiteY4" fmla="*/ 1172084 h 1468206"/>
                <a:gd name="connsiteX5" fmla="*/ 282668 w 438327"/>
                <a:gd name="connsiteY5" fmla="*/ 1419199 h 1468206"/>
                <a:gd name="connsiteX6" fmla="*/ 169751 w 438327"/>
                <a:gd name="connsiteY6" fmla="*/ 1468206 h 1468206"/>
                <a:gd name="connsiteX7" fmla="*/ 16932 w 438327"/>
                <a:gd name="connsiteY7" fmla="*/ 1275582 h 1468206"/>
                <a:gd name="connsiteX8" fmla="*/ 0 w 438327"/>
                <a:gd name="connsiteY8" fmla="*/ 115406 h 146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27" h="1468206">
                  <a:moveTo>
                    <a:pt x="0" y="115406"/>
                  </a:moveTo>
                  <a:cubicBezTo>
                    <a:pt x="0" y="51669"/>
                    <a:pt x="51669" y="0"/>
                    <a:pt x="115406" y="0"/>
                  </a:cubicBezTo>
                  <a:lnTo>
                    <a:pt x="292764" y="0"/>
                  </a:lnTo>
                  <a:cubicBezTo>
                    <a:pt x="356501" y="0"/>
                    <a:pt x="408170" y="51669"/>
                    <a:pt x="408170" y="115406"/>
                  </a:cubicBezTo>
                  <a:lnTo>
                    <a:pt x="438327" y="1172084"/>
                  </a:lnTo>
                  <a:cubicBezTo>
                    <a:pt x="410707" y="1236412"/>
                    <a:pt x="346405" y="1419199"/>
                    <a:pt x="282668" y="1419199"/>
                  </a:cubicBezTo>
                  <a:lnTo>
                    <a:pt x="169751" y="1468206"/>
                  </a:lnTo>
                  <a:cubicBezTo>
                    <a:pt x="106014" y="1468206"/>
                    <a:pt x="16932" y="1339319"/>
                    <a:pt x="16932" y="1275582"/>
                  </a:cubicBezTo>
                  <a:cubicBezTo>
                    <a:pt x="16932" y="874107"/>
                    <a:pt x="0" y="516881"/>
                    <a:pt x="0" y="115406"/>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pic>
          <p:nvPicPr>
            <p:cNvPr id="21" name="图片 3">
              <a:extLst>
                <a:ext uri="{FF2B5EF4-FFF2-40B4-BE49-F238E27FC236}">
                  <a16:creationId xmlns:a16="http://schemas.microsoft.com/office/drawing/2014/main" id="{58499EAB-AEDA-4B38-BD61-9D0CC289B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46050">
              <a:off x="1265660" y="7397357"/>
              <a:ext cx="1575971" cy="1575971"/>
            </a:xfrm>
            <a:prstGeom prst="rect">
              <a:avLst/>
            </a:prstGeom>
          </p:spPr>
        </p:pic>
      </p:grpSp>
      <p:sp>
        <p:nvSpPr>
          <p:cNvPr id="2" name="椭圆 1"/>
          <p:cNvSpPr/>
          <p:nvPr/>
        </p:nvSpPr>
        <p:spPr>
          <a:xfrm rot="20768591">
            <a:off x="5441659" y="3406029"/>
            <a:ext cx="276213" cy="413701"/>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24" name="椭圆 23"/>
          <p:cNvSpPr/>
          <p:nvPr/>
        </p:nvSpPr>
        <p:spPr>
          <a:xfrm rot="1449372">
            <a:off x="7794600" y="3725540"/>
            <a:ext cx="220460" cy="330197"/>
          </a:xfrm>
          <a:prstGeom prst="ellipse">
            <a:avLst/>
          </a:prstGeom>
          <a:solidFill>
            <a:srgbClr val="F3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pic>
        <p:nvPicPr>
          <p:cNvPr id="5" name="图片 4">
            <a:extLst>
              <a:ext uri="{FF2B5EF4-FFF2-40B4-BE49-F238E27FC236}">
                <a16:creationId xmlns:a16="http://schemas.microsoft.com/office/drawing/2014/main" id="{3D6CFBEF-B396-481E-A183-54019E7BE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436" y="3333694"/>
            <a:ext cx="10157721" cy="1143343"/>
          </a:xfrm>
          <a:prstGeom prst="rect">
            <a:avLst/>
          </a:prstGeom>
          <a:ln w="12700">
            <a:noFill/>
          </a:ln>
        </p:spPr>
      </p:pic>
      <p:grpSp>
        <p:nvGrpSpPr>
          <p:cNvPr id="13" name="组合 12"/>
          <p:cNvGrpSpPr/>
          <p:nvPr/>
        </p:nvGrpSpPr>
        <p:grpSpPr>
          <a:xfrm>
            <a:off x="1761453" y="4385017"/>
            <a:ext cx="2451284" cy="980156"/>
            <a:chOff x="1712467" y="3996758"/>
            <a:chExt cx="2451284" cy="980156"/>
          </a:xfrm>
        </p:grpSpPr>
        <p:sp>
          <p:nvSpPr>
            <p:cNvPr id="6" name="文本框 5">
              <a:extLst>
                <a:ext uri="{FF2B5EF4-FFF2-40B4-BE49-F238E27FC236}">
                  <a16:creationId xmlns:a16="http://schemas.microsoft.com/office/drawing/2014/main" id="{A4C30368-F573-4077-8B8F-DB66E6DC3FEA}"/>
                </a:ext>
              </a:extLst>
            </p:cNvPr>
            <p:cNvSpPr txBox="1"/>
            <p:nvPr/>
          </p:nvSpPr>
          <p:spPr>
            <a:xfrm>
              <a:off x="2268527" y="3996758"/>
              <a:ext cx="1339164" cy="461665"/>
            </a:xfrm>
            <a:prstGeom prst="rect">
              <a:avLst/>
            </a:prstGeom>
            <a:noFill/>
          </p:spPr>
          <p:txBody>
            <a:bodyPr wrap="square" rtlCol="0">
              <a:spAutoFit/>
            </a:bodyPr>
            <a:lstStyle/>
            <a:p>
              <a:pPr algn="ctr"/>
              <a:r>
                <a:rPr lang="en-US" altLang="zh-CN" sz="2400" b="1" dirty="0">
                  <a:latin typeface="Times New Roman" pitchFamily="18" charset="0"/>
                  <a:ea typeface="思源黑体" panose="020B0500000000000000" pitchFamily="34" charset="-122"/>
                  <a:cs typeface="Times New Roman" pitchFamily="18" charset="0"/>
                </a:rPr>
                <a:t>01</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2" name="矩形 11"/>
            <p:cNvSpPr/>
            <p:nvPr/>
          </p:nvSpPr>
          <p:spPr>
            <a:xfrm>
              <a:off x="1712467" y="4515249"/>
              <a:ext cx="2451284" cy="461665"/>
            </a:xfrm>
            <a:prstGeom prst="rect">
              <a:avLst/>
            </a:prstGeom>
          </p:spPr>
          <p:txBody>
            <a:bodyPr wrap="square" lIns="0" rIns="0">
              <a:spAutoFit/>
            </a:bodyPr>
            <a:lstStyle/>
            <a:p>
              <a:pPr lvl="0" algn="ctr"/>
              <a:r>
                <a:rPr lang="en-US" altLang="zh-CN" sz="2400" b="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Học bài cũ</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grpSp>
        <p:nvGrpSpPr>
          <p:cNvPr id="14" name="组合 13"/>
          <p:cNvGrpSpPr/>
          <p:nvPr/>
        </p:nvGrpSpPr>
        <p:grpSpPr>
          <a:xfrm>
            <a:off x="5319733" y="1917596"/>
            <a:ext cx="3009254" cy="1307407"/>
            <a:chOff x="1433482" y="4308842"/>
            <a:chExt cx="3009254" cy="1307407"/>
          </a:xfrm>
        </p:grpSpPr>
        <p:sp>
          <p:nvSpPr>
            <p:cNvPr id="15" name="文本框 14">
              <a:extLst>
                <a:ext uri="{FF2B5EF4-FFF2-40B4-BE49-F238E27FC236}">
                  <a16:creationId xmlns:a16="http://schemas.microsoft.com/office/drawing/2014/main" id="{A4C30368-F573-4077-8B8F-DB66E6DC3FEA}"/>
                </a:ext>
              </a:extLst>
            </p:cNvPr>
            <p:cNvSpPr txBox="1"/>
            <p:nvPr/>
          </p:nvSpPr>
          <p:spPr>
            <a:xfrm>
              <a:off x="2192816" y="4308842"/>
              <a:ext cx="1339164" cy="461665"/>
            </a:xfrm>
            <a:prstGeom prst="rect">
              <a:avLst/>
            </a:prstGeom>
            <a:noFill/>
          </p:spPr>
          <p:txBody>
            <a:bodyPr wrap="square" rtlCol="0">
              <a:spAutoFit/>
            </a:bodyPr>
            <a:lstStyle/>
            <a:p>
              <a:pPr algn="ctr"/>
              <a:r>
                <a:rPr lang="en-US" altLang="zh-CN" sz="2400" b="1" dirty="0" smtClean="0">
                  <a:latin typeface="Times New Roman" pitchFamily="18" charset="0"/>
                  <a:ea typeface="思源黑体" panose="020B0500000000000000" pitchFamily="34" charset="-122"/>
                  <a:cs typeface="Times New Roman" pitchFamily="18" charset="0"/>
                </a:rPr>
                <a:t>02</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6" name="矩形 15"/>
            <p:cNvSpPr/>
            <p:nvPr/>
          </p:nvSpPr>
          <p:spPr>
            <a:xfrm>
              <a:off x="1433482" y="4785252"/>
              <a:ext cx="3009254" cy="830997"/>
            </a:xfrm>
            <a:prstGeom prst="rect">
              <a:avLst/>
            </a:prstGeom>
          </p:spPr>
          <p:txBody>
            <a:bodyPr wrap="square" lIns="0" rIns="0">
              <a:spAutoFit/>
            </a:bodyPr>
            <a:lstStyle/>
            <a:p>
              <a:pPr lvl="0" algn="ct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Hoàn</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thành</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bài</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tập</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Luyện</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tập</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Vận</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dụng</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grpSp>
        <p:nvGrpSpPr>
          <p:cNvPr id="17" name="组合 16"/>
          <p:cNvGrpSpPr/>
          <p:nvPr/>
        </p:nvGrpSpPr>
        <p:grpSpPr>
          <a:xfrm>
            <a:off x="8724558" y="4712815"/>
            <a:ext cx="2451284" cy="1692766"/>
            <a:chOff x="1712467" y="3999513"/>
            <a:chExt cx="2451284" cy="1692766"/>
          </a:xfrm>
        </p:grpSpPr>
        <p:sp>
          <p:nvSpPr>
            <p:cNvPr id="18" name="文本框 17">
              <a:extLst>
                <a:ext uri="{FF2B5EF4-FFF2-40B4-BE49-F238E27FC236}">
                  <a16:creationId xmlns:a16="http://schemas.microsoft.com/office/drawing/2014/main" id="{A4C30368-F573-4077-8B8F-DB66E6DC3FEA}"/>
                </a:ext>
              </a:extLst>
            </p:cNvPr>
            <p:cNvSpPr txBox="1"/>
            <p:nvPr/>
          </p:nvSpPr>
          <p:spPr>
            <a:xfrm>
              <a:off x="2268527" y="3999513"/>
              <a:ext cx="1339164" cy="461665"/>
            </a:xfrm>
            <a:prstGeom prst="rect">
              <a:avLst/>
            </a:prstGeom>
            <a:noFill/>
          </p:spPr>
          <p:txBody>
            <a:bodyPr wrap="square" rtlCol="0">
              <a:spAutoFit/>
            </a:bodyPr>
            <a:lstStyle/>
            <a:p>
              <a:pPr algn="ctr"/>
              <a:r>
                <a:rPr lang="en-US" altLang="zh-CN" sz="2400" b="1" dirty="0" smtClean="0">
                  <a:latin typeface="Times New Roman" pitchFamily="18" charset="0"/>
                  <a:ea typeface="思源黑体" panose="020B0500000000000000" pitchFamily="34" charset="-122"/>
                  <a:cs typeface="Times New Roman" pitchFamily="18" charset="0"/>
                </a:rPr>
                <a:t>03</a:t>
              </a:r>
              <a:endParaRPr lang="zh-CN" altLang="en-US" sz="2400" b="1" dirty="0">
                <a:latin typeface="Times New Roman" pitchFamily="18" charset="0"/>
                <a:ea typeface="思源黑体" panose="020B0500000000000000" pitchFamily="34" charset="-122"/>
                <a:cs typeface="Times New Roman" pitchFamily="18" charset="0"/>
              </a:endParaRPr>
            </a:p>
          </p:txBody>
        </p:sp>
        <p:sp>
          <p:nvSpPr>
            <p:cNvPr id="19" name="矩形 18"/>
            <p:cNvSpPr/>
            <p:nvPr/>
          </p:nvSpPr>
          <p:spPr>
            <a:xfrm>
              <a:off x="1712467" y="4491950"/>
              <a:ext cx="2451284" cy="1200329"/>
            </a:xfrm>
            <a:prstGeom prst="rect">
              <a:avLst/>
            </a:prstGeom>
          </p:spPr>
          <p:txBody>
            <a:bodyPr wrap="square" lIns="0" rIns="0">
              <a:spAutoFit/>
            </a:bodyPr>
            <a:lstStyle/>
            <a:p>
              <a:pPr lvl="0" algn="ct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Đọc</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bài</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mới</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và</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trả</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lời</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các</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câu</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hỏi</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có</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trong</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 </a:t>
              </a:r>
              <a:r>
                <a:rPr lang="en-US" altLang="zh-CN" sz="2400" b="1" dirty="0" err="1"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bài</a:t>
              </a:r>
              <a:r>
                <a:rPr lang="en-US" altLang="zh-CN" sz="2400" b="1" dirty="0" smtClean="0">
                  <a:solidFill>
                    <a:schemeClr val="tx1">
                      <a:lumMod val="85000"/>
                      <a:lumOff val="15000"/>
                    </a:schemeClr>
                  </a:solidFill>
                  <a:latin typeface="Times New Roman" pitchFamily="18" charset="0"/>
                  <a:ea typeface="思源黑体" panose="020B0500000000000000" pitchFamily="34" charset="-122"/>
                  <a:cs typeface="Times New Roman" pitchFamily="18" charset="0"/>
                </a:rPr>
                <a:t>.</a:t>
              </a:r>
              <a:endParaRPr lang="zh-CN" altLang="en-US" sz="2400" dirty="0">
                <a:solidFill>
                  <a:schemeClr val="tx1">
                    <a:lumMod val="85000"/>
                    <a:lumOff val="15000"/>
                  </a:schemeClr>
                </a:solidFill>
                <a:latin typeface="Times New Roman" pitchFamily="18" charset="0"/>
                <a:ea typeface="思源黑体" panose="020B0500000000000000" pitchFamily="34" charset="-122"/>
                <a:cs typeface="Times New Roman" pitchFamily="18" charset="0"/>
              </a:endParaRPr>
            </a:p>
          </p:txBody>
        </p:sp>
      </p:grpSp>
      <p:sp>
        <p:nvSpPr>
          <p:cNvPr id="23" name="文本框 22">
            <a:extLst>
              <a:ext uri="{FF2B5EF4-FFF2-40B4-BE49-F238E27FC236}">
                <a16:creationId xmlns:a16="http://schemas.microsoft.com/office/drawing/2014/main" id="{1CDE7742-C5D8-4CC3-B6C5-3A3BD7F4BC5D}"/>
              </a:ext>
            </a:extLst>
          </p:cNvPr>
          <p:cNvSpPr txBox="1"/>
          <p:nvPr/>
        </p:nvSpPr>
        <p:spPr>
          <a:xfrm>
            <a:off x="4374092" y="479944"/>
            <a:ext cx="3409950" cy="584775"/>
          </a:xfrm>
          <a:prstGeom prst="rect">
            <a:avLst/>
          </a:prstGeom>
          <a:noFill/>
        </p:spPr>
        <p:txBody>
          <a:bodyPr wrap="square" rtlCol="0">
            <a:spAutoFit/>
          </a:bodyPr>
          <a:lstStyle/>
          <a:p>
            <a:pPr algn="ctr"/>
            <a:r>
              <a:rPr lang="en-US" altLang="zh-CN" sz="3200" b="1" smtClean="0">
                <a:latin typeface="Times New Roman" pitchFamily="18" charset="0"/>
                <a:ea typeface="思源黑体" panose="020B0500000000000000" pitchFamily="34" charset="-122"/>
                <a:cs typeface="Times New Roman" pitchFamily="18" charset="0"/>
              </a:rPr>
              <a:t>Dặn dò</a:t>
            </a:r>
            <a:endParaRPr lang="zh-CN" altLang="en-US" sz="3200" b="1" dirty="0">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40144386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42" presetClass="path" presetSubtype="0" accel="50000" decel="50000" fill="hold" nodeType="withEffect">
                                  <p:stCondLst>
                                    <p:cond delay="500"/>
                                  </p:stCondLst>
                                  <p:childTnLst>
                                    <p:animMotion origin="layout" path="M -2.98294E-6 -3.7037E-7 L 0.67657 -0.00046 " pathEditMode="relative" rAng="0" ptsTypes="AA">
                                      <p:cBhvr>
                                        <p:cTn id="9" dur="2000" fill="hold"/>
                                        <p:tgtEl>
                                          <p:spTgt spid="8"/>
                                        </p:tgtEl>
                                        <p:attrNameLst>
                                          <p:attrName>ppt_x</p:attrName>
                                          <p:attrName>ppt_y</p:attrName>
                                        </p:attrNameLst>
                                      </p:cBhvr>
                                      <p:rCtr x="33828" y="-23"/>
                                    </p:animMotion>
                                  </p:childTnLst>
                                </p:cTn>
                              </p:par>
                              <p:par>
                                <p:cTn id="10" presetID="53" presetClass="entr" presetSubtype="16"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761" y="571763"/>
            <a:ext cx="5216040" cy="3019467"/>
          </a:xfrm>
          <a:prstGeom prst="rect">
            <a:avLst/>
          </a:prstGeom>
        </p:spPr>
      </p:pic>
      <p:pic>
        <p:nvPicPr>
          <p:cNvPr id="3" name="Picture 2"/>
          <p:cNvPicPr>
            <a:picLocks noChangeAspect="1"/>
          </p:cNvPicPr>
          <p:nvPr/>
        </p:nvPicPr>
        <p:blipFill>
          <a:blip r:embed="rId3"/>
          <a:stretch>
            <a:fillRect/>
          </a:stretch>
        </p:blipFill>
        <p:spPr>
          <a:xfrm>
            <a:off x="6121400" y="571763"/>
            <a:ext cx="5600700" cy="3019467"/>
          </a:xfrm>
          <a:prstGeom prst="rect">
            <a:avLst/>
          </a:prstGeom>
        </p:spPr>
      </p:pic>
      <p:pic>
        <p:nvPicPr>
          <p:cNvPr id="4" name="Picture 3"/>
          <p:cNvPicPr>
            <a:picLocks noChangeAspect="1"/>
          </p:cNvPicPr>
          <p:nvPr/>
        </p:nvPicPr>
        <p:blipFill>
          <a:blip r:embed="rId4"/>
          <a:stretch>
            <a:fillRect/>
          </a:stretch>
        </p:blipFill>
        <p:spPr>
          <a:xfrm>
            <a:off x="295761" y="3992352"/>
            <a:ext cx="5216040" cy="2865648"/>
          </a:xfrm>
          <a:prstGeom prst="rect">
            <a:avLst/>
          </a:prstGeom>
        </p:spPr>
      </p:pic>
      <p:pic>
        <p:nvPicPr>
          <p:cNvPr id="5" name="Picture 10" descr="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309" y="3765533"/>
            <a:ext cx="551079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36700" y="685800"/>
            <a:ext cx="533400" cy="369332"/>
          </a:xfrm>
          <a:prstGeom prst="rect">
            <a:avLst/>
          </a:prstGeom>
          <a:noFill/>
        </p:spPr>
        <p:txBody>
          <a:bodyPr wrap="square" rtlCol="0">
            <a:spAutoFit/>
          </a:bodyPr>
          <a:lstStyle/>
          <a:p>
            <a:r>
              <a:rPr lang="vi-VN" b="1" dirty="0" smtClean="0">
                <a:solidFill>
                  <a:srgbClr val="FF0000"/>
                </a:solidFill>
              </a:rPr>
              <a:t>A</a:t>
            </a:r>
            <a:endParaRPr lang="vi-VN" b="1" dirty="0">
              <a:solidFill>
                <a:srgbClr val="FF0000"/>
              </a:solidFill>
            </a:endParaRPr>
          </a:p>
        </p:txBody>
      </p:sp>
      <p:sp>
        <p:nvSpPr>
          <p:cNvPr id="7" name="TextBox 6"/>
          <p:cNvSpPr txBox="1"/>
          <p:nvPr/>
        </p:nvSpPr>
        <p:spPr>
          <a:xfrm>
            <a:off x="6515100" y="825500"/>
            <a:ext cx="1079500" cy="369332"/>
          </a:xfrm>
          <a:prstGeom prst="rect">
            <a:avLst/>
          </a:prstGeom>
          <a:noFill/>
        </p:spPr>
        <p:txBody>
          <a:bodyPr wrap="square" rtlCol="0">
            <a:spAutoFit/>
          </a:bodyPr>
          <a:lstStyle/>
          <a:p>
            <a:r>
              <a:rPr lang="vi-VN" b="1" dirty="0" smtClean="0">
                <a:solidFill>
                  <a:srgbClr val="FF0000"/>
                </a:solidFill>
              </a:rPr>
              <a:t>B</a:t>
            </a:r>
            <a:endParaRPr lang="vi-VN" b="1" dirty="0">
              <a:solidFill>
                <a:srgbClr val="FF0000"/>
              </a:solidFill>
            </a:endParaRPr>
          </a:p>
        </p:txBody>
      </p:sp>
      <p:sp>
        <p:nvSpPr>
          <p:cNvPr id="8" name="TextBox 7"/>
          <p:cNvSpPr txBox="1"/>
          <p:nvPr/>
        </p:nvSpPr>
        <p:spPr>
          <a:xfrm>
            <a:off x="295761" y="6309596"/>
            <a:ext cx="1168400" cy="369332"/>
          </a:xfrm>
          <a:prstGeom prst="rect">
            <a:avLst/>
          </a:prstGeom>
          <a:noFill/>
        </p:spPr>
        <p:txBody>
          <a:bodyPr wrap="square" rtlCol="0">
            <a:spAutoFit/>
          </a:bodyPr>
          <a:lstStyle/>
          <a:p>
            <a:r>
              <a:rPr lang="vi-VN" b="1" dirty="0" smtClean="0">
                <a:solidFill>
                  <a:srgbClr val="ED252F"/>
                </a:solidFill>
              </a:rPr>
              <a:t>C</a:t>
            </a:r>
            <a:endParaRPr lang="vi-VN" b="1" dirty="0">
              <a:solidFill>
                <a:srgbClr val="ED252F"/>
              </a:solidFill>
            </a:endParaRPr>
          </a:p>
        </p:txBody>
      </p:sp>
      <p:sp>
        <p:nvSpPr>
          <p:cNvPr id="11" name="TextBox 10"/>
          <p:cNvSpPr txBox="1"/>
          <p:nvPr/>
        </p:nvSpPr>
        <p:spPr>
          <a:xfrm>
            <a:off x="6470650" y="6309596"/>
            <a:ext cx="1168400" cy="369332"/>
          </a:xfrm>
          <a:prstGeom prst="rect">
            <a:avLst/>
          </a:prstGeom>
          <a:noFill/>
        </p:spPr>
        <p:txBody>
          <a:bodyPr wrap="square" rtlCol="0">
            <a:spAutoFit/>
          </a:bodyPr>
          <a:lstStyle/>
          <a:p>
            <a:r>
              <a:rPr lang="vi-VN" b="1" dirty="0">
                <a:solidFill>
                  <a:srgbClr val="FF0000"/>
                </a:solidFill>
              </a:rPr>
              <a:t>D</a:t>
            </a:r>
          </a:p>
        </p:txBody>
      </p:sp>
      <p:sp>
        <p:nvSpPr>
          <p:cNvPr id="12" name="TextBox 11"/>
          <p:cNvSpPr txBox="1"/>
          <p:nvPr/>
        </p:nvSpPr>
        <p:spPr>
          <a:xfrm>
            <a:off x="6857255" y="6309596"/>
            <a:ext cx="2692400" cy="369332"/>
          </a:xfrm>
          <a:prstGeom prst="rect">
            <a:avLst/>
          </a:prstGeom>
          <a:noFill/>
        </p:spPr>
        <p:txBody>
          <a:bodyPr wrap="square" rtlCol="0">
            <a:spAutoFit/>
          </a:bodyPr>
          <a:lstStyle/>
          <a:p>
            <a:r>
              <a:rPr lang="vi-VN" b="1" dirty="0" smtClean="0">
                <a:solidFill>
                  <a:srgbClr val="FF0000"/>
                </a:solidFill>
              </a:rPr>
              <a:t>Rừng rậm xích đạo ẩm</a:t>
            </a:r>
            <a:endParaRPr lang="vi-VN" b="1" dirty="0">
              <a:solidFill>
                <a:srgbClr val="FF0000"/>
              </a:solidFill>
            </a:endParaRPr>
          </a:p>
        </p:txBody>
      </p:sp>
      <p:sp>
        <p:nvSpPr>
          <p:cNvPr id="13" name="TextBox 12"/>
          <p:cNvSpPr txBox="1"/>
          <p:nvPr/>
        </p:nvSpPr>
        <p:spPr>
          <a:xfrm>
            <a:off x="7150100" y="825500"/>
            <a:ext cx="3035300" cy="369332"/>
          </a:xfrm>
          <a:prstGeom prst="rect">
            <a:avLst/>
          </a:prstGeom>
          <a:noFill/>
        </p:spPr>
        <p:txBody>
          <a:bodyPr wrap="square" rtlCol="0">
            <a:spAutoFit/>
          </a:bodyPr>
          <a:lstStyle/>
          <a:p>
            <a:r>
              <a:rPr lang="vi-VN" b="1" dirty="0" smtClean="0">
                <a:solidFill>
                  <a:srgbClr val="C00000"/>
                </a:solidFill>
              </a:rPr>
              <a:t>Hoang mạc nhiệt đới</a:t>
            </a:r>
            <a:endParaRPr lang="vi-VN" b="1" dirty="0">
              <a:solidFill>
                <a:srgbClr val="C00000"/>
              </a:solidFill>
            </a:endParaRPr>
          </a:p>
        </p:txBody>
      </p:sp>
      <p:sp>
        <p:nvSpPr>
          <p:cNvPr id="14" name="TextBox 13"/>
          <p:cNvSpPr txBox="1"/>
          <p:nvPr/>
        </p:nvSpPr>
        <p:spPr>
          <a:xfrm>
            <a:off x="544270" y="6309596"/>
            <a:ext cx="1984860" cy="369332"/>
          </a:xfrm>
          <a:prstGeom prst="rect">
            <a:avLst/>
          </a:prstGeom>
          <a:noFill/>
        </p:spPr>
        <p:txBody>
          <a:bodyPr wrap="square" rtlCol="0">
            <a:spAutoFit/>
          </a:bodyPr>
          <a:lstStyle/>
          <a:p>
            <a:r>
              <a:rPr lang="vi-VN" b="1" dirty="0" smtClean="0">
                <a:solidFill>
                  <a:srgbClr val="C00000"/>
                </a:solidFill>
              </a:rPr>
              <a:t>Xa van nhiệt đới</a:t>
            </a:r>
            <a:endParaRPr lang="vi-VN" b="1" dirty="0">
              <a:solidFill>
                <a:srgbClr val="C00000"/>
              </a:solidFill>
            </a:endParaRPr>
          </a:p>
        </p:txBody>
      </p:sp>
      <p:sp>
        <p:nvSpPr>
          <p:cNvPr id="17" name="TextBox 16"/>
          <p:cNvSpPr txBox="1"/>
          <p:nvPr/>
        </p:nvSpPr>
        <p:spPr>
          <a:xfrm>
            <a:off x="1917196" y="702464"/>
            <a:ext cx="3226807" cy="369332"/>
          </a:xfrm>
          <a:prstGeom prst="rect">
            <a:avLst/>
          </a:prstGeom>
          <a:noFill/>
        </p:spPr>
        <p:txBody>
          <a:bodyPr wrap="square" rtlCol="0">
            <a:spAutoFit/>
          </a:bodyPr>
          <a:lstStyle/>
          <a:p>
            <a:r>
              <a:rPr lang="vi-VN" b="1" dirty="0" smtClean="0">
                <a:solidFill>
                  <a:srgbClr val="C00000"/>
                </a:solidFill>
              </a:rPr>
              <a:t>Rừng lá cứng và cây bụi</a:t>
            </a:r>
            <a:endParaRPr lang="vi-VN" b="1" dirty="0">
              <a:solidFill>
                <a:srgbClr val="C00000"/>
              </a:solidFill>
            </a:endParaRPr>
          </a:p>
        </p:txBody>
      </p:sp>
      <p:sp>
        <p:nvSpPr>
          <p:cNvPr id="9" name="TextBox 8"/>
          <p:cNvSpPr txBox="1"/>
          <p:nvPr/>
        </p:nvSpPr>
        <p:spPr>
          <a:xfrm>
            <a:off x="295761" y="0"/>
            <a:ext cx="12026214" cy="523220"/>
          </a:xfrm>
          <a:prstGeom prst="rect">
            <a:avLst/>
          </a:prstGeom>
          <a:noFill/>
        </p:spPr>
        <p:txBody>
          <a:bodyPr wrap="square" rtlCol="0">
            <a:spAutoFit/>
          </a:bodyPr>
          <a:lstStyle/>
          <a:p>
            <a:r>
              <a:rPr lang="vi-VN" sz="2800" b="1" i="1" dirty="0" smtClean="0">
                <a:solidFill>
                  <a:srgbClr val="FF0000"/>
                </a:solidFill>
                <a:latin typeface="+mj-lt"/>
              </a:rPr>
              <a:t>Nhận diện các kiểu cảnh quan và cho biết cảnh quan đó thuộc môi trường nào?</a:t>
            </a:r>
            <a:endParaRPr lang="vi-VN" sz="2800" b="1" i="1" dirty="0">
              <a:solidFill>
                <a:srgbClr val="FF0000"/>
              </a:solidFill>
              <a:latin typeface="+mj-lt"/>
            </a:endParaRPr>
          </a:p>
        </p:txBody>
      </p:sp>
    </p:spTree>
    <p:extLst>
      <p:ext uri="{BB962C8B-B14F-4D97-AF65-F5344CB8AC3E}">
        <p14:creationId xmlns:p14="http://schemas.microsoft.com/office/powerpoint/2010/main" val="22654858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637B6256-D657-4866-B265-8533F34C731F}"/>
              </a:ext>
            </a:extLst>
          </p:cNvPr>
          <p:cNvSpPr/>
          <p:nvPr/>
        </p:nvSpPr>
        <p:spPr>
          <a:xfrm>
            <a:off x="0" y="-709746"/>
            <a:ext cx="12192000" cy="68580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8" r="100000">
                        <a14:foregroundMark x1="92047" y1="72363" x2="90138" y2="7793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617854"/>
            <a:ext cx="4817975" cy="523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25"/>
          <p:cNvSpPr txBox="1"/>
          <p:nvPr/>
        </p:nvSpPr>
        <p:spPr>
          <a:xfrm>
            <a:off x="3943136" y="408617"/>
            <a:ext cx="7843935" cy="1015634"/>
          </a:xfrm>
          <a:prstGeom prst="rect">
            <a:avLst/>
          </a:prstGeom>
          <a:noFill/>
        </p:spPr>
        <p:txBody>
          <a:bodyPr wrap="square" lIns="91412" tIns="45706" rIns="91412" bIns="45706" rtlCol="0">
            <a:spAutoFit/>
          </a:bodyPr>
          <a:lstStyle/>
          <a:p>
            <a:pPr algn="ctr" defTabSz="1218804"/>
            <a:r>
              <a:rPr lang="vi-VN" altLang="zh-CN" sz="6000" b="1" dirty="0" smtClean="0">
                <a:solidFill>
                  <a:srgbClr val="FF0000"/>
                </a:solidFill>
                <a:latin typeface="Times New Roman" pitchFamily="18" charset="0"/>
                <a:ea typeface="思源黑体" panose="020B0500000000000000" pitchFamily="34" charset="-122"/>
                <a:cs typeface="Times New Roman" pitchFamily="18" charset="0"/>
              </a:rPr>
              <a:t>Chương 3: Châu Phi</a:t>
            </a:r>
            <a:endParaRPr lang="zh-CN" altLang="en-US" sz="6000" b="1" dirty="0">
              <a:solidFill>
                <a:srgbClr val="FF0000"/>
              </a:solidFill>
              <a:latin typeface="Times New Roman" pitchFamily="18" charset="0"/>
              <a:ea typeface="思源黑体" panose="020B0500000000000000" pitchFamily="34" charset="-122"/>
              <a:cs typeface="Times New Roman" pitchFamily="18" charset="0"/>
            </a:endParaRPr>
          </a:p>
        </p:txBody>
      </p:sp>
      <p:sp>
        <p:nvSpPr>
          <p:cNvPr id="5" name="文本框 25"/>
          <p:cNvSpPr txBox="1"/>
          <p:nvPr/>
        </p:nvSpPr>
        <p:spPr>
          <a:xfrm>
            <a:off x="4401802" y="1633488"/>
            <a:ext cx="7651474" cy="2123630"/>
          </a:xfrm>
          <a:prstGeom prst="rect">
            <a:avLst/>
          </a:prstGeom>
          <a:noFill/>
        </p:spPr>
        <p:txBody>
          <a:bodyPr wrap="square" lIns="91412" tIns="45706" rIns="91412" bIns="45706" rtlCol="0">
            <a:spAutoFit/>
          </a:bodyPr>
          <a:lstStyle/>
          <a:p>
            <a:pPr algn="ctr" defTabSz="1218804"/>
            <a:r>
              <a:rPr lang="vi-VN" altLang="zh-CN" sz="4400" b="1" dirty="0" smtClean="0">
                <a:solidFill>
                  <a:srgbClr val="0000CC"/>
                </a:solidFill>
                <a:latin typeface="Times New Roman" pitchFamily="18" charset="0"/>
                <a:ea typeface="思源黑体" panose="020B0500000000000000" pitchFamily="34" charset="-122"/>
                <a:cs typeface="Times New Roman" pitchFamily="18" charset="0"/>
              </a:rPr>
              <a:t>Tiết 22- Bài 9: </a:t>
            </a:r>
          </a:p>
          <a:p>
            <a:pPr algn="ctr" defTabSz="1218804"/>
            <a:r>
              <a:rPr lang="vi-VN" altLang="zh-CN" sz="4400" b="1" dirty="0" smtClean="0">
                <a:solidFill>
                  <a:srgbClr val="0000CC"/>
                </a:solidFill>
                <a:latin typeface="Times New Roman" pitchFamily="18" charset="0"/>
                <a:ea typeface="思源黑体" panose="020B0500000000000000" pitchFamily="34" charset="-122"/>
                <a:cs typeface="Times New Roman" pitchFamily="18" charset="0"/>
              </a:rPr>
              <a:t>VỊ TRÍ ĐỊA LÍ, ĐẶC ĐIỂM TỰ NHIÊN CHÂU PHI</a:t>
            </a:r>
            <a:endParaRPr lang="zh-CN" altLang="en-US" sz="4400" b="1" dirty="0">
              <a:solidFill>
                <a:srgbClr val="0000CC"/>
              </a:solidFill>
              <a:latin typeface="Times New Roman" pitchFamily="18" charset="0"/>
              <a:ea typeface="思源黑体" panose="020B0500000000000000" pitchFamily="34" charset="-122"/>
              <a:cs typeface="Times New Roman" pitchFamily="18" charset="0"/>
            </a:endParaRPr>
          </a:p>
        </p:txBody>
      </p:sp>
    </p:spTree>
    <p:extLst>
      <p:ext uri="{BB962C8B-B14F-4D97-AF65-F5344CB8AC3E}">
        <p14:creationId xmlns:p14="http://schemas.microsoft.com/office/powerpoint/2010/main" val="28835923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41"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
                                        </p:tgtEl>
                                        <p:attrNameLst>
                                          <p:attrName>ppt_y</p:attrName>
                                        </p:attrNameLst>
                                      </p:cBhvr>
                                      <p:tavLst>
                                        <p:tav tm="0">
                                          <p:val>
                                            <p:strVal val="#ppt_y"/>
                                          </p:val>
                                        </p:tav>
                                        <p:tav tm="100000">
                                          <p:val>
                                            <p:strVal val="#ppt_y"/>
                                          </p:val>
                                        </p:tav>
                                      </p:tavLst>
                                    </p:anim>
                                    <p:anim calcmode="lin" valueType="num">
                                      <p:cBhvr>
                                        <p:cTn id="1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
                                        </p:tgtEl>
                                      </p:cBhvr>
                                    </p:animEffect>
                                  </p:childTnLst>
                                </p:cTn>
                              </p:par>
                              <p:par>
                                <p:cTn id="15" presetID="41" presetClass="entr" presetSubtype="0" fill="hold" grpId="0" nodeType="withEffect">
                                  <p:stCondLst>
                                    <p:cond delay="100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37B6256-D657-4866-B265-8533F34C731F}"/>
              </a:ext>
            </a:extLst>
          </p:cNvPr>
          <p:cNvSpPr/>
          <p:nvPr/>
        </p:nvSpPr>
        <p:spPr>
          <a:xfrm>
            <a:off x="0" y="0"/>
            <a:ext cx="12192000" cy="653858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8"/>
          <p:cNvSpPr/>
          <p:nvPr/>
        </p:nvSpPr>
        <p:spPr>
          <a:xfrm>
            <a:off x="-108892" y="3456520"/>
            <a:ext cx="12573598" cy="289563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82108 w 12315149"/>
              <a:gd name="connsiteY0" fmla="*/ 2052145 h 2282917"/>
              <a:gd name="connsiteX1" fmla="*/ 12139529 w 12315149"/>
              <a:gd name="connsiteY1" fmla="*/ 2064013 h 2282917"/>
              <a:gd name="connsiteX2" fmla="*/ 12158451 w 12315149"/>
              <a:gd name="connsiteY2" fmla="*/ 149342 h 2282917"/>
              <a:gd name="connsiteX3" fmla="*/ 10535086 w 12315149"/>
              <a:gd name="connsiteY3" fmla="*/ 334 h 2282917"/>
              <a:gd name="connsiteX4" fmla="*/ 9517355 w 12315149"/>
              <a:gd name="connsiteY4" fmla="*/ 304627 h 2282917"/>
              <a:gd name="connsiteX5" fmla="*/ 8108416 w 12315149"/>
              <a:gd name="connsiteY5" fmla="*/ 8468 h 2282917"/>
              <a:gd name="connsiteX6" fmla="*/ 6678130 w 12315149"/>
              <a:gd name="connsiteY6" fmla="*/ 205621 h 2282917"/>
              <a:gd name="connsiteX7" fmla="*/ 5343908 w 12315149"/>
              <a:gd name="connsiteY7" fmla="*/ 8295 h 2282917"/>
              <a:gd name="connsiteX8" fmla="*/ 3624685 w 12315149"/>
              <a:gd name="connsiteY8" fmla="*/ 370232 h 2282917"/>
              <a:gd name="connsiteX9" fmla="*/ 1885604 w 12315149"/>
              <a:gd name="connsiteY9" fmla="*/ 317006 h 2282917"/>
              <a:gd name="connsiteX10" fmla="*/ 70550 w 12315149"/>
              <a:gd name="connsiteY10" fmla="*/ 200544 h 2282917"/>
              <a:gd name="connsiteX11" fmla="*/ 82108 w 12315149"/>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99923 w 12329468"/>
              <a:gd name="connsiteY9" fmla="*/ 317006 h 2282917"/>
              <a:gd name="connsiteX10" fmla="*/ 63010 w 12329468"/>
              <a:gd name="connsiteY10" fmla="*/ 103580 h 2282917"/>
              <a:gd name="connsiteX11" fmla="*/ 96427 w 12329468"/>
              <a:gd name="connsiteY11" fmla="*/ 2052145 h 2282917"/>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6133 h 2286905"/>
              <a:gd name="connsiteX1" fmla="*/ 12153848 w 12329468"/>
              <a:gd name="connsiteY1" fmla="*/ 2068001 h 2286905"/>
              <a:gd name="connsiteX2" fmla="*/ 12172770 w 12329468"/>
              <a:gd name="connsiteY2" fmla="*/ 153330 h 2286905"/>
              <a:gd name="connsiteX3" fmla="*/ 10549405 w 12329468"/>
              <a:gd name="connsiteY3" fmla="*/ 4322 h 2286905"/>
              <a:gd name="connsiteX4" fmla="*/ 9531674 w 12329468"/>
              <a:gd name="connsiteY4" fmla="*/ 308615 h 2286905"/>
              <a:gd name="connsiteX5" fmla="*/ 8122735 w 12329468"/>
              <a:gd name="connsiteY5" fmla="*/ 12456 h 2286905"/>
              <a:gd name="connsiteX6" fmla="*/ 6692449 w 12329468"/>
              <a:gd name="connsiteY6" fmla="*/ 209609 h 2286905"/>
              <a:gd name="connsiteX7" fmla="*/ 5358227 w 12329468"/>
              <a:gd name="connsiteY7" fmla="*/ 12283 h 2286905"/>
              <a:gd name="connsiteX8" fmla="*/ 3639004 w 12329468"/>
              <a:gd name="connsiteY8" fmla="*/ 374220 h 2286905"/>
              <a:gd name="connsiteX9" fmla="*/ 1834344 w 12329468"/>
              <a:gd name="connsiteY9" fmla="*/ 21285 h 2286905"/>
              <a:gd name="connsiteX10" fmla="*/ 63010 w 12329468"/>
              <a:gd name="connsiteY10" fmla="*/ 107568 h 2286905"/>
              <a:gd name="connsiteX11" fmla="*/ 96427 w 12329468"/>
              <a:gd name="connsiteY11" fmla="*/ 2056133 h 2286905"/>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3639004 w 12329468"/>
              <a:gd name="connsiteY8" fmla="*/ 370232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73922 w 12329468"/>
              <a:gd name="connsiteY8" fmla="*/ 334973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2145 h 2282917"/>
              <a:gd name="connsiteX1" fmla="*/ 12153848 w 12329468"/>
              <a:gd name="connsiteY1" fmla="*/ 2064013 h 2282917"/>
              <a:gd name="connsiteX2" fmla="*/ 12172770 w 12329468"/>
              <a:gd name="connsiteY2" fmla="*/ 149342 h 2282917"/>
              <a:gd name="connsiteX3" fmla="*/ 10549405 w 12329468"/>
              <a:gd name="connsiteY3" fmla="*/ 334 h 2282917"/>
              <a:gd name="connsiteX4" fmla="*/ 9531674 w 12329468"/>
              <a:gd name="connsiteY4" fmla="*/ 304627 h 2282917"/>
              <a:gd name="connsiteX5" fmla="*/ 8122735 w 12329468"/>
              <a:gd name="connsiteY5" fmla="*/ 8468 h 2282917"/>
              <a:gd name="connsiteX6" fmla="*/ 6692449 w 12329468"/>
              <a:gd name="connsiteY6" fmla="*/ 205621 h 2282917"/>
              <a:gd name="connsiteX7" fmla="*/ 5358227 w 12329468"/>
              <a:gd name="connsiteY7" fmla="*/ 8295 h 2282917"/>
              <a:gd name="connsiteX8" fmla="*/ 2895783 w 12329468"/>
              <a:gd name="connsiteY8" fmla="*/ 352604 h 2282917"/>
              <a:gd name="connsiteX9" fmla="*/ 1834344 w 12329468"/>
              <a:gd name="connsiteY9" fmla="*/ 17297 h 2282917"/>
              <a:gd name="connsiteX10" fmla="*/ 63010 w 12329468"/>
              <a:gd name="connsiteY10" fmla="*/ 103580 h 2282917"/>
              <a:gd name="connsiteX11" fmla="*/ 96427 w 12329468"/>
              <a:gd name="connsiteY11" fmla="*/ 2052145 h 2282917"/>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122735 w 12329468"/>
              <a:gd name="connsiteY5" fmla="*/ 14531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531674 w 12329468"/>
              <a:gd name="connsiteY4" fmla="*/ 310690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549405 w 12329468"/>
              <a:gd name="connsiteY3" fmla="*/ 6397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356798 w 12329468"/>
              <a:gd name="connsiteY4" fmla="*/ 22254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9468"/>
              <a:gd name="connsiteY0" fmla="*/ 2058208 h 2288980"/>
              <a:gd name="connsiteX1" fmla="*/ 12153848 w 12329468"/>
              <a:gd name="connsiteY1" fmla="*/ 2070076 h 2288980"/>
              <a:gd name="connsiteX2" fmla="*/ 12172770 w 12329468"/>
              <a:gd name="connsiteY2" fmla="*/ 155405 h 2288980"/>
              <a:gd name="connsiteX3" fmla="*/ 10614983 w 12329468"/>
              <a:gd name="connsiteY3" fmla="*/ 314921 h 2288980"/>
              <a:gd name="connsiteX4" fmla="*/ 9433306 w 12329468"/>
              <a:gd name="connsiteY4" fmla="*/ 204911 h 2288980"/>
              <a:gd name="connsiteX5" fmla="*/ 8439698 w 12329468"/>
              <a:gd name="connsiteY5" fmla="*/ 420019 h 2288980"/>
              <a:gd name="connsiteX6" fmla="*/ 6692449 w 12329468"/>
              <a:gd name="connsiteY6" fmla="*/ 211684 h 2288980"/>
              <a:gd name="connsiteX7" fmla="*/ 5358227 w 12329468"/>
              <a:gd name="connsiteY7" fmla="*/ 14358 h 2288980"/>
              <a:gd name="connsiteX8" fmla="*/ 2895783 w 12329468"/>
              <a:gd name="connsiteY8" fmla="*/ 358667 h 2288980"/>
              <a:gd name="connsiteX9" fmla="*/ 1834344 w 12329468"/>
              <a:gd name="connsiteY9" fmla="*/ 23360 h 2288980"/>
              <a:gd name="connsiteX10" fmla="*/ 63010 w 12329468"/>
              <a:gd name="connsiteY10" fmla="*/ 109643 h 2288980"/>
              <a:gd name="connsiteX11" fmla="*/ 96427 w 12329468"/>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 name="connsiteX0" fmla="*/ 96427 w 12323887"/>
              <a:gd name="connsiteY0" fmla="*/ 2058208 h 2288980"/>
              <a:gd name="connsiteX1" fmla="*/ 12153848 w 12323887"/>
              <a:gd name="connsiteY1" fmla="*/ 2070076 h 2288980"/>
              <a:gd name="connsiteX2" fmla="*/ 12161841 w 12323887"/>
              <a:gd name="connsiteY2" fmla="*/ 252369 h 2288980"/>
              <a:gd name="connsiteX3" fmla="*/ 10614983 w 12323887"/>
              <a:gd name="connsiteY3" fmla="*/ 314921 h 2288980"/>
              <a:gd name="connsiteX4" fmla="*/ 9433306 w 12323887"/>
              <a:gd name="connsiteY4" fmla="*/ 204911 h 2288980"/>
              <a:gd name="connsiteX5" fmla="*/ 8439698 w 12323887"/>
              <a:gd name="connsiteY5" fmla="*/ 420019 h 2288980"/>
              <a:gd name="connsiteX6" fmla="*/ 6692449 w 12323887"/>
              <a:gd name="connsiteY6" fmla="*/ 211684 h 2288980"/>
              <a:gd name="connsiteX7" fmla="*/ 5358227 w 12323887"/>
              <a:gd name="connsiteY7" fmla="*/ 14358 h 2288980"/>
              <a:gd name="connsiteX8" fmla="*/ 2895783 w 12323887"/>
              <a:gd name="connsiteY8" fmla="*/ 358667 h 2288980"/>
              <a:gd name="connsiteX9" fmla="*/ 1834344 w 12323887"/>
              <a:gd name="connsiteY9" fmla="*/ 23360 h 2288980"/>
              <a:gd name="connsiteX10" fmla="*/ 63010 w 12323887"/>
              <a:gd name="connsiteY10" fmla="*/ 109643 h 2288980"/>
              <a:gd name="connsiteX11" fmla="*/ 96427 w 12323887"/>
              <a:gd name="connsiteY11" fmla="*/ 2058208 h 228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887" h="2288980">
                <a:moveTo>
                  <a:pt x="96427" y="2058208"/>
                </a:moveTo>
                <a:cubicBezTo>
                  <a:pt x="2104280" y="2352625"/>
                  <a:pt x="10151426" y="2374747"/>
                  <a:pt x="12153848" y="2070076"/>
                </a:cubicBezTo>
                <a:cubicBezTo>
                  <a:pt x="12382447" y="1717552"/>
                  <a:pt x="12376023" y="610163"/>
                  <a:pt x="12161841" y="252369"/>
                </a:cubicBezTo>
                <a:cubicBezTo>
                  <a:pt x="11444513" y="65892"/>
                  <a:pt x="11257221" y="202874"/>
                  <a:pt x="10614983" y="314921"/>
                </a:cubicBezTo>
                <a:cubicBezTo>
                  <a:pt x="10114340" y="392562"/>
                  <a:pt x="9945647" y="204911"/>
                  <a:pt x="9433306" y="204911"/>
                </a:cubicBezTo>
                <a:cubicBezTo>
                  <a:pt x="8910290" y="213162"/>
                  <a:pt x="8939316" y="456018"/>
                  <a:pt x="8439698" y="420019"/>
                </a:cubicBezTo>
                <a:cubicBezTo>
                  <a:pt x="7920241" y="378767"/>
                  <a:pt x="7297297" y="203432"/>
                  <a:pt x="6692449" y="211684"/>
                </a:cubicBezTo>
                <a:cubicBezTo>
                  <a:pt x="6183666" y="211683"/>
                  <a:pt x="5916286" y="46900"/>
                  <a:pt x="5358227" y="14358"/>
                </a:cubicBezTo>
                <a:cubicBezTo>
                  <a:pt x="3520928" y="-85282"/>
                  <a:pt x="3540161" y="366573"/>
                  <a:pt x="2895783" y="358667"/>
                </a:cubicBezTo>
                <a:cubicBezTo>
                  <a:pt x="2488729" y="307458"/>
                  <a:pt x="2453423" y="123710"/>
                  <a:pt x="1834344" y="23360"/>
                </a:cubicBezTo>
                <a:cubicBezTo>
                  <a:pt x="1392932" y="-6024"/>
                  <a:pt x="366431" y="263076"/>
                  <a:pt x="63010" y="109643"/>
                </a:cubicBezTo>
                <a:cubicBezTo>
                  <a:pt x="-59044" y="652003"/>
                  <a:pt x="20781" y="1452069"/>
                  <a:pt x="96427" y="2058208"/>
                </a:cubicBezTo>
                <a:close/>
              </a:path>
            </a:pathLst>
          </a:custGeom>
          <a:solidFill>
            <a:srgbClr val="CCE8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86663" y="885828"/>
            <a:ext cx="4601738" cy="4601738"/>
            <a:chOff x="3786663" y="885828"/>
            <a:chExt cx="4601738" cy="4601738"/>
          </a:xfrm>
        </p:grpSpPr>
        <p:sp>
          <p:nvSpPr>
            <p:cNvPr id="15" name="椭圆 14"/>
            <p:cNvSpPr/>
            <p:nvPr/>
          </p:nvSpPr>
          <p:spPr>
            <a:xfrm>
              <a:off x="3786663" y="885828"/>
              <a:ext cx="4601738" cy="4601738"/>
            </a:xfrm>
            <a:prstGeom prst="ellipse">
              <a:avLst/>
            </a:prstGeom>
            <a:solidFill>
              <a:schemeClr val="bg1"/>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236560" y="1335725"/>
              <a:ext cx="3701944" cy="3701944"/>
            </a:xfrm>
            <a:prstGeom prst="ellipse">
              <a:avLst/>
            </a:prstGeom>
            <a:solidFill>
              <a:srgbClr val="F3D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10049" y="1209214"/>
              <a:ext cx="3954966" cy="3954966"/>
            </a:xfrm>
            <a:prstGeom prst="ellipse">
              <a:avLst/>
            </a:prstGeom>
            <a:noFill/>
            <a:ln w="28575"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8"/>
          <p:cNvSpPr/>
          <p:nvPr/>
        </p:nvSpPr>
        <p:spPr>
          <a:xfrm>
            <a:off x="-173357" y="4396787"/>
            <a:ext cx="12643757" cy="2887963"/>
          </a:xfrm>
          <a:custGeom>
            <a:avLst/>
            <a:gdLst>
              <a:gd name="connsiteX0" fmla="*/ 0 w 12096947"/>
              <a:gd name="connsiteY0" fmla="*/ 0 h 879114"/>
              <a:gd name="connsiteX1" fmla="*/ 12096947 w 12096947"/>
              <a:gd name="connsiteY1" fmla="*/ 0 h 879114"/>
              <a:gd name="connsiteX2" fmla="*/ 12096947 w 12096947"/>
              <a:gd name="connsiteY2" fmla="*/ 879114 h 879114"/>
              <a:gd name="connsiteX3" fmla="*/ 0 w 12096947"/>
              <a:gd name="connsiteY3" fmla="*/ 879114 h 879114"/>
              <a:gd name="connsiteX4" fmla="*/ 0 w 12096947"/>
              <a:gd name="connsiteY4" fmla="*/ 0 h 879114"/>
              <a:gd name="connsiteX0" fmla="*/ 0 w 12096947"/>
              <a:gd name="connsiteY0" fmla="*/ 267 h 879381"/>
              <a:gd name="connsiteX1" fmla="*/ 1592132 w 12096947"/>
              <a:gd name="connsiteY1" fmla="*/ 0 h 879381"/>
              <a:gd name="connsiteX2" fmla="*/ 12096947 w 12096947"/>
              <a:gd name="connsiteY2" fmla="*/ 267 h 879381"/>
              <a:gd name="connsiteX3" fmla="*/ 12096947 w 12096947"/>
              <a:gd name="connsiteY3" fmla="*/ 879381 h 879381"/>
              <a:gd name="connsiteX4" fmla="*/ 0 w 12096947"/>
              <a:gd name="connsiteY4" fmla="*/ 879381 h 879381"/>
              <a:gd name="connsiteX5" fmla="*/ 0 w 12096947"/>
              <a:gd name="connsiteY5" fmla="*/ 267 h 879381"/>
              <a:gd name="connsiteX0" fmla="*/ 0 w 12096947"/>
              <a:gd name="connsiteY0" fmla="*/ 267 h 879381"/>
              <a:gd name="connsiteX1" fmla="*/ 1592132 w 12096947"/>
              <a:gd name="connsiteY1" fmla="*/ 0 h 879381"/>
              <a:gd name="connsiteX2" fmla="*/ 5701553 w 12096947"/>
              <a:gd name="connsiteY2" fmla="*/ 1 h 879381"/>
              <a:gd name="connsiteX3" fmla="*/ 12096947 w 12096947"/>
              <a:gd name="connsiteY3" fmla="*/ 267 h 879381"/>
              <a:gd name="connsiteX4" fmla="*/ 12096947 w 12096947"/>
              <a:gd name="connsiteY4" fmla="*/ 879381 h 879381"/>
              <a:gd name="connsiteX5" fmla="*/ 0 w 12096947"/>
              <a:gd name="connsiteY5" fmla="*/ 879381 h 879381"/>
              <a:gd name="connsiteX6" fmla="*/ 0 w 12096947"/>
              <a:gd name="connsiteY6" fmla="*/ 267 h 879381"/>
              <a:gd name="connsiteX0" fmla="*/ 0 w 12096947"/>
              <a:gd name="connsiteY0" fmla="*/ 150873 h 1029987"/>
              <a:gd name="connsiteX1" fmla="*/ 1592132 w 12096947"/>
              <a:gd name="connsiteY1" fmla="*/ 150606 h 1029987"/>
              <a:gd name="connsiteX2" fmla="*/ 4270786 w 12096947"/>
              <a:gd name="connsiteY2" fmla="*/ 0 h 1029987"/>
              <a:gd name="connsiteX3" fmla="*/ 12096947 w 12096947"/>
              <a:gd name="connsiteY3" fmla="*/ 150873 h 1029987"/>
              <a:gd name="connsiteX4" fmla="*/ 12096947 w 12096947"/>
              <a:gd name="connsiteY4" fmla="*/ 1029987 h 1029987"/>
              <a:gd name="connsiteX5" fmla="*/ 0 w 12096947"/>
              <a:gd name="connsiteY5" fmla="*/ 1029987 h 1029987"/>
              <a:gd name="connsiteX6" fmla="*/ 0 w 12096947"/>
              <a:gd name="connsiteY6" fmla="*/ 150873 h 1029987"/>
              <a:gd name="connsiteX0" fmla="*/ 0 w 12096947"/>
              <a:gd name="connsiteY0" fmla="*/ 193904 h 1073018"/>
              <a:gd name="connsiteX1" fmla="*/ 1538344 w 12096947"/>
              <a:gd name="connsiteY1" fmla="*/ 0 h 1073018"/>
              <a:gd name="connsiteX2" fmla="*/ 4270786 w 12096947"/>
              <a:gd name="connsiteY2" fmla="*/ 43031 h 1073018"/>
              <a:gd name="connsiteX3" fmla="*/ 12096947 w 12096947"/>
              <a:gd name="connsiteY3" fmla="*/ 193904 h 1073018"/>
              <a:gd name="connsiteX4" fmla="*/ 12096947 w 12096947"/>
              <a:gd name="connsiteY4" fmla="*/ 1073018 h 1073018"/>
              <a:gd name="connsiteX5" fmla="*/ 0 w 12096947"/>
              <a:gd name="connsiteY5" fmla="*/ 1073018 h 1073018"/>
              <a:gd name="connsiteX6" fmla="*/ 0 w 12096947"/>
              <a:gd name="connsiteY6"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6906409 w 12096947"/>
              <a:gd name="connsiteY3" fmla="*/ 96819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12096947 w 12096947"/>
              <a:gd name="connsiteY4" fmla="*/ 193904 h 1073018"/>
              <a:gd name="connsiteX5" fmla="*/ 12096947 w 12096947"/>
              <a:gd name="connsiteY5" fmla="*/ 1073018 h 1073018"/>
              <a:gd name="connsiteX6" fmla="*/ 0 w 12096947"/>
              <a:gd name="connsiteY6" fmla="*/ 1073018 h 1073018"/>
              <a:gd name="connsiteX7" fmla="*/ 0 w 12096947"/>
              <a:gd name="connsiteY7"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230061 w 12096947"/>
              <a:gd name="connsiteY4" fmla="*/ 118335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3904 h 1073018"/>
              <a:gd name="connsiteX1" fmla="*/ 1538344 w 12096947"/>
              <a:gd name="connsiteY1" fmla="*/ 0 h 1073018"/>
              <a:gd name="connsiteX2" fmla="*/ 4270786 w 12096947"/>
              <a:gd name="connsiteY2" fmla="*/ 43031 h 1073018"/>
              <a:gd name="connsiteX3" fmla="*/ 7100047 w 12096947"/>
              <a:gd name="connsiteY3" fmla="*/ 43031 h 1073018"/>
              <a:gd name="connsiteX4" fmla="*/ 9509759 w 12096947"/>
              <a:gd name="connsiteY4" fmla="*/ 215154 h 1073018"/>
              <a:gd name="connsiteX5" fmla="*/ 12096947 w 12096947"/>
              <a:gd name="connsiteY5" fmla="*/ 193904 h 1073018"/>
              <a:gd name="connsiteX6" fmla="*/ 12096947 w 12096947"/>
              <a:gd name="connsiteY6" fmla="*/ 1073018 h 1073018"/>
              <a:gd name="connsiteX7" fmla="*/ 0 w 12096947"/>
              <a:gd name="connsiteY7" fmla="*/ 1073018 h 1073018"/>
              <a:gd name="connsiteX8" fmla="*/ 0 w 12096947"/>
              <a:gd name="connsiteY8" fmla="*/ 193904 h 1073018"/>
              <a:gd name="connsiteX0" fmla="*/ 0 w 12096947"/>
              <a:gd name="connsiteY0" fmla="*/ 197065 h 1076179"/>
              <a:gd name="connsiteX1" fmla="*/ 1538344 w 12096947"/>
              <a:gd name="connsiteY1" fmla="*/ 3161 h 1076179"/>
              <a:gd name="connsiteX2" fmla="*/ 4270786 w 12096947"/>
              <a:gd name="connsiteY2" fmla="*/ 46192 h 1076179"/>
              <a:gd name="connsiteX3" fmla="*/ 7100047 w 12096947"/>
              <a:gd name="connsiteY3" fmla="*/ 46192 h 1076179"/>
              <a:gd name="connsiteX4" fmla="*/ 9509759 w 12096947"/>
              <a:gd name="connsiteY4" fmla="*/ 218315 h 1076179"/>
              <a:gd name="connsiteX5" fmla="*/ 12096947 w 12096947"/>
              <a:gd name="connsiteY5" fmla="*/ 197065 h 1076179"/>
              <a:gd name="connsiteX6" fmla="*/ 12096947 w 12096947"/>
              <a:gd name="connsiteY6" fmla="*/ 1076179 h 1076179"/>
              <a:gd name="connsiteX7" fmla="*/ 0 w 12096947"/>
              <a:gd name="connsiteY7" fmla="*/ 1076179 h 1076179"/>
              <a:gd name="connsiteX8" fmla="*/ 0 w 12096947"/>
              <a:gd name="connsiteY8" fmla="*/ 197065 h 1076179"/>
              <a:gd name="connsiteX0" fmla="*/ 0 w 12096947"/>
              <a:gd name="connsiteY0" fmla="*/ 194336 h 1073450"/>
              <a:gd name="connsiteX1" fmla="*/ 1538344 w 12096947"/>
              <a:gd name="connsiteY1" fmla="*/ 432 h 1073450"/>
              <a:gd name="connsiteX2" fmla="*/ 4270786 w 12096947"/>
              <a:gd name="connsiteY2" fmla="*/ 43463 h 1073450"/>
              <a:gd name="connsiteX3" fmla="*/ 7100047 w 12096947"/>
              <a:gd name="connsiteY3" fmla="*/ 43463 h 1073450"/>
              <a:gd name="connsiteX4" fmla="*/ 9509759 w 12096947"/>
              <a:gd name="connsiteY4" fmla="*/ 215586 h 1073450"/>
              <a:gd name="connsiteX5" fmla="*/ 12096947 w 12096947"/>
              <a:gd name="connsiteY5" fmla="*/ 194336 h 1073450"/>
              <a:gd name="connsiteX6" fmla="*/ 12096947 w 12096947"/>
              <a:gd name="connsiteY6" fmla="*/ 1073450 h 1073450"/>
              <a:gd name="connsiteX7" fmla="*/ 0 w 12096947"/>
              <a:gd name="connsiteY7" fmla="*/ 1073450 h 1073450"/>
              <a:gd name="connsiteX8" fmla="*/ 0 w 12096947"/>
              <a:gd name="connsiteY8" fmla="*/ 194336 h 1073450"/>
              <a:gd name="connsiteX0" fmla="*/ 0 w 12096947"/>
              <a:gd name="connsiteY0" fmla="*/ 193946 h 1073060"/>
              <a:gd name="connsiteX1" fmla="*/ 1538344 w 12096947"/>
              <a:gd name="connsiteY1" fmla="*/ 42 h 1073060"/>
              <a:gd name="connsiteX2" fmla="*/ 4270786 w 12096947"/>
              <a:gd name="connsiteY2" fmla="*/ 43073 h 1073060"/>
              <a:gd name="connsiteX3" fmla="*/ 7100047 w 12096947"/>
              <a:gd name="connsiteY3" fmla="*/ 43073 h 1073060"/>
              <a:gd name="connsiteX4" fmla="*/ 9509759 w 12096947"/>
              <a:gd name="connsiteY4" fmla="*/ 215196 h 1073060"/>
              <a:gd name="connsiteX5" fmla="*/ 12096947 w 12096947"/>
              <a:gd name="connsiteY5" fmla="*/ 193946 h 1073060"/>
              <a:gd name="connsiteX6" fmla="*/ 12096947 w 12096947"/>
              <a:gd name="connsiteY6" fmla="*/ 1073060 h 1073060"/>
              <a:gd name="connsiteX7" fmla="*/ 0 w 12096947"/>
              <a:gd name="connsiteY7" fmla="*/ 1073060 h 1073060"/>
              <a:gd name="connsiteX8" fmla="*/ 0 w 12096947"/>
              <a:gd name="connsiteY8" fmla="*/ 193946 h 1073060"/>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70786 w 12096947"/>
              <a:gd name="connsiteY2" fmla="*/ 0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317234 h 1196348"/>
              <a:gd name="connsiteX1" fmla="*/ 1613061 w 12096947"/>
              <a:gd name="connsiteY1" fmla="*/ 203178 h 1196348"/>
              <a:gd name="connsiteX2" fmla="*/ 4206743 w 12096947"/>
              <a:gd name="connsiteY2" fmla="*/ 216265 h 1196348"/>
              <a:gd name="connsiteX3" fmla="*/ 7100047 w 12096947"/>
              <a:gd name="connsiteY3" fmla="*/ 166361 h 1196348"/>
              <a:gd name="connsiteX4" fmla="*/ 9509759 w 12096947"/>
              <a:gd name="connsiteY4" fmla="*/ 338484 h 1196348"/>
              <a:gd name="connsiteX5" fmla="*/ 12096947 w 12096947"/>
              <a:gd name="connsiteY5" fmla="*/ 317234 h 1196348"/>
              <a:gd name="connsiteX6" fmla="*/ 12096947 w 12096947"/>
              <a:gd name="connsiteY6" fmla="*/ 1196348 h 1196348"/>
              <a:gd name="connsiteX7" fmla="*/ 0 w 12096947"/>
              <a:gd name="connsiteY7" fmla="*/ 1196348 h 1196348"/>
              <a:gd name="connsiteX8" fmla="*/ 0 w 12096947"/>
              <a:gd name="connsiteY8" fmla="*/ 317234 h 1196348"/>
              <a:gd name="connsiteX0" fmla="*/ 0 w 12096947"/>
              <a:gd name="connsiteY0" fmla="*/ 202582 h 1081696"/>
              <a:gd name="connsiteX1" fmla="*/ 1613061 w 12096947"/>
              <a:gd name="connsiteY1" fmla="*/ 88526 h 1081696"/>
              <a:gd name="connsiteX2" fmla="*/ 4206743 w 12096947"/>
              <a:gd name="connsiteY2" fmla="*/ 101613 h 1081696"/>
              <a:gd name="connsiteX3" fmla="*/ 7100047 w 12096947"/>
              <a:gd name="connsiteY3" fmla="*/ 51709 h 1081696"/>
              <a:gd name="connsiteX4" fmla="*/ 9509759 w 12096947"/>
              <a:gd name="connsiteY4" fmla="*/ 223832 h 1081696"/>
              <a:gd name="connsiteX5" fmla="*/ 12096947 w 12096947"/>
              <a:gd name="connsiteY5" fmla="*/ 202582 h 1081696"/>
              <a:gd name="connsiteX6" fmla="*/ 12096947 w 12096947"/>
              <a:gd name="connsiteY6" fmla="*/ 1081696 h 1081696"/>
              <a:gd name="connsiteX7" fmla="*/ 0 w 12096947"/>
              <a:gd name="connsiteY7" fmla="*/ 1081696 h 1081696"/>
              <a:gd name="connsiteX8" fmla="*/ 0 w 12096947"/>
              <a:gd name="connsiteY8" fmla="*/ 202582 h 1081696"/>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50873 h 1029987"/>
              <a:gd name="connsiteX1" fmla="*/ 1613061 w 12096947"/>
              <a:gd name="connsiteY1" fmla="*/ 36817 h 1029987"/>
              <a:gd name="connsiteX2" fmla="*/ 4206743 w 12096947"/>
              <a:gd name="connsiteY2" fmla="*/ 49904 h 1029987"/>
              <a:gd name="connsiteX3" fmla="*/ 7100047 w 12096947"/>
              <a:gd name="connsiteY3" fmla="*/ 0 h 1029987"/>
              <a:gd name="connsiteX4" fmla="*/ 9509759 w 12096947"/>
              <a:gd name="connsiteY4" fmla="*/ 172123 h 1029987"/>
              <a:gd name="connsiteX5" fmla="*/ 12096947 w 12096947"/>
              <a:gd name="connsiteY5" fmla="*/ 150873 h 1029987"/>
              <a:gd name="connsiteX6" fmla="*/ 12096947 w 12096947"/>
              <a:gd name="connsiteY6" fmla="*/ 1029987 h 1029987"/>
              <a:gd name="connsiteX7" fmla="*/ 0 w 12096947"/>
              <a:gd name="connsiteY7" fmla="*/ 1029987 h 1029987"/>
              <a:gd name="connsiteX8" fmla="*/ 0 w 12096947"/>
              <a:gd name="connsiteY8" fmla="*/ 150873 h 1029987"/>
              <a:gd name="connsiteX0" fmla="*/ 0 w 12096947"/>
              <a:gd name="connsiteY0" fmla="*/ 163742 h 1042856"/>
              <a:gd name="connsiteX1" fmla="*/ 1613061 w 12096947"/>
              <a:gd name="connsiteY1" fmla="*/ 49686 h 1042856"/>
              <a:gd name="connsiteX2" fmla="*/ 4206743 w 12096947"/>
              <a:gd name="connsiteY2" fmla="*/ 62773 h 1042856"/>
              <a:gd name="connsiteX3" fmla="*/ 7100047 w 12096947"/>
              <a:gd name="connsiteY3" fmla="*/ 12869 h 1042856"/>
              <a:gd name="connsiteX4" fmla="*/ 9509759 w 12096947"/>
              <a:gd name="connsiteY4" fmla="*/ 184992 h 1042856"/>
              <a:gd name="connsiteX5" fmla="*/ 12096947 w 12096947"/>
              <a:gd name="connsiteY5" fmla="*/ 163742 h 1042856"/>
              <a:gd name="connsiteX6" fmla="*/ 12096947 w 12096947"/>
              <a:gd name="connsiteY6" fmla="*/ 1042856 h 1042856"/>
              <a:gd name="connsiteX7" fmla="*/ 0 w 12096947"/>
              <a:gd name="connsiteY7" fmla="*/ 1042856 h 1042856"/>
              <a:gd name="connsiteX8" fmla="*/ 0 w 12096947"/>
              <a:gd name="connsiteY8" fmla="*/ 163742 h 1042856"/>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9370 h 1048484"/>
              <a:gd name="connsiteX1" fmla="*/ 1613061 w 12096947"/>
              <a:gd name="connsiteY1" fmla="*/ 55314 h 1048484"/>
              <a:gd name="connsiteX2" fmla="*/ 4206743 w 12096947"/>
              <a:gd name="connsiteY2" fmla="*/ 68401 h 1048484"/>
              <a:gd name="connsiteX3" fmla="*/ 7100047 w 12096947"/>
              <a:gd name="connsiteY3" fmla="*/ 18497 h 1048484"/>
              <a:gd name="connsiteX4" fmla="*/ 9509759 w 12096947"/>
              <a:gd name="connsiteY4" fmla="*/ 190620 h 1048484"/>
              <a:gd name="connsiteX5" fmla="*/ 12096947 w 12096947"/>
              <a:gd name="connsiteY5" fmla="*/ 169370 h 1048484"/>
              <a:gd name="connsiteX6" fmla="*/ 12096947 w 12096947"/>
              <a:gd name="connsiteY6" fmla="*/ 1048484 h 1048484"/>
              <a:gd name="connsiteX7" fmla="*/ 0 w 12096947"/>
              <a:gd name="connsiteY7" fmla="*/ 1048484 h 1048484"/>
              <a:gd name="connsiteX8" fmla="*/ 0 w 12096947"/>
              <a:gd name="connsiteY8" fmla="*/ 169370 h 104848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96947 w 12096947"/>
              <a:gd name="connsiteY5" fmla="*/ 168710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710 h 1047824"/>
              <a:gd name="connsiteX1" fmla="*/ 1613061 w 12096947"/>
              <a:gd name="connsiteY1" fmla="*/ 54654 h 1047824"/>
              <a:gd name="connsiteX2" fmla="*/ 4206743 w 12096947"/>
              <a:gd name="connsiteY2" fmla="*/ 67741 h 1047824"/>
              <a:gd name="connsiteX3" fmla="*/ 7100047 w 12096947"/>
              <a:gd name="connsiteY3" fmla="*/ 17837 h 1047824"/>
              <a:gd name="connsiteX4" fmla="*/ 9509759 w 12096947"/>
              <a:gd name="connsiteY4" fmla="*/ 189960 h 1047824"/>
              <a:gd name="connsiteX5" fmla="*/ 12086273 w 12096947"/>
              <a:gd name="connsiteY5" fmla="*/ 248557 h 1047824"/>
              <a:gd name="connsiteX6" fmla="*/ 12096947 w 12096947"/>
              <a:gd name="connsiteY6" fmla="*/ 1047824 h 1047824"/>
              <a:gd name="connsiteX7" fmla="*/ 0 w 12096947"/>
              <a:gd name="connsiteY7" fmla="*/ 1047824 h 1047824"/>
              <a:gd name="connsiteX8" fmla="*/ 0 w 12096947"/>
              <a:gd name="connsiteY8" fmla="*/ 168710 h 104782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2086273 w 12096947"/>
              <a:gd name="connsiteY5" fmla="*/ 248717 h 1047984"/>
              <a:gd name="connsiteX6" fmla="*/ 12096947 w 12096947"/>
              <a:gd name="connsiteY6" fmla="*/ 1047984 h 1047984"/>
              <a:gd name="connsiteX7" fmla="*/ 0 w 12096947"/>
              <a:gd name="connsiteY7" fmla="*/ 1047984 h 1047984"/>
              <a:gd name="connsiteX8" fmla="*/ 0 w 12096947"/>
              <a:gd name="connsiteY8"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524345 w 12096947"/>
              <a:gd name="connsiteY5" fmla="*/ 311943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0 w 12096947"/>
              <a:gd name="connsiteY8" fmla="*/ 1047984 h 1047984"/>
              <a:gd name="connsiteX9" fmla="*/ 0 w 12096947"/>
              <a:gd name="connsiteY9"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1750499 w 12096947"/>
              <a:gd name="connsiteY8" fmla="*/ 1030352 h 1047984"/>
              <a:gd name="connsiteX9" fmla="*/ 0 w 12096947"/>
              <a:gd name="connsiteY9" fmla="*/ 1047984 h 1047984"/>
              <a:gd name="connsiteX10" fmla="*/ 0 w 12096947"/>
              <a:gd name="connsiteY10" fmla="*/ 168870 h 1047984"/>
              <a:gd name="connsiteX0" fmla="*/ 0 w 12096947"/>
              <a:gd name="connsiteY0" fmla="*/ 168870 h 1047984"/>
              <a:gd name="connsiteX1" fmla="*/ 1613061 w 12096947"/>
              <a:gd name="connsiteY1" fmla="*/ 54814 h 1047984"/>
              <a:gd name="connsiteX2" fmla="*/ 4206743 w 12096947"/>
              <a:gd name="connsiteY2" fmla="*/ 67901 h 1047984"/>
              <a:gd name="connsiteX3" fmla="*/ 7100047 w 12096947"/>
              <a:gd name="connsiteY3" fmla="*/ 17997 h 1047984"/>
              <a:gd name="connsiteX4" fmla="*/ 9509759 w 12096947"/>
              <a:gd name="connsiteY4" fmla="*/ 190120 h 1047984"/>
              <a:gd name="connsiteX5" fmla="*/ 10470975 w 12096947"/>
              <a:gd name="connsiteY5" fmla="*/ 371829 h 1047984"/>
              <a:gd name="connsiteX6" fmla="*/ 12086273 w 12096947"/>
              <a:gd name="connsiteY6" fmla="*/ 248717 h 1047984"/>
              <a:gd name="connsiteX7" fmla="*/ 12096947 w 12096947"/>
              <a:gd name="connsiteY7" fmla="*/ 1047984 h 1047984"/>
              <a:gd name="connsiteX8" fmla="*/ 3714474 w 12096947"/>
              <a:gd name="connsiteY8" fmla="*/ 1030352 h 1047984"/>
              <a:gd name="connsiteX9" fmla="*/ 1750499 w 12096947"/>
              <a:gd name="connsiteY9" fmla="*/ 1030352 h 1047984"/>
              <a:gd name="connsiteX10" fmla="*/ 0 w 12096947"/>
              <a:gd name="connsiteY10" fmla="*/ 1047984 h 1047984"/>
              <a:gd name="connsiteX11" fmla="*/ 0 w 12096947"/>
              <a:gd name="connsiteY11" fmla="*/ 168870 h 1047984"/>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3607737 w 12096947"/>
              <a:gd name="connsiteY8" fmla="*/ 1141737 h 1141737"/>
              <a:gd name="connsiteX9" fmla="*/ 1750499 w 12096947"/>
              <a:gd name="connsiteY9" fmla="*/ 1030352 h 1141737"/>
              <a:gd name="connsiteX10" fmla="*/ 0 w 12096947"/>
              <a:gd name="connsiteY10" fmla="*/ 1047984 h 1141737"/>
              <a:gd name="connsiteX11" fmla="*/ 0 w 12096947"/>
              <a:gd name="connsiteY11"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799196 w 12096947"/>
              <a:gd name="connsiteY8" fmla="*/ 1104608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6660437 w 12096947"/>
              <a:gd name="connsiteY8" fmla="*/ 943719 h 1141737"/>
              <a:gd name="connsiteX9" fmla="*/ 3607737 w 12096947"/>
              <a:gd name="connsiteY9" fmla="*/ 1141737 h 1141737"/>
              <a:gd name="connsiteX10" fmla="*/ 1750499 w 12096947"/>
              <a:gd name="connsiteY10" fmla="*/ 1030352 h 1141737"/>
              <a:gd name="connsiteX11" fmla="*/ 0 w 12096947"/>
              <a:gd name="connsiteY11" fmla="*/ 1047984 h 1141737"/>
              <a:gd name="connsiteX12" fmla="*/ 0 w 12096947"/>
              <a:gd name="connsiteY12"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005600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41737"/>
              <a:gd name="connsiteX1" fmla="*/ 1613061 w 12096947"/>
              <a:gd name="connsiteY1" fmla="*/ 54814 h 1141737"/>
              <a:gd name="connsiteX2" fmla="*/ 4206743 w 12096947"/>
              <a:gd name="connsiteY2" fmla="*/ 67901 h 1141737"/>
              <a:gd name="connsiteX3" fmla="*/ 7100047 w 12096947"/>
              <a:gd name="connsiteY3" fmla="*/ 17997 h 1141737"/>
              <a:gd name="connsiteX4" fmla="*/ 9509759 w 12096947"/>
              <a:gd name="connsiteY4" fmla="*/ 190120 h 1141737"/>
              <a:gd name="connsiteX5" fmla="*/ 10470975 w 12096947"/>
              <a:gd name="connsiteY5" fmla="*/ 371829 h 1141737"/>
              <a:gd name="connsiteX6" fmla="*/ 12086273 w 12096947"/>
              <a:gd name="connsiteY6" fmla="*/ 248717 h 1141737"/>
              <a:gd name="connsiteX7" fmla="*/ 12096947 w 12096947"/>
              <a:gd name="connsiteY7" fmla="*/ 1047984 h 1141737"/>
              <a:gd name="connsiteX8" fmla="*/ 9446294 w 12096947"/>
              <a:gd name="connsiteY8" fmla="*/ 1104608 h 1141737"/>
              <a:gd name="connsiteX9" fmla="*/ 6660437 w 12096947"/>
              <a:gd name="connsiteY9" fmla="*/ 943719 h 1141737"/>
              <a:gd name="connsiteX10" fmla="*/ 3607737 w 12096947"/>
              <a:gd name="connsiteY10" fmla="*/ 1141737 h 1141737"/>
              <a:gd name="connsiteX11" fmla="*/ 1750499 w 12096947"/>
              <a:gd name="connsiteY11" fmla="*/ 1030352 h 1141737"/>
              <a:gd name="connsiteX12" fmla="*/ 0 w 12096947"/>
              <a:gd name="connsiteY12" fmla="*/ 1047984 h 1141737"/>
              <a:gd name="connsiteX13" fmla="*/ 0 w 12096947"/>
              <a:gd name="connsiteY13" fmla="*/ 168870 h 1141737"/>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50499 w 12096947"/>
              <a:gd name="connsiteY11" fmla="*/ 1030352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6660437 w 12096947"/>
              <a:gd name="connsiteY9" fmla="*/ 943719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607737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178865"/>
              <a:gd name="connsiteX1" fmla="*/ 1613061 w 12096947"/>
              <a:gd name="connsiteY1" fmla="*/ 54814 h 1178865"/>
              <a:gd name="connsiteX2" fmla="*/ 4206743 w 12096947"/>
              <a:gd name="connsiteY2" fmla="*/ 67901 h 1178865"/>
              <a:gd name="connsiteX3" fmla="*/ 7100047 w 12096947"/>
              <a:gd name="connsiteY3" fmla="*/ 17997 h 1178865"/>
              <a:gd name="connsiteX4" fmla="*/ 9509759 w 12096947"/>
              <a:gd name="connsiteY4" fmla="*/ 190120 h 1178865"/>
              <a:gd name="connsiteX5" fmla="*/ 10470975 w 12096947"/>
              <a:gd name="connsiteY5" fmla="*/ 371829 h 1178865"/>
              <a:gd name="connsiteX6" fmla="*/ 12086273 w 12096947"/>
              <a:gd name="connsiteY6" fmla="*/ 248717 h 1178865"/>
              <a:gd name="connsiteX7" fmla="*/ 12096947 w 12096947"/>
              <a:gd name="connsiteY7" fmla="*/ 1047984 h 1178865"/>
              <a:gd name="connsiteX8" fmla="*/ 9446294 w 12096947"/>
              <a:gd name="connsiteY8" fmla="*/ 1104608 h 1178865"/>
              <a:gd name="connsiteX9" fmla="*/ 5059371 w 12096947"/>
              <a:gd name="connsiteY9" fmla="*/ 659070 h 1178865"/>
              <a:gd name="connsiteX10" fmla="*/ 3511673 w 12096947"/>
              <a:gd name="connsiteY10" fmla="*/ 1178865 h 1178865"/>
              <a:gd name="connsiteX11" fmla="*/ 1793195 w 12096947"/>
              <a:gd name="connsiteY11" fmla="*/ 1067481 h 1178865"/>
              <a:gd name="connsiteX12" fmla="*/ 0 w 12096947"/>
              <a:gd name="connsiteY12" fmla="*/ 1047984 h 1178865"/>
              <a:gd name="connsiteX13" fmla="*/ 0 w 12096947"/>
              <a:gd name="connsiteY13" fmla="*/ 168870 h 1178865"/>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059371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46294 w 12096947"/>
              <a:gd name="connsiteY8" fmla="*/ 1104608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6585721 w 12096947"/>
              <a:gd name="connsiteY8" fmla="*/ 956096 h 1201656"/>
              <a:gd name="connsiteX9" fmla="*/ 5251499 w 12096947"/>
              <a:gd name="connsiteY9" fmla="*/ 659070 h 1201656"/>
              <a:gd name="connsiteX10" fmla="*/ 3511673 w 12096947"/>
              <a:gd name="connsiteY10" fmla="*/ 1178865 h 1201656"/>
              <a:gd name="connsiteX11" fmla="*/ 1793195 w 12096947"/>
              <a:gd name="connsiteY11" fmla="*/ 1067481 h 1201656"/>
              <a:gd name="connsiteX12" fmla="*/ 0 w 12096947"/>
              <a:gd name="connsiteY12" fmla="*/ 1047984 h 1201656"/>
              <a:gd name="connsiteX13" fmla="*/ 0 w 12096947"/>
              <a:gd name="connsiteY13"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328882 w 12096947"/>
              <a:gd name="connsiteY8" fmla="*/ 1017974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8016007 w 12096947"/>
              <a:gd name="connsiteY8" fmla="*/ 634317 h 1201656"/>
              <a:gd name="connsiteX9" fmla="*/ 6585721 w 12096947"/>
              <a:gd name="connsiteY9" fmla="*/ 956096 h 1201656"/>
              <a:gd name="connsiteX10" fmla="*/ 5251499 w 12096947"/>
              <a:gd name="connsiteY10" fmla="*/ 659070 h 1201656"/>
              <a:gd name="connsiteX11" fmla="*/ 3511673 w 12096947"/>
              <a:gd name="connsiteY11" fmla="*/ 1178865 h 1201656"/>
              <a:gd name="connsiteX12" fmla="*/ 1793195 w 12096947"/>
              <a:gd name="connsiteY12" fmla="*/ 1067481 h 1201656"/>
              <a:gd name="connsiteX13" fmla="*/ 0 w 12096947"/>
              <a:gd name="connsiteY13" fmla="*/ 1047984 h 1201656"/>
              <a:gd name="connsiteX14" fmla="*/ 0 w 12096947"/>
              <a:gd name="connsiteY14"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342891 w 12096947"/>
              <a:gd name="connsiteY8" fmla="*/ 881838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9424946 w 12096947"/>
              <a:gd name="connsiteY8" fmla="*/ 1055102 h 1201656"/>
              <a:gd name="connsiteX9" fmla="*/ 8016007 w 12096947"/>
              <a:gd name="connsiteY9" fmla="*/ 634317 h 1201656"/>
              <a:gd name="connsiteX10" fmla="*/ 6585721 w 12096947"/>
              <a:gd name="connsiteY10" fmla="*/ 956096 h 1201656"/>
              <a:gd name="connsiteX11" fmla="*/ 5251499 w 12096947"/>
              <a:gd name="connsiteY11" fmla="*/ 659070 h 1201656"/>
              <a:gd name="connsiteX12" fmla="*/ 3511673 w 12096947"/>
              <a:gd name="connsiteY12" fmla="*/ 1178865 h 1201656"/>
              <a:gd name="connsiteX13" fmla="*/ 1793195 w 12096947"/>
              <a:gd name="connsiteY13" fmla="*/ 1067481 h 1201656"/>
              <a:gd name="connsiteX14" fmla="*/ 0 w 12096947"/>
              <a:gd name="connsiteY14" fmla="*/ 1047984 h 1201656"/>
              <a:gd name="connsiteX15" fmla="*/ 0 w 12096947"/>
              <a:gd name="connsiteY15"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791189 w 12096947"/>
              <a:gd name="connsiteY8" fmla="*/ 1055102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1047984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201656"/>
              <a:gd name="connsiteX1" fmla="*/ 1613061 w 12096947"/>
              <a:gd name="connsiteY1" fmla="*/ 54814 h 1201656"/>
              <a:gd name="connsiteX2" fmla="*/ 4206743 w 12096947"/>
              <a:gd name="connsiteY2" fmla="*/ 67901 h 1201656"/>
              <a:gd name="connsiteX3" fmla="*/ 7100047 w 12096947"/>
              <a:gd name="connsiteY3" fmla="*/ 17997 h 1201656"/>
              <a:gd name="connsiteX4" fmla="*/ 9509759 w 12096947"/>
              <a:gd name="connsiteY4" fmla="*/ 190120 h 1201656"/>
              <a:gd name="connsiteX5" fmla="*/ 10470975 w 12096947"/>
              <a:gd name="connsiteY5" fmla="*/ 371829 h 1201656"/>
              <a:gd name="connsiteX6" fmla="*/ 12086273 w 12096947"/>
              <a:gd name="connsiteY6" fmla="*/ 248717 h 1201656"/>
              <a:gd name="connsiteX7" fmla="*/ 12096947 w 12096947"/>
              <a:gd name="connsiteY7" fmla="*/ 849967 h 1201656"/>
              <a:gd name="connsiteX8" fmla="*/ 10545692 w 12096947"/>
              <a:gd name="connsiteY8" fmla="*/ 609566 h 1201656"/>
              <a:gd name="connsiteX9" fmla="*/ 9424946 w 12096947"/>
              <a:gd name="connsiteY9" fmla="*/ 1055102 h 1201656"/>
              <a:gd name="connsiteX10" fmla="*/ 8016007 w 12096947"/>
              <a:gd name="connsiteY10" fmla="*/ 634317 h 1201656"/>
              <a:gd name="connsiteX11" fmla="*/ 6585721 w 12096947"/>
              <a:gd name="connsiteY11" fmla="*/ 956096 h 1201656"/>
              <a:gd name="connsiteX12" fmla="*/ 5251499 w 12096947"/>
              <a:gd name="connsiteY12" fmla="*/ 659070 h 1201656"/>
              <a:gd name="connsiteX13" fmla="*/ 3511673 w 12096947"/>
              <a:gd name="connsiteY13" fmla="*/ 1178865 h 1201656"/>
              <a:gd name="connsiteX14" fmla="*/ 1793195 w 12096947"/>
              <a:gd name="connsiteY14" fmla="*/ 1067481 h 1201656"/>
              <a:gd name="connsiteX15" fmla="*/ 0 w 12096947"/>
              <a:gd name="connsiteY15" fmla="*/ 1047984 h 1201656"/>
              <a:gd name="connsiteX16" fmla="*/ 0 w 12096947"/>
              <a:gd name="connsiteY16" fmla="*/ 168870 h 1201656"/>
              <a:gd name="connsiteX0" fmla="*/ 0 w 12096947"/>
              <a:gd name="connsiteY0" fmla="*/ 168870 h 1179078"/>
              <a:gd name="connsiteX1" fmla="*/ 1613061 w 12096947"/>
              <a:gd name="connsiteY1" fmla="*/ 54814 h 1179078"/>
              <a:gd name="connsiteX2" fmla="*/ 4206743 w 12096947"/>
              <a:gd name="connsiteY2" fmla="*/ 67901 h 1179078"/>
              <a:gd name="connsiteX3" fmla="*/ 7100047 w 12096947"/>
              <a:gd name="connsiteY3" fmla="*/ 17997 h 1179078"/>
              <a:gd name="connsiteX4" fmla="*/ 9509759 w 12096947"/>
              <a:gd name="connsiteY4" fmla="*/ 190120 h 1179078"/>
              <a:gd name="connsiteX5" fmla="*/ 10470975 w 12096947"/>
              <a:gd name="connsiteY5" fmla="*/ 371829 h 1179078"/>
              <a:gd name="connsiteX6" fmla="*/ 12086273 w 12096947"/>
              <a:gd name="connsiteY6" fmla="*/ 248717 h 1179078"/>
              <a:gd name="connsiteX7" fmla="*/ 12096947 w 12096947"/>
              <a:gd name="connsiteY7" fmla="*/ 849967 h 1179078"/>
              <a:gd name="connsiteX8" fmla="*/ 10545692 w 12096947"/>
              <a:gd name="connsiteY8" fmla="*/ 609566 h 1179078"/>
              <a:gd name="connsiteX9" fmla="*/ 9424946 w 12096947"/>
              <a:gd name="connsiteY9" fmla="*/ 1055102 h 1179078"/>
              <a:gd name="connsiteX10" fmla="*/ 8016007 w 12096947"/>
              <a:gd name="connsiteY10" fmla="*/ 634317 h 1179078"/>
              <a:gd name="connsiteX11" fmla="*/ 6585721 w 12096947"/>
              <a:gd name="connsiteY11" fmla="*/ 956096 h 1179078"/>
              <a:gd name="connsiteX12" fmla="*/ 5251499 w 12096947"/>
              <a:gd name="connsiteY12" fmla="*/ 659070 h 1179078"/>
              <a:gd name="connsiteX13" fmla="*/ 3511673 w 12096947"/>
              <a:gd name="connsiteY13" fmla="*/ 1178865 h 1179078"/>
              <a:gd name="connsiteX14" fmla="*/ 1793195 w 12096947"/>
              <a:gd name="connsiteY14" fmla="*/ 1067481 h 1179078"/>
              <a:gd name="connsiteX15" fmla="*/ 0 w 12096947"/>
              <a:gd name="connsiteY15" fmla="*/ 1047984 h 1179078"/>
              <a:gd name="connsiteX16" fmla="*/ 0 w 12096947"/>
              <a:gd name="connsiteY16" fmla="*/ 168870 h 1179078"/>
              <a:gd name="connsiteX0" fmla="*/ 0 w 12096947"/>
              <a:gd name="connsiteY0" fmla="*/ 168870 h 1120951"/>
              <a:gd name="connsiteX1" fmla="*/ 1613061 w 12096947"/>
              <a:gd name="connsiteY1" fmla="*/ 54814 h 1120951"/>
              <a:gd name="connsiteX2" fmla="*/ 4206743 w 12096947"/>
              <a:gd name="connsiteY2" fmla="*/ 67901 h 1120951"/>
              <a:gd name="connsiteX3" fmla="*/ 7100047 w 12096947"/>
              <a:gd name="connsiteY3" fmla="*/ 17997 h 1120951"/>
              <a:gd name="connsiteX4" fmla="*/ 9509759 w 12096947"/>
              <a:gd name="connsiteY4" fmla="*/ 190120 h 1120951"/>
              <a:gd name="connsiteX5" fmla="*/ 10470975 w 12096947"/>
              <a:gd name="connsiteY5" fmla="*/ 371829 h 1120951"/>
              <a:gd name="connsiteX6" fmla="*/ 12086273 w 12096947"/>
              <a:gd name="connsiteY6" fmla="*/ 248717 h 1120951"/>
              <a:gd name="connsiteX7" fmla="*/ 12096947 w 12096947"/>
              <a:gd name="connsiteY7" fmla="*/ 849967 h 1120951"/>
              <a:gd name="connsiteX8" fmla="*/ 10545692 w 12096947"/>
              <a:gd name="connsiteY8" fmla="*/ 609566 h 1120951"/>
              <a:gd name="connsiteX9" fmla="*/ 9424946 w 12096947"/>
              <a:gd name="connsiteY9" fmla="*/ 1055102 h 1120951"/>
              <a:gd name="connsiteX10" fmla="*/ 8016007 w 12096947"/>
              <a:gd name="connsiteY10" fmla="*/ 634317 h 1120951"/>
              <a:gd name="connsiteX11" fmla="*/ 6585721 w 12096947"/>
              <a:gd name="connsiteY11" fmla="*/ 956096 h 1120951"/>
              <a:gd name="connsiteX12" fmla="*/ 5251499 w 12096947"/>
              <a:gd name="connsiteY12" fmla="*/ 659070 h 1120951"/>
              <a:gd name="connsiteX13" fmla="*/ 3532276 w 12096947"/>
              <a:gd name="connsiteY13" fmla="*/ 1120707 h 1120951"/>
              <a:gd name="connsiteX14" fmla="*/ 1793195 w 12096947"/>
              <a:gd name="connsiteY14" fmla="*/ 1067481 h 1120951"/>
              <a:gd name="connsiteX15" fmla="*/ 0 w 12096947"/>
              <a:gd name="connsiteY15" fmla="*/ 1047984 h 1120951"/>
              <a:gd name="connsiteX16" fmla="*/ 0 w 12096947"/>
              <a:gd name="connsiteY16" fmla="*/ 168870 h 1120951"/>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7953"/>
              <a:gd name="connsiteX1" fmla="*/ 1613061 w 12096947"/>
              <a:gd name="connsiteY1" fmla="*/ 54814 h 1127953"/>
              <a:gd name="connsiteX2" fmla="*/ 4206743 w 12096947"/>
              <a:gd name="connsiteY2" fmla="*/ 67901 h 1127953"/>
              <a:gd name="connsiteX3" fmla="*/ 7100047 w 12096947"/>
              <a:gd name="connsiteY3" fmla="*/ 17997 h 1127953"/>
              <a:gd name="connsiteX4" fmla="*/ 9509759 w 12096947"/>
              <a:gd name="connsiteY4" fmla="*/ 190120 h 1127953"/>
              <a:gd name="connsiteX5" fmla="*/ 10470975 w 12096947"/>
              <a:gd name="connsiteY5" fmla="*/ 371829 h 1127953"/>
              <a:gd name="connsiteX6" fmla="*/ 12086273 w 12096947"/>
              <a:gd name="connsiteY6" fmla="*/ 248717 h 1127953"/>
              <a:gd name="connsiteX7" fmla="*/ 12096947 w 12096947"/>
              <a:gd name="connsiteY7" fmla="*/ 849967 h 1127953"/>
              <a:gd name="connsiteX8" fmla="*/ 10545692 w 12096947"/>
              <a:gd name="connsiteY8" fmla="*/ 609566 h 1127953"/>
              <a:gd name="connsiteX9" fmla="*/ 9424946 w 12096947"/>
              <a:gd name="connsiteY9" fmla="*/ 1055102 h 1127953"/>
              <a:gd name="connsiteX10" fmla="*/ 8016007 w 12096947"/>
              <a:gd name="connsiteY10" fmla="*/ 634317 h 1127953"/>
              <a:gd name="connsiteX11" fmla="*/ 6585721 w 12096947"/>
              <a:gd name="connsiteY11" fmla="*/ 956096 h 1127953"/>
              <a:gd name="connsiteX12" fmla="*/ 5251499 w 12096947"/>
              <a:gd name="connsiteY12" fmla="*/ 659070 h 1127953"/>
              <a:gd name="connsiteX13" fmla="*/ 3532276 w 12096947"/>
              <a:gd name="connsiteY13" fmla="*/ 1120707 h 1127953"/>
              <a:gd name="connsiteX14" fmla="*/ 1793195 w 12096947"/>
              <a:gd name="connsiteY14" fmla="*/ 1067481 h 1127953"/>
              <a:gd name="connsiteX15" fmla="*/ 0 w 12096947"/>
              <a:gd name="connsiteY15" fmla="*/ 1047984 h 1127953"/>
              <a:gd name="connsiteX16" fmla="*/ 0 w 12096947"/>
              <a:gd name="connsiteY16" fmla="*/ 168870 h 1127953"/>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9738"/>
              <a:gd name="connsiteX1" fmla="*/ 1613061 w 12096947"/>
              <a:gd name="connsiteY1" fmla="*/ 54814 h 1129738"/>
              <a:gd name="connsiteX2" fmla="*/ 4206743 w 12096947"/>
              <a:gd name="connsiteY2" fmla="*/ 67901 h 1129738"/>
              <a:gd name="connsiteX3" fmla="*/ 7100047 w 12096947"/>
              <a:gd name="connsiteY3" fmla="*/ 17997 h 1129738"/>
              <a:gd name="connsiteX4" fmla="*/ 9509759 w 12096947"/>
              <a:gd name="connsiteY4" fmla="*/ 190120 h 1129738"/>
              <a:gd name="connsiteX5" fmla="*/ 10470975 w 12096947"/>
              <a:gd name="connsiteY5" fmla="*/ 371829 h 1129738"/>
              <a:gd name="connsiteX6" fmla="*/ 12086273 w 12096947"/>
              <a:gd name="connsiteY6" fmla="*/ 248717 h 1129738"/>
              <a:gd name="connsiteX7" fmla="*/ 12096947 w 12096947"/>
              <a:gd name="connsiteY7" fmla="*/ 849967 h 1129738"/>
              <a:gd name="connsiteX8" fmla="*/ 10545692 w 12096947"/>
              <a:gd name="connsiteY8" fmla="*/ 609566 h 1129738"/>
              <a:gd name="connsiteX9" fmla="*/ 9424946 w 12096947"/>
              <a:gd name="connsiteY9" fmla="*/ 1055102 h 1129738"/>
              <a:gd name="connsiteX10" fmla="*/ 8016007 w 12096947"/>
              <a:gd name="connsiteY10" fmla="*/ 634317 h 1129738"/>
              <a:gd name="connsiteX11" fmla="*/ 6585721 w 12096947"/>
              <a:gd name="connsiteY11" fmla="*/ 956096 h 1129738"/>
              <a:gd name="connsiteX12" fmla="*/ 5251499 w 12096947"/>
              <a:gd name="connsiteY12" fmla="*/ 758770 h 1129738"/>
              <a:gd name="connsiteX13" fmla="*/ 3532276 w 12096947"/>
              <a:gd name="connsiteY13" fmla="*/ 1120707 h 1129738"/>
              <a:gd name="connsiteX14" fmla="*/ 1793195 w 12096947"/>
              <a:gd name="connsiteY14" fmla="*/ 1067481 h 1129738"/>
              <a:gd name="connsiteX15" fmla="*/ 0 w 12096947"/>
              <a:gd name="connsiteY15" fmla="*/ 1047984 h 1129738"/>
              <a:gd name="connsiteX16" fmla="*/ 0 w 12096947"/>
              <a:gd name="connsiteY16" fmla="*/ 168870 h 1129738"/>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634317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45692 w 12096947"/>
              <a:gd name="connsiteY8" fmla="*/ 609566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555994 w 12096947"/>
              <a:gd name="connsiteY8" fmla="*/ 725883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96947"/>
              <a:gd name="connsiteY0" fmla="*/ 168870 h 1127760"/>
              <a:gd name="connsiteX1" fmla="*/ 1613061 w 12096947"/>
              <a:gd name="connsiteY1" fmla="*/ 54814 h 1127760"/>
              <a:gd name="connsiteX2" fmla="*/ 4206743 w 12096947"/>
              <a:gd name="connsiteY2" fmla="*/ 67901 h 1127760"/>
              <a:gd name="connsiteX3" fmla="*/ 7100047 w 12096947"/>
              <a:gd name="connsiteY3" fmla="*/ 17997 h 1127760"/>
              <a:gd name="connsiteX4" fmla="*/ 9509759 w 12096947"/>
              <a:gd name="connsiteY4" fmla="*/ 190120 h 1127760"/>
              <a:gd name="connsiteX5" fmla="*/ 10470975 w 12096947"/>
              <a:gd name="connsiteY5" fmla="*/ 371829 h 1127760"/>
              <a:gd name="connsiteX6" fmla="*/ 12086273 w 12096947"/>
              <a:gd name="connsiteY6" fmla="*/ 248717 h 1127760"/>
              <a:gd name="connsiteX7" fmla="*/ 12096947 w 12096947"/>
              <a:gd name="connsiteY7" fmla="*/ 849967 h 1127760"/>
              <a:gd name="connsiteX8" fmla="*/ 10442677 w 12096947"/>
              <a:gd name="connsiteY8" fmla="*/ 750809 h 1127760"/>
              <a:gd name="connsiteX9" fmla="*/ 9424946 w 12096947"/>
              <a:gd name="connsiteY9" fmla="*/ 1055102 h 1127760"/>
              <a:gd name="connsiteX10" fmla="*/ 8016007 w 12096947"/>
              <a:gd name="connsiteY10" fmla="*/ 758943 h 1127760"/>
              <a:gd name="connsiteX11" fmla="*/ 6585721 w 12096947"/>
              <a:gd name="connsiteY11" fmla="*/ 956096 h 1127760"/>
              <a:gd name="connsiteX12" fmla="*/ 5251499 w 12096947"/>
              <a:gd name="connsiteY12" fmla="*/ 758770 h 1127760"/>
              <a:gd name="connsiteX13" fmla="*/ 3532276 w 12096947"/>
              <a:gd name="connsiteY13" fmla="*/ 1120707 h 1127760"/>
              <a:gd name="connsiteX14" fmla="*/ 1793195 w 12096947"/>
              <a:gd name="connsiteY14" fmla="*/ 1067481 h 1127760"/>
              <a:gd name="connsiteX15" fmla="*/ 0 w 12096947"/>
              <a:gd name="connsiteY15" fmla="*/ 1047984 h 1127760"/>
              <a:gd name="connsiteX16" fmla="*/ 0 w 12096947"/>
              <a:gd name="connsiteY16" fmla="*/ 168870 h 1127760"/>
              <a:gd name="connsiteX0" fmla="*/ 0 w 12086273"/>
              <a:gd name="connsiteY0" fmla="*/ 168870 h 1127760"/>
              <a:gd name="connsiteX1" fmla="*/ 1613061 w 12086273"/>
              <a:gd name="connsiteY1" fmla="*/ 54814 h 1127760"/>
              <a:gd name="connsiteX2" fmla="*/ 4206743 w 12086273"/>
              <a:gd name="connsiteY2" fmla="*/ 67901 h 1127760"/>
              <a:gd name="connsiteX3" fmla="*/ 7100047 w 12086273"/>
              <a:gd name="connsiteY3" fmla="*/ 17997 h 1127760"/>
              <a:gd name="connsiteX4" fmla="*/ 9509759 w 12086273"/>
              <a:gd name="connsiteY4" fmla="*/ 190120 h 1127760"/>
              <a:gd name="connsiteX5" fmla="*/ 10470975 w 12086273"/>
              <a:gd name="connsiteY5" fmla="*/ 371829 h 1127760"/>
              <a:gd name="connsiteX6" fmla="*/ 12086273 w 12086273"/>
              <a:gd name="connsiteY6" fmla="*/ 248717 h 1127760"/>
              <a:gd name="connsiteX7" fmla="*/ 12066042 w 12086273"/>
              <a:gd name="connsiteY7" fmla="*/ 899817 h 1127760"/>
              <a:gd name="connsiteX8" fmla="*/ 10442677 w 12086273"/>
              <a:gd name="connsiteY8" fmla="*/ 750809 h 1127760"/>
              <a:gd name="connsiteX9" fmla="*/ 9424946 w 12086273"/>
              <a:gd name="connsiteY9" fmla="*/ 1055102 h 1127760"/>
              <a:gd name="connsiteX10" fmla="*/ 8016007 w 12086273"/>
              <a:gd name="connsiteY10" fmla="*/ 758943 h 1127760"/>
              <a:gd name="connsiteX11" fmla="*/ 6585721 w 12086273"/>
              <a:gd name="connsiteY11" fmla="*/ 956096 h 1127760"/>
              <a:gd name="connsiteX12" fmla="*/ 5251499 w 12086273"/>
              <a:gd name="connsiteY12" fmla="*/ 758770 h 1127760"/>
              <a:gd name="connsiteX13" fmla="*/ 3532276 w 12086273"/>
              <a:gd name="connsiteY13" fmla="*/ 1120707 h 1127760"/>
              <a:gd name="connsiteX14" fmla="*/ 1793195 w 12086273"/>
              <a:gd name="connsiteY14" fmla="*/ 1067481 h 1127760"/>
              <a:gd name="connsiteX15" fmla="*/ 0 w 12086273"/>
              <a:gd name="connsiteY15" fmla="*/ 1047984 h 1127760"/>
              <a:gd name="connsiteX16" fmla="*/ 0 w 12086273"/>
              <a:gd name="connsiteY16" fmla="*/ 168870 h 1127760"/>
              <a:gd name="connsiteX0" fmla="*/ 0 w 12086273"/>
              <a:gd name="connsiteY0" fmla="*/ 168870 h 1127760"/>
              <a:gd name="connsiteX1" fmla="*/ 4206743 w 12086273"/>
              <a:gd name="connsiteY1" fmla="*/ 67901 h 1127760"/>
              <a:gd name="connsiteX2" fmla="*/ 7100047 w 12086273"/>
              <a:gd name="connsiteY2" fmla="*/ 17997 h 1127760"/>
              <a:gd name="connsiteX3" fmla="*/ 9509759 w 12086273"/>
              <a:gd name="connsiteY3" fmla="*/ 190120 h 1127760"/>
              <a:gd name="connsiteX4" fmla="*/ 10470975 w 12086273"/>
              <a:gd name="connsiteY4" fmla="*/ 371829 h 1127760"/>
              <a:gd name="connsiteX5" fmla="*/ 12086273 w 12086273"/>
              <a:gd name="connsiteY5" fmla="*/ 248717 h 1127760"/>
              <a:gd name="connsiteX6" fmla="*/ 12066042 w 12086273"/>
              <a:gd name="connsiteY6" fmla="*/ 899817 h 1127760"/>
              <a:gd name="connsiteX7" fmla="*/ 10442677 w 12086273"/>
              <a:gd name="connsiteY7" fmla="*/ 750809 h 1127760"/>
              <a:gd name="connsiteX8" fmla="*/ 9424946 w 12086273"/>
              <a:gd name="connsiteY8" fmla="*/ 1055102 h 1127760"/>
              <a:gd name="connsiteX9" fmla="*/ 8016007 w 12086273"/>
              <a:gd name="connsiteY9" fmla="*/ 758943 h 1127760"/>
              <a:gd name="connsiteX10" fmla="*/ 6585721 w 12086273"/>
              <a:gd name="connsiteY10" fmla="*/ 956096 h 1127760"/>
              <a:gd name="connsiteX11" fmla="*/ 5251499 w 12086273"/>
              <a:gd name="connsiteY11" fmla="*/ 758770 h 1127760"/>
              <a:gd name="connsiteX12" fmla="*/ 3532276 w 12086273"/>
              <a:gd name="connsiteY12" fmla="*/ 1120707 h 1127760"/>
              <a:gd name="connsiteX13" fmla="*/ 1793195 w 12086273"/>
              <a:gd name="connsiteY13" fmla="*/ 1067481 h 1127760"/>
              <a:gd name="connsiteX14" fmla="*/ 0 w 12086273"/>
              <a:gd name="connsiteY14" fmla="*/ 1047984 h 1127760"/>
              <a:gd name="connsiteX15" fmla="*/ 0 w 12086273"/>
              <a:gd name="connsiteY15" fmla="*/ 168870 h 1127760"/>
              <a:gd name="connsiteX0" fmla="*/ 0 w 12086273"/>
              <a:gd name="connsiteY0" fmla="*/ 168870 h 1127760"/>
              <a:gd name="connsiteX1" fmla="*/ 7100047 w 12086273"/>
              <a:gd name="connsiteY1" fmla="*/ 17997 h 1127760"/>
              <a:gd name="connsiteX2" fmla="*/ 9509759 w 12086273"/>
              <a:gd name="connsiteY2" fmla="*/ 190120 h 1127760"/>
              <a:gd name="connsiteX3" fmla="*/ 10470975 w 12086273"/>
              <a:gd name="connsiteY3" fmla="*/ 371829 h 1127760"/>
              <a:gd name="connsiteX4" fmla="*/ 12086273 w 12086273"/>
              <a:gd name="connsiteY4" fmla="*/ 248717 h 1127760"/>
              <a:gd name="connsiteX5" fmla="*/ 12066042 w 12086273"/>
              <a:gd name="connsiteY5" fmla="*/ 899817 h 1127760"/>
              <a:gd name="connsiteX6" fmla="*/ 10442677 w 12086273"/>
              <a:gd name="connsiteY6" fmla="*/ 750809 h 1127760"/>
              <a:gd name="connsiteX7" fmla="*/ 9424946 w 12086273"/>
              <a:gd name="connsiteY7" fmla="*/ 1055102 h 1127760"/>
              <a:gd name="connsiteX8" fmla="*/ 8016007 w 12086273"/>
              <a:gd name="connsiteY8" fmla="*/ 758943 h 1127760"/>
              <a:gd name="connsiteX9" fmla="*/ 6585721 w 12086273"/>
              <a:gd name="connsiteY9" fmla="*/ 956096 h 1127760"/>
              <a:gd name="connsiteX10" fmla="*/ 5251499 w 12086273"/>
              <a:gd name="connsiteY10" fmla="*/ 758770 h 1127760"/>
              <a:gd name="connsiteX11" fmla="*/ 3532276 w 12086273"/>
              <a:gd name="connsiteY11" fmla="*/ 1120707 h 1127760"/>
              <a:gd name="connsiteX12" fmla="*/ 1793195 w 12086273"/>
              <a:gd name="connsiteY12" fmla="*/ 1067481 h 1127760"/>
              <a:gd name="connsiteX13" fmla="*/ 0 w 12086273"/>
              <a:gd name="connsiteY13" fmla="*/ 1047984 h 1127760"/>
              <a:gd name="connsiteX14" fmla="*/ 0 w 12086273"/>
              <a:gd name="connsiteY14" fmla="*/ 168870 h 1127760"/>
              <a:gd name="connsiteX0" fmla="*/ 51508 w 12086273"/>
              <a:gd name="connsiteY0" fmla="*/ 2727845 h 2727845"/>
              <a:gd name="connsiteX1" fmla="*/ 7100047 w 12086273"/>
              <a:gd name="connsiteY1" fmla="*/ 17997 h 2727845"/>
              <a:gd name="connsiteX2" fmla="*/ 9509759 w 12086273"/>
              <a:gd name="connsiteY2" fmla="*/ 190120 h 2727845"/>
              <a:gd name="connsiteX3" fmla="*/ 10470975 w 12086273"/>
              <a:gd name="connsiteY3" fmla="*/ 371829 h 2727845"/>
              <a:gd name="connsiteX4" fmla="*/ 12086273 w 12086273"/>
              <a:gd name="connsiteY4" fmla="*/ 248717 h 2727845"/>
              <a:gd name="connsiteX5" fmla="*/ 12066042 w 12086273"/>
              <a:gd name="connsiteY5" fmla="*/ 899817 h 2727845"/>
              <a:gd name="connsiteX6" fmla="*/ 10442677 w 12086273"/>
              <a:gd name="connsiteY6" fmla="*/ 750809 h 2727845"/>
              <a:gd name="connsiteX7" fmla="*/ 9424946 w 12086273"/>
              <a:gd name="connsiteY7" fmla="*/ 1055102 h 2727845"/>
              <a:gd name="connsiteX8" fmla="*/ 8016007 w 12086273"/>
              <a:gd name="connsiteY8" fmla="*/ 758943 h 2727845"/>
              <a:gd name="connsiteX9" fmla="*/ 6585721 w 12086273"/>
              <a:gd name="connsiteY9" fmla="*/ 956096 h 2727845"/>
              <a:gd name="connsiteX10" fmla="*/ 5251499 w 12086273"/>
              <a:gd name="connsiteY10" fmla="*/ 758770 h 2727845"/>
              <a:gd name="connsiteX11" fmla="*/ 3532276 w 12086273"/>
              <a:gd name="connsiteY11" fmla="*/ 1120707 h 2727845"/>
              <a:gd name="connsiteX12" fmla="*/ 1793195 w 12086273"/>
              <a:gd name="connsiteY12" fmla="*/ 1067481 h 2727845"/>
              <a:gd name="connsiteX13" fmla="*/ 0 w 12086273"/>
              <a:gd name="connsiteY13" fmla="*/ 1047984 h 2727845"/>
              <a:gd name="connsiteX14" fmla="*/ 51508 w 12086273"/>
              <a:gd name="connsiteY14" fmla="*/ 2727845 h 2727845"/>
              <a:gd name="connsiteX0" fmla="*/ 51508 w 12086273"/>
              <a:gd name="connsiteY0" fmla="*/ 2546880 h 2595407"/>
              <a:gd name="connsiteX1" fmla="*/ 7615127 w 12086273"/>
              <a:gd name="connsiteY1" fmla="*/ 2595408 h 2595407"/>
              <a:gd name="connsiteX2" fmla="*/ 9509759 w 12086273"/>
              <a:gd name="connsiteY2" fmla="*/ 9155 h 2595407"/>
              <a:gd name="connsiteX3" fmla="*/ 10470975 w 12086273"/>
              <a:gd name="connsiteY3" fmla="*/ 190864 h 2595407"/>
              <a:gd name="connsiteX4" fmla="*/ 12086273 w 12086273"/>
              <a:gd name="connsiteY4" fmla="*/ 67752 h 2595407"/>
              <a:gd name="connsiteX5" fmla="*/ 12066042 w 12086273"/>
              <a:gd name="connsiteY5" fmla="*/ 718852 h 2595407"/>
              <a:gd name="connsiteX6" fmla="*/ 10442677 w 12086273"/>
              <a:gd name="connsiteY6" fmla="*/ 569844 h 2595407"/>
              <a:gd name="connsiteX7" fmla="*/ 9424946 w 12086273"/>
              <a:gd name="connsiteY7" fmla="*/ 874137 h 2595407"/>
              <a:gd name="connsiteX8" fmla="*/ 8016007 w 12086273"/>
              <a:gd name="connsiteY8" fmla="*/ 577978 h 2595407"/>
              <a:gd name="connsiteX9" fmla="*/ 6585721 w 12086273"/>
              <a:gd name="connsiteY9" fmla="*/ 775131 h 2595407"/>
              <a:gd name="connsiteX10" fmla="*/ 5251499 w 12086273"/>
              <a:gd name="connsiteY10" fmla="*/ 577805 h 2595407"/>
              <a:gd name="connsiteX11" fmla="*/ 3532276 w 12086273"/>
              <a:gd name="connsiteY11" fmla="*/ 939742 h 2595407"/>
              <a:gd name="connsiteX12" fmla="*/ 1793195 w 12086273"/>
              <a:gd name="connsiteY12" fmla="*/ 886516 h 2595407"/>
              <a:gd name="connsiteX13" fmla="*/ 0 w 12086273"/>
              <a:gd name="connsiteY13" fmla="*/ 867019 h 2595407"/>
              <a:gd name="connsiteX14" fmla="*/ 51508 w 12086273"/>
              <a:gd name="connsiteY14" fmla="*/ 2546880 h 2595407"/>
              <a:gd name="connsiteX0" fmla="*/ 51508 w 12086273"/>
              <a:gd name="connsiteY0" fmla="*/ 2528069 h 3038426"/>
              <a:gd name="connsiteX1" fmla="*/ 7615127 w 12086273"/>
              <a:gd name="connsiteY1" fmla="*/ 2576597 h 3038426"/>
              <a:gd name="connsiteX2" fmla="*/ 10694445 w 12086273"/>
              <a:gd name="connsiteY2" fmla="*/ 2815187 h 3038426"/>
              <a:gd name="connsiteX3" fmla="*/ 10470975 w 12086273"/>
              <a:gd name="connsiteY3" fmla="*/ 172053 h 3038426"/>
              <a:gd name="connsiteX4" fmla="*/ 12086273 w 12086273"/>
              <a:gd name="connsiteY4" fmla="*/ 48941 h 3038426"/>
              <a:gd name="connsiteX5" fmla="*/ 12066042 w 12086273"/>
              <a:gd name="connsiteY5" fmla="*/ 700041 h 3038426"/>
              <a:gd name="connsiteX6" fmla="*/ 10442677 w 12086273"/>
              <a:gd name="connsiteY6" fmla="*/ 551033 h 3038426"/>
              <a:gd name="connsiteX7" fmla="*/ 9424946 w 12086273"/>
              <a:gd name="connsiteY7" fmla="*/ 855326 h 3038426"/>
              <a:gd name="connsiteX8" fmla="*/ 8016007 w 12086273"/>
              <a:gd name="connsiteY8" fmla="*/ 559167 h 3038426"/>
              <a:gd name="connsiteX9" fmla="*/ 6585721 w 12086273"/>
              <a:gd name="connsiteY9" fmla="*/ 756320 h 3038426"/>
              <a:gd name="connsiteX10" fmla="*/ 5251499 w 12086273"/>
              <a:gd name="connsiteY10" fmla="*/ 558994 h 3038426"/>
              <a:gd name="connsiteX11" fmla="*/ 3532276 w 12086273"/>
              <a:gd name="connsiteY11" fmla="*/ 920931 h 3038426"/>
              <a:gd name="connsiteX12" fmla="*/ 1793195 w 12086273"/>
              <a:gd name="connsiteY12" fmla="*/ 867705 h 3038426"/>
              <a:gd name="connsiteX13" fmla="*/ 0 w 12086273"/>
              <a:gd name="connsiteY13" fmla="*/ 848208 h 3038426"/>
              <a:gd name="connsiteX14" fmla="*/ 51508 w 12086273"/>
              <a:gd name="connsiteY14" fmla="*/ 2528069 h 3038426"/>
              <a:gd name="connsiteX0" fmla="*/ 51508 w 12086273"/>
              <a:gd name="connsiteY0" fmla="*/ 2485896 h 2996253"/>
              <a:gd name="connsiteX1" fmla="*/ 7615127 w 12086273"/>
              <a:gd name="connsiteY1" fmla="*/ 2534424 h 2996253"/>
              <a:gd name="connsiteX2" fmla="*/ 10694445 w 12086273"/>
              <a:gd name="connsiteY2" fmla="*/ 2773014 h 2996253"/>
              <a:gd name="connsiteX3" fmla="*/ 11727771 w 12086273"/>
              <a:gd name="connsiteY3" fmla="*/ 2655622 h 2996253"/>
              <a:gd name="connsiteX4" fmla="*/ 12086273 w 12086273"/>
              <a:gd name="connsiteY4" fmla="*/ 6768 h 2996253"/>
              <a:gd name="connsiteX5" fmla="*/ 12066042 w 12086273"/>
              <a:gd name="connsiteY5" fmla="*/ 657868 h 2996253"/>
              <a:gd name="connsiteX6" fmla="*/ 10442677 w 12086273"/>
              <a:gd name="connsiteY6" fmla="*/ 508860 h 2996253"/>
              <a:gd name="connsiteX7" fmla="*/ 9424946 w 12086273"/>
              <a:gd name="connsiteY7" fmla="*/ 813153 h 2996253"/>
              <a:gd name="connsiteX8" fmla="*/ 8016007 w 12086273"/>
              <a:gd name="connsiteY8" fmla="*/ 516994 h 2996253"/>
              <a:gd name="connsiteX9" fmla="*/ 6585721 w 12086273"/>
              <a:gd name="connsiteY9" fmla="*/ 714147 h 2996253"/>
              <a:gd name="connsiteX10" fmla="*/ 5251499 w 12086273"/>
              <a:gd name="connsiteY10" fmla="*/ 516821 h 2996253"/>
              <a:gd name="connsiteX11" fmla="*/ 3532276 w 12086273"/>
              <a:gd name="connsiteY11" fmla="*/ 878758 h 2996253"/>
              <a:gd name="connsiteX12" fmla="*/ 1793195 w 12086273"/>
              <a:gd name="connsiteY12" fmla="*/ 825532 h 2996253"/>
              <a:gd name="connsiteX13" fmla="*/ 0 w 12086273"/>
              <a:gd name="connsiteY13" fmla="*/ 806035 h 2996253"/>
              <a:gd name="connsiteX14" fmla="*/ 51508 w 12086273"/>
              <a:gd name="connsiteY14" fmla="*/ 2485896 h 2996253"/>
              <a:gd name="connsiteX0" fmla="*/ 51508 w 12136146"/>
              <a:gd name="connsiteY0" fmla="*/ 1977370 h 2487727"/>
              <a:gd name="connsiteX1" fmla="*/ 7615127 w 12136146"/>
              <a:gd name="connsiteY1" fmla="*/ 2025898 h 2487727"/>
              <a:gd name="connsiteX2" fmla="*/ 10694445 w 12136146"/>
              <a:gd name="connsiteY2" fmla="*/ 2264488 h 2487727"/>
              <a:gd name="connsiteX3" fmla="*/ 11727771 w 12136146"/>
              <a:gd name="connsiteY3" fmla="*/ 2147096 h 2487727"/>
              <a:gd name="connsiteX4" fmla="*/ 12066042 w 12136146"/>
              <a:gd name="connsiteY4" fmla="*/ 149342 h 2487727"/>
              <a:gd name="connsiteX5" fmla="*/ 10442677 w 12136146"/>
              <a:gd name="connsiteY5" fmla="*/ 334 h 2487727"/>
              <a:gd name="connsiteX6" fmla="*/ 9424946 w 12136146"/>
              <a:gd name="connsiteY6" fmla="*/ 304627 h 2487727"/>
              <a:gd name="connsiteX7" fmla="*/ 8016007 w 12136146"/>
              <a:gd name="connsiteY7" fmla="*/ 8468 h 2487727"/>
              <a:gd name="connsiteX8" fmla="*/ 6585721 w 12136146"/>
              <a:gd name="connsiteY8" fmla="*/ 205621 h 2487727"/>
              <a:gd name="connsiteX9" fmla="*/ 5251499 w 12136146"/>
              <a:gd name="connsiteY9" fmla="*/ 8295 h 2487727"/>
              <a:gd name="connsiteX10" fmla="*/ 3532276 w 12136146"/>
              <a:gd name="connsiteY10" fmla="*/ 370232 h 2487727"/>
              <a:gd name="connsiteX11" fmla="*/ 1793195 w 12136146"/>
              <a:gd name="connsiteY11" fmla="*/ 317006 h 2487727"/>
              <a:gd name="connsiteX12" fmla="*/ 0 w 12136146"/>
              <a:gd name="connsiteY12" fmla="*/ 297509 h 2487727"/>
              <a:gd name="connsiteX13" fmla="*/ 51508 w 12136146"/>
              <a:gd name="connsiteY13" fmla="*/ 1977370 h 2487727"/>
              <a:gd name="connsiteX0" fmla="*/ 51508 w 12222740"/>
              <a:gd name="connsiteY0" fmla="*/ 1977370 h 2487727"/>
              <a:gd name="connsiteX1" fmla="*/ 7615127 w 12222740"/>
              <a:gd name="connsiteY1" fmla="*/ 2025898 h 2487727"/>
              <a:gd name="connsiteX2" fmla="*/ 10694445 w 12222740"/>
              <a:gd name="connsiteY2" fmla="*/ 2264488 h 2487727"/>
              <a:gd name="connsiteX3" fmla="*/ 12047120 w 12222740"/>
              <a:gd name="connsiteY3" fmla="*/ 2064013 h 2487727"/>
              <a:gd name="connsiteX4" fmla="*/ 12066042 w 12222740"/>
              <a:gd name="connsiteY4" fmla="*/ 149342 h 2487727"/>
              <a:gd name="connsiteX5" fmla="*/ 10442677 w 12222740"/>
              <a:gd name="connsiteY5" fmla="*/ 334 h 2487727"/>
              <a:gd name="connsiteX6" fmla="*/ 9424946 w 12222740"/>
              <a:gd name="connsiteY6" fmla="*/ 304627 h 2487727"/>
              <a:gd name="connsiteX7" fmla="*/ 8016007 w 12222740"/>
              <a:gd name="connsiteY7" fmla="*/ 8468 h 2487727"/>
              <a:gd name="connsiteX8" fmla="*/ 6585721 w 12222740"/>
              <a:gd name="connsiteY8" fmla="*/ 205621 h 2487727"/>
              <a:gd name="connsiteX9" fmla="*/ 5251499 w 12222740"/>
              <a:gd name="connsiteY9" fmla="*/ 8295 h 2487727"/>
              <a:gd name="connsiteX10" fmla="*/ 3532276 w 12222740"/>
              <a:gd name="connsiteY10" fmla="*/ 370232 h 2487727"/>
              <a:gd name="connsiteX11" fmla="*/ 1793195 w 12222740"/>
              <a:gd name="connsiteY11" fmla="*/ 317006 h 2487727"/>
              <a:gd name="connsiteX12" fmla="*/ 0 w 12222740"/>
              <a:gd name="connsiteY12" fmla="*/ 297509 h 2487727"/>
              <a:gd name="connsiteX13" fmla="*/ 51508 w 12222740"/>
              <a:gd name="connsiteY13" fmla="*/ 1977370 h 2487727"/>
              <a:gd name="connsiteX0" fmla="*/ 51508 w 12222740"/>
              <a:gd name="connsiteY0" fmla="*/ 1977370 h 2196677"/>
              <a:gd name="connsiteX1" fmla="*/ 7615127 w 12222740"/>
              <a:gd name="connsiteY1" fmla="*/ 2025898 h 2196677"/>
              <a:gd name="connsiteX2" fmla="*/ 12047120 w 12222740"/>
              <a:gd name="connsiteY2" fmla="*/ 2064013 h 2196677"/>
              <a:gd name="connsiteX3" fmla="*/ 12066042 w 12222740"/>
              <a:gd name="connsiteY3" fmla="*/ 149342 h 2196677"/>
              <a:gd name="connsiteX4" fmla="*/ 10442677 w 12222740"/>
              <a:gd name="connsiteY4" fmla="*/ 334 h 2196677"/>
              <a:gd name="connsiteX5" fmla="*/ 9424946 w 12222740"/>
              <a:gd name="connsiteY5" fmla="*/ 304627 h 2196677"/>
              <a:gd name="connsiteX6" fmla="*/ 8016007 w 12222740"/>
              <a:gd name="connsiteY6" fmla="*/ 8468 h 2196677"/>
              <a:gd name="connsiteX7" fmla="*/ 6585721 w 12222740"/>
              <a:gd name="connsiteY7" fmla="*/ 205621 h 2196677"/>
              <a:gd name="connsiteX8" fmla="*/ 5251499 w 12222740"/>
              <a:gd name="connsiteY8" fmla="*/ 8295 h 2196677"/>
              <a:gd name="connsiteX9" fmla="*/ 3532276 w 12222740"/>
              <a:gd name="connsiteY9" fmla="*/ 370232 h 2196677"/>
              <a:gd name="connsiteX10" fmla="*/ 1793195 w 12222740"/>
              <a:gd name="connsiteY10" fmla="*/ 317006 h 2196677"/>
              <a:gd name="connsiteX11" fmla="*/ 0 w 12222740"/>
              <a:gd name="connsiteY11" fmla="*/ 297509 h 2196677"/>
              <a:gd name="connsiteX12" fmla="*/ 51508 w 12222740"/>
              <a:gd name="connsiteY12" fmla="*/ 1977370 h 2196677"/>
              <a:gd name="connsiteX0" fmla="*/ 51508 w 12222740"/>
              <a:gd name="connsiteY0" fmla="*/ 1977370 h 2250532"/>
              <a:gd name="connsiteX1" fmla="*/ 12047120 w 12222740"/>
              <a:gd name="connsiteY1" fmla="*/ 2064013 h 2250532"/>
              <a:gd name="connsiteX2" fmla="*/ 12066042 w 12222740"/>
              <a:gd name="connsiteY2" fmla="*/ 149342 h 2250532"/>
              <a:gd name="connsiteX3" fmla="*/ 10442677 w 12222740"/>
              <a:gd name="connsiteY3" fmla="*/ 334 h 2250532"/>
              <a:gd name="connsiteX4" fmla="*/ 9424946 w 12222740"/>
              <a:gd name="connsiteY4" fmla="*/ 304627 h 2250532"/>
              <a:gd name="connsiteX5" fmla="*/ 8016007 w 12222740"/>
              <a:gd name="connsiteY5" fmla="*/ 8468 h 2250532"/>
              <a:gd name="connsiteX6" fmla="*/ 6585721 w 12222740"/>
              <a:gd name="connsiteY6" fmla="*/ 205621 h 2250532"/>
              <a:gd name="connsiteX7" fmla="*/ 5251499 w 12222740"/>
              <a:gd name="connsiteY7" fmla="*/ 8295 h 2250532"/>
              <a:gd name="connsiteX8" fmla="*/ 3532276 w 12222740"/>
              <a:gd name="connsiteY8" fmla="*/ 370232 h 2250532"/>
              <a:gd name="connsiteX9" fmla="*/ 1793195 w 12222740"/>
              <a:gd name="connsiteY9" fmla="*/ 317006 h 2250532"/>
              <a:gd name="connsiteX10" fmla="*/ 0 w 12222740"/>
              <a:gd name="connsiteY10" fmla="*/ 297509 h 2250532"/>
              <a:gd name="connsiteX11" fmla="*/ 51508 w 12222740"/>
              <a:gd name="connsiteY11" fmla="*/ 1977370 h 2250532"/>
              <a:gd name="connsiteX0" fmla="*/ 0 w 12233041"/>
              <a:gd name="connsiteY0" fmla="*/ 2052145 h 2282917"/>
              <a:gd name="connsiteX1" fmla="*/ 12057421 w 12233041"/>
              <a:gd name="connsiteY1" fmla="*/ 2064013 h 2282917"/>
              <a:gd name="connsiteX2" fmla="*/ 12076343 w 12233041"/>
              <a:gd name="connsiteY2" fmla="*/ 149342 h 2282917"/>
              <a:gd name="connsiteX3" fmla="*/ 10452978 w 12233041"/>
              <a:gd name="connsiteY3" fmla="*/ 334 h 2282917"/>
              <a:gd name="connsiteX4" fmla="*/ 9435247 w 12233041"/>
              <a:gd name="connsiteY4" fmla="*/ 304627 h 2282917"/>
              <a:gd name="connsiteX5" fmla="*/ 8026308 w 12233041"/>
              <a:gd name="connsiteY5" fmla="*/ 8468 h 2282917"/>
              <a:gd name="connsiteX6" fmla="*/ 6596022 w 12233041"/>
              <a:gd name="connsiteY6" fmla="*/ 205621 h 2282917"/>
              <a:gd name="connsiteX7" fmla="*/ 5261800 w 12233041"/>
              <a:gd name="connsiteY7" fmla="*/ 8295 h 2282917"/>
              <a:gd name="connsiteX8" fmla="*/ 3542577 w 12233041"/>
              <a:gd name="connsiteY8" fmla="*/ 370232 h 2282917"/>
              <a:gd name="connsiteX9" fmla="*/ 1803496 w 12233041"/>
              <a:gd name="connsiteY9" fmla="*/ 317006 h 2282917"/>
              <a:gd name="connsiteX10" fmla="*/ 10301 w 12233041"/>
              <a:gd name="connsiteY10" fmla="*/ 297509 h 2282917"/>
              <a:gd name="connsiteX11" fmla="*/ 0 w 12233041"/>
              <a:gd name="connsiteY11" fmla="*/ 2052145 h 2282917"/>
              <a:gd name="connsiteX0" fmla="*/ 31822 w 12264863"/>
              <a:gd name="connsiteY0" fmla="*/ 2052145 h 2282917"/>
              <a:gd name="connsiteX1" fmla="*/ 12089243 w 12264863"/>
              <a:gd name="connsiteY1" fmla="*/ 2064013 h 2282917"/>
              <a:gd name="connsiteX2" fmla="*/ 12108165 w 12264863"/>
              <a:gd name="connsiteY2" fmla="*/ 149342 h 2282917"/>
              <a:gd name="connsiteX3" fmla="*/ 10484800 w 12264863"/>
              <a:gd name="connsiteY3" fmla="*/ 334 h 2282917"/>
              <a:gd name="connsiteX4" fmla="*/ 9467069 w 12264863"/>
              <a:gd name="connsiteY4" fmla="*/ 304627 h 2282917"/>
              <a:gd name="connsiteX5" fmla="*/ 8058130 w 12264863"/>
              <a:gd name="connsiteY5" fmla="*/ 8468 h 2282917"/>
              <a:gd name="connsiteX6" fmla="*/ 6627844 w 12264863"/>
              <a:gd name="connsiteY6" fmla="*/ 205621 h 2282917"/>
              <a:gd name="connsiteX7" fmla="*/ 5293622 w 12264863"/>
              <a:gd name="connsiteY7" fmla="*/ 8295 h 2282917"/>
              <a:gd name="connsiteX8" fmla="*/ 3574399 w 12264863"/>
              <a:gd name="connsiteY8" fmla="*/ 370232 h 2282917"/>
              <a:gd name="connsiteX9" fmla="*/ 1835318 w 12264863"/>
              <a:gd name="connsiteY9" fmla="*/ 317006 h 2282917"/>
              <a:gd name="connsiteX10" fmla="*/ 42123 w 12264863"/>
              <a:gd name="connsiteY10" fmla="*/ 297509 h 2282917"/>
              <a:gd name="connsiteX11" fmla="*/ 31822 w 12264863"/>
              <a:gd name="connsiteY11" fmla="*/ 2052145 h 2282917"/>
              <a:gd name="connsiteX0" fmla="*/ 69298 w 12302339"/>
              <a:gd name="connsiteY0" fmla="*/ 2052145 h 2282917"/>
              <a:gd name="connsiteX1" fmla="*/ 12126719 w 12302339"/>
              <a:gd name="connsiteY1" fmla="*/ 2064013 h 2282917"/>
              <a:gd name="connsiteX2" fmla="*/ 12145641 w 12302339"/>
              <a:gd name="connsiteY2" fmla="*/ 149342 h 2282917"/>
              <a:gd name="connsiteX3" fmla="*/ 10522276 w 12302339"/>
              <a:gd name="connsiteY3" fmla="*/ 334 h 2282917"/>
              <a:gd name="connsiteX4" fmla="*/ 9504545 w 12302339"/>
              <a:gd name="connsiteY4" fmla="*/ 304627 h 2282917"/>
              <a:gd name="connsiteX5" fmla="*/ 8095606 w 12302339"/>
              <a:gd name="connsiteY5" fmla="*/ 8468 h 2282917"/>
              <a:gd name="connsiteX6" fmla="*/ 6665320 w 12302339"/>
              <a:gd name="connsiteY6" fmla="*/ 205621 h 2282917"/>
              <a:gd name="connsiteX7" fmla="*/ 5331098 w 12302339"/>
              <a:gd name="connsiteY7" fmla="*/ 8295 h 2282917"/>
              <a:gd name="connsiteX8" fmla="*/ 3611875 w 12302339"/>
              <a:gd name="connsiteY8" fmla="*/ 370232 h 2282917"/>
              <a:gd name="connsiteX9" fmla="*/ 1872794 w 12302339"/>
              <a:gd name="connsiteY9" fmla="*/ 317006 h 2282917"/>
              <a:gd name="connsiteX10" fmla="*/ 79599 w 12302339"/>
              <a:gd name="connsiteY10" fmla="*/ 297509 h 2282917"/>
              <a:gd name="connsiteX11" fmla="*/ 69298 w 12302339"/>
              <a:gd name="connsiteY11" fmla="*/ 2052145 h 2282917"/>
              <a:gd name="connsiteX0" fmla="*/ 159612 w 12392653"/>
              <a:gd name="connsiteY0" fmla="*/ 2052145 h 2282917"/>
              <a:gd name="connsiteX1" fmla="*/ 12217033 w 12392653"/>
              <a:gd name="connsiteY1" fmla="*/ 2064013 h 2282917"/>
              <a:gd name="connsiteX2" fmla="*/ 12235955 w 12392653"/>
              <a:gd name="connsiteY2" fmla="*/ 149342 h 2282917"/>
              <a:gd name="connsiteX3" fmla="*/ 10612590 w 12392653"/>
              <a:gd name="connsiteY3" fmla="*/ 334 h 2282917"/>
              <a:gd name="connsiteX4" fmla="*/ 9594859 w 12392653"/>
              <a:gd name="connsiteY4" fmla="*/ 304627 h 2282917"/>
              <a:gd name="connsiteX5" fmla="*/ 8185920 w 12392653"/>
              <a:gd name="connsiteY5" fmla="*/ 8468 h 2282917"/>
              <a:gd name="connsiteX6" fmla="*/ 6755634 w 12392653"/>
              <a:gd name="connsiteY6" fmla="*/ 205621 h 2282917"/>
              <a:gd name="connsiteX7" fmla="*/ 5421412 w 12392653"/>
              <a:gd name="connsiteY7" fmla="*/ 8295 h 2282917"/>
              <a:gd name="connsiteX8" fmla="*/ 3702189 w 12392653"/>
              <a:gd name="connsiteY8" fmla="*/ 370232 h 2282917"/>
              <a:gd name="connsiteX9" fmla="*/ 1963108 w 12392653"/>
              <a:gd name="connsiteY9" fmla="*/ 317006 h 2282917"/>
              <a:gd name="connsiteX10" fmla="*/ 44125 w 12392653"/>
              <a:gd name="connsiteY10" fmla="*/ 297509 h 2282917"/>
              <a:gd name="connsiteX11" fmla="*/ 159612 w 12392653"/>
              <a:gd name="connsiteY11" fmla="*/ 2052145 h 228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653" h="2282917">
                <a:moveTo>
                  <a:pt x="159612" y="2052145"/>
                </a:moveTo>
                <a:cubicBezTo>
                  <a:pt x="2167465" y="2346562"/>
                  <a:pt x="10214611" y="2368684"/>
                  <a:pt x="12217033" y="2064013"/>
                </a:cubicBezTo>
                <a:cubicBezTo>
                  <a:pt x="12445632" y="1711489"/>
                  <a:pt x="12450137" y="507136"/>
                  <a:pt x="12235955" y="149342"/>
                </a:cubicBezTo>
                <a:cubicBezTo>
                  <a:pt x="11409330" y="77459"/>
                  <a:pt x="11364126" y="-5934"/>
                  <a:pt x="10612590" y="334"/>
                </a:cubicBezTo>
                <a:cubicBezTo>
                  <a:pt x="10068228" y="25085"/>
                  <a:pt x="10107200" y="304627"/>
                  <a:pt x="9594859" y="304627"/>
                </a:cubicBezTo>
                <a:cubicBezTo>
                  <a:pt x="9071843" y="312878"/>
                  <a:pt x="8772977" y="62097"/>
                  <a:pt x="8185920" y="8468"/>
                </a:cubicBezTo>
                <a:cubicBezTo>
                  <a:pt x="7666463" y="-32784"/>
                  <a:pt x="7360482" y="197369"/>
                  <a:pt x="6755634" y="205621"/>
                </a:cubicBezTo>
                <a:cubicBezTo>
                  <a:pt x="6246851" y="205620"/>
                  <a:pt x="5979471" y="40837"/>
                  <a:pt x="5421412" y="8295"/>
                </a:cubicBezTo>
                <a:cubicBezTo>
                  <a:pt x="4403845" y="-29640"/>
                  <a:pt x="4324708" y="439843"/>
                  <a:pt x="3702189" y="370232"/>
                </a:cubicBezTo>
                <a:cubicBezTo>
                  <a:pt x="2540982" y="-24762"/>
                  <a:pt x="2582187" y="267501"/>
                  <a:pt x="1963108" y="317006"/>
                </a:cubicBezTo>
                <a:cubicBezTo>
                  <a:pt x="1379608" y="322883"/>
                  <a:pt x="456845" y="-104401"/>
                  <a:pt x="44125" y="297509"/>
                </a:cubicBezTo>
                <a:cubicBezTo>
                  <a:pt x="-77929" y="839869"/>
                  <a:pt x="83966" y="1446006"/>
                  <a:pt x="159612" y="2052145"/>
                </a:cubicBezTo>
                <a:close/>
              </a:path>
            </a:pathLst>
          </a:cu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687422" y="2059863"/>
            <a:ext cx="800220" cy="1569660"/>
          </a:xfrm>
          <a:prstGeom prst="rect">
            <a:avLst/>
          </a:prstGeom>
          <a:noFill/>
        </p:spPr>
        <p:txBody>
          <a:bodyPr wrap="none" rtlCol="0">
            <a:spAutoFit/>
          </a:bodyPr>
          <a:lstStyle/>
          <a:p>
            <a:pPr algn="ctr"/>
            <a:r>
              <a:rPr lang="vi-VN" altLang="zh-CN" sz="9600" dirty="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rPr>
              <a:t>3</a:t>
            </a:r>
            <a:endParaRPr lang="zh-CN" altLang="en-US" sz="9600" dirty="0">
              <a:solidFill>
                <a:schemeClr val="tx1">
                  <a:lumMod val="95000"/>
                  <a:lumOff val="5000"/>
                </a:schemeClr>
              </a:solidFill>
              <a:effectLst>
                <a:outerShdw blurRad="25400" dist="25400" dir="2700000" algn="tl">
                  <a:srgbClr val="000000">
                    <a:alpha val="20000"/>
                  </a:srgbClr>
                </a:outerShdw>
              </a:effectLst>
              <a:latin typeface="Times New Roman" pitchFamily="18" charset="0"/>
              <a:ea typeface="思源黑体" panose="020B0500000000000000" pitchFamily="34" charset="-122"/>
              <a:cs typeface="Times New Roman" pitchFamily="18" charset="0"/>
            </a:endParaRPr>
          </a:p>
        </p:txBody>
      </p:sp>
      <p:sp>
        <p:nvSpPr>
          <p:cNvPr id="66" name="文本框 25"/>
          <p:cNvSpPr txBox="1"/>
          <p:nvPr/>
        </p:nvSpPr>
        <p:spPr>
          <a:xfrm>
            <a:off x="1102992" y="5312196"/>
            <a:ext cx="10142785" cy="707858"/>
          </a:xfrm>
          <a:prstGeom prst="rect">
            <a:avLst/>
          </a:prstGeom>
          <a:noFill/>
        </p:spPr>
        <p:txBody>
          <a:bodyPr wrap="none" lIns="91412" tIns="45706" rIns="91412" bIns="45706" rtlCol="0">
            <a:spAutoFit/>
          </a:bodyPr>
          <a:lstStyle/>
          <a:p>
            <a:pPr algn="ctr" defTabSz="1218804"/>
            <a:r>
              <a:rPr lang="vi-VN" altLang="zh-CN" sz="4000" b="1" dirty="0" smtClean="0">
                <a:solidFill>
                  <a:prstClr val="black">
                    <a:lumMod val="75000"/>
                    <a:lumOff val="25000"/>
                  </a:prstClr>
                </a:solidFill>
                <a:latin typeface="Times New Roman" pitchFamily="18" charset="0"/>
                <a:ea typeface="思源黑体" panose="020B0500000000000000" pitchFamily="34" charset="-122"/>
                <a:cs typeface="Times New Roman" pitchFamily="18" charset="0"/>
              </a:rPr>
              <a:t>Vấn đề môi trường trong sử dụng thiên nhiên</a:t>
            </a:r>
            <a:endParaRPr lang="zh-CN" altLang="en-US" sz="4000" b="1" dirty="0">
              <a:solidFill>
                <a:prstClr val="black">
                  <a:lumMod val="75000"/>
                  <a:lumOff val="25000"/>
                </a:prstClr>
              </a:solidFill>
              <a:latin typeface="Times New Roman" pitchFamily="18" charset="0"/>
              <a:ea typeface="思源黑体" panose="020B0500000000000000" pitchFamily="34" charset="-122"/>
              <a:cs typeface="Times New Roman" pitchFamily="18" charset="0"/>
            </a:endParaRPr>
          </a:p>
        </p:txBody>
      </p:sp>
      <p:sp>
        <p:nvSpPr>
          <p:cNvPr id="29" name="椭圆 28"/>
          <p:cNvSpPr/>
          <p:nvPr/>
        </p:nvSpPr>
        <p:spPr>
          <a:xfrm>
            <a:off x="2162768" y="3882786"/>
            <a:ext cx="126695" cy="126695"/>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219200" y="1523363"/>
            <a:ext cx="80211" cy="8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075696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26667">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26667">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26667">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53" presetClass="entr" presetSubtype="16" fill="hold" grpId="0"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6" presetClass="entr" presetSubtype="0" fill="hold" grpId="0" nodeType="withEffect">
                                      <p:stCondLst>
                                        <p:cond delay="500"/>
                                      </p:stCondLst>
                                      <p:iterate type="lt">
                                        <p:tmPct val="10000"/>
                                      </p:iterate>
                                      <p:childTnLst>
                                        <p:set>
                                          <p:cBhvr>
                                            <p:cTn id="28" dur="1" fill="hold">
                                              <p:stCondLst>
                                                <p:cond delay="0"/>
                                              </p:stCondLst>
                                            </p:cTn>
                                            <p:tgtEl>
                                              <p:spTgt spid="37"/>
                                            </p:tgtEl>
                                            <p:attrNameLst>
                                              <p:attrName>style.visibility</p:attrName>
                                            </p:attrNameLst>
                                          </p:cBhvr>
                                          <p:to>
                                            <p:strVal val="visible"/>
                                          </p:to>
                                        </p:set>
                                        <p:anim by="(-#ppt_w*2)" calcmode="lin" valueType="num">
                                          <p:cBhvr rctx="PPT">
                                            <p:cTn id="29" dur="500" autoRev="1" fill="hold">
                                              <p:stCondLst>
                                                <p:cond delay="0"/>
                                              </p:stCondLst>
                                            </p:cTn>
                                            <p:tgtEl>
                                              <p:spTgt spid="37"/>
                                            </p:tgtEl>
                                            <p:attrNameLst>
                                              <p:attrName>ppt_w</p:attrName>
                                            </p:attrNameLst>
                                          </p:cBhvr>
                                        </p:anim>
                                        <p:anim by="(#ppt_w*0.50)" calcmode="lin" valueType="num">
                                          <p:cBhvr>
                                            <p:cTn id="30" dur="500" decel="50000" autoRev="1" fill="hold">
                                              <p:stCondLst>
                                                <p:cond delay="0"/>
                                              </p:stCondLst>
                                            </p:cTn>
                                            <p:tgtEl>
                                              <p:spTgt spid="37"/>
                                            </p:tgtEl>
                                            <p:attrNameLst>
                                              <p:attrName>ppt_x</p:attrName>
                                            </p:attrNameLst>
                                          </p:cBhvr>
                                        </p:anim>
                                        <p:anim from="(-#ppt_h/2)" to="(#ppt_y)" calcmode="lin" valueType="num">
                                          <p:cBhvr>
                                            <p:cTn id="31" dur="1000" fill="hold">
                                              <p:stCondLst>
                                                <p:cond delay="0"/>
                                              </p:stCondLst>
                                            </p:cTn>
                                            <p:tgtEl>
                                              <p:spTgt spid="37"/>
                                            </p:tgtEl>
                                            <p:attrNameLst>
                                              <p:attrName>ppt_y</p:attrName>
                                            </p:attrNameLst>
                                          </p:cBhvr>
                                        </p:anim>
                                        <p:animRot by="21600000">
                                          <p:cBhvr>
                                            <p:cTn id="32" dur="1000" fill="hold">
                                              <p:stCondLst>
                                                <p:cond delay="0"/>
                                              </p:stCondLst>
                                            </p:cTn>
                                            <p:tgtEl>
                                              <p:spTgt spid="37"/>
                                            </p:tgtEl>
                                            <p:attrNameLst>
                                              <p:attrName>r</p:attrName>
                                            </p:attrNameLst>
                                          </p:cBhvr>
                                        </p:animRot>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6"/>
                                            </p:tgtEl>
                                            <p:attrNameLst>
                                              <p:attrName>ppt_y</p:attrName>
                                            </p:attrNameLst>
                                          </p:cBhvr>
                                          <p:tavLst>
                                            <p:tav tm="0">
                                              <p:val>
                                                <p:strVal val="#ppt_y"/>
                                              </p:val>
                                            </p:tav>
                                            <p:tav tm="100000">
                                              <p:val>
                                                <p:strVal val="#ppt_y"/>
                                              </p:val>
                                            </p:tav>
                                          </p:tavLst>
                                        </p:anim>
                                        <p:anim calcmode="lin" valueType="num">
                                          <p:cBhvr>
                                            <p:cTn id="37"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7" grpId="0"/>
          <p:bldP spid="66" grpId="0"/>
          <p:bldP spid="29" grpId="0" animBg="1"/>
          <p:bldP spid="25"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68067" y="188953"/>
            <a:ext cx="8285141" cy="6801862"/>
          </a:xfrm>
          <a:prstGeom prst="rect">
            <a:avLst/>
          </a:prstGeom>
          <a:ln w="28575">
            <a:solidFill>
              <a:schemeClr val="accent1"/>
            </a:solidFill>
          </a:ln>
        </p:spPr>
        <p:txBody>
          <a:bodyPr wrap="square">
            <a:spAutoFit/>
          </a:bodyPr>
          <a:lstStyle/>
          <a:p>
            <a:pPr algn="just"/>
            <a:r>
              <a:rPr lang="vi-VN" sz="2400" b="1" i="1" dirty="0" smtClean="0">
                <a:latin typeface="+mj-lt"/>
              </a:rPr>
              <a:t>	</a:t>
            </a:r>
            <a:r>
              <a:rPr lang="vi-VN" sz="2500" b="1" i="1" dirty="0" smtClean="0">
                <a:latin typeface="+mj-lt"/>
              </a:rPr>
              <a:t>Châu </a:t>
            </a:r>
            <a:r>
              <a:rPr lang="vi-VN" sz="2500" b="1" i="1" dirty="0">
                <a:latin typeface="+mj-lt"/>
              </a:rPr>
              <a:t>Phi đã trải qua sự suy giảm đáng kể về độ che phủ rừng trong năm 2022, lên tới khoảng 3,6 triệu ha (14.000 dặm vuông), dữ liệu gần đây cho thấy</a:t>
            </a:r>
            <a:r>
              <a:rPr lang="vi-VN" sz="2500" b="1" i="1" dirty="0" smtClean="0">
                <a:latin typeface="+mj-lt"/>
              </a:rPr>
              <a:t>.</a:t>
            </a:r>
            <a:r>
              <a:rPr lang="vi-VN" sz="2500" b="1" i="1" dirty="0">
                <a:latin typeface="+mj-lt"/>
              </a:rPr>
              <a:t> Cộng hòa Dân chủ </a:t>
            </a:r>
            <a:r>
              <a:rPr lang="vi-VN" sz="2500" b="1" i="1" dirty="0" smtClean="0">
                <a:latin typeface="+mj-lt"/>
              </a:rPr>
              <a:t>Congo, </a:t>
            </a:r>
            <a:r>
              <a:rPr lang="vi-VN" sz="2500" b="1" i="1" dirty="0">
                <a:latin typeface="+mj-lt"/>
              </a:rPr>
              <a:t>nơi tình trạng mất </a:t>
            </a:r>
            <a:r>
              <a:rPr lang="vi-VN" sz="2500" b="1" i="1" dirty="0" smtClean="0">
                <a:latin typeface="+mj-lt"/>
              </a:rPr>
              <a:t>rừng nguyên sinh</a:t>
            </a:r>
            <a:r>
              <a:rPr lang="vi-VN" sz="2500" b="1" i="1" dirty="0">
                <a:latin typeface="+mj-lt"/>
              </a:rPr>
              <a:t> ở mức cao liên tục diễn </a:t>
            </a:r>
            <a:r>
              <a:rPr lang="vi-VN" sz="2500" b="1" i="1" dirty="0" smtClean="0">
                <a:latin typeface="+mj-lt"/>
              </a:rPr>
              <a:t>ra. Đất </a:t>
            </a:r>
            <a:r>
              <a:rPr lang="vi-VN" sz="2500" b="1" i="1" dirty="0">
                <a:latin typeface="+mj-lt"/>
              </a:rPr>
              <a:t>nước châu Phi này được cho là đã mất đi hơn 0,5 triệu ha rừng vào năm 2022 do mở rộng diện tích đất sản xuất nông nghiệp vào các khu vực rừng nguyên sinh nhằm đáp ứng nhu cầu lương thực ngày càng tăng.</a:t>
            </a:r>
          </a:p>
          <a:p>
            <a:pPr algn="just"/>
            <a:r>
              <a:rPr lang="vi-VN" sz="2500" b="1" i="1" dirty="0" smtClean="0">
                <a:latin typeface="+mj-lt"/>
              </a:rPr>
              <a:t>	Thiệt </a:t>
            </a:r>
            <a:r>
              <a:rPr lang="vi-VN" sz="2500" b="1" i="1" dirty="0">
                <a:latin typeface="+mj-lt"/>
              </a:rPr>
              <a:t>hại về rừng ở các quốc gia như Angola và Cameroon tăng nhanh, Ghana cũng</a:t>
            </a:r>
            <a:r>
              <a:rPr lang="vi-VN" sz="2500" b="1" i="1" dirty="0" smtClean="0">
                <a:latin typeface="+mj-lt"/>
              </a:rPr>
              <a:t> </a:t>
            </a:r>
            <a:r>
              <a:rPr lang="vi-VN" sz="2500" b="1" i="1" dirty="0">
                <a:latin typeface="+mj-lt"/>
              </a:rPr>
              <a:t>trải qua sự gia tăng đáng kể về sự suy giảm rừng nguyên sinh nhiệt đới trong những năm gần đây, </a:t>
            </a:r>
            <a:r>
              <a:rPr lang="vi-VN" sz="2500" b="1" i="1" dirty="0" smtClean="0">
                <a:latin typeface="+mj-lt"/>
              </a:rPr>
              <a:t>Nghiên </a:t>
            </a:r>
            <a:r>
              <a:rPr lang="vi-VN" sz="2500" b="1" i="1" dirty="0">
                <a:latin typeface="+mj-lt"/>
              </a:rPr>
              <a:t>cứu cho biết: "Vào năm 2022, đất nước </a:t>
            </a:r>
            <a:r>
              <a:rPr lang="vi-VN" sz="2500" b="1" i="1" dirty="0" smtClean="0">
                <a:latin typeface="+mj-lt"/>
              </a:rPr>
              <a:t>Ghana đã </a:t>
            </a:r>
            <a:r>
              <a:rPr lang="vi-VN" sz="2500" b="1" i="1" dirty="0">
                <a:latin typeface="+mj-lt"/>
              </a:rPr>
              <a:t>mất 18.000 ha rừng nguyên sinh, Ghana chỉ còn lại rất ít rừng nguyên sinh</a:t>
            </a:r>
            <a:r>
              <a:rPr lang="vi-VN" sz="2500" b="1" i="1" dirty="0" smtClean="0">
                <a:latin typeface="+mj-lt"/>
              </a:rPr>
              <a:t>".</a:t>
            </a:r>
            <a:r>
              <a:rPr lang="vi-VN" sz="2500" b="1" i="1" dirty="0">
                <a:latin typeface="+mj-lt"/>
              </a:rPr>
              <a:t> Một số tổn thất về rừng liên quan đến việc lấy đất để sản xuất ca cao, khai thác gỗ, cháy rừng và các hoạt động khai thác vàng.</a:t>
            </a:r>
          </a:p>
          <a:p>
            <a:r>
              <a:rPr lang="vi-VN" b="1" dirty="0" smtClean="0"/>
              <a:t>										</a:t>
            </a:r>
            <a:r>
              <a:rPr lang="vi-VN" sz="2000" b="1" i="1" dirty="0" smtClean="0">
                <a:solidFill>
                  <a:srgbClr val="FF0000"/>
                </a:solidFill>
                <a:latin typeface="+mj-lt"/>
              </a:rPr>
              <a:t>(Nguồn VTV.vn ngày 23/7/2023)</a:t>
            </a:r>
            <a:endParaRPr lang="vi-VN" sz="2000" b="1" i="1" u="none" strike="noStrike" dirty="0">
              <a:solidFill>
                <a:srgbClr val="FF0000"/>
              </a:solidFill>
              <a:effectLst/>
              <a:latin typeface="+mj-lt"/>
            </a:endParaRPr>
          </a:p>
        </p:txBody>
      </p:sp>
      <p:pic>
        <p:nvPicPr>
          <p:cNvPr id="2" name="Picture 1"/>
          <p:cNvPicPr>
            <a:picLocks noChangeAspect="1"/>
          </p:cNvPicPr>
          <p:nvPr/>
        </p:nvPicPr>
        <p:blipFill>
          <a:blip r:embed="rId2"/>
          <a:stretch>
            <a:fillRect/>
          </a:stretch>
        </p:blipFill>
        <p:spPr>
          <a:xfrm>
            <a:off x="411943" y="161932"/>
            <a:ext cx="2749308" cy="1382055"/>
          </a:xfrm>
          <a:prstGeom prst="rect">
            <a:avLst/>
          </a:prstGeom>
        </p:spPr>
      </p:pic>
      <p:sp>
        <p:nvSpPr>
          <p:cNvPr id="4" name="Rounded Rectangle 3"/>
          <p:cNvSpPr/>
          <p:nvPr/>
        </p:nvSpPr>
        <p:spPr>
          <a:xfrm>
            <a:off x="-1" y="1993692"/>
            <a:ext cx="3768067" cy="160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smtClean="0">
                <a:latin typeface="+mj-lt"/>
              </a:rPr>
              <a:t>Đọc học liệu sau, </a:t>
            </a:r>
          </a:p>
          <a:p>
            <a:pPr algn="ctr"/>
            <a:r>
              <a:rPr lang="vi-VN" sz="2400" b="1" i="1" dirty="0" smtClean="0">
                <a:latin typeface="+mj-lt"/>
              </a:rPr>
              <a:t>Em hãy nêu thực trạng vấn đề khai thác rừng ở một số quốc gia châu phi?</a:t>
            </a:r>
            <a:endParaRPr lang="vi-VN" sz="2400" b="1" i="1" dirty="0">
              <a:latin typeface="+mj-lt"/>
            </a:endParaRPr>
          </a:p>
        </p:txBody>
      </p:sp>
      <p:pic>
        <p:nvPicPr>
          <p:cNvPr id="2050" name="Picture 2" descr="Maiombe – Kỳ quan thiên nhiên của Châ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25" y="3972396"/>
            <a:ext cx="3132944" cy="233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1254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ạn săn trộm tê giác Nam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020622"/>
            <a:ext cx="4925876" cy="567629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AutoShape 4" descr="Nạn săn bắn voi trái phép tập trung tại hai điểm nóng ở châu Phi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6" descr="Nạn săn bắn voi trái phép tập trung tại hai điểm nóng ở châu Phi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descr="https://imagev3.vietnamplus.vn/Uploaded/2024/Mtpyelagtpy/2016_09_26/Infographics_Africanelephants.jpg.web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129" y="1020622"/>
            <a:ext cx="6583680" cy="567629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160337"/>
            <a:ext cx="11474294" cy="707886"/>
          </a:xfrm>
          <a:prstGeom prst="rect">
            <a:avLst/>
          </a:prstGeom>
          <a:noFill/>
        </p:spPr>
        <p:txBody>
          <a:bodyPr wrap="square" rtlCol="0">
            <a:spAutoFit/>
          </a:bodyPr>
          <a:lstStyle/>
          <a:p>
            <a:pPr algn="ctr"/>
            <a:r>
              <a:rPr lang="vi-VN" sz="2000" b="1" i="1" dirty="0">
                <a:solidFill>
                  <a:srgbClr val="FF0000"/>
                </a:solidFill>
              </a:rPr>
              <a:t>Đọc nội </a:t>
            </a:r>
            <a:r>
              <a:rPr lang="vi-VN" sz="2000" b="1" i="1" dirty="0" smtClean="0">
                <a:solidFill>
                  <a:srgbClr val="FF0000"/>
                </a:solidFill>
              </a:rPr>
              <a:t>dung 2 infographic sau, </a:t>
            </a:r>
          </a:p>
          <a:p>
            <a:pPr algn="ctr"/>
            <a:r>
              <a:rPr lang="vi-VN" sz="2000" b="1" i="1" dirty="0" smtClean="0">
                <a:solidFill>
                  <a:srgbClr val="FF0000"/>
                </a:solidFill>
              </a:rPr>
              <a:t>Em hãy nêu thực trạng về nạn săn bắt động vật hoang dã diễn ra ở châu Phi?</a:t>
            </a:r>
            <a:endParaRPr lang="vi-VN" sz="2000" b="1" i="1" dirty="0">
              <a:solidFill>
                <a:srgbClr val="FF0000"/>
              </a:solidFill>
            </a:endParaRPr>
          </a:p>
        </p:txBody>
      </p:sp>
    </p:spTree>
    <p:extLst>
      <p:ext uri="{BB962C8B-B14F-4D97-AF65-F5344CB8AC3E}">
        <p14:creationId xmlns:p14="http://schemas.microsoft.com/office/powerpoint/2010/main" val="464446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p:cNvSpPr txBox="1"/>
          <p:nvPr/>
        </p:nvSpPr>
        <p:spPr>
          <a:xfrm>
            <a:off x="805701" y="200550"/>
            <a:ext cx="10527505" cy="707858"/>
          </a:xfrm>
          <a:prstGeom prst="rect">
            <a:avLst/>
          </a:prstGeom>
          <a:noFill/>
        </p:spPr>
        <p:txBody>
          <a:bodyPr wrap="none" lIns="91412" tIns="45706" rIns="91412" bIns="45706" rtlCol="0">
            <a:spAutoFit/>
          </a:bodyPr>
          <a:lstStyle/>
          <a:p>
            <a:pPr algn="ctr" defTabSz="1218804"/>
            <a:r>
              <a:rPr lang="vi-VN" altLang="zh-CN" sz="4000" b="1" u="sng" dirty="0" smtClean="0">
                <a:solidFill>
                  <a:srgbClr val="FF0000"/>
                </a:solidFill>
                <a:latin typeface="Times New Roman" pitchFamily="18" charset="0"/>
                <a:ea typeface="思源黑体" panose="020B0500000000000000" pitchFamily="34" charset="-122"/>
                <a:cs typeface="Times New Roman" pitchFamily="18" charset="0"/>
              </a:rPr>
              <a:t>3.Vấn đề môi trường trong sử dụng thiên nhiên</a:t>
            </a:r>
            <a:endParaRPr lang="zh-CN" altLang="en-US" sz="4000" b="1" u="sng" dirty="0">
              <a:solidFill>
                <a:srgbClr val="FF0000"/>
              </a:solidFill>
              <a:latin typeface="Times New Roman" pitchFamily="18" charset="0"/>
              <a:ea typeface="思源黑体" panose="020B0500000000000000" pitchFamily="34" charset="-122"/>
              <a:cs typeface="Times New Roman" pitchFamily="18" charset="0"/>
            </a:endParaRPr>
          </a:p>
        </p:txBody>
      </p:sp>
      <p:sp>
        <p:nvSpPr>
          <p:cNvPr id="3" name="TextBox 2"/>
          <p:cNvSpPr txBox="1"/>
          <p:nvPr/>
        </p:nvSpPr>
        <p:spPr>
          <a:xfrm>
            <a:off x="925622" y="908408"/>
            <a:ext cx="3121721" cy="646331"/>
          </a:xfrm>
          <a:prstGeom prst="rect">
            <a:avLst/>
          </a:prstGeom>
          <a:noFill/>
        </p:spPr>
        <p:txBody>
          <a:bodyPr wrap="square" rtlCol="0">
            <a:spAutoFit/>
          </a:bodyPr>
          <a:lstStyle/>
          <a:p>
            <a:r>
              <a:rPr lang="vi-VN" sz="3600" dirty="0" smtClean="0">
                <a:solidFill>
                  <a:srgbClr val="002060"/>
                </a:solidFill>
                <a:latin typeface="+mj-lt"/>
              </a:rPr>
              <a:t>a. </a:t>
            </a:r>
            <a:r>
              <a:rPr lang="vi-VN" sz="3600" u="sng" dirty="0" smtClean="0">
                <a:solidFill>
                  <a:srgbClr val="002060"/>
                </a:solidFill>
                <a:latin typeface="+mj-lt"/>
              </a:rPr>
              <a:t>Thực trạng</a:t>
            </a:r>
            <a:endParaRPr lang="vi-VN" sz="3600" u="sng" dirty="0">
              <a:solidFill>
                <a:srgbClr val="002060"/>
              </a:solidFill>
              <a:latin typeface="+mj-lt"/>
            </a:endParaRPr>
          </a:p>
        </p:txBody>
      </p:sp>
      <p:sp>
        <p:nvSpPr>
          <p:cNvPr id="4" name="TextBox 3"/>
          <p:cNvSpPr txBox="1"/>
          <p:nvPr/>
        </p:nvSpPr>
        <p:spPr>
          <a:xfrm>
            <a:off x="925622" y="1662432"/>
            <a:ext cx="10598046" cy="1200329"/>
          </a:xfrm>
          <a:prstGeom prst="rect">
            <a:avLst/>
          </a:prstGeom>
          <a:noFill/>
        </p:spPr>
        <p:txBody>
          <a:bodyPr wrap="square" rtlCol="0">
            <a:spAutoFit/>
          </a:bodyPr>
          <a:lstStyle/>
          <a:p>
            <a:pPr algn="just"/>
            <a:r>
              <a:rPr lang="vi-VN" sz="3600" dirty="0" smtClean="0"/>
              <a:t>- </a:t>
            </a:r>
            <a:r>
              <a:rPr lang="vi-VN" dirty="0" smtClean="0"/>
              <a:t> </a:t>
            </a:r>
            <a:r>
              <a:rPr lang="vi-VN" sz="3600" dirty="0" smtClean="0">
                <a:latin typeface="+mj-lt"/>
              </a:rPr>
              <a:t>Tốc độ khai thác rừng quá nhanh và không có biện pháp phục hồi làm cho diện tích rừng giảm đáng kể.</a:t>
            </a:r>
            <a:endParaRPr lang="vi-VN" sz="3600" dirty="0">
              <a:latin typeface="+mj-lt"/>
            </a:endParaRPr>
          </a:p>
        </p:txBody>
      </p:sp>
      <p:sp>
        <p:nvSpPr>
          <p:cNvPr id="5" name="TextBox 4"/>
          <p:cNvSpPr txBox="1"/>
          <p:nvPr/>
        </p:nvSpPr>
        <p:spPr>
          <a:xfrm>
            <a:off x="925622" y="2983043"/>
            <a:ext cx="10598046" cy="1200329"/>
          </a:xfrm>
          <a:prstGeom prst="rect">
            <a:avLst/>
          </a:prstGeom>
          <a:noFill/>
        </p:spPr>
        <p:txBody>
          <a:bodyPr wrap="square" rtlCol="0">
            <a:spAutoFit/>
          </a:bodyPr>
          <a:lstStyle/>
          <a:p>
            <a:pPr algn="just"/>
            <a:r>
              <a:rPr lang="vi-VN" sz="3600" dirty="0" smtClean="0">
                <a:latin typeface="+mj-lt"/>
              </a:rPr>
              <a:t>- Nạn săn bắn và buôn bán động vật hoang dã diễn ra ở nhiều quốc gia châu Phi</a:t>
            </a:r>
            <a:endParaRPr lang="vi-VN" sz="3600" dirty="0">
              <a:latin typeface="+mj-lt"/>
            </a:endParaRPr>
          </a:p>
        </p:txBody>
      </p:sp>
    </p:spTree>
    <p:extLst>
      <p:ext uri="{BB962C8B-B14F-4D97-AF65-F5344CB8AC3E}">
        <p14:creationId xmlns:p14="http://schemas.microsoft.com/office/powerpoint/2010/main" val="25218593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âu Phi mất phần lớn diện tích rừng quan trọng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17" y="282136"/>
            <a:ext cx="5387926" cy="2883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an3.jpg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545" y="282136"/>
            <a:ext cx="4670474" cy="28830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ành trình khôi phục rừng và cảnh quan ở châu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45" y="3599946"/>
            <a:ext cx="4735124" cy="30877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ựa vào thông tin và hình ảnh trong mục 3, hãy nêu một số vấn đề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12" y="3511377"/>
            <a:ext cx="5866228" cy="31179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9318" y="5982677"/>
            <a:ext cx="5501620" cy="646654"/>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689317" y="3094023"/>
            <a:ext cx="10895428" cy="523220"/>
          </a:xfrm>
          <a:prstGeom prst="rect">
            <a:avLst/>
          </a:prstGeom>
          <a:noFill/>
        </p:spPr>
        <p:txBody>
          <a:bodyPr wrap="square" rtlCol="0">
            <a:spAutoFit/>
          </a:bodyPr>
          <a:lstStyle/>
          <a:p>
            <a:r>
              <a:rPr lang="en-US" sz="2800" b="1" i="1" dirty="0" err="1" smtClean="0">
                <a:solidFill>
                  <a:srgbClr val="FF0000"/>
                </a:solidFill>
                <a:latin typeface="Times New Roman" panose="02020603050405020304" pitchFamily="18" charset="0"/>
                <a:cs typeface="Times New Roman" panose="02020603050405020304" pitchFamily="18" charset="0"/>
              </a:rPr>
              <a:t>Nguyên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nhân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rừng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bị</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khai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thác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với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tốc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độ</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nhanh</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châu</a:t>
            </a:r>
            <a:r>
              <a:rPr lang="en-US" sz="2800" b="1" i="1" dirty="0" smtClean="0">
                <a:solidFill>
                  <a:srgbClr val="FF0000"/>
                </a:solidFill>
                <a:latin typeface="Times New Roman" panose="02020603050405020304" pitchFamily="18" charset="0"/>
                <a:cs typeface="Times New Roman" panose="02020603050405020304" pitchFamily="18" charset="0"/>
              </a:rPr>
              <a:t> Phi ?</a:t>
            </a:r>
            <a:endParaRPr lang="vi-VN"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545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73CFF89-F83F-41D5-BBB0-9172F16EFBFC"/>
  <p:tag name="ISPRING_SCORM_RATE_SLIDES" val="1"/>
  <p:tag name="ISPRINGONLINEFOLDERID" val="0"/>
  <p:tag name="ISPRINGONLINEFOLDERPATH" val="内容列表"/>
  <p:tag name="ISPRINGCLOUDFOLDERID" val="0"/>
  <p:tag name="ISPRINGCLOUDFOLDERPATH" val="资源库"/>
  <p:tag name="ISPRING_PRESENTATION_TITLE" val="02.23.02"/>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DniXNL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54lzSw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DniXNL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OeJc0s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OeJc0t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Glhnk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Glhnkua+ZZkawAAAGsAAAAcAAAAdW5pdmVyc2FsL2xvY2FsX3NldHRpbmdzLnhtbLOxr8jNUShLLSrOzM+zVTLUM1BSSM1Lzk/JzEu3VQoNcdO1UFIoLknMS0nMyc9LtVXKy1dSsLfjssnJT07MCU4tKQEqLFYoyEmsTC0KSc0FMkpS/RJzgSqf7ZnyfMmuZ9Pan6/Yr6RvxwU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lhnkuwhyP0bAEAAPcCAAApAAAAdW5pdmVyc2FsL3NraW5fY3VzdG9taXphdGlvbl9zZXR0aW5ncy54bWyNUttKJDEQffcrgj8wSSq3hnYgt5Z5UdEBn5vp7NKsppdOxGXJx5t2dxhHRzT1VHVOnaIqp02/xmifUp4ex799Hqd4F3Ie48+0PkOo3U0P03wzhxRyWh0q92McpudN/DEttVpNuY9DPw92QdMao+71ISW1cqpmzDCKJPPUK+Q8txVrwDVgK+Yose3qncQ/3TnsQsynVdvVEfqxYRNTmPMmDuHPGo7Zb6HjDS7nfhgrL60FW6LspxbHlkCMcMl9oRoABLLcEYeLlI3UBHnMOIZiFAUKiHBOGlGIpBxq1jWiqjDfCMQkY9QV6mntRlobR22R0BCi6zSvGlu6zkiMESEEmCtcQGcwqmyoGhrUckBwYEAUbTRRgDrbmY4V77ywHCnqBcaFGQMYH4572O7tuQ7Vb6+zP+cXgie/4CS6eGt1wlzt7mmeK3kbHn8/9Dmgcbg4v7n1d/5qq7eb66vz/7589fCetZi1bv2pt18AUEsDBBQAAgAIAGphnksk4P8XxAwAAGMZAAAXAAAAdW5pdmVyc2FsL3VuaXZlcnNhbC5wbmftV2lcU+eaP4rFTi0gagqyO7bSRcSoARSTuADiKJuEIrKLlssuyCEGCNFLWwRF2t5b8IIhEiwBwk5DMAFCReDWGFBZwmKkgiEkhyRgICFkm4P2zm9mvs3n4cP5nfP83/c9z/p/znPy/X1PmXxk9REAACanvT3OAYARAgA23vzQGEaMf+Lvhm8brp47dQJoGLARw8Km2OM+xwGguWiLNvoDWP63K94hVwHAtGft2tCfUn0JACxXTnscx12LkArO0C8Jx/tf68/mANhjVSeMpz91256/G/GxB+7xJYcvN3lUnLb5ouBzX49Ntn/Z/9f7Nx22Dedv3vpi4KhnjatKSZygBU+BE4bwCfbqhSsB7IT6oKCEkWgspzaI7VxXJS5L6QohKsdj6X4Y9ZvHm+2zYXOuPDSvtai1nhWn4bIXey2kT2DszIhZzJH8gjMl+xhbNgJAXaBt6jbEFMlAZMOL3S4j2y0kd6uT9/z5jFmdq8z4l8DaCW9hb4NDcswDBz+aB2wAAA8P2PGt5uvgOrgOroPr4Dq4Dq6D6+A6uA7+PwT3ZWukzK8A4PrQ//FH4Q0uYHGZH9kYkaMWjswUYbsy5yryvsZPEVUoWnKwoItFBrPYUgCI6iQ85RcyB26xdMLvLCLGEsLOc0ePxOhkLYMwlGdjIbdFRMLvkLzKkielzDNqk1MEsuQsAGifoFFyMnldhHvVqdFJoUxe64XZjkICPkAl3jfJaeysnBbTKMkpfzAakvFMdI2IQtJ7uKaI/UirQ5K/+WEeSrQkvYJC5+ikKY76xSJSGIrSQzDoVM5yTXAEQVhAUOjOcXmKb0BKobBrVUL/arZQge+M5KO9BqaPtDmpSjjayzMZVbN49sB0yd/9dm8wpb26je67b6nXqzjMSTT9MgssOi5gxuq+17wKSI24Vb9mR77VPcGVHhNHI0ay/kU981XmCAHxKZhjEsWV56jYfxsSptl4STUF+RMi/MvUfmFT9Q1Nu/MTOcmgYRw/D43E1YdyCwnL7dU3MnnW2EEog9X/z5Cw/iphfCj0FmoOU4iWB55UYF/XcZVxn3aPV7vG2xHe/KhcVt5Nn8RAo4f3gPYUYVla1ilPfOXAreQsX7pxNKqdPmT1AOQ+jT82YbIiIYsJDsElDK7wR7oOY/YMCl/9KH+VcHih4XqdpjanYauNavzmT81haLs+x2CUNwUb1L7YZz25f+co2ss3y5ZhMiPy4Y64FPUrKqjT/JVvFf4Ur41hKZLtf8hA5dh7K1zASPxkjhV1+u990f/O9jpm8h+iG6+PYGpWloeJLR3y+IVwGneMTumnfYhasM9dtbpXdPnJtaPD14nqmpO6rCEiW4ZMm4CqKVAqK+mhuYWCECtd07T1vabzGhlKaQlOYtc0LbMVdV2Ru748EXOdzysbcf9N4d5LtvrnHXzP4Q5Zl3VAs00Uf5B7g7CTazZzgC1kmkzACX4BjYEPk5jOz9H2ZhXsZCAjMO+RjUL1eTGLuB9+qRdoiWPqNNsQFchuaJZXnMsKMfk0oev+CgiqBCk7EQKhRUAzW8baMMZDkpAPh6S5IcyB5lps2aQ0l3iz4JnlH6Di+yMPLgsOIHaAe7Pwe9F5QXn7ebtcSTTqgH2e289qd0TrhRwbDK5PZSvpSA3pqZLjEjNvP+A3Q2nUjX+sLo+GpjAa6f11k2atyeQYpYwtb9NEB3NCcHtp4aLPWNLT0m0IxMeQHhdrguu3uJQnjCrqqdaF5UKpU8NE5KMKYynIwS0VLlj/GECLWUA3BpYcNBtNcMA2ttqMDbbBibxqu9z+UtQWlhCwKKE3tolSMn3mGqyv80x1FqsNQYKuuyBk07rk/EVBgb/Js76oJLKwwrHHbT4ublKYmhEfyX/tednj8d1gIzWyEWNrKRqMHLb7DVlcJmebA2AOOdmqia97RY6E6wX8x25cxkOnskd7RtD2/BoLRhFWf016lSRQ/wIH3uWMPjuxc8OvS8OBfuHlkZzQWYJz59ILSb5j+Xn06lxlqDPtqGa+tcS5Mqec/wUYgmr0LVG0iZW9daGxZSwnRqGCMOMymjHMSXCXTJFLIzWNOeWqmBpuvQJSvekYeBGn7P0hm3MCB2zmo+3dl0+s8FyntIaDBgn/O/WvQ+GuADTSvCSAxA2jPjFR4Y0QVGWGWYmChMNlZ1EkbfL5HOpbtYhCuYc1ntfMKfvXtCJ5RhqruUFRoesAq2Y2+MoIbvJoG3NjZVUz1sUHJDKexpGVGgR1o1u7TO2WWFrM5dHIcKnMEVde50kTxJh4KyPBOSSS4kq9aDf3NRDGShe/0ZoboXglrUsD7vJ7ew+SPvKHRnHRSGc2PZnylAW27QxMmnJLCcfdVpObfZPw3/XerL18tFDHjpsie6FdWMSW/GrAtCELY1pWheS4S9P5Jsfke/UTgT7cDdKVpfs5Miq1A+awo6joRoZPmXHfjEBz2MGrOz3PU0qddIQrLGk2LlERR6Xe1rkVR8p60qqrq/u9mH4u5oju38DB/uihQ7P4916AjZWa2hpjDqrdafcnEvJyKdYsM8E/rJh7myuuIjigMQLLqX7LXJlwVwBbovx9LWClcOtqG1GOOG6BqBcPO/VEfYvzUTjat5709BQrf99DvZgLN78puiMl++2bDUi6Ij6CaXqF8S54fVrZuyx1ysD0SKhq8bMZ5Jztcf9AkzZIswNVVepMG2j8bTFRv+PiY2/yKAs18vp4jL6LRTwAjY5XVbEEMewEd75nbwf5l7aErjp1E60UO2jt0Wv4k0Vi3P7h3OUiknZG0kjSQZLmfjv2o1wzTDtL2jbpW2xu0RSuyrZx8YnJwU+IYXa8CtHKx1E8Cu72DcV+486Z7XnI7gjT+wkTLvvLOd1HTYkX9N89IKZrLo3Wt/r4xLj3qY5JplCFxIN6dCO/xqEmbtO4lvhT9PxU652CzER43/aA5gWKQRsLisj48m9Pov35D68tTv9+gJFYPxT+yULr/6ygTv0q9K6CJg7dD/fy3Jnn5GRYHdpnNKPeXgTmbZLWvs9lvNUkkvTCfwgTEEB5NozjDiBRpjorUwRieWzuXbwrMPntovKsiR/mhlsYvviQ7kGWKCa2IxdVRXi1onJbq5/uzDWaajJZ9FIXk7+wqy3z9o0cMp5AgXlYJ+es7BMBQ2+H7hBBTcw7TxVJDc3Td4sDkCkz/s/9NTSlZw0lgdwsQFyaaeHuolLttgv0Y164sxKsvrantPh1E8+J+bIlc7HXIljeqbITPb06iMan3bWGRraEqbLHT6myw2gRDv3u7gItKCqBXT8vhxo5mGUL8hmTb1xNZBDe26lVu8UH5d2gOJU4PAg9hUYcsmCSvqSNSIvgXuwCsos1laa5tYp+2scoUmLPOadAzYOcCDvZoX20vvKZjmbSULeVpNm/KD+ZlLj7yz3LH8yvmvYesJIMEBU8V7/hQa7a7OhCt6RLI0vYXB+mYd04FCwpd9bMlReVDd+60OmdoXDp3LMWqG9iFw1B906975hsePxhCizYKzzqNPNZ0uC8cjIFSyhJN/2+9rHQ4deBspIaWGOXepZePJM9Z/w8rCara74yC2N3Ai8AElVvuc7M/9b1l4b8mHDXp15Mg+qZEeZbfrH+tliY5ipID2Tb8LuSt/J+Zom4GJZoZteaIcnvBgHG8nlQEzVaf7VO0ogmK5tox3FnPXqXa6w9rv4iU7cUydTXPhSARk1lzhztgdWcXsKfH69VWNkkscksACk2JdXK/fduruDKg9y04mzoTzNn+CufBfGfw2xk02MkbP5YzHCSoS5UZNkJf62kSvkZOL9+PRmRwzlSBn+f2TFIJNSuUjN0ceOE+0/Uz02oD8+t5daWNo52HDyXufdzAKtBRbQ2fiBoG2SBd3ghetlL9y8HoP6L7I5b6jU+XgIYt79P0i/kYevKCbP/yOh+wpBKmVNd8QDvZxkLalDC/pwkPYgoCX9nluaMwVCQINhniFkK0RbN8FuG9KQd0LwtQsSIwDs1Yw3qwVCDqzTEKRRKL/lAS73DP/rYuYb1tNXtkx3XI200qq8ydlrYKRxd8q4dTJZXuxWZtRAzXsZSiBlvBQUaOYdTePP1dO8tR+571gCAKKgz+urt6GaofeF8T22beGtKn9QWIfSXu9k9invVW+ddLQ8ejrYHWR8X5NnnrLxp+qHU8XPgegxY3pfNHsOHXetMMWB8EQj+LX4kSfeGc70Ri3J/3/8AICzlf83fP26BR+twdyN4oi6T5G/BahdOum//l6BbCvwvgW7wwdTDB5RBtgFDp3HDS1MGPTN8K7xasxp9tqSSWmVP0qYu61RTzK/gkR7njHPVHqj/2rDZPGxTofVh76/hs8BpT1+PhhNRf/1PUEsDBBQAAgAIAGphnktwa966SwAAAGoAAAAbAAAAdW5pdmVyc2FsL3VuaXZlcnNhbC5wbmcueG1ss7GvyM1RKEstKs7Mz7NVMtQzULK34+WyKShKLctMLVeoAIoBBSFASaESyDVCcMszU0oybJXMzUwRYhmpmekZJbZKpuYmcEF9oJEAUEsBAgAAFAACAAgAQ5RXRw3AMR7AAQAA2gMAAA8AAAAAAAAAAQAAAAAAAAAAAG5vbmUvcGxheWVyLnhtbFBLAQIAABQAAgAIAOeJc0sVDq0oZAQAAAcRAAAdAAAAAAAAAAEAAAAAAO0BAAB1bml2ZXJzYWwvY29tbW9uX21lc3NhZ2VzLmxuZ1BLAQIAABQAAgAIAOeJc0sIfgsjKQMAAIYMAAAnAAAAAAAAAAEAAAAAAIwGAAB1bml2ZXJzYWwvZmxhc2hfcHVibGlzaGluZ19zZXR0aW5ncy54bWxQSwECAAAUAAIACADniXNLtfwJZLoCAABVCgAAIQAAAAAAAAABAAAAAAD6CQAAdW5pdmVyc2FsL2ZsYXNoX3NraW5fc2V0dGluZ3MueG1sUEsBAgAAFAACAAgA54lzSyqWD2f+AgAAlwsAACYAAAAAAAAAAQAAAAAA8wwAAHVuaXZlcnNhbC9odG1sX3B1Ymxpc2hpbmdfc2V0dGluZ3MueG1sUEsBAgAAFAACAAgA54lzS2hxUpGaAQAAHwYAAB8AAAAAAAAAAQAAAAAANRAAAHVuaXZlcnNhbC9odG1sX3NraW5fc2V0dGluZ3MuanNQSwECAAAUAAIACABpYZ5LPTwv0cEAAADlAQAAGgAAAAAAAAABAAAAAAAMEgAAdW5pdmVyc2FsL2kxOG5fcHJlc2V0cy54bWxQSwECAAAUAAIACABpYZ5LmvmWZGsAAABrAAAAHAAAAAAAAAABAAAAAAAFEwAAdW5pdmVyc2FsL2xvY2FsX3NldHRpbmdzLnhtbFBLAQIAABQAAgAIAESUV0cjtE77+wIAALAIAAAUAAAAAAAAAAEAAAAAAKoTAAB1bml2ZXJzYWwvcGxheWVyLnhtbFBLAQIAABQAAgAIAGlhnkuwhyP0bAEAAPcCAAApAAAAAAAAAAEAAAAAANcWAAB1bml2ZXJzYWwvc2tpbl9jdXN0b21pemF0aW9uX3NldHRpbmdzLnhtbFBLAQIAABQAAgAIAGphnksk4P8XxAwAAGMZAAAXAAAAAAAAAAAAAAAAAIoYAAB1bml2ZXJzYWwvdW5pdmVyc2FsLnBuZ1BLAQIAABQAAgAIAGphnktwa966SwAAAGoAAAAbAAAAAAAAAAEAAAAAAIMlAAB1bml2ZXJzYWwvdW5pdmVyc2FsLnBuZy54bWxQSwUGAAAAAAwADACGAwAAByYAAAAA"/>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87">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262626"/>
      </a:hlink>
      <a:folHlink>
        <a:srgbClr val="BA690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1168</Words>
  <Application>Microsoft Office PowerPoint</Application>
  <PresentationFormat>Widescreen</PresentationFormat>
  <Paragraphs>189</Paragraphs>
  <Slides>25</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SimSun</vt:lpstr>
      <vt:lpstr>Arial</vt:lpstr>
      <vt:lpstr>Calibri</vt:lpstr>
      <vt:lpstr>等线</vt:lpstr>
      <vt:lpstr>Times New Roman</vt:lpstr>
      <vt:lpstr>Wingdings 3</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
  <cp:lastModifiedBy/>
  <cp:revision>1</cp:revision>
  <dcterms:created xsi:type="dcterms:W3CDTF">2018-10-17T03:40:42Z</dcterms:created>
  <dcterms:modified xsi:type="dcterms:W3CDTF">2024-01-18T13:42:01Z</dcterms:modified>
</cp:coreProperties>
</file>