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3"/>
    <p:sldId id="279" r:id="rId4"/>
    <p:sldId id="263" r:id="rId5"/>
    <p:sldId id="277" r:id="rId6"/>
    <p:sldId id="264" r:id="rId7"/>
    <p:sldId id="281" r:id="rId8"/>
    <p:sldId id="259" r:id="rId9"/>
    <p:sldId id="260" r:id="rId10"/>
    <p:sldId id="261" r:id="rId11"/>
    <p:sldId id="278" r:id="rId12"/>
    <p:sldId id="265" r:id="rId13"/>
    <p:sldId id="266" r:id="rId14"/>
    <p:sldId id="267" r:id="rId15"/>
    <p:sldId id="270" r:id="rId16"/>
    <p:sldId id="268" r:id="rId17"/>
    <p:sldId id="269" r:id="rId18"/>
    <p:sldId id="271" r:id="rId19"/>
    <p:sldId id="272" r:id="rId20"/>
    <p:sldId id="273" r:id="rId21"/>
    <p:sldId id="274" r:id="rId22"/>
    <p:sldId id="282" r:id="rId23"/>
    <p:sldId id="275" r:id="rId24"/>
    <p:sldId id="276" r:id="rId25"/>
  </p:sldIdLst>
  <p:sldSz cx="12192000" cy="6858000"/>
  <p:notesSz cx="6858000" cy="9144000"/>
  <p:embeddedFontLst>
    <p:embeddedFont>
      <p:font typeface="Kermit Extrabold Condensed" panose="020F0503040000060003" pitchFamily="34" charset="0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BF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F434-9AAF-4913-BA51-321CBCA5E482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D770-0027-4115-BA96-C995DB80D2E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F434-9AAF-4913-BA51-321CBCA5E482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D770-0027-4115-BA96-C995DB80D2E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F434-9AAF-4913-BA51-321CBCA5E482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D770-0027-4115-BA96-C995DB80D2E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F434-9AAF-4913-BA51-321CBCA5E482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D770-0027-4115-BA96-C995DB80D2E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F434-9AAF-4913-BA51-321CBCA5E482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D770-0027-4115-BA96-C995DB80D2E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F434-9AAF-4913-BA51-321CBCA5E482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D770-0027-4115-BA96-C995DB80D2E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F434-9AAF-4913-BA51-321CBCA5E482}" type="datetimeFigureOut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D770-0027-4115-BA96-C995DB80D2E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F434-9AAF-4913-BA51-321CBCA5E482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D770-0027-4115-BA96-C995DB80D2E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F434-9AAF-4913-BA51-321CBCA5E482}" type="datetimeFigureOut">
              <a:rPr lang="en-US" smtClean="0"/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D770-0027-4115-BA96-C995DB80D2E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F434-9AAF-4913-BA51-321CBCA5E482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D770-0027-4115-BA96-C995DB80D2E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F434-9AAF-4913-BA51-321CBCA5E482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D770-0027-4115-BA96-C995DB80D2E6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2EF434-9AAF-4913-BA51-321CBCA5E482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D8D770-0027-4115-BA96-C995DB80D2E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36.wdp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38.wdp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20824" y="-219685"/>
            <a:ext cx="14288484" cy="7800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văn bản, ảnh chụp màn hình, Phông chữ, bản đồ&#10;&#10;Nội dung do AI tạo ra có thể không chính xác.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3048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hình vẽ, bản phác thảo, hình mẫu, trái cây&#10;&#10;Nội dung do AI tạo ra có thể không chính xác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5911" y="1837752"/>
            <a:ext cx="7059010" cy="4572638"/>
          </a:xfrm>
          <a:prstGeom prst="rect">
            <a:avLst/>
          </a:prstGeom>
        </p:spPr>
      </p:pic>
      <p:pic>
        <p:nvPicPr>
          <p:cNvPr id="7" name="Hình ảnh 6" descr="Ảnh có chứa văn bản, Phông chữ, thuật in máy&#10;&#10;Nội dung do AI tạo ra có thể không chính xác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82" y="276870"/>
            <a:ext cx="10107436" cy="1676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phim hoạt hình&#10;&#10;Nội dung do AI tạo ra có thể không chính xác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564" y="409153"/>
            <a:ext cx="11136279" cy="6039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Phông chữ, màu trắng, đại số&#10;&#10;Nội dung do AI tạo ra có thể không chính xác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965" y="178929"/>
            <a:ext cx="11422069" cy="2019582"/>
          </a:xfrm>
          <a:prstGeom prst="rect">
            <a:avLst/>
          </a:prstGeom>
        </p:spPr>
      </p:pic>
      <p:pic>
        <p:nvPicPr>
          <p:cNvPr id="5" name="Hình ảnh 4" descr="Ảnh có chứa hình vẽ, phim hoạt hình, bản phác thảo&#10;&#10;Nội dung do AI tạo ra có thể không chính xác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013" y="2533190"/>
            <a:ext cx="4944165" cy="3858163"/>
          </a:xfrm>
          <a:prstGeom prst="rect">
            <a:avLst/>
          </a:prstGeom>
        </p:spPr>
      </p:pic>
      <p:pic>
        <p:nvPicPr>
          <p:cNvPr id="7" name="Hình ảnh 6" descr="Ảnh có chứa văn bản, Phông chữ&#10;&#10;Nội dung do AI tạo ra có thể không chính xác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29" y="2365894"/>
            <a:ext cx="5586921" cy="1348896"/>
          </a:xfrm>
          <a:prstGeom prst="rect">
            <a:avLst/>
          </a:prstGeom>
        </p:spPr>
      </p:pic>
      <p:pic>
        <p:nvPicPr>
          <p:cNvPr id="9" name="Hình ảnh 8" descr="Ảnh có chứa văn bản, phim hoạt hình, Phông chữ&#10;&#10;Nội dung do AI tạo ra có thể không chính xác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29" y="3882173"/>
            <a:ext cx="5553850" cy="1143160"/>
          </a:xfrm>
          <a:prstGeom prst="rect">
            <a:avLst/>
          </a:prstGeom>
        </p:spPr>
      </p:pic>
      <p:pic>
        <p:nvPicPr>
          <p:cNvPr id="11" name="Hình ảnh 10" descr="Ảnh có chứa văn bản, Phông chữ, màu trắng&#10;&#10;Nội dung do AI tạo ra có thể không chính xác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29" y="5192716"/>
            <a:ext cx="5639587" cy="1448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ông chữ, thuật in máy&#10;&#10;Nội dung do AI tạo ra có thể không chính xác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135" y="339172"/>
            <a:ext cx="11489730" cy="1846969"/>
          </a:xfrm>
          <a:prstGeom prst="rect">
            <a:avLst/>
          </a:prstGeom>
        </p:spPr>
      </p:pic>
      <p:pic>
        <p:nvPicPr>
          <p:cNvPr id="7" name="Hình ảnh 6" descr="Ảnh có chứa Phim hoạt hình, phim hoạt hình, đồ chơi&#10;&#10;Nội dung do AI tạo ra có thể không chính xác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148" y="2400546"/>
            <a:ext cx="6372203" cy="4457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phim hoạt hình&#10;&#10;Nội dung do AI tạo ra có thể không chính xác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559" y="335061"/>
            <a:ext cx="11487949" cy="6074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, phim hoạt hình, lợn&#10;&#10;Nội dung do AI tạo ra có thể không chính xác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650" y="499653"/>
            <a:ext cx="10993384" cy="5858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hình mẫu, Tác phẩm nghệ thuật của trẻ con, minh họa&#10;&#10;Nội dung do AI tạo ra có thể không chính xác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853" y="547285"/>
            <a:ext cx="10907647" cy="5763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ảnh chụp màn hình, bản đồ&#10;&#10;Nội dung do AI tạo ra có thể không chính xác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429" y="272319"/>
            <a:ext cx="11218455" cy="6209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ảnh chụp màn hình, đá ngầm, thực vật&#10;&#10;Nội dung do AI tạo ra có thể không chính xác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907" y="415451"/>
            <a:ext cx="11510632" cy="6174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phim hoạt hình, ảnh chụp màn hình&#10;&#10;Nội dung do AI tạo ra có thể không chính xác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544" y="380574"/>
            <a:ext cx="11364911" cy="6096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6076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ặt người, cậu bé, ảnh chụp màn hình&#10;&#10;Nội dung do AI tạo ra có thể không chính xác.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289"/>
          <a:stretch>
            <a:fillRect/>
          </a:stretch>
        </p:blipFill>
        <p:spPr>
          <a:xfrm>
            <a:off x="237744" y="1426464"/>
            <a:ext cx="11548872" cy="5431536"/>
          </a:xfrm>
          <a:prstGeom prst="rect">
            <a:avLst/>
          </a:prstGeom>
        </p:spPr>
      </p:pic>
      <p:sp>
        <p:nvSpPr>
          <p:cNvPr id="4" name="Hộp Văn bản 3"/>
          <p:cNvSpPr txBox="1"/>
          <p:nvPr/>
        </p:nvSpPr>
        <p:spPr>
          <a:xfrm>
            <a:off x="4178808" y="226135"/>
            <a:ext cx="3968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6600"/>
                </a:solidFill>
                <a:latin typeface="Kermit Extrabold Condensed" panose="020F0503040000060003" pitchFamily="34" charset="0"/>
              </a:rPr>
              <a:t>VẬN DỤNG</a:t>
            </a:r>
            <a:endParaRPr lang="en-US" sz="7200" dirty="0">
              <a:solidFill>
                <a:srgbClr val="FF6600"/>
              </a:solidFill>
              <a:latin typeface="Kermit Extrabold Condensed" panose="020F05030400000600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ặt người, cậu bé, trang phục&#10;&#10;Nội dung do AI tạo ra có thể không chính xác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209" y="312234"/>
            <a:ext cx="11193945" cy="6434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1"/>
          <a:srcRect t="83664" b="2969"/>
          <a:stretch>
            <a:fillRect/>
          </a:stretch>
        </p:blipFill>
        <p:spPr>
          <a:xfrm>
            <a:off x="0" y="5872210"/>
            <a:ext cx="12192000" cy="90959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1"/>
          <a:srcRect b="17456"/>
          <a:stretch>
            <a:fillRect/>
          </a:stretch>
        </p:blipFill>
        <p:spPr>
          <a:xfrm>
            <a:off x="0" y="76200"/>
            <a:ext cx="12192000" cy="5617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58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433" y="332630"/>
            <a:ext cx="10840963" cy="924054"/>
          </a:xfrm>
          <a:prstGeom prst="rect">
            <a:avLst/>
          </a:prstGeom>
        </p:spPr>
      </p:pic>
      <p:pic>
        <p:nvPicPr>
          <p:cNvPr id="7" name="Hình ảnh 6" descr="Ảnh có chứa văn bản, Phông chữ, thiết kế, thuật in máy&#10;&#10;Nội dung do AI tạo ra có thể không chính xác.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9391" y="1448909"/>
            <a:ext cx="3791479" cy="866896"/>
          </a:xfrm>
          <a:prstGeom prst="rect">
            <a:avLst/>
          </a:prstGeom>
        </p:spPr>
      </p:pic>
      <p:pic>
        <p:nvPicPr>
          <p:cNvPr id="9" name="Hình ảnh 8" descr="Ảnh có chứa Phông chữ, văn bản, Đồ họa, biểu tượng&#10;&#10;Nội dung do AI tạo ra có thể không chính xác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667" y="1520515"/>
            <a:ext cx="3600953" cy="781159"/>
          </a:xfrm>
          <a:prstGeom prst="rect">
            <a:avLst/>
          </a:prstGeom>
        </p:spPr>
      </p:pic>
      <p:pic>
        <p:nvPicPr>
          <p:cNvPr id="11" name="Hình ảnh 10" descr="Ảnh có chứa văn bản, hình mẫu, phim hoạt hình, minh họa&#10;&#10;Nội dung do AI tạo ra có thể không chính xác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731" y="2812609"/>
            <a:ext cx="5172797" cy="3258005"/>
          </a:xfrm>
          <a:prstGeom prst="rect">
            <a:avLst/>
          </a:prstGeom>
        </p:spPr>
      </p:pic>
      <p:pic>
        <p:nvPicPr>
          <p:cNvPr id="13" name="Hình ảnh 12" descr="Ảnh có chứa văn bản&#10;&#10;Nội dung do AI tạo ra có thể không chính xác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991" y="2911662"/>
            <a:ext cx="5172798" cy="3257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1"/>
          <a:srcRect b="8191"/>
          <a:stretch>
            <a:fillRect/>
          </a:stretch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75536" cy="6858000"/>
          </a:xfrm>
          <a:prstGeom prst="rect">
            <a:avLst/>
          </a:prstGeom>
        </p:spPr>
      </p:pic>
      <p:sp>
        <p:nvSpPr>
          <p:cNvPr id="10" name="Hình Bầu dục 9"/>
          <p:cNvSpPr/>
          <p:nvPr/>
        </p:nvSpPr>
        <p:spPr>
          <a:xfrm>
            <a:off x="795528" y="3931920"/>
            <a:ext cx="301752" cy="329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ình Bầu dục 10"/>
          <p:cNvSpPr/>
          <p:nvPr/>
        </p:nvSpPr>
        <p:spPr>
          <a:xfrm>
            <a:off x="795528" y="5739384"/>
            <a:ext cx="301752" cy="329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ình Bầu dục 11"/>
          <p:cNvSpPr/>
          <p:nvPr/>
        </p:nvSpPr>
        <p:spPr>
          <a:xfrm>
            <a:off x="9043416" y="3602736"/>
            <a:ext cx="301752" cy="329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ình Bầu dục 12"/>
          <p:cNvSpPr/>
          <p:nvPr/>
        </p:nvSpPr>
        <p:spPr>
          <a:xfrm>
            <a:off x="9043416" y="5903976"/>
            <a:ext cx="301752" cy="329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61270" cy="68580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7178040" y="2521958"/>
            <a:ext cx="154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lợi</a:t>
            </a:r>
            <a:endParaRPr lang="en-US" sz="2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9890760" y="2601206"/>
            <a:ext cx="154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khăn</a:t>
            </a:r>
            <a:endParaRPr lang="en-US" sz="2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4035552" y="3750302"/>
            <a:ext cx="232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hậu</a:t>
            </a:r>
            <a:endParaRPr lang="en-US" sz="2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7324344" y="4899398"/>
            <a:ext cx="232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liệu</a:t>
            </a:r>
            <a:endParaRPr lang="en-US" sz="2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9579864" y="4899397"/>
            <a:ext cx="232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endParaRPr lang="en-US" sz="2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244519" cy="68580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0442448" y="2980944"/>
            <a:ext cx="384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lang="en-US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10442448" y="3504164"/>
            <a:ext cx="384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en-US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0442448" y="4027384"/>
            <a:ext cx="384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endParaRPr lang="en-US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10442448" y="4550604"/>
            <a:ext cx="384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</Words>
  <Application>WPS Presentation</Application>
  <PresentationFormat>Màn hình rộng</PresentationFormat>
  <Paragraphs>20</Paragraphs>
  <Slides>23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Microsoft YaHei</vt:lpstr>
      <vt:lpstr>Arial Unicode MS</vt:lpstr>
      <vt:lpstr>Aptos Display</vt:lpstr>
      <vt:lpstr>Segoe UI</vt:lpstr>
      <vt:lpstr>Aptos</vt:lpstr>
      <vt:lpstr>Calibri</vt:lpstr>
      <vt:lpstr>Kermit Extrabold Condensed</vt:lpstr>
      <vt:lpstr>Chủ đề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Hương Phạm</dc:creator>
  <cp:lastModifiedBy>Liên Hoàng Thị</cp:lastModifiedBy>
  <cp:revision>7</cp:revision>
  <dcterms:created xsi:type="dcterms:W3CDTF">2025-12-14T13:04:00Z</dcterms:created>
  <dcterms:modified xsi:type="dcterms:W3CDTF">2026-04-27T04:11:35Z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91D176B27D924B06A1E988A66774838E_12</vt:lpwstr>
  </property>
  <property fmtid="{D5CDD505-2E9C-101B-9397-08002B2CF9AE}" pid="3" name="KSOProductBuildVer">
    <vt:lpwstr>1033-12.1.0.25242</vt:lpwstr>
  </property>
</Properties>
</file>