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media/image34.svg" ContentType="image/svg+xml"/>
  <Override PartName="/ppt/media/image3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6431" r:id="rId3"/>
    <p:sldId id="288" r:id="rId5"/>
    <p:sldId id="6473" r:id="rId6"/>
    <p:sldId id="290" r:id="rId7"/>
    <p:sldId id="291" r:id="rId8"/>
    <p:sldId id="292" r:id="rId9"/>
    <p:sldId id="293" r:id="rId10"/>
    <p:sldId id="294" r:id="rId11"/>
    <p:sldId id="295" r:id="rId12"/>
    <p:sldId id="6432" r:id="rId13"/>
    <p:sldId id="6448" r:id="rId14"/>
    <p:sldId id="383" r:id="rId15"/>
    <p:sldId id="6380" r:id="rId16"/>
    <p:sldId id="6420" r:id="rId17"/>
    <p:sldId id="6451" r:id="rId18"/>
    <p:sldId id="6438" r:id="rId19"/>
    <p:sldId id="6439" r:id="rId20"/>
    <p:sldId id="6459" r:id="rId21"/>
    <p:sldId id="6405" r:id="rId22"/>
    <p:sldId id="6462" r:id="rId23"/>
    <p:sldId id="6464" r:id="rId24"/>
    <p:sldId id="6465" r:id="rId25"/>
    <p:sldId id="6466" r:id="rId26"/>
    <p:sldId id="769" r:id="rId27"/>
    <p:sldId id="6461" r:id="rId28"/>
    <p:sldId id="6468" r:id="rId29"/>
    <p:sldId id="6433" r:id="rId30"/>
    <p:sldId id="6476" r:id="rId31"/>
    <p:sldId id="6479" r:id="rId32"/>
    <p:sldId id="34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2FFF"/>
    <a:srgbClr val="CC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2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898499-DC5C-41D6-BB7F-4DC89128080F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183E46-5FAB-4583-957E-8DA6155AC72F}">
      <dgm:prSet phldrT="[Text]"/>
      <dgm:spPr>
        <a:solidFill>
          <a:srgbClr val="0070C0"/>
        </a:solidFill>
      </dgm:spPr>
      <dgm:t>
        <a:bodyPr/>
        <a:lstStyle/>
        <a:p>
          <a:endParaRPr lang="en-US"/>
        </a:p>
      </dgm:t>
    </dgm:pt>
    <dgm:pt modelId="{3CA75A28-CE6F-492D-A336-8526F219FB13}" cxnId="{79CDDAEB-E745-4E60-8864-0A16EF3AE04D}" type="parTrans">
      <dgm:prSet/>
      <dgm:spPr/>
      <dgm:t>
        <a:bodyPr/>
        <a:lstStyle/>
        <a:p>
          <a:endParaRPr lang="en-US"/>
        </a:p>
      </dgm:t>
    </dgm:pt>
    <dgm:pt modelId="{1ACA8E60-6BAA-4704-91F6-3FF9533AB456}" cxnId="{79CDDAEB-E745-4E60-8864-0A16EF3AE04D}" type="sibTrans">
      <dgm:prSet/>
      <dgm:spPr>
        <a:solidFill>
          <a:srgbClr val="00B050"/>
        </a:solidFill>
      </dgm:spPr>
      <dgm:t>
        <a:bodyPr/>
        <a:lstStyle/>
        <a:p>
          <a:endParaRPr lang="en-US"/>
        </a:p>
      </dgm:t>
    </dgm:pt>
    <dgm:pt modelId="{992BA6B2-E0C9-4E25-BEC0-F6B8C151C34E}">
      <dgm:prSet phldrT="[Text]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2A8DDC7C-72F9-414B-BB35-B82F3B01A03F}" cxnId="{5B89A5EC-2B46-4D98-BD0B-E6BE16242227}" type="parTrans">
      <dgm:prSet/>
      <dgm:spPr/>
      <dgm:t>
        <a:bodyPr/>
        <a:lstStyle/>
        <a:p>
          <a:endParaRPr lang="en-US"/>
        </a:p>
      </dgm:t>
    </dgm:pt>
    <dgm:pt modelId="{CC7E0D49-F61E-4463-A8DC-0298CF9F75B0}" cxnId="{5B89A5EC-2B46-4D98-BD0B-E6BE16242227}" type="sibTrans">
      <dgm:prSet/>
      <dgm:spPr/>
      <dgm:t>
        <a:bodyPr/>
        <a:lstStyle/>
        <a:p>
          <a:endParaRPr lang="en-US"/>
        </a:p>
      </dgm:t>
    </dgm:pt>
    <dgm:pt modelId="{70CF48B1-254B-43B0-99D9-2B27CCD31AC2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2778A00C-AD14-4FA0-87E4-A946A59113C2}" cxnId="{828533D0-10BA-4506-9405-32C3A472F2CF}" type="parTrans">
      <dgm:prSet/>
      <dgm:spPr/>
      <dgm:t>
        <a:bodyPr/>
        <a:lstStyle/>
        <a:p>
          <a:endParaRPr lang="en-US"/>
        </a:p>
      </dgm:t>
    </dgm:pt>
    <dgm:pt modelId="{02A9DB9E-BB12-46FC-AAD0-440E63542F76}" cxnId="{828533D0-10BA-4506-9405-32C3A472F2CF}" type="sibTrans">
      <dgm:prSet/>
      <dgm:spPr>
        <a:solidFill>
          <a:srgbClr val="00B050"/>
        </a:solidFill>
      </dgm:spPr>
      <dgm:t>
        <a:bodyPr/>
        <a:lstStyle/>
        <a:p>
          <a:endParaRPr lang="en-US"/>
        </a:p>
      </dgm:t>
    </dgm:pt>
    <dgm:pt modelId="{F3AC2C91-BE8F-438F-A3F6-51EF75BEAA32}">
      <dgm:prSet phldrT="[Text]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683C12B2-B2DB-40A2-8DD9-5D52CDBDBE15}" cxnId="{1D4347FB-4B65-4DDC-9809-64BA2EF6B47A}" type="parTrans">
      <dgm:prSet/>
      <dgm:spPr/>
      <dgm:t>
        <a:bodyPr/>
        <a:lstStyle/>
        <a:p>
          <a:endParaRPr lang="en-US"/>
        </a:p>
      </dgm:t>
    </dgm:pt>
    <dgm:pt modelId="{1DAD977C-CE4A-4FFB-A138-7FCA465A92E8}" cxnId="{1D4347FB-4B65-4DDC-9809-64BA2EF6B47A}" type="sibTrans">
      <dgm:prSet/>
      <dgm:spPr/>
      <dgm:t>
        <a:bodyPr/>
        <a:lstStyle/>
        <a:p>
          <a:endParaRPr lang="en-US"/>
        </a:p>
      </dgm:t>
    </dgm:pt>
    <dgm:pt modelId="{B039FEDF-CCE0-4491-961F-2EB50453C24A}">
      <dgm:prSet phldrT="[Text]"/>
      <dgm:spPr>
        <a:solidFill>
          <a:srgbClr val="7030A0"/>
        </a:solidFill>
      </dgm:spPr>
      <dgm:t>
        <a:bodyPr/>
        <a:lstStyle/>
        <a:p>
          <a:endParaRPr lang="en-US"/>
        </a:p>
      </dgm:t>
    </dgm:pt>
    <dgm:pt modelId="{0FC93350-07D9-4C40-A287-ACEE9BE1798D}" cxnId="{C5D1A77C-8608-4FA4-8A8F-62FFFD775464}" type="parTrans">
      <dgm:prSet/>
      <dgm:spPr/>
      <dgm:t>
        <a:bodyPr/>
        <a:lstStyle/>
        <a:p>
          <a:endParaRPr lang="en-US"/>
        </a:p>
      </dgm:t>
    </dgm:pt>
    <dgm:pt modelId="{B13D3D14-14D2-41F1-AC45-335E45992906}" cxnId="{C5D1A77C-8608-4FA4-8A8F-62FFFD775464}" type="sibTrans">
      <dgm:prSet/>
      <dgm:spPr/>
      <dgm:t>
        <a:bodyPr/>
        <a:lstStyle/>
        <a:p>
          <a:endParaRPr lang="en-US"/>
        </a:p>
      </dgm:t>
    </dgm:pt>
    <dgm:pt modelId="{A74879A2-1343-4CB5-9456-F575D88692CD}">
      <dgm:prSet phldrT="[Text]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C695B7B2-67DD-4EA0-9EFB-7371DC942329}" cxnId="{CE965C23-F7D6-4376-9656-A816F55CB4F1}" type="parTrans">
      <dgm:prSet/>
      <dgm:spPr/>
      <dgm:t>
        <a:bodyPr/>
        <a:lstStyle/>
        <a:p>
          <a:endParaRPr lang="en-US"/>
        </a:p>
      </dgm:t>
    </dgm:pt>
    <dgm:pt modelId="{A1D5F6B2-A630-46DE-91EF-5A91B77A7BB9}" cxnId="{CE965C23-F7D6-4376-9656-A816F55CB4F1}" type="sibTrans">
      <dgm:prSet/>
      <dgm:spPr/>
      <dgm:t>
        <a:bodyPr/>
        <a:lstStyle/>
        <a:p>
          <a:endParaRPr lang="en-US"/>
        </a:p>
      </dgm:t>
    </dgm:pt>
    <dgm:pt modelId="{DFED4B01-E1A1-496C-8670-FE841642E413}" type="pres">
      <dgm:prSet presAssocID="{49898499-DC5C-41D6-BB7F-4DC89128080F}" presName="linearFlow" presStyleCnt="0">
        <dgm:presLayoutVars>
          <dgm:dir/>
          <dgm:animLvl val="lvl"/>
          <dgm:resizeHandles val="exact"/>
        </dgm:presLayoutVars>
      </dgm:prSet>
      <dgm:spPr/>
    </dgm:pt>
    <dgm:pt modelId="{E7400D1C-3084-4013-9474-FF649C7644A4}" type="pres">
      <dgm:prSet presAssocID="{1E183E46-5FAB-4583-957E-8DA6155AC72F}" presName="composite" presStyleCnt="0"/>
      <dgm:spPr/>
    </dgm:pt>
    <dgm:pt modelId="{1B04F89A-0B03-4176-9221-70CB281A891E}" type="pres">
      <dgm:prSet presAssocID="{1E183E46-5FAB-4583-957E-8DA6155AC72F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8467CBA5-43C4-4EF9-BD4A-5CE5E1EA7E83}" type="pres">
      <dgm:prSet presAssocID="{1E183E46-5FAB-4583-957E-8DA6155AC72F}" presName="parSh" presStyleLbl="node1" presStyleIdx="0" presStyleCnt="3"/>
      <dgm:spPr/>
    </dgm:pt>
    <dgm:pt modelId="{53C38EF8-4EF0-4DEC-AC3E-52981B18C6E1}" type="pres">
      <dgm:prSet presAssocID="{1E183E46-5FAB-4583-957E-8DA6155AC72F}" presName="desTx" presStyleLbl="fgAcc1" presStyleIdx="0" presStyleCnt="3" custScaleX="115927" custScaleY="129909">
        <dgm:presLayoutVars>
          <dgm:bulletEnabled val="1"/>
        </dgm:presLayoutVars>
      </dgm:prSet>
      <dgm:spPr/>
    </dgm:pt>
    <dgm:pt modelId="{E56474FC-098F-4973-8383-689ADD78A921}" type="pres">
      <dgm:prSet presAssocID="{1ACA8E60-6BAA-4704-91F6-3FF9533AB456}" presName="sibTrans" presStyleLbl="sibTrans2D1" presStyleIdx="0" presStyleCnt="2"/>
      <dgm:spPr/>
    </dgm:pt>
    <dgm:pt modelId="{25019B43-3D2F-439E-B9CB-5195D83744E6}" type="pres">
      <dgm:prSet presAssocID="{1ACA8E60-6BAA-4704-91F6-3FF9533AB456}" presName="connTx" presStyleLbl="sibTrans2D1" presStyleIdx="0" presStyleCnt="2"/>
      <dgm:spPr/>
    </dgm:pt>
    <dgm:pt modelId="{93EB463F-86E1-4015-A45E-5D5C3022D781}" type="pres">
      <dgm:prSet presAssocID="{70CF48B1-254B-43B0-99D9-2B27CCD31AC2}" presName="composite" presStyleCnt="0"/>
      <dgm:spPr/>
    </dgm:pt>
    <dgm:pt modelId="{0A75ECB9-CD55-4641-9D31-94B3D1E9FD67}" type="pres">
      <dgm:prSet presAssocID="{70CF48B1-254B-43B0-99D9-2B27CCD31AC2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5ACDF2D-8711-4F78-9B51-B7E499CEB209}" type="pres">
      <dgm:prSet presAssocID="{70CF48B1-254B-43B0-99D9-2B27CCD31AC2}" presName="parSh" presStyleLbl="node1" presStyleIdx="1" presStyleCnt="3"/>
      <dgm:spPr/>
    </dgm:pt>
    <dgm:pt modelId="{6005A895-2157-4518-809B-21A004CDFF19}" type="pres">
      <dgm:prSet presAssocID="{70CF48B1-254B-43B0-99D9-2B27CCD31AC2}" presName="desTx" presStyleLbl="fgAcc1" presStyleIdx="1" presStyleCnt="3" custScaleY="132062">
        <dgm:presLayoutVars>
          <dgm:bulletEnabled val="1"/>
        </dgm:presLayoutVars>
      </dgm:prSet>
      <dgm:spPr/>
    </dgm:pt>
    <dgm:pt modelId="{A56A52CC-870F-4FBA-9FD2-A55B88622010}" type="pres">
      <dgm:prSet presAssocID="{02A9DB9E-BB12-46FC-AAD0-440E63542F76}" presName="sibTrans" presStyleLbl="sibTrans2D1" presStyleIdx="1" presStyleCnt="2"/>
      <dgm:spPr/>
    </dgm:pt>
    <dgm:pt modelId="{1897D0FA-85AD-4B21-B434-EF1D63E35820}" type="pres">
      <dgm:prSet presAssocID="{02A9DB9E-BB12-46FC-AAD0-440E63542F76}" presName="connTx" presStyleLbl="sibTrans2D1" presStyleIdx="1" presStyleCnt="2"/>
      <dgm:spPr/>
    </dgm:pt>
    <dgm:pt modelId="{3B29BFF8-CEB8-4C6A-A9B9-91590C36DAD6}" type="pres">
      <dgm:prSet presAssocID="{B039FEDF-CCE0-4491-961F-2EB50453C24A}" presName="composite" presStyleCnt="0"/>
      <dgm:spPr/>
    </dgm:pt>
    <dgm:pt modelId="{A769AD6F-C930-4EC6-9555-82BF54AAC0A4}" type="pres">
      <dgm:prSet presAssocID="{B039FEDF-CCE0-4491-961F-2EB50453C24A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CE7F4418-3DB4-4950-8533-A30E0FDA6439}" type="pres">
      <dgm:prSet presAssocID="{B039FEDF-CCE0-4491-961F-2EB50453C24A}" presName="parSh" presStyleLbl="node1" presStyleIdx="2" presStyleCnt="3"/>
      <dgm:spPr/>
    </dgm:pt>
    <dgm:pt modelId="{C6FB3C17-6191-471F-9DAA-8309576E5616}" type="pres">
      <dgm:prSet presAssocID="{B039FEDF-CCE0-4491-961F-2EB50453C24A}" presName="desTx" presStyleLbl="fgAcc1" presStyleIdx="2" presStyleCnt="3" custScaleY="132062">
        <dgm:presLayoutVars>
          <dgm:bulletEnabled val="1"/>
        </dgm:presLayoutVars>
      </dgm:prSet>
      <dgm:spPr/>
    </dgm:pt>
  </dgm:ptLst>
  <dgm:cxnLst>
    <dgm:cxn modelId="{F9283606-D980-4D3F-95F8-48121F4A2912}" type="presOf" srcId="{70CF48B1-254B-43B0-99D9-2B27CCD31AC2}" destId="{0A75ECB9-CD55-4641-9D31-94B3D1E9FD67}" srcOrd="0" destOrd="0" presId="urn:microsoft.com/office/officeart/2005/8/layout/process3"/>
    <dgm:cxn modelId="{FD36EC08-81CF-4B51-A222-44FE755182EE}" type="presOf" srcId="{B039FEDF-CCE0-4491-961F-2EB50453C24A}" destId="{A769AD6F-C930-4EC6-9555-82BF54AAC0A4}" srcOrd="0" destOrd="0" presId="urn:microsoft.com/office/officeart/2005/8/layout/process3"/>
    <dgm:cxn modelId="{F9C8C920-6D84-4B37-9704-48010A546FC5}" type="presOf" srcId="{B039FEDF-CCE0-4491-961F-2EB50453C24A}" destId="{CE7F4418-3DB4-4950-8533-A30E0FDA6439}" srcOrd="1" destOrd="0" presId="urn:microsoft.com/office/officeart/2005/8/layout/process3"/>
    <dgm:cxn modelId="{F0C1E922-90EE-496F-A658-0F30277CE6B7}" type="presOf" srcId="{70CF48B1-254B-43B0-99D9-2B27CCD31AC2}" destId="{D5ACDF2D-8711-4F78-9B51-B7E499CEB209}" srcOrd="1" destOrd="0" presId="urn:microsoft.com/office/officeart/2005/8/layout/process3"/>
    <dgm:cxn modelId="{CE965C23-F7D6-4376-9656-A816F55CB4F1}" srcId="{B039FEDF-CCE0-4491-961F-2EB50453C24A}" destId="{A74879A2-1343-4CB5-9456-F575D88692CD}" srcOrd="0" destOrd="0" parTransId="{C695B7B2-67DD-4EA0-9EFB-7371DC942329}" sibTransId="{A1D5F6B2-A630-46DE-91EF-5A91B77A7BB9}"/>
    <dgm:cxn modelId="{93A9C524-47A6-4C29-A77D-5FFE17FD4552}" type="presOf" srcId="{02A9DB9E-BB12-46FC-AAD0-440E63542F76}" destId="{A56A52CC-870F-4FBA-9FD2-A55B88622010}" srcOrd="0" destOrd="0" presId="urn:microsoft.com/office/officeart/2005/8/layout/process3"/>
    <dgm:cxn modelId="{C6D0492E-270D-4CAA-9D84-3D9D8C77AFDF}" type="presOf" srcId="{1E183E46-5FAB-4583-957E-8DA6155AC72F}" destId="{8467CBA5-43C4-4EF9-BD4A-5CE5E1EA7E83}" srcOrd="1" destOrd="0" presId="urn:microsoft.com/office/officeart/2005/8/layout/process3"/>
    <dgm:cxn modelId="{B9D31335-ABBD-48BC-ADB5-424F19ED5955}" type="presOf" srcId="{49898499-DC5C-41D6-BB7F-4DC89128080F}" destId="{DFED4B01-E1A1-496C-8670-FE841642E413}" srcOrd="0" destOrd="0" presId="urn:microsoft.com/office/officeart/2005/8/layout/process3"/>
    <dgm:cxn modelId="{EFE96D69-1021-4DF1-8EFE-2F97ADB04060}" type="presOf" srcId="{1ACA8E60-6BAA-4704-91F6-3FF9533AB456}" destId="{E56474FC-098F-4973-8383-689ADD78A921}" srcOrd="0" destOrd="0" presId="urn:microsoft.com/office/officeart/2005/8/layout/process3"/>
    <dgm:cxn modelId="{C5D1A77C-8608-4FA4-8A8F-62FFFD775464}" srcId="{49898499-DC5C-41D6-BB7F-4DC89128080F}" destId="{B039FEDF-CCE0-4491-961F-2EB50453C24A}" srcOrd="2" destOrd="0" parTransId="{0FC93350-07D9-4C40-A287-ACEE9BE1798D}" sibTransId="{B13D3D14-14D2-41F1-AC45-335E45992906}"/>
    <dgm:cxn modelId="{5C14CA81-80D9-4610-A152-020288E53421}" type="presOf" srcId="{02A9DB9E-BB12-46FC-AAD0-440E63542F76}" destId="{1897D0FA-85AD-4B21-B434-EF1D63E35820}" srcOrd="1" destOrd="0" presId="urn:microsoft.com/office/officeart/2005/8/layout/process3"/>
    <dgm:cxn modelId="{89D5DB88-FC62-48D4-837F-627A7CEC04C5}" type="presOf" srcId="{1ACA8E60-6BAA-4704-91F6-3FF9533AB456}" destId="{25019B43-3D2F-439E-B9CB-5195D83744E6}" srcOrd="1" destOrd="0" presId="urn:microsoft.com/office/officeart/2005/8/layout/process3"/>
    <dgm:cxn modelId="{51C82F9E-E357-4D21-986F-D86CF5584A61}" type="presOf" srcId="{992BA6B2-E0C9-4E25-BEC0-F6B8C151C34E}" destId="{53C38EF8-4EF0-4DEC-AC3E-52981B18C6E1}" srcOrd="0" destOrd="0" presId="urn:microsoft.com/office/officeart/2005/8/layout/process3"/>
    <dgm:cxn modelId="{4C84639F-94CD-4C31-9D7A-D022B7E62F3D}" type="presOf" srcId="{A74879A2-1343-4CB5-9456-F575D88692CD}" destId="{C6FB3C17-6191-471F-9DAA-8309576E5616}" srcOrd="0" destOrd="0" presId="urn:microsoft.com/office/officeart/2005/8/layout/process3"/>
    <dgm:cxn modelId="{40C855A2-D352-4C4C-BACA-C9006D3727EC}" type="presOf" srcId="{F3AC2C91-BE8F-438F-A3F6-51EF75BEAA32}" destId="{6005A895-2157-4518-809B-21A004CDFF19}" srcOrd="0" destOrd="0" presId="urn:microsoft.com/office/officeart/2005/8/layout/process3"/>
    <dgm:cxn modelId="{828533D0-10BA-4506-9405-32C3A472F2CF}" srcId="{49898499-DC5C-41D6-BB7F-4DC89128080F}" destId="{70CF48B1-254B-43B0-99D9-2B27CCD31AC2}" srcOrd="1" destOrd="0" parTransId="{2778A00C-AD14-4FA0-87E4-A946A59113C2}" sibTransId="{02A9DB9E-BB12-46FC-AAD0-440E63542F76}"/>
    <dgm:cxn modelId="{7E951DE7-9125-4CAB-BBB2-6AC5CC49CB0A}" type="presOf" srcId="{1E183E46-5FAB-4583-957E-8DA6155AC72F}" destId="{1B04F89A-0B03-4176-9221-70CB281A891E}" srcOrd="0" destOrd="0" presId="urn:microsoft.com/office/officeart/2005/8/layout/process3"/>
    <dgm:cxn modelId="{79CDDAEB-E745-4E60-8864-0A16EF3AE04D}" srcId="{49898499-DC5C-41D6-BB7F-4DC89128080F}" destId="{1E183E46-5FAB-4583-957E-8DA6155AC72F}" srcOrd="0" destOrd="0" parTransId="{3CA75A28-CE6F-492D-A336-8526F219FB13}" sibTransId="{1ACA8E60-6BAA-4704-91F6-3FF9533AB456}"/>
    <dgm:cxn modelId="{5B89A5EC-2B46-4D98-BD0B-E6BE16242227}" srcId="{1E183E46-5FAB-4583-957E-8DA6155AC72F}" destId="{992BA6B2-E0C9-4E25-BEC0-F6B8C151C34E}" srcOrd="0" destOrd="0" parTransId="{2A8DDC7C-72F9-414B-BB35-B82F3B01A03F}" sibTransId="{CC7E0D49-F61E-4463-A8DC-0298CF9F75B0}"/>
    <dgm:cxn modelId="{1D4347FB-4B65-4DDC-9809-64BA2EF6B47A}" srcId="{70CF48B1-254B-43B0-99D9-2B27CCD31AC2}" destId="{F3AC2C91-BE8F-438F-A3F6-51EF75BEAA32}" srcOrd="0" destOrd="0" parTransId="{683C12B2-B2DB-40A2-8DD9-5D52CDBDBE15}" sibTransId="{1DAD977C-CE4A-4FFB-A138-7FCA465A92E8}"/>
    <dgm:cxn modelId="{AEDF90E1-374B-4950-BFD8-4368AF60B8DA}" type="presParOf" srcId="{DFED4B01-E1A1-496C-8670-FE841642E413}" destId="{E7400D1C-3084-4013-9474-FF649C7644A4}" srcOrd="0" destOrd="0" presId="urn:microsoft.com/office/officeart/2005/8/layout/process3"/>
    <dgm:cxn modelId="{F1D60146-00E5-4698-8C8D-14704C137D82}" type="presParOf" srcId="{E7400D1C-3084-4013-9474-FF649C7644A4}" destId="{1B04F89A-0B03-4176-9221-70CB281A891E}" srcOrd="0" destOrd="0" presId="urn:microsoft.com/office/officeart/2005/8/layout/process3"/>
    <dgm:cxn modelId="{38016E7E-9E0C-43C7-844F-999FB5BD301A}" type="presParOf" srcId="{E7400D1C-3084-4013-9474-FF649C7644A4}" destId="{8467CBA5-43C4-4EF9-BD4A-5CE5E1EA7E83}" srcOrd="1" destOrd="0" presId="urn:microsoft.com/office/officeart/2005/8/layout/process3"/>
    <dgm:cxn modelId="{4E7D510D-F9E9-4364-A474-97D674F12F28}" type="presParOf" srcId="{E7400D1C-3084-4013-9474-FF649C7644A4}" destId="{53C38EF8-4EF0-4DEC-AC3E-52981B18C6E1}" srcOrd="2" destOrd="0" presId="urn:microsoft.com/office/officeart/2005/8/layout/process3"/>
    <dgm:cxn modelId="{0224DB84-8D51-4942-9ABB-923D6905AD7C}" type="presParOf" srcId="{DFED4B01-E1A1-496C-8670-FE841642E413}" destId="{E56474FC-098F-4973-8383-689ADD78A921}" srcOrd="1" destOrd="0" presId="urn:microsoft.com/office/officeart/2005/8/layout/process3"/>
    <dgm:cxn modelId="{A5FCED04-5D4B-4BE9-BB86-9BD70C178575}" type="presParOf" srcId="{E56474FC-098F-4973-8383-689ADD78A921}" destId="{25019B43-3D2F-439E-B9CB-5195D83744E6}" srcOrd="0" destOrd="0" presId="urn:microsoft.com/office/officeart/2005/8/layout/process3"/>
    <dgm:cxn modelId="{2715E7B0-2FC5-4841-BC6E-42878885B5A7}" type="presParOf" srcId="{DFED4B01-E1A1-496C-8670-FE841642E413}" destId="{93EB463F-86E1-4015-A45E-5D5C3022D781}" srcOrd="2" destOrd="0" presId="urn:microsoft.com/office/officeart/2005/8/layout/process3"/>
    <dgm:cxn modelId="{613795F5-F117-4A86-9FDE-2DCC97AE7C71}" type="presParOf" srcId="{93EB463F-86E1-4015-A45E-5D5C3022D781}" destId="{0A75ECB9-CD55-4641-9D31-94B3D1E9FD67}" srcOrd="0" destOrd="0" presId="urn:microsoft.com/office/officeart/2005/8/layout/process3"/>
    <dgm:cxn modelId="{934AD4BC-A820-4792-A1FD-2E61442EF838}" type="presParOf" srcId="{93EB463F-86E1-4015-A45E-5D5C3022D781}" destId="{D5ACDF2D-8711-4F78-9B51-B7E499CEB209}" srcOrd="1" destOrd="0" presId="urn:microsoft.com/office/officeart/2005/8/layout/process3"/>
    <dgm:cxn modelId="{742DBE21-E13B-43CE-8091-0ECEA0BD82AA}" type="presParOf" srcId="{93EB463F-86E1-4015-A45E-5D5C3022D781}" destId="{6005A895-2157-4518-809B-21A004CDFF19}" srcOrd="2" destOrd="0" presId="urn:microsoft.com/office/officeart/2005/8/layout/process3"/>
    <dgm:cxn modelId="{123654E7-F137-4AC2-A880-5231581AA12E}" type="presParOf" srcId="{DFED4B01-E1A1-496C-8670-FE841642E413}" destId="{A56A52CC-870F-4FBA-9FD2-A55B88622010}" srcOrd="3" destOrd="0" presId="urn:microsoft.com/office/officeart/2005/8/layout/process3"/>
    <dgm:cxn modelId="{AE2379F5-E3D5-49C6-B21E-2CAC0FAD650C}" type="presParOf" srcId="{A56A52CC-870F-4FBA-9FD2-A55B88622010}" destId="{1897D0FA-85AD-4B21-B434-EF1D63E35820}" srcOrd="0" destOrd="0" presId="urn:microsoft.com/office/officeart/2005/8/layout/process3"/>
    <dgm:cxn modelId="{8F7F8DC1-F860-4A73-B368-FB57A1572973}" type="presParOf" srcId="{DFED4B01-E1A1-496C-8670-FE841642E413}" destId="{3B29BFF8-CEB8-4C6A-A9B9-91590C36DAD6}" srcOrd="4" destOrd="0" presId="urn:microsoft.com/office/officeart/2005/8/layout/process3"/>
    <dgm:cxn modelId="{ACCEFADF-A4C6-45C0-89AB-261B796E7C67}" type="presParOf" srcId="{3B29BFF8-CEB8-4C6A-A9B9-91590C36DAD6}" destId="{A769AD6F-C930-4EC6-9555-82BF54AAC0A4}" srcOrd="0" destOrd="0" presId="urn:microsoft.com/office/officeart/2005/8/layout/process3"/>
    <dgm:cxn modelId="{ECAA94C6-0B5D-4F00-A4BA-3F721C0ABBA6}" type="presParOf" srcId="{3B29BFF8-CEB8-4C6A-A9B9-91590C36DAD6}" destId="{CE7F4418-3DB4-4950-8533-A30E0FDA6439}" srcOrd="1" destOrd="0" presId="urn:microsoft.com/office/officeart/2005/8/layout/process3"/>
    <dgm:cxn modelId="{347378FB-381D-4908-B807-24D158F85780}" type="presParOf" srcId="{3B29BFF8-CEB8-4C6A-A9B9-91590C36DAD6}" destId="{C6FB3C17-6191-471F-9DAA-8309576E5616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723C10-F1BD-484C-AF80-2FD8061470FE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AFE30D0-5596-4050-B396-F9D962F323A5}">
      <dgm:prSet phldrT="[Text]" custT="1"/>
      <dgm:spPr>
        <a:solidFill>
          <a:srgbClr val="00B050"/>
        </a:solidFill>
      </dgm:spPr>
      <dgm:t>
        <a:bodyPr/>
        <a:lstStyle/>
        <a:p>
          <a:r>
            <a:rPr lang="vi-VN" sz="2400">
              <a:latin typeface="Arial" panose="020B0604020202020204" pitchFamily="34" charset="0"/>
              <a:cs typeface="Arial" panose="020B0604020202020204" pitchFamily="34" charset="0"/>
            </a:rPr>
            <a:t>Thực hiện nhiệm vụ </a:t>
          </a:r>
          <a:r>
            <a:rPr lang="en-US" sz="2400">
              <a:latin typeface="Arial" panose="020B0604020202020204" pitchFamily="34" charset="0"/>
              <a:cs typeface="Arial" panose="020B0604020202020204" pitchFamily="34" charset="0"/>
            </a:rPr>
            <a:t>ở nhà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63F108-C1D8-4B98-99C7-4729E7B5A023}" cxnId="{8FE97E12-5332-4B1C-A8EB-998A5795287B}" type="parTrans">
      <dgm:prSet/>
      <dgm:spPr/>
      <dgm:t>
        <a:bodyPr/>
        <a:lstStyle/>
        <a:p>
          <a:endParaRPr lang="en-US" sz="2800">
            <a:latin typeface="#9Slide07 IcielBaliho Script" pitchFamily="2" charset="0"/>
          </a:endParaRPr>
        </a:p>
      </dgm:t>
    </dgm:pt>
    <dgm:pt modelId="{6AC0C345-5771-4DDD-874F-9509EDE0AB41}" cxnId="{8FE97E12-5332-4B1C-A8EB-998A5795287B}" type="sibTrans">
      <dgm:prSet/>
      <dgm:spPr/>
      <dgm:t>
        <a:bodyPr/>
        <a:lstStyle/>
        <a:p>
          <a:endParaRPr lang="en-US" sz="2800">
            <a:latin typeface="#9Slide07 IcielBaliho Script" pitchFamily="2" charset="0"/>
          </a:endParaRPr>
        </a:p>
      </dgm:t>
    </dgm:pt>
    <dgm:pt modelId="{846A234A-7B67-4DCA-96FC-A157B686CD9A}">
      <dgm:prSet custT="1"/>
      <dgm:spPr>
        <a:solidFill>
          <a:srgbClr val="002060"/>
        </a:solidFill>
      </dgm:spPr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Thuyết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trình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trước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>
              <a:latin typeface="Arial" panose="020B0604020202020204" pitchFamily="34" charset="0"/>
              <a:cs typeface="Arial" panose="020B0604020202020204" pitchFamily="34" charset="0"/>
            </a:rPr>
            <a:t> 3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phút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CCCED6-D746-4A96-9418-BB535330A095}" cxnId="{C5A4B967-1074-44D8-92F9-3EC63FA0B63E}" type="parTrans">
      <dgm:prSet/>
      <dgm:spPr/>
      <dgm:t>
        <a:bodyPr/>
        <a:lstStyle/>
        <a:p>
          <a:endParaRPr lang="en-US" sz="2800">
            <a:latin typeface="#9Slide07 IcielBaliho Script" pitchFamily="2" charset="0"/>
          </a:endParaRPr>
        </a:p>
      </dgm:t>
    </dgm:pt>
    <dgm:pt modelId="{4A33E009-958B-48D2-B5F5-3DD3A3CA0E9F}" cxnId="{C5A4B967-1074-44D8-92F9-3EC63FA0B63E}" type="sibTrans">
      <dgm:prSet/>
      <dgm:spPr/>
      <dgm:t>
        <a:bodyPr/>
        <a:lstStyle/>
        <a:p>
          <a:endParaRPr lang="en-US" sz="2800">
            <a:latin typeface="#9Slide07 IcielBaliho Script" pitchFamily="2" charset="0"/>
          </a:endParaRPr>
        </a:p>
      </dgm:t>
    </dgm:pt>
    <dgm:pt modelId="{A96C4DEE-F994-459D-9BEE-9D65001F38DB}">
      <dgm:prSet phldrT="[Text]" custT="1"/>
      <dgm:spPr/>
      <dgm:t>
        <a:bodyPr/>
        <a:lstStyle/>
        <a:p>
          <a:r>
            <a:rPr lang="en-US" sz="2400">
              <a:latin typeface="Arial" panose="020B0604020202020204" pitchFamily="34" charset="0"/>
              <a:cs typeface="Arial" panose="020B0604020202020204" pitchFamily="34" charset="0"/>
            </a:rPr>
            <a:t>Nhận PHT và làm việc theo nhóm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301C58-6BE1-4318-8460-B6392A1F32B8}" cxnId="{153CE519-2B4E-4DD3-9AF3-29358824D966}" type="sibTrans">
      <dgm:prSet/>
      <dgm:spPr/>
      <dgm:t>
        <a:bodyPr/>
        <a:lstStyle/>
        <a:p>
          <a:endParaRPr lang="en-US" sz="2800">
            <a:latin typeface="#9Slide07 IcielBaliho Script" pitchFamily="2" charset="0"/>
          </a:endParaRPr>
        </a:p>
      </dgm:t>
    </dgm:pt>
    <dgm:pt modelId="{20C2C9F6-DAF0-4DBA-8D4F-7EF15AEE568B}" cxnId="{153CE519-2B4E-4DD3-9AF3-29358824D966}" type="parTrans">
      <dgm:prSet/>
      <dgm:spPr/>
      <dgm:t>
        <a:bodyPr/>
        <a:lstStyle/>
        <a:p>
          <a:endParaRPr lang="en-US" sz="2800">
            <a:latin typeface="#9Slide07 IcielBaliho Script" pitchFamily="2" charset="0"/>
          </a:endParaRPr>
        </a:p>
      </dgm:t>
    </dgm:pt>
    <dgm:pt modelId="{DD2D062D-1311-4413-8F81-58A644014129}" type="pres">
      <dgm:prSet presAssocID="{B4723C10-F1BD-484C-AF80-2FD8061470FE}" presName="linear" presStyleCnt="0">
        <dgm:presLayoutVars>
          <dgm:dir/>
          <dgm:animLvl val="lvl"/>
          <dgm:resizeHandles val="exact"/>
        </dgm:presLayoutVars>
      </dgm:prSet>
      <dgm:spPr/>
    </dgm:pt>
    <dgm:pt modelId="{0AA3F795-4AD2-4F87-BA22-8D5D45D3D169}" type="pres">
      <dgm:prSet presAssocID="{A96C4DEE-F994-459D-9BEE-9D65001F38DB}" presName="parentLin" presStyleCnt="0"/>
      <dgm:spPr/>
    </dgm:pt>
    <dgm:pt modelId="{C0542D89-6031-4EE3-B957-A8EA19B9034A}" type="pres">
      <dgm:prSet presAssocID="{A96C4DEE-F994-459D-9BEE-9D65001F38DB}" presName="parentLeftMargin" presStyleLbl="node1" presStyleIdx="0" presStyleCnt="3"/>
      <dgm:spPr/>
    </dgm:pt>
    <dgm:pt modelId="{A6C0FC48-45E7-405E-A326-F37D0CA9252C}" type="pres">
      <dgm:prSet presAssocID="{A96C4DEE-F994-459D-9BEE-9D65001F38DB}" presName="parentText" presStyleLbl="node1" presStyleIdx="0" presStyleCnt="3" custScaleX="126939" custLinFactNeighborX="6522">
        <dgm:presLayoutVars>
          <dgm:chMax val="0"/>
          <dgm:bulletEnabled val="1"/>
        </dgm:presLayoutVars>
      </dgm:prSet>
      <dgm:spPr/>
    </dgm:pt>
    <dgm:pt modelId="{91E81ACA-3DB2-4889-9AEC-D4D22E4184AE}" type="pres">
      <dgm:prSet presAssocID="{A96C4DEE-F994-459D-9BEE-9D65001F38DB}" presName="negativeSpace" presStyleCnt="0"/>
      <dgm:spPr/>
    </dgm:pt>
    <dgm:pt modelId="{829C5768-78B2-4576-85BA-3D49D3EBD2DF}" type="pres">
      <dgm:prSet presAssocID="{A96C4DEE-F994-459D-9BEE-9D65001F38DB}" presName="childText" presStyleLbl="conFgAcc1" presStyleIdx="0" presStyleCnt="3" custLinFactNeighborX="142" custLinFactNeighborY="-5760">
        <dgm:presLayoutVars>
          <dgm:bulletEnabled val="1"/>
        </dgm:presLayoutVars>
      </dgm:prSet>
      <dgm:spPr/>
    </dgm:pt>
    <dgm:pt modelId="{277DFF93-BE2A-4BB1-8AEA-859D76CD7FCF}" type="pres">
      <dgm:prSet presAssocID="{16301C58-6BE1-4318-8460-B6392A1F32B8}" presName="spaceBetweenRectangles" presStyleCnt="0"/>
      <dgm:spPr/>
    </dgm:pt>
    <dgm:pt modelId="{1124ADA0-9ADC-4BE0-B4A6-4B0972571B3A}" type="pres">
      <dgm:prSet presAssocID="{BAFE30D0-5596-4050-B396-F9D962F323A5}" presName="parentLin" presStyleCnt="0"/>
      <dgm:spPr/>
    </dgm:pt>
    <dgm:pt modelId="{AEB6CB91-C61E-49F3-83A9-4E1C1AC3EB08}" type="pres">
      <dgm:prSet presAssocID="{BAFE30D0-5596-4050-B396-F9D962F323A5}" presName="parentLeftMargin" presStyleLbl="node1" presStyleIdx="0" presStyleCnt="3"/>
      <dgm:spPr/>
    </dgm:pt>
    <dgm:pt modelId="{CCAB7A4D-4F78-4D57-B77E-A081C23922F7}" type="pres">
      <dgm:prSet presAssocID="{BAFE30D0-5596-4050-B396-F9D962F323A5}" presName="parentText" presStyleLbl="node1" presStyleIdx="1" presStyleCnt="3" custScaleX="124007" custLinFactNeighborX="8499" custLinFactNeighborY="3014">
        <dgm:presLayoutVars>
          <dgm:chMax val="0"/>
          <dgm:bulletEnabled val="1"/>
        </dgm:presLayoutVars>
      </dgm:prSet>
      <dgm:spPr/>
    </dgm:pt>
    <dgm:pt modelId="{3D31CC11-43AD-4CD7-A952-C2507C734E58}" type="pres">
      <dgm:prSet presAssocID="{BAFE30D0-5596-4050-B396-F9D962F323A5}" presName="negativeSpace" presStyleCnt="0"/>
      <dgm:spPr/>
    </dgm:pt>
    <dgm:pt modelId="{386B9D4D-C7B3-476C-8B47-BCE8C6969247}" type="pres">
      <dgm:prSet presAssocID="{BAFE30D0-5596-4050-B396-F9D962F323A5}" presName="childText" presStyleLbl="conFgAcc1" presStyleIdx="1" presStyleCnt="3" custLinFactNeighborX="9774" custLinFactNeighborY="-8699">
        <dgm:presLayoutVars>
          <dgm:bulletEnabled val="1"/>
        </dgm:presLayoutVars>
      </dgm:prSet>
      <dgm:spPr/>
    </dgm:pt>
    <dgm:pt modelId="{B1096857-18F8-4F30-8A9C-6FFA1708D96D}" type="pres">
      <dgm:prSet presAssocID="{6AC0C345-5771-4DDD-874F-9509EDE0AB41}" presName="spaceBetweenRectangles" presStyleCnt="0"/>
      <dgm:spPr/>
    </dgm:pt>
    <dgm:pt modelId="{C15C4A79-F01B-49A7-9719-AA63D0117EF1}" type="pres">
      <dgm:prSet presAssocID="{846A234A-7B67-4DCA-96FC-A157B686CD9A}" presName="parentLin" presStyleCnt="0"/>
      <dgm:spPr/>
    </dgm:pt>
    <dgm:pt modelId="{6E0561A1-7335-4C9A-88C7-AE0F0086A74F}" type="pres">
      <dgm:prSet presAssocID="{846A234A-7B67-4DCA-96FC-A157B686CD9A}" presName="parentLeftMargin" presStyleLbl="node1" presStyleIdx="1" presStyleCnt="3"/>
      <dgm:spPr/>
    </dgm:pt>
    <dgm:pt modelId="{4F23A1AD-5B6D-47C6-8EED-D656B229A985}" type="pres">
      <dgm:prSet presAssocID="{846A234A-7B67-4DCA-96FC-A157B686CD9A}" presName="parentText" presStyleLbl="node1" presStyleIdx="2" presStyleCnt="3" custScaleX="124869">
        <dgm:presLayoutVars>
          <dgm:chMax val="0"/>
          <dgm:bulletEnabled val="1"/>
        </dgm:presLayoutVars>
      </dgm:prSet>
      <dgm:spPr/>
    </dgm:pt>
    <dgm:pt modelId="{DA4D25F7-D0B6-47D7-BC63-8A97070D8B83}" type="pres">
      <dgm:prSet presAssocID="{846A234A-7B67-4DCA-96FC-A157B686CD9A}" presName="negativeSpace" presStyleCnt="0"/>
      <dgm:spPr/>
    </dgm:pt>
    <dgm:pt modelId="{7DDCD15E-2376-462C-A82A-867671C078C9}" type="pres">
      <dgm:prSet presAssocID="{846A234A-7B67-4DCA-96FC-A157B686CD9A}" presName="childText" presStyleLbl="conFgAcc1" presStyleIdx="2" presStyleCnt="3" custLinFactNeighborX="80" custLinFactNeighborY="42696">
        <dgm:presLayoutVars>
          <dgm:bulletEnabled val="1"/>
        </dgm:presLayoutVars>
      </dgm:prSet>
      <dgm:spPr/>
    </dgm:pt>
  </dgm:ptLst>
  <dgm:cxnLst>
    <dgm:cxn modelId="{8FE97E12-5332-4B1C-A8EB-998A5795287B}" srcId="{B4723C10-F1BD-484C-AF80-2FD8061470FE}" destId="{BAFE30D0-5596-4050-B396-F9D962F323A5}" srcOrd="1" destOrd="0" parTransId="{B563F108-C1D8-4B98-99C7-4729E7B5A023}" sibTransId="{6AC0C345-5771-4DDD-874F-9509EDE0AB41}"/>
    <dgm:cxn modelId="{153CE519-2B4E-4DD3-9AF3-29358824D966}" srcId="{B4723C10-F1BD-484C-AF80-2FD8061470FE}" destId="{A96C4DEE-F994-459D-9BEE-9D65001F38DB}" srcOrd="0" destOrd="0" parTransId="{20C2C9F6-DAF0-4DBA-8D4F-7EF15AEE568B}" sibTransId="{16301C58-6BE1-4318-8460-B6392A1F32B8}"/>
    <dgm:cxn modelId="{BB8FCB1C-C281-4EF7-866E-44B6742F2DA1}" type="presOf" srcId="{846A234A-7B67-4DCA-96FC-A157B686CD9A}" destId="{6E0561A1-7335-4C9A-88C7-AE0F0086A74F}" srcOrd="0" destOrd="0" presId="urn:microsoft.com/office/officeart/2005/8/layout/list1"/>
    <dgm:cxn modelId="{C359BD20-660A-473C-AA66-09166840226D}" type="presOf" srcId="{A96C4DEE-F994-459D-9BEE-9D65001F38DB}" destId="{C0542D89-6031-4EE3-B957-A8EA19B9034A}" srcOrd="0" destOrd="0" presId="urn:microsoft.com/office/officeart/2005/8/layout/list1"/>
    <dgm:cxn modelId="{C5A4B967-1074-44D8-92F9-3EC63FA0B63E}" srcId="{B4723C10-F1BD-484C-AF80-2FD8061470FE}" destId="{846A234A-7B67-4DCA-96FC-A157B686CD9A}" srcOrd="2" destOrd="0" parTransId="{E2CCCED6-D746-4A96-9418-BB535330A095}" sibTransId="{4A33E009-958B-48D2-B5F5-3DD3A3CA0E9F}"/>
    <dgm:cxn modelId="{75E0818D-8208-4559-928D-8ADADC137422}" type="presOf" srcId="{A96C4DEE-F994-459D-9BEE-9D65001F38DB}" destId="{A6C0FC48-45E7-405E-A326-F37D0CA9252C}" srcOrd="1" destOrd="0" presId="urn:microsoft.com/office/officeart/2005/8/layout/list1"/>
    <dgm:cxn modelId="{D93F7BA9-005F-43E7-9843-F9F57AA4EEDF}" type="presOf" srcId="{BAFE30D0-5596-4050-B396-F9D962F323A5}" destId="{CCAB7A4D-4F78-4D57-B77E-A081C23922F7}" srcOrd="1" destOrd="0" presId="urn:microsoft.com/office/officeart/2005/8/layout/list1"/>
    <dgm:cxn modelId="{F0F735E0-0644-4BEE-9ECF-2C73E8D2D85F}" type="presOf" srcId="{B4723C10-F1BD-484C-AF80-2FD8061470FE}" destId="{DD2D062D-1311-4413-8F81-58A644014129}" srcOrd="0" destOrd="0" presId="urn:microsoft.com/office/officeart/2005/8/layout/list1"/>
    <dgm:cxn modelId="{B9F6DAE1-5FA6-44BF-B508-A367AFDAF1E6}" type="presOf" srcId="{846A234A-7B67-4DCA-96FC-A157B686CD9A}" destId="{4F23A1AD-5B6D-47C6-8EED-D656B229A985}" srcOrd="1" destOrd="0" presId="urn:microsoft.com/office/officeart/2005/8/layout/list1"/>
    <dgm:cxn modelId="{366565F9-88E3-43EA-9CD2-89EC56731802}" type="presOf" srcId="{BAFE30D0-5596-4050-B396-F9D962F323A5}" destId="{AEB6CB91-C61E-49F3-83A9-4E1C1AC3EB08}" srcOrd="0" destOrd="0" presId="urn:microsoft.com/office/officeart/2005/8/layout/list1"/>
    <dgm:cxn modelId="{3E33302B-BC0B-4FDC-B7BB-CC705C6394C7}" type="presParOf" srcId="{DD2D062D-1311-4413-8F81-58A644014129}" destId="{0AA3F795-4AD2-4F87-BA22-8D5D45D3D169}" srcOrd="0" destOrd="0" presId="urn:microsoft.com/office/officeart/2005/8/layout/list1"/>
    <dgm:cxn modelId="{0DF0152A-7A9F-4BE8-8FEB-61039F30B88C}" type="presParOf" srcId="{0AA3F795-4AD2-4F87-BA22-8D5D45D3D169}" destId="{C0542D89-6031-4EE3-B957-A8EA19B9034A}" srcOrd="0" destOrd="0" presId="urn:microsoft.com/office/officeart/2005/8/layout/list1"/>
    <dgm:cxn modelId="{9D45ED49-5E80-4056-9691-9AB65A96E718}" type="presParOf" srcId="{0AA3F795-4AD2-4F87-BA22-8D5D45D3D169}" destId="{A6C0FC48-45E7-405E-A326-F37D0CA9252C}" srcOrd="1" destOrd="0" presId="urn:microsoft.com/office/officeart/2005/8/layout/list1"/>
    <dgm:cxn modelId="{E3C6640E-C8E6-4792-A0CC-AFB4EC81C033}" type="presParOf" srcId="{DD2D062D-1311-4413-8F81-58A644014129}" destId="{91E81ACA-3DB2-4889-9AEC-D4D22E4184AE}" srcOrd="1" destOrd="0" presId="urn:microsoft.com/office/officeart/2005/8/layout/list1"/>
    <dgm:cxn modelId="{905CE2B3-247D-4EB0-A46A-89FE016DA0D8}" type="presParOf" srcId="{DD2D062D-1311-4413-8F81-58A644014129}" destId="{829C5768-78B2-4576-85BA-3D49D3EBD2DF}" srcOrd="2" destOrd="0" presId="urn:microsoft.com/office/officeart/2005/8/layout/list1"/>
    <dgm:cxn modelId="{D18F64FE-527E-4067-8137-426A76FB24BA}" type="presParOf" srcId="{DD2D062D-1311-4413-8F81-58A644014129}" destId="{277DFF93-BE2A-4BB1-8AEA-859D76CD7FCF}" srcOrd="3" destOrd="0" presId="urn:microsoft.com/office/officeart/2005/8/layout/list1"/>
    <dgm:cxn modelId="{49DA1674-55BB-45D5-B176-4EF00BDA5A8A}" type="presParOf" srcId="{DD2D062D-1311-4413-8F81-58A644014129}" destId="{1124ADA0-9ADC-4BE0-B4A6-4B0972571B3A}" srcOrd="4" destOrd="0" presId="urn:microsoft.com/office/officeart/2005/8/layout/list1"/>
    <dgm:cxn modelId="{9AE7A2F4-A6E5-4E3E-9D01-1114F8513C2D}" type="presParOf" srcId="{1124ADA0-9ADC-4BE0-B4A6-4B0972571B3A}" destId="{AEB6CB91-C61E-49F3-83A9-4E1C1AC3EB08}" srcOrd="0" destOrd="0" presId="urn:microsoft.com/office/officeart/2005/8/layout/list1"/>
    <dgm:cxn modelId="{DC705D87-9AEF-4CF3-903C-4B9FE1A50650}" type="presParOf" srcId="{1124ADA0-9ADC-4BE0-B4A6-4B0972571B3A}" destId="{CCAB7A4D-4F78-4D57-B77E-A081C23922F7}" srcOrd="1" destOrd="0" presId="urn:microsoft.com/office/officeart/2005/8/layout/list1"/>
    <dgm:cxn modelId="{AE2AF548-B0B8-48B2-9D0B-AD8987C414A6}" type="presParOf" srcId="{DD2D062D-1311-4413-8F81-58A644014129}" destId="{3D31CC11-43AD-4CD7-A952-C2507C734E58}" srcOrd="5" destOrd="0" presId="urn:microsoft.com/office/officeart/2005/8/layout/list1"/>
    <dgm:cxn modelId="{6910E664-7646-4E4D-8A9C-4336943BFACA}" type="presParOf" srcId="{DD2D062D-1311-4413-8F81-58A644014129}" destId="{386B9D4D-C7B3-476C-8B47-BCE8C6969247}" srcOrd="6" destOrd="0" presId="urn:microsoft.com/office/officeart/2005/8/layout/list1"/>
    <dgm:cxn modelId="{6B6D6C26-27AD-4EC1-A685-2FED7F4ED4DA}" type="presParOf" srcId="{DD2D062D-1311-4413-8F81-58A644014129}" destId="{B1096857-18F8-4F30-8A9C-6FFA1708D96D}" srcOrd="7" destOrd="0" presId="urn:microsoft.com/office/officeart/2005/8/layout/list1"/>
    <dgm:cxn modelId="{F8E7B333-8D78-4F25-9401-C97540DC793A}" type="presParOf" srcId="{DD2D062D-1311-4413-8F81-58A644014129}" destId="{C15C4A79-F01B-49A7-9719-AA63D0117EF1}" srcOrd="8" destOrd="0" presId="urn:microsoft.com/office/officeart/2005/8/layout/list1"/>
    <dgm:cxn modelId="{2399A7EF-A8B1-467B-9D1C-8460EA4C4B9A}" type="presParOf" srcId="{C15C4A79-F01B-49A7-9719-AA63D0117EF1}" destId="{6E0561A1-7335-4C9A-88C7-AE0F0086A74F}" srcOrd="0" destOrd="0" presId="urn:microsoft.com/office/officeart/2005/8/layout/list1"/>
    <dgm:cxn modelId="{22C395A9-8F3E-4999-89A2-B08643A16A12}" type="presParOf" srcId="{C15C4A79-F01B-49A7-9719-AA63D0117EF1}" destId="{4F23A1AD-5B6D-47C6-8EED-D656B229A985}" srcOrd="1" destOrd="0" presId="urn:microsoft.com/office/officeart/2005/8/layout/list1"/>
    <dgm:cxn modelId="{07C241D9-AD66-423A-8778-26052B8C9D42}" type="presParOf" srcId="{DD2D062D-1311-4413-8F81-58A644014129}" destId="{DA4D25F7-D0B6-47D7-BC63-8A97070D8B83}" srcOrd="9" destOrd="0" presId="urn:microsoft.com/office/officeart/2005/8/layout/list1"/>
    <dgm:cxn modelId="{317365B5-1A9C-4D9F-89C0-D421CAE38433}" type="presParOf" srcId="{DD2D062D-1311-4413-8F81-58A644014129}" destId="{7DDCD15E-2376-462C-A82A-867671C078C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723C10-F1BD-484C-AF80-2FD8061470FE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AFE30D0-5596-4050-B396-F9D962F323A5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2400">
              <a:latin typeface="Arial" panose="020B0604020202020204" pitchFamily="34" charset="0"/>
              <a:cs typeface="Arial" panose="020B0604020202020204" pitchFamily="34" charset="0"/>
            </a:rPr>
            <a:t>Nhóm 3,4,5,6: Dịch vụ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63F108-C1D8-4B98-99C7-4729E7B5A023}" cxnId="{8FE97E12-5332-4B1C-A8EB-998A5795287B}" type="parTrans">
      <dgm:prSet/>
      <dgm:spPr/>
      <dgm:t>
        <a:bodyPr/>
        <a:lstStyle/>
        <a:p>
          <a:endParaRPr lang="en-US" sz="2800">
            <a:latin typeface="#9Slide07 IcielBaliho Script" pitchFamily="2" charset="0"/>
          </a:endParaRPr>
        </a:p>
      </dgm:t>
    </dgm:pt>
    <dgm:pt modelId="{6AC0C345-5771-4DDD-874F-9509EDE0AB41}" cxnId="{8FE97E12-5332-4B1C-A8EB-998A5795287B}" type="sibTrans">
      <dgm:prSet/>
      <dgm:spPr/>
      <dgm:t>
        <a:bodyPr/>
        <a:lstStyle/>
        <a:p>
          <a:endParaRPr lang="en-US" sz="2800">
            <a:latin typeface="#9Slide07 IcielBaliho Script" pitchFamily="2" charset="0"/>
          </a:endParaRPr>
        </a:p>
      </dgm:t>
    </dgm:pt>
    <dgm:pt modelId="{846A234A-7B67-4DCA-96FC-A157B686CD9A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2400">
              <a:latin typeface="Arial" panose="020B0604020202020204" pitchFamily="34" charset="0"/>
              <a:cs typeface="Arial" panose="020B0604020202020204" pitchFamily="34" charset="0"/>
            </a:rPr>
            <a:t>Nhóm 7,8: Nông nghiệp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CCCED6-D746-4A96-9418-BB535330A095}" cxnId="{C5A4B967-1074-44D8-92F9-3EC63FA0B63E}" type="parTrans">
      <dgm:prSet/>
      <dgm:spPr/>
      <dgm:t>
        <a:bodyPr/>
        <a:lstStyle/>
        <a:p>
          <a:endParaRPr lang="en-US" sz="2800">
            <a:latin typeface="#9Slide07 IcielBaliho Script" pitchFamily="2" charset="0"/>
          </a:endParaRPr>
        </a:p>
      </dgm:t>
    </dgm:pt>
    <dgm:pt modelId="{4A33E009-958B-48D2-B5F5-3DD3A3CA0E9F}" cxnId="{C5A4B967-1074-44D8-92F9-3EC63FA0B63E}" type="sibTrans">
      <dgm:prSet/>
      <dgm:spPr/>
      <dgm:t>
        <a:bodyPr/>
        <a:lstStyle/>
        <a:p>
          <a:endParaRPr lang="en-US" sz="2800">
            <a:latin typeface="#9Slide07 IcielBaliho Script" pitchFamily="2" charset="0"/>
          </a:endParaRPr>
        </a:p>
      </dgm:t>
    </dgm:pt>
    <dgm:pt modelId="{A96C4DEE-F994-459D-9BEE-9D65001F38DB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400">
              <a:latin typeface="Arial" panose="020B0604020202020204" pitchFamily="34" charset="0"/>
              <a:cs typeface="Arial" panose="020B0604020202020204" pitchFamily="34" charset="0"/>
            </a:rPr>
            <a:t>Nhóm 1,2: Công nghiệp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301C58-6BE1-4318-8460-B6392A1F32B8}" cxnId="{153CE519-2B4E-4DD3-9AF3-29358824D966}" type="sibTrans">
      <dgm:prSet/>
      <dgm:spPr/>
      <dgm:t>
        <a:bodyPr/>
        <a:lstStyle/>
        <a:p>
          <a:endParaRPr lang="en-US" sz="2800">
            <a:latin typeface="#9Slide07 IcielBaliho Script" pitchFamily="2" charset="0"/>
          </a:endParaRPr>
        </a:p>
      </dgm:t>
    </dgm:pt>
    <dgm:pt modelId="{20C2C9F6-DAF0-4DBA-8D4F-7EF15AEE568B}" cxnId="{153CE519-2B4E-4DD3-9AF3-29358824D966}" type="parTrans">
      <dgm:prSet/>
      <dgm:spPr/>
      <dgm:t>
        <a:bodyPr/>
        <a:lstStyle/>
        <a:p>
          <a:endParaRPr lang="en-US" sz="2800">
            <a:latin typeface="#9Slide07 IcielBaliho Script" pitchFamily="2" charset="0"/>
          </a:endParaRPr>
        </a:p>
      </dgm:t>
    </dgm:pt>
    <dgm:pt modelId="{DD2D062D-1311-4413-8F81-58A644014129}" type="pres">
      <dgm:prSet presAssocID="{B4723C10-F1BD-484C-AF80-2FD8061470FE}" presName="linear" presStyleCnt="0">
        <dgm:presLayoutVars>
          <dgm:dir/>
          <dgm:animLvl val="lvl"/>
          <dgm:resizeHandles val="exact"/>
        </dgm:presLayoutVars>
      </dgm:prSet>
      <dgm:spPr/>
    </dgm:pt>
    <dgm:pt modelId="{0AA3F795-4AD2-4F87-BA22-8D5D45D3D169}" type="pres">
      <dgm:prSet presAssocID="{A96C4DEE-F994-459D-9BEE-9D65001F38DB}" presName="parentLin" presStyleCnt="0"/>
      <dgm:spPr/>
    </dgm:pt>
    <dgm:pt modelId="{C0542D89-6031-4EE3-B957-A8EA19B9034A}" type="pres">
      <dgm:prSet presAssocID="{A96C4DEE-F994-459D-9BEE-9D65001F38DB}" presName="parentLeftMargin" presStyleLbl="node1" presStyleIdx="0" presStyleCnt="3"/>
      <dgm:spPr/>
    </dgm:pt>
    <dgm:pt modelId="{A6C0FC48-45E7-405E-A326-F37D0CA9252C}" type="pres">
      <dgm:prSet presAssocID="{A96C4DEE-F994-459D-9BEE-9D65001F38DB}" presName="parentText" presStyleLbl="node1" presStyleIdx="0" presStyleCnt="3" custScaleX="126939" custLinFactNeighborX="6522">
        <dgm:presLayoutVars>
          <dgm:chMax val="0"/>
          <dgm:bulletEnabled val="1"/>
        </dgm:presLayoutVars>
      </dgm:prSet>
      <dgm:spPr/>
    </dgm:pt>
    <dgm:pt modelId="{91E81ACA-3DB2-4889-9AEC-D4D22E4184AE}" type="pres">
      <dgm:prSet presAssocID="{A96C4DEE-F994-459D-9BEE-9D65001F38DB}" presName="negativeSpace" presStyleCnt="0"/>
      <dgm:spPr/>
    </dgm:pt>
    <dgm:pt modelId="{829C5768-78B2-4576-85BA-3D49D3EBD2DF}" type="pres">
      <dgm:prSet presAssocID="{A96C4DEE-F994-459D-9BEE-9D65001F38DB}" presName="childText" presStyleLbl="conFgAcc1" presStyleIdx="0" presStyleCnt="3" custLinFactNeighborX="142" custLinFactNeighborY="-5760">
        <dgm:presLayoutVars>
          <dgm:bulletEnabled val="1"/>
        </dgm:presLayoutVars>
      </dgm:prSet>
      <dgm:spPr/>
    </dgm:pt>
    <dgm:pt modelId="{277DFF93-BE2A-4BB1-8AEA-859D76CD7FCF}" type="pres">
      <dgm:prSet presAssocID="{16301C58-6BE1-4318-8460-B6392A1F32B8}" presName="spaceBetweenRectangles" presStyleCnt="0"/>
      <dgm:spPr/>
    </dgm:pt>
    <dgm:pt modelId="{1124ADA0-9ADC-4BE0-B4A6-4B0972571B3A}" type="pres">
      <dgm:prSet presAssocID="{BAFE30D0-5596-4050-B396-F9D962F323A5}" presName="parentLin" presStyleCnt="0"/>
      <dgm:spPr/>
    </dgm:pt>
    <dgm:pt modelId="{AEB6CB91-C61E-49F3-83A9-4E1C1AC3EB08}" type="pres">
      <dgm:prSet presAssocID="{BAFE30D0-5596-4050-B396-F9D962F323A5}" presName="parentLeftMargin" presStyleLbl="node1" presStyleIdx="0" presStyleCnt="3"/>
      <dgm:spPr/>
    </dgm:pt>
    <dgm:pt modelId="{CCAB7A4D-4F78-4D57-B77E-A081C23922F7}" type="pres">
      <dgm:prSet presAssocID="{BAFE30D0-5596-4050-B396-F9D962F323A5}" presName="parentText" presStyleLbl="node1" presStyleIdx="1" presStyleCnt="3" custScaleX="124007" custLinFactNeighborX="8499" custLinFactNeighborY="3014">
        <dgm:presLayoutVars>
          <dgm:chMax val="0"/>
          <dgm:bulletEnabled val="1"/>
        </dgm:presLayoutVars>
      </dgm:prSet>
      <dgm:spPr/>
    </dgm:pt>
    <dgm:pt modelId="{3D31CC11-43AD-4CD7-A952-C2507C734E58}" type="pres">
      <dgm:prSet presAssocID="{BAFE30D0-5596-4050-B396-F9D962F323A5}" presName="negativeSpace" presStyleCnt="0"/>
      <dgm:spPr/>
    </dgm:pt>
    <dgm:pt modelId="{386B9D4D-C7B3-476C-8B47-BCE8C6969247}" type="pres">
      <dgm:prSet presAssocID="{BAFE30D0-5596-4050-B396-F9D962F323A5}" presName="childText" presStyleLbl="conFgAcc1" presStyleIdx="1" presStyleCnt="3" custLinFactNeighborX="9774" custLinFactNeighborY="-8699">
        <dgm:presLayoutVars>
          <dgm:bulletEnabled val="1"/>
        </dgm:presLayoutVars>
      </dgm:prSet>
      <dgm:spPr/>
    </dgm:pt>
    <dgm:pt modelId="{B1096857-18F8-4F30-8A9C-6FFA1708D96D}" type="pres">
      <dgm:prSet presAssocID="{6AC0C345-5771-4DDD-874F-9509EDE0AB41}" presName="spaceBetweenRectangles" presStyleCnt="0"/>
      <dgm:spPr/>
    </dgm:pt>
    <dgm:pt modelId="{C15C4A79-F01B-49A7-9719-AA63D0117EF1}" type="pres">
      <dgm:prSet presAssocID="{846A234A-7B67-4DCA-96FC-A157B686CD9A}" presName="parentLin" presStyleCnt="0"/>
      <dgm:spPr/>
    </dgm:pt>
    <dgm:pt modelId="{6E0561A1-7335-4C9A-88C7-AE0F0086A74F}" type="pres">
      <dgm:prSet presAssocID="{846A234A-7B67-4DCA-96FC-A157B686CD9A}" presName="parentLeftMargin" presStyleLbl="node1" presStyleIdx="1" presStyleCnt="3"/>
      <dgm:spPr/>
    </dgm:pt>
    <dgm:pt modelId="{4F23A1AD-5B6D-47C6-8EED-D656B229A985}" type="pres">
      <dgm:prSet presAssocID="{846A234A-7B67-4DCA-96FC-A157B686CD9A}" presName="parentText" presStyleLbl="node1" presStyleIdx="2" presStyleCnt="3" custScaleX="124869">
        <dgm:presLayoutVars>
          <dgm:chMax val="0"/>
          <dgm:bulletEnabled val="1"/>
        </dgm:presLayoutVars>
      </dgm:prSet>
      <dgm:spPr/>
    </dgm:pt>
    <dgm:pt modelId="{DA4D25F7-D0B6-47D7-BC63-8A97070D8B83}" type="pres">
      <dgm:prSet presAssocID="{846A234A-7B67-4DCA-96FC-A157B686CD9A}" presName="negativeSpace" presStyleCnt="0"/>
      <dgm:spPr/>
    </dgm:pt>
    <dgm:pt modelId="{7DDCD15E-2376-462C-A82A-867671C078C9}" type="pres">
      <dgm:prSet presAssocID="{846A234A-7B67-4DCA-96FC-A157B686CD9A}" presName="childText" presStyleLbl="conFgAcc1" presStyleIdx="2" presStyleCnt="3" custLinFactNeighborX="80" custLinFactNeighborY="42696">
        <dgm:presLayoutVars>
          <dgm:bulletEnabled val="1"/>
        </dgm:presLayoutVars>
      </dgm:prSet>
      <dgm:spPr/>
    </dgm:pt>
  </dgm:ptLst>
  <dgm:cxnLst>
    <dgm:cxn modelId="{8FE97E12-5332-4B1C-A8EB-998A5795287B}" srcId="{B4723C10-F1BD-484C-AF80-2FD8061470FE}" destId="{BAFE30D0-5596-4050-B396-F9D962F323A5}" srcOrd="1" destOrd="0" parTransId="{B563F108-C1D8-4B98-99C7-4729E7B5A023}" sibTransId="{6AC0C345-5771-4DDD-874F-9509EDE0AB41}"/>
    <dgm:cxn modelId="{153CE519-2B4E-4DD3-9AF3-29358824D966}" srcId="{B4723C10-F1BD-484C-AF80-2FD8061470FE}" destId="{A96C4DEE-F994-459D-9BEE-9D65001F38DB}" srcOrd="0" destOrd="0" parTransId="{20C2C9F6-DAF0-4DBA-8D4F-7EF15AEE568B}" sibTransId="{16301C58-6BE1-4318-8460-B6392A1F32B8}"/>
    <dgm:cxn modelId="{BB8FCB1C-C281-4EF7-866E-44B6742F2DA1}" type="presOf" srcId="{846A234A-7B67-4DCA-96FC-A157B686CD9A}" destId="{6E0561A1-7335-4C9A-88C7-AE0F0086A74F}" srcOrd="0" destOrd="0" presId="urn:microsoft.com/office/officeart/2005/8/layout/list1"/>
    <dgm:cxn modelId="{C359BD20-660A-473C-AA66-09166840226D}" type="presOf" srcId="{A96C4DEE-F994-459D-9BEE-9D65001F38DB}" destId="{C0542D89-6031-4EE3-B957-A8EA19B9034A}" srcOrd="0" destOrd="0" presId="urn:microsoft.com/office/officeart/2005/8/layout/list1"/>
    <dgm:cxn modelId="{C5A4B967-1074-44D8-92F9-3EC63FA0B63E}" srcId="{B4723C10-F1BD-484C-AF80-2FD8061470FE}" destId="{846A234A-7B67-4DCA-96FC-A157B686CD9A}" srcOrd="2" destOrd="0" parTransId="{E2CCCED6-D746-4A96-9418-BB535330A095}" sibTransId="{4A33E009-958B-48D2-B5F5-3DD3A3CA0E9F}"/>
    <dgm:cxn modelId="{75E0818D-8208-4559-928D-8ADADC137422}" type="presOf" srcId="{A96C4DEE-F994-459D-9BEE-9D65001F38DB}" destId="{A6C0FC48-45E7-405E-A326-F37D0CA9252C}" srcOrd="1" destOrd="0" presId="urn:microsoft.com/office/officeart/2005/8/layout/list1"/>
    <dgm:cxn modelId="{D93F7BA9-005F-43E7-9843-F9F57AA4EEDF}" type="presOf" srcId="{BAFE30D0-5596-4050-B396-F9D962F323A5}" destId="{CCAB7A4D-4F78-4D57-B77E-A081C23922F7}" srcOrd="1" destOrd="0" presId="urn:microsoft.com/office/officeart/2005/8/layout/list1"/>
    <dgm:cxn modelId="{F0F735E0-0644-4BEE-9ECF-2C73E8D2D85F}" type="presOf" srcId="{B4723C10-F1BD-484C-AF80-2FD8061470FE}" destId="{DD2D062D-1311-4413-8F81-58A644014129}" srcOrd="0" destOrd="0" presId="urn:microsoft.com/office/officeart/2005/8/layout/list1"/>
    <dgm:cxn modelId="{B9F6DAE1-5FA6-44BF-B508-A367AFDAF1E6}" type="presOf" srcId="{846A234A-7B67-4DCA-96FC-A157B686CD9A}" destId="{4F23A1AD-5B6D-47C6-8EED-D656B229A985}" srcOrd="1" destOrd="0" presId="urn:microsoft.com/office/officeart/2005/8/layout/list1"/>
    <dgm:cxn modelId="{366565F9-88E3-43EA-9CD2-89EC56731802}" type="presOf" srcId="{BAFE30D0-5596-4050-B396-F9D962F323A5}" destId="{AEB6CB91-C61E-49F3-83A9-4E1C1AC3EB08}" srcOrd="0" destOrd="0" presId="urn:microsoft.com/office/officeart/2005/8/layout/list1"/>
    <dgm:cxn modelId="{3E33302B-BC0B-4FDC-B7BB-CC705C6394C7}" type="presParOf" srcId="{DD2D062D-1311-4413-8F81-58A644014129}" destId="{0AA3F795-4AD2-4F87-BA22-8D5D45D3D169}" srcOrd="0" destOrd="0" presId="urn:microsoft.com/office/officeart/2005/8/layout/list1"/>
    <dgm:cxn modelId="{0DF0152A-7A9F-4BE8-8FEB-61039F30B88C}" type="presParOf" srcId="{0AA3F795-4AD2-4F87-BA22-8D5D45D3D169}" destId="{C0542D89-6031-4EE3-B957-A8EA19B9034A}" srcOrd="0" destOrd="0" presId="urn:microsoft.com/office/officeart/2005/8/layout/list1"/>
    <dgm:cxn modelId="{9D45ED49-5E80-4056-9691-9AB65A96E718}" type="presParOf" srcId="{0AA3F795-4AD2-4F87-BA22-8D5D45D3D169}" destId="{A6C0FC48-45E7-405E-A326-F37D0CA9252C}" srcOrd="1" destOrd="0" presId="urn:microsoft.com/office/officeart/2005/8/layout/list1"/>
    <dgm:cxn modelId="{E3C6640E-C8E6-4792-A0CC-AFB4EC81C033}" type="presParOf" srcId="{DD2D062D-1311-4413-8F81-58A644014129}" destId="{91E81ACA-3DB2-4889-9AEC-D4D22E4184AE}" srcOrd="1" destOrd="0" presId="urn:microsoft.com/office/officeart/2005/8/layout/list1"/>
    <dgm:cxn modelId="{905CE2B3-247D-4EB0-A46A-89FE016DA0D8}" type="presParOf" srcId="{DD2D062D-1311-4413-8F81-58A644014129}" destId="{829C5768-78B2-4576-85BA-3D49D3EBD2DF}" srcOrd="2" destOrd="0" presId="urn:microsoft.com/office/officeart/2005/8/layout/list1"/>
    <dgm:cxn modelId="{D18F64FE-527E-4067-8137-426A76FB24BA}" type="presParOf" srcId="{DD2D062D-1311-4413-8F81-58A644014129}" destId="{277DFF93-BE2A-4BB1-8AEA-859D76CD7FCF}" srcOrd="3" destOrd="0" presId="urn:microsoft.com/office/officeart/2005/8/layout/list1"/>
    <dgm:cxn modelId="{49DA1674-55BB-45D5-B176-4EF00BDA5A8A}" type="presParOf" srcId="{DD2D062D-1311-4413-8F81-58A644014129}" destId="{1124ADA0-9ADC-4BE0-B4A6-4B0972571B3A}" srcOrd="4" destOrd="0" presId="urn:microsoft.com/office/officeart/2005/8/layout/list1"/>
    <dgm:cxn modelId="{9AE7A2F4-A6E5-4E3E-9D01-1114F8513C2D}" type="presParOf" srcId="{1124ADA0-9ADC-4BE0-B4A6-4B0972571B3A}" destId="{AEB6CB91-C61E-49F3-83A9-4E1C1AC3EB08}" srcOrd="0" destOrd="0" presId="urn:microsoft.com/office/officeart/2005/8/layout/list1"/>
    <dgm:cxn modelId="{DC705D87-9AEF-4CF3-903C-4B9FE1A50650}" type="presParOf" srcId="{1124ADA0-9ADC-4BE0-B4A6-4B0972571B3A}" destId="{CCAB7A4D-4F78-4D57-B77E-A081C23922F7}" srcOrd="1" destOrd="0" presId="urn:microsoft.com/office/officeart/2005/8/layout/list1"/>
    <dgm:cxn modelId="{AE2AF548-B0B8-48B2-9D0B-AD8987C414A6}" type="presParOf" srcId="{DD2D062D-1311-4413-8F81-58A644014129}" destId="{3D31CC11-43AD-4CD7-A952-C2507C734E58}" srcOrd="5" destOrd="0" presId="urn:microsoft.com/office/officeart/2005/8/layout/list1"/>
    <dgm:cxn modelId="{6910E664-7646-4E4D-8A9C-4336943BFACA}" type="presParOf" srcId="{DD2D062D-1311-4413-8F81-58A644014129}" destId="{386B9D4D-C7B3-476C-8B47-BCE8C6969247}" srcOrd="6" destOrd="0" presId="urn:microsoft.com/office/officeart/2005/8/layout/list1"/>
    <dgm:cxn modelId="{6B6D6C26-27AD-4EC1-A685-2FED7F4ED4DA}" type="presParOf" srcId="{DD2D062D-1311-4413-8F81-58A644014129}" destId="{B1096857-18F8-4F30-8A9C-6FFA1708D96D}" srcOrd="7" destOrd="0" presId="urn:microsoft.com/office/officeart/2005/8/layout/list1"/>
    <dgm:cxn modelId="{F8E7B333-8D78-4F25-9401-C97540DC793A}" type="presParOf" srcId="{DD2D062D-1311-4413-8F81-58A644014129}" destId="{C15C4A79-F01B-49A7-9719-AA63D0117EF1}" srcOrd="8" destOrd="0" presId="urn:microsoft.com/office/officeart/2005/8/layout/list1"/>
    <dgm:cxn modelId="{2399A7EF-A8B1-467B-9D1C-8460EA4C4B9A}" type="presParOf" srcId="{C15C4A79-F01B-49A7-9719-AA63D0117EF1}" destId="{6E0561A1-7335-4C9A-88C7-AE0F0086A74F}" srcOrd="0" destOrd="0" presId="urn:microsoft.com/office/officeart/2005/8/layout/list1"/>
    <dgm:cxn modelId="{22C395A9-8F3E-4999-89A2-B08643A16A12}" type="presParOf" srcId="{C15C4A79-F01B-49A7-9719-AA63D0117EF1}" destId="{4F23A1AD-5B6D-47C6-8EED-D656B229A985}" srcOrd="1" destOrd="0" presId="urn:microsoft.com/office/officeart/2005/8/layout/list1"/>
    <dgm:cxn modelId="{07C241D9-AD66-423A-8778-26052B8C9D42}" type="presParOf" srcId="{DD2D062D-1311-4413-8F81-58A644014129}" destId="{DA4D25F7-D0B6-47D7-BC63-8A97070D8B83}" srcOrd="9" destOrd="0" presId="urn:microsoft.com/office/officeart/2005/8/layout/list1"/>
    <dgm:cxn modelId="{317365B5-1A9C-4D9F-89C0-D421CAE38433}" type="presParOf" srcId="{DD2D062D-1311-4413-8F81-58A644014129}" destId="{7DDCD15E-2376-462C-A82A-867671C078C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55C2D4D-DC73-4A59-9FBC-CB9A100AA8BB}" type="doc">
      <dgm:prSet loTypeId="urn:microsoft.com/office/officeart/2011/layout/CircleProcess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2787BA-EC33-44F4-8E5C-264E300ED838}">
      <dgm:prSet phldrT="[Text]"/>
      <dgm:spPr>
        <a:solidFill>
          <a:schemeClr val="accent1">
            <a:lumMod val="20000"/>
            <a:lumOff val="80000"/>
            <a:alpha val="99000"/>
          </a:schemeClr>
        </a:solidFill>
      </dgm:spPr>
      <dgm:t>
        <a:bodyPr/>
        <a:lstStyle/>
        <a:p>
          <a:endParaRPr lang="en-US"/>
        </a:p>
      </dgm:t>
    </dgm:pt>
    <dgm:pt modelId="{8D40CA16-818E-4F36-A801-EC226E6D6EA2}" cxnId="{B577080E-5A4D-4F72-93B0-7DF45591356A}" type="parTrans">
      <dgm:prSet/>
      <dgm:spPr/>
      <dgm:t>
        <a:bodyPr/>
        <a:lstStyle/>
        <a:p>
          <a:endParaRPr lang="en-US"/>
        </a:p>
      </dgm:t>
    </dgm:pt>
    <dgm:pt modelId="{1127DC31-D201-405D-BB81-600E84E8AB24}" cxnId="{B577080E-5A4D-4F72-93B0-7DF45591356A}" type="sibTrans">
      <dgm:prSet/>
      <dgm:spPr/>
      <dgm:t>
        <a:bodyPr/>
        <a:lstStyle/>
        <a:p>
          <a:endParaRPr lang="en-US"/>
        </a:p>
      </dgm:t>
    </dgm:pt>
    <dgm:pt modelId="{B144C30E-BC4D-4DA5-B015-921AE7C5EC55}">
      <dgm:prSet phldrT="[Text]"/>
      <dgm:spPr>
        <a:solidFill>
          <a:srgbClr val="FFFF99">
            <a:alpha val="89804"/>
          </a:srgbClr>
        </a:solidFill>
      </dgm:spPr>
      <dgm:t>
        <a:bodyPr/>
        <a:lstStyle/>
        <a:p>
          <a:endParaRPr lang="en-US"/>
        </a:p>
      </dgm:t>
    </dgm:pt>
    <dgm:pt modelId="{E614E1A2-B355-45C4-A6AB-FD754B876BCF}" cxnId="{A88AE8B1-4A9F-40C8-B61C-90FF4BD18E77}" type="parTrans">
      <dgm:prSet/>
      <dgm:spPr/>
      <dgm:t>
        <a:bodyPr/>
        <a:lstStyle/>
        <a:p>
          <a:endParaRPr lang="en-US"/>
        </a:p>
      </dgm:t>
    </dgm:pt>
    <dgm:pt modelId="{5075CFD7-DC06-4D3C-A2C5-5F9E7F5942CB}" cxnId="{A88AE8B1-4A9F-40C8-B61C-90FF4BD18E77}" type="sibTrans">
      <dgm:prSet/>
      <dgm:spPr/>
      <dgm:t>
        <a:bodyPr/>
        <a:lstStyle/>
        <a:p>
          <a:endParaRPr lang="en-US"/>
        </a:p>
      </dgm:t>
    </dgm:pt>
    <dgm:pt modelId="{CA701D54-90BF-4CA6-9CF2-AD378B70708A}">
      <dgm:prSet phldrT="[Text]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E13BD0E8-0C48-4DFE-A4E3-C8916E7B006B}" cxnId="{3A33BBF2-06F4-45FE-88CB-D4873E470481}" type="sibTrans">
      <dgm:prSet/>
      <dgm:spPr/>
      <dgm:t>
        <a:bodyPr/>
        <a:lstStyle/>
        <a:p>
          <a:endParaRPr lang="en-US"/>
        </a:p>
      </dgm:t>
    </dgm:pt>
    <dgm:pt modelId="{E0C960EE-BB59-42EC-B853-F1E2BB85593F}" cxnId="{3A33BBF2-06F4-45FE-88CB-D4873E470481}" type="parTrans">
      <dgm:prSet/>
      <dgm:spPr/>
      <dgm:t>
        <a:bodyPr/>
        <a:lstStyle/>
        <a:p>
          <a:endParaRPr lang="en-US"/>
        </a:p>
      </dgm:t>
    </dgm:pt>
    <dgm:pt modelId="{86DA879E-DE10-496E-9EF2-F95AD58E521F}" type="pres">
      <dgm:prSet presAssocID="{155C2D4D-DC73-4A59-9FBC-CB9A100AA8BB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69E9021D-1F61-4B99-8F99-7B5F4ACF0C77}" type="pres">
      <dgm:prSet presAssocID="{B144C30E-BC4D-4DA5-B015-921AE7C5EC55}" presName="Accent3" presStyleCnt="0"/>
      <dgm:spPr/>
    </dgm:pt>
    <dgm:pt modelId="{249A9653-DE0C-4553-B13C-B486C2CA4BAF}" type="pres">
      <dgm:prSet presAssocID="{B144C30E-BC4D-4DA5-B015-921AE7C5EC55}" presName="Accent" presStyleLbl="node1" presStyleIdx="0" presStyleCnt="3"/>
      <dgm:spPr>
        <a:solidFill>
          <a:srgbClr val="00B050"/>
        </a:solidFill>
      </dgm:spPr>
    </dgm:pt>
    <dgm:pt modelId="{F9B5FBC5-60E0-480A-99D1-891AA96CBDF5}" type="pres">
      <dgm:prSet presAssocID="{B144C30E-BC4D-4DA5-B015-921AE7C5EC55}" presName="ParentBackground3" presStyleCnt="0"/>
      <dgm:spPr/>
    </dgm:pt>
    <dgm:pt modelId="{AC367383-7955-4339-BD38-CB42603CBD15}" type="pres">
      <dgm:prSet presAssocID="{B144C30E-BC4D-4DA5-B015-921AE7C5EC55}" presName="ParentBackground" presStyleLbl="fgAcc1" presStyleIdx="0" presStyleCnt="3"/>
      <dgm:spPr/>
    </dgm:pt>
    <dgm:pt modelId="{43072E52-8DE5-4856-9547-C7179A8DBD90}" type="pres">
      <dgm:prSet presAssocID="{B144C30E-BC4D-4DA5-B015-921AE7C5EC55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5535C26B-3781-4638-8BA0-863D352EE9A0}" type="pres">
      <dgm:prSet presAssocID="{AC2787BA-EC33-44F4-8E5C-264E300ED838}" presName="Accent2" presStyleCnt="0"/>
      <dgm:spPr/>
    </dgm:pt>
    <dgm:pt modelId="{5F9C152A-0C13-4D4B-A355-8C9386B28C4F}" type="pres">
      <dgm:prSet presAssocID="{AC2787BA-EC33-44F4-8E5C-264E300ED838}" presName="Accent" presStyleLbl="node1" presStyleIdx="1" presStyleCnt="3"/>
      <dgm:spPr>
        <a:solidFill>
          <a:schemeClr val="accent5">
            <a:lumMod val="60000"/>
            <a:lumOff val="40000"/>
          </a:schemeClr>
        </a:solidFill>
      </dgm:spPr>
    </dgm:pt>
    <dgm:pt modelId="{5F3785CE-D713-4AD9-BA12-7F5822030203}" type="pres">
      <dgm:prSet presAssocID="{AC2787BA-EC33-44F4-8E5C-264E300ED838}" presName="ParentBackground2" presStyleCnt="0"/>
      <dgm:spPr/>
    </dgm:pt>
    <dgm:pt modelId="{D0E38A40-0B63-464B-B0D3-1F54FE564FEE}" type="pres">
      <dgm:prSet presAssocID="{AC2787BA-EC33-44F4-8E5C-264E300ED838}" presName="ParentBackground" presStyleLbl="fgAcc1" presStyleIdx="1" presStyleCnt="3"/>
      <dgm:spPr/>
    </dgm:pt>
    <dgm:pt modelId="{FA2F40E4-1D21-4FBB-8B51-083A261ABA74}" type="pres">
      <dgm:prSet presAssocID="{AC2787BA-EC33-44F4-8E5C-264E300ED838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7A1C1A93-AA96-4D0B-95B7-4C1EE481F3B1}" type="pres">
      <dgm:prSet presAssocID="{CA701D54-90BF-4CA6-9CF2-AD378B70708A}" presName="Accent1" presStyleCnt="0"/>
      <dgm:spPr/>
    </dgm:pt>
    <dgm:pt modelId="{4D11643A-2928-44F7-9CFD-7CE60020CBDF}" type="pres">
      <dgm:prSet presAssocID="{CA701D54-90BF-4CA6-9CF2-AD378B70708A}" presName="Accent" presStyleLbl="node1" presStyleIdx="2" presStyleCnt="3"/>
      <dgm:spPr>
        <a:solidFill>
          <a:schemeClr val="accent4">
            <a:lumMod val="60000"/>
            <a:lumOff val="40000"/>
          </a:schemeClr>
        </a:solidFill>
      </dgm:spPr>
    </dgm:pt>
    <dgm:pt modelId="{45392657-58C6-48AC-9A8A-C6127E2807B5}" type="pres">
      <dgm:prSet presAssocID="{CA701D54-90BF-4CA6-9CF2-AD378B70708A}" presName="ParentBackground1" presStyleCnt="0"/>
      <dgm:spPr/>
    </dgm:pt>
    <dgm:pt modelId="{7DC6F272-B45C-44B6-8252-E484D04D4B68}" type="pres">
      <dgm:prSet presAssocID="{CA701D54-90BF-4CA6-9CF2-AD378B70708A}" presName="ParentBackground" presStyleLbl="fgAcc1" presStyleIdx="2" presStyleCnt="3"/>
      <dgm:spPr/>
    </dgm:pt>
    <dgm:pt modelId="{6C80E26A-BE1E-4937-9686-DBC085CE5DA8}" type="pres">
      <dgm:prSet presAssocID="{CA701D54-90BF-4CA6-9CF2-AD378B70708A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B577080E-5A4D-4F72-93B0-7DF45591356A}" srcId="{155C2D4D-DC73-4A59-9FBC-CB9A100AA8BB}" destId="{AC2787BA-EC33-44F4-8E5C-264E300ED838}" srcOrd="1" destOrd="0" parTransId="{8D40CA16-818E-4F36-A801-EC226E6D6EA2}" sibTransId="{1127DC31-D201-405D-BB81-600E84E8AB24}"/>
    <dgm:cxn modelId="{94249D0E-7C4D-4570-9FA8-0E614CF2DED4}" type="presOf" srcId="{CA701D54-90BF-4CA6-9CF2-AD378B70708A}" destId="{6C80E26A-BE1E-4937-9686-DBC085CE5DA8}" srcOrd="1" destOrd="0" presId="urn:microsoft.com/office/officeart/2011/layout/CircleProcess"/>
    <dgm:cxn modelId="{D1E27C41-D5C1-400D-A9F7-AEE4A07F7F86}" type="presOf" srcId="{AC2787BA-EC33-44F4-8E5C-264E300ED838}" destId="{FA2F40E4-1D21-4FBB-8B51-083A261ABA74}" srcOrd="1" destOrd="0" presId="urn:microsoft.com/office/officeart/2011/layout/CircleProcess"/>
    <dgm:cxn modelId="{4DDBE44A-5677-4295-91CB-208CA4E89FAE}" type="presOf" srcId="{AC2787BA-EC33-44F4-8E5C-264E300ED838}" destId="{D0E38A40-0B63-464B-B0D3-1F54FE564FEE}" srcOrd="0" destOrd="0" presId="urn:microsoft.com/office/officeart/2011/layout/CircleProcess"/>
    <dgm:cxn modelId="{2BE61E53-51AE-4D8B-9904-445F075A59B8}" type="presOf" srcId="{B144C30E-BC4D-4DA5-B015-921AE7C5EC55}" destId="{AC367383-7955-4339-BD38-CB42603CBD15}" srcOrd="0" destOrd="0" presId="urn:microsoft.com/office/officeart/2011/layout/CircleProcess"/>
    <dgm:cxn modelId="{A88AE8B1-4A9F-40C8-B61C-90FF4BD18E77}" srcId="{155C2D4D-DC73-4A59-9FBC-CB9A100AA8BB}" destId="{B144C30E-BC4D-4DA5-B015-921AE7C5EC55}" srcOrd="2" destOrd="0" parTransId="{E614E1A2-B355-45C4-A6AB-FD754B876BCF}" sibTransId="{5075CFD7-DC06-4D3C-A2C5-5F9E7F5942CB}"/>
    <dgm:cxn modelId="{499B24CD-1A58-4116-AB74-D191F34A99B9}" type="presOf" srcId="{CA701D54-90BF-4CA6-9CF2-AD378B70708A}" destId="{7DC6F272-B45C-44B6-8252-E484D04D4B68}" srcOrd="0" destOrd="0" presId="urn:microsoft.com/office/officeart/2011/layout/CircleProcess"/>
    <dgm:cxn modelId="{E5A534E0-BE52-4C42-908C-F2D6225C42DE}" type="presOf" srcId="{B144C30E-BC4D-4DA5-B015-921AE7C5EC55}" destId="{43072E52-8DE5-4856-9547-C7179A8DBD90}" srcOrd="1" destOrd="0" presId="urn:microsoft.com/office/officeart/2011/layout/CircleProcess"/>
    <dgm:cxn modelId="{1FEC7AEF-A856-444D-9D85-4F420B79E07C}" type="presOf" srcId="{155C2D4D-DC73-4A59-9FBC-CB9A100AA8BB}" destId="{86DA879E-DE10-496E-9EF2-F95AD58E521F}" srcOrd="0" destOrd="0" presId="urn:microsoft.com/office/officeart/2011/layout/CircleProcess"/>
    <dgm:cxn modelId="{3A33BBF2-06F4-45FE-88CB-D4873E470481}" srcId="{155C2D4D-DC73-4A59-9FBC-CB9A100AA8BB}" destId="{CA701D54-90BF-4CA6-9CF2-AD378B70708A}" srcOrd="0" destOrd="0" parTransId="{E0C960EE-BB59-42EC-B853-F1E2BB85593F}" sibTransId="{E13BD0E8-0C48-4DFE-A4E3-C8916E7B006B}"/>
    <dgm:cxn modelId="{32FC9B43-0EEA-4FEE-BFF0-6494A686E568}" type="presParOf" srcId="{86DA879E-DE10-496E-9EF2-F95AD58E521F}" destId="{69E9021D-1F61-4B99-8F99-7B5F4ACF0C77}" srcOrd="0" destOrd="0" presId="urn:microsoft.com/office/officeart/2011/layout/CircleProcess"/>
    <dgm:cxn modelId="{AD2AF9AD-0D10-4FCF-A93B-EA914099767B}" type="presParOf" srcId="{69E9021D-1F61-4B99-8F99-7B5F4ACF0C77}" destId="{249A9653-DE0C-4553-B13C-B486C2CA4BAF}" srcOrd="0" destOrd="0" presId="urn:microsoft.com/office/officeart/2011/layout/CircleProcess"/>
    <dgm:cxn modelId="{33FF75E3-5D13-4AAA-86ED-445BEDB8374C}" type="presParOf" srcId="{86DA879E-DE10-496E-9EF2-F95AD58E521F}" destId="{F9B5FBC5-60E0-480A-99D1-891AA96CBDF5}" srcOrd="1" destOrd="0" presId="urn:microsoft.com/office/officeart/2011/layout/CircleProcess"/>
    <dgm:cxn modelId="{B40A4EEB-52CF-4261-BE54-AC7C36A76114}" type="presParOf" srcId="{F9B5FBC5-60E0-480A-99D1-891AA96CBDF5}" destId="{AC367383-7955-4339-BD38-CB42603CBD15}" srcOrd="0" destOrd="0" presId="urn:microsoft.com/office/officeart/2011/layout/CircleProcess"/>
    <dgm:cxn modelId="{7A56211D-6906-40E6-8A50-B3A311360044}" type="presParOf" srcId="{86DA879E-DE10-496E-9EF2-F95AD58E521F}" destId="{43072E52-8DE5-4856-9547-C7179A8DBD90}" srcOrd="2" destOrd="0" presId="urn:microsoft.com/office/officeart/2011/layout/CircleProcess"/>
    <dgm:cxn modelId="{F25EB5FA-3553-4F1B-9534-5F432DF155FF}" type="presParOf" srcId="{86DA879E-DE10-496E-9EF2-F95AD58E521F}" destId="{5535C26B-3781-4638-8BA0-863D352EE9A0}" srcOrd="3" destOrd="0" presId="urn:microsoft.com/office/officeart/2011/layout/CircleProcess"/>
    <dgm:cxn modelId="{CC45AC7D-F96F-48EE-A8B7-F261AB5993F1}" type="presParOf" srcId="{5535C26B-3781-4638-8BA0-863D352EE9A0}" destId="{5F9C152A-0C13-4D4B-A355-8C9386B28C4F}" srcOrd="0" destOrd="0" presId="urn:microsoft.com/office/officeart/2011/layout/CircleProcess"/>
    <dgm:cxn modelId="{FEADB550-9895-4FE9-8176-1EF0D79DFCDA}" type="presParOf" srcId="{86DA879E-DE10-496E-9EF2-F95AD58E521F}" destId="{5F3785CE-D713-4AD9-BA12-7F5822030203}" srcOrd="4" destOrd="0" presId="urn:microsoft.com/office/officeart/2011/layout/CircleProcess"/>
    <dgm:cxn modelId="{82853213-6800-4206-B142-21C3D5F4D638}" type="presParOf" srcId="{5F3785CE-D713-4AD9-BA12-7F5822030203}" destId="{D0E38A40-0B63-464B-B0D3-1F54FE564FEE}" srcOrd="0" destOrd="0" presId="urn:microsoft.com/office/officeart/2011/layout/CircleProcess"/>
    <dgm:cxn modelId="{F91F89B4-A5A5-43A1-8D1F-4EA2AB0B27CF}" type="presParOf" srcId="{86DA879E-DE10-496E-9EF2-F95AD58E521F}" destId="{FA2F40E4-1D21-4FBB-8B51-083A261ABA74}" srcOrd="5" destOrd="0" presId="urn:microsoft.com/office/officeart/2011/layout/CircleProcess"/>
    <dgm:cxn modelId="{CE6417D6-6163-4A01-920D-795EEE4DA8EA}" type="presParOf" srcId="{86DA879E-DE10-496E-9EF2-F95AD58E521F}" destId="{7A1C1A93-AA96-4D0B-95B7-4C1EE481F3B1}" srcOrd="6" destOrd="0" presId="urn:microsoft.com/office/officeart/2011/layout/CircleProcess"/>
    <dgm:cxn modelId="{207A9180-7C54-4788-8A4D-BAE40B2B77C8}" type="presParOf" srcId="{7A1C1A93-AA96-4D0B-95B7-4C1EE481F3B1}" destId="{4D11643A-2928-44F7-9CFD-7CE60020CBDF}" srcOrd="0" destOrd="0" presId="urn:microsoft.com/office/officeart/2011/layout/CircleProcess"/>
    <dgm:cxn modelId="{64792418-F599-4B16-AB89-B1F41D567751}" type="presParOf" srcId="{86DA879E-DE10-496E-9EF2-F95AD58E521F}" destId="{45392657-58C6-48AC-9A8A-C6127E2807B5}" srcOrd="7" destOrd="0" presId="urn:microsoft.com/office/officeart/2011/layout/CircleProcess"/>
    <dgm:cxn modelId="{101F7B82-3AD2-4F25-8543-C906B3A820FC}" type="presParOf" srcId="{45392657-58C6-48AC-9A8A-C6127E2807B5}" destId="{7DC6F272-B45C-44B6-8252-E484D04D4B68}" srcOrd="0" destOrd="0" presId="urn:microsoft.com/office/officeart/2011/layout/CircleProcess"/>
    <dgm:cxn modelId="{4460A4D1-744A-46EC-9D96-7143E86793D3}" type="presParOf" srcId="{86DA879E-DE10-496E-9EF2-F95AD58E521F}" destId="{6C80E26A-BE1E-4937-9686-DBC085CE5DA8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1497512" cy="3264725"/>
        <a:chOff x="0" y="0"/>
        <a:chExt cx="11497512" cy="3264725"/>
      </a:xfrm>
    </dsp:grpSpPr>
    <dsp:sp modelId="{8467CBA5-43C4-4EF9-BD4A-5CE5E1EA7E83}">
      <dsp:nvSpPr>
        <dsp:cNvPr id="3" name="Rounded Rectangle 2"/>
        <dsp:cNvSpPr/>
      </dsp:nvSpPr>
      <dsp:spPr bwMode="white">
        <a:xfrm>
          <a:off x="0" y="0"/>
          <a:ext cx="2602666" cy="1915825"/>
        </a:xfrm>
        <a:prstGeom prst="roundRect">
          <a:avLst>
            <a:gd name="adj" fmla="val 10000"/>
          </a:avLst>
        </a:prstGeom>
        <a:solidFill>
          <a:srgbClr val="0070C0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184912" tIns="184912" rIns="184912" bIns="99060" anchor="t"/>
        <a:lstStyle>
          <a:lvl1pPr algn="l">
            <a:defRPr sz="2600"/>
          </a:lvl1pPr>
          <a:lvl2pPr marL="228600" indent="-228600" algn="l">
            <a:defRPr sz="2000"/>
          </a:lvl2pPr>
          <a:lvl3pPr marL="457200" indent="-228600" algn="l">
            <a:defRPr sz="2000"/>
          </a:lvl3pPr>
          <a:lvl4pPr marL="685800" indent="-228600" algn="l">
            <a:defRPr sz="2000"/>
          </a:lvl4pPr>
          <a:lvl5pPr marL="914400" indent="-228600" algn="l">
            <a:defRPr sz="2000"/>
          </a:lvl5pPr>
          <a:lvl6pPr marL="1143000" indent="-228600" algn="l">
            <a:defRPr sz="2000"/>
          </a:lvl6pPr>
          <a:lvl7pPr marL="1371600" indent="-228600" algn="l">
            <a:defRPr sz="2000"/>
          </a:lvl7pPr>
          <a:lvl8pPr marL="1600200" indent="-228600" algn="l">
            <a:defRPr sz="2000"/>
          </a:lvl8pPr>
          <a:lvl9pPr marL="1828800" indent="-228600" algn="l">
            <a:defRPr sz="2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/>
        </a:p>
      </dsp:txBody>
      <dsp:txXfrm>
        <a:off x="0" y="0"/>
        <a:ext cx="2602666" cy="1915825"/>
      </dsp:txXfrm>
    </dsp:sp>
    <dsp:sp modelId="{53C38EF8-4EF0-4DEC-AC3E-52981B18C6E1}">
      <dsp:nvSpPr>
        <dsp:cNvPr id="4" name="Rounded Rectangle 3"/>
        <dsp:cNvSpPr/>
      </dsp:nvSpPr>
      <dsp:spPr bwMode="white">
        <a:xfrm>
          <a:off x="533076" y="710292"/>
          <a:ext cx="2602666" cy="2554433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62280" tIns="462280" rIns="462280" bIns="462280" anchor="t"/>
        <a:lstStyle>
          <a:lvl1pPr algn="l">
            <a:defRPr sz="6500"/>
          </a:lvl1pPr>
          <a:lvl2pPr marL="285750" indent="-285750" algn="l">
            <a:defRPr sz="5100"/>
          </a:lvl2pPr>
          <a:lvl3pPr marL="571500" indent="-285750" algn="l">
            <a:defRPr sz="5100"/>
          </a:lvl3pPr>
          <a:lvl4pPr marL="857250" indent="-285750" algn="l">
            <a:defRPr sz="5100"/>
          </a:lvl4pPr>
          <a:lvl5pPr marL="1143000" indent="-285750" algn="l">
            <a:defRPr sz="5100"/>
          </a:lvl5pPr>
          <a:lvl6pPr marL="1428750" indent="-285750" algn="l">
            <a:defRPr sz="5100"/>
          </a:lvl6pPr>
          <a:lvl7pPr marL="1714500" indent="-285750" algn="l">
            <a:defRPr sz="5100"/>
          </a:lvl7pPr>
          <a:lvl8pPr marL="2000250" indent="-285750" algn="l">
            <a:defRPr sz="5100"/>
          </a:lvl8pPr>
          <a:lvl9pPr marL="2286000" indent="-285750" algn="l">
            <a:defRPr sz="5100"/>
          </a:lvl9pPr>
        </a:lstStyle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>
            <a:solidFill>
              <a:schemeClr val="dk1"/>
            </a:solidFill>
          </a:endParaRPr>
        </a:p>
      </dsp:txBody>
      <dsp:txXfrm>
        <a:off x="533076" y="710292"/>
        <a:ext cx="2602666" cy="2554433"/>
      </dsp:txXfrm>
    </dsp:sp>
    <dsp:sp modelId="{E56474FC-098F-4973-8383-689ADD78A921}">
      <dsp:nvSpPr>
        <dsp:cNvPr id="5" name="Right Arrow 4"/>
        <dsp:cNvSpPr/>
      </dsp:nvSpPr>
      <dsp:spPr bwMode="white">
        <a:xfrm>
          <a:off x="2973547" y="31152"/>
          <a:ext cx="836456" cy="647989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20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/>
        </a:p>
      </dsp:txBody>
      <dsp:txXfrm>
        <a:off x="2973547" y="31152"/>
        <a:ext cx="836456" cy="647989"/>
      </dsp:txXfrm>
    </dsp:sp>
    <dsp:sp modelId="{D5ACDF2D-8711-4F78-9B51-B7E499CEB209}">
      <dsp:nvSpPr>
        <dsp:cNvPr id="6" name="Rounded Rectangle 5"/>
        <dsp:cNvSpPr/>
      </dsp:nvSpPr>
      <dsp:spPr bwMode="white">
        <a:xfrm>
          <a:off x="4180885" y="0"/>
          <a:ext cx="2602666" cy="1915825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184912" tIns="184912" rIns="184912" bIns="99060" anchor="t"/>
        <a:lstStyle>
          <a:lvl1pPr algn="l">
            <a:defRPr sz="2600"/>
          </a:lvl1pPr>
          <a:lvl2pPr marL="228600" indent="-228600" algn="l">
            <a:defRPr sz="2000"/>
          </a:lvl2pPr>
          <a:lvl3pPr marL="457200" indent="-228600" algn="l">
            <a:defRPr sz="2000"/>
          </a:lvl3pPr>
          <a:lvl4pPr marL="685800" indent="-228600" algn="l">
            <a:defRPr sz="2000"/>
          </a:lvl4pPr>
          <a:lvl5pPr marL="914400" indent="-228600" algn="l">
            <a:defRPr sz="2000"/>
          </a:lvl5pPr>
          <a:lvl6pPr marL="1143000" indent="-228600" algn="l">
            <a:defRPr sz="2000"/>
          </a:lvl6pPr>
          <a:lvl7pPr marL="1371600" indent="-228600" algn="l">
            <a:defRPr sz="2000"/>
          </a:lvl7pPr>
          <a:lvl8pPr marL="1600200" indent="-228600" algn="l">
            <a:defRPr sz="2000"/>
          </a:lvl8pPr>
          <a:lvl9pPr marL="1828800" indent="-228600" algn="l">
            <a:defRPr sz="2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/>
        </a:p>
      </dsp:txBody>
      <dsp:txXfrm>
        <a:off x="4180885" y="0"/>
        <a:ext cx="2602666" cy="1915825"/>
      </dsp:txXfrm>
    </dsp:sp>
    <dsp:sp modelId="{6005A895-2157-4518-809B-21A004CDFF19}">
      <dsp:nvSpPr>
        <dsp:cNvPr id="7" name="Rounded Rectangle 6"/>
        <dsp:cNvSpPr/>
      </dsp:nvSpPr>
      <dsp:spPr bwMode="white">
        <a:xfrm>
          <a:off x="4713961" y="710292"/>
          <a:ext cx="2602666" cy="2554433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62280" tIns="462280" rIns="462280" bIns="462280" anchor="t"/>
        <a:lstStyle>
          <a:lvl1pPr algn="l">
            <a:defRPr sz="6500"/>
          </a:lvl1pPr>
          <a:lvl2pPr marL="285750" indent="-285750" algn="l">
            <a:defRPr sz="5100"/>
          </a:lvl2pPr>
          <a:lvl3pPr marL="571500" indent="-285750" algn="l">
            <a:defRPr sz="5100"/>
          </a:lvl3pPr>
          <a:lvl4pPr marL="857250" indent="-285750" algn="l">
            <a:defRPr sz="5100"/>
          </a:lvl4pPr>
          <a:lvl5pPr marL="1143000" indent="-285750" algn="l">
            <a:defRPr sz="5100"/>
          </a:lvl5pPr>
          <a:lvl6pPr marL="1428750" indent="-285750" algn="l">
            <a:defRPr sz="5100"/>
          </a:lvl6pPr>
          <a:lvl7pPr marL="1714500" indent="-285750" algn="l">
            <a:defRPr sz="5100"/>
          </a:lvl7pPr>
          <a:lvl8pPr marL="2000250" indent="-285750" algn="l">
            <a:defRPr sz="5100"/>
          </a:lvl8pPr>
          <a:lvl9pPr marL="2286000" indent="-285750" algn="l">
            <a:defRPr sz="5100"/>
          </a:lvl9pPr>
        </a:lstStyle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>
            <a:solidFill>
              <a:schemeClr val="dk1"/>
            </a:solidFill>
          </a:endParaRPr>
        </a:p>
      </dsp:txBody>
      <dsp:txXfrm>
        <a:off x="4713961" y="710292"/>
        <a:ext cx="2602666" cy="2554433"/>
      </dsp:txXfrm>
    </dsp:sp>
    <dsp:sp modelId="{A56A52CC-870F-4FBA-9FD2-A55B88622010}">
      <dsp:nvSpPr>
        <dsp:cNvPr id="8" name="Right Arrow 7"/>
        <dsp:cNvSpPr/>
      </dsp:nvSpPr>
      <dsp:spPr bwMode="white">
        <a:xfrm>
          <a:off x="7154432" y="31152"/>
          <a:ext cx="836456" cy="647989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20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/>
        </a:p>
      </dsp:txBody>
      <dsp:txXfrm>
        <a:off x="7154432" y="31152"/>
        <a:ext cx="836456" cy="647989"/>
      </dsp:txXfrm>
    </dsp:sp>
    <dsp:sp modelId="{CE7F4418-3DB4-4950-8533-A30E0FDA6439}">
      <dsp:nvSpPr>
        <dsp:cNvPr id="9" name="Rounded Rectangle 8"/>
        <dsp:cNvSpPr/>
      </dsp:nvSpPr>
      <dsp:spPr bwMode="white">
        <a:xfrm>
          <a:off x="8361770" y="0"/>
          <a:ext cx="2602666" cy="1915825"/>
        </a:xfrm>
        <a:prstGeom prst="roundRect">
          <a:avLst>
            <a:gd name="adj" fmla="val 10000"/>
          </a:avLst>
        </a:prstGeom>
        <a:solidFill>
          <a:srgbClr val="7030A0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184912" tIns="184912" rIns="184912" bIns="99060" anchor="t"/>
        <a:lstStyle>
          <a:lvl1pPr algn="l">
            <a:defRPr sz="2600"/>
          </a:lvl1pPr>
          <a:lvl2pPr marL="228600" indent="-228600" algn="l">
            <a:defRPr sz="2000"/>
          </a:lvl2pPr>
          <a:lvl3pPr marL="457200" indent="-228600" algn="l">
            <a:defRPr sz="2000"/>
          </a:lvl3pPr>
          <a:lvl4pPr marL="685800" indent="-228600" algn="l">
            <a:defRPr sz="2000"/>
          </a:lvl4pPr>
          <a:lvl5pPr marL="914400" indent="-228600" algn="l">
            <a:defRPr sz="2000"/>
          </a:lvl5pPr>
          <a:lvl6pPr marL="1143000" indent="-228600" algn="l">
            <a:defRPr sz="2000"/>
          </a:lvl6pPr>
          <a:lvl7pPr marL="1371600" indent="-228600" algn="l">
            <a:defRPr sz="2000"/>
          </a:lvl7pPr>
          <a:lvl8pPr marL="1600200" indent="-228600" algn="l">
            <a:defRPr sz="2000"/>
          </a:lvl8pPr>
          <a:lvl9pPr marL="1828800" indent="-228600" algn="l">
            <a:defRPr sz="2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/>
        </a:p>
      </dsp:txBody>
      <dsp:txXfrm>
        <a:off x="8361770" y="0"/>
        <a:ext cx="2602666" cy="1915825"/>
      </dsp:txXfrm>
    </dsp:sp>
    <dsp:sp modelId="{C6FB3C17-6191-471F-9DAA-8309576E5616}">
      <dsp:nvSpPr>
        <dsp:cNvPr id="10" name="Rounded Rectangle 9"/>
        <dsp:cNvSpPr/>
      </dsp:nvSpPr>
      <dsp:spPr bwMode="white">
        <a:xfrm>
          <a:off x="8894846" y="710292"/>
          <a:ext cx="2602666" cy="2554433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62280" tIns="462280" rIns="462280" bIns="462280" anchor="t"/>
        <a:lstStyle>
          <a:lvl1pPr algn="l">
            <a:defRPr sz="6500"/>
          </a:lvl1pPr>
          <a:lvl2pPr marL="285750" indent="-285750" algn="l">
            <a:defRPr sz="5100"/>
          </a:lvl2pPr>
          <a:lvl3pPr marL="571500" indent="-285750" algn="l">
            <a:defRPr sz="5100"/>
          </a:lvl3pPr>
          <a:lvl4pPr marL="857250" indent="-285750" algn="l">
            <a:defRPr sz="5100"/>
          </a:lvl4pPr>
          <a:lvl5pPr marL="1143000" indent="-285750" algn="l">
            <a:defRPr sz="5100"/>
          </a:lvl5pPr>
          <a:lvl6pPr marL="1428750" indent="-285750" algn="l">
            <a:defRPr sz="5100"/>
          </a:lvl6pPr>
          <a:lvl7pPr marL="1714500" indent="-285750" algn="l">
            <a:defRPr sz="5100"/>
          </a:lvl7pPr>
          <a:lvl8pPr marL="2000250" indent="-285750" algn="l">
            <a:defRPr sz="5100"/>
          </a:lvl8pPr>
          <a:lvl9pPr marL="2286000" indent="-285750" algn="l">
            <a:defRPr sz="5100"/>
          </a:lvl9pPr>
        </a:lstStyle>
        <a:p>
          <a:pPr lv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>
            <a:solidFill>
              <a:schemeClr val="dk1"/>
            </a:solidFill>
          </a:endParaRPr>
        </a:p>
      </dsp:txBody>
      <dsp:txXfrm>
        <a:off x="8894846" y="710292"/>
        <a:ext cx="2602666" cy="25544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5738037" cy="3947622"/>
        <a:chOff x="0" y="0"/>
        <a:chExt cx="5738037" cy="3947622"/>
      </a:xfrm>
    </dsp:grpSpPr>
    <dsp:sp modelId="{829C5768-78B2-4576-85BA-3D49D3EBD2DF}">
      <dsp:nvSpPr>
        <dsp:cNvPr id="5" name="Rectangle 4"/>
        <dsp:cNvSpPr/>
      </dsp:nvSpPr>
      <dsp:spPr bwMode="white">
        <a:xfrm>
          <a:off x="0" y="447080"/>
          <a:ext cx="5738037" cy="756000"/>
        </a:xfrm>
        <a:prstGeom prst="rect">
          <a:avLst/>
        </a:prstGeom>
      </dsp:spPr>
      <dsp:style>
        <a:lnRef idx="2">
          <a:schemeClr val="accent5">
            <a:hueOff val="0"/>
            <a:satOff val="0"/>
            <a:lumOff val="0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45335" tIns="624840" rIns="445335" bIns="213360" anchor="t"/>
        <a:lstStyle>
          <a:lvl1pPr algn="l">
            <a:defRPr sz="3000"/>
          </a:lvl1pPr>
          <a:lvl2pPr marL="285750" indent="-285750" algn="l">
            <a:defRPr sz="3000"/>
          </a:lvl2pPr>
          <a:lvl3pPr marL="571500" indent="-285750" algn="l">
            <a:defRPr sz="3000"/>
          </a:lvl3pPr>
          <a:lvl4pPr marL="857250" indent="-285750" algn="l">
            <a:defRPr sz="3000"/>
          </a:lvl4pPr>
          <a:lvl5pPr marL="1143000" indent="-285750" algn="l">
            <a:defRPr sz="3000"/>
          </a:lvl5pPr>
          <a:lvl6pPr marL="1428750" indent="-285750" algn="l">
            <a:defRPr sz="3000"/>
          </a:lvl6pPr>
          <a:lvl7pPr marL="1714500" indent="-285750" algn="l">
            <a:defRPr sz="3000"/>
          </a:lvl7pPr>
          <a:lvl8pPr marL="2000250" indent="-285750" algn="l">
            <a:defRPr sz="3000"/>
          </a:lvl8pPr>
          <a:lvl9pPr marL="2286000" indent="-285750" algn="l">
            <a:defRPr sz="3000"/>
          </a:lvl9pPr>
        </a:lstStyle>
        <a:p>
          <a:endParaRPr>
            <a:solidFill>
              <a:schemeClr val="dk1"/>
            </a:solidFill>
          </a:endParaRPr>
        </a:p>
      </dsp:txBody>
      <dsp:txXfrm>
        <a:off x="0" y="447080"/>
        <a:ext cx="5738037" cy="756000"/>
      </dsp:txXfrm>
    </dsp:sp>
    <dsp:sp modelId="{A6C0FC48-45E7-405E-A326-F37D0CA9252C}">
      <dsp:nvSpPr>
        <dsp:cNvPr id="4" name="Rounded Rectangle 3"/>
        <dsp:cNvSpPr/>
      </dsp:nvSpPr>
      <dsp:spPr bwMode="white">
        <a:xfrm>
          <a:off x="305614" y="13611"/>
          <a:ext cx="5098665" cy="885600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5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151818" tIns="0" rIns="151818" bIns="0" anchor="ctr"/>
        <a:lstStyle>
          <a:lvl1pPr algn="l">
            <a:defRPr sz="3000"/>
          </a:lvl1pPr>
          <a:lvl2pPr marL="228600" indent="-228600" algn="l">
            <a:defRPr sz="2300"/>
          </a:lvl2pPr>
          <a:lvl3pPr marL="457200" indent="-228600" algn="l">
            <a:defRPr sz="2300"/>
          </a:lvl3pPr>
          <a:lvl4pPr marL="685800" indent="-228600" algn="l">
            <a:defRPr sz="2300"/>
          </a:lvl4pPr>
          <a:lvl5pPr marL="914400" indent="-228600" algn="l">
            <a:defRPr sz="2300"/>
          </a:lvl5pPr>
          <a:lvl6pPr marL="1143000" indent="-228600" algn="l">
            <a:defRPr sz="2300"/>
          </a:lvl6pPr>
          <a:lvl7pPr marL="1371600" indent="-228600" algn="l">
            <a:defRPr sz="2300"/>
          </a:lvl7pPr>
          <a:lvl8pPr marL="1600200" indent="-228600" algn="l">
            <a:defRPr sz="2300"/>
          </a:lvl8pPr>
          <a:lvl9pPr marL="1828800" indent="-228600" algn="l">
            <a:defRPr sz="2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>
              <a:latin typeface="Arial" panose="020B0604020202020204" pitchFamily="34" charset="0"/>
              <a:cs typeface="Arial" panose="020B0604020202020204" pitchFamily="34" charset="0"/>
            </a:rPr>
            <a:t>Nhận PHT và làm việc theo nhóm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5614" y="13611"/>
        <a:ext cx="5098665" cy="885600"/>
      </dsp:txXfrm>
    </dsp:sp>
    <dsp:sp modelId="{386B9D4D-C7B3-476C-8B47-BCE8C6969247}">
      <dsp:nvSpPr>
        <dsp:cNvPr id="8" name="Rectangle 7"/>
        <dsp:cNvSpPr/>
      </dsp:nvSpPr>
      <dsp:spPr bwMode="white">
        <a:xfrm>
          <a:off x="0" y="1803119"/>
          <a:ext cx="5738037" cy="756000"/>
        </a:xfrm>
        <a:prstGeom prst="rect">
          <a:avLst/>
        </a:prstGeom>
      </dsp:spPr>
      <dsp:style>
        <a:lnRef idx="2">
          <a:schemeClr val="accent5">
            <a:hueOff val="-6060000"/>
            <a:satOff val="-391"/>
            <a:lumOff val="980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45335" tIns="624840" rIns="445335" bIns="213360" anchor="t"/>
        <a:lstStyle>
          <a:lvl1pPr algn="l">
            <a:defRPr sz="3000"/>
          </a:lvl1pPr>
          <a:lvl2pPr marL="285750" indent="-285750" algn="l">
            <a:defRPr sz="3000"/>
          </a:lvl2pPr>
          <a:lvl3pPr marL="571500" indent="-285750" algn="l">
            <a:defRPr sz="3000"/>
          </a:lvl3pPr>
          <a:lvl4pPr marL="857250" indent="-285750" algn="l">
            <a:defRPr sz="3000"/>
          </a:lvl4pPr>
          <a:lvl5pPr marL="1143000" indent="-285750" algn="l">
            <a:defRPr sz="3000"/>
          </a:lvl5pPr>
          <a:lvl6pPr marL="1428750" indent="-285750" algn="l">
            <a:defRPr sz="3000"/>
          </a:lvl6pPr>
          <a:lvl7pPr marL="1714500" indent="-285750" algn="l">
            <a:defRPr sz="3000"/>
          </a:lvl7pPr>
          <a:lvl8pPr marL="2000250" indent="-285750" algn="l">
            <a:defRPr sz="3000"/>
          </a:lvl8pPr>
          <a:lvl9pPr marL="2286000" indent="-285750" algn="l">
            <a:defRPr sz="3000"/>
          </a:lvl9pPr>
        </a:lstStyle>
        <a:p>
          <a:endParaRPr>
            <a:solidFill>
              <a:schemeClr val="dk1"/>
            </a:solidFill>
          </a:endParaRPr>
        </a:p>
      </dsp:txBody>
      <dsp:txXfrm>
        <a:off x="0" y="1803119"/>
        <a:ext cx="5738037" cy="756000"/>
      </dsp:txXfrm>
    </dsp:sp>
    <dsp:sp modelId="{CCAB7A4D-4F78-4D57-B77E-A081C23922F7}">
      <dsp:nvSpPr>
        <dsp:cNvPr id="7" name="Rounded Rectangle 6"/>
        <dsp:cNvSpPr/>
      </dsp:nvSpPr>
      <dsp:spPr bwMode="white">
        <a:xfrm>
          <a:off x="311286" y="1401103"/>
          <a:ext cx="4980897" cy="885600"/>
        </a:xfrm>
        <a:prstGeom prst="roundRect">
          <a:avLst/>
        </a:prstGeom>
        <a:solidFill>
          <a:srgbClr val="00B050"/>
        </a:solidFill>
      </dsp:spPr>
      <dsp:style>
        <a:lnRef idx="2">
          <a:schemeClr val="lt1"/>
        </a:lnRef>
        <a:fillRef idx="1">
          <a:schemeClr val="accent5">
            <a:hueOff val="-6060000"/>
            <a:satOff val="-391"/>
            <a:lumOff val="98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151818" tIns="0" rIns="151818" bIns="0" anchor="ctr"/>
        <a:lstStyle>
          <a:lvl1pPr algn="l">
            <a:defRPr sz="3000"/>
          </a:lvl1pPr>
          <a:lvl2pPr marL="228600" indent="-228600" algn="l">
            <a:defRPr sz="2300"/>
          </a:lvl2pPr>
          <a:lvl3pPr marL="457200" indent="-228600" algn="l">
            <a:defRPr sz="2300"/>
          </a:lvl3pPr>
          <a:lvl4pPr marL="685800" indent="-228600" algn="l">
            <a:defRPr sz="2300"/>
          </a:lvl4pPr>
          <a:lvl5pPr marL="914400" indent="-228600" algn="l">
            <a:defRPr sz="2300"/>
          </a:lvl5pPr>
          <a:lvl6pPr marL="1143000" indent="-228600" algn="l">
            <a:defRPr sz="2300"/>
          </a:lvl6pPr>
          <a:lvl7pPr marL="1371600" indent="-228600" algn="l">
            <a:defRPr sz="2300"/>
          </a:lvl7pPr>
          <a:lvl8pPr marL="1600200" indent="-228600" algn="l">
            <a:defRPr sz="2300"/>
          </a:lvl8pPr>
          <a:lvl9pPr marL="1828800" indent="-228600" algn="l">
            <a:defRPr sz="2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sz="2400">
              <a:latin typeface="Arial" panose="020B0604020202020204" pitchFamily="34" charset="0"/>
              <a:cs typeface="Arial" panose="020B0604020202020204" pitchFamily="34" charset="0"/>
            </a:rPr>
            <a:t>Thực hiện nhiệm vụ </a:t>
          </a:r>
          <a:r>
            <a:rPr lang="en-US" sz="2400">
              <a:latin typeface="Arial" panose="020B0604020202020204" pitchFamily="34" charset="0"/>
              <a:cs typeface="Arial" panose="020B0604020202020204" pitchFamily="34" charset="0"/>
            </a:rPr>
            <a:t>ở nhà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1286" y="1401103"/>
        <a:ext cx="4980897" cy="885600"/>
      </dsp:txXfrm>
    </dsp:sp>
    <dsp:sp modelId="{7DDCD15E-2376-462C-A82A-867671C078C9}">
      <dsp:nvSpPr>
        <dsp:cNvPr id="11" name="Rectangle 10"/>
        <dsp:cNvSpPr/>
      </dsp:nvSpPr>
      <dsp:spPr bwMode="white">
        <a:xfrm>
          <a:off x="0" y="3191622"/>
          <a:ext cx="5738037" cy="756000"/>
        </a:xfrm>
        <a:prstGeom prst="rect">
          <a:avLst/>
        </a:prstGeom>
      </dsp:spPr>
      <dsp:style>
        <a:lnRef idx="2">
          <a:schemeClr val="accent5">
            <a:hueOff val="-12120000"/>
            <a:satOff val="-783"/>
            <a:lumOff val="1961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45335" tIns="624840" rIns="445335" bIns="213360" anchor="t"/>
        <a:lstStyle>
          <a:lvl1pPr algn="l">
            <a:defRPr sz="3000"/>
          </a:lvl1pPr>
          <a:lvl2pPr marL="285750" indent="-285750" algn="l">
            <a:defRPr sz="3000"/>
          </a:lvl2pPr>
          <a:lvl3pPr marL="571500" indent="-285750" algn="l">
            <a:defRPr sz="3000"/>
          </a:lvl3pPr>
          <a:lvl4pPr marL="857250" indent="-285750" algn="l">
            <a:defRPr sz="3000"/>
          </a:lvl4pPr>
          <a:lvl5pPr marL="1143000" indent="-285750" algn="l">
            <a:defRPr sz="3000"/>
          </a:lvl5pPr>
          <a:lvl6pPr marL="1428750" indent="-285750" algn="l">
            <a:defRPr sz="3000"/>
          </a:lvl6pPr>
          <a:lvl7pPr marL="1714500" indent="-285750" algn="l">
            <a:defRPr sz="3000"/>
          </a:lvl7pPr>
          <a:lvl8pPr marL="2000250" indent="-285750" algn="l">
            <a:defRPr sz="3000"/>
          </a:lvl8pPr>
          <a:lvl9pPr marL="2286000" indent="-285750" algn="l">
            <a:defRPr sz="3000"/>
          </a:lvl9pPr>
        </a:lstStyle>
        <a:p>
          <a:endParaRPr>
            <a:solidFill>
              <a:schemeClr val="dk1"/>
            </a:solidFill>
          </a:endParaRPr>
        </a:p>
      </dsp:txBody>
      <dsp:txXfrm>
        <a:off x="0" y="3191622"/>
        <a:ext cx="5738037" cy="756000"/>
      </dsp:txXfrm>
    </dsp:sp>
    <dsp:sp modelId="{4F23A1AD-5B6D-47C6-8EED-D656B229A985}">
      <dsp:nvSpPr>
        <dsp:cNvPr id="10" name="Rounded Rectangle 9"/>
        <dsp:cNvSpPr/>
      </dsp:nvSpPr>
      <dsp:spPr bwMode="white">
        <a:xfrm>
          <a:off x="286902" y="2735211"/>
          <a:ext cx="5015521" cy="885600"/>
        </a:xfrm>
        <a:prstGeom prst="roundRect">
          <a:avLst/>
        </a:prstGeom>
        <a:solidFill>
          <a:srgbClr val="002060"/>
        </a:solidFill>
      </dsp:spPr>
      <dsp:style>
        <a:lnRef idx="2">
          <a:schemeClr val="lt1"/>
        </a:lnRef>
        <a:fillRef idx="1">
          <a:schemeClr val="accent5">
            <a:hueOff val="-12120000"/>
            <a:satOff val="-783"/>
            <a:lumOff val="1961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151818" tIns="0" rIns="151818" bIns="0" anchor="ctr"/>
        <a:lstStyle>
          <a:lvl1pPr algn="l">
            <a:defRPr sz="3000"/>
          </a:lvl1pPr>
          <a:lvl2pPr marL="228600" indent="-228600" algn="l">
            <a:defRPr sz="2300"/>
          </a:lvl2pPr>
          <a:lvl3pPr marL="457200" indent="-228600" algn="l">
            <a:defRPr sz="2300"/>
          </a:lvl3pPr>
          <a:lvl4pPr marL="685800" indent="-228600" algn="l">
            <a:defRPr sz="2300"/>
          </a:lvl4pPr>
          <a:lvl5pPr marL="914400" indent="-228600" algn="l">
            <a:defRPr sz="2300"/>
          </a:lvl5pPr>
          <a:lvl6pPr marL="1143000" indent="-228600" algn="l">
            <a:defRPr sz="2300"/>
          </a:lvl6pPr>
          <a:lvl7pPr marL="1371600" indent="-228600" algn="l">
            <a:defRPr sz="2300"/>
          </a:lvl7pPr>
          <a:lvl8pPr marL="1600200" indent="-228600" algn="l">
            <a:defRPr sz="2300"/>
          </a:lvl8pPr>
          <a:lvl9pPr marL="1828800" indent="-228600" algn="l">
            <a:defRPr sz="2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Thuyết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trình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trước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>
              <a:latin typeface="Arial" panose="020B0604020202020204" pitchFamily="34" charset="0"/>
              <a:cs typeface="Arial" panose="020B0604020202020204" pitchFamily="34" charset="0"/>
            </a:rPr>
            <a:t> 3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phút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6902" y="2735211"/>
        <a:ext cx="5015521" cy="885600"/>
      </dsp:txXfrm>
    </dsp:sp>
    <dsp:sp modelId="{C0542D89-6031-4EE3-B957-A8EA19B9034A}">
      <dsp:nvSpPr>
        <dsp:cNvPr id="3" name="Rectangle 2" hidden="1"/>
        <dsp:cNvSpPr/>
      </dsp:nvSpPr>
      <dsp:spPr>
        <a:xfrm>
          <a:off x="0" y="13611"/>
          <a:ext cx="286902" cy="885600"/>
        </a:xfrm>
        <a:prstGeom prst="rect">
          <a:avLst/>
        </a:prstGeom>
      </dsp:spPr>
      <dsp:txXfrm>
        <a:off x="0" y="13611"/>
        <a:ext cx="286902" cy="885600"/>
      </dsp:txXfrm>
    </dsp:sp>
    <dsp:sp modelId="{AEB6CB91-C61E-49F3-83A9-4E1C1AC3EB08}">
      <dsp:nvSpPr>
        <dsp:cNvPr id="6" name="Rectangle 5" hidden="1"/>
        <dsp:cNvSpPr/>
      </dsp:nvSpPr>
      <dsp:spPr>
        <a:xfrm>
          <a:off x="0" y="1374411"/>
          <a:ext cx="286902" cy="885600"/>
        </a:xfrm>
        <a:prstGeom prst="rect">
          <a:avLst/>
        </a:prstGeom>
      </dsp:spPr>
      <dsp:txXfrm>
        <a:off x="0" y="1374411"/>
        <a:ext cx="286902" cy="885600"/>
      </dsp:txXfrm>
    </dsp:sp>
    <dsp:sp modelId="{6E0561A1-7335-4C9A-88C7-AE0F0086A74F}">
      <dsp:nvSpPr>
        <dsp:cNvPr id="9" name="Rectangle 8" hidden="1"/>
        <dsp:cNvSpPr/>
      </dsp:nvSpPr>
      <dsp:spPr>
        <a:xfrm>
          <a:off x="0" y="2735211"/>
          <a:ext cx="286902" cy="885600"/>
        </a:xfrm>
        <a:prstGeom prst="rect">
          <a:avLst/>
        </a:prstGeom>
      </dsp:spPr>
      <dsp:txXfrm>
        <a:off x="0" y="2735211"/>
        <a:ext cx="286902" cy="8856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5738037" cy="3947622"/>
        <a:chOff x="0" y="0"/>
        <a:chExt cx="5738037" cy="3947622"/>
      </a:xfrm>
    </dsp:grpSpPr>
    <dsp:sp modelId="{829C5768-78B2-4576-85BA-3D49D3EBD2DF}">
      <dsp:nvSpPr>
        <dsp:cNvPr id="5" name="Rectangle 4"/>
        <dsp:cNvSpPr/>
      </dsp:nvSpPr>
      <dsp:spPr bwMode="white">
        <a:xfrm>
          <a:off x="0" y="447080"/>
          <a:ext cx="5738037" cy="756000"/>
        </a:xfrm>
        <a:prstGeom prst="rect">
          <a:avLst/>
        </a:prstGeom>
      </dsp:spPr>
      <dsp:style>
        <a:lnRef idx="2">
          <a:schemeClr val="accent5">
            <a:hueOff val="0"/>
            <a:satOff val="0"/>
            <a:lumOff val="0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45335" tIns="624840" rIns="445335" bIns="213360" anchor="t"/>
        <a:lstStyle>
          <a:lvl1pPr algn="l">
            <a:defRPr sz="3000"/>
          </a:lvl1pPr>
          <a:lvl2pPr marL="285750" indent="-285750" algn="l">
            <a:defRPr sz="3000"/>
          </a:lvl2pPr>
          <a:lvl3pPr marL="571500" indent="-285750" algn="l">
            <a:defRPr sz="3000"/>
          </a:lvl3pPr>
          <a:lvl4pPr marL="857250" indent="-285750" algn="l">
            <a:defRPr sz="3000"/>
          </a:lvl4pPr>
          <a:lvl5pPr marL="1143000" indent="-285750" algn="l">
            <a:defRPr sz="3000"/>
          </a:lvl5pPr>
          <a:lvl6pPr marL="1428750" indent="-285750" algn="l">
            <a:defRPr sz="3000"/>
          </a:lvl6pPr>
          <a:lvl7pPr marL="1714500" indent="-285750" algn="l">
            <a:defRPr sz="3000"/>
          </a:lvl7pPr>
          <a:lvl8pPr marL="2000250" indent="-285750" algn="l">
            <a:defRPr sz="3000"/>
          </a:lvl8pPr>
          <a:lvl9pPr marL="2286000" indent="-285750" algn="l">
            <a:defRPr sz="3000"/>
          </a:lvl9pPr>
        </a:lstStyle>
        <a:p>
          <a:endParaRPr>
            <a:solidFill>
              <a:schemeClr val="dk1"/>
            </a:solidFill>
          </a:endParaRPr>
        </a:p>
      </dsp:txBody>
      <dsp:txXfrm>
        <a:off x="0" y="447080"/>
        <a:ext cx="5738037" cy="756000"/>
      </dsp:txXfrm>
    </dsp:sp>
    <dsp:sp modelId="{A6C0FC48-45E7-405E-A326-F37D0CA9252C}">
      <dsp:nvSpPr>
        <dsp:cNvPr id="4" name="Rounded Rectangle 3"/>
        <dsp:cNvSpPr/>
      </dsp:nvSpPr>
      <dsp:spPr bwMode="white">
        <a:xfrm>
          <a:off x="305614" y="13611"/>
          <a:ext cx="5098665" cy="885600"/>
        </a:xfrm>
        <a:prstGeom prst="roundRect">
          <a:avLst/>
        </a:prstGeom>
        <a:solidFill>
          <a:schemeClr val="accent2"/>
        </a:solidFill>
      </dsp:spPr>
      <dsp:style>
        <a:lnRef idx="2">
          <a:schemeClr val="lt1"/>
        </a:lnRef>
        <a:fillRef idx="1">
          <a:schemeClr val="accent5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151818" tIns="0" rIns="151818" bIns="0" anchor="ctr"/>
        <a:lstStyle>
          <a:lvl1pPr algn="l">
            <a:defRPr sz="3000"/>
          </a:lvl1pPr>
          <a:lvl2pPr marL="228600" indent="-228600" algn="l">
            <a:defRPr sz="2300"/>
          </a:lvl2pPr>
          <a:lvl3pPr marL="457200" indent="-228600" algn="l">
            <a:defRPr sz="2300"/>
          </a:lvl3pPr>
          <a:lvl4pPr marL="685800" indent="-228600" algn="l">
            <a:defRPr sz="2300"/>
          </a:lvl4pPr>
          <a:lvl5pPr marL="914400" indent="-228600" algn="l">
            <a:defRPr sz="2300"/>
          </a:lvl5pPr>
          <a:lvl6pPr marL="1143000" indent="-228600" algn="l">
            <a:defRPr sz="2300"/>
          </a:lvl6pPr>
          <a:lvl7pPr marL="1371600" indent="-228600" algn="l">
            <a:defRPr sz="2300"/>
          </a:lvl7pPr>
          <a:lvl8pPr marL="1600200" indent="-228600" algn="l">
            <a:defRPr sz="2300"/>
          </a:lvl8pPr>
          <a:lvl9pPr marL="1828800" indent="-228600" algn="l">
            <a:defRPr sz="2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>
              <a:latin typeface="Arial" panose="020B0604020202020204" pitchFamily="34" charset="0"/>
              <a:cs typeface="Arial" panose="020B0604020202020204" pitchFamily="34" charset="0"/>
            </a:rPr>
            <a:t>Nhóm 1,2: Công nghiệp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5614" y="13611"/>
        <a:ext cx="5098665" cy="885600"/>
      </dsp:txXfrm>
    </dsp:sp>
    <dsp:sp modelId="{386B9D4D-C7B3-476C-8B47-BCE8C6969247}">
      <dsp:nvSpPr>
        <dsp:cNvPr id="8" name="Rectangle 7"/>
        <dsp:cNvSpPr/>
      </dsp:nvSpPr>
      <dsp:spPr bwMode="white">
        <a:xfrm>
          <a:off x="0" y="1803119"/>
          <a:ext cx="5738037" cy="756000"/>
        </a:xfrm>
        <a:prstGeom prst="rect">
          <a:avLst/>
        </a:prstGeom>
      </dsp:spPr>
      <dsp:style>
        <a:lnRef idx="2">
          <a:schemeClr val="accent5">
            <a:hueOff val="-6060000"/>
            <a:satOff val="-391"/>
            <a:lumOff val="980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45335" tIns="624840" rIns="445335" bIns="213360" anchor="t"/>
        <a:lstStyle>
          <a:lvl1pPr algn="l">
            <a:defRPr sz="3000"/>
          </a:lvl1pPr>
          <a:lvl2pPr marL="285750" indent="-285750" algn="l">
            <a:defRPr sz="3000"/>
          </a:lvl2pPr>
          <a:lvl3pPr marL="571500" indent="-285750" algn="l">
            <a:defRPr sz="3000"/>
          </a:lvl3pPr>
          <a:lvl4pPr marL="857250" indent="-285750" algn="l">
            <a:defRPr sz="3000"/>
          </a:lvl4pPr>
          <a:lvl5pPr marL="1143000" indent="-285750" algn="l">
            <a:defRPr sz="3000"/>
          </a:lvl5pPr>
          <a:lvl6pPr marL="1428750" indent="-285750" algn="l">
            <a:defRPr sz="3000"/>
          </a:lvl6pPr>
          <a:lvl7pPr marL="1714500" indent="-285750" algn="l">
            <a:defRPr sz="3000"/>
          </a:lvl7pPr>
          <a:lvl8pPr marL="2000250" indent="-285750" algn="l">
            <a:defRPr sz="3000"/>
          </a:lvl8pPr>
          <a:lvl9pPr marL="2286000" indent="-285750" algn="l">
            <a:defRPr sz="3000"/>
          </a:lvl9pPr>
        </a:lstStyle>
        <a:p>
          <a:endParaRPr>
            <a:solidFill>
              <a:schemeClr val="dk1"/>
            </a:solidFill>
          </a:endParaRPr>
        </a:p>
      </dsp:txBody>
      <dsp:txXfrm>
        <a:off x="0" y="1803119"/>
        <a:ext cx="5738037" cy="756000"/>
      </dsp:txXfrm>
    </dsp:sp>
    <dsp:sp modelId="{CCAB7A4D-4F78-4D57-B77E-A081C23922F7}">
      <dsp:nvSpPr>
        <dsp:cNvPr id="7" name="Rounded Rectangle 6"/>
        <dsp:cNvSpPr/>
      </dsp:nvSpPr>
      <dsp:spPr bwMode="white">
        <a:xfrm>
          <a:off x="311286" y="1401103"/>
          <a:ext cx="4980897" cy="885600"/>
        </a:xfrm>
        <a:prstGeom prst="roundRect">
          <a:avLst/>
        </a:prstGeom>
        <a:solidFill>
          <a:srgbClr val="00B0F0"/>
        </a:solidFill>
      </dsp:spPr>
      <dsp:style>
        <a:lnRef idx="2">
          <a:schemeClr val="lt1"/>
        </a:lnRef>
        <a:fillRef idx="1">
          <a:schemeClr val="accent5">
            <a:hueOff val="-6060000"/>
            <a:satOff val="-391"/>
            <a:lumOff val="98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151818" tIns="0" rIns="151818" bIns="0" anchor="ctr"/>
        <a:lstStyle>
          <a:lvl1pPr algn="l">
            <a:defRPr sz="3000"/>
          </a:lvl1pPr>
          <a:lvl2pPr marL="228600" indent="-228600" algn="l">
            <a:defRPr sz="2300"/>
          </a:lvl2pPr>
          <a:lvl3pPr marL="457200" indent="-228600" algn="l">
            <a:defRPr sz="2300"/>
          </a:lvl3pPr>
          <a:lvl4pPr marL="685800" indent="-228600" algn="l">
            <a:defRPr sz="2300"/>
          </a:lvl4pPr>
          <a:lvl5pPr marL="914400" indent="-228600" algn="l">
            <a:defRPr sz="2300"/>
          </a:lvl5pPr>
          <a:lvl6pPr marL="1143000" indent="-228600" algn="l">
            <a:defRPr sz="2300"/>
          </a:lvl6pPr>
          <a:lvl7pPr marL="1371600" indent="-228600" algn="l">
            <a:defRPr sz="2300"/>
          </a:lvl7pPr>
          <a:lvl8pPr marL="1600200" indent="-228600" algn="l">
            <a:defRPr sz="2300"/>
          </a:lvl8pPr>
          <a:lvl9pPr marL="1828800" indent="-228600" algn="l">
            <a:defRPr sz="2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>
              <a:latin typeface="Arial" panose="020B0604020202020204" pitchFamily="34" charset="0"/>
              <a:cs typeface="Arial" panose="020B0604020202020204" pitchFamily="34" charset="0"/>
            </a:rPr>
            <a:t>Nhóm 3,4,5,6: Dịch vụ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1286" y="1401103"/>
        <a:ext cx="4980897" cy="885600"/>
      </dsp:txXfrm>
    </dsp:sp>
    <dsp:sp modelId="{7DDCD15E-2376-462C-A82A-867671C078C9}">
      <dsp:nvSpPr>
        <dsp:cNvPr id="11" name="Rectangle 10"/>
        <dsp:cNvSpPr/>
      </dsp:nvSpPr>
      <dsp:spPr bwMode="white">
        <a:xfrm>
          <a:off x="0" y="3191622"/>
          <a:ext cx="5738037" cy="756000"/>
        </a:xfrm>
        <a:prstGeom prst="rect">
          <a:avLst/>
        </a:prstGeom>
      </dsp:spPr>
      <dsp:style>
        <a:lnRef idx="2">
          <a:schemeClr val="accent5">
            <a:hueOff val="-12120000"/>
            <a:satOff val="-783"/>
            <a:lumOff val="1961"/>
            <a:alpha val="100000"/>
          </a:schemeClr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445335" tIns="624840" rIns="445335" bIns="213360" anchor="t"/>
        <a:lstStyle>
          <a:lvl1pPr algn="l">
            <a:defRPr sz="3000"/>
          </a:lvl1pPr>
          <a:lvl2pPr marL="285750" indent="-285750" algn="l">
            <a:defRPr sz="3000"/>
          </a:lvl2pPr>
          <a:lvl3pPr marL="571500" indent="-285750" algn="l">
            <a:defRPr sz="3000"/>
          </a:lvl3pPr>
          <a:lvl4pPr marL="857250" indent="-285750" algn="l">
            <a:defRPr sz="3000"/>
          </a:lvl4pPr>
          <a:lvl5pPr marL="1143000" indent="-285750" algn="l">
            <a:defRPr sz="3000"/>
          </a:lvl5pPr>
          <a:lvl6pPr marL="1428750" indent="-285750" algn="l">
            <a:defRPr sz="3000"/>
          </a:lvl6pPr>
          <a:lvl7pPr marL="1714500" indent="-285750" algn="l">
            <a:defRPr sz="3000"/>
          </a:lvl7pPr>
          <a:lvl8pPr marL="2000250" indent="-285750" algn="l">
            <a:defRPr sz="3000"/>
          </a:lvl8pPr>
          <a:lvl9pPr marL="2286000" indent="-285750" algn="l">
            <a:defRPr sz="3000"/>
          </a:lvl9pPr>
        </a:lstStyle>
        <a:p>
          <a:endParaRPr>
            <a:solidFill>
              <a:schemeClr val="dk1"/>
            </a:solidFill>
          </a:endParaRPr>
        </a:p>
      </dsp:txBody>
      <dsp:txXfrm>
        <a:off x="0" y="3191622"/>
        <a:ext cx="5738037" cy="756000"/>
      </dsp:txXfrm>
    </dsp:sp>
    <dsp:sp modelId="{4F23A1AD-5B6D-47C6-8EED-D656B229A985}">
      <dsp:nvSpPr>
        <dsp:cNvPr id="10" name="Rounded Rectangle 9"/>
        <dsp:cNvSpPr/>
      </dsp:nvSpPr>
      <dsp:spPr bwMode="white">
        <a:xfrm>
          <a:off x="286902" y="2735211"/>
          <a:ext cx="5015521" cy="885600"/>
        </a:xfrm>
        <a:prstGeom prst="roundRect">
          <a:avLst/>
        </a:prstGeom>
        <a:solidFill>
          <a:schemeClr val="accent6">
            <a:lumMod val="75000"/>
          </a:schemeClr>
        </a:solidFill>
      </dsp:spPr>
      <dsp:style>
        <a:lnRef idx="2">
          <a:schemeClr val="lt1"/>
        </a:lnRef>
        <a:fillRef idx="1">
          <a:schemeClr val="accent5">
            <a:hueOff val="-12120000"/>
            <a:satOff val="-783"/>
            <a:lumOff val="1961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151818" tIns="0" rIns="151818" bIns="0" anchor="ctr"/>
        <a:lstStyle>
          <a:lvl1pPr algn="l">
            <a:defRPr sz="3000"/>
          </a:lvl1pPr>
          <a:lvl2pPr marL="228600" indent="-228600" algn="l">
            <a:defRPr sz="2300"/>
          </a:lvl2pPr>
          <a:lvl3pPr marL="457200" indent="-228600" algn="l">
            <a:defRPr sz="2300"/>
          </a:lvl3pPr>
          <a:lvl4pPr marL="685800" indent="-228600" algn="l">
            <a:defRPr sz="2300"/>
          </a:lvl4pPr>
          <a:lvl5pPr marL="914400" indent="-228600" algn="l">
            <a:defRPr sz="2300"/>
          </a:lvl5pPr>
          <a:lvl6pPr marL="1143000" indent="-228600" algn="l">
            <a:defRPr sz="2300"/>
          </a:lvl6pPr>
          <a:lvl7pPr marL="1371600" indent="-228600" algn="l">
            <a:defRPr sz="2300"/>
          </a:lvl7pPr>
          <a:lvl8pPr marL="1600200" indent="-228600" algn="l">
            <a:defRPr sz="2300"/>
          </a:lvl8pPr>
          <a:lvl9pPr marL="1828800" indent="-228600" algn="l">
            <a:defRPr sz="2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>
              <a:latin typeface="Arial" panose="020B0604020202020204" pitchFamily="34" charset="0"/>
              <a:cs typeface="Arial" panose="020B0604020202020204" pitchFamily="34" charset="0"/>
            </a:rPr>
            <a:t>Nhóm 7,8: Nông nghiệp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6902" y="2735211"/>
        <a:ext cx="5015521" cy="885600"/>
      </dsp:txXfrm>
    </dsp:sp>
    <dsp:sp modelId="{C0542D89-6031-4EE3-B957-A8EA19B9034A}">
      <dsp:nvSpPr>
        <dsp:cNvPr id="3" name="Rectangle 2" hidden="1"/>
        <dsp:cNvSpPr/>
      </dsp:nvSpPr>
      <dsp:spPr>
        <a:xfrm>
          <a:off x="0" y="13611"/>
          <a:ext cx="286902" cy="885600"/>
        </a:xfrm>
        <a:prstGeom prst="rect">
          <a:avLst/>
        </a:prstGeom>
      </dsp:spPr>
      <dsp:txXfrm>
        <a:off x="0" y="13611"/>
        <a:ext cx="286902" cy="885600"/>
      </dsp:txXfrm>
    </dsp:sp>
    <dsp:sp modelId="{AEB6CB91-C61E-49F3-83A9-4E1C1AC3EB08}">
      <dsp:nvSpPr>
        <dsp:cNvPr id="6" name="Rectangle 5" hidden="1"/>
        <dsp:cNvSpPr/>
      </dsp:nvSpPr>
      <dsp:spPr>
        <a:xfrm>
          <a:off x="0" y="1374411"/>
          <a:ext cx="286902" cy="885600"/>
        </a:xfrm>
        <a:prstGeom prst="rect">
          <a:avLst/>
        </a:prstGeom>
      </dsp:spPr>
      <dsp:txXfrm>
        <a:off x="0" y="1374411"/>
        <a:ext cx="286902" cy="885600"/>
      </dsp:txXfrm>
    </dsp:sp>
    <dsp:sp modelId="{6E0561A1-7335-4C9A-88C7-AE0F0086A74F}">
      <dsp:nvSpPr>
        <dsp:cNvPr id="9" name="Rectangle 8" hidden="1"/>
        <dsp:cNvSpPr/>
      </dsp:nvSpPr>
      <dsp:spPr>
        <a:xfrm>
          <a:off x="0" y="2735211"/>
          <a:ext cx="286902" cy="885600"/>
        </a:xfrm>
        <a:prstGeom prst="rect">
          <a:avLst/>
        </a:prstGeom>
      </dsp:spPr>
      <dsp:txXfrm>
        <a:off x="0" y="2735211"/>
        <a:ext cx="286902" cy="8856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1600120" cy="6254108"/>
        <a:chOff x="0" y="0"/>
        <a:chExt cx="11600120" cy="6254108"/>
      </a:xfrm>
    </dsp:grpSpPr>
    <dsp:sp modelId="{249A9653-DE0C-4553-B13C-B486C2CA4BAF}">
      <dsp:nvSpPr>
        <dsp:cNvPr id="3" name="Oval 2"/>
        <dsp:cNvSpPr/>
      </dsp:nvSpPr>
      <dsp:spPr bwMode="white">
        <a:xfrm>
          <a:off x="8067303" y="1645137"/>
          <a:ext cx="3563557" cy="3564216"/>
        </a:xfrm>
        <a:prstGeom prst="ellipse">
          <a:avLst/>
        </a:prstGeom>
        <a:solidFill>
          <a:srgbClr val="00B050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8067303" y="1645137"/>
        <a:ext cx="3563557" cy="3564216"/>
      </dsp:txXfrm>
    </dsp:sp>
    <dsp:sp modelId="{AC367383-7955-4339-BD38-CB42603CBD15}">
      <dsp:nvSpPr>
        <dsp:cNvPr id="4" name="Oval 3"/>
        <dsp:cNvSpPr/>
      </dsp:nvSpPr>
      <dsp:spPr bwMode="white">
        <a:xfrm>
          <a:off x="8185625" y="1763965"/>
          <a:ext cx="3326914" cy="3326560"/>
        </a:xfrm>
        <a:prstGeom prst="ellipse">
          <a:avLst/>
        </a:prstGeom>
        <a:solidFill>
          <a:srgbClr val="FFFF99">
            <a:alpha val="89804"/>
          </a:srgbClr>
        </a:solidFill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82550" tIns="82550" rIns="82550" bIns="82550" anchor="ctr"/>
        <a:lstStyle>
          <a:lvl1pPr algn="ctr">
            <a:defRPr sz="6500"/>
          </a:lvl1pPr>
          <a:lvl2pPr marL="285750" indent="-285750" algn="ctr">
            <a:defRPr sz="5100"/>
          </a:lvl2pPr>
          <a:lvl3pPr marL="571500" indent="-285750" algn="ctr">
            <a:defRPr sz="5100"/>
          </a:lvl3pPr>
          <a:lvl4pPr marL="857250" indent="-285750" algn="ctr">
            <a:defRPr sz="5100"/>
          </a:lvl4pPr>
          <a:lvl5pPr marL="1143000" indent="-285750" algn="ctr">
            <a:defRPr sz="5100"/>
          </a:lvl5pPr>
          <a:lvl6pPr marL="1428750" indent="-285750" algn="ctr">
            <a:defRPr sz="5100"/>
          </a:lvl6pPr>
          <a:lvl7pPr marL="1714500" indent="-285750" algn="ctr">
            <a:defRPr sz="5100"/>
          </a:lvl7pPr>
          <a:lvl8pPr marL="2000250" indent="-285750" algn="ctr">
            <a:defRPr sz="5100"/>
          </a:lvl8pPr>
          <a:lvl9pPr marL="2286000" indent="-285750" algn="ctr">
            <a:defRPr sz="5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>
            <a:solidFill>
              <a:schemeClr val="tx1"/>
            </a:solidFill>
          </a:endParaRPr>
        </a:p>
      </dsp:txBody>
      <dsp:txXfrm>
        <a:off x="8185625" y="1763965"/>
        <a:ext cx="3326914" cy="3326560"/>
      </dsp:txXfrm>
    </dsp:sp>
    <dsp:sp modelId="{5F9C152A-0C13-4D4B-A355-8C9386B28C4F}">
      <dsp:nvSpPr>
        <dsp:cNvPr id="5" name="Teardrop 4"/>
        <dsp:cNvSpPr/>
      </dsp:nvSpPr>
      <dsp:spPr bwMode="white">
        <a:xfrm rot="2700000">
          <a:off x="4388557" y="1649446"/>
          <a:ext cx="3554974" cy="3554974"/>
        </a:xfrm>
        <a:prstGeom prst="teardrop">
          <a:avLst>
            <a:gd name="adj" fmla="val 100000"/>
          </a:avLst>
        </a:prstGeom>
        <a:solidFill>
          <a:schemeClr val="accent5">
            <a:lumMod val="60000"/>
            <a:lumOff val="40000"/>
          </a:schemeClr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 rot="2700000">
        <a:off x="4388557" y="1649446"/>
        <a:ext cx="3554974" cy="3554974"/>
      </dsp:txXfrm>
    </dsp:sp>
    <dsp:sp modelId="{D0E38A40-0B63-464B-B0D3-1F54FE564FEE}">
      <dsp:nvSpPr>
        <dsp:cNvPr id="6" name="Oval 5"/>
        <dsp:cNvSpPr/>
      </dsp:nvSpPr>
      <dsp:spPr bwMode="white">
        <a:xfrm>
          <a:off x="4502587" y="1763965"/>
          <a:ext cx="3326914" cy="3326560"/>
        </a:xfrm>
        <a:prstGeom prst="ellipse">
          <a:avLst/>
        </a:prstGeom>
        <a:solidFill>
          <a:schemeClr val="accent1">
            <a:lumMod val="20000"/>
            <a:lumOff val="80000"/>
            <a:alpha val="99000"/>
          </a:schemeClr>
        </a:solidFill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82550" tIns="82550" rIns="82550" bIns="82550" anchor="ctr"/>
        <a:lstStyle>
          <a:lvl1pPr algn="ctr">
            <a:defRPr sz="6500"/>
          </a:lvl1pPr>
          <a:lvl2pPr marL="285750" indent="-285750" algn="ctr">
            <a:defRPr sz="5100"/>
          </a:lvl2pPr>
          <a:lvl3pPr marL="571500" indent="-285750" algn="ctr">
            <a:defRPr sz="5100"/>
          </a:lvl3pPr>
          <a:lvl4pPr marL="857250" indent="-285750" algn="ctr">
            <a:defRPr sz="5100"/>
          </a:lvl4pPr>
          <a:lvl5pPr marL="1143000" indent="-285750" algn="ctr">
            <a:defRPr sz="5100"/>
          </a:lvl5pPr>
          <a:lvl6pPr marL="1428750" indent="-285750" algn="ctr">
            <a:defRPr sz="5100"/>
          </a:lvl6pPr>
          <a:lvl7pPr marL="1714500" indent="-285750" algn="ctr">
            <a:defRPr sz="5100"/>
          </a:lvl7pPr>
          <a:lvl8pPr marL="2000250" indent="-285750" algn="ctr">
            <a:defRPr sz="5100"/>
          </a:lvl8pPr>
          <a:lvl9pPr marL="2286000" indent="-285750" algn="ctr">
            <a:defRPr sz="5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>
            <a:solidFill>
              <a:schemeClr val="tx1"/>
            </a:solidFill>
          </a:endParaRPr>
        </a:p>
      </dsp:txBody>
      <dsp:txXfrm>
        <a:off x="4502587" y="1763965"/>
        <a:ext cx="3326914" cy="3326560"/>
      </dsp:txXfrm>
    </dsp:sp>
    <dsp:sp modelId="{4D11643A-2928-44F7-9CFD-7CE60020CBDF}">
      <dsp:nvSpPr>
        <dsp:cNvPr id="7" name="Teardrop 6"/>
        <dsp:cNvSpPr/>
      </dsp:nvSpPr>
      <dsp:spPr bwMode="white">
        <a:xfrm rot="2700000">
          <a:off x="705519" y="1649446"/>
          <a:ext cx="3554974" cy="3554974"/>
        </a:xfrm>
        <a:prstGeom prst="teardrop">
          <a:avLst>
            <a:gd name="adj" fmla="val 100000"/>
          </a:avLst>
        </a:prstGeom>
        <a:solidFill>
          <a:schemeClr val="accent4">
            <a:lumMod val="60000"/>
            <a:lumOff val="40000"/>
          </a:schemeClr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 rot="2700000">
        <a:off x="705519" y="1649446"/>
        <a:ext cx="3554974" cy="3554974"/>
      </dsp:txXfrm>
    </dsp:sp>
    <dsp:sp modelId="{7DC6F272-B45C-44B6-8252-E484D04D4B68}">
      <dsp:nvSpPr>
        <dsp:cNvPr id="8" name="Oval 7"/>
        <dsp:cNvSpPr/>
      </dsp:nvSpPr>
      <dsp:spPr bwMode="white">
        <a:xfrm>
          <a:off x="819548" y="1763965"/>
          <a:ext cx="3326914" cy="3326560"/>
        </a:xfrm>
        <a:prstGeom prst="ellipse">
          <a:avLst/>
        </a:prstGeom>
        <a:solidFill>
          <a:schemeClr val="accent5">
            <a:lumMod val="20000"/>
            <a:lumOff val="80000"/>
            <a:alpha val="90000"/>
          </a:schemeClr>
        </a:solidFill>
      </dsp:spPr>
      <dsp:style>
        <a:lnRef idx="2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82550" tIns="82550" rIns="82550" bIns="82550" anchor="ctr"/>
        <a:lstStyle>
          <a:lvl1pPr algn="ctr">
            <a:defRPr sz="6500"/>
          </a:lvl1pPr>
          <a:lvl2pPr marL="285750" indent="-285750" algn="ctr">
            <a:defRPr sz="5100"/>
          </a:lvl2pPr>
          <a:lvl3pPr marL="571500" indent="-285750" algn="ctr">
            <a:defRPr sz="5100"/>
          </a:lvl3pPr>
          <a:lvl4pPr marL="857250" indent="-285750" algn="ctr">
            <a:defRPr sz="5100"/>
          </a:lvl4pPr>
          <a:lvl5pPr marL="1143000" indent="-285750" algn="ctr">
            <a:defRPr sz="5100"/>
          </a:lvl5pPr>
          <a:lvl6pPr marL="1428750" indent="-285750" algn="ctr">
            <a:defRPr sz="5100"/>
          </a:lvl6pPr>
          <a:lvl7pPr marL="1714500" indent="-285750" algn="ctr">
            <a:defRPr sz="5100"/>
          </a:lvl7pPr>
          <a:lvl8pPr marL="2000250" indent="-285750" algn="ctr">
            <a:defRPr sz="5100"/>
          </a:lvl8pPr>
          <a:lvl9pPr marL="2286000" indent="-285750" algn="ctr">
            <a:defRPr sz="5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>
            <a:solidFill>
              <a:schemeClr val="tx1"/>
            </a:solidFill>
          </a:endParaRPr>
        </a:p>
      </dsp:txBody>
      <dsp:txXfrm>
        <a:off x="819548" y="1763965"/>
        <a:ext cx="3326914" cy="33265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srcNode" val="parTx"/>
            <dgm:param type="dstNode" val="parTx"/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type="teardrop" r:blip="" rot="45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type="teardrop" r:blip="" rot="225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46DD80-F720-43BA-8B54-34227BA3687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4040FC-6CB4-4F9C-BA50-5F560175DF0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giả bộ ppt Địa Lí (6-7,8 ch</a:t>
            </a:r>
            <a:r>
              <a:rPr lang="vi-VN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trình mới),ppt Địa 9: Lê Chinh – Đà Nẵng    Sđt lh: 0982.276.629</a:t>
            </a:r>
            <a:endParaRPr lang="en-US" sz="12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  <a:endParaRPr lang="en-US" sz="12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1200" u="sng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https://www.facebook.com/ti.gon.566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chia sẻ tài liệu: </a:t>
            </a:r>
            <a:r>
              <a:rPr lang="en-US" sz="1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https://www.facebook.com/groups/1149755909279359</a:t>
            </a:r>
            <a:endParaRPr lang="en-US" sz="120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  <a:endParaRPr lang="en-US" sz="12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53539E-BD87-45CC-97B6-53F30C4155F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264C08-FC72-43C7-AE88-EDFDE3D7B93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9F1DD-7363-44D4-BFCF-7488A88BB74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Hồ dầu tiếng: tây ninh, bình dương,b phươc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72F5C-6025-4504-AB87-9D750697492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Tây ninh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72F5C-6025-4504-AB87-9D750697492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Sài gòn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72F5C-6025-4504-AB87-9D750697492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Đồng nai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72F5C-6025-4504-AB87-9D750697492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Bà rịa vt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72F5C-6025-4504-AB87-9D750697492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Bình phước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72F5C-6025-4504-AB87-9D750697492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040FC-6CB4-4F9C-BA50-5F560175DF0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7813e18fd8_0_1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7813e18fd8_0_14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C99A3-CFF2-4FAC-AFC3-7DC7F3E6403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C0B24-7909-455A-8839-F147B7BFB9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C99A3-CFF2-4FAC-AFC3-7DC7F3E6403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C0B24-7909-455A-8839-F147B7BFB9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C99A3-CFF2-4FAC-AFC3-7DC7F3E6403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C0B24-7909-455A-8839-F147B7BFB9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9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92" name="Google Shape;192;p19"/>
          <p:cNvSpPr txBox="1">
            <a:spLocks noGrp="1"/>
          </p:cNvSpPr>
          <p:nvPr>
            <p:ph type="subTitle" idx="1"/>
          </p:nvPr>
        </p:nvSpPr>
        <p:spPr>
          <a:xfrm>
            <a:off x="950967" y="4172300"/>
            <a:ext cx="5042800" cy="15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19"/>
          <p:cNvSpPr txBox="1">
            <a:spLocks noGrp="1"/>
          </p:cNvSpPr>
          <p:nvPr>
            <p:ph type="subTitle" idx="2"/>
          </p:nvPr>
        </p:nvSpPr>
        <p:spPr>
          <a:xfrm>
            <a:off x="951000" y="2149633"/>
            <a:ext cx="5042800" cy="11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19"/>
          <p:cNvSpPr txBox="1">
            <a:spLocks noGrp="1"/>
          </p:cNvSpPr>
          <p:nvPr>
            <p:ph type="subTitle" idx="3"/>
          </p:nvPr>
        </p:nvSpPr>
        <p:spPr>
          <a:xfrm>
            <a:off x="950973" y="3459769"/>
            <a:ext cx="5340400" cy="7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95" name="Google Shape;195;p19"/>
          <p:cNvSpPr/>
          <p:nvPr/>
        </p:nvSpPr>
        <p:spPr>
          <a:xfrm flipH="1">
            <a:off x="-2201333" y="4782923"/>
            <a:ext cx="16738600" cy="1839067"/>
          </a:xfrm>
          <a:custGeom>
            <a:avLst/>
            <a:gdLst/>
            <a:ahLst/>
            <a:cxnLst/>
            <a:rect l="l" t="t" r="r" b="b"/>
            <a:pathLst>
              <a:path w="502158" h="55172" extrusionOk="0">
                <a:moveTo>
                  <a:pt x="0" y="17802"/>
                </a:moveTo>
                <a:cubicBezTo>
                  <a:pt x="20828" y="15008"/>
                  <a:pt x="89408" y="-4677"/>
                  <a:pt x="124968" y="1038"/>
                </a:cubicBezTo>
                <a:cubicBezTo>
                  <a:pt x="160528" y="6753"/>
                  <a:pt x="184912" y="44599"/>
                  <a:pt x="213360" y="52092"/>
                </a:cubicBezTo>
                <a:cubicBezTo>
                  <a:pt x="241808" y="59585"/>
                  <a:pt x="269240" y="45488"/>
                  <a:pt x="295656" y="45996"/>
                </a:cubicBezTo>
                <a:cubicBezTo>
                  <a:pt x="322072" y="46504"/>
                  <a:pt x="349504" y="55267"/>
                  <a:pt x="371856" y="55140"/>
                </a:cubicBezTo>
                <a:cubicBezTo>
                  <a:pt x="394208" y="55013"/>
                  <a:pt x="408051" y="45361"/>
                  <a:pt x="429768" y="45234"/>
                </a:cubicBezTo>
                <a:cubicBezTo>
                  <a:pt x="451485" y="45107"/>
                  <a:pt x="490093" y="52854"/>
                  <a:pt x="502158" y="54378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96" name="Google Shape;196;p19"/>
          <p:cNvSpPr/>
          <p:nvPr/>
        </p:nvSpPr>
        <p:spPr>
          <a:xfrm rot="-1190705">
            <a:off x="283774" y="5498769"/>
            <a:ext cx="354661" cy="33719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9"/>
          <p:cNvSpPr/>
          <p:nvPr/>
        </p:nvSpPr>
        <p:spPr>
          <a:xfrm rot="-1193401">
            <a:off x="204317" y="6048704"/>
            <a:ext cx="189292" cy="179928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9"/>
          <p:cNvSpPr/>
          <p:nvPr/>
        </p:nvSpPr>
        <p:spPr>
          <a:xfrm rot="-1188610">
            <a:off x="1920556" y="6193817"/>
            <a:ext cx="305691" cy="29038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9"/>
          <p:cNvSpPr/>
          <p:nvPr/>
        </p:nvSpPr>
        <p:spPr>
          <a:xfrm rot="-3330237">
            <a:off x="3816641" y="6496401"/>
            <a:ext cx="189283" cy="179848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9"/>
          <p:cNvSpPr/>
          <p:nvPr/>
        </p:nvSpPr>
        <p:spPr>
          <a:xfrm rot="-1190705">
            <a:off x="322540" y="230735"/>
            <a:ext cx="354661" cy="33719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9"/>
          <p:cNvSpPr/>
          <p:nvPr/>
        </p:nvSpPr>
        <p:spPr>
          <a:xfrm rot="-1193401">
            <a:off x="189515" y="794037"/>
            <a:ext cx="189292" cy="179928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9585" y="689546"/>
            <a:ext cx="10972801" cy="5486402"/>
          </a:xfrm>
          <a:custGeom>
            <a:avLst/>
            <a:gdLst>
              <a:gd name="connsiteX0" fmla="*/ 0 w 10972801"/>
              <a:gd name="connsiteY0" fmla="*/ 0 h 5486402"/>
              <a:gd name="connsiteX1" fmla="*/ 10972801 w 10972801"/>
              <a:gd name="connsiteY1" fmla="*/ 0 h 5486402"/>
              <a:gd name="connsiteX2" fmla="*/ 10972801 w 10972801"/>
              <a:gd name="connsiteY2" fmla="*/ 5486402 h 5486402"/>
              <a:gd name="connsiteX3" fmla="*/ 0 w 10972801"/>
              <a:gd name="connsiteY3" fmla="*/ 5486402 h 548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72801" h="5486402">
                <a:moveTo>
                  <a:pt x="0" y="0"/>
                </a:moveTo>
                <a:lnTo>
                  <a:pt x="10972801" y="0"/>
                </a:lnTo>
                <a:lnTo>
                  <a:pt x="10972801" y="5486402"/>
                </a:lnTo>
                <a:lnTo>
                  <a:pt x="0" y="54864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C99A3-CFF2-4FAC-AFC3-7DC7F3E6403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C0B24-7909-455A-8839-F147B7BFB9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C99A3-CFF2-4FAC-AFC3-7DC7F3E6403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C0B24-7909-455A-8839-F147B7BFB9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C99A3-CFF2-4FAC-AFC3-7DC7F3E6403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C0B24-7909-455A-8839-F147B7BFB9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C99A3-CFF2-4FAC-AFC3-7DC7F3E6403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C0B24-7909-455A-8839-F147B7BFB9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C99A3-CFF2-4FAC-AFC3-7DC7F3E6403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C0B24-7909-455A-8839-F147B7BFB9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C99A3-CFF2-4FAC-AFC3-7DC7F3E6403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C0B24-7909-455A-8839-F147B7BFB9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C99A3-CFF2-4FAC-AFC3-7DC7F3E6403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C0B24-7909-455A-8839-F147B7BFB9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C99A3-CFF2-4FAC-AFC3-7DC7F3E6403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C0B24-7909-455A-8839-F147B7BFB9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FC99A3-CFF2-4FAC-AFC3-7DC7F3E6403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8C0B24-7909-455A-8839-F147B7BFB93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GIF"/><Relationship Id="rId4" Type="http://schemas.openxmlformats.org/officeDocument/2006/relationships/image" Target="../media/image21.jpeg"/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2.GIF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1" Type="http://schemas.openxmlformats.org/officeDocument/2006/relationships/slide" Target="slide10.xml"/></Relationships>
</file>

<file path=ppt/slides/_rels/slide17.xml.rels><?xml version="1.0" encoding="UTF-8" standalone="yes"?>
<Relationships xmlns="http://schemas.openxmlformats.org/package/2006/relationships"><Relationship Id="rId9" Type="http://schemas.microsoft.com/office/2007/relationships/diagramDrawing" Target="../diagrams/drawing2.xml"/><Relationship Id="rId8" Type="http://schemas.openxmlformats.org/officeDocument/2006/relationships/diagramColors" Target="../diagrams/colors2.xml"/><Relationship Id="rId7" Type="http://schemas.openxmlformats.org/officeDocument/2006/relationships/diagramQuickStyle" Target="../diagrams/quickStyle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0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7" Type="http://schemas.openxmlformats.org/officeDocument/2006/relationships/slideLayout" Target="../slideLayouts/slideLayout13.xml"/><Relationship Id="rId16" Type="http://schemas.openxmlformats.org/officeDocument/2006/relationships/image" Target="../media/image32.jpeg"/><Relationship Id="rId15" Type="http://schemas.openxmlformats.org/officeDocument/2006/relationships/image" Target="../media/image31.png"/><Relationship Id="rId14" Type="http://schemas.microsoft.com/office/2007/relationships/diagramDrawing" Target="../diagrams/drawing3.xml"/><Relationship Id="rId13" Type="http://schemas.openxmlformats.org/officeDocument/2006/relationships/diagramColors" Target="../diagrams/colors3.xml"/><Relationship Id="rId12" Type="http://schemas.openxmlformats.org/officeDocument/2006/relationships/diagramQuickStyle" Target="../diagrams/quickStyle3.xml"/><Relationship Id="rId11" Type="http://schemas.openxmlformats.org/officeDocument/2006/relationships/diagramLayout" Target="../diagrams/layout3.xml"/><Relationship Id="rId10" Type="http://schemas.openxmlformats.org/officeDocument/2006/relationships/diagramData" Target="../diagrams/data3.xml"/><Relationship Id="rId1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9" Type="http://schemas.microsoft.com/office/2007/relationships/media" Target="../media/media3.mp4"/><Relationship Id="rId8" Type="http://schemas.openxmlformats.org/officeDocument/2006/relationships/video" Target="../media/media3.mp4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2" Type="http://schemas.openxmlformats.org/officeDocument/2006/relationships/notesSlide" Target="../notesSlides/notesSlide11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40.png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9.png"/><Relationship Id="rId7" Type="http://schemas.openxmlformats.org/officeDocument/2006/relationships/image" Target="../media/image48.png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0.png"/><Relationship Id="rId1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4.jpeg"/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NULL" TargetMode="External"/><Relationship Id="rId2" Type="http://schemas.openxmlformats.org/officeDocument/2006/relationships/image" Target="../media/image56.jpeg"/><Relationship Id="rId1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GIF"/><Relationship Id="rId8" Type="http://schemas.openxmlformats.org/officeDocument/2006/relationships/image" Target="../media/image58.png"/><Relationship Id="rId7" Type="http://schemas.openxmlformats.org/officeDocument/2006/relationships/image" Target="../media/image45.png"/><Relationship Id="rId6" Type="http://schemas.openxmlformats.org/officeDocument/2006/relationships/image" Target="../media/image57.png"/><Relationship Id="rId5" Type="http://schemas.microsoft.com/office/2007/relationships/diagramDrawing" Target="../diagrams/drawing4.xml"/><Relationship Id="rId4" Type="http://schemas.openxmlformats.org/officeDocument/2006/relationships/diagramColors" Target="../diagrams/colors4.xml"/><Relationship Id="rId3" Type="http://schemas.openxmlformats.org/officeDocument/2006/relationships/diagramQuickStyle" Target="../diagrams/quickStyle4.xml"/><Relationship Id="rId2" Type="http://schemas.openxmlformats.org/officeDocument/2006/relationships/diagramLayout" Target="../diagrams/layout4.xml"/><Relationship Id="rId10" Type="http://schemas.openxmlformats.org/officeDocument/2006/relationships/slideLayout" Target="../slideLayouts/slideLayout1.xml"/><Relationship Id="rId1" Type="http://schemas.openxmlformats.org/officeDocument/2006/relationships/diagramData" Target="../diagrams/data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"/>
          <a:srcRect l="5672" t="7113" b="16860"/>
          <a:stretch>
            <a:fillRect/>
          </a:stretch>
        </p:blipFill>
        <p:spPr>
          <a:xfrm>
            <a:off x="201560" y="107577"/>
            <a:ext cx="11760068" cy="757615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8" descr="Sắp khai quang tượng Phật Di Lặc nặng hơn 5.000 tấn trên núi Bà Đen - Tuổi  Trẻ Onlin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" r="6" b="6"/>
          <a:stretch>
            <a:fillRect/>
          </a:stretch>
        </p:blipFill>
        <p:spPr bwMode="auto">
          <a:xfrm>
            <a:off x="2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ờ chiến thắng tung bay trong ngày đại thắng - Báo Thái Bình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9" r="-3" b="2357"/>
          <a:stretch>
            <a:fillRect/>
          </a:stretch>
        </p:blipFill>
        <p:spPr bwMode="auto"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Phê duyệt quy hoạch vùng Đông Nam Bộ đến năm 20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r="-5" b="-5"/>
          <a:stretch>
            <a:fillRect/>
          </a:stretch>
        </p:blipFill>
        <p:spPr bwMode="auto"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HỦ TƯỚNG PHÊ DUYỆT QUY HOẠCH VÙNG ĐÔNG NAM BỘ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7" b="-3"/>
          <a:stretch>
            <a:fillRect/>
          </a:stretch>
        </p:blipFill>
        <p:spPr bwMode="auto">
          <a:xfrm>
            <a:off x="5353049" y="2660089"/>
            <a:ext cx="6838950" cy="4197911"/>
          </a:xfrm>
          <a:custGeom>
            <a:avLst/>
            <a:gdLst/>
            <a:ahLst/>
            <a:cxnLst/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Freeform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city at night with a roundabout&#10;&#10;Description automatically generated"/>
          <p:cNvPicPr>
            <a:picLocks noChangeAspect="1"/>
          </p:cNvPicPr>
          <p:nvPr/>
        </p:nvPicPr>
        <p:blipFill>
          <a:blip r:embed="rId5"/>
          <a:srcRect l="8574" r="1248" b="-2"/>
          <a:stretch>
            <a:fillRect/>
          </a:stretch>
        </p:blipFill>
        <p:spPr>
          <a:xfrm>
            <a:off x="2268501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sp>
        <p:nvSpPr>
          <p:cNvPr id="13" name="TextBox 12"/>
          <p:cNvSpPr txBox="1"/>
          <p:nvPr/>
        </p:nvSpPr>
        <p:spPr>
          <a:xfrm>
            <a:off x="0" y="3188437"/>
            <a:ext cx="5920431" cy="21303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solidFill>
                  <a:srgbClr val="FFFFFF"/>
                </a:solidFill>
              </a:rPr>
              <a:t>BÀI 18</a:t>
            </a:r>
            <a:r>
              <a:rPr lang="vi-VN" sz="4400" b="1">
                <a:solidFill>
                  <a:srgbClr val="FFFFFF"/>
                </a:solidFill>
              </a:rPr>
              <a:t>.</a:t>
            </a:r>
            <a:endParaRPr lang="en-US" sz="4400" b="1">
              <a:solidFill>
                <a:srgbClr val="FFFFFF"/>
              </a:solidFill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solidFill>
                  <a:srgbClr val="FFFFFF"/>
                </a:solidFill>
              </a:rPr>
              <a:t>VÙNG ĐÔNG NAM BỘ</a:t>
            </a:r>
            <a:endParaRPr lang="en-US" sz="4400" b="1">
              <a:solidFill>
                <a:srgbClr val="FFFFFF"/>
              </a:solidFill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solidFill>
                  <a:srgbClr val="FFFFFF"/>
                </a:solidFill>
              </a:rPr>
              <a:t>(tiết </a:t>
            </a:r>
            <a:r>
              <a:rPr lang="vi-VN" sz="4400" b="1">
                <a:solidFill>
                  <a:srgbClr val="FFFFFF"/>
                </a:solidFill>
              </a:rPr>
              <a:t>2</a:t>
            </a:r>
            <a:r>
              <a:rPr lang="en-US" sz="4400" b="1">
                <a:solidFill>
                  <a:srgbClr val="FFFFFF"/>
                </a:solidFill>
              </a:rPr>
              <a:t>)</a:t>
            </a:r>
            <a:endParaRPr lang="en-US" sz="4400" b="1">
              <a:solidFill>
                <a:srgbClr val="FFFFFF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é lộ mạng lưới chuỗi đô thị ở vùng Đông Nam Bộ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103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857375" y="1885950"/>
            <a:ext cx="8505825" cy="3152775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65986" y="2205037"/>
            <a:ext cx="8823916" cy="2514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solidFill>
                  <a:srgbClr val="2F2FFF"/>
                </a:solidFill>
                <a:latin typeface="+mj-lt"/>
                <a:ea typeface="+mj-ea"/>
                <a:cs typeface="+mj-cs"/>
              </a:rPr>
              <a:t>3. DÂN CƯ VÀ ĐÔ THỊ HÓA</a:t>
            </a:r>
            <a:endParaRPr lang="en-US" sz="5400" b="1">
              <a:solidFill>
                <a:srgbClr val="2F2FFF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09060" y="1895665"/>
            <a:ext cx="8973879" cy="1200329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  <a:latin typeface="#9Slide03 SFU Futura_12" panose="00000400000000000000" pitchFamily="2" charset="0"/>
              </a:rPr>
              <a:t>Trình bày khái quát đặc điểm dân cư và </a:t>
            </a:r>
            <a:endParaRPr lang="en-US" sz="3600">
              <a:solidFill>
                <a:srgbClr val="0070C0"/>
              </a:solidFill>
              <a:latin typeface="#9Slide03 SFU Futura_12" panose="00000400000000000000" pitchFamily="2" charset="0"/>
            </a:endParaRPr>
          </a:p>
          <a:p>
            <a:pPr algn="ctr"/>
            <a:r>
              <a:rPr lang="en-US" sz="3600">
                <a:solidFill>
                  <a:srgbClr val="0070C0"/>
                </a:solidFill>
                <a:latin typeface="#9Slide03 SFU Futura_12" panose="00000400000000000000" pitchFamily="2" charset="0"/>
              </a:rPr>
              <a:t>đô thị hóa vùng Đông Nam Bộ?</a:t>
            </a:r>
            <a:endParaRPr lang="en-US" sz="4400">
              <a:solidFill>
                <a:srgbClr val="0070C0"/>
              </a:solidFill>
              <a:latin typeface="#9Slide03 SFU Futura_12" panose="00000400000000000000" pitchFamily="2" charset="0"/>
            </a:endParaRPr>
          </a:p>
        </p:txBody>
      </p:sp>
      <p:pic>
        <p:nvPicPr>
          <p:cNvPr id="1026" name="Picture 2" descr="Lớp học kỹ năng thuyết trình cho trẻ nhỏ, vì sao cần thiết ngay hôm nay? |  Kênh Sinh Viê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866" y="4363807"/>
            <a:ext cx="3737000" cy="248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roup of kids with arms up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59" y="4586358"/>
            <a:ext cx="2554746" cy="204379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76846" y="255181"/>
            <a:ext cx="72407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00B050"/>
                </a:solidFill>
                <a:latin typeface="#9Slide03 IcielNovecento sans E" panose="00000900000000000000" pitchFamily="2" charset="0"/>
              </a:rPr>
              <a:t>TÔI HIỂU BÀI</a:t>
            </a:r>
            <a:endParaRPr lang="en-US" sz="6600">
              <a:solidFill>
                <a:srgbClr val="00B050"/>
              </a:solidFill>
              <a:latin typeface="#9Slide03 IcielNovecento sans E" panose="00000900000000000000" pitchFamily="2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"/>
          <a:srcRect l="47350" r="35057" b="16593"/>
          <a:stretch>
            <a:fillRect/>
          </a:stretch>
        </p:blipFill>
        <p:spPr>
          <a:xfrm>
            <a:off x="9444018" y="5371558"/>
            <a:ext cx="1956305" cy="151004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950172" y="256475"/>
            <a:ext cx="34564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5429F3"/>
                </a:solidFill>
                <a:effectLst/>
                <a:latin typeface="#9Slide03 SFU Futura_12" panose="000004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Quy mô dân số đông, tăng nhanh</a:t>
            </a:r>
            <a:endParaRPr lang="en-US" sz="2400">
              <a:solidFill>
                <a:srgbClr val="5429F3"/>
              </a:solidFill>
              <a:effectLst/>
              <a:latin typeface="#9Slide03 SFU Futura_12" panose="000004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>
                <a:solidFill>
                  <a:srgbClr val="00B050"/>
                </a:solidFill>
                <a:latin typeface="#9Slide03 SFU Futura_12" panose="000004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18,3 triệu người</a:t>
            </a:r>
            <a:endParaRPr lang="en-US" sz="2400">
              <a:solidFill>
                <a:srgbClr val="00B050"/>
              </a:solidFill>
              <a:latin typeface="#9Slide03 SFU Futura_12" panose="000004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>
                <a:solidFill>
                  <a:srgbClr val="5429F3"/>
                </a:solidFill>
                <a:effectLst/>
                <a:latin typeface="#9Slide03 SFU Futura_12" panose="000004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( 18,6 % d</a:t>
            </a:r>
            <a:r>
              <a:rPr lang="en-US" sz="2400">
                <a:solidFill>
                  <a:srgbClr val="5429F3"/>
                </a:solidFill>
                <a:latin typeface="#9Slide03 SFU Futura_12" panose="000004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ân số cả nước)</a:t>
            </a:r>
            <a:endParaRPr lang="en-US" sz="2400">
              <a:solidFill>
                <a:srgbClr val="5429F3"/>
              </a:solidFill>
              <a:effectLst/>
              <a:latin typeface="#9Slide03 SFU Futura_12" panose="000004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Mật độ dân số&quot; – 9.640 Ảnh, vector, đối tượng 3D và hình chụp có sẵn | 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69"/>
          <a:stretch>
            <a:fillRect/>
          </a:stretch>
        </p:blipFill>
        <p:spPr bwMode="auto">
          <a:xfrm>
            <a:off x="7912282" y="1883444"/>
            <a:ext cx="1777437" cy="120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33" y="42384"/>
            <a:ext cx="4964892" cy="681615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40812" y="3351072"/>
            <a:ext cx="2671470" cy="1938992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3D0AF6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- Cơ cấu dân số trẻ</a:t>
            </a:r>
            <a:endParaRPr lang="en-US" sz="2400">
              <a:solidFill>
                <a:srgbClr val="3D0AF6"/>
              </a:solidFill>
              <a:effectLst/>
              <a:latin typeface="#9Slide03 SFU Futura_12" panose="00000400000000000000" pitchFamily="2" charset="0"/>
              <a:ea typeface="Times New Roman" panose="02020603050405020304" pitchFamily="18" charset="0"/>
            </a:endParaRPr>
          </a:p>
          <a:p>
            <a:pPr algn="just"/>
            <a:r>
              <a:rPr lang="en-US" sz="2400">
                <a:solidFill>
                  <a:srgbClr val="3D0AF6"/>
                </a:solidFill>
                <a:latin typeface="#9Slide03 SFU Futura_12" panose="00000400000000000000" pitchFamily="2" charset="0"/>
              </a:rPr>
              <a:t>-Nhiều thành phần dân tộc : Kinh, Chăm, hoa, Khơ me</a:t>
            </a:r>
            <a:endParaRPr lang="en-US" sz="2400">
              <a:solidFill>
                <a:srgbClr val="3D0AF6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1794" name="Google Shape;1794;p36"/>
          <p:cNvSpPr/>
          <p:nvPr/>
        </p:nvSpPr>
        <p:spPr>
          <a:xfrm rot="13021051">
            <a:off x="8256861" y="2952172"/>
            <a:ext cx="157882" cy="164959"/>
          </a:xfrm>
          <a:custGeom>
            <a:avLst/>
            <a:gdLst/>
            <a:ahLst/>
            <a:cxnLst/>
            <a:rect l="l" t="t" r="r" b="b"/>
            <a:pathLst>
              <a:path w="7585" h="7925" extrusionOk="0">
                <a:moveTo>
                  <a:pt x="2739" y="0"/>
                </a:moveTo>
                <a:lnTo>
                  <a:pt x="0" y="4441"/>
                </a:lnTo>
                <a:lnTo>
                  <a:pt x="1584" y="4441"/>
                </a:lnTo>
                <a:cubicBezTo>
                  <a:pt x="1584" y="4441"/>
                  <a:pt x="2012" y="6572"/>
                  <a:pt x="3786" y="7585"/>
                </a:cubicBezTo>
                <a:cubicBezTo>
                  <a:pt x="4219" y="7831"/>
                  <a:pt x="4665" y="7924"/>
                  <a:pt x="5094" y="7924"/>
                </a:cubicBezTo>
                <a:cubicBezTo>
                  <a:pt x="6426" y="7924"/>
                  <a:pt x="7584" y="7025"/>
                  <a:pt x="7585" y="7025"/>
                </a:cubicBezTo>
                <a:lnTo>
                  <a:pt x="7585" y="7025"/>
                </a:lnTo>
                <a:cubicBezTo>
                  <a:pt x="7397" y="7078"/>
                  <a:pt x="7185" y="7103"/>
                  <a:pt x="6963" y="7103"/>
                </a:cubicBezTo>
                <a:cubicBezTo>
                  <a:pt x="6144" y="7103"/>
                  <a:pt x="5178" y="6761"/>
                  <a:pt x="4691" y="6227"/>
                </a:cubicBezTo>
                <a:cubicBezTo>
                  <a:pt x="4060" y="5549"/>
                  <a:pt x="3691" y="4358"/>
                  <a:pt x="3691" y="4358"/>
                </a:cubicBezTo>
                <a:lnTo>
                  <a:pt x="5632" y="4358"/>
                </a:lnTo>
                <a:lnTo>
                  <a:pt x="2739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/>
        </p:nvSpPr>
        <p:spPr>
          <a:xfrm>
            <a:off x="8567083" y="3199709"/>
            <a:ext cx="3271884" cy="2308324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2F2FFF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- Mật độ dân số cao thứ 2 cả nước:778 người/km</a:t>
            </a:r>
            <a:r>
              <a:rPr lang="en-US" sz="2400" baseline="30000">
                <a:solidFill>
                  <a:srgbClr val="2F2FFF"/>
                </a:solidFill>
                <a:effectLst/>
                <a:latin typeface="#9Slide03 SFU Futura_12" panose="00000400000000000000" pitchFamily="2" charset="0"/>
                <a:ea typeface="Times New Roman" panose="02020603050405020304" pitchFamily="18" charset="0"/>
              </a:rPr>
              <a:t>2</a:t>
            </a:r>
            <a:endParaRPr lang="en-US" sz="2400">
              <a:solidFill>
                <a:srgbClr val="2F2FFF"/>
              </a:solidFill>
              <a:effectLst/>
              <a:latin typeface="#9Slide03 SFU Futura_12" panose="00000400000000000000" pitchFamily="2" charset="0"/>
              <a:ea typeface="Times New Roman" panose="02020603050405020304" pitchFamily="18" charset="0"/>
            </a:endParaRPr>
          </a:p>
          <a:p>
            <a:pPr algn="just"/>
            <a:r>
              <a:rPr lang="en-US" sz="2400">
                <a:solidFill>
                  <a:srgbClr val="2F2FFF"/>
                </a:solidFill>
                <a:latin typeface="#9Slide03 SFU Futura_12" panose="00000400000000000000" pitchFamily="2" charset="0"/>
              </a:rPr>
              <a:t>-Dân sống ở khu vực thành thị nhiều hơn nông thôn</a:t>
            </a:r>
            <a:endParaRPr lang="en-US" sz="2400">
              <a:solidFill>
                <a:srgbClr val="2F2FFF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1795" name="Google Shape;1795;p36"/>
          <p:cNvSpPr/>
          <p:nvPr/>
        </p:nvSpPr>
        <p:spPr>
          <a:xfrm>
            <a:off x="9286136" y="2952172"/>
            <a:ext cx="157882" cy="164959"/>
          </a:xfrm>
          <a:custGeom>
            <a:avLst/>
            <a:gdLst/>
            <a:ahLst/>
            <a:cxnLst/>
            <a:rect l="l" t="t" r="r" b="b"/>
            <a:pathLst>
              <a:path w="7585" h="7925" extrusionOk="0">
                <a:moveTo>
                  <a:pt x="2486" y="0"/>
                </a:moveTo>
                <a:cubicBezTo>
                  <a:pt x="1159" y="0"/>
                  <a:pt x="1" y="900"/>
                  <a:pt x="1" y="900"/>
                </a:cubicBezTo>
                <a:cubicBezTo>
                  <a:pt x="186" y="846"/>
                  <a:pt x="395" y="821"/>
                  <a:pt x="616" y="821"/>
                </a:cubicBezTo>
                <a:cubicBezTo>
                  <a:pt x="1430" y="821"/>
                  <a:pt x="2398" y="1163"/>
                  <a:pt x="2894" y="1697"/>
                </a:cubicBezTo>
                <a:cubicBezTo>
                  <a:pt x="3525" y="2376"/>
                  <a:pt x="3882" y="3567"/>
                  <a:pt x="3882" y="3567"/>
                </a:cubicBezTo>
                <a:lnTo>
                  <a:pt x="1942" y="3567"/>
                </a:lnTo>
                <a:lnTo>
                  <a:pt x="4847" y="7924"/>
                </a:lnTo>
                <a:lnTo>
                  <a:pt x="7585" y="3471"/>
                </a:lnTo>
                <a:lnTo>
                  <a:pt x="6002" y="3471"/>
                </a:lnTo>
                <a:cubicBezTo>
                  <a:pt x="6002" y="3471"/>
                  <a:pt x="5561" y="1352"/>
                  <a:pt x="3787" y="340"/>
                </a:cubicBezTo>
                <a:cubicBezTo>
                  <a:pt x="3358" y="93"/>
                  <a:pt x="2913" y="0"/>
                  <a:pt x="2486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4102" name="Picture 6" descr="Hình ảnh Dân Số Quá đông PNG, Vector, PSD, và biểu tượng để tải về miễn phí  | png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5"/>
          <a:stretch>
            <a:fillRect/>
          </a:stretch>
        </p:blipFill>
        <p:spPr bwMode="auto">
          <a:xfrm>
            <a:off x="5301362" y="261976"/>
            <a:ext cx="2671470" cy="221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book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696" y="1757736"/>
            <a:ext cx="1424771" cy="116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Group Of People Icon at Vectorified.com | Collection of Group Of People  Icon free for personal us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9" r="12332"/>
          <a:stretch>
            <a:fillRect/>
          </a:stretch>
        </p:blipFill>
        <p:spPr bwMode="auto">
          <a:xfrm>
            <a:off x="5585636" y="5339715"/>
            <a:ext cx="1676533" cy="151828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5" name="Google Shape;1535;p34"/>
          <p:cNvGrpSpPr/>
          <p:nvPr/>
        </p:nvGrpSpPr>
        <p:grpSpPr>
          <a:xfrm>
            <a:off x="120942" y="1737852"/>
            <a:ext cx="3212860" cy="2857202"/>
            <a:chOff x="3686475" y="1877375"/>
            <a:chExt cx="1990725" cy="1774800"/>
          </a:xfrm>
        </p:grpSpPr>
        <p:sp>
          <p:nvSpPr>
            <p:cNvPr id="1536" name="Google Shape;1536;p34"/>
            <p:cNvSpPr/>
            <p:nvPr/>
          </p:nvSpPr>
          <p:spPr>
            <a:xfrm>
              <a:off x="3686475" y="1877375"/>
              <a:ext cx="1775225" cy="1774800"/>
            </a:xfrm>
            <a:custGeom>
              <a:avLst/>
              <a:gdLst/>
              <a:ahLst/>
              <a:cxnLst/>
              <a:rect l="l" t="t" r="r" b="b"/>
              <a:pathLst>
                <a:path w="71009" h="70992" extrusionOk="0">
                  <a:moveTo>
                    <a:pt x="35440" y="1"/>
                  </a:moveTo>
                  <a:cubicBezTo>
                    <a:pt x="35103" y="1"/>
                    <a:pt x="34766" y="7"/>
                    <a:pt x="34433" y="19"/>
                  </a:cubicBezTo>
                  <a:lnTo>
                    <a:pt x="34445" y="519"/>
                  </a:lnTo>
                  <a:cubicBezTo>
                    <a:pt x="34778" y="507"/>
                    <a:pt x="35112" y="501"/>
                    <a:pt x="35445" y="501"/>
                  </a:cubicBezTo>
                  <a:cubicBezTo>
                    <a:pt x="35778" y="501"/>
                    <a:pt x="36112" y="507"/>
                    <a:pt x="36445" y="519"/>
                  </a:cubicBezTo>
                  <a:lnTo>
                    <a:pt x="36457" y="19"/>
                  </a:lnTo>
                  <a:cubicBezTo>
                    <a:pt x="36118" y="7"/>
                    <a:pt x="35778" y="1"/>
                    <a:pt x="35440" y="1"/>
                  </a:cubicBezTo>
                  <a:close/>
                  <a:moveTo>
                    <a:pt x="38481" y="126"/>
                  </a:moveTo>
                  <a:lnTo>
                    <a:pt x="38445" y="626"/>
                  </a:lnTo>
                  <a:cubicBezTo>
                    <a:pt x="39100" y="685"/>
                    <a:pt x="39767" y="757"/>
                    <a:pt x="40422" y="852"/>
                  </a:cubicBezTo>
                  <a:lnTo>
                    <a:pt x="40493" y="352"/>
                  </a:lnTo>
                  <a:cubicBezTo>
                    <a:pt x="39826" y="257"/>
                    <a:pt x="39160" y="185"/>
                    <a:pt x="38481" y="126"/>
                  </a:cubicBezTo>
                  <a:close/>
                  <a:moveTo>
                    <a:pt x="32409" y="138"/>
                  </a:moveTo>
                  <a:cubicBezTo>
                    <a:pt x="31742" y="197"/>
                    <a:pt x="31063" y="269"/>
                    <a:pt x="30397" y="364"/>
                  </a:cubicBezTo>
                  <a:lnTo>
                    <a:pt x="30468" y="864"/>
                  </a:lnTo>
                  <a:cubicBezTo>
                    <a:pt x="31123" y="769"/>
                    <a:pt x="31790" y="697"/>
                    <a:pt x="32456" y="638"/>
                  </a:cubicBezTo>
                  <a:lnTo>
                    <a:pt x="32409" y="138"/>
                  </a:lnTo>
                  <a:close/>
                  <a:moveTo>
                    <a:pt x="42493" y="685"/>
                  </a:moveTo>
                  <a:lnTo>
                    <a:pt x="42398" y="1185"/>
                  </a:lnTo>
                  <a:cubicBezTo>
                    <a:pt x="43041" y="1316"/>
                    <a:pt x="43708" y="1459"/>
                    <a:pt x="44339" y="1626"/>
                  </a:cubicBezTo>
                  <a:lnTo>
                    <a:pt x="44470" y="1138"/>
                  </a:lnTo>
                  <a:cubicBezTo>
                    <a:pt x="43815" y="971"/>
                    <a:pt x="43160" y="816"/>
                    <a:pt x="42493" y="685"/>
                  </a:cubicBezTo>
                  <a:close/>
                  <a:moveTo>
                    <a:pt x="28396" y="709"/>
                  </a:moveTo>
                  <a:cubicBezTo>
                    <a:pt x="27742" y="852"/>
                    <a:pt x="27075" y="1007"/>
                    <a:pt x="26420" y="1173"/>
                  </a:cubicBezTo>
                  <a:lnTo>
                    <a:pt x="26551" y="1662"/>
                  </a:lnTo>
                  <a:cubicBezTo>
                    <a:pt x="27194" y="1495"/>
                    <a:pt x="27849" y="1340"/>
                    <a:pt x="28504" y="1209"/>
                  </a:cubicBezTo>
                  <a:lnTo>
                    <a:pt x="28396" y="709"/>
                  </a:lnTo>
                  <a:close/>
                  <a:moveTo>
                    <a:pt x="46423" y="1709"/>
                  </a:moveTo>
                  <a:lnTo>
                    <a:pt x="46268" y="2186"/>
                  </a:lnTo>
                  <a:cubicBezTo>
                    <a:pt x="46899" y="2388"/>
                    <a:pt x="47530" y="2614"/>
                    <a:pt x="48149" y="2864"/>
                  </a:cubicBezTo>
                  <a:lnTo>
                    <a:pt x="48328" y="2388"/>
                  </a:lnTo>
                  <a:cubicBezTo>
                    <a:pt x="47708" y="2150"/>
                    <a:pt x="47054" y="1912"/>
                    <a:pt x="46423" y="1709"/>
                  </a:cubicBezTo>
                  <a:close/>
                  <a:moveTo>
                    <a:pt x="24479" y="1745"/>
                  </a:moveTo>
                  <a:cubicBezTo>
                    <a:pt x="23836" y="1959"/>
                    <a:pt x="23193" y="2186"/>
                    <a:pt x="22574" y="2436"/>
                  </a:cubicBezTo>
                  <a:lnTo>
                    <a:pt x="22753" y="2900"/>
                  </a:lnTo>
                  <a:cubicBezTo>
                    <a:pt x="23372" y="2662"/>
                    <a:pt x="24003" y="2436"/>
                    <a:pt x="24634" y="2221"/>
                  </a:cubicBezTo>
                  <a:lnTo>
                    <a:pt x="24479" y="1745"/>
                  </a:lnTo>
                  <a:close/>
                  <a:moveTo>
                    <a:pt x="50209" y="3174"/>
                  </a:moveTo>
                  <a:lnTo>
                    <a:pt x="49994" y="3638"/>
                  </a:lnTo>
                  <a:cubicBezTo>
                    <a:pt x="50602" y="3912"/>
                    <a:pt x="51209" y="4210"/>
                    <a:pt x="51792" y="4519"/>
                  </a:cubicBezTo>
                  <a:lnTo>
                    <a:pt x="52030" y="4067"/>
                  </a:lnTo>
                  <a:cubicBezTo>
                    <a:pt x="51435" y="3757"/>
                    <a:pt x="50816" y="3459"/>
                    <a:pt x="50209" y="3174"/>
                  </a:cubicBezTo>
                  <a:close/>
                  <a:moveTo>
                    <a:pt x="20705" y="3221"/>
                  </a:moveTo>
                  <a:cubicBezTo>
                    <a:pt x="20098" y="3507"/>
                    <a:pt x="19491" y="3805"/>
                    <a:pt x="18895" y="4114"/>
                  </a:cubicBezTo>
                  <a:lnTo>
                    <a:pt x="19133" y="4567"/>
                  </a:lnTo>
                  <a:cubicBezTo>
                    <a:pt x="19717" y="4257"/>
                    <a:pt x="20312" y="3960"/>
                    <a:pt x="20919" y="3674"/>
                  </a:cubicBezTo>
                  <a:lnTo>
                    <a:pt x="20705" y="3221"/>
                  </a:lnTo>
                  <a:close/>
                  <a:moveTo>
                    <a:pt x="53793" y="5067"/>
                  </a:moveTo>
                  <a:lnTo>
                    <a:pt x="53531" y="5495"/>
                  </a:lnTo>
                  <a:cubicBezTo>
                    <a:pt x="54102" y="5841"/>
                    <a:pt x="54674" y="6210"/>
                    <a:pt x="55221" y="6579"/>
                  </a:cubicBezTo>
                  <a:lnTo>
                    <a:pt x="55495" y="6162"/>
                  </a:lnTo>
                  <a:cubicBezTo>
                    <a:pt x="54947" y="5781"/>
                    <a:pt x="54364" y="5412"/>
                    <a:pt x="53793" y="5067"/>
                  </a:cubicBezTo>
                  <a:close/>
                  <a:moveTo>
                    <a:pt x="17133" y="5114"/>
                  </a:moveTo>
                  <a:cubicBezTo>
                    <a:pt x="16562" y="5472"/>
                    <a:pt x="15990" y="5841"/>
                    <a:pt x="15431" y="6222"/>
                  </a:cubicBezTo>
                  <a:lnTo>
                    <a:pt x="15716" y="6627"/>
                  </a:lnTo>
                  <a:cubicBezTo>
                    <a:pt x="16264" y="6257"/>
                    <a:pt x="16824" y="5888"/>
                    <a:pt x="17395" y="5543"/>
                  </a:cubicBezTo>
                  <a:lnTo>
                    <a:pt x="17133" y="5114"/>
                  </a:lnTo>
                  <a:close/>
                  <a:moveTo>
                    <a:pt x="57138" y="7353"/>
                  </a:moveTo>
                  <a:lnTo>
                    <a:pt x="56841" y="7758"/>
                  </a:lnTo>
                  <a:cubicBezTo>
                    <a:pt x="57364" y="8162"/>
                    <a:pt x="57888" y="8579"/>
                    <a:pt x="58388" y="9020"/>
                  </a:cubicBezTo>
                  <a:lnTo>
                    <a:pt x="58710" y="8639"/>
                  </a:lnTo>
                  <a:cubicBezTo>
                    <a:pt x="58210" y="8198"/>
                    <a:pt x="57674" y="7770"/>
                    <a:pt x="57138" y="7353"/>
                  </a:cubicBezTo>
                  <a:close/>
                  <a:moveTo>
                    <a:pt x="13799" y="7412"/>
                  </a:moveTo>
                  <a:cubicBezTo>
                    <a:pt x="13264" y="7817"/>
                    <a:pt x="12740" y="8258"/>
                    <a:pt x="12228" y="8698"/>
                  </a:cubicBezTo>
                  <a:lnTo>
                    <a:pt x="12561" y="9079"/>
                  </a:lnTo>
                  <a:cubicBezTo>
                    <a:pt x="13061" y="8639"/>
                    <a:pt x="13573" y="8210"/>
                    <a:pt x="14097" y="7805"/>
                  </a:cubicBezTo>
                  <a:lnTo>
                    <a:pt x="13799" y="7412"/>
                  </a:lnTo>
                  <a:close/>
                  <a:moveTo>
                    <a:pt x="60210" y="10008"/>
                  </a:moveTo>
                  <a:lnTo>
                    <a:pt x="59853" y="10365"/>
                  </a:lnTo>
                  <a:cubicBezTo>
                    <a:pt x="60341" y="10829"/>
                    <a:pt x="60805" y="11306"/>
                    <a:pt x="61258" y="11794"/>
                  </a:cubicBezTo>
                  <a:lnTo>
                    <a:pt x="61627" y="11460"/>
                  </a:lnTo>
                  <a:cubicBezTo>
                    <a:pt x="61162" y="10960"/>
                    <a:pt x="60698" y="10472"/>
                    <a:pt x="60210" y="10008"/>
                  </a:cubicBezTo>
                  <a:close/>
                  <a:moveTo>
                    <a:pt x="10739" y="10067"/>
                  </a:moveTo>
                  <a:cubicBezTo>
                    <a:pt x="10251" y="10544"/>
                    <a:pt x="9775" y="11032"/>
                    <a:pt x="9323" y="11520"/>
                  </a:cubicBezTo>
                  <a:lnTo>
                    <a:pt x="9692" y="11865"/>
                  </a:lnTo>
                  <a:cubicBezTo>
                    <a:pt x="10144" y="11377"/>
                    <a:pt x="10609" y="10889"/>
                    <a:pt x="11085" y="10425"/>
                  </a:cubicBezTo>
                  <a:lnTo>
                    <a:pt x="10739" y="10067"/>
                  </a:lnTo>
                  <a:close/>
                  <a:moveTo>
                    <a:pt x="62948" y="12984"/>
                  </a:moveTo>
                  <a:lnTo>
                    <a:pt x="62567" y="13306"/>
                  </a:lnTo>
                  <a:cubicBezTo>
                    <a:pt x="62984" y="13818"/>
                    <a:pt x="63401" y="14354"/>
                    <a:pt x="63794" y="14889"/>
                  </a:cubicBezTo>
                  <a:lnTo>
                    <a:pt x="64199" y="14592"/>
                  </a:lnTo>
                  <a:cubicBezTo>
                    <a:pt x="63794" y="14044"/>
                    <a:pt x="63377" y="13508"/>
                    <a:pt x="62948" y="12984"/>
                  </a:cubicBezTo>
                  <a:close/>
                  <a:moveTo>
                    <a:pt x="8001" y="13056"/>
                  </a:moveTo>
                  <a:cubicBezTo>
                    <a:pt x="7572" y="13580"/>
                    <a:pt x="7156" y="14116"/>
                    <a:pt x="6763" y="14663"/>
                  </a:cubicBezTo>
                  <a:lnTo>
                    <a:pt x="7168" y="14961"/>
                  </a:lnTo>
                  <a:cubicBezTo>
                    <a:pt x="7561" y="14425"/>
                    <a:pt x="7965" y="13889"/>
                    <a:pt x="8382" y="13377"/>
                  </a:cubicBezTo>
                  <a:lnTo>
                    <a:pt x="8001" y="13056"/>
                  </a:lnTo>
                  <a:close/>
                  <a:moveTo>
                    <a:pt x="65342" y="16259"/>
                  </a:moveTo>
                  <a:lnTo>
                    <a:pt x="64925" y="16533"/>
                  </a:lnTo>
                  <a:cubicBezTo>
                    <a:pt x="65282" y="17092"/>
                    <a:pt x="65627" y="17664"/>
                    <a:pt x="65961" y="18235"/>
                  </a:cubicBezTo>
                  <a:lnTo>
                    <a:pt x="66389" y="17985"/>
                  </a:lnTo>
                  <a:cubicBezTo>
                    <a:pt x="66056" y="17402"/>
                    <a:pt x="65711" y="16818"/>
                    <a:pt x="65342" y="16259"/>
                  </a:cubicBezTo>
                  <a:close/>
                  <a:moveTo>
                    <a:pt x="5620" y="16342"/>
                  </a:moveTo>
                  <a:cubicBezTo>
                    <a:pt x="5251" y="16902"/>
                    <a:pt x="4894" y="17485"/>
                    <a:pt x="4572" y="18080"/>
                  </a:cubicBezTo>
                  <a:lnTo>
                    <a:pt x="5001" y="18318"/>
                  </a:lnTo>
                  <a:cubicBezTo>
                    <a:pt x="5334" y="17747"/>
                    <a:pt x="5679" y="17164"/>
                    <a:pt x="6037" y="16604"/>
                  </a:cubicBezTo>
                  <a:lnTo>
                    <a:pt x="5620" y="16342"/>
                  </a:lnTo>
                  <a:close/>
                  <a:moveTo>
                    <a:pt x="67342" y="19783"/>
                  </a:moveTo>
                  <a:lnTo>
                    <a:pt x="66889" y="19997"/>
                  </a:lnTo>
                  <a:cubicBezTo>
                    <a:pt x="67187" y="20593"/>
                    <a:pt x="67461" y="21200"/>
                    <a:pt x="67723" y="21819"/>
                  </a:cubicBezTo>
                  <a:lnTo>
                    <a:pt x="68187" y="21616"/>
                  </a:lnTo>
                  <a:cubicBezTo>
                    <a:pt x="67925" y="20997"/>
                    <a:pt x="67639" y="20378"/>
                    <a:pt x="67342" y="19783"/>
                  </a:cubicBezTo>
                  <a:close/>
                  <a:moveTo>
                    <a:pt x="3620" y="19866"/>
                  </a:moveTo>
                  <a:cubicBezTo>
                    <a:pt x="3322" y="20473"/>
                    <a:pt x="3036" y="21093"/>
                    <a:pt x="2774" y="21724"/>
                  </a:cubicBezTo>
                  <a:lnTo>
                    <a:pt x="3239" y="21914"/>
                  </a:lnTo>
                  <a:cubicBezTo>
                    <a:pt x="3500" y="21307"/>
                    <a:pt x="3774" y="20688"/>
                    <a:pt x="4072" y="20092"/>
                  </a:cubicBezTo>
                  <a:lnTo>
                    <a:pt x="3620" y="19866"/>
                  </a:lnTo>
                  <a:close/>
                  <a:moveTo>
                    <a:pt x="68925" y="23498"/>
                  </a:moveTo>
                  <a:lnTo>
                    <a:pt x="68449" y="23664"/>
                  </a:lnTo>
                  <a:cubicBezTo>
                    <a:pt x="68675" y="24295"/>
                    <a:pt x="68890" y="24938"/>
                    <a:pt x="69068" y="25569"/>
                  </a:cubicBezTo>
                  <a:lnTo>
                    <a:pt x="69556" y="25426"/>
                  </a:lnTo>
                  <a:cubicBezTo>
                    <a:pt x="69366" y="24784"/>
                    <a:pt x="69152" y="24129"/>
                    <a:pt x="68925" y="23498"/>
                  </a:cubicBezTo>
                  <a:close/>
                  <a:moveTo>
                    <a:pt x="2048" y="23617"/>
                  </a:moveTo>
                  <a:cubicBezTo>
                    <a:pt x="1822" y="24248"/>
                    <a:pt x="1607" y="24891"/>
                    <a:pt x="1417" y="25546"/>
                  </a:cubicBezTo>
                  <a:lnTo>
                    <a:pt x="1905" y="25677"/>
                  </a:lnTo>
                  <a:cubicBezTo>
                    <a:pt x="2084" y="25045"/>
                    <a:pt x="2298" y="24403"/>
                    <a:pt x="2512" y="23783"/>
                  </a:cubicBezTo>
                  <a:lnTo>
                    <a:pt x="2048" y="23617"/>
                  </a:lnTo>
                  <a:close/>
                  <a:moveTo>
                    <a:pt x="70080" y="27391"/>
                  </a:moveTo>
                  <a:lnTo>
                    <a:pt x="69580" y="27498"/>
                  </a:lnTo>
                  <a:cubicBezTo>
                    <a:pt x="69735" y="28141"/>
                    <a:pt x="69866" y="28808"/>
                    <a:pt x="69985" y="29463"/>
                  </a:cubicBezTo>
                  <a:lnTo>
                    <a:pt x="70485" y="29367"/>
                  </a:lnTo>
                  <a:cubicBezTo>
                    <a:pt x="70366" y="28713"/>
                    <a:pt x="70223" y="28046"/>
                    <a:pt x="70080" y="27391"/>
                  </a:cubicBezTo>
                  <a:close/>
                  <a:moveTo>
                    <a:pt x="905" y="27498"/>
                  </a:moveTo>
                  <a:cubicBezTo>
                    <a:pt x="762" y="28153"/>
                    <a:pt x="619" y="28832"/>
                    <a:pt x="512" y="29486"/>
                  </a:cubicBezTo>
                  <a:lnTo>
                    <a:pt x="1012" y="29570"/>
                  </a:lnTo>
                  <a:cubicBezTo>
                    <a:pt x="1119" y="28915"/>
                    <a:pt x="1250" y="28260"/>
                    <a:pt x="1393" y="27617"/>
                  </a:cubicBezTo>
                  <a:lnTo>
                    <a:pt x="905" y="27498"/>
                  </a:lnTo>
                  <a:close/>
                  <a:moveTo>
                    <a:pt x="70771" y="31380"/>
                  </a:moveTo>
                  <a:lnTo>
                    <a:pt x="70271" y="31439"/>
                  </a:lnTo>
                  <a:cubicBezTo>
                    <a:pt x="70342" y="32094"/>
                    <a:pt x="70402" y="32761"/>
                    <a:pt x="70437" y="33427"/>
                  </a:cubicBezTo>
                  <a:lnTo>
                    <a:pt x="70949" y="33392"/>
                  </a:lnTo>
                  <a:cubicBezTo>
                    <a:pt x="70902" y="32725"/>
                    <a:pt x="70842" y="32046"/>
                    <a:pt x="70771" y="31380"/>
                  </a:cubicBezTo>
                  <a:close/>
                  <a:moveTo>
                    <a:pt x="226" y="31499"/>
                  </a:moveTo>
                  <a:cubicBezTo>
                    <a:pt x="155" y="32165"/>
                    <a:pt x="95" y="32844"/>
                    <a:pt x="60" y="33511"/>
                  </a:cubicBezTo>
                  <a:lnTo>
                    <a:pt x="560" y="33547"/>
                  </a:lnTo>
                  <a:cubicBezTo>
                    <a:pt x="595" y="32880"/>
                    <a:pt x="655" y="32213"/>
                    <a:pt x="726" y="31558"/>
                  </a:cubicBezTo>
                  <a:lnTo>
                    <a:pt x="226" y="31499"/>
                  </a:lnTo>
                  <a:close/>
                  <a:moveTo>
                    <a:pt x="70509" y="35428"/>
                  </a:moveTo>
                  <a:lnTo>
                    <a:pt x="70509" y="35499"/>
                  </a:lnTo>
                  <a:cubicBezTo>
                    <a:pt x="70509" y="36166"/>
                    <a:pt x="70485" y="36845"/>
                    <a:pt x="70449" y="37499"/>
                  </a:cubicBezTo>
                  <a:lnTo>
                    <a:pt x="70949" y="37523"/>
                  </a:lnTo>
                  <a:cubicBezTo>
                    <a:pt x="70985" y="36856"/>
                    <a:pt x="71009" y="36178"/>
                    <a:pt x="71009" y="35499"/>
                  </a:cubicBezTo>
                  <a:lnTo>
                    <a:pt x="71009" y="35428"/>
                  </a:lnTo>
                  <a:close/>
                  <a:moveTo>
                    <a:pt x="0" y="35547"/>
                  </a:moveTo>
                  <a:cubicBezTo>
                    <a:pt x="0" y="36214"/>
                    <a:pt x="24" y="36892"/>
                    <a:pt x="60" y="37571"/>
                  </a:cubicBezTo>
                  <a:lnTo>
                    <a:pt x="560" y="37535"/>
                  </a:lnTo>
                  <a:cubicBezTo>
                    <a:pt x="524" y="36880"/>
                    <a:pt x="512" y="36202"/>
                    <a:pt x="500" y="35547"/>
                  </a:cubicBezTo>
                  <a:close/>
                  <a:moveTo>
                    <a:pt x="70283" y="39488"/>
                  </a:moveTo>
                  <a:cubicBezTo>
                    <a:pt x="70199" y="40154"/>
                    <a:pt x="70104" y="40821"/>
                    <a:pt x="69997" y="41464"/>
                  </a:cubicBezTo>
                  <a:lnTo>
                    <a:pt x="70497" y="41559"/>
                  </a:lnTo>
                  <a:cubicBezTo>
                    <a:pt x="70604" y="40893"/>
                    <a:pt x="70699" y="40214"/>
                    <a:pt x="70783" y="39547"/>
                  </a:cubicBezTo>
                  <a:lnTo>
                    <a:pt x="70283" y="39488"/>
                  </a:lnTo>
                  <a:close/>
                  <a:moveTo>
                    <a:pt x="738" y="39535"/>
                  </a:moveTo>
                  <a:lnTo>
                    <a:pt x="238" y="39583"/>
                  </a:lnTo>
                  <a:cubicBezTo>
                    <a:pt x="310" y="40262"/>
                    <a:pt x="405" y="40928"/>
                    <a:pt x="524" y="41595"/>
                  </a:cubicBezTo>
                  <a:lnTo>
                    <a:pt x="1024" y="41512"/>
                  </a:lnTo>
                  <a:cubicBezTo>
                    <a:pt x="905" y="40857"/>
                    <a:pt x="810" y="40190"/>
                    <a:pt x="738" y="39535"/>
                  </a:cubicBezTo>
                  <a:close/>
                  <a:moveTo>
                    <a:pt x="69604" y="43429"/>
                  </a:moveTo>
                  <a:cubicBezTo>
                    <a:pt x="69449" y="44072"/>
                    <a:pt x="69283" y="44726"/>
                    <a:pt x="69092" y="45357"/>
                  </a:cubicBezTo>
                  <a:lnTo>
                    <a:pt x="69580" y="45500"/>
                  </a:lnTo>
                  <a:cubicBezTo>
                    <a:pt x="69771" y="44857"/>
                    <a:pt x="69937" y="44203"/>
                    <a:pt x="70092" y="43548"/>
                  </a:cubicBezTo>
                  <a:lnTo>
                    <a:pt x="69604" y="43429"/>
                  </a:lnTo>
                  <a:close/>
                  <a:moveTo>
                    <a:pt x="1417" y="43464"/>
                  </a:moveTo>
                  <a:lnTo>
                    <a:pt x="929" y="43583"/>
                  </a:lnTo>
                  <a:cubicBezTo>
                    <a:pt x="1084" y="44238"/>
                    <a:pt x="1250" y="44893"/>
                    <a:pt x="1441" y="45536"/>
                  </a:cubicBezTo>
                  <a:lnTo>
                    <a:pt x="1929" y="45393"/>
                  </a:lnTo>
                  <a:cubicBezTo>
                    <a:pt x="1738" y="44762"/>
                    <a:pt x="1572" y="44107"/>
                    <a:pt x="1417" y="43464"/>
                  </a:cubicBezTo>
                  <a:close/>
                  <a:moveTo>
                    <a:pt x="68485" y="47262"/>
                  </a:moveTo>
                  <a:cubicBezTo>
                    <a:pt x="68259" y="47882"/>
                    <a:pt x="68009" y="48513"/>
                    <a:pt x="67747" y="49132"/>
                  </a:cubicBezTo>
                  <a:lnTo>
                    <a:pt x="68211" y="49322"/>
                  </a:lnTo>
                  <a:cubicBezTo>
                    <a:pt x="68473" y="48703"/>
                    <a:pt x="68723" y="48060"/>
                    <a:pt x="68949" y="47429"/>
                  </a:cubicBezTo>
                  <a:lnTo>
                    <a:pt x="68485" y="47262"/>
                  </a:lnTo>
                  <a:close/>
                  <a:moveTo>
                    <a:pt x="2548" y="47298"/>
                  </a:moveTo>
                  <a:lnTo>
                    <a:pt x="2072" y="47465"/>
                  </a:lnTo>
                  <a:cubicBezTo>
                    <a:pt x="2298" y="48096"/>
                    <a:pt x="2548" y="48739"/>
                    <a:pt x="2810" y="49358"/>
                  </a:cubicBezTo>
                  <a:lnTo>
                    <a:pt x="3274" y="49156"/>
                  </a:lnTo>
                  <a:cubicBezTo>
                    <a:pt x="3012" y="48548"/>
                    <a:pt x="2762" y="47917"/>
                    <a:pt x="2548" y="47298"/>
                  </a:cubicBezTo>
                  <a:close/>
                  <a:moveTo>
                    <a:pt x="66925" y="50942"/>
                  </a:moveTo>
                  <a:cubicBezTo>
                    <a:pt x="66627" y="51537"/>
                    <a:pt x="66318" y="52132"/>
                    <a:pt x="65985" y="52716"/>
                  </a:cubicBezTo>
                  <a:lnTo>
                    <a:pt x="66425" y="52966"/>
                  </a:lnTo>
                  <a:cubicBezTo>
                    <a:pt x="66758" y="52382"/>
                    <a:pt x="67080" y="51775"/>
                    <a:pt x="67366" y="51168"/>
                  </a:cubicBezTo>
                  <a:lnTo>
                    <a:pt x="66925" y="50942"/>
                  </a:lnTo>
                  <a:close/>
                  <a:moveTo>
                    <a:pt x="4096" y="50965"/>
                  </a:moveTo>
                  <a:lnTo>
                    <a:pt x="3643" y="51192"/>
                  </a:lnTo>
                  <a:cubicBezTo>
                    <a:pt x="3941" y="51799"/>
                    <a:pt x="4262" y="52394"/>
                    <a:pt x="4596" y="52977"/>
                  </a:cubicBezTo>
                  <a:lnTo>
                    <a:pt x="5036" y="52727"/>
                  </a:lnTo>
                  <a:cubicBezTo>
                    <a:pt x="4703" y="52156"/>
                    <a:pt x="4393" y="51561"/>
                    <a:pt x="4096" y="50965"/>
                  </a:cubicBezTo>
                  <a:close/>
                  <a:moveTo>
                    <a:pt x="64949" y="54430"/>
                  </a:moveTo>
                  <a:cubicBezTo>
                    <a:pt x="64591" y="54990"/>
                    <a:pt x="64210" y="55537"/>
                    <a:pt x="63818" y="56073"/>
                  </a:cubicBezTo>
                  <a:lnTo>
                    <a:pt x="64222" y="56371"/>
                  </a:lnTo>
                  <a:cubicBezTo>
                    <a:pt x="64627" y="55835"/>
                    <a:pt x="65008" y="55263"/>
                    <a:pt x="65377" y="54704"/>
                  </a:cubicBezTo>
                  <a:lnTo>
                    <a:pt x="64949" y="54430"/>
                  </a:lnTo>
                  <a:close/>
                  <a:moveTo>
                    <a:pt x="6072" y="54442"/>
                  </a:moveTo>
                  <a:lnTo>
                    <a:pt x="5644" y="54716"/>
                  </a:lnTo>
                  <a:cubicBezTo>
                    <a:pt x="6013" y="55275"/>
                    <a:pt x="6394" y="55847"/>
                    <a:pt x="6787" y="56383"/>
                  </a:cubicBezTo>
                  <a:lnTo>
                    <a:pt x="7203" y="56085"/>
                  </a:lnTo>
                  <a:cubicBezTo>
                    <a:pt x="6810" y="55549"/>
                    <a:pt x="6429" y="55002"/>
                    <a:pt x="6072" y="54442"/>
                  </a:cubicBezTo>
                  <a:close/>
                  <a:moveTo>
                    <a:pt x="8418" y="57669"/>
                  </a:moveTo>
                  <a:lnTo>
                    <a:pt x="8025" y="57990"/>
                  </a:lnTo>
                  <a:cubicBezTo>
                    <a:pt x="8453" y="58514"/>
                    <a:pt x="8906" y="59026"/>
                    <a:pt x="9358" y="59514"/>
                  </a:cubicBezTo>
                  <a:lnTo>
                    <a:pt x="9727" y="59181"/>
                  </a:lnTo>
                  <a:cubicBezTo>
                    <a:pt x="9275" y="58692"/>
                    <a:pt x="8834" y="58180"/>
                    <a:pt x="8418" y="57669"/>
                  </a:cubicBezTo>
                  <a:close/>
                  <a:moveTo>
                    <a:pt x="62603" y="57657"/>
                  </a:moveTo>
                  <a:cubicBezTo>
                    <a:pt x="62175" y="58169"/>
                    <a:pt x="61734" y="58681"/>
                    <a:pt x="61282" y="59169"/>
                  </a:cubicBezTo>
                  <a:lnTo>
                    <a:pt x="61663" y="59514"/>
                  </a:lnTo>
                  <a:cubicBezTo>
                    <a:pt x="62115" y="59014"/>
                    <a:pt x="62556" y="58502"/>
                    <a:pt x="62984" y="57978"/>
                  </a:cubicBezTo>
                  <a:lnTo>
                    <a:pt x="62603" y="57657"/>
                  </a:lnTo>
                  <a:close/>
                  <a:moveTo>
                    <a:pt x="59889" y="60597"/>
                  </a:moveTo>
                  <a:cubicBezTo>
                    <a:pt x="59412" y="61062"/>
                    <a:pt x="58924" y="61514"/>
                    <a:pt x="58424" y="61955"/>
                  </a:cubicBezTo>
                  <a:lnTo>
                    <a:pt x="58757" y="62336"/>
                  </a:lnTo>
                  <a:cubicBezTo>
                    <a:pt x="59257" y="61895"/>
                    <a:pt x="59758" y="61431"/>
                    <a:pt x="60246" y="60967"/>
                  </a:cubicBezTo>
                  <a:lnTo>
                    <a:pt x="59889" y="60597"/>
                  </a:lnTo>
                  <a:close/>
                  <a:moveTo>
                    <a:pt x="11120" y="60609"/>
                  </a:moveTo>
                  <a:lnTo>
                    <a:pt x="10775" y="60967"/>
                  </a:lnTo>
                  <a:cubicBezTo>
                    <a:pt x="11251" y="61443"/>
                    <a:pt x="11752" y="61907"/>
                    <a:pt x="12263" y="62348"/>
                  </a:cubicBezTo>
                  <a:lnTo>
                    <a:pt x="12597" y="61967"/>
                  </a:lnTo>
                  <a:cubicBezTo>
                    <a:pt x="12097" y="61526"/>
                    <a:pt x="11597" y="61074"/>
                    <a:pt x="11120" y="60609"/>
                  </a:cubicBezTo>
                  <a:close/>
                  <a:moveTo>
                    <a:pt x="56876" y="63217"/>
                  </a:moveTo>
                  <a:cubicBezTo>
                    <a:pt x="56352" y="63622"/>
                    <a:pt x="55805" y="64015"/>
                    <a:pt x="55257" y="64396"/>
                  </a:cubicBezTo>
                  <a:lnTo>
                    <a:pt x="55543" y="64812"/>
                  </a:lnTo>
                  <a:cubicBezTo>
                    <a:pt x="56102" y="64431"/>
                    <a:pt x="56650" y="64026"/>
                    <a:pt x="57186" y="63622"/>
                  </a:cubicBezTo>
                  <a:lnTo>
                    <a:pt x="56876" y="63217"/>
                  </a:lnTo>
                  <a:close/>
                  <a:moveTo>
                    <a:pt x="14145" y="63229"/>
                  </a:moveTo>
                  <a:lnTo>
                    <a:pt x="13835" y="63622"/>
                  </a:lnTo>
                  <a:cubicBezTo>
                    <a:pt x="14371" y="64038"/>
                    <a:pt x="14919" y="64443"/>
                    <a:pt x="15478" y="64824"/>
                  </a:cubicBezTo>
                  <a:lnTo>
                    <a:pt x="15764" y="64407"/>
                  </a:lnTo>
                  <a:cubicBezTo>
                    <a:pt x="15216" y="64026"/>
                    <a:pt x="14669" y="63634"/>
                    <a:pt x="14145" y="63229"/>
                  </a:cubicBezTo>
                  <a:close/>
                  <a:moveTo>
                    <a:pt x="53578" y="65479"/>
                  </a:moveTo>
                  <a:cubicBezTo>
                    <a:pt x="53019" y="65824"/>
                    <a:pt x="52435" y="66146"/>
                    <a:pt x="51840" y="66455"/>
                  </a:cubicBezTo>
                  <a:lnTo>
                    <a:pt x="52078" y="66908"/>
                  </a:lnTo>
                  <a:cubicBezTo>
                    <a:pt x="52673" y="66586"/>
                    <a:pt x="53269" y="66253"/>
                    <a:pt x="53840" y="65908"/>
                  </a:cubicBezTo>
                  <a:lnTo>
                    <a:pt x="53578" y="65479"/>
                  </a:lnTo>
                  <a:close/>
                  <a:moveTo>
                    <a:pt x="17443" y="65491"/>
                  </a:moveTo>
                  <a:lnTo>
                    <a:pt x="17181" y="65920"/>
                  </a:lnTo>
                  <a:cubicBezTo>
                    <a:pt x="17764" y="66265"/>
                    <a:pt x="18348" y="66598"/>
                    <a:pt x="18943" y="66920"/>
                  </a:cubicBezTo>
                  <a:lnTo>
                    <a:pt x="19181" y="66467"/>
                  </a:lnTo>
                  <a:cubicBezTo>
                    <a:pt x="18598" y="66158"/>
                    <a:pt x="18014" y="65824"/>
                    <a:pt x="17443" y="65491"/>
                  </a:cubicBezTo>
                  <a:close/>
                  <a:moveTo>
                    <a:pt x="50054" y="67336"/>
                  </a:moveTo>
                  <a:cubicBezTo>
                    <a:pt x="49459" y="67622"/>
                    <a:pt x="48840" y="67884"/>
                    <a:pt x="48220" y="68122"/>
                  </a:cubicBezTo>
                  <a:lnTo>
                    <a:pt x="48399" y="68587"/>
                  </a:lnTo>
                  <a:cubicBezTo>
                    <a:pt x="49030" y="68348"/>
                    <a:pt x="49649" y="68075"/>
                    <a:pt x="50268" y="67801"/>
                  </a:cubicBezTo>
                  <a:lnTo>
                    <a:pt x="50054" y="67336"/>
                  </a:lnTo>
                  <a:close/>
                  <a:moveTo>
                    <a:pt x="20979" y="67348"/>
                  </a:moveTo>
                  <a:lnTo>
                    <a:pt x="20765" y="67813"/>
                  </a:lnTo>
                  <a:cubicBezTo>
                    <a:pt x="21384" y="68086"/>
                    <a:pt x="22015" y="68360"/>
                    <a:pt x="22646" y="68598"/>
                  </a:cubicBezTo>
                  <a:lnTo>
                    <a:pt x="22824" y="68134"/>
                  </a:lnTo>
                  <a:cubicBezTo>
                    <a:pt x="22205" y="67896"/>
                    <a:pt x="21586" y="67634"/>
                    <a:pt x="20979" y="67348"/>
                  </a:cubicBezTo>
                  <a:close/>
                  <a:moveTo>
                    <a:pt x="46339" y="68789"/>
                  </a:moveTo>
                  <a:cubicBezTo>
                    <a:pt x="45708" y="68991"/>
                    <a:pt x="45065" y="69182"/>
                    <a:pt x="44422" y="69360"/>
                  </a:cubicBezTo>
                  <a:lnTo>
                    <a:pt x="44541" y="69837"/>
                  </a:lnTo>
                  <a:cubicBezTo>
                    <a:pt x="45196" y="69670"/>
                    <a:pt x="45851" y="69480"/>
                    <a:pt x="46494" y="69265"/>
                  </a:cubicBezTo>
                  <a:lnTo>
                    <a:pt x="46339" y="68789"/>
                  </a:lnTo>
                  <a:close/>
                  <a:moveTo>
                    <a:pt x="24706" y="68801"/>
                  </a:moveTo>
                  <a:lnTo>
                    <a:pt x="24551" y="69277"/>
                  </a:lnTo>
                  <a:cubicBezTo>
                    <a:pt x="25194" y="69491"/>
                    <a:pt x="25849" y="69682"/>
                    <a:pt x="26503" y="69849"/>
                  </a:cubicBezTo>
                  <a:lnTo>
                    <a:pt x="26622" y="69360"/>
                  </a:lnTo>
                  <a:cubicBezTo>
                    <a:pt x="25991" y="69194"/>
                    <a:pt x="25337" y="69003"/>
                    <a:pt x="24706" y="68801"/>
                  </a:cubicBezTo>
                  <a:close/>
                  <a:moveTo>
                    <a:pt x="28575" y="69813"/>
                  </a:moveTo>
                  <a:lnTo>
                    <a:pt x="28480" y="70313"/>
                  </a:lnTo>
                  <a:cubicBezTo>
                    <a:pt x="29135" y="70444"/>
                    <a:pt x="29801" y="70551"/>
                    <a:pt x="30468" y="70646"/>
                  </a:cubicBezTo>
                  <a:lnTo>
                    <a:pt x="30540" y="70146"/>
                  </a:lnTo>
                  <a:cubicBezTo>
                    <a:pt x="29885" y="70063"/>
                    <a:pt x="29218" y="69944"/>
                    <a:pt x="28575" y="69813"/>
                  </a:cubicBezTo>
                  <a:close/>
                  <a:moveTo>
                    <a:pt x="42470" y="69801"/>
                  </a:moveTo>
                  <a:cubicBezTo>
                    <a:pt x="41827" y="69932"/>
                    <a:pt x="41160" y="70051"/>
                    <a:pt x="40505" y="70146"/>
                  </a:cubicBezTo>
                  <a:lnTo>
                    <a:pt x="40577" y="70646"/>
                  </a:lnTo>
                  <a:cubicBezTo>
                    <a:pt x="41243" y="70551"/>
                    <a:pt x="41910" y="70432"/>
                    <a:pt x="42577" y="70301"/>
                  </a:cubicBezTo>
                  <a:lnTo>
                    <a:pt x="42470" y="69801"/>
                  </a:lnTo>
                  <a:close/>
                  <a:moveTo>
                    <a:pt x="32528" y="70372"/>
                  </a:moveTo>
                  <a:lnTo>
                    <a:pt x="32492" y="70873"/>
                  </a:lnTo>
                  <a:cubicBezTo>
                    <a:pt x="33159" y="70932"/>
                    <a:pt x="33838" y="70968"/>
                    <a:pt x="34516" y="70992"/>
                  </a:cubicBezTo>
                  <a:lnTo>
                    <a:pt x="34528" y="70492"/>
                  </a:lnTo>
                  <a:cubicBezTo>
                    <a:pt x="33861" y="70468"/>
                    <a:pt x="33183" y="70432"/>
                    <a:pt x="32528" y="70372"/>
                  </a:cubicBezTo>
                  <a:close/>
                  <a:moveTo>
                    <a:pt x="38517" y="70372"/>
                  </a:moveTo>
                  <a:cubicBezTo>
                    <a:pt x="37862" y="70432"/>
                    <a:pt x="37183" y="70468"/>
                    <a:pt x="36528" y="70480"/>
                  </a:cubicBezTo>
                  <a:lnTo>
                    <a:pt x="36540" y="70992"/>
                  </a:lnTo>
                  <a:cubicBezTo>
                    <a:pt x="37207" y="70968"/>
                    <a:pt x="37898" y="70932"/>
                    <a:pt x="38564" y="70873"/>
                  </a:cubicBezTo>
                  <a:lnTo>
                    <a:pt x="38517" y="703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37" name="Google Shape;1537;p34"/>
            <p:cNvSpPr/>
            <p:nvPr/>
          </p:nvSpPr>
          <p:spPr>
            <a:xfrm>
              <a:off x="4971750" y="3202400"/>
              <a:ext cx="114025" cy="114025"/>
            </a:xfrm>
            <a:custGeom>
              <a:avLst/>
              <a:gdLst/>
              <a:ahLst/>
              <a:cxnLst/>
              <a:rect l="l" t="t" r="r" b="b"/>
              <a:pathLst>
                <a:path w="4561" h="4561" extrusionOk="0">
                  <a:moveTo>
                    <a:pt x="2286" y="0"/>
                  </a:moveTo>
                  <a:cubicBezTo>
                    <a:pt x="1024" y="0"/>
                    <a:pt x="0" y="1024"/>
                    <a:pt x="0" y="2274"/>
                  </a:cubicBezTo>
                  <a:cubicBezTo>
                    <a:pt x="0" y="3536"/>
                    <a:pt x="1024" y="4560"/>
                    <a:pt x="2286" y="4560"/>
                  </a:cubicBezTo>
                  <a:cubicBezTo>
                    <a:pt x="3536" y="4560"/>
                    <a:pt x="4560" y="3536"/>
                    <a:pt x="4560" y="2274"/>
                  </a:cubicBezTo>
                  <a:cubicBezTo>
                    <a:pt x="4560" y="1024"/>
                    <a:pt x="3536" y="0"/>
                    <a:pt x="22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40" name="Google Shape;1540;p34"/>
            <p:cNvSpPr/>
            <p:nvPr/>
          </p:nvSpPr>
          <p:spPr>
            <a:xfrm>
              <a:off x="5245300" y="2774375"/>
              <a:ext cx="375050" cy="25"/>
            </a:xfrm>
            <a:custGeom>
              <a:avLst/>
              <a:gdLst/>
              <a:ahLst/>
              <a:cxnLst/>
              <a:rect l="l" t="t" r="r" b="b"/>
              <a:pathLst>
                <a:path w="15002" h="1" fill="none" extrusionOk="0">
                  <a:moveTo>
                    <a:pt x="0" y="0"/>
                  </a:moveTo>
                  <a:lnTo>
                    <a:pt x="15002" y="0"/>
                  </a:lnTo>
                </a:path>
              </a:pathLst>
            </a:custGeom>
            <a:noFill/>
            <a:ln w="24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41" name="Google Shape;1541;p34"/>
            <p:cNvSpPr/>
            <p:nvPr/>
          </p:nvSpPr>
          <p:spPr>
            <a:xfrm>
              <a:off x="5563175" y="2708000"/>
              <a:ext cx="114025" cy="114025"/>
            </a:xfrm>
            <a:custGeom>
              <a:avLst/>
              <a:gdLst/>
              <a:ahLst/>
              <a:cxnLst/>
              <a:rect l="l" t="t" r="r" b="b"/>
              <a:pathLst>
                <a:path w="4561" h="4561" extrusionOk="0">
                  <a:moveTo>
                    <a:pt x="2287" y="0"/>
                  </a:moveTo>
                  <a:cubicBezTo>
                    <a:pt x="1025" y="0"/>
                    <a:pt x="1" y="1024"/>
                    <a:pt x="1" y="2274"/>
                  </a:cubicBezTo>
                  <a:cubicBezTo>
                    <a:pt x="1" y="3536"/>
                    <a:pt x="1025" y="4560"/>
                    <a:pt x="2287" y="4560"/>
                  </a:cubicBezTo>
                  <a:cubicBezTo>
                    <a:pt x="3549" y="4560"/>
                    <a:pt x="4561" y="3536"/>
                    <a:pt x="4561" y="2274"/>
                  </a:cubicBezTo>
                  <a:cubicBezTo>
                    <a:pt x="4561" y="1024"/>
                    <a:pt x="3549" y="0"/>
                    <a:pt x="22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42" name="Google Shape;1542;p34"/>
            <p:cNvSpPr/>
            <p:nvPr/>
          </p:nvSpPr>
          <p:spPr>
            <a:xfrm>
              <a:off x="3901075" y="2091850"/>
              <a:ext cx="1346025" cy="1346300"/>
            </a:xfrm>
            <a:custGeom>
              <a:avLst/>
              <a:gdLst/>
              <a:ahLst/>
              <a:cxnLst/>
              <a:rect l="l" t="t" r="r" b="b"/>
              <a:pathLst>
                <a:path w="53841" h="53852" extrusionOk="0">
                  <a:moveTo>
                    <a:pt x="26920" y="0"/>
                  </a:moveTo>
                  <a:cubicBezTo>
                    <a:pt x="12050" y="0"/>
                    <a:pt x="0" y="12049"/>
                    <a:pt x="0" y="26920"/>
                  </a:cubicBezTo>
                  <a:cubicBezTo>
                    <a:pt x="0" y="41791"/>
                    <a:pt x="12050" y="53852"/>
                    <a:pt x="26920" y="53852"/>
                  </a:cubicBezTo>
                  <a:cubicBezTo>
                    <a:pt x="41791" y="53852"/>
                    <a:pt x="53841" y="41791"/>
                    <a:pt x="53841" y="26920"/>
                  </a:cubicBezTo>
                  <a:cubicBezTo>
                    <a:pt x="53841" y="12049"/>
                    <a:pt x="41791" y="0"/>
                    <a:pt x="26920" y="0"/>
                  </a:cubicBezTo>
                  <a:close/>
                </a:path>
              </a:pathLst>
            </a:custGeom>
            <a:solidFill>
              <a:schemeClr val="lt2"/>
            </a:solidFill>
            <a:ln w="23825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543" name="Google Shape;1543;p34"/>
            <p:cNvGrpSpPr/>
            <p:nvPr/>
          </p:nvGrpSpPr>
          <p:grpSpPr>
            <a:xfrm>
              <a:off x="4076100" y="2222500"/>
              <a:ext cx="995975" cy="1085000"/>
              <a:chOff x="4076100" y="2222500"/>
              <a:chExt cx="995975" cy="1085000"/>
            </a:xfrm>
          </p:grpSpPr>
          <p:grpSp>
            <p:nvGrpSpPr>
              <p:cNvPr id="1544" name="Google Shape;1544;p34"/>
              <p:cNvGrpSpPr/>
              <p:nvPr/>
            </p:nvGrpSpPr>
            <p:grpSpPr>
              <a:xfrm>
                <a:off x="4076100" y="2222500"/>
                <a:ext cx="476875" cy="1085000"/>
                <a:chOff x="4076100" y="2222500"/>
                <a:chExt cx="476875" cy="1085000"/>
              </a:xfrm>
            </p:grpSpPr>
            <p:sp>
              <p:nvSpPr>
                <p:cNvPr id="1545" name="Google Shape;1545;p34"/>
                <p:cNvSpPr/>
                <p:nvPr/>
              </p:nvSpPr>
              <p:spPr>
                <a:xfrm>
                  <a:off x="4076100" y="2222500"/>
                  <a:ext cx="476875" cy="108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75" h="43400" extrusionOk="0">
                      <a:moveTo>
                        <a:pt x="16598" y="1"/>
                      </a:moveTo>
                      <a:cubicBezTo>
                        <a:pt x="15228" y="1"/>
                        <a:pt x="14574" y="775"/>
                        <a:pt x="14300" y="1906"/>
                      </a:cubicBezTo>
                      <a:cubicBezTo>
                        <a:pt x="14062" y="1870"/>
                        <a:pt x="13823" y="1846"/>
                        <a:pt x="13573" y="1846"/>
                      </a:cubicBezTo>
                      <a:cubicBezTo>
                        <a:pt x="10906" y="1846"/>
                        <a:pt x="8740" y="4013"/>
                        <a:pt x="8740" y="6680"/>
                      </a:cubicBezTo>
                      <a:cubicBezTo>
                        <a:pt x="8740" y="6823"/>
                        <a:pt x="8740" y="6954"/>
                        <a:pt x="8751" y="7073"/>
                      </a:cubicBezTo>
                      <a:cubicBezTo>
                        <a:pt x="8144" y="6823"/>
                        <a:pt x="7466" y="6680"/>
                        <a:pt x="6763" y="6680"/>
                      </a:cubicBezTo>
                      <a:cubicBezTo>
                        <a:pt x="3846" y="6680"/>
                        <a:pt x="1477" y="9050"/>
                        <a:pt x="1477" y="11967"/>
                      </a:cubicBezTo>
                      <a:cubicBezTo>
                        <a:pt x="1477" y="12895"/>
                        <a:pt x="1715" y="13776"/>
                        <a:pt x="2143" y="14527"/>
                      </a:cubicBezTo>
                      <a:cubicBezTo>
                        <a:pt x="834" y="15562"/>
                        <a:pt x="0" y="17170"/>
                        <a:pt x="0" y="18956"/>
                      </a:cubicBezTo>
                      <a:cubicBezTo>
                        <a:pt x="0" y="20980"/>
                        <a:pt x="1060" y="22742"/>
                        <a:pt x="2655" y="23754"/>
                      </a:cubicBezTo>
                      <a:cubicBezTo>
                        <a:pt x="1917" y="24659"/>
                        <a:pt x="1477" y="25814"/>
                        <a:pt x="1477" y="27076"/>
                      </a:cubicBezTo>
                      <a:cubicBezTo>
                        <a:pt x="1477" y="29112"/>
                        <a:pt x="2644" y="30886"/>
                        <a:pt x="4346" y="31767"/>
                      </a:cubicBezTo>
                      <a:cubicBezTo>
                        <a:pt x="4322" y="31957"/>
                        <a:pt x="4310" y="32160"/>
                        <a:pt x="4310" y="32350"/>
                      </a:cubicBezTo>
                      <a:cubicBezTo>
                        <a:pt x="4310" y="34815"/>
                        <a:pt x="5977" y="36863"/>
                        <a:pt x="8251" y="37458"/>
                      </a:cubicBezTo>
                      <a:cubicBezTo>
                        <a:pt x="8918" y="39339"/>
                        <a:pt x="10704" y="40696"/>
                        <a:pt x="12811" y="40696"/>
                      </a:cubicBezTo>
                      <a:cubicBezTo>
                        <a:pt x="13276" y="40696"/>
                        <a:pt x="13728" y="40625"/>
                        <a:pt x="14157" y="40506"/>
                      </a:cubicBezTo>
                      <a:cubicBezTo>
                        <a:pt x="14264" y="42149"/>
                        <a:pt x="14847" y="43399"/>
                        <a:pt x="16598" y="43399"/>
                      </a:cubicBezTo>
                      <a:cubicBezTo>
                        <a:pt x="19067" y="43399"/>
                        <a:pt x="19039" y="41268"/>
                        <a:pt x="19074" y="41268"/>
                      </a:cubicBezTo>
                      <a:cubicBezTo>
                        <a:pt x="19074" y="41268"/>
                        <a:pt x="19074" y="41268"/>
                        <a:pt x="19074" y="41268"/>
                      </a:cubicBezTo>
                      <a:cubicBezTo>
                        <a:pt x="19074" y="41268"/>
                        <a:pt x="19015" y="2323"/>
                        <a:pt x="18991" y="2323"/>
                      </a:cubicBezTo>
                      <a:cubicBezTo>
                        <a:pt x="18943" y="2013"/>
                        <a:pt x="18872" y="1727"/>
                        <a:pt x="18776" y="1465"/>
                      </a:cubicBezTo>
                      <a:cubicBezTo>
                        <a:pt x="18443" y="572"/>
                        <a:pt x="17788" y="1"/>
                        <a:pt x="1659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grpSp>
              <p:nvGrpSpPr>
                <p:cNvPr id="1546" name="Google Shape;1546;p34"/>
                <p:cNvGrpSpPr/>
                <p:nvPr/>
              </p:nvGrpSpPr>
              <p:grpSpPr>
                <a:xfrm>
                  <a:off x="4129675" y="2371050"/>
                  <a:ext cx="422100" cy="812925"/>
                  <a:chOff x="4129675" y="2371050"/>
                  <a:chExt cx="422100" cy="812925"/>
                </a:xfrm>
              </p:grpSpPr>
              <p:sp>
                <p:nvSpPr>
                  <p:cNvPr id="1547" name="Google Shape;1547;p34"/>
                  <p:cNvSpPr/>
                  <p:nvPr/>
                </p:nvSpPr>
                <p:spPr>
                  <a:xfrm>
                    <a:off x="4355000" y="2516900"/>
                    <a:ext cx="196775" cy="247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1" h="9919" fill="none" extrusionOk="0">
                        <a:moveTo>
                          <a:pt x="7871" y="0"/>
                        </a:moveTo>
                        <a:cubicBezTo>
                          <a:pt x="7871" y="0"/>
                          <a:pt x="0" y="477"/>
                          <a:pt x="2203" y="991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48" name="Google Shape;1548;p34"/>
                  <p:cNvSpPr/>
                  <p:nvPr/>
                </p:nvSpPr>
                <p:spPr>
                  <a:xfrm>
                    <a:off x="4422875" y="2371050"/>
                    <a:ext cx="128300" cy="121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32" h="4847" fill="none" extrusionOk="0">
                        <a:moveTo>
                          <a:pt x="0" y="1524"/>
                        </a:moveTo>
                        <a:cubicBezTo>
                          <a:pt x="0" y="1524"/>
                          <a:pt x="5132" y="0"/>
                          <a:pt x="5132" y="4846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49" name="Google Shape;1549;p34"/>
                  <p:cNvSpPr/>
                  <p:nvPr/>
                </p:nvSpPr>
                <p:spPr>
                  <a:xfrm>
                    <a:off x="4294575" y="2389500"/>
                    <a:ext cx="42000" cy="10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0" h="4109" fill="none" extrusionOk="0">
                        <a:moveTo>
                          <a:pt x="1" y="0"/>
                        </a:moveTo>
                        <a:cubicBezTo>
                          <a:pt x="1" y="0"/>
                          <a:pt x="1" y="2334"/>
                          <a:pt x="1679" y="410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50" name="Google Shape;1550;p34"/>
                  <p:cNvSpPr/>
                  <p:nvPr/>
                </p:nvSpPr>
                <p:spPr>
                  <a:xfrm>
                    <a:off x="4129675" y="2529100"/>
                    <a:ext cx="250950" cy="72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38" h="2918" fill="none" extrusionOk="0">
                        <a:moveTo>
                          <a:pt x="0" y="2263"/>
                        </a:moveTo>
                        <a:cubicBezTo>
                          <a:pt x="2858" y="0"/>
                          <a:pt x="5632" y="2917"/>
                          <a:pt x="5632" y="2917"/>
                        </a:cubicBezTo>
                        <a:cubicBezTo>
                          <a:pt x="5632" y="2917"/>
                          <a:pt x="6227" y="322"/>
                          <a:pt x="10037" y="1405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51" name="Google Shape;1551;p34"/>
                  <p:cNvSpPr/>
                  <p:nvPr/>
                </p:nvSpPr>
                <p:spPr>
                  <a:xfrm>
                    <a:off x="4183250" y="2786875"/>
                    <a:ext cx="132175" cy="24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7" h="9776" fill="none" extrusionOk="0">
                        <a:moveTo>
                          <a:pt x="24" y="9775"/>
                        </a:moveTo>
                        <a:cubicBezTo>
                          <a:pt x="24" y="9775"/>
                          <a:pt x="1" y="4894"/>
                          <a:pt x="3787" y="5370"/>
                        </a:cubicBezTo>
                        <a:cubicBezTo>
                          <a:pt x="3787" y="5370"/>
                          <a:pt x="1822" y="2691"/>
                          <a:pt x="5287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52" name="Google Shape;1552;p34"/>
                  <p:cNvSpPr/>
                  <p:nvPr/>
                </p:nvSpPr>
                <p:spPr>
                  <a:xfrm>
                    <a:off x="4255875" y="3031250"/>
                    <a:ext cx="58675" cy="15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7" h="6109" fill="none" extrusionOk="0">
                        <a:moveTo>
                          <a:pt x="2346" y="0"/>
                        </a:moveTo>
                        <a:cubicBezTo>
                          <a:pt x="2346" y="0"/>
                          <a:pt x="1" y="2536"/>
                          <a:pt x="1549" y="610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53" name="Google Shape;1553;p34"/>
                  <p:cNvSpPr/>
                  <p:nvPr/>
                </p:nvSpPr>
                <p:spPr>
                  <a:xfrm>
                    <a:off x="4380600" y="3020525"/>
                    <a:ext cx="170575" cy="10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23" h="4097" fill="none" extrusionOk="0">
                        <a:moveTo>
                          <a:pt x="6823" y="429"/>
                        </a:moveTo>
                        <a:cubicBezTo>
                          <a:pt x="3227" y="1"/>
                          <a:pt x="1691" y="3489"/>
                          <a:pt x="1691" y="3489"/>
                        </a:cubicBezTo>
                        <a:cubicBezTo>
                          <a:pt x="1691" y="3489"/>
                          <a:pt x="739" y="3072"/>
                          <a:pt x="0" y="4096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54" name="Google Shape;1554;p34"/>
                  <p:cNvSpPr/>
                  <p:nvPr/>
                </p:nvSpPr>
                <p:spPr>
                  <a:xfrm>
                    <a:off x="4249625" y="2682700"/>
                    <a:ext cx="150650" cy="84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26" h="3382" fill="none" extrusionOk="0">
                        <a:moveTo>
                          <a:pt x="6025" y="0"/>
                        </a:moveTo>
                        <a:cubicBezTo>
                          <a:pt x="6025" y="0"/>
                          <a:pt x="2394" y="3381"/>
                          <a:pt x="1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55" name="Google Shape;1555;p34"/>
                  <p:cNvSpPr/>
                  <p:nvPr/>
                </p:nvSpPr>
                <p:spPr>
                  <a:xfrm>
                    <a:off x="4400250" y="2834800"/>
                    <a:ext cx="150925" cy="7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7" h="2977" fill="none" extrusionOk="0">
                        <a:moveTo>
                          <a:pt x="0" y="965"/>
                        </a:moveTo>
                        <a:cubicBezTo>
                          <a:pt x="0" y="965"/>
                          <a:pt x="3763" y="0"/>
                          <a:pt x="6037" y="2977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</p:grpSp>
          </p:grpSp>
          <p:grpSp>
            <p:nvGrpSpPr>
              <p:cNvPr id="1556" name="Google Shape;1556;p34"/>
              <p:cNvGrpSpPr/>
              <p:nvPr/>
            </p:nvGrpSpPr>
            <p:grpSpPr>
              <a:xfrm>
                <a:off x="4595200" y="2222500"/>
                <a:ext cx="476875" cy="1085000"/>
                <a:chOff x="4595200" y="2222500"/>
                <a:chExt cx="476875" cy="1085000"/>
              </a:xfrm>
            </p:grpSpPr>
            <p:sp>
              <p:nvSpPr>
                <p:cNvPr id="1557" name="Google Shape;1557;p34"/>
                <p:cNvSpPr/>
                <p:nvPr/>
              </p:nvSpPr>
              <p:spPr>
                <a:xfrm>
                  <a:off x="4595200" y="2222500"/>
                  <a:ext cx="476875" cy="108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75" h="43400" extrusionOk="0">
                      <a:moveTo>
                        <a:pt x="2477" y="1"/>
                      </a:moveTo>
                      <a:cubicBezTo>
                        <a:pt x="1287" y="1"/>
                        <a:pt x="632" y="572"/>
                        <a:pt x="298" y="1465"/>
                      </a:cubicBezTo>
                      <a:cubicBezTo>
                        <a:pt x="203" y="1727"/>
                        <a:pt x="132" y="2013"/>
                        <a:pt x="84" y="2323"/>
                      </a:cubicBezTo>
                      <a:cubicBezTo>
                        <a:pt x="60" y="2323"/>
                        <a:pt x="1" y="41268"/>
                        <a:pt x="1" y="41268"/>
                      </a:cubicBezTo>
                      <a:cubicBezTo>
                        <a:pt x="1" y="41268"/>
                        <a:pt x="1" y="41268"/>
                        <a:pt x="1" y="41268"/>
                      </a:cubicBezTo>
                      <a:cubicBezTo>
                        <a:pt x="36" y="41268"/>
                        <a:pt x="8" y="43399"/>
                        <a:pt x="2477" y="43399"/>
                      </a:cubicBezTo>
                      <a:cubicBezTo>
                        <a:pt x="4228" y="43399"/>
                        <a:pt x="4811" y="42149"/>
                        <a:pt x="4918" y="40506"/>
                      </a:cubicBezTo>
                      <a:cubicBezTo>
                        <a:pt x="5347" y="40625"/>
                        <a:pt x="5799" y="40696"/>
                        <a:pt x="6264" y="40696"/>
                      </a:cubicBezTo>
                      <a:cubicBezTo>
                        <a:pt x="8371" y="40696"/>
                        <a:pt x="10157" y="39339"/>
                        <a:pt x="10824" y="37458"/>
                      </a:cubicBezTo>
                      <a:cubicBezTo>
                        <a:pt x="13098" y="36863"/>
                        <a:pt x="14765" y="34815"/>
                        <a:pt x="14765" y="32350"/>
                      </a:cubicBezTo>
                      <a:cubicBezTo>
                        <a:pt x="14765" y="32160"/>
                        <a:pt x="14753" y="31957"/>
                        <a:pt x="14729" y="31767"/>
                      </a:cubicBezTo>
                      <a:cubicBezTo>
                        <a:pt x="16431" y="30886"/>
                        <a:pt x="17598" y="29112"/>
                        <a:pt x="17598" y="27076"/>
                      </a:cubicBezTo>
                      <a:cubicBezTo>
                        <a:pt x="17598" y="25814"/>
                        <a:pt x="17158" y="24659"/>
                        <a:pt x="16420" y="23754"/>
                      </a:cubicBezTo>
                      <a:cubicBezTo>
                        <a:pt x="18015" y="22742"/>
                        <a:pt x="19075" y="20980"/>
                        <a:pt x="19075" y="18956"/>
                      </a:cubicBezTo>
                      <a:cubicBezTo>
                        <a:pt x="19075" y="17170"/>
                        <a:pt x="18241" y="15562"/>
                        <a:pt x="16932" y="14527"/>
                      </a:cubicBezTo>
                      <a:cubicBezTo>
                        <a:pt x="17360" y="13776"/>
                        <a:pt x="17598" y="12895"/>
                        <a:pt x="17598" y="11967"/>
                      </a:cubicBezTo>
                      <a:cubicBezTo>
                        <a:pt x="17598" y="9050"/>
                        <a:pt x="15229" y="6680"/>
                        <a:pt x="12312" y="6680"/>
                      </a:cubicBezTo>
                      <a:cubicBezTo>
                        <a:pt x="11609" y="6680"/>
                        <a:pt x="10931" y="6823"/>
                        <a:pt x="10324" y="7073"/>
                      </a:cubicBezTo>
                      <a:cubicBezTo>
                        <a:pt x="10335" y="6954"/>
                        <a:pt x="10335" y="6823"/>
                        <a:pt x="10335" y="6680"/>
                      </a:cubicBezTo>
                      <a:cubicBezTo>
                        <a:pt x="10335" y="4013"/>
                        <a:pt x="8169" y="1846"/>
                        <a:pt x="5502" y="1846"/>
                      </a:cubicBezTo>
                      <a:cubicBezTo>
                        <a:pt x="5252" y="1846"/>
                        <a:pt x="5013" y="1870"/>
                        <a:pt x="4775" y="1906"/>
                      </a:cubicBezTo>
                      <a:cubicBezTo>
                        <a:pt x="4501" y="775"/>
                        <a:pt x="3847" y="1"/>
                        <a:pt x="24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grpSp>
              <p:nvGrpSpPr>
                <p:cNvPr id="1558" name="Google Shape;1558;p34"/>
                <p:cNvGrpSpPr/>
                <p:nvPr/>
              </p:nvGrpSpPr>
              <p:grpSpPr>
                <a:xfrm>
                  <a:off x="4596400" y="2371050"/>
                  <a:ext cx="422100" cy="812925"/>
                  <a:chOff x="4596400" y="2371050"/>
                  <a:chExt cx="422100" cy="812925"/>
                </a:xfrm>
              </p:grpSpPr>
              <p:sp>
                <p:nvSpPr>
                  <p:cNvPr id="1559" name="Google Shape;1559;p34"/>
                  <p:cNvSpPr/>
                  <p:nvPr/>
                </p:nvSpPr>
                <p:spPr>
                  <a:xfrm>
                    <a:off x="4596400" y="2516900"/>
                    <a:ext cx="196775" cy="247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1" h="9919" fill="none" extrusionOk="0">
                        <a:moveTo>
                          <a:pt x="0" y="0"/>
                        </a:moveTo>
                        <a:cubicBezTo>
                          <a:pt x="0" y="0"/>
                          <a:pt x="7871" y="477"/>
                          <a:pt x="5668" y="991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60" name="Google Shape;1560;p34"/>
                  <p:cNvSpPr/>
                  <p:nvPr/>
                </p:nvSpPr>
                <p:spPr>
                  <a:xfrm>
                    <a:off x="4597000" y="2371050"/>
                    <a:ext cx="128300" cy="121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32" h="4847" fill="none" extrusionOk="0">
                        <a:moveTo>
                          <a:pt x="5132" y="1524"/>
                        </a:moveTo>
                        <a:cubicBezTo>
                          <a:pt x="5132" y="1524"/>
                          <a:pt x="0" y="0"/>
                          <a:pt x="0" y="4846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61" name="Google Shape;1561;p34"/>
                  <p:cNvSpPr/>
                  <p:nvPr/>
                </p:nvSpPr>
                <p:spPr>
                  <a:xfrm>
                    <a:off x="4811600" y="2389500"/>
                    <a:ext cx="42000" cy="10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0" h="4109" fill="none" extrusionOk="0">
                        <a:moveTo>
                          <a:pt x="1679" y="0"/>
                        </a:moveTo>
                        <a:cubicBezTo>
                          <a:pt x="1679" y="0"/>
                          <a:pt x="1679" y="2334"/>
                          <a:pt x="1" y="410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62" name="Google Shape;1562;p34"/>
                  <p:cNvSpPr/>
                  <p:nvPr/>
                </p:nvSpPr>
                <p:spPr>
                  <a:xfrm>
                    <a:off x="4767550" y="2529100"/>
                    <a:ext cx="250950" cy="72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38" h="2918" fill="none" extrusionOk="0">
                        <a:moveTo>
                          <a:pt x="10038" y="2263"/>
                        </a:moveTo>
                        <a:cubicBezTo>
                          <a:pt x="7180" y="0"/>
                          <a:pt x="4406" y="2917"/>
                          <a:pt x="4406" y="2917"/>
                        </a:cubicBezTo>
                        <a:cubicBezTo>
                          <a:pt x="4406" y="2917"/>
                          <a:pt x="3811" y="322"/>
                          <a:pt x="1" y="1405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63" name="Google Shape;1563;p34"/>
                  <p:cNvSpPr/>
                  <p:nvPr/>
                </p:nvSpPr>
                <p:spPr>
                  <a:xfrm>
                    <a:off x="4832750" y="2786875"/>
                    <a:ext cx="132175" cy="24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7" h="9776" fill="none" extrusionOk="0">
                        <a:moveTo>
                          <a:pt x="5263" y="9775"/>
                        </a:moveTo>
                        <a:cubicBezTo>
                          <a:pt x="5263" y="9775"/>
                          <a:pt x="5286" y="4894"/>
                          <a:pt x="1500" y="5370"/>
                        </a:cubicBezTo>
                        <a:cubicBezTo>
                          <a:pt x="1500" y="5370"/>
                          <a:pt x="3465" y="2691"/>
                          <a:pt x="0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64" name="Google Shape;1564;p34"/>
                  <p:cNvSpPr/>
                  <p:nvPr/>
                </p:nvSpPr>
                <p:spPr>
                  <a:xfrm>
                    <a:off x="4833625" y="3031250"/>
                    <a:ext cx="58675" cy="15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7" h="6109" fill="none" extrusionOk="0">
                        <a:moveTo>
                          <a:pt x="1" y="0"/>
                        </a:moveTo>
                        <a:cubicBezTo>
                          <a:pt x="1" y="0"/>
                          <a:pt x="2346" y="2536"/>
                          <a:pt x="798" y="610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65" name="Google Shape;1565;p34"/>
                  <p:cNvSpPr/>
                  <p:nvPr/>
                </p:nvSpPr>
                <p:spPr>
                  <a:xfrm>
                    <a:off x="4597000" y="3020525"/>
                    <a:ext cx="170575" cy="10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23" h="4097" fill="none" extrusionOk="0">
                        <a:moveTo>
                          <a:pt x="0" y="429"/>
                        </a:moveTo>
                        <a:cubicBezTo>
                          <a:pt x="3596" y="1"/>
                          <a:pt x="5132" y="3489"/>
                          <a:pt x="5132" y="3489"/>
                        </a:cubicBezTo>
                        <a:cubicBezTo>
                          <a:pt x="5132" y="3489"/>
                          <a:pt x="6084" y="3072"/>
                          <a:pt x="6823" y="4096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66" name="Google Shape;1566;p34"/>
                  <p:cNvSpPr/>
                  <p:nvPr/>
                </p:nvSpPr>
                <p:spPr>
                  <a:xfrm>
                    <a:off x="4747900" y="2682700"/>
                    <a:ext cx="150650" cy="84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26" h="3382" fill="none" extrusionOk="0">
                        <a:moveTo>
                          <a:pt x="1" y="0"/>
                        </a:moveTo>
                        <a:cubicBezTo>
                          <a:pt x="1" y="0"/>
                          <a:pt x="3632" y="3381"/>
                          <a:pt x="6025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67" name="Google Shape;1567;p34"/>
                  <p:cNvSpPr/>
                  <p:nvPr/>
                </p:nvSpPr>
                <p:spPr>
                  <a:xfrm>
                    <a:off x="4597000" y="2834800"/>
                    <a:ext cx="150925" cy="7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7" h="2977" fill="none" extrusionOk="0">
                        <a:moveTo>
                          <a:pt x="6037" y="965"/>
                        </a:moveTo>
                        <a:cubicBezTo>
                          <a:pt x="6037" y="965"/>
                          <a:pt x="2274" y="0"/>
                          <a:pt x="0" y="2977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</p:grpSp>
          </p:grpSp>
        </p:grpSp>
        <p:sp>
          <p:nvSpPr>
            <p:cNvPr id="1568" name="Google Shape;1568;p34"/>
            <p:cNvSpPr/>
            <p:nvPr/>
          </p:nvSpPr>
          <p:spPr>
            <a:xfrm>
              <a:off x="4481174" y="2038425"/>
              <a:ext cx="114025" cy="114025"/>
            </a:xfrm>
            <a:custGeom>
              <a:avLst/>
              <a:gdLst/>
              <a:ahLst/>
              <a:cxnLst/>
              <a:rect l="l" t="t" r="r" b="b"/>
              <a:pathLst>
                <a:path w="4561" h="4561" extrusionOk="0">
                  <a:moveTo>
                    <a:pt x="2274" y="1"/>
                  </a:moveTo>
                  <a:cubicBezTo>
                    <a:pt x="1024" y="1"/>
                    <a:pt x="0" y="1025"/>
                    <a:pt x="0" y="2287"/>
                  </a:cubicBezTo>
                  <a:cubicBezTo>
                    <a:pt x="0" y="3537"/>
                    <a:pt x="1024" y="4561"/>
                    <a:pt x="2274" y="4561"/>
                  </a:cubicBezTo>
                  <a:cubicBezTo>
                    <a:pt x="3536" y="4561"/>
                    <a:pt x="4560" y="3537"/>
                    <a:pt x="4560" y="2287"/>
                  </a:cubicBezTo>
                  <a:cubicBezTo>
                    <a:pt x="4560" y="1025"/>
                    <a:pt x="3536" y="1"/>
                    <a:pt x="22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4494162" y="3422246"/>
              <a:ext cx="114025" cy="114025"/>
            </a:xfrm>
            <a:custGeom>
              <a:avLst/>
              <a:gdLst/>
              <a:ahLst/>
              <a:cxnLst/>
              <a:rect l="l" t="t" r="r" b="b"/>
              <a:pathLst>
                <a:path w="4561" h="4561" extrusionOk="0">
                  <a:moveTo>
                    <a:pt x="2274" y="0"/>
                  </a:moveTo>
                  <a:cubicBezTo>
                    <a:pt x="1024" y="0"/>
                    <a:pt x="0" y="1024"/>
                    <a:pt x="0" y="2274"/>
                  </a:cubicBezTo>
                  <a:cubicBezTo>
                    <a:pt x="0" y="3536"/>
                    <a:pt x="1024" y="4560"/>
                    <a:pt x="2274" y="4560"/>
                  </a:cubicBezTo>
                  <a:cubicBezTo>
                    <a:pt x="3536" y="4560"/>
                    <a:pt x="4560" y="3536"/>
                    <a:pt x="4560" y="2274"/>
                  </a:cubicBezTo>
                  <a:cubicBezTo>
                    <a:pt x="4560" y="1024"/>
                    <a:pt x="3536" y="0"/>
                    <a:pt x="22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70" name="Google Shape;1570;p34"/>
            <p:cNvSpPr/>
            <p:nvPr/>
          </p:nvSpPr>
          <p:spPr>
            <a:xfrm>
              <a:off x="4984250" y="2229950"/>
              <a:ext cx="114025" cy="114025"/>
            </a:xfrm>
            <a:custGeom>
              <a:avLst/>
              <a:gdLst/>
              <a:ahLst/>
              <a:cxnLst/>
              <a:rect l="l" t="t" r="r" b="b"/>
              <a:pathLst>
                <a:path w="4561" h="4561" extrusionOk="0">
                  <a:moveTo>
                    <a:pt x="2286" y="1"/>
                  </a:moveTo>
                  <a:cubicBezTo>
                    <a:pt x="1024" y="1"/>
                    <a:pt x="0" y="1025"/>
                    <a:pt x="0" y="2287"/>
                  </a:cubicBezTo>
                  <a:cubicBezTo>
                    <a:pt x="0" y="3537"/>
                    <a:pt x="1024" y="4561"/>
                    <a:pt x="2286" y="4561"/>
                  </a:cubicBezTo>
                  <a:cubicBezTo>
                    <a:pt x="3548" y="4561"/>
                    <a:pt x="4560" y="3537"/>
                    <a:pt x="4560" y="2287"/>
                  </a:cubicBezTo>
                  <a:cubicBezTo>
                    <a:pt x="4560" y="1025"/>
                    <a:pt x="3548" y="1"/>
                    <a:pt x="22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571" name="Google Shape;1571;p34"/>
          <p:cNvGrpSpPr/>
          <p:nvPr/>
        </p:nvGrpSpPr>
        <p:grpSpPr>
          <a:xfrm>
            <a:off x="1462375" y="165330"/>
            <a:ext cx="7613308" cy="1899688"/>
            <a:chOff x="5047950" y="1107101"/>
            <a:chExt cx="3687306" cy="1180024"/>
          </a:xfrm>
        </p:grpSpPr>
        <p:sp>
          <p:nvSpPr>
            <p:cNvPr id="1572" name="Google Shape;1572;p34"/>
            <p:cNvSpPr/>
            <p:nvPr/>
          </p:nvSpPr>
          <p:spPr>
            <a:xfrm>
              <a:off x="5047950" y="1459025"/>
              <a:ext cx="755475" cy="828100"/>
            </a:xfrm>
            <a:custGeom>
              <a:avLst/>
              <a:gdLst/>
              <a:ahLst/>
              <a:cxnLst/>
              <a:rect l="l" t="t" r="r" b="b"/>
              <a:pathLst>
                <a:path w="30219" h="33124" fill="none" extrusionOk="0">
                  <a:moveTo>
                    <a:pt x="30218" y="1"/>
                  </a:moveTo>
                  <a:lnTo>
                    <a:pt x="15276" y="1"/>
                  </a:lnTo>
                  <a:cubicBezTo>
                    <a:pt x="12645" y="1"/>
                    <a:pt x="12109" y="2953"/>
                    <a:pt x="12109" y="2953"/>
                  </a:cubicBezTo>
                  <a:lnTo>
                    <a:pt x="12109" y="22551"/>
                  </a:lnTo>
                  <a:lnTo>
                    <a:pt x="0" y="22551"/>
                  </a:lnTo>
                  <a:lnTo>
                    <a:pt x="0" y="33124"/>
                  </a:lnTo>
                </a:path>
              </a:pathLst>
            </a:custGeom>
            <a:noFill/>
            <a:ln w="26500" cap="rnd" cmpd="sng">
              <a:solidFill>
                <a:srgbClr val="3D0AF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5747538" y="1445038"/>
              <a:ext cx="2987718" cy="28399"/>
            </a:xfrm>
            <a:custGeom>
              <a:avLst/>
              <a:gdLst/>
              <a:ahLst/>
              <a:cxnLst/>
              <a:rect l="l" t="t" r="r" b="b"/>
              <a:pathLst>
                <a:path w="62938" h="1" fill="none" extrusionOk="0">
                  <a:moveTo>
                    <a:pt x="1" y="1"/>
                  </a:moveTo>
                  <a:lnTo>
                    <a:pt x="62937" y="1"/>
                  </a:lnTo>
                </a:path>
              </a:pathLst>
            </a:custGeom>
            <a:noFill/>
            <a:ln w="24700" cap="rnd" cmpd="sng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5670351" y="1107101"/>
              <a:ext cx="3064905" cy="626998"/>
            </a:xfrm>
            <a:custGeom>
              <a:avLst/>
              <a:gdLst/>
              <a:ahLst/>
              <a:cxnLst/>
              <a:rect l="l" t="t" r="r" b="b"/>
              <a:pathLst>
                <a:path w="31647" h="18289" extrusionOk="0">
                  <a:moveTo>
                    <a:pt x="4227" y="0"/>
                  </a:moveTo>
                  <a:cubicBezTo>
                    <a:pt x="1893" y="0"/>
                    <a:pt x="0" y="2286"/>
                    <a:pt x="0" y="5108"/>
                  </a:cubicBezTo>
                  <a:lnTo>
                    <a:pt x="0" y="13180"/>
                  </a:lnTo>
                  <a:cubicBezTo>
                    <a:pt x="0" y="16002"/>
                    <a:pt x="1893" y="18288"/>
                    <a:pt x="4227" y="18288"/>
                  </a:cubicBezTo>
                  <a:lnTo>
                    <a:pt x="27432" y="18288"/>
                  </a:lnTo>
                  <a:cubicBezTo>
                    <a:pt x="29754" y="18288"/>
                    <a:pt x="31647" y="16002"/>
                    <a:pt x="31647" y="13180"/>
                  </a:cubicBezTo>
                  <a:lnTo>
                    <a:pt x="31647" y="5108"/>
                  </a:lnTo>
                  <a:cubicBezTo>
                    <a:pt x="31647" y="2286"/>
                    <a:pt x="29754" y="0"/>
                    <a:pt x="27432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>
              <a:solidFill>
                <a:srgbClr val="5429F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535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577" name="Google Shape;1577;p34"/>
          <p:cNvGrpSpPr/>
          <p:nvPr/>
        </p:nvGrpSpPr>
        <p:grpSpPr>
          <a:xfrm>
            <a:off x="1468674" y="4357256"/>
            <a:ext cx="8853448" cy="2138131"/>
            <a:chOff x="5022650" y="3259250"/>
            <a:chExt cx="6221860" cy="1328137"/>
          </a:xfrm>
        </p:grpSpPr>
        <p:sp>
          <p:nvSpPr>
            <p:cNvPr id="1578" name="Google Shape;1578;p34"/>
            <p:cNvSpPr/>
            <p:nvPr/>
          </p:nvSpPr>
          <p:spPr>
            <a:xfrm>
              <a:off x="5022650" y="3259250"/>
              <a:ext cx="755775" cy="790300"/>
            </a:xfrm>
            <a:custGeom>
              <a:avLst/>
              <a:gdLst/>
              <a:ahLst/>
              <a:cxnLst/>
              <a:rect l="l" t="t" r="r" b="b"/>
              <a:pathLst>
                <a:path w="30231" h="31612" fill="none" extrusionOk="0">
                  <a:moveTo>
                    <a:pt x="30230" y="31611"/>
                  </a:moveTo>
                  <a:lnTo>
                    <a:pt x="15288" y="31611"/>
                  </a:lnTo>
                  <a:cubicBezTo>
                    <a:pt x="12645" y="31611"/>
                    <a:pt x="12121" y="28659"/>
                    <a:pt x="12121" y="28659"/>
                  </a:cubicBezTo>
                  <a:lnTo>
                    <a:pt x="12121" y="9061"/>
                  </a:lnTo>
                  <a:lnTo>
                    <a:pt x="0" y="9061"/>
                  </a:lnTo>
                  <a:lnTo>
                    <a:pt x="0" y="0"/>
                  </a:lnTo>
                </a:path>
              </a:pathLst>
            </a:custGeom>
            <a:noFill/>
            <a:ln w="26500" cap="rnd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6040924" y="4049550"/>
              <a:ext cx="5203585" cy="182966"/>
            </a:xfrm>
            <a:custGeom>
              <a:avLst/>
              <a:gdLst/>
              <a:ahLst/>
              <a:cxnLst/>
              <a:rect l="l" t="t" r="r" b="b"/>
              <a:pathLst>
                <a:path w="46626" h="1" fill="none" extrusionOk="0">
                  <a:moveTo>
                    <a:pt x="1" y="0"/>
                  </a:moveTo>
                  <a:lnTo>
                    <a:pt x="46625" y="0"/>
                  </a:lnTo>
                </a:path>
              </a:pathLst>
            </a:custGeom>
            <a:noFill/>
            <a:ln w="21125" cap="rnd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81" name="Google Shape;1581;p34"/>
            <p:cNvSpPr/>
            <p:nvPr/>
          </p:nvSpPr>
          <p:spPr>
            <a:xfrm>
              <a:off x="5637000" y="3642377"/>
              <a:ext cx="5607510" cy="945010"/>
            </a:xfrm>
            <a:custGeom>
              <a:avLst/>
              <a:gdLst/>
              <a:ahLst/>
              <a:cxnLst/>
              <a:rect l="l" t="t" r="r" b="b"/>
              <a:pathLst>
                <a:path w="31636" h="18289" extrusionOk="0">
                  <a:moveTo>
                    <a:pt x="4216" y="1"/>
                  </a:moveTo>
                  <a:cubicBezTo>
                    <a:pt x="1882" y="1"/>
                    <a:pt x="1" y="2287"/>
                    <a:pt x="1" y="5109"/>
                  </a:cubicBezTo>
                  <a:lnTo>
                    <a:pt x="1" y="13181"/>
                  </a:lnTo>
                  <a:cubicBezTo>
                    <a:pt x="1" y="16003"/>
                    <a:pt x="1882" y="18289"/>
                    <a:pt x="4216" y="18289"/>
                  </a:cubicBezTo>
                  <a:lnTo>
                    <a:pt x="27421" y="18289"/>
                  </a:lnTo>
                  <a:cubicBezTo>
                    <a:pt x="29754" y="18289"/>
                    <a:pt x="31636" y="16003"/>
                    <a:pt x="31636" y="13181"/>
                  </a:cubicBezTo>
                  <a:lnTo>
                    <a:pt x="31636" y="5109"/>
                  </a:lnTo>
                  <a:cubicBezTo>
                    <a:pt x="31636" y="2287"/>
                    <a:pt x="29754" y="1"/>
                    <a:pt x="27421" y="1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>
              <a:solidFill>
                <a:srgbClr val="C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GB" sz="2535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04</a:t>
              </a:r>
              <a:endParaRPr sz="2535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052118" y="220558"/>
            <a:ext cx="536230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Aft>
                <a:spcPts val="600"/>
              </a:spcAft>
            </a:pPr>
            <a:r>
              <a:rPr lang="en-US" sz="2800">
                <a:solidFill>
                  <a:srgbClr val="3D0AF6"/>
                </a:solidFill>
                <a:latin typeface="#9Slide03 SFU Futura_12" panose="00000400000000000000" pitchFamily="2" charset="0"/>
              </a:rPr>
              <a:t>Quá trình đô thị hoá gắn liền với</a:t>
            </a:r>
            <a:endParaRPr lang="en-US" sz="2800">
              <a:solidFill>
                <a:srgbClr val="3D0AF6"/>
              </a:solidFill>
              <a:latin typeface="#9Slide03 SFU Futura_12" panose="00000400000000000000" pitchFamily="2" charset="0"/>
            </a:endParaRPr>
          </a:p>
          <a:p>
            <a:pPr lvl="0" algn="ctr" fontAlgn="base">
              <a:spcAft>
                <a:spcPts val="600"/>
              </a:spcAft>
            </a:pPr>
            <a:r>
              <a:rPr lang="en-US" sz="2800">
                <a:solidFill>
                  <a:srgbClr val="3D0AF6"/>
                </a:solidFill>
                <a:latin typeface="#9Slide03 SFU Futura_12" panose="00000400000000000000" pitchFamily="2" charset="0"/>
              </a:rPr>
              <a:t> công nghiệp hoá, hiện đại hoá.</a:t>
            </a:r>
            <a:endParaRPr lang="en-US" sz="2800">
              <a:solidFill>
                <a:srgbClr val="3D0AF6"/>
              </a:solidFill>
              <a:latin typeface="#9Slide03 SFU Futura_12" panose="00000400000000000000" pitchFamily="2" charset="0"/>
            </a:endParaRPr>
          </a:p>
        </p:txBody>
      </p:sp>
      <p:grpSp>
        <p:nvGrpSpPr>
          <p:cNvPr id="1583" name="Google Shape;1583;p34"/>
          <p:cNvGrpSpPr/>
          <p:nvPr/>
        </p:nvGrpSpPr>
        <p:grpSpPr>
          <a:xfrm>
            <a:off x="3241787" y="2144131"/>
            <a:ext cx="6734773" cy="819475"/>
            <a:chOff x="5620333" y="2200229"/>
            <a:chExt cx="6175867" cy="632117"/>
          </a:xfrm>
        </p:grpSpPr>
        <p:grpSp>
          <p:nvGrpSpPr>
            <p:cNvPr id="1584" name="Google Shape;1584;p34"/>
            <p:cNvGrpSpPr/>
            <p:nvPr/>
          </p:nvGrpSpPr>
          <p:grpSpPr>
            <a:xfrm rot="10800000" flipH="1">
              <a:off x="5620333" y="2250860"/>
              <a:ext cx="6075660" cy="581486"/>
              <a:chOff x="7009125" y="3498000"/>
              <a:chExt cx="5529359" cy="529200"/>
            </a:xfrm>
          </p:grpSpPr>
          <p:sp>
            <p:nvSpPr>
              <p:cNvPr id="1585" name="Google Shape;1585;p34"/>
              <p:cNvSpPr/>
              <p:nvPr/>
            </p:nvSpPr>
            <p:spPr>
              <a:xfrm rot="10800000">
                <a:off x="7009125" y="3498000"/>
                <a:ext cx="496200" cy="4962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2857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cxnSp>
            <p:nvCxnSpPr>
              <p:cNvPr id="1586" name="Google Shape;1586;p34"/>
              <p:cNvCxnSpPr/>
              <p:nvPr/>
            </p:nvCxnSpPr>
            <p:spPr>
              <a:xfrm rot="10800000" flipH="1" flipV="1">
                <a:off x="7257225" y="4000656"/>
                <a:ext cx="5281259" cy="26544"/>
              </a:xfrm>
              <a:prstGeom prst="straightConnector1">
                <a:avLst/>
              </a:prstGeom>
              <a:noFill/>
              <a:ln w="28575" cap="flat" cmpd="sng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7" name="Google Shape;1587;p34"/>
              <p:cNvCxnSpPr>
                <a:stCxn id="1585" idx="2"/>
              </p:cNvCxnSpPr>
              <p:nvPr/>
            </p:nvCxnSpPr>
            <p:spPr>
              <a:xfrm rot="10800000">
                <a:off x="7009125" y="3542100"/>
                <a:ext cx="0" cy="2040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589" name="Google Shape;1589;p34"/>
            <p:cNvSpPr/>
            <p:nvPr/>
          </p:nvSpPr>
          <p:spPr>
            <a:xfrm>
              <a:off x="11682175" y="2200229"/>
              <a:ext cx="114025" cy="114025"/>
            </a:xfrm>
            <a:custGeom>
              <a:avLst/>
              <a:gdLst/>
              <a:ahLst/>
              <a:cxnLst/>
              <a:rect l="l" t="t" r="r" b="b"/>
              <a:pathLst>
                <a:path w="4561" h="4561" extrusionOk="0">
                  <a:moveTo>
                    <a:pt x="2275" y="0"/>
                  </a:moveTo>
                  <a:cubicBezTo>
                    <a:pt x="1013" y="0"/>
                    <a:pt x="0" y="1024"/>
                    <a:pt x="0" y="2274"/>
                  </a:cubicBezTo>
                  <a:cubicBezTo>
                    <a:pt x="0" y="3536"/>
                    <a:pt x="1013" y="4560"/>
                    <a:pt x="2275" y="4560"/>
                  </a:cubicBezTo>
                  <a:cubicBezTo>
                    <a:pt x="3537" y="4560"/>
                    <a:pt x="4561" y="3536"/>
                    <a:pt x="4561" y="2274"/>
                  </a:cubicBezTo>
                  <a:cubicBezTo>
                    <a:pt x="4561" y="1024"/>
                    <a:pt x="3537" y="0"/>
                    <a:pt x="2275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591" name="Google Shape;1591;p34"/>
          <p:cNvGrpSpPr/>
          <p:nvPr/>
        </p:nvGrpSpPr>
        <p:grpSpPr>
          <a:xfrm>
            <a:off x="3252884" y="2168873"/>
            <a:ext cx="7255667" cy="1702102"/>
            <a:chOff x="5620335" y="2145110"/>
            <a:chExt cx="6054043" cy="1223305"/>
          </a:xfrm>
        </p:grpSpPr>
        <p:grpSp>
          <p:nvGrpSpPr>
            <p:cNvPr id="1592" name="Google Shape;1592;p34"/>
            <p:cNvGrpSpPr/>
            <p:nvPr/>
          </p:nvGrpSpPr>
          <p:grpSpPr>
            <a:xfrm>
              <a:off x="5620335" y="2712700"/>
              <a:ext cx="5898488" cy="545225"/>
              <a:chOff x="7009125" y="3498000"/>
              <a:chExt cx="5368117" cy="496200"/>
            </a:xfrm>
          </p:grpSpPr>
          <p:sp>
            <p:nvSpPr>
              <p:cNvPr id="1593" name="Google Shape;1593;p34"/>
              <p:cNvSpPr/>
              <p:nvPr/>
            </p:nvSpPr>
            <p:spPr>
              <a:xfrm rot="10800000">
                <a:off x="7009125" y="3498000"/>
                <a:ext cx="496200" cy="4962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28575" cap="flat" cmpd="sng">
                <a:solidFill>
                  <a:srgbClr val="7030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cxnSp>
            <p:nvCxnSpPr>
              <p:cNvPr id="1594" name="Google Shape;1594;p34"/>
              <p:cNvCxnSpPr>
                <a:stCxn id="1593" idx="0"/>
              </p:cNvCxnSpPr>
              <p:nvPr/>
            </p:nvCxnSpPr>
            <p:spPr>
              <a:xfrm flipV="1">
                <a:off x="7257225" y="3961904"/>
                <a:ext cx="5120017" cy="32296"/>
              </a:xfrm>
              <a:prstGeom prst="straightConnector1">
                <a:avLst/>
              </a:prstGeom>
              <a:noFill/>
              <a:ln w="28575" cap="flat" cmpd="sng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5" name="Google Shape;1595;p34"/>
              <p:cNvCxnSpPr>
                <a:stCxn id="1593" idx="2"/>
              </p:cNvCxnSpPr>
              <p:nvPr/>
            </p:nvCxnSpPr>
            <p:spPr>
              <a:xfrm rot="10800000">
                <a:off x="7009125" y="3542100"/>
                <a:ext cx="0" cy="2040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596" name="Google Shape;1596;p34"/>
            <p:cNvSpPr/>
            <p:nvPr/>
          </p:nvSpPr>
          <p:spPr>
            <a:xfrm>
              <a:off x="5942403" y="2145110"/>
              <a:ext cx="5731975" cy="1223305"/>
            </a:xfrm>
            <a:custGeom>
              <a:avLst/>
              <a:gdLst/>
              <a:ahLst/>
              <a:cxnLst/>
              <a:rect l="l" t="t" r="r" b="b"/>
              <a:pathLst>
                <a:path w="31647" h="18289" extrusionOk="0">
                  <a:moveTo>
                    <a:pt x="4227" y="0"/>
                  </a:moveTo>
                  <a:cubicBezTo>
                    <a:pt x="1893" y="0"/>
                    <a:pt x="0" y="2286"/>
                    <a:pt x="0" y="5108"/>
                  </a:cubicBezTo>
                  <a:lnTo>
                    <a:pt x="0" y="13180"/>
                  </a:lnTo>
                  <a:cubicBezTo>
                    <a:pt x="0" y="16002"/>
                    <a:pt x="1893" y="18288"/>
                    <a:pt x="4227" y="18288"/>
                  </a:cubicBezTo>
                  <a:lnTo>
                    <a:pt x="27432" y="18288"/>
                  </a:lnTo>
                  <a:cubicBezTo>
                    <a:pt x="29754" y="18288"/>
                    <a:pt x="31647" y="16002"/>
                    <a:pt x="31647" y="13180"/>
                  </a:cubicBezTo>
                  <a:lnTo>
                    <a:pt x="31647" y="5108"/>
                  </a:lnTo>
                  <a:cubicBezTo>
                    <a:pt x="31647" y="2286"/>
                    <a:pt x="29754" y="0"/>
                    <a:pt x="27432" y="0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>
              <a:solidFill>
                <a:srgbClr val="7030A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535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052118" y="5014376"/>
            <a:ext cx="6686060" cy="1500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40335" algn="ctr" fontAlgn="base">
              <a:lnSpc>
                <a:spcPct val="112000"/>
              </a:lnSpc>
              <a:spcAft>
                <a:spcPts val="35"/>
              </a:spcAft>
              <a:buClr>
                <a:srgbClr val="181717"/>
              </a:buClr>
              <a:buSzPts val="1250"/>
            </a:pPr>
            <a:r>
              <a:rPr lang="en-US" sz="2800">
                <a:solidFill>
                  <a:srgbClr val="C00000"/>
                </a:solidFill>
                <a:latin typeface="#9Slide03 SFU Futura_12" panose="00000400000000000000" pitchFamily="2" charset="0"/>
              </a:rPr>
              <a:t>Lối sống ĐTH lan tỏa vùng nông thôn; Xu hướng đô thị hoá: hình thành các đô thị thông minh, hiện đại, đô thị vệ tinh,...</a:t>
            </a:r>
            <a:endParaRPr lang="en-US" sz="2800" kern="100">
              <a:solidFill>
                <a:srgbClr val="C00000"/>
              </a:solidFill>
              <a:uFill>
                <a:solidFill>
                  <a:srgbClr val="000000"/>
                </a:solidFill>
              </a:uFill>
              <a:latin typeface="#9Slide03 SFU Futura_12" panose="000004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lowchart: Connector 1"/>
          <p:cNvSpPr/>
          <p:nvPr/>
        </p:nvSpPr>
        <p:spPr>
          <a:xfrm>
            <a:off x="570423" y="2179617"/>
            <a:ext cx="1958619" cy="1958619"/>
          </a:xfrm>
          <a:prstGeom prst="flowChartConnector">
            <a:avLst/>
          </a:prstGeom>
          <a:solidFill>
            <a:srgbClr val="FEDEFA"/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08789" y="2699025"/>
            <a:ext cx="1636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3D0AF6"/>
                </a:solidFill>
                <a:latin typeface="#9Slide03 SFU Futura_12" panose="00000400000000000000" pitchFamily="2" charset="0"/>
              </a:rPr>
              <a:t>ĐÔ THỊ HÓA</a:t>
            </a:r>
            <a:endParaRPr lang="en-US" sz="2800" b="1">
              <a:solidFill>
                <a:srgbClr val="3D0AF6"/>
              </a:solidFill>
              <a:latin typeface="#9Slide03 SFU Futura_12" panose="00000400000000000000" pitchFamily="2" charset="0"/>
            </a:endParaRPr>
          </a:p>
        </p:txBody>
      </p:sp>
      <p:pic>
        <p:nvPicPr>
          <p:cNvPr id="9" name="Picture 8" descr="book9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776" y="290778"/>
            <a:ext cx="1395758" cy="11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48595" y="2294388"/>
            <a:ext cx="730331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/>
            <a:r>
              <a:rPr lang="en-US" sz="2800">
                <a:solidFill>
                  <a:srgbClr val="7030A0"/>
                </a:solidFill>
                <a:effectLst/>
                <a:latin typeface="#9Slide03 SFU Futura_12" panose="000004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Số dân, t</a:t>
            </a:r>
            <a:r>
              <a:rPr lang="vi-VN" sz="2800">
                <a:solidFill>
                  <a:srgbClr val="7030A0"/>
                </a:solidFill>
                <a:effectLst/>
                <a:latin typeface="#9Slide03 SFU Futura_12" panose="000004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ỉ lệ dân thành thị</a:t>
            </a:r>
            <a:r>
              <a:rPr lang="en-US" sz="2800">
                <a:solidFill>
                  <a:srgbClr val="7030A0"/>
                </a:solidFill>
                <a:effectLst/>
                <a:latin typeface="#9Slide03 SFU Futura_12" panose="000004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>
                <a:solidFill>
                  <a:srgbClr val="7030A0"/>
                </a:solidFill>
                <a:effectLst/>
                <a:latin typeface="#9Slide03 SFU Futura_12" panose="00000400000000000000" pitchFamily="2" charset="0"/>
                <a:ea typeface="Arial" panose="020B0604020202020204" pitchFamily="34" charset="0"/>
              </a:rPr>
              <a:t>của vùng </a:t>
            </a:r>
            <a:r>
              <a:rPr lang="en-US" sz="2800">
                <a:solidFill>
                  <a:srgbClr val="7030A0"/>
                </a:solidFill>
                <a:effectLst/>
                <a:latin typeface="#9Slide03 SFU Futura_12" panose="00000400000000000000" pitchFamily="2" charset="0"/>
                <a:ea typeface="Arial" panose="020B0604020202020204" pitchFamily="34" charset="0"/>
              </a:rPr>
              <a:t> tăng </a:t>
            </a:r>
            <a:r>
              <a:rPr lang="en-US" sz="2800" kern="100">
                <a:solidFill>
                  <a:srgbClr val="7030A0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và cao nhất cả nước </a:t>
            </a:r>
            <a:endParaRPr lang="en-US" sz="2800" kern="100">
              <a:solidFill>
                <a:srgbClr val="7030A0"/>
              </a:solidFill>
              <a:latin typeface="#9Slide03 SFU Futura_12" panose="00000400000000000000" pitchFamily="2" charset="0"/>
              <a:ea typeface="Times New Roman" panose="02020603050405020304" pitchFamily="18" charset="0"/>
            </a:endParaRPr>
          </a:p>
          <a:p>
            <a:pPr indent="457200" algn="ctr"/>
            <a:r>
              <a:rPr lang="en-US" sz="2800" kern="100">
                <a:solidFill>
                  <a:srgbClr val="7030A0"/>
                </a:solidFill>
                <a:latin typeface="#9Slide03 SFU Futura_12" panose="00000400000000000000" pitchFamily="2" charset="0"/>
                <a:ea typeface="Times New Roman" panose="02020603050405020304" pitchFamily="18" charset="0"/>
              </a:rPr>
              <a:t>(tỉ lệ dân thành thị 66,4%)</a:t>
            </a:r>
            <a:endParaRPr lang="en-US" sz="2800" kern="100">
              <a:solidFill>
                <a:srgbClr val="7030A0"/>
              </a:solidFill>
              <a:effectLst/>
              <a:latin typeface="#9Slide03 SFU Futura_12" panose="00000400000000000000" pitchFamily="2" charset="0"/>
              <a:ea typeface="Times New Roman" panose="02020603050405020304" pitchFamily="18" charset="0"/>
            </a:endParaRPr>
          </a:p>
          <a:p>
            <a:pPr indent="457200" algn="ctr"/>
            <a:r>
              <a:rPr lang="en-US" sz="2800">
                <a:solidFill>
                  <a:srgbClr val="7030A0"/>
                </a:solidFill>
                <a:effectLst/>
                <a:latin typeface="#9Slide03 SFU Futura_12" panose="00000400000000000000" pitchFamily="2" charset="0"/>
                <a:ea typeface="Arial" panose="020B0604020202020204" pitchFamily="34" charset="0"/>
              </a:rPr>
              <a:t> </a:t>
            </a:r>
            <a:endParaRPr lang="vi-VN" sz="2800">
              <a:solidFill>
                <a:srgbClr val="7030A0"/>
              </a:solidFill>
              <a:latin typeface="#9Slide03 SFU Futura_12" panose="00000400000000000000" pitchFamily="2" charset="0"/>
              <a:ea typeface="Fira Sans Extra Condensed"/>
              <a:cs typeface="Fira Sans Extra Condensed"/>
              <a:sym typeface="Fira Sans Extra Condens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20" name="Rectangle 41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098" name="Picture 2" descr="Phát triển công nghiệp ở Đông Nam Bộ: Những cơ hội bị bỏ lỡ - Tuổi Trẻ  Onlin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2" name="Freeform: Shape 412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1087718" y="1278965"/>
            <a:ext cx="4592444" cy="4267199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24" name="Freeform: Shape 412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1249080" y="1374588"/>
            <a:ext cx="4315593" cy="408790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4126" name="Freeform: Shape 41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1300000" flipH="1">
            <a:off x="987224" y="1122042"/>
            <a:ext cx="4908132" cy="4613915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286991" y="2325120"/>
            <a:ext cx="4193897" cy="16293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kern="1200">
                <a:solidFill>
                  <a:srgbClr val="FF0000"/>
                </a:solidFill>
                <a:latin typeface="#9Slide03 IcielNovecento sans E" panose="00000900000000000000" pitchFamily="2" charset="0"/>
                <a:ea typeface="+mj-ea"/>
                <a:cs typeface="+mj-cs"/>
              </a:rPr>
              <a:t>4. SỰ PHÁT TRIỂN VÀ PHÂN BỐ MỘT SỐ NGÀNH KINH TẾ</a:t>
            </a:r>
            <a:endParaRPr lang="en-US" sz="3400" kern="1200">
              <a:solidFill>
                <a:srgbClr val="FF0000"/>
              </a:solidFill>
              <a:latin typeface="#9Slide03 IcielNovecento sans E" panose="00000900000000000000" pitchFamily="2" charset="0"/>
              <a:ea typeface="+mj-ea"/>
              <a:cs typeface="+mj-cs"/>
            </a:endParaRPr>
          </a:p>
        </p:txBody>
      </p:sp>
      <p:sp>
        <p:nvSpPr>
          <p:cNvPr id="4128" name="Freeform: Shape 412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6081120" y="3758637"/>
            <a:ext cx="2685902" cy="2471745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19" name="Freeform: Shape 41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5845430" y="3616324"/>
            <a:ext cx="3051507" cy="2756367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21" name="Freeform: Shape 41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028973" y="2325120"/>
            <a:ext cx="2537979" cy="2944580"/>
          </a:xfrm>
          <a:custGeom>
            <a:avLst/>
            <a:gdLst>
              <a:gd name="connsiteX0" fmla="*/ 1448892 w 2805016"/>
              <a:gd name="connsiteY0" fmla="*/ 1295 h 3049345"/>
              <a:gd name="connsiteX1" fmla="*/ 1762036 w 2805016"/>
              <a:gd name="connsiteY1" fmla="*/ 37054 h 3049345"/>
              <a:gd name="connsiteX2" fmla="*/ 2172496 w 2805016"/>
              <a:gd name="connsiteY2" fmla="*/ 276646 h 3049345"/>
              <a:gd name="connsiteX3" fmla="*/ 2494528 w 2805016"/>
              <a:gd name="connsiteY3" fmla="*/ 816190 h 3049345"/>
              <a:gd name="connsiteX4" fmla="*/ 2553622 w 2805016"/>
              <a:gd name="connsiteY4" fmla="*/ 932591 h 3049345"/>
              <a:gd name="connsiteX5" fmla="*/ 2789833 w 2805016"/>
              <a:gd name="connsiteY5" fmla="*/ 1841650 h 3049345"/>
              <a:gd name="connsiteX6" fmla="*/ 1939259 w 2805016"/>
              <a:gd name="connsiteY6" fmla="*/ 2818274 h 3049345"/>
              <a:gd name="connsiteX7" fmla="*/ 1752834 w 2805016"/>
              <a:gd name="connsiteY7" fmla="*/ 2904144 h 3049345"/>
              <a:gd name="connsiteX8" fmla="*/ 1191447 w 2805016"/>
              <a:gd name="connsiteY8" fmla="*/ 3038170 h 3049345"/>
              <a:gd name="connsiteX9" fmla="*/ 661126 w 2805016"/>
              <a:gd name="connsiteY9" fmla="*/ 2791872 h 3049345"/>
              <a:gd name="connsiteX10" fmla="*/ 256115 w 2805016"/>
              <a:gd name="connsiteY10" fmla="*/ 2313690 h 3049345"/>
              <a:gd name="connsiteX11" fmla="*/ 30620 w 2805016"/>
              <a:gd name="connsiteY11" fmla="*/ 1690804 h 3049345"/>
              <a:gd name="connsiteX12" fmla="*/ 29591 w 2805016"/>
              <a:gd name="connsiteY12" fmla="*/ 1037726 h 3049345"/>
              <a:gd name="connsiteX13" fmla="*/ 244525 w 2805016"/>
              <a:gd name="connsiteY13" fmla="*/ 519197 h 3049345"/>
              <a:gd name="connsiteX14" fmla="*/ 622356 w 2805016"/>
              <a:gd name="connsiteY14" fmla="*/ 183048 h 3049345"/>
              <a:gd name="connsiteX15" fmla="*/ 1448892 w 2805016"/>
              <a:gd name="connsiteY15" fmla="*/ 1295 h 30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016" h="3049345">
                <a:moveTo>
                  <a:pt x="1448892" y="1295"/>
                </a:moveTo>
                <a:cubicBezTo>
                  <a:pt x="1551302" y="5038"/>
                  <a:pt x="1656071" y="16908"/>
                  <a:pt x="1762036" y="37054"/>
                </a:cubicBezTo>
                <a:cubicBezTo>
                  <a:pt x="1931145" y="69206"/>
                  <a:pt x="2057720" y="143119"/>
                  <a:pt x="2172496" y="276646"/>
                </a:cubicBezTo>
                <a:cubicBezTo>
                  <a:pt x="2292557" y="416316"/>
                  <a:pt x="2390672" y="610536"/>
                  <a:pt x="2494528" y="816190"/>
                </a:cubicBezTo>
                <a:cubicBezTo>
                  <a:pt x="2513659" y="854126"/>
                  <a:pt x="2533480" y="893328"/>
                  <a:pt x="2553622" y="932591"/>
                </a:cubicBezTo>
                <a:cubicBezTo>
                  <a:pt x="2733870" y="1284027"/>
                  <a:pt x="2847724" y="1537159"/>
                  <a:pt x="2789833" y="1841650"/>
                </a:cubicBezTo>
                <a:cubicBezTo>
                  <a:pt x="2701624" y="2305599"/>
                  <a:pt x="2447254" y="2597690"/>
                  <a:pt x="1939259" y="2818274"/>
                </a:cubicBezTo>
                <a:cubicBezTo>
                  <a:pt x="1872770" y="2847138"/>
                  <a:pt x="1811781" y="2876114"/>
                  <a:pt x="1752834" y="2904144"/>
                </a:cubicBezTo>
                <a:cubicBezTo>
                  <a:pt x="1508432" y="3020297"/>
                  <a:pt x="1382512" y="3074496"/>
                  <a:pt x="1191447" y="3038170"/>
                </a:cubicBezTo>
                <a:cubicBezTo>
                  <a:pt x="1001732" y="3002100"/>
                  <a:pt x="823313" y="2919199"/>
                  <a:pt x="661126" y="2791872"/>
                </a:cubicBezTo>
                <a:cubicBezTo>
                  <a:pt x="502474" y="2667286"/>
                  <a:pt x="366163" y="2506376"/>
                  <a:pt x="256115" y="2313690"/>
                </a:cubicBezTo>
                <a:cubicBezTo>
                  <a:pt x="147904" y="2124290"/>
                  <a:pt x="69906" y="1908939"/>
                  <a:pt x="30620" y="1690804"/>
                </a:cubicBezTo>
                <a:cubicBezTo>
                  <a:pt x="-9871" y="1466769"/>
                  <a:pt x="-10191" y="1246967"/>
                  <a:pt x="29591" y="1037726"/>
                </a:cubicBezTo>
                <a:cubicBezTo>
                  <a:pt x="67109" y="840400"/>
                  <a:pt x="139452" y="665977"/>
                  <a:pt x="244525" y="519197"/>
                </a:cubicBezTo>
                <a:cubicBezTo>
                  <a:pt x="343054" y="381648"/>
                  <a:pt x="470192" y="268558"/>
                  <a:pt x="622356" y="183048"/>
                </a:cubicBezTo>
                <a:cubicBezTo>
                  <a:pt x="855671" y="51991"/>
                  <a:pt x="1141662" y="-9932"/>
                  <a:pt x="1448892" y="1295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123" name="Freeform: Shape 412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V="1">
            <a:off x="6225813" y="485983"/>
            <a:ext cx="2843929" cy="2556327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25" name="Freeform: Shape 412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135614" y="2499229"/>
            <a:ext cx="2323437" cy="2595038"/>
          </a:xfrm>
          <a:custGeom>
            <a:avLst/>
            <a:gdLst>
              <a:gd name="connsiteX0" fmla="*/ 1177679 w 2567901"/>
              <a:gd name="connsiteY0" fmla="*/ 1063 h 2687367"/>
              <a:gd name="connsiteX1" fmla="*/ 1603094 w 2567901"/>
              <a:gd name="connsiteY1" fmla="*/ 35223 h 2687367"/>
              <a:gd name="connsiteX2" fmla="*/ 1980105 w 2567901"/>
              <a:gd name="connsiteY2" fmla="*/ 249099 h 2687367"/>
              <a:gd name="connsiteX3" fmla="*/ 2278200 w 2567901"/>
              <a:gd name="connsiteY3" fmla="*/ 726784 h 2687367"/>
              <a:gd name="connsiteX4" fmla="*/ 2333016 w 2567901"/>
              <a:gd name="connsiteY4" fmla="*/ 829771 h 2687367"/>
              <a:gd name="connsiteX5" fmla="*/ 2555036 w 2567901"/>
              <a:gd name="connsiteY5" fmla="*/ 1632596 h 2687367"/>
              <a:gd name="connsiteX6" fmla="*/ 1783436 w 2567901"/>
              <a:gd name="connsiteY6" fmla="*/ 2487849 h 2687367"/>
              <a:gd name="connsiteX7" fmla="*/ 1613480 w 2567901"/>
              <a:gd name="connsiteY7" fmla="*/ 2562316 h 2687367"/>
              <a:gd name="connsiteX8" fmla="*/ 1100869 w 2567901"/>
              <a:gd name="connsiteY8" fmla="*/ 2676769 h 2687367"/>
              <a:gd name="connsiteX9" fmla="*/ 614178 w 2567901"/>
              <a:gd name="connsiteY9" fmla="*/ 2456196 h 2687367"/>
              <a:gd name="connsiteX10" fmla="*/ 240586 w 2567901"/>
              <a:gd name="connsiteY10" fmla="*/ 2032054 h 2687367"/>
              <a:gd name="connsiteX11" fmla="*/ 30245 w 2567901"/>
              <a:gd name="connsiteY11" fmla="*/ 1481541 h 2687367"/>
              <a:gd name="connsiteX12" fmla="*/ 25021 w 2567901"/>
              <a:gd name="connsiteY12" fmla="*/ 905889 h 2687367"/>
              <a:gd name="connsiteX13" fmla="*/ 218217 w 2567901"/>
              <a:gd name="connsiteY13" fmla="*/ 450248 h 2687367"/>
              <a:gd name="connsiteX14" fmla="*/ 561607 w 2567901"/>
              <a:gd name="connsiteY14" fmla="*/ 156432 h 2687367"/>
              <a:gd name="connsiteX15" fmla="*/ 1177679 w 2567901"/>
              <a:gd name="connsiteY15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7901" h="2687367">
                <a:moveTo>
                  <a:pt x="1177679" y="1063"/>
                </a:moveTo>
                <a:cubicBezTo>
                  <a:pt x="1314507" y="-3704"/>
                  <a:pt x="1457510" y="7543"/>
                  <a:pt x="1603094" y="35223"/>
                </a:cubicBezTo>
                <a:cubicBezTo>
                  <a:pt x="1757985" y="64671"/>
                  <a:pt x="1874247" y="130651"/>
                  <a:pt x="1980105" y="249099"/>
                </a:cubicBezTo>
                <a:cubicBezTo>
                  <a:pt x="2090840" y="372996"/>
                  <a:pt x="2181857" y="544832"/>
                  <a:pt x="2278200" y="726784"/>
                </a:cubicBezTo>
                <a:cubicBezTo>
                  <a:pt x="2295948" y="760348"/>
                  <a:pt x="2314335" y="795032"/>
                  <a:pt x="2333016" y="829771"/>
                </a:cubicBezTo>
                <a:cubicBezTo>
                  <a:pt x="2500190" y="1140721"/>
                  <a:pt x="2605991" y="1364587"/>
                  <a:pt x="2555036" y="1632596"/>
                </a:cubicBezTo>
                <a:cubicBezTo>
                  <a:pt x="2477395" y="2040959"/>
                  <a:pt x="2246644" y="2296751"/>
                  <a:pt x="1783436" y="2487849"/>
                </a:cubicBezTo>
                <a:cubicBezTo>
                  <a:pt x="1722809" y="2512855"/>
                  <a:pt x="1667214" y="2537996"/>
                  <a:pt x="1613480" y="2562316"/>
                </a:cubicBezTo>
                <a:cubicBezTo>
                  <a:pt x="1390692" y="2663095"/>
                  <a:pt x="1275870" y="2710042"/>
                  <a:pt x="1100869" y="2676769"/>
                </a:cubicBezTo>
                <a:cubicBezTo>
                  <a:pt x="927103" y="2643732"/>
                  <a:pt x="763363" y="2569490"/>
                  <a:pt x="614178" y="2456196"/>
                </a:cubicBezTo>
                <a:cubicBezTo>
                  <a:pt x="468245" y="2345340"/>
                  <a:pt x="342509" y="2202615"/>
                  <a:pt x="240586" y="2032054"/>
                </a:cubicBezTo>
                <a:cubicBezTo>
                  <a:pt x="140365" y="1864400"/>
                  <a:pt x="67610" y="1674071"/>
                  <a:pt x="30245" y="1481541"/>
                </a:cubicBezTo>
                <a:cubicBezTo>
                  <a:pt x="-8261" y="1283803"/>
                  <a:pt x="-9994" y="1090060"/>
                  <a:pt x="25021" y="905889"/>
                </a:cubicBezTo>
                <a:cubicBezTo>
                  <a:pt x="58043" y="732204"/>
                  <a:pt x="123071" y="578936"/>
                  <a:pt x="218217" y="450248"/>
                </a:cubicBezTo>
                <a:cubicBezTo>
                  <a:pt x="307436" y="329654"/>
                  <a:pt x="422987" y="230806"/>
                  <a:pt x="561607" y="156432"/>
                </a:cubicBezTo>
                <a:cubicBezTo>
                  <a:pt x="738731" y="61442"/>
                  <a:pt x="949631" y="9010"/>
                  <a:pt x="1177679" y="1063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127" name="Freeform: Shape 412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V="1">
            <a:off x="6087359" y="357050"/>
            <a:ext cx="3172430" cy="2887139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102" name="Picture 6" descr="Kinh doanh nông sản trong bối cảnh hội nhập kinh tế quốc tế - Nghiên cứu  trường hợp cây điều ở Đông Nam Bộ - Cổng thông tin Khoa học và Công ngh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" r="13201" b="5"/>
          <a:stretch>
            <a:fillRect/>
          </a:stretch>
        </p:blipFill>
        <p:spPr bwMode="auto">
          <a:xfrm>
            <a:off x="6359783" y="579726"/>
            <a:ext cx="2603820" cy="2350093"/>
          </a:xfrm>
          <a:custGeom>
            <a:avLst/>
            <a:gdLst/>
            <a:ahLst/>
            <a:cxnLst/>
            <a:rect l="l" t="t" r="r" b="b"/>
            <a:pathLst>
              <a:path w="2442835" h="2236365">
                <a:moveTo>
                  <a:pt x="1178694" y="0"/>
                </a:moveTo>
                <a:cubicBezTo>
                  <a:pt x="1426542" y="0"/>
                  <a:pt x="1608393" y="124353"/>
                  <a:pt x="1857551" y="314024"/>
                </a:cubicBezTo>
                <a:cubicBezTo>
                  <a:pt x="1885386" y="335216"/>
                  <a:pt x="1913222" y="356156"/>
                  <a:pt x="1940168" y="376379"/>
                </a:cubicBezTo>
                <a:cubicBezTo>
                  <a:pt x="2086213" y="486125"/>
                  <a:pt x="2224133" y="589796"/>
                  <a:pt x="2315923" y="702353"/>
                </a:cubicBezTo>
                <a:cubicBezTo>
                  <a:pt x="2403676" y="809955"/>
                  <a:pt x="2442835" y="917915"/>
                  <a:pt x="2442835" y="1052431"/>
                </a:cubicBezTo>
                <a:cubicBezTo>
                  <a:pt x="2442835" y="1389589"/>
                  <a:pt x="2341663" y="1692735"/>
                  <a:pt x="2157925" y="1906050"/>
                </a:cubicBezTo>
                <a:cubicBezTo>
                  <a:pt x="2068023" y="2010385"/>
                  <a:pt x="1960192" y="2091482"/>
                  <a:pt x="1837422" y="2147045"/>
                </a:cubicBezTo>
                <a:cubicBezTo>
                  <a:pt x="1706420" y="2206285"/>
                  <a:pt x="1558592" y="2236365"/>
                  <a:pt x="1397973" y="2236365"/>
                </a:cubicBezTo>
                <a:cubicBezTo>
                  <a:pt x="1227656" y="2236365"/>
                  <a:pt x="1055033" y="2204038"/>
                  <a:pt x="885082" y="2140253"/>
                </a:cubicBezTo>
                <a:cubicBezTo>
                  <a:pt x="719588" y="2078255"/>
                  <a:pt x="562062" y="1986944"/>
                  <a:pt x="429436" y="1876226"/>
                </a:cubicBezTo>
                <a:cubicBezTo>
                  <a:pt x="294504" y="1763618"/>
                  <a:pt x="188455" y="1635487"/>
                  <a:pt x="114279" y="1495506"/>
                </a:cubicBezTo>
                <a:cubicBezTo>
                  <a:pt x="38477" y="1352411"/>
                  <a:pt x="0" y="1203340"/>
                  <a:pt x="0" y="1052431"/>
                </a:cubicBezTo>
                <a:cubicBezTo>
                  <a:pt x="0" y="900449"/>
                  <a:pt x="61386" y="811692"/>
                  <a:pt x="189137" y="641019"/>
                </a:cubicBezTo>
                <a:cubicBezTo>
                  <a:pt x="219961" y="599856"/>
                  <a:pt x="251833" y="557266"/>
                  <a:pt x="284438" y="510435"/>
                </a:cubicBezTo>
                <a:cubicBezTo>
                  <a:pt x="533598" y="152646"/>
                  <a:pt x="801051" y="0"/>
                  <a:pt x="117869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ây công nghiệp hàng năm là cây gì? Cây công nghiệp hàng năm ở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3" r="9555" b="-5"/>
          <a:stretch>
            <a:fillRect/>
          </a:stretch>
        </p:blipFill>
        <p:spPr bwMode="auto">
          <a:xfrm>
            <a:off x="6305271" y="3765168"/>
            <a:ext cx="2272677" cy="2404194"/>
          </a:xfrm>
          <a:custGeom>
            <a:avLst/>
            <a:gdLst/>
            <a:ahLst/>
            <a:cxnLst/>
            <a:rect l="l" t="t" r="r" b="b"/>
            <a:pathLst>
              <a:path w="2162369" h="2349722">
                <a:moveTo>
                  <a:pt x="1017608" y="0"/>
                </a:moveTo>
                <a:cubicBezTo>
                  <a:pt x="1343611" y="0"/>
                  <a:pt x="1636726" y="97316"/>
                  <a:pt x="1842983" y="274051"/>
                </a:cubicBezTo>
                <a:cubicBezTo>
                  <a:pt x="1943865" y="360525"/>
                  <a:pt x="2022280" y="464246"/>
                  <a:pt x="2076004" y="582337"/>
                </a:cubicBezTo>
                <a:cubicBezTo>
                  <a:pt x="2133284" y="708345"/>
                  <a:pt x="2162369" y="850538"/>
                  <a:pt x="2162369" y="1005035"/>
                </a:cubicBezTo>
                <a:cubicBezTo>
                  <a:pt x="2162369" y="1168860"/>
                  <a:pt x="2131110" y="1334903"/>
                  <a:pt x="2069437" y="1498376"/>
                </a:cubicBezTo>
                <a:cubicBezTo>
                  <a:pt x="2009489" y="1657562"/>
                  <a:pt x="1921200" y="1809084"/>
                  <a:pt x="1814146" y="1936654"/>
                </a:cubicBezTo>
                <a:cubicBezTo>
                  <a:pt x="1705264" y="2066444"/>
                  <a:pt x="1581372" y="2168450"/>
                  <a:pt x="1446023" y="2239799"/>
                </a:cubicBezTo>
                <a:cubicBezTo>
                  <a:pt x="1307663" y="2312711"/>
                  <a:pt x="1163523" y="2349722"/>
                  <a:pt x="1017608" y="2349722"/>
                </a:cubicBezTo>
                <a:cubicBezTo>
                  <a:pt x="870655" y="2349722"/>
                  <a:pt x="784834" y="2290675"/>
                  <a:pt x="619809" y="2167794"/>
                </a:cubicBezTo>
                <a:cubicBezTo>
                  <a:pt x="580008" y="2138146"/>
                  <a:pt x="538826" y="2107488"/>
                  <a:pt x="493546" y="2076126"/>
                </a:cubicBezTo>
                <a:cubicBezTo>
                  <a:pt x="147595" y="1836463"/>
                  <a:pt x="0" y="1579204"/>
                  <a:pt x="0" y="1215956"/>
                </a:cubicBezTo>
                <a:cubicBezTo>
                  <a:pt x="0" y="977555"/>
                  <a:pt x="120238" y="802636"/>
                  <a:pt x="303632" y="562975"/>
                </a:cubicBezTo>
                <a:cubicBezTo>
                  <a:pt x="324124" y="536201"/>
                  <a:pt x="344370" y="509426"/>
                  <a:pt x="363924" y="483507"/>
                </a:cubicBezTo>
                <a:cubicBezTo>
                  <a:pt x="470040" y="343029"/>
                  <a:pt x="570281" y="210366"/>
                  <a:pt x="679113" y="122074"/>
                </a:cubicBezTo>
                <a:cubicBezTo>
                  <a:pt x="783155" y="37666"/>
                  <a:pt x="887542" y="0"/>
                  <a:pt x="101760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ác cảng biển ở Việt Nam lớn hiện nay (Mới) - Ego Expr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4" r="4525" b="-1"/>
          <a:stretch>
            <a:fillRect/>
          </a:stretch>
        </p:blipFill>
        <p:spPr bwMode="auto">
          <a:xfrm>
            <a:off x="9237306" y="2600139"/>
            <a:ext cx="2075470" cy="2331477"/>
          </a:xfrm>
          <a:custGeom>
            <a:avLst/>
            <a:gdLst/>
            <a:ahLst/>
            <a:cxnLst/>
            <a:rect l="l" t="t" r="r" b="b"/>
            <a:pathLst>
              <a:path w="2032624" h="2270234">
                <a:moveTo>
                  <a:pt x="1042023" y="1394"/>
                </a:moveTo>
                <a:cubicBezTo>
                  <a:pt x="1116189" y="4748"/>
                  <a:pt x="1192106" y="14167"/>
                  <a:pt x="1268930" y="29755"/>
                </a:cubicBezTo>
                <a:cubicBezTo>
                  <a:pt x="1391535" y="54633"/>
                  <a:pt x="1483561" y="110372"/>
                  <a:pt x="1567353" y="210433"/>
                </a:cubicBezTo>
                <a:cubicBezTo>
                  <a:pt x="1655005" y="315100"/>
                  <a:pt x="1727050" y="460263"/>
                  <a:pt x="1803312" y="613972"/>
                </a:cubicBezTo>
                <a:cubicBezTo>
                  <a:pt x="1817359" y="642327"/>
                  <a:pt x="1831914" y="671628"/>
                  <a:pt x="1846700" y="700973"/>
                </a:cubicBezTo>
                <a:cubicBezTo>
                  <a:pt x="1979027" y="963656"/>
                  <a:pt x="2062774" y="1152776"/>
                  <a:pt x="2022440" y="1379185"/>
                </a:cubicBezTo>
                <a:cubicBezTo>
                  <a:pt x="1960984" y="1724161"/>
                  <a:pt x="1778332" y="1940248"/>
                  <a:pt x="1411680" y="2101685"/>
                </a:cubicBezTo>
                <a:cubicBezTo>
                  <a:pt x="1363691" y="2122808"/>
                  <a:pt x="1319685" y="2144048"/>
                  <a:pt x="1277151" y="2164592"/>
                </a:cubicBezTo>
                <a:cubicBezTo>
                  <a:pt x="1100803" y="2249728"/>
                  <a:pt x="1009916" y="2289389"/>
                  <a:pt x="871393" y="2261281"/>
                </a:cubicBezTo>
                <a:cubicBezTo>
                  <a:pt x="733849" y="2233372"/>
                  <a:pt x="604240" y="2170653"/>
                  <a:pt x="486153" y="2074943"/>
                </a:cubicBezTo>
                <a:cubicBezTo>
                  <a:pt x="370639" y="1981296"/>
                  <a:pt x="271112" y="1860724"/>
                  <a:pt x="190435" y="1716637"/>
                </a:cubicBezTo>
                <a:cubicBezTo>
                  <a:pt x="111106" y="1575007"/>
                  <a:pt x="53516" y="1414221"/>
                  <a:pt x="23940" y="1251577"/>
                </a:cubicBezTo>
                <a:cubicBezTo>
                  <a:pt x="-6539" y="1084530"/>
                  <a:pt x="-7912" y="920860"/>
                  <a:pt x="19805" y="765277"/>
                </a:cubicBezTo>
                <a:cubicBezTo>
                  <a:pt x="45944" y="618551"/>
                  <a:pt x="97417" y="489074"/>
                  <a:pt x="172729" y="380360"/>
                </a:cubicBezTo>
                <a:cubicBezTo>
                  <a:pt x="243351" y="278485"/>
                  <a:pt x="334814" y="194980"/>
                  <a:pt x="444540" y="132150"/>
                </a:cubicBezTo>
                <a:cubicBezTo>
                  <a:pt x="612784" y="35855"/>
                  <a:pt x="819525" y="-8668"/>
                  <a:pt x="1042023" y="139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988884"/>
            <a:ext cx="2251037" cy="5285884"/>
          </a:xfr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hlinkClick r:id="rId1" action="ppaction://hlinksldjump"/>
          </p:cNvPr>
          <p:cNvSpPr txBox="1"/>
          <p:nvPr/>
        </p:nvSpPr>
        <p:spPr>
          <a:xfrm>
            <a:off x="0" y="59367"/>
            <a:ext cx="470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C00000"/>
                </a:solidFill>
                <a:latin typeface="#9Slide07 Stormtrooper" panose="020B0500000000000000" pitchFamily="34" charset="0"/>
                <a:cs typeface="#9Slide05 Pattaya" panose="00000500000000000000" pitchFamily="2" charset="-34"/>
              </a:rPr>
              <a:t>Siêu trí nhớ</a:t>
            </a:r>
            <a:endParaRPr lang="en-US" sz="3600" dirty="0">
              <a:solidFill>
                <a:srgbClr val="0070C0"/>
              </a:solidFill>
              <a:latin typeface="#9Slide06 Netmuc KT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3486" y="599183"/>
            <a:ext cx="11837567" cy="6165827"/>
          </a:xfrm>
          <a:custGeom>
            <a:avLst/>
            <a:gdLst>
              <a:gd name="connsiteX0" fmla="*/ 0 w 11837567"/>
              <a:gd name="connsiteY0" fmla="*/ 0 h 6165827"/>
              <a:gd name="connsiteX1" fmla="*/ 710254 w 11837567"/>
              <a:gd name="connsiteY1" fmla="*/ 0 h 6165827"/>
              <a:gd name="connsiteX2" fmla="*/ 1183757 w 11837567"/>
              <a:gd name="connsiteY2" fmla="*/ 0 h 6165827"/>
              <a:gd name="connsiteX3" fmla="*/ 2012386 w 11837567"/>
              <a:gd name="connsiteY3" fmla="*/ 0 h 6165827"/>
              <a:gd name="connsiteX4" fmla="*/ 2722640 w 11837567"/>
              <a:gd name="connsiteY4" fmla="*/ 0 h 6165827"/>
              <a:gd name="connsiteX5" fmla="*/ 2959392 w 11837567"/>
              <a:gd name="connsiteY5" fmla="*/ 0 h 6165827"/>
              <a:gd name="connsiteX6" fmla="*/ 3314519 w 11837567"/>
              <a:gd name="connsiteY6" fmla="*/ 0 h 6165827"/>
              <a:gd name="connsiteX7" fmla="*/ 3788021 w 11837567"/>
              <a:gd name="connsiteY7" fmla="*/ 0 h 6165827"/>
              <a:gd name="connsiteX8" fmla="*/ 4498275 w 11837567"/>
              <a:gd name="connsiteY8" fmla="*/ 0 h 6165827"/>
              <a:gd name="connsiteX9" fmla="*/ 4735027 w 11837567"/>
              <a:gd name="connsiteY9" fmla="*/ 0 h 6165827"/>
              <a:gd name="connsiteX10" fmla="*/ 5326905 w 11837567"/>
              <a:gd name="connsiteY10" fmla="*/ 0 h 6165827"/>
              <a:gd name="connsiteX11" fmla="*/ 5800408 w 11837567"/>
              <a:gd name="connsiteY11" fmla="*/ 0 h 6165827"/>
              <a:gd name="connsiteX12" fmla="*/ 6273911 w 11837567"/>
              <a:gd name="connsiteY12" fmla="*/ 0 h 6165827"/>
              <a:gd name="connsiteX13" fmla="*/ 7102540 w 11837567"/>
              <a:gd name="connsiteY13" fmla="*/ 0 h 6165827"/>
              <a:gd name="connsiteX14" fmla="*/ 7812794 w 11837567"/>
              <a:gd name="connsiteY14" fmla="*/ 0 h 6165827"/>
              <a:gd name="connsiteX15" fmla="*/ 8641424 w 11837567"/>
              <a:gd name="connsiteY15" fmla="*/ 0 h 6165827"/>
              <a:gd name="connsiteX16" fmla="*/ 9351678 w 11837567"/>
              <a:gd name="connsiteY16" fmla="*/ 0 h 6165827"/>
              <a:gd name="connsiteX17" fmla="*/ 9588429 w 11837567"/>
              <a:gd name="connsiteY17" fmla="*/ 0 h 6165827"/>
              <a:gd name="connsiteX18" fmla="*/ 10180308 w 11837567"/>
              <a:gd name="connsiteY18" fmla="*/ 0 h 6165827"/>
              <a:gd name="connsiteX19" fmla="*/ 10653810 w 11837567"/>
              <a:gd name="connsiteY19" fmla="*/ 0 h 6165827"/>
              <a:gd name="connsiteX20" fmla="*/ 11245689 w 11837567"/>
              <a:gd name="connsiteY20" fmla="*/ 0 h 6165827"/>
              <a:gd name="connsiteX21" fmla="*/ 11837567 w 11837567"/>
              <a:gd name="connsiteY21" fmla="*/ 0 h 6165827"/>
              <a:gd name="connsiteX22" fmla="*/ 11837567 w 11837567"/>
              <a:gd name="connsiteY22" fmla="*/ 683846 h 6165827"/>
              <a:gd name="connsiteX23" fmla="*/ 11837567 w 11837567"/>
              <a:gd name="connsiteY23" fmla="*/ 1244376 h 6165827"/>
              <a:gd name="connsiteX24" fmla="*/ 11837567 w 11837567"/>
              <a:gd name="connsiteY24" fmla="*/ 1681589 h 6165827"/>
              <a:gd name="connsiteX25" fmla="*/ 11837567 w 11837567"/>
              <a:gd name="connsiteY25" fmla="*/ 2242119 h 6165827"/>
              <a:gd name="connsiteX26" fmla="*/ 11837567 w 11837567"/>
              <a:gd name="connsiteY26" fmla="*/ 2802649 h 6165827"/>
              <a:gd name="connsiteX27" fmla="*/ 11837567 w 11837567"/>
              <a:gd name="connsiteY27" fmla="*/ 3178204 h 6165827"/>
              <a:gd name="connsiteX28" fmla="*/ 11837567 w 11837567"/>
              <a:gd name="connsiteY28" fmla="*/ 3615417 h 6165827"/>
              <a:gd name="connsiteX29" fmla="*/ 11837567 w 11837567"/>
              <a:gd name="connsiteY29" fmla="*/ 3990972 h 6165827"/>
              <a:gd name="connsiteX30" fmla="*/ 11837567 w 11837567"/>
              <a:gd name="connsiteY30" fmla="*/ 4366527 h 6165827"/>
              <a:gd name="connsiteX31" fmla="*/ 11837567 w 11837567"/>
              <a:gd name="connsiteY31" fmla="*/ 4927056 h 6165827"/>
              <a:gd name="connsiteX32" fmla="*/ 11837567 w 11837567"/>
              <a:gd name="connsiteY32" fmla="*/ 5549244 h 6165827"/>
              <a:gd name="connsiteX33" fmla="*/ 11837567 w 11837567"/>
              <a:gd name="connsiteY33" fmla="*/ 6165827 h 6165827"/>
              <a:gd name="connsiteX34" fmla="*/ 11364064 w 11837567"/>
              <a:gd name="connsiteY34" fmla="*/ 6165827 h 6165827"/>
              <a:gd name="connsiteX35" fmla="*/ 10772186 w 11837567"/>
              <a:gd name="connsiteY35" fmla="*/ 6165827 h 6165827"/>
              <a:gd name="connsiteX36" fmla="*/ 10180308 w 11837567"/>
              <a:gd name="connsiteY36" fmla="*/ 6165827 h 6165827"/>
              <a:gd name="connsiteX37" fmla="*/ 9825181 w 11837567"/>
              <a:gd name="connsiteY37" fmla="*/ 6165827 h 6165827"/>
              <a:gd name="connsiteX38" fmla="*/ 9470054 w 11837567"/>
              <a:gd name="connsiteY38" fmla="*/ 6165827 h 6165827"/>
              <a:gd name="connsiteX39" fmla="*/ 8878175 w 11837567"/>
              <a:gd name="connsiteY39" fmla="*/ 6165827 h 6165827"/>
              <a:gd name="connsiteX40" fmla="*/ 8049546 w 11837567"/>
              <a:gd name="connsiteY40" fmla="*/ 6165827 h 6165827"/>
              <a:gd name="connsiteX41" fmla="*/ 7457667 w 11837567"/>
              <a:gd name="connsiteY41" fmla="*/ 6165827 h 6165827"/>
              <a:gd name="connsiteX42" fmla="*/ 6747413 w 11837567"/>
              <a:gd name="connsiteY42" fmla="*/ 6165827 h 6165827"/>
              <a:gd name="connsiteX43" fmla="*/ 6037159 w 11837567"/>
              <a:gd name="connsiteY43" fmla="*/ 6165827 h 6165827"/>
              <a:gd name="connsiteX44" fmla="*/ 5800408 w 11837567"/>
              <a:gd name="connsiteY44" fmla="*/ 6165827 h 6165827"/>
              <a:gd name="connsiteX45" fmla="*/ 5090154 w 11837567"/>
              <a:gd name="connsiteY45" fmla="*/ 6165827 h 6165827"/>
              <a:gd name="connsiteX46" fmla="*/ 4735027 w 11837567"/>
              <a:gd name="connsiteY46" fmla="*/ 6165827 h 6165827"/>
              <a:gd name="connsiteX47" fmla="*/ 4143148 w 11837567"/>
              <a:gd name="connsiteY47" fmla="*/ 6165827 h 6165827"/>
              <a:gd name="connsiteX48" fmla="*/ 3669646 w 11837567"/>
              <a:gd name="connsiteY48" fmla="*/ 6165827 h 6165827"/>
              <a:gd name="connsiteX49" fmla="*/ 3314519 w 11837567"/>
              <a:gd name="connsiteY49" fmla="*/ 6165827 h 6165827"/>
              <a:gd name="connsiteX50" fmla="*/ 3077767 w 11837567"/>
              <a:gd name="connsiteY50" fmla="*/ 6165827 h 6165827"/>
              <a:gd name="connsiteX51" fmla="*/ 2722640 w 11837567"/>
              <a:gd name="connsiteY51" fmla="*/ 6165827 h 6165827"/>
              <a:gd name="connsiteX52" fmla="*/ 2485889 w 11837567"/>
              <a:gd name="connsiteY52" fmla="*/ 6165827 h 6165827"/>
              <a:gd name="connsiteX53" fmla="*/ 2012386 w 11837567"/>
              <a:gd name="connsiteY53" fmla="*/ 6165827 h 6165827"/>
              <a:gd name="connsiteX54" fmla="*/ 1420508 w 11837567"/>
              <a:gd name="connsiteY54" fmla="*/ 6165827 h 6165827"/>
              <a:gd name="connsiteX55" fmla="*/ 1065381 w 11837567"/>
              <a:gd name="connsiteY55" fmla="*/ 6165827 h 6165827"/>
              <a:gd name="connsiteX56" fmla="*/ 828630 w 11837567"/>
              <a:gd name="connsiteY56" fmla="*/ 6165827 h 6165827"/>
              <a:gd name="connsiteX57" fmla="*/ 0 w 11837567"/>
              <a:gd name="connsiteY57" fmla="*/ 6165827 h 6165827"/>
              <a:gd name="connsiteX58" fmla="*/ 0 w 11837567"/>
              <a:gd name="connsiteY58" fmla="*/ 5728614 h 6165827"/>
              <a:gd name="connsiteX59" fmla="*/ 0 w 11837567"/>
              <a:gd name="connsiteY59" fmla="*/ 5353059 h 6165827"/>
              <a:gd name="connsiteX60" fmla="*/ 0 w 11837567"/>
              <a:gd name="connsiteY60" fmla="*/ 4730871 h 6165827"/>
              <a:gd name="connsiteX61" fmla="*/ 0 w 11837567"/>
              <a:gd name="connsiteY61" fmla="*/ 4108683 h 6165827"/>
              <a:gd name="connsiteX62" fmla="*/ 0 w 11837567"/>
              <a:gd name="connsiteY62" fmla="*/ 3733128 h 6165827"/>
              <a:gd name="connsiteX63" fmla="*/ 0 w 11837567"/>
              <a:gd name="connsiteY63" fmla="*/ 3110940 h 6165827"/>
              <a:gd name="connsiteX64" fmla="*/ 0 w 11837567"/>
              <a:gd name="connsiteY64" fmla="*/ 2612069 h 6165827"/>
              <a:gd name="connsiteX65" fmla="*/ 0 w 11837567"/>
              <a:gd name="connsiteY65" fmla="*/ 2236514 h 6165827"/>
              <a:gd name="connsiteX66" fmla="*/ 0 w 11837567"/>
              <a:gd name="connsiteY66" fmla="*/ 1675984 h 6165827"/>
              <a:gd name="connsiteX67" fmla="*/ 0 w 11837567"/>
              <a:gd name="connsiteY67" fmla="*/ 1177112 h 6165827"/>
              <a:gd name="connsiteX68" fmla="*/ 0 w 11837567"/>
              <a:gd name="connsiteY68" fmla="*/ 739899 h 6165827"/>
              <a:gd name="connsiteX69" fmla="*/ 0 w 11837567"/>
              <a:gd name="connsiteY69" fmla="*/ 0 h 616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1837567" h="6165827" fill="none" extrusionOk="0">
                <a:moveTo>
                  <a:pt x="0" y="0"/>
                </a:moveTo>
                <a:cubicBezTo>
                  <a:pt x="254236" y="-32102"/>
                  <a:pt x="492758" y="5351"/>
                  <a:pt x="710254" y="0"/>
                </a:cubicBezTo>
                <a:cubicBezTo>
                  <a:pt x="927750" y="-5351"/>
                  <a:pt x="1084689" y="6977"/>
                  <a:pt x="1183757" y="0"/>
                </a:cubicBezTo>
                <a:cubicBezTo>
                  <a:pt x="1282825" y="-6977"/>
                  <a:pt x="1779460" y="39657"/>
                  <a:pt x="2012386" y="0"/>
                </a:cubicBezTo>
                <a:cubicBezTo>
                  <a:pt x="2245312" y="-39657"/>
                  <a:pt x="2437196" y="19730"/>
                  <a:pt x="2722640" y="0"/>
                </a:cubicBezTo>
                <a:cubicBezTo>
                  <a:pt x="3008084" y="-19730"/>
                  <a:pt x="2854706" y="14759"/>
                  <a:pt x="2959392" y="0"/>
                </a:cubicBezTo>
                <a:cubicBezTo>
                  <a:pt x="3064078" y="-14759"/>
                  <a:pt x="3187094" y="31082"/>
                  <a:pt x="3314519" y="0"/>
                </a:cubicBezTo>
                <a:cubicBezTo>
                  <a:pt x="3441944" y="-31082"/>
                  <a:pt x="3674431" y="34915"/>
                  <a:pt x="3788021" y="0"/>
                </a:cubicBezTo>
                <a:cubicBezTo>
                  <a:pt x="3901611" y="-34915"/>
                  <a:pt x="4151433" y="8409"/>
                  <a:pt x="4498275" y="0"/>
                </a:cubicBezTo>
                <a:cubicBezTo>
                  <a:pt x="4845117" y="-8409"/>
                  <a:pt x="4647350" y="3345"/>
                  <a:pt x="4735027" y="0"/>
                </a:cubicBezTo>
                <a:cubicBezTo>
                  <a:pt x="4822704" y="-3345"/>
                  <a:pt x="5142118" y="44255"/>
                  <a:pt x="5326905" y="0"/>
                </a:cubicBezTo>
                <a:cubicBezTo>
                  <a:pt x="5511692" y="-44255"/>
                  <a:pt x="5692446" y="54636"/>
                  <a:pt x="5800408" y="0"/>
                </a:cubicBezTo>
                <a:cubicBezTo>
                  <a:pt x="5908370" y="-54636"/>
                  <a:pt x="6073807" y="9550"/>
                  <a:pt x="6273911" y="0"/>
                </a:cubicBezTo>
                <a:cubicBezTo>
                  <a:pt x="6474015" y="-9550"/>
                  <a:pt x="6851226" y="46514"/>
                  <a:pt x="7102540" y="0"/>
                </a:cubicBezTo>
                <a:cubicBezTo>
                  <a:pt x="7353854" y="-46514"/>
                  <a:pt x="7495785" y="18124"/>
                  <a:pt x="7812794" y="0"/>
                </a:cubicBezTo>
                <a:cubicBezTo>
                  <a:pt x="8129803" y="-18124"/>
                  <a:pt x="8343795" y="19442"/>
                  <a:pt x="8641424" y="0"/>
                </a:cubicBezTo>
                <a:cubicBezTo>
                  <a:pt x="8939053" y="-19442"/>
                  <a:pt x="9065993" y="64741"/>
                  <a:pt x="9351678" y="0"/>
                </a:cubicBezTo>
                <a:cubicBezTo>
                  <a:pt x="9637363" y="-64741"/>
                  <a:pt x="9506691" y="409"/>
                  <a:pt x="9588429" y="0"/>
                </a:cubicBezTo>
                <a:cubicBezTo>
                  <a:pt x="9670167" y="-409"/>
                  <a:pt x="10034282" y="41183"/>
                  <a:pt x="10180308" y="0"/>
                </a:cubicBezTo>
                <a:cubicBezTo>
                  <a:pt x="10326334" y="-41183"/>
                  <a:pt x="10506683" y="8345"/>
                  <a:pt x="10653810" y="0"/>
                </a:cubicBezTo>
                <a:cubicBezTo>
                  <a:pt x="10800937" y="-8345"/>
                  <a:pt x="11083899" y="83"/>
                  <a:pt x="11245689" y="0"/>
                </a:cubicBezTo>
                <a:cubicBezTo>
                  <a:pt x="11407479" y="-83"/>
                  <a:pt x="11681228" y="37971"/>
                  <a:pt x="11837567" y="0"/>
                </a:cubicBezTo>
                <a:cubicBezTo>
                  <a:pt x="11859504" y="189328"/>
                  <a:pt x="11799421" y="435229"/>
                  <a:pt x="11837567" y="683846"/>
                </a:cubicBezTo>
                <a:cubicBezTo>
                  <a:pt x="11875713" y="932463"/>
                  <a:pt x="11799148" y="1012314"/>
                  <a:pt x="11837567" y="1244376"/>
                </a:cubicBezTo>
                <a:cubicBezTo>
                  <a:pt x="11875986" y="1476438"/>
                  <a:pt x="11814711" y="1494963"/>
                  <a:pt x="11837567" y="1681589"/>
                </a:cubicBezTo>
                <a:cubicBezTo>
                  <a:pt x="11860423" y="1868215"/>
                  <a:pt x="11771740" y="2049462"/>
                  <a:pt x="11837567" y="2242119"/>
                </a:cubicBezTo>
                <a:cubicBezTo>
                  <a:pt x="11903394" y="2434776"/>
                  <a:pt x="11772266" y="2685764"/>
                  <a:pt x="11837567" y="2802649"/>
                </a:cubicBezTo>
                <a:cubicBezTo>
                  <a:pt x="11902868" y="2919534"/>
                  <a:pt x="11797877" y="3058193"/>
                  <a:pt x="11837567" y="3178204"/>
                </a:cubicBezTo>
                <a:cubicBezTo>
                  <a:pt x="11877257" y="3298215"/>
                  <a:pt x="11812716" y="3507400"/>
                  <a:pt x="11837567" y="3615417"/>
                </a:cubicBezTo>
                <a:cubicBezTo>
                  <a:pt x="11862418" y="3723434"/>
                  <a:pt x="11820490" y="3869447"/>
                  <a:pt x="11837567" y="3990972"/>
                </a:cubicBezTo>
                <a:cubicBezTo>
                  <a:pt x="11854644" y="4112497"/>
                  <a:pt x="11823093" y="4187730"/>
                  <a:pt x="11837567" y="4366527"/>
                </a:cubicBezTo>
                <a:cubicBezTo>
                  <a:pt x="11852041" y="4545325"/>
                  <a:pt x="11827999" y="4788035"/>
                  <a:pt x="11837567" y="4927056"/>
                </a:cubicBezTo>
                <a:cubicBezTo>
                  <a:pt x="11847135" y="5066077"/>
                  <a:pt x="11823194" y="5364066"/>
                  <a:pt x="11837567" y="5549244"/>
                </a:cubicBezTo>
                <a:cubicBezTo>
                  <a:pt x="11851940" y="5734422"/>
                  <a:pt x="11793358" y="5953462"/>
                  <a:pt x="11837567" y="6165827"/>
                </a:cubicBezTo>
                <a:cubicBezTo>
                  <a:pt x="11676420" y="6200179"/>
                  <a:pt x="11564221" y="6133966"/>
                  <a:pt x="11364064" y="6165827"/>
                </a:cubicBezTo>
                <a:cubicBezTo>
                  <a:pt x="11163907" y="6197688"/>
                  <a:pt x="10934888" y="6112911"/>
                  <a:pt x="10772186" y="6165827"/>
                </a:cubicBezTo>
                <a:cubicBezTo>
                  <a:pt x="10609484" y="6218743"/>
                  <a:pt x="10435340" y="6114502"/>
                  <a:pt x="10180308" y="6165827"/>
                </a:cubicBezTo>
                <a:cubicBezTo>
                  <a:pt x="9925276" y="6217152"/>
                  <a:pt x="9974624" y="6163297"/>
                  <a:pt x="9825181" y="6165827"/>
                </a:cubicBezTo>
                <a:cubicBezTo>
                  <a:pt x="9675738" y="6168357"/>
                  <a:pt x="9552722" y="6151187"/>
                  <a:pt x="9470054" y="6165827"/>
                </a:cubicBezTo>
                <a:cubicBezTo>
                  <a:pt x="9387386" y="6180467"/>
                  <a:pt x="9163938" y="6145664"/>
                  <a:pt x="8878175" y="6165827"/>
                </a:cubicBezTo>
                <a:cubicBezTo>
                  <a:pt x="8592412" y="6185990"/>
                  <a:pt x="8430212" y="6081385"/>
                  <a:pt x="8049546" y="6165827"/>
                </a:cubicBezTo>
                <a:cubicBezTo>
                  <a:pt x="7668880" y="6250269"/>
                  <a:pt x="7633783" y="6165634"/>
                  <a:pt x="7457667" y="6165827"/>
                </a:cubicBezTo>
                <a:cubicBezTo>
                  <a:pt x="7281551" y="6166020"/>
                  <a:pt x="7054958" y="6127017"/>
                  <a:pt x="6747413" y="6165827"/>
                </a:cubicBezTo>
                <a:cubicBezTo>
                  <a:pt x="6439868" y="6204637"/>
                  <a:pt x="6343100" y="6160090"/>
                  <a:pt x="6037159" y="6165827"/>
                </a:cubicBezTo>
                <a:cubicBezTo>
                  <a:pt x="5731218" y="6171564"/>
                  <a:pt x="5848798" y="6149480"/>
                  <a:pt x="5800408" y="6165827"/>
                </a:cubicBezTo>
                <a:cubicBezTo>
                  <a:pt x="5752018" y="6182174"/>
                  <a:pt x="5425282" y="6084308"/>
                  <a:pt x="5090154" y="6165827"/>
                </a:cubicBezTo>
                <a:cubicBezTo>
                  <a:pt x="4755026" y="6247346"/>
                  <a:pt x="4877931" y="6124622"/>
                  <a:pt x="4735027" y="6165827"/>
                </a:cubicBezTo>
                <a:cubicBezTo>
                  <a:pt x="4592123" y="6207032"/>
                  <a:pt x="4344059" y="6130705"/>
                  <a:pt x="4143148" y="6165827"/>
                </a:cubicBezTo>
                <a:cubicBezTo>
                  <a:pt x="3942237" y="6200949"/>
                  <a:pt x="3816050" y="6147334"/>
                  <a:pt x="3669646" y="6165827"/>
                </a:cubicBezTo>
                <a:cubicBezTo>
                  <a:pt x="3523242" y="6184320"/>
                  <a:pt x="3395906" y="6124058"/>
                  <a:pt x="3314519" y="6165827"/>
                </a:cubicBezTo>
                <a:cubicBezTo>
                  <a:pt x="3233132" y="6207596"/>
                  <a:pt x="3153439" y="6146483"/>
                  <a:pt x="3077767" y="6165827"/>
                </a:cubicBezTo>
                <a:cubicBezTo>
                  <a:pt x="3002095" y="6185171"/>
                  <a:pt x="2851144" y="6161939"/>
                  <a:pt x="2722640" y="6165827"/>
                </a:cubicBezTo>
                <a:cubicBezTo>
                  <a:pt x="2594136" y="6169715"/>
                  <a:pt x="2568350" y="6155259"/>
                  <a:pt x="2485889" y="6165827"/>
                </a:cubicBezTo>
                <a:cubicBezTo>
                  <a:pt x="2403428" y="6176395"/>
                  <a:pt x="2163699" y="6118557"/>
                  <a:pt x="2012386" y="6165827"/>
                </a:cubicBezTo>
                <a:cubicBezTo>
                  <a:pt x="1861073" y="6213097"/>
                  <a:pt x="1590350" y="6141835"/>
                  <a:pt x="1420508" y="6165827"/>
                </a:cubicBezTo>
                <a:cubicBezTo>
                  <a:pt x="1250666" y="6189819"/>
                  <a:pt x="1211035" y="6146497"/>
                  <a:pt x="1065381" y="6165827"/>
                </a:cubicBezTo>
                <a:cubicBezTo>
                  <a:pt x="919727" y="6185157"/>
                  <a:pt x="918228" y="6142977"/>
                  <a:pt x="828630" y="6165827"/>
                </a:cubicBezTo>
                <a:cubicBezTo>
                  <a:pt x="739032" y="6188677"/>
                  <a:pt x="249823" y="6073901"/>
                  <a:pt x="0" y="6165827"/>
                </a:cubicBezTo>
                <a:cubicBezTo>
                  <a:pt x="-2442" y="6038003"/>
                  <a:pt x="4344" y="5877883"/>
                  <a:pt x="0" y="5728614"/>
                </a:cubicBezTo>
                <a:cubicBezTo>
                  <a:pt x="-4344" y="5579345"/>
                  <a:pt x="29884" y="5498188"/>
                  <a:pt x="0" y="5353059"/>
                </a:cubicBezTo>
                <a:cubicBezTo>
                  <a:pt x="-29884" y="5207930"/>
                  <a:pt x="38684" y="4890954"/>
                  <a:pt x="0" y="4730871"/>
                </a:cubicBezTo>
                <a:cubicBezTo>
                  <a:pt x="-38684" y="4570788"/>
                  <a:pt x="26275" y="4379173"/>
                  <a:pt x="0" y="4108683"/>
                </a:cubicBezTo>
                <a:cubicBezTo>
                  <a:pt x="-26275" y="3838193"/>
                  <a:pt x="8859" y="3819152"/>
                  <a:pt x="0" y="3733128"/>
                </a:cubicBezTo>
                <a:cubicBezTo>
                  <a:pt x="-8859" y="3647105"/>
                  <a:pt x="34999" y="3372586"/>
                  <a:pt x="0" y="3110940"/>
                </a:cubicBezTo>
                <a:cubicBezTo>
                  <a:pt x="-34999" y="2849294"/>
                  <a:pt x="55511" y="2769156"/>
                  <a:pt x="0" y="2612069"/>
                </a:cubicBezTo>
                <a:cubicBezTo>
                  <a:pt x="-55511" y="2454982"/>
                  <a:pt x="23906" y="2422772"/>
                  <a:pt x="0" y="2236514"/>
                </a:cubicBezTo>
                <a:cubicBezTo>
                  <a:pt x="-23906" y="2050256"/>
                  <a:pt x="30461" y="1810389"/>
                  <a:pt x="0" y="1675984"/>
                </a:cubicBezTo>
                <a:cubicBezTo>
                  <a:pt x="-30461" y="1541579"/>
                  <a:pt x="25172" y="1347444"/>
                  <a:pt x="0" y="1177112"/>
                </a:cubicBezTo>
                <a:cubicBezTo>
                  <a:pt x="-25172" y="1006780"/>
                  <a:pt x="19640" y="892997"/>
                  <a:pt x="0" y="739899"/>
                </a:cubicBezTo>
                <a:cubicBezTo>
                  <a:pt x="-19640" y="586801"/>
                  <a:pt x="35098" y="292515"/>
                  <a:pt x="0" y="0"/>
                </a:cubicBezTo>
                <a:close/>
              </a:path>
              <a:path w="11837567" h="6165827" stroke="0" extrusionOk="0">
                <a:moveTo>
                  <a:pt x="0" y="0"/>
                </a:moveTo>
                <a:cubicBezTo>
                  <a:pt x="142607" y="-74992"/>
                  <a:pt x="501280" y="80001"/>
                  <a:pt x="710254" y="0"/>
                </a:cubicBezTo>
                <a:cubicBezTo>
                  <a:pt x="919228" y="-80001"/>
                  <a:pt x="934812" y="41041"/>
                  <a:pt x="1065381" y="0"/>
                </a:cubicBezTo>
                <a:cubicBezTo>
                  <a:pt x="1195950" y="-41041"/>
                  <a:pt x="1222889" y="25611"/>
                  <a:pt x="1302132" y="0"/>
                </a:cubicBezTo>
                <a:cubicBezTo>
                  <a:pt x="1381375" y="-25611"/>
                  <a:pt x="1488498" y="8314"/>
                  <a:pt x="1538884" y="0"/>
                </a:cubicBezTo>
                <a:cubicBezTo>
                  <a:pt x="1589270" y="-8314"/>
                  <a:pt x="1901973" y="5923"/>
                  <a:pt x="2249138" y="0"/>
                </a:cubicBezTo>
                <a:cubicBezTo>
                  <a:pt x="2596303" y="-5923"/>
                  <a:pt x="2479269" y="38831"/>
                  <a:pt x="2604265" y="0"/>
                </a:cubicBezTo>
                <a:cubicBezTo>
                  <a:pt x="2729261" y="-38831"/>
                  <a:pt x="2831601" y="11097"/>
                  <a:pt x="2959392" y="0"/>
                </a:cubicBezTo>
                <a:cubicBezTo>
                  <a:pt x="3087183" y="-11097"/>
                  <a:pt x="3398025" y="24688"/>
                  <a:pt x="3551270" y="0"/>
                </a:cubicBezTo>
                <a:cubicBezTo>
                  <a:pt x="3704515" y="-24688"/>
                  <a:pt x="3744447" y="1146"/>
                  <a:pt x="3906397" y="0"/>
                </a:cubicBezTo>
                <a:cubicBezTo>
                  <a:pt x="4068347" y="-1146"/>
                  <a:pt x="4186886" y="6983"/>
                  <a:pt x="4261524" y="0"/>
                </a:cubicBezTo>
                <a:cubicBezTo>
                  <a:pt x="4336162" y="-6983"/>
                  <a:pt x="4628127" y="52108"/>
                  <a:pt x="4735027" y="0"/>
                </a:cubicBezTo>
                <a:cubicBezTo>
                  <a:pt x="4841927" y="-52108"/>
                  <a:pt x="5141692" y="37329"/>
                  <a:pt x="5445281" y="0"/>
                </a:cubicBezTo>
                <a:cubicBezTo>
                  <a:pt x="5748870" y="-37329"/>
                  <a:pt x="5905249" y="7799"/>
                  <a:pt x="6037159" y="0"/>
                </a:cubicBezTo>
                <a:cubicBezTo>
                  <a:pt x="6169069" y="-7799"/>
                  <a:pt x="6424335" y="16153"/>
                  <a:pt x="6629038" y="0"/>
                </a:cubicBezTo>
                <a:cubicBezTo>
                  <a:pt x="6833741" y="-16153"/>
                  <a:pt x="7071073" y="66543"/>
                  <a:pt x="7339292" y="0"/>
                </a:cubicBezTo>
                <a:cubicBezTo>
                  <a:pt x="7607511" y="-66543"/>
                  <a:pt x="7622073" y="38442"/>
                  <a:pt x="7812794" y="0"/>
                </a:cubicBezTo>
                <a:cubicBezTo>
                  <a:pt x="8003515" y="-38442"/>
                  <a:pt x="8325478" y="55140"/>
                  <a:pt x="8523048" y="0"/>
                </a:cubicBezTo>
                <a:cubicBezTo>
                  <a:pt x="8720618" y="-55140"/>
                  <a:pt x="8890260" y="8453"/>
                  <a:pt x="9114927" y="0"/>
                </a:cubicBezTo>
                <a:cubicBezTo>
                  <a:pt x="9339594" y="-8453"/>
                  <a:pt x="9626234" y="58111"/>
                  <a:pt x="9943556" y="0"/>
                </a:cubicBezTo>
                <a:cubicBezTo>
                  <a:pt x="10260878" y="-58111"/>
                  <a:pt x="10262606" y="41845"/>
                  <a:pt x="10417059" y="0"/>
                </a:cubicBezTo>
                <a:cubicBezTo>
                  <a:pt x="10571512" y="-41845"/>
                  <a:pt x="10890590" y="37131"/>
                  <a:pt x="11245689" y="0"/>
                </a:cubicBezTo>
                <a:cubicBezTo>
                  <a:pt x="11600788" y="-37131"/>
                  <a:pt x="11634069" y="17978"/>
                  <a:pt x="11837567" y="0"/>
                </a:cubicBezTo>
                <a:cubicBezTo>
                  <a:pt x="11846424" y="173234"/>
                  <a:pt x="11832586" y="294930"/>
                  <a:pt x="11837567" y="498871"/>
                </a:cubicBezTo>
                <a:cubicBezTo>
                  <a:pt x="11842548" y="702812"/>
                  <a:pt x="11822054" y="731378"/>
                  <a:pt x="11837567" y="936085"/>
                </a:cubicBezTo>
                <a:cubicBezTo>
                  <a:pt x="11853080" y="1140792"/>
                  <a:pt x="11816882" y="1327162"/>
                  <a:pt x="11837567" y="1496614"/>
                </a:cubicBezTo>
                <a:cubicBezTo>
                  <a:pt x="11858252" y="1666066"/>
                  <a:pt x="11800463" y="1832225"/>
                  <a:pt x="11837567" y="1933828"/>
                </a:cubicBezTo>
                <a:cubicBezTo>
                  <a:pt x="11874671" y="2035431"/>
                  <a:pt x="11764766" y="2332679"/>
                  <a:pt x="11837567" y="2556016"/>
                </a:cubicBezTo>
                <a:cubicBezTo>
                  <a:pt x="11910368" y="2779353"/>
                  <a:pt x="11827579" y="2846463"/>
                  <a:pt x="11837567" y="2931570"/>
                </a:cubicBezTo>
                <a:cubicBezTo>
                  <a:pt x="11847555" y="3016677"/>
                  <a:pt x="11811980" y="3121403"/>
                  <a:pt x="11837567" y="3307125"/>
                </a:cubicBezTo>
                <a:cubicBezTo>
                  <a:pt x="11863154" y="3492848"/>
                  <a:pt x="11777244" y="3747000"/>
                  <a:pt x="11837567" y="3990972"/>
                </a:cubicBezTo>
                <a:cubicBezTo>
                  <a:pt x="11897890" y="4234944"/>
                  <a:pt x="11794885" y="4309433"/>
                  <a:pt x="11837567" y="4489843"/>
                </a:cubicBezTo>
                <a:cubicBezTo>
                  <a:pt x="11880249" y="4670253"/>
                  <a:pt x="11807607" y="4854806"/>
                  <a:pt x="11837567" y="4988715"/>
                </a:cubicBezTo>
                <a:cubicBezTo>
                  <a:pt x="11867527" y="5122624"/>
                  <a:pt x="11815905" y="5252615"/>
                  <a:pt x="11837567" y="5425928"/>
                </a:cubicBezTo>
                <a:cubicBezTo>
                  <a:pt x="11859229" y="5599241"/>
                  <a:pt x="11830873" y="5802804"/>
                  <a:pt x="11837567" y="6165827"/>
                </a:cubicBezTo>
                <a:cubicBezTo>
                  <a:pt x="11628993" y="6178003"/>
                  <a:pt x="11525396" y="6137974"/>
                  <a:pt x="11364064" y="6165827"/>
                </a:cubicBezTo>
                <a:cubicBezTo>
                  <a:pt x="11202732" y="6193680"/>
                  <a:pt x="11110602" y="6153108"/>
                  <a:pt x="10890562" y="6165827"/>
                </a:cubicBezTo>
                <a:cubicBezTo>
                  <a:pt x="10670522" y="6178546"/>
                  <a:pt x="10432082" y="6138144"/>
                  <a:pt x="10180308" y="6165827"/>
                </a:cubicBezTo>
                <a:cubicBezTo>
                  <a:pt x="9928534" y="6193510"/>
                  <a:pt x="10005794" y="6148867"/>
                  <a:pt x="9943556" y="6165827"/>
                </a:cubicBezTo>
                <a:cubicBezTo>
                  <a:pt x="9881318" y="6182787"/>
                  <a:pt x="9570784" y="6126754"/>
                  <a:pt x="9470054" y="6165827"/>
                </a:cubicBezTo>
                <a:cubicBezTo>
                  <a:pt x="9369324" y="6204900"/>
                  <a:pt x="9344301" y="6149313"/>
                  <a:pt x="9233302" y="6165827"/>
                </a:cubicBezTo>
                <a:cubicBezTo>
                  <a:pt x="9122303" y="6182341"/>
                  <a:pt x="8885077" y="6094831"/>
                  <a:pt x="8641424" y="6165827"/>
                </a:cubicBezTo>
                <a:cubicBezTo>
                  <a:pt x="8397771" y="6236823"/>
                  <a:pt x="8459728" y="6153010"/>
                  <a:pt x="8286297" y="6165827"/>
                </a:cubicBezTo>
                <a:cubicBezTo>
                  <a:pt x="8112866" y="6178644"/>
                  <a:pt x="7918917" y="6127687"/>
                  <a:pt x="7812794" y="6165827"/>
                </a:cubicBezTo>
                <a:cubicBezTo>
                  <a:pt x="7706671" y="6203967"/>
                  <a:pt x="7389689" y="6133513"/>
                  <a:pt x="6984165" y="6165827"/>
                </a:cubicBezTo>
                <a:cubicBezTo>
                  <a:pt x="6578641" y="6198141"/>
                  <a:pt x="6785238" y="6146103"/>
                  <a:pt x="6629038" y="6165827"/>
                </a:cubicBezTo>
                <a:cubicBezTo>
                  <a:pt x="6472838" y="6185551"/>
                  <a:pt x="6473078" y="6143991"/>
                  <a:pt x="6392286" y="6165827"/>
                </a:cubicBezTo>
                <a:cubicBezTo>
                  <a:pt x="6311494" y="6187663"/>
                  <a:pt x="5834868" y="6138421"/>
                  <a:pt x="5682032" y="6165827"/>
                </a:cubicBezTo>
                <a:cubicBezTo>
                  <a:pt x="5529196" y="6193233"/>
                  <a:pt x="5134997" y="6086566"/>
                  <a:pt x="4853402" y="6165827"/>
                </a:cubicBezTo>
                <a:cubicBezTo>
                  <a:pt x="4571807" y="6245088"/>
                  <a:pt x="4667674" y="6144347"/>
                  <a:pt x="4616651" y="6165827"/>
                </a:cubicBezTo>
                <a:cubicBezTo>
                  <a:pt x="4565628" y="6187307"/>
                  <a:pt x="4088116" y="6165801"/>
                  <a:pt x="3788021" y="6165827"/>
                </a:cubicBezTo>
                <a:cubicBezTo>
                  <a:pt x="3487926" y="6165853"/>
                  <a:pt x="3149549" y="6142123"/>
                  <a:pt x="2959392" y="6165827"/>
                </a:cubicBezTo>
                <a:cubicBezTo>
                  <a:pt x="2769235" y="6189531"/>
                  <a:pt x="2320152" y="6125649"/>
                  <a:pt x="2130762" y="6165827"/>
                </a:cubicBezTo>
                <a:cubicBezTo>
                  <a:pt x="1941372" y="6206005"/>
                  <a:pt x="1855940" y="6122361"/>
                  <a:pt x="1657259" y="6165827"/>
                </a:cubicBezTo>
                <a:cubicBezTo>
                  <a:pt x="1458578" y="6209293"/>
                  <a:pt x="1129059" y="6104130"/>
                  <a:pt x="828630" y="6165827"/>
                </a:cubicBezTo>
                <a:cubicBezTo>
                  <a:pt x="528201" y="6227524"/>
                  <a:pt x="279715" y="6081920"/>
                  <a:pt x="0" y="6165827"/>
                </a:cubicBezTo>
                <a:cubicBezTo>
                  <a:pt x="-22910" y="6015836"/>
                  <a:pt x="16165" y="5825028"/>
                  <a:pt x="0" y="5728614"/>
                </a:cubicBezTo>
                <a:cubicBezTo>
                  <a:pt x="-16165" y="5632200"/>
                  <a:pt x="3832" y="5184797"/>
                  <a:pt x="0" y="5044768"/>
                </a:cubicBezTo>
                <a:cubicBezTo>
                  <a:pt x="-3832" y="4904739"/>
                  <a:pt x="56946" y="4710039"/>
                  <a:pt x="0" y="4545896"/>
                </a:cubicBezTo>
                <a:cubicBezTo>
                  <a:pt x="-56946" y="4381753"/>
                  <a:pt x="36397" y="4270945"/>
                  <a:pt x="0" y="4170341"/>
                </a:cubicBezTo>
                <a:cubicBezTo>
                  <a:pt x="-36397" y="4069738"/>
                  <a:pt x="7327" y="3911310"/>
                  <a:pt x="0" y="3671470"/>
                </a:cubicBezTo>
                <a:cubicBezTo>
                  <a:pt x="-7327" y="3431630"/>
                  <a:pt x="60450" y="3244389"/>
                  <a:pt x="0" y="3110940"/>
                </a:cubicBezTo>
                <a:cubicBezTo>
                  <a:pt x="-60450" y="2977491"/>
                  <a:pt x="42852" y="2728728"/>
                  <a:pt x="0" y="2612069"/>
                </a:cubicBezTo>
                <a:cubicBezTo>
                  <a:pt x="-42852" y="2495410"/>
                  <a:pt x="45830" y="2309642"/>
                  <a:pt x="0" y="2051539"/>
                </a:cubicBezTo>
                <a:cubicBezTo>
                  <a:pt x="-45830" y="1793436"/>
                  <a:pt x="28233" y="1757080"/>
                  <a:pt x="0" y="1552667"/>
                </a:cubicBezTo>
                <a:cubicBezTo>
                  <a:pt x="-28233" y="1348254"/>
                  <a:pt x="16264" y="1249980"/>
                  <a:pt x="0" y="1053796"/>
                </a:cubicBezTo>
                <a:cubicBezTo>
                  <a:pt x="-16264" y="857612"/>
                  <a:pt x="6633" y="800614"/>
                  <a:pt x="0" y="678241"/>
                </a:cubicBezTo>
                <a:cubicBezTo>
                  <a:pt x="-6633" y="555869"/>
                  <a:pt x="27596" y="20983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11881" y="805897"/>
            <a:ext cx="11421596" cy="3046988"/>
          </a:xfrm>
          <a:prstGeom prst="rect">
            <a:avLst/>
          </a:prstGeom>
          <a:noFill/>
          <a:ln w="6350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#9Slide03 SFU Futura_12" panose="00000400000000000000" pitchFamily="2" charset="0"/>
              </a:rPr>
              <a:t>Đông Nam Bộ là vùng kinh tế phát triển bậc nhất nước ta.</a:t>
            </a:r>
            <a:endParaRPr lang="en-US" sz="3200">
              <a:solidFill>
                <a:srgbClr val="0070C0"/>
              </a:solidFill>
              <a:latin typeface="#9Slide03 SFU Futura_12" panose="00000400000000000000" pitchFamily="2" charset="0"/>
            </a:endParaRPr>
          </a:p>
          <a:p>
            <a:pPr algn="just"/>
            <a:r>
              <a:rPr lang="en-US" sz="3200">
                <a:solidFill>
                  <a:srgbClr val="0070C0"/>
                </a:solidFill>
                <a:latin typeface="#9Slide03 SFU Futura_12" panose="00000400000000000000" pitchFamily="2" charset="0"/>
              </a:rPr>
              <a:t>Năm 2021, GRDP của vùng chiếm khoảng </a:t>
            </a:r>
            <a:r>
              <a:rPr lang="en-US" sz="3200">
                <a:solidFill>
                  <a:srgbClr val="FF0000"/>
                </a:solidFill>
                <a:latin typeface="#9Slide03 SFU Futura_12" panose="00000400000000000000" pitchFamily="2" charset="0"/>
              </a:rPr>
              <a:t>30 </a:t>
            </a:r>
            <a:r>
              <a:rPr lang="vi-VN" sz="3200">
                <a:solidFill>
                  <a:srgbClr val="FF0000"/>
                </a:solidFill>
                <a:latin typeface="#9Slide03 SFU Futura_12" panose="00000400000000000000" pitchFamily="2" charset="0"/>
              </a:rPr>
              <a:t>% GDP </a:t>
            </a:r>
            <a:r>
              <a:rPr lang="vi-VN" sz="3200">
                <a:solidFill>
                  <a:srgbClr val="0070C0"/>
                </a:solidFill>
                <a:latin typeface="#9Slide03 SFU Futura_12" panose="00000400000000000000" pitchFamily="2" charset="0"/>
              </a:rPr>
              <a:t>cả nước .</a:t>
            </a:r>
            <a:endParaRPr lang="en-US" sz="3200">
              <a:solidFill>
                <a:srgbClr val="0070C0"/>
              </a:solidFill>
              <a:latin typeface="#9Slide03 SFU Futura_12" panose="00000400000000000000" pitchFamily="2" charset="0"/>
            </a:endParaRPr>
          </a:p>
          <a:p>
            <a:pPr algn="just"/>
            <a:r>
              <a:rPr lang="vi-VN" sz="3200">
                <a:solidFill>
                  <a:srgbClr val="0070C0"/>
                </a:solidFill>
                <a:latin typeface="#9Slide03 SFU Futura_12" panose="00000400000000000000" pitchFamily="2" charset="0"/>
              </a:rPr>
              <a:t>Cơ cấu kinh tế chuyển dịch theo hướng </a:t>
            </a:r>
            <a:r>
              <a:rPr lang="en-US" sz="3200">
                <a:solidFill>
                  <a:srgbClr val="0070C0"/>
                </a:solidFill>
                <a:latin typeface="#9Slide03 SFU Futura_12" panose="00000400000000000000" pitchFamily="2" charset="0"/>
              </a:rPr>
              <a:t>công nghiệp hóa, hiện đại hóa, </a:t>
            </a:r>
            <a:r>
              <a:rPr lang="vi-VN" sz="3200">
                <a:solidFill>
                  <a:srgbClr val="FF0000"/>
                </a:solidFill>
                <a:latin typeface="#9Slide03 SFU Futura_12" panose="00000400000000000000" pitchFamily="2" charset="0"/>
              </a:rPr>
              <a:t>tăng tỉ trọng </a:t>
            </a:r>
            <a:r>
              <a:rPr lang="vi-VN" sz="3200">
                <a:solidFill>
                  <a:srgbClr val="0070C0"/>
                </a:solidFill>
                <a:latin typeface="#9Slide03 SFU Futura_12" panose="00000400000000000000" pitchFamily="2" charset="0"/>
              </a:rPr>
              <a:t>ngành công nghiệp và xây dựng.</a:t>
            </a:r>
            <a:endParaRPr lang="vi-VN" sz="3200">
              <a:solidFill>
                <a:srgbClr val="0070C0"/>
              </a:solidFill>
              <a:latin typeface="#9Slide03 SFU Futura_12" panose="00000400000000000000" pitchFamily="2" charset="0"/>
            </a:endParaRPr>
          </a:p>
          <a:p>
            <a:pPr algn="just"/>
            <a:r>
              <a:rPr lang="vi-VN" sz="3200">
                <a:solidFill>
                  <a:srgbClr val="0070C0"/>
                </a:solidFill>
                <a:latin typeface="#9Slide03 SFU Futura_12" panose="00000400000000000000" pitchFamily="2" charset="0"/>
              </a:rPr>
              <a:t>Kinh tế phát triển đa dạng, các ngành kinh tế thế mạnh là công</a:t>
            </a:r>
            <a:r>
              <a:rPr lang="en-US" sz="3200">
                <a:solidFill>
                  <a:srgbClr val="0070C0"/>
                </a:solidFill>
                <a:latin typeface="#9Slide03 SFU Futura_12" panose="00000400000000000000" pitchFamily="2" charset="0"/>
              </a:rPr>
              <a:t> nghiệp, dịch vụ, phát triển cây công nghiệp lâu năm</a:t>
            </a:r>
            <a:endParaRPr lang="en-US" sz="3200">
              <a:solidFill>
                <a:srgbClr val="0070C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2676" y="92990"/>
            <a:ext cx="11974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B050"/>
                </a:solidFill>
                <a:latin typeface="#9Slide03 SFU Futura_12" panose="00000400000000000000" pitchFamily="2" charset="0"/>
                <a:ea typeface="Bebas Neue"/>
                <a:cs typeface="Bebas Neue"/>
                <a:sym typeface="Bebas Neue"/>
              </a:rPr>
              <a:t>Hãy </a:t>
            </a:r>
            <a:r>
              <a:rPr lang="vi-VN" sz="2800">
                <a:solidFill>
                  <a:srgbClr val="00B050"/>
                </a:solidFill>
                <a:latin typeface="#9Slide03 SFU Futura_12" panose="00000400000000000000" pitchFamily="2" charset="0"/>
                <a:ea typeface="Bebas Neue"/>
                <a:cs typeface="Bebas Neue"/>
                <a:sym typeface="Bebas Neue"/>
              </a:rPr>
              <a:t>ĐIỀN </a:t>
            </a:r>
            <a:r>
              <a:rPr lang="en-US" sz="2800">
                <a:solidFill>
                  <a:srgbClr val="00B050"/>
                </a:solidFill>
                <a:latin typeface="#9Slide03 SFU Futura_12" panose="00000400000000000000" pitchFamily="2" charset="0"/>
                <a:ea typeface="Bebas Neue"/>
                <a:cs typeface="Bebas Neue"/>
                <a:sym typeface="Bebas Neue"/>
              </a:rPr>
              <a:t>các </a:t>
            </a:r>
            <a:r>
              <a:rPr lang="en-US" sz="2800">
                <a:solidFill>
                  <a:srgbClr val="FF0000"/>
                </a:solidFill>
                <a:latin typeface="#9Slide03 SFU Futura_12" panose="00000400000000000000" pitchFamily="2" charset="0"/>
                <a:ea typeface="Bebas Neue"/>
                <a:cs typeface="Bebas Neue"/>
                <a:sym typeface="Bebas Neue"/>
              </a:rPr>
              <a:t>TỪ KHÓA </a:t>
            </a:r>
            <a:r>
              <a:rPr lang="en-US" sz="2800">
                <a:solidFill>
                  <a:srgbClr val="00B050"/>
                </a:solidFill>
                <a:latin typeface="#9Slide03 SFU Futura_12" panose="00000400000000000000" pitchFamily="2" charset="0"/>
                <a:ea typeface="Bebas Neue"/>
                <a:cs typeface="Bebas Neue"/>
                <a:sym typeface="Bebas Neue"/>
              </a:rPr>
              <a:t>vào vị trí còn thiếu vào ô trống</a:t>
            </a:r>
            <a:r>
              <a:rPr lang="vi-VN" sz="2800">
                <a:solidFill>
                  <a:srgbClr val="00B050"/>
                </a:solidFill>
                <a:latin typeface="#9Slide03 SFU Futura_12" panose="00000400000000000000" pitchFamily="2" charset="0"/>
                <a:ea typeface="Bebas Neue"/>
                <a:cs typeface="Bebas Neue"/>
                <a:sym typeface="Bebas Neue"/>
              </a:rPr>
              <a:t>:</a:t>
            </a:r>
            <a:endParaRPr lang="vi-VN" sz="2800">
              <a:solidFill>
                <a:srgbClr val="00B050"/>
              </a:solidFill>
              <a:latin typeface="#9Slide03 SFU Futura_12" panose="00000400000000000000" pitchFamily="2" charset="0"/>
              <a:ea typeface="Bebas Neue"/>
              <a:cs typeface="Bebas Neue"/>
              <a:sym typeface="Bebas Neue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38709" y="1348157"/>
            <a:ext cx="1897839" cy="480643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  <a:latin typeface="#9Slide07 IcielBaliho Script" pitchFamily="2" charset="0"/>
              </a:rPr>
              <a:t>1</a:t>
            </a:r>
            <a:endParaRPr lang="en-US" sz="2800" b="1">
              <a:solidFill>
                <a:srgbClr val="FF0000"/>
              </a:solidFill>
              <a:latin typeface="#9Slide07 IcielBaliho Script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47592" y="2329391"/>
            <a:ext cx="2251037" cy="490927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  <a:latin typeface="#9Slide07 IcielBaliho Script" pitchFamily="2" charset="0"/>
              </a:rPr>
              <a:t>2</a:t>
            </a:r>
            <a:endParaRPr lang="en-US" sz="2800" b="1">
              <a:solidFill>
                <a:srgbClr val="FF0000"/>
              </a:solidFill>
              <a:latin typeface="#9Slide07 IcielBaliho Script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59709" y="2840546"/>
            <a:ext cx="1586016" cy="490927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  <a:latin typeface="#9Slide07 IcielBaliho Script" pitchFamily="2" charset="0"/>
              </a:rPr>
              <a:t>3</a:t>
            </a:r>
            <a:endParaRPr lang="en-US" sz="2800" b="1">
              <a:solidFill>
                <a:srgbClr val="FF0000"/>
              </a:solidFill>
              <a:latin typeface="#9Slide07 IcielBaliho Script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28023" y="3304752"/>
            <a:ext cx="1321059" cy="437443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#9Slide07 IcielBaliho Script" pitchFamily="2" charset="0"/>
              </a:rPr>
              <a:t>4</a:t>
            </a:r>
            <a:endParaRPr lang="en-US" sz="2800" b="1">
              <a:solidFill>
                <a:srgbClr val="FF0000"/>
              </a:solidFill>
              <a:latin typeface="#9Slide07 IcielBaliho Script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47971" y="4371977"/>
            <a:ext cx="4691919" cy="1477328"/>
          </a:xfrm>
          <a:prstGeom prst="rect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000">
                <a:solidFill>
                  <a:srgbClr val="FF0000"/>
                </a:solidFill>
                <a:latin typeface="#9Slide03 SFU Futura_12" panose="00000400000000000000" pitchFamily="2" charset="0"/>
              </a:rPr>
              <a:t>Em có nhận xét gì về tình hình phát triển kinh tế của vùng </a:t>
            </a:r>
            <a:r>
              <a:rPr lang="en-US" sz="3000">
                <a:solidFill>
                  <a:srgbClr val="FF0000"/>
                </a:solidFill>
                <a:latin typeface="#9Slide03 SFU Futura_12" panose="00000400000000000000" pitchFamily="2" charset="0"/>
              </a:rPr>
              <a:t>Đông Nam Bộ</a:t>
            </a:r>
            <a:endParaRPr lang="en-US" sz="3000">
              <a:solidFill>
                <a:srgbClr val="FF0000"/>
              </a:solidFill>
              <a:latin typeface="#9Slide03 SFU Futura_12" panose="000004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124" y="3913049"/>
            <a:ext cx="5935873" cy="27086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87203" y="4450129"/>
            <a:ext cx="4691919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20000"/>
                <a:lumOff val="8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>
                <a:solidFill>
                  <a:srgbClr val="2F2FFF"/>
                </a:solidFill>
                <a:latin typeface="#9Slide03 SFU Futura_12" panose="00000400000000000000" pitchFamily="2" charset="0"/>
              </a:rPr>
              <a:t>Đông Nam Bộ là vùng phát triển năng động, trung tâm kinh tế, tài chính, thương mại… hàng đầu cả nước</a:t>
            </a:r>
            <a:endParaRPr lang="en-US" sz="3000">
              <a:solidFill>
                <a:srgbClr val="2F2FFF"/>
              </a:solidFill>
              <a:latin typeface="#9Slide03 SFU Futura_12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20" grpId="0" animBg="1"/>
      <p:bldP spid="24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"/>
          <p:cNvSpPr txBox="1"/>
          <p:nvPr/>
        </p:nvSpPr>
        <p:spPr>
          <a:xfrm>
            <a:off x="858529" y="-102304"/>
            <a:ext cx="11333471" cy="102550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B05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KHÁM PHÁ </a:t>
            </a:r>
            <a:r>
              <a:rPr lang="en-US">
                <a:solidFill>
                  <a:srgbClr val="00B05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VÙNG kinh tế năng động</a:t>
            </a:r>
            <a:endParaRPr lang="en-US" dirty="0">
              <a:solidFill>
                <a:srgbClr val="00B050"/>
              </a:solidFill>
              <a:latin typeface="#9Slide07 IcielBC Cubano Normal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0" name="Picture 2" descr="Business people teamwork workers in office worki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7" b="23932"/>
          <a:stretch>
            <a:fillRect/>
          </a:stretch>
        </p:blipFill>
        <p:spPr bwMode="auto">
          <a:xfrm>
            <a:off x="2196359" y="5076835"/>
            <a:ext cx="3433909" cy="161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5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71074" y="5072580"/>
            <a:ext cx="2908408" cy="1635980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/>
        </p:nvGraphicFramePr>
        <p:xfrm>
          <a:off x="217157" y="1026208"/>
          <a:ext cx="5738037" cy="3947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3" name="Diagram 2"/>
          <p:cNvGraphicFramePr/>
          <p:nvPr/>
        </p:nvGraphicFramePr>
        <p:xfrm>
          <a:off x="6334422" y="967430"/>
          <a:ext cx="5738037" cy="3947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6" name="Picture 5" descr="A factory with smoke coming out of it&#10;&#10;Description automatically generated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6912"/>
            <a:ext cx="2202487" cy="1338317"/>
          </a:xfrm>
          <a:prstGeom prst="rect">
            <a:avLst/>
          </a:prstGeom>
        </p:spPr>
      </p:pic>
      <p:pic>
        <p:nvPicPr>
          <p:cNvPr id="5122" name="Picture 2" descr="Logistics flat icon. Simple sign from collection. Creative Logistics icon  illustration for web design, infographics and more Stock Vector Image &amp; Art  - Alamy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2" t="25833" r="8775" b="35562"/>
          <a:stretch>
            <a:fillRect/>
          </a:stretch>
        </p:blipFill>
        <p:spPr bwMode="auto">
          <a:xfrm>
            <a:off x="8820288" y="5033569"/>
            <a:ext cx="3350470" cy="171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562" y="893610"/>
            <a:ext cx="11780875" cy="5299592"/>
          </a:xfrm>
          <a:prstGeom prst="rect">
            <a:avLst/>
          </a:prstGeom>
          <a:noFill/>
          <a:ln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3600">
                <a:solidFill>
                  <a:srgbClr val="2F2FFF"/>
                </a:solidFill>
                <a:effectLst/>
                <a:latin typeface="#9Slide03 SFU Futura_12" panose="00000400000000000000" pitchFamily="2" charset="0"/>
                <a:ea typeface="Calibri" panose="020F0502020204030204" pitchFamily="34" charset="0"/>
              </a:rPr>
              <a:t> </a:t>
            </a:r>
            <a:r>
              <a:rPr lang="vi-VN" sz="3600">
                <a:solidFill>
                  <a:srgbClr val="2F2FFF"/>
                </a:solidFill>
                <a:effectLst/>
                <a:latin typeface="#9Slide03 SFU Futura_12" panose="00000400000000000000" pitchFamily="2" charset="0"/>
                <a:ea typeface="Calibri" panose="020F0502020204030204" pitchFamily="34" charset="0"/>
              </a:rPr>
              <a:t>Trình bày về hướng đầu tư liên quan đến các lĩnh vực: </a:t>
            </a:r>
            <a:r>
              <a:rPr lang="en-US" sz="3600">
                <a:solidFill>
                  <a:srgbClr val="2F2FFF"/>
                </a:solidFill>
                <a:effectLst/>
                <a:latin typeface="#9Slide03 SFU Futura_12" panose="00000400000000000000" pitchFamily="2" charset="0"/>
                <a:ea typeface="Calibri" panose="020F0502020204030204" pitchFamily="34" charset="0"/>
              </a:rPr>
              <a:t>trong thời gian </a:t>
            </a:r>
            <a:r>
              <a:rPr lang="vi-VN" sz="3600">
                <a:solidFill>
                  <a:srgbClr val="2F2FFF"/>
                </a:solidFill>
                <a:effectLst/>
                <a:latin typeface="#9Slide03 SFU Futura_12" panose="00000400000000000000" pitchFamily="2" charset="0"/>
                <a:ea typeface="Calibri" panose="020F0502020204030204" pitchFamily="34" charset="0"/>
              </a:rPr>
              <a:t>3 p</a:t>
            </a:r>
            <a:r>
              <a:rPr lang="en-GB" sz="3600">
                <a:solidFill>
                  <a:srgbClr val="2F2FFF"/>
                </a:solidFill>
                <a:effectLst/>
                <a:latin typeface="#9Slide03 SFU Futura_12" panose="00000400000000000000" pitchFamily="2" charset="0"/>
                <a:ea typeface="Calibri" panose="020F0502020204030204" pitchFamily="34" charset="0"/>
              </a:rPr>
              <a:t>hút</a:t>
            </a:r>
            <a:r>
              <a:rPr lang="vi-VN" sz="3600">
                <a:solidFill>
                  <a:srgbClr val="2F2FFF"/>
                </a:solidFill>
                <a:effectLst/>
                <a:latin typeface="#9Slide03 SFU Futura_12" panose="00000400000000000000" pitchFamily="2" charset="0"/>
                <a:ea typeface="Calibri" panose="020F0502020204030204" pitchFamily="34" charset="0"/>
              </a:rPr>
              <a:t>/lượt về các nội dung:</a:t>
            </a:r>
            <a:endParaRPr lang="en-US" sz="3600">
              <a:solidFill>
                <a:srgbClr val="2F2FFF"/>
              </a:solidFill>
              <a:effectLst/>
              <a:latin typeface="#9Slide03 SFU Futura_12" panose="00000400000000000000" pitchFamily="2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3600">
                <a:solidFill>
                  <a:srgbClr val="2F2FFF"/>
                </a:solidFill>
                <a:effectLst/>
                <a:latin typeface="#9Slide03 SFU Futura_12" panose="00000400000000000000" pitchFamily="2" charset="0"/>
                <a:ea typeface="Calibri" panose="020F0502020204030204" pitchFamily="34" charset="0"/>
              </a:rPr>
              <a:t>●</a:t>
            </a:r>
            <a:r>
              <a:rPr lang="vi-VN" sz="3600">
                <a:solidFill>
                  <a:srgbClr val="2F2FFF"/>
                </a:solidFill>
                <a:effectLst/>
                <a:latin typeface="#9Slide03 SFU Futura_12" panose="00000400000000000000" pitchFamily="2" charset="0"/>
                <a:ea typeface="Calibri" panose="020F0502020204030204" pitchFamily="34" charset="0"/>
              </a:rPr>
              <a:t> Lĩnh vực dự kiến đầu tư, sản phẩm chủ đạo</a:t>
            </a:r>
            <a:r>
              <a:rPr lang="en-GB" sz="3600">
                <a:solidFill>
                  <a:srgbClr val="2F2FFF"/>
                </a:solidFill>
                <a:effectLst/>
                <a:latin typeface="#9Slide03 SFU Futura_12" panose="00000400000000000000" pitchFamily="2" charset="0"/>
                <a:ea typeface="Calibri" panose="020F0502020204030204" pitchFamily="34" charset="0"/>
              </a:rPr>
              <a:t>.</a:t>
            </a:r>
            <a:endParaRPr lang="en-US" sz="3600">
              <a:solidFill>
                <a:srgbClr val="2F2FFF"/>
              </a:solidFill>
              <a:effectLst/>
              <a:latin typeface="#9Slide03 SFU Futura_12" panose="00000400000000000000" pitchFamily="2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3600">
                <a:solidFill>
                  <a:srgbClr val="2F2FFF"/>
                </a:solidFill>
                <a:effectLst/>
                <a:latin typeface="#9Slide03 SFU Futura_12" panose="00000400000000000000" pitchFamily="2" charset="0"/>
                <a:ea typeface="Calibri" panose="020F0502020204030204" pitchFamily="34" charset="0"/>
              </a:rPr>
              <a:t>●</a:t>
            </a:r>
            <a:r>
              <a:rPr lang="vi-VN" sz="3600">
                <a:solidFill>
                  <a:srgbClr val="2F2FFF"/>
                </a:solidFill>
                <a:effectLst/>
                <a:latin typeface="#9Slide03 SFU Futura_12" panose="00000400000000000000" pitchFamily="2" charset="0"/>
                <a:ea typeface="Calibri" panose="020F0502020204030204" pitchFamily="34" charset="0"/>
              </a:rPr>
              <a:t> Lí do đầu tư: Thế mạnh đang có, tiềm năng của vùng</a:t>
            </a:r>
            <a:r>
              <a:rPr lang="en-GB" sz="3600">
                <a:solidFill>
                  <a:srgbClr val="2F2FFF"/>
                </a:solidFill>
                <a:effectLst/>
                <a:latin typeface="#9Slide03 SFU Futura_12" panose="00000400000000000000" pitchFamily="2" charset="0"/>
                <a:ea typeface="Calibri" panose="020F0502020204030204" pitchFamily="34" charset="0"/>
              </a:rPr>
              <a:t>.</a:t>
            </a:r>
            <a:endParaRPr lang="en-US" sz="3600">
              <a:solidFill>
                <a:srgbClr val="2F2FFF"/>
              </a:solidFill>
              <a:effectLst/>
              <a:latin typeface="#9Slide03 SFU Futura_12" panose="00000400000000000000" pitchFamily="2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3600">
                <a:solidFill>
                  <a:srgbClr val="2F2FFF"/>
                </a:solidFill>
                <a:effectLst/>
                <a:latin typeface="#9Slide03 SFU Futura_12" panose="00000400000000000000" pitchFamily="2" charset="0"/>
                <a:ea typeface="Calibri" panose="020F0502020204030204" pitchFamily="34" charset="0"/>
              </a:rPr>
              <a:t>●</a:t>
            </a:r>
            <a:r>
              <a:rPr lang="vi-VN" sz="3600">
                <a:solidFill>
                  <a:srgbClr val="2F2FFF"/>
                </a:solidFill>
                <a:effectLst/>
                <a:latin typeface="#9Slide03 SFU Futura_12" panose="00000400000000000000" pitchFamily="2" charset="0"/>
                <a:ea typeface="Calibri" panose="020F0502020204030204" pitchFamily="34" charset="0"/>
              </a:rPr>
              <a:t> Những cơ hội và thách thức</a:t>
            </a:r>
            <a:r>
              <a:rPr lang="en-GB" sz="3600">
                <a:solidFill>
                  <a:srgbClr val="2F2FFF"/>
                </a:solidFill>
                <a:effectLst/>
                <a:latin typeface="#9Slide03 SFU Futura_12" panose="00000400000000000000" pitchFamily="2" charset="0"/>
                <a:ea typeface="Calibri" panose="020F0502020204030204" pitchFamily="34" charset="0"/>
              </a:rPr>
              <a:t>.</a:t>
            </a:r>
            <a:endParaRPr lang="en-US" sz="3600">
              <a:solidFill>
                <a:srgbClr val="2F2FFF"/>
              </a:solidFill>
              <a:effectLst/>
              <a:latin typeface="#9Slide03 SFU Futura_12" panose="00000400000000000000" pitchFamily="2" charset="0"/>
              <a:ea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3600">
                <a:solidFill>
                  <a:srgbClr val="2F2FFF"/>
                </a:solidFill>
                <a:effectLst/>
                <a:latin typeface="#9Slide03 SFU Futura_12" panose="00000400000000000000" pitchFamily="2" charset="0"/>
                <a:ea typeface="Calibri" panose="020F0502020204030204" pitchFamily="34" charset="0"/>
              </a:rPr>
              <a:t>●</a:t>
            </a:r>
            <a:r>
              <a:rPr lang="vi-VN" sz="3600">
                <a:solidFill>
                  <a:srgbClr val="2F2FFF"/>
                </a:solidFill>
                <a:effectLst/>
                <a:latin typeface="#9Slide03 SFU Futura_12" panose="00000400000000000000" pitchFamily="2" charset="0"/>
                <a:ea typeface="Calibri" panose="020F0502020204030204" pitchFamily="34" charset="0"/>
              </a:rPr>
              <a:t> Những kì vọng</a:t>
            </a:r>
            <a:r>
              <a:rPr lang="en-GB" sz="3600">
                <a:solidFill>
                  <a:srgbClr val="2F2FFF"/>
                </a:solidFill>
                <a:effectLst/>
                <a:latin typeface="#9Slide03 SFU Futura_12" panose="00000400000000000000" pitchFamily="2" charset="0"/>
                <a:ea typeface="Calibri" panose="020F0502020204030204" pitchFamily="34" charset="0"/>
              </a:rPr>
              <a:t> hoặc </a:t>
            </a:r>
            <a:r>
              <a:rPr lang="vi-VN" sz="3600">
                <a:solidFill>
                  <a:srgbClr val="2F2FFF"/>
                </a:solidFill>
                <a:effectLst/>
                <a:latin typeface="#9Slide03 SFU Futura_12" panose="00000400000000000000" pitchFamily="2" charset="0"/>
                <a:ea typeface="Calibri" panose="020F0502020204030204" pitchFamily="34" charset="0"/>
              </a:rPr>
              <a:t>định hướng giải pháp và mong đợi đối với địa phương để hoạt động đầu tư hiệu quả.</a:t>
            </a:r>
            <a:endParaRPr lang="en-US" sz="3600">
              <a:solidFill>
                <a:srgbClr val="2F2FFF"/>
              </a:solidFill>
              <a:effectLst/>
              <a:latin typeface="#9Slide03 SFU Futura_12" panose="00000400000000000000" pitchFamily="2" charset="0"/>
              <a:ea typeface="Calibri" panose="020F0502020204030204" pitchFamily="34" charset="0"/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3229590" y="0"/>
            <a:ext cx="4904318" cy="102550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B05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Phiếu học tập</a:t>
            </a:r>
            <a:endParaRPr lang="en-US" dirty="0">
              <a:solidFill>
                <a:srgbClr val="00B050"/>
              </a:solidFill>
              <a:latin typeface="#9Slide07 IcielBC Cubano Normal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6"/>
          <p:cNvGrpSpPr/>
          <p:nvPr/>
        </p:nvGrpSpPr>
        <p:grpSpPr>
          <a:xfrm>
            <a:off x="7960004" y="1996677"/>
            <a:ext cx="1208753" cy="1208753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5"/>
                </a:lnSpc>
              </a:pPr>
              <a:endParaRPr sz="1200"/>
            </a:p>
          </p:txBody>
        </p:sp>
      </p:grpSp>
      <p:sp>
        <p:nvSpPr>
          <p:cNvPr id="32" name="Freeform 32"/>
          <p:cNvSpPr/>
          <p:nvPr/>
        </p:nvSpPr>
        <p:spPr>
          <a:xfrm flipH="1">
            <a:off x="8193552" y="5314214"/>
            <a:ext cx="551279" cy="588744"/>
          </a:xfrm>
          <a:custGeom>
            <a:avLst/>
            <a:gdLst/>
            <a:ahLst/>
            <a:cxnLst/>
            <a:rect l="l" t="t" r="r" b="b"/>
            <a:pathLst>
              <a:path w="826918" h="883116">
                <a:moveTo>
                  <a:pt x="826918" y="0"/>
                </a:moveTo>
                <a:lnTo>
                  <a:pt x="0" y="0"/>
                </a:lnTo>
                <a:lnTo>
                  <a:pt x="0" y="883117"/>
                </a:lnTo>
                <a:lnTo>
                  <a:pt x="826918" y="883117"/>
                </a:lnTo>
                <a:lnTo>
                  <a:pt x="826918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9" name="Group 48"/>
          <p:cNvGrpSpPr/>
          <p:nvPr/>
        </p:nvGrpSpPr>
        <p:grpSpPr>
          <a:xfrm>
            <a:off x="195767" y="1397048"/>
            <a:ext cx="7764238" cy="4962608"/>
            <a:chOff x="546641" y="1333253"/>
            <a:chExt cx="7764238" cy="4962608"/>
          </a:xfrm>
        </p:grpSpPr>
        <p:grpSp>
          <p:nvGrpSpPr>
            <p:cNvPr id="25" name="Group 24"/>
            <p:cNvGrpSpPr/>
            <p:nvPr/>
          </p:nvGrpSpPr>
          <p:grpSpPr>
            <a:xfrm>
              <a:off x="625862" y="1333253"/>
              <a:ext cx="7685017" cy="1468241"/>
              <a:chOff x="3783446" y="805473"/>
              <a:chExt cx="7685017" cy="1468241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3783446" y="805473"/>
                <a:ext cx="7685017" cy="1468241"/>
                <a:chOff x="1039001" y="1412517"/>
                <a:chExt cx="7685017" cy="1468241"/>
              </a:xfrm>
            </p:grpSpPr>
            <p:sp>
              <p:nvSpPr>
                <p:cNvPr id="18" name="Rectangle: Rounded Corners 17"/>
                <p:cNvSpPr/>
                <p:nvPr/>
              </p:nvSpPr>
              <p:spPr>
                <a:xfrm>
                  <a:off x="1937748" y="1528624"/>
                  <a:ext cx="6786270" cy="1350679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5429F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Freeform 22"/>
                <p:cNvSpPr/>
                <p:nvPr/>
              </p:nvSpPr>
              <p:spPr>
                <a:xfrm>
                  <a:off x="1039001" y="1412517"/>
                  <a:ext cx="1761008" cy="1468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1512" h="2202361">
                      <a:moveTo>
                        <a:pt x="0" y="0"/>
                      </a:moveTo>
                      <a:lnTo>
                        <a:pt x="2641512" y="0"/>
                      </a:lnTo>
                      <a:lnTo>
                        <a:pt x="2641512" y="2202361"/>
                      </a:lnTo>
                      <a:lnTo>
                        <a:pt x="0" y="220236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 sz="1200"/>
                </a:p>
              </p:txBody>
            </p:sp>
          </p:grpSp>
          <p:sp>
            <p:nvSpPr>
              <p:cNvPr id="24" name="TextBox 35"/>
              <p:cNvSpPr txBox="1"/>
              <p:nvPr/>
            </p:nvSpPr>
            <p:spPr>
              <a:xfrm>
                <a:off x="5657775" y="959273"/>
                <a:ext cx="5781121" cy="121225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spc="-40">
                    <a:solidFill>
                      <a:srgbClr val="3333FF"/>
                    </a:solidFill>
                    <a:effectLst/>
                    <a:latin typeface="#9Slide03 SFU Futura_12" panose="00000400000000000000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HS đóng vai các  chuyên gia kinh tế báo cáo, phân tích, hùng biện </a:t>
                </a:r>
                <a:r>
                  <a:rPr lang="en-US" sz="2800" spc="-40">
                    <a:solidFill>
                      <a:srgbClr val="FF0000"/>
                    </a:solidFill>
                    <a:latin typeface="#9Slide03 SFU Futura_12" panose="00000400000000000000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2800" spc="-40">
                    <a:solidFill>
                      <a:srgbClr val="FF0000"/>
                    </a:solidFill>
                    <a:effectLst/>
                    <a:latin typeface="#9Slide03 SFU Futura_12" panose="00000400000000000000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phút</a:t>
                </a:r>
                <a:endParaRPr lang="en-US" sz="2800" b="1">
                  <a:solidFill>
                    <a:srgbClr val="FF0000"/>
                  </a:solidFill>
                  <a:latin typeface="#9Slide03 SFU Futura_12" panose="00000400000000000000" pitchFamily="2" charset="0"/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765622" y="3077930"/>
              <a:ext cx="7293857" cy="1462370"/>
              <a:chOff x="5295650" y="5078420"/>
              <a:chExt cx="7293857" cy="1462370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5295650" y="5078420"/>
                <a:ext cx="7293857" cy="1462370"/>
                <a:chOff x="5295650" y="5078420"/>
                <a:chExt cx="7293857" cy="1462370"/>
              </a:xfrm>
            </p:grpSpPr>
            <p:sp>
              <p:nvSpPr>
                <p:cNvPr id="21" name="Rectangle: Rounded Corners 20"/>
                <p:cNvSpPr/>
                <p:nvPr/>
              </p:nvSpPr>
              <p:spPr>
                <a:xfrm>
                  <a:off x="5998213" y="5190111"/>
                  <a:ext cx="6591294" cy="1350679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5429F3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Freeform 28"/>
                <p:cNvSpPr/>
                <p:nvPr/>
              </p:nvSpPr>
              <p:spPr>
                <a:xfrm>
                  <a:off x="5295650" y="5078420"/>
                  <a:ext cx="1650814" cy="1462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9149" h="2619096">
                      <a:moveTo>
                        <a:pt x="0" y="0"/>
                      </a:moveTo>
                      <a:lnTo>
                        <a:pt x="2249148" y="0"/>
                      </a:lnTo>
                      <a:lnTo>
                        <a:pt x="2249148" y="2619096"/>
                      </a:lnTo>
                      <a:lnTo>
                        <a:pt x="0" y="261909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 sz="1200"/>
                </a:p>
              </p:txBody>
            </p:sp>
          </p:grpSp>
          <p:sp>
            <p:nvSpPr>
              <p:cNvPr id="43" name="TextBox 37"/>
              <p:cNvSpPr txBox="1"/>
              <p:nvPr/>
            </p:nvSpPr>
            <p:spPr>
              <a:xfrm>
                <a:off x="6916898" y="5288048"/>
                <a:ext cx="5564312" cy="115480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665" b="1">
                    <a:solidFill>
                      <a:srgbClr val="3333FF"/>
                    </a:solidFill>
                    <a:latin typeface="#9Slide03 SFU Futura_12" panose="00000400000000000000" pitchFamily="2" charset="0"/>
                  </a:rPr>
                  <a:t>Các nhóm </a:t>
                </a:r>
                <a:r>
                  <a:rPr lang="en-US" sz="2665" b="1">
                    <a:solidFill>
                      <a:srgbClr val="FF0000"/>
                    </a:solidFill>
                    <a:latin typeface="#9Slide03 SFU Futura_12" panose="00000400000000000000" pitchFamily="2" charset="0"/>
                  </a:rPr>
                  <a:t>lắng nghe, ghi chép </a:t>
                </a:r>
                <a:r>
                  <a:rPr lang="en-US" sz="2665" b="1">
                    <a:solidFill>
                      <a:srgbClr val="3333FF"/>
                    </a:solidFill>
                    <a:latin typeface="#9Slide03 SFU Futura_12" panose="00000400000000000000" pitchFamily="2" charset="0"/>
                  </a:rPr>
                  <a:t>và </a:t>
                </a:r>
                <a:r>
                  <a:rPr lang="en-US" sz="2665" b="1">
                    <a:solidFill>
                      <a:srgbClr val="FF0000"/>
                    </a:solidFill>
                    <a:latin typeface="#9Slide03 SFU Futura_12" panose="00000400000000000000" pitchFamily="2" charset="0"/>
                  </a:rPr>
                  <a:t>đặt câu hỏi </a:t>
                </a:r>
                <a:r>
                  <a:rPr lang="en-US" sz="2665" b="1">
                    <a:solidFill>
                      <a:srgbClr val="3333FF"/>
                    </a:solidFill>
                    <a:latin typeface="#9Slide03 SFU Futura_12" panose="00000400000000000000" pitchFamily="2" charset="0"/>
                  </a:rPr>
                  <a:t>cho nhóm khác</a:t>
                </a:r>
                <a:endParaRPr lang="en-US" sz="2665" b="1">
                  <a:solidFill>
                    <a:srgbClr val="3333FF"/>
                  </a:solidFill>
                  <a:latin typeface="#9Slide03 SFU Futura_12" panose="00000400000000000000" pitchFamily="2" charset="0"/>
                </a:endParaRPr>
              </a:p>
            </p:txBody>
          </p:sp>
        </p:grpSp>
        <p:sp>
          <p:nvSpPr>
            <p:cNvPr id="45" name="Rectangle: Rounded Corners 44"/>
            <p:cNvSpPr/>
            <p:nvPr/>
          </p:nvSpPr>
          <p:spPr>
            <a:xfrm>
              <a:off x="1506284" y="4793952"/>
              <a:ext cx="6131995" cy="13530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5429F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38"/>
            <p:cNvSpPr txBox="1"/>
            <p:nvPr/>
          </p:nvSpPr>
          <p:spPr>
            <a:xfrm>
              <a:off x="2190894" y="4864326"/>
              <a:ext cx="5145875" cy="12122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0"/>
                </a:rPr>
                <a:t>Điểm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0"/>
                </a:rPr>
                <a:t>cộng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2F2FFF"/>
                  </a:solidFill>
                  <a:latin typeface="#9Slide03 SFU Futura_12" panose="00000400000000000000" pitchFamily="2" charset="0"/>
                </a:rPr>
                <a:t>cho</a:t>
              </a:r>
              <a:r>
                <a:rPr lang="en-US" sz="2800" b="1" dirty="0">
                  <a:solidFill>
                    <a:srgbClr val="2F2FFF"/>
                  </a:solidFill>
                  <a:latin typeface="#9Slide03 SFU Futura_12" panose="000004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2F2FFF"/>
                  </a:solidFill>
                  <a:latin typeface="#9Slide03 SFU Futura_12" panose="00000400000000000000" pitchFamily="2" charset="0"/>
                </a:rPr>
                <a:t>các</a:t>
              </a:r>
              <a:r>
                <a:rPr lang="en-US" sz="2800" b="1" dirty="0">
                  <a:solidFill>
                    <a:srgbClr val="2F2FFF"/>
                  </a:solidFill>
                  <a:latin typeface="#9Slide03 SFU Futura_12" panose="000004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2F2FFF"/>
                  </a:solidFill>
                  <a:latin typeface="#9Slide03 SFU Futura_12" panose="00000400000000000000" pitchFamily="2" charset="0"/>
                </a:rPr>
                <a:t>câu</a:t>
              </a:r>
              <a:r>
                <a:rPr lang="en-US" sz="2800" b="1" dirty="0">
                  <a:solidFill>
                    <a:srgbClr val="2F2FFF"/>
                  </a:solidFill>
                  <a:latin typeface="#9Slide03 SFU Futura_12" panose="000004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2F2FFF"/>
                  </a:solidFill>
                  <a:latin typeface="#9Slide03 SFU Futura_12" panose="00000400000000000000" pitchFamily="2" charset="0"/>
                </a:rPr>
                <a:t>hỏi</a:t>
              </a:r>
              <a:r>
                <a:rPr lang="en-US" sz="2800" b="1">
                  <a:solidFill>
                    <a:srgbClr val="2F2FFF"/>
                  </a:solidFill>
                  <a:latin typeface="#9Slide03 SFU Futura_12" panose="00000400000000000000" pitchFamily="2" charset="0"/>
                </a:rPr>
                <a:t>/ phản biện tốt</a:t>
              </a:r>
              <a:endParaRPr lang="en-US" sz="2800" b="1" dirty="0">
                <a:solidFill>
                  <a:srgbClr val="2F2FFF"/>
                </a:solidFill>
                <a:latin typeface="#9Slide03 SFU Futura_12" panose="00000400000000000000" pitchFamily="2" charset="0"/>
              </a:endParaRPr>
            </a:p>
          </p:txBody>
        </p:sp>
        <p:pic>
          <p:nvPicPr>
            <p:cNvPr id="48" name="Picture 47" descr="A paper with a pen and a seal&#10;&#10;Description automatically generated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641" y="4645047"/>
              <a:ext cx="1650814" cy="1650814"/>
            </a:xfrm>
            <a:prstGeom prst="rect">
              <a:avLst/>
            </a:prstGeom>
          </p:spPr>
        </p:pic>
      </p:grpSp>
      <p:sp>
        <p:nvSpPr>
          <p:cNvPr id="2" name="TextBox 36"/>
          <p:cNvSpPr txBox="1"/>
          <p:nvPr/>
        </p:nvSpPr>
        <p:spPr>
          <a:xfrm>
            <a:off x="1189737" y="-8197"/>
            <a:ext cx="10614187" cy="942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20"/>
              </a:lnSpc>
            </a:pPr>
            <a:r>
              <a:rPr lang="en-US" sz="4800">
                <a:solidFill>
                  <a:srgbClr val="C00000"/>
                </a:solidFill>
                <a:effectLst/>
                <a:latin typeface="#9Slide03 IcielNovecento sans E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HỘI THẢO </a:t>
            </a:r>
            <a:r>
              <a:rPr lang="en-US" sz="4800">
                <a:solidFill>
                  <a:srgbClr val="C00000"/>
                </a:solidFill>
                <a:latin typeface="#9Slide03 IcielNovecento sans E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CHUYÊN GIA KINH TẾ</a:t>
            </a:r>
            <a:endParaRPr lang="en-US" sz="4800" b="1" dirty="0">
              <a:solidFill>
                <a:srgbClr val="C00000"/>
              </a:solidFill>
              <a:latin typeface="#9Slide03 IcielNovecento sans E" panose="00000900000000000000" pitchFamily="2" charset="0"/>
            </a:endParaRPr>
          </a:p>
        </p:txBody>
      </p:sp>
      <p:pic>
        <p:nvPicPr>
          <p:cNvPr id="4098" name="Picture 2" descr="Seminar - Free education icon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117" y="1437530"/>
            <a:ext cx="3657132" cy="365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Minute Timer (Nho)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34841" y="5314214"/>
            <a:ext cx="2681927" cy="14995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fld id="{9EC71654-96A5-4280-94F3-931C61A9F92C}" type="slidenum">
              <a:rPr lang="en-US" noProof="0" smtClean="0"/>
            </a:fld>
            <a:endParaRPr lang="en-US" noProof="0"/>
          </a:p>
        </p:txBody>
      </p:sp>
      <p:pic>
        <p:nvPicPr>
          <p:cNvPr id="12" name="Bike Rides - The Green Orb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54922" y="6524385"/>
            <a:ext cx="184220" cy="184220"/>
          </a:xfrm>
          <a:prstGeom prst="rect">
            <a:avLst/>
          </a:prstGeom>
        </p:spPr>
      </p:pic>
      <p:sp>
        <p:nvSpPr>
          <p:cNvPr id="2" name="Title 1"/>
          <p:cNvSpPr txBox="1"/>
          <p:nvPr/>
        </p:nvSpPr>
        <p:spPr>
          <a:xfrm>
            <a:off x="1524000" y="635614"/>
            <a:ext cx="9144000" cy="306324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chemeClr val="bg1"/>
                </a:solidFill>
              </a:rPr>
              <a:t>WELCOME TO GEOGRAPHY</a:t>
            </a:r>
            <a:endParaRPr lang="en-US" sz="8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16958" y="116958"/>
            <a:ext cx="3891516" cy="744279"/>
          </a:xfrm>
          <a:prstGeom prst="roundRect">
            <a:avLst/>
          </a:prstGeom>
          <a:solidFill>
            <a:srgbClr val="00B050"/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FF00"/>
                </a:solidFill>
                <a:latin typeface="#9Slide03 IcielNovecento sans E" panose="00000900000000000000" pitchFamily="2" charset="0"/>
              </a:rPr>
              <a:t>a. CÔNG NGHIỆP</a:t>
            </a:r>
            <a:endParaRPr lang="en-US" sz="3600">
              <a:solidFill>
                <a:srgbClr val="FFFF00"/>
              </a:solidFill>
              <a:latin typeface="#9Slide03 IcielNovecento sans E" panose="00000900000000000000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889898" y="53478"/>
            <a:ext cx="5238308" cy="6751044"/>
            <a:chOff x="6889898" y="53478"/>
            <a:chExt cx="5238308" cy="675104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889898" y="53478"/>
              <a:ext cx="5110716" cy="664471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889898" y="6465968"/>
              <a:ext cx="523830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2F2FFF"/>
                  </a:solidFill>
                  <a:latin typeface="#9Slide03 SFU Futura_12" panose="00000400000000000000" pitchFamily="2" charset="0"/>
                </a:rPr>
                <a:t>Hình 18.1. Bản đồ kinh tế vùng Đông Nam Bộ năm 2021</a:t>
              </a:r>
              <a:endParaRPr lang="en-US" sz="1600">
                <a:solidFill>
                  <a:srgbClr val="2F2FFF"/>
                </a:solidFill>
                <a:latin typeface="#9Slide03 SFU Futura_12" panose="00000400000000000000" pitchFamily="2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33" y="1137685"/>
            <a:ext cx="6975926" cy="31838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1387" y="4597979"/>
            <a:ext cx="6411432" cy="1569660"/>
          </a:xfrm>
          <a:prstGeom prst="rect">
            <a:avLst/>
          </a:prstGeom>
          <a:noFill/>
          <a:ln>
            <a:solidFill>
              <a:srgbClr val="7030A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200" u="none" strike="noStrike" kern="100">
                <a:solidFill>
                  <a:srgbClr val="2F2FFF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CN phát triển bậc nhất cả nước. </a:t>
            </a:r>
            <a:endParaRPr lang="en-US" sz="3200" u="none" strike="noStrike" kern="100">
              <a:solidFill>
                <a:srgbClr val="2F2FFF"/>
              </a:solidFill>
              <a:effectLst/>
              <a:uFill>
                <a:solidFill>
                  <a:srgbClr val="000000"/>
                </a:solidFill>
              </a:uFill>
              <a:latin typeface="#9Slide03 SFU Futura_12" panose="000004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200" u="none" strike="noStrike" kern="100">
                <a:solidFill>
                  <a:srgbClr val="2F2FFF"/>
                </a:solidFill>
                <a:effectLst/>
                <a:uFill>
                  <a:solidFill>
                    <a:srgbClr val="000000"/>
                  </a:solidFill>
                </a:uFill>
                <a:latin typeface="#9Slide03 SFU Futura_12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CN là động lực phát triển kinh tế, chiếm hơn 37% GRDP của vùng.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16958" y="116958"/>
            <a:ext cx="3891516" cy="744279"/>
          </a:xfrm>
          <a:prstGeom prst="roundRect">
            <a:avLst/>
          </a:prstGeom>
          <a:solidFill>
            <a:srgbClr val="00B050"/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FF00"/>
                </a:solidFill>
                <a:latin typeface="#9Slide03 IcielNovecento sans E" panose="00000900000000000000" pitchFamily="2" charset="0"/>
              </a:rPr>
              <a:t>a. CÔNG NGHIỆP</a:t>
            </a:r>
            <a:endParaRPr lang="en-US" sz="3600">
              <a:solidFill>
                <a:srgbClr val="FFFF00"/>
              </a:solidFill>
              <a:latin typeface="#9Slide03 IcielNovecento sans E" panose="00000900000000000000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889898" y="53478"/>
            <a:ext cx="5238308" cy="6751044"/>
            <a:chOff x="6889898" y="53478"/>
            <a:chExt cx="5238308" cy="675104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889898" y="53478"/>
              <a:ext cx="5110716" cy="664471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889898" y="6465968"/>
              <a:ext cx="523830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2F2FFF"/>
                  </a:solidFill>
                  <a:latin typeface="#9Slide03 SFU Futura_12" panose="00000400000000000000" pitchFamily="2" charset="0"/>
                </a:rPr>
                <a:t>Hình 18.1. Bản đồ kinh tế vùng Đông Nam Bộ năm 2021</a:t>
              </a:r>
              <a:endParaRPr lang="en-US" sz="1600">
                <a:solidFill>
                  <a:srgbClr val="2F2FFF"/>
                </a:solidFill>
                <a:latin typeface="#9Slide03 SFU Futura_12" panose="00000400000000000000" pitchFamily="2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6958" y="1259356"/>
            <a:ext cx="6411432" cy="2554545"/>
          </a:xfrm>
          <a:prstGeom prst="rect">
            <a:avLst/>
          </a:prstGeom>
          <a:noFill/>
          <a:ln>
            <a:solidFill>
              <a:srgbClr val="7030A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3200">
                <a:solidFill>
                  <a:srgbClr val="2F2FFF"/>
                </a:solidFill>
                <a:latin typeface="#9Slide03 SFU Futura_12" panose="00000400000000000000" pitchFamily="2" charset="0"/>
              </a:rPr>
              <a:t> Cơ cấu rất đa dạng</a:t>
            </a:r>
            <a:endParaRPr lang="en-US" sz="3200">
              <a:solidFill>
                <a:srgbClr val="2F2FFF"/>
              </a:solidFill>
              <a:latin typeface="#9Slide03 SFU Futura_12" panose="000004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3200">
                <a:solidFill>
                  <a:srgbClr val="2F2FFF"/>
                </a:solidFill>
                <a:latin typeface="#9Slide03 SFU Futura_12" panose="00000400000000000000" pitchFamily="2" charset="0"/>
              </a:rPr>
              <a:t> Các ngành thế mạnh như khai thác dầu khí; sản xuất điện tử, máy vi tính; sản xuất, chế biến thực phẩm; sản xuất trang phục,...</a:t>
            </a:r>
            <a:endParaRPr lang="en-US" sz="3200"/>
          </a:p>
        </p:txBody>
      </p:sp>
      <p:grpSp>
        <p:nvGrpSpPr>
          <p:cNvPr id="13" name="Group 12"/>
          <p:cNvGrpSpPr/>
          <p:nvPr/>
        </p:nvGrpSpPr>
        <p:grpSpPr>
          <a:xfrm>
            <a:off x="1368542" y="4026765"/>
            <a:ext cx="2361706" cy="1046127"/>
            <a:chOff x="2240301" y="5429646"/>
            <a:chExt cx="2361706" cy="104612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22674" y="5445513"/>
              <a:ext cx="1279333" cy="103026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40301" y="5429646"/>
              <a:ext cx="981779" cy="1036322"/>
            </a:xfrm>
            <a:prstGeom prst="rect">
              <a:avLst/>
            </a:prstGeom>
          </p:spPr>
        </p:pic>
      </p:grpSp>
      <p:pic>
        <p:nvPicPr>
          <p:cNvPr id="11" name="Picture 10" descr="A oil rig in the ocean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8" y="5029947"/>
            <a:ext cx="1828053" cy="182805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337575" y="5372116"/>
            <a:ext cx="2176182" cy="1326076"/>
            <a:chOff x="102581" y="3663090"/>
            <a:chExt cx="1610236" cy="98121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581" y="3663090"/>
              <a:ext cx="581106" cy="98121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2552" y="3826541"/>
              <a:ext cx="1000265" cy="704948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4338018" y="4077878"/>
            <a:ext cx="2424288" cy="1030260"/>
            <a:chOff x="503275" y="6183359"/>
            <a:chExt cx="1566570" cy="66575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3275" y="6239162"/>
              <a:ext cx="847269" cy="60994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35516" y="6183359"/>
              <a:ext cx="734329" cy="60994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16958" y="116958"/>
            <a:ext cx="3891516" cy="744279"/>
          </a:xfrm>
          <a:prstGeom prst="roundRect">
            <a:avLst/>
          </a:prstGeom>
          <a:solidFill>
            <a:srgbClr val="00B050"/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FF00"/>
                </a:solidFill>
                <a:latin typeface="#9Slide03 IcielNovecento sans E" panose="00000900000000000000" pitchFamily="2" charset="0"/>
              </a:rPr>
              <a:t>a. CÔNG NGHIỆP</a:t>
            </a:r>
            <a:endParaRPr lang="en-US" sz="3600">
              <a:solidFill>
                <a:srgbClr val="FFFF00"/>
              </a:solidFill>
              <a:latin typeface="#9Slide03 IcielNovecento sans E" panose="00000900000000000000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889898" y="53478"/>
            <a:ext cx="5238308" cy="6751044"/>
            <a:chOff x="6889898" y="53478"/>
            <a:chExt cx="5238308" cy="675104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889898" y="53478"/>
              <a:ext cx="5110716" cy="664471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889898" y="6465968"/>
              <a:ext cx="523830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2F2FFF"/>
                  </a:solidFill>
                  <a:latin typeface="#9Slide03 SFU Futura_12" panose="00000400000000000000" pitchFamily="2" charset="0"/>
                </a:rPr>
                <a:t>Hình 18.1. Bản đồ kinh tế vùng Đông Nam Bộ năm 2021</a:t>
              </a:r>
              <a:endParaRPr lang="en-US" sz="1600">
                <a:solidFill>
                  <a:srgbClr val="2F2FFF"/>
                </a:solidFill>
                <a:latin typeface="#9Slide03 SFU Futura_12" panose="00000400000000000000" pitchFamily="2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05540" y="2731892"/>
            <a:ext cx="4649972" cy="1754326"/>
          </a:xfrm>
          <a:prstGeom prst="rect">
            <a:avLst/>
          </a:prstGeom>
          <a:noFill/>
          <a:ln w="6350">
            <a:solidFill>
              <a:srgbClr val="92D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2F2FFF"/>
                </a:solidFill>
                <a:latin typeface="#9Slide03 SFU Futura_12" panose="00000400000000000000" pitchFamily="2" charset="0"/>
              </a:rPr>
              <a:t>Xác định trên bản đồ các trung tâm công nghiệp của vùng?</a:t>
            </a:r>
            <a:endParaRPr lang="en-US" sz="3600">
              <a:solidFill>
                <a:srgbClr val="2F2FFF"/>
              </a:solidFill>
              <a:latin typeface="#9Slide03 SFU Futura_12" panose="00000400000000000000" pitchFamily="2" charset="0"/>
            </a:endParaRPr>
          </a:p>
        </p:txBody>
      </p:sp>
      <p:pic>
        <p:nvPicPr>
          <p:cNvPr id="8" name="Picture 7" descr="A red location pin on a black background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111" y="1035208"/>
            <a:ext cx="773411" cy="773411"/>
          </a:xfrm>
          <a:prstGeom prst="rect">
            <a:avLst/>
          </a:prstGeom>
        </p:spPr>
      </p:pic>
      <p:pic>
        <p:nvPicPr>
          <p:cNvPr id="10" name="Picture 9" descr="A red location pin on a black background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522" y="1141538"/>
            <a:ext cx="773411" cy="773411"/>
          </a:xfrm>
          <a:prstGeom prst="rect">
            <a:avLst/>
          </a:prstGeom>
        </p:spPr>
      </p:pic>
      <p:pic>
        <p:nvPicPr>
          <p:cNvPr id="20" name="Picture 19" descr="A red location pin on a black background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317" y="1421913"/>
            <a:ext cx="773411" cy="77341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6958" y="1138769"/>
            <a:ext cx="644573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vi-VN" sz="3200">
                <a:solidFill>
                  <a:srgbClr val="2F2FFF"/>
                </a:solidFill>
                <a:latin typeface="#9Slide03 SFU Futura_12" panose="00000400000000000000" pitchFamily="2" charset="0"/>
              </a:rPr>
              <a:t> </a:t>
            </a:r>
            <a:r>
              <a:rPr lang="vi-VN" sz="3200">
                <a:solidFill>
                  <a:srgbClr val="2F2FFF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Trung tâm công nghiệp :TP HCM,</a:t>
            </a:r>
            <a:endParaRPr lang="en-US" sz="3200">
              <a:solidFill>
                <a:srgbClr val="2F2FFF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  <a:p>
            <a:pPr algn="just"/>
            <a:r>
              <a:rPr lang="en-US" sz="3200">
                <a:solidFill>
                  <a:srgbClr val="2F2FFF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Bình Dương,</a:t>
            </a:r>
            <a:r>
              <a:rPr lang="vi-VN" sz="3200">
                <a:solidFill>
                  <a:srgbClr val="2F2FFF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>
                <a:solidFill>
                  <a:srgbClr val="2F2FFF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Đồng Nai</a:t>
            </a:r>
            <a:r>
              <a:rPr lang="vi-VN" sz="3200">
                <a:solidFill>
                  <a:srgbClr val="2F2FFF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, Vũng Tàu</a:t>
            </a:r>
            <a:endParaRPr lang="en-US" sz="3200">
              <a:solidFill>
                <a:srgbClr val="2F2FFF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>
              <a:solidFill>
                <a:srgbClr val="2F2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 descr="buu-dien-trung-tam-thanh-pho-ho-chi-minh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5" r="-1" b="-1"/>
          <a:stretch>
            <a:fillRect/>
          </a:stretch>
        </p:blipFill>
        <p:spPr bwMode="auto">
          <a:xfrm>
            <a:off x="5162052" y="3272588"/>
            <a:ext cx="6105382" cy="35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2" descr="img_99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2" r="1" b="15945"/>
          <a:stretch>
            <a:fillRect/>
          </a:stretch>
        </p:blipFill>
        <p:spPr bwMode="auto"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080917074356-246-2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6" r="10225"/>
          <a:stretch>
            <a:fillRect/>
          </a:stretch>
        </p:blipFill>
        <p:spPr bwMode="auto">
          <a:xfrm>
            <a:off x="7458302" y="-22547"/>
            <a:ext cx="3809132" cy="313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8" descr="thumb-FCD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0" b="8275"/>
          <a:stretch>
            <a:fillRect/>
          </a:stretch>
        </p:blipFill>
        <p:spPr bwMode="auto">
          <a:xfrm>
            <a:off x="1" y="4065775"/>
            <a:ext cx="5001186" cy="27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238" name="Text Box 30"/>
          <p:cNvSpPr txBox="1">
            <a:spLocks noChangeArrowheads="1"/>
          </p:cNvSpPr>
          <p:nvPr/>
        </p:nvSpPr>
        <p:spPr bwMode="auto">
          <a:xfrm>
            <a:off x="4554946" y="6461116"/>
            <a:ext cx="2292421" cy="39687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>
                <a:solidFill>
                  <a:srgbClr val="2F2FFF"/>
                </a:solidFill>
                <a:cs typeface="Arial" panose="020B0604020202020204" pitchFamily="34" charset="0"/>
              </a:rPr>
              <a:t>TP HỒ CHÍ MINH</a:t>
            </a:r>
            <a:endParaRPr lang="en-US" altLang="vi-VN" sz="2000" b="1">
              <a:solidFill>
                <a:srgbClr val="2F2FFF"/>
              </a:solidFill>
              <a:cs typeface="Arial" panose="020B0604020202020204" pitchFamily="34" charset="0"/>
            </a:endParaRPr>
          </a:p>
        </p:txBody>
      </p:sp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8205698" y="2720109"/>
            <a:ext cx="1640051" cy="39687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000" b="1">
                <a:solidFill>
                  <a:srgbClr val="2F2FFF"/>
                </a:solidFill>
                <a:cs typeface="Arial" panose="020B0604020202020204" pitchFamily="34" charset="0"/>
              </a:rPr>
              <a:t>VŨNG TÀU</a:t>
            </a:r>
            <a:endParaRPr lang="en-US" altLang="vi-VN" sz="2000" b="1">
              <a:solidFill>
                <a:srgbClr val="2F2FFF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2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2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22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38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hu công nghiệp sóng thần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" r="-4" b="-4"/>
          <a:stretch>
            <a:fillRect/>
          </a:stretch>
        </p:blipFill>
        <p:spPr>
          <a:xfrm>
            <a:off x="321734" y="557189"/>
            <a:ext cx="4276956" cy="5743616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3" descr="A picture containing factory, rocket&#10;&#10;Description automatically generated"/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6" b="-2"/>
          <a:stretch>
            <a:fillRect/>
          </a:stretch>
        </p:blipFill>
        <p:spPr bwMode="auto">
          <a:xfrm>
            <a:off x="4772525" y="557189"/>
            <a:ext cx="7097742" cy="57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5026446" y="6383690"/>
            <a:ext cx="9144000" cy="8382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vi-VN" sz="2400">
                <a:solidFill>
                  <a:srgbClr val="1C1CAA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Khu công nghiệp hóa dầu </a:t>
            </a:r>
            <a:r>
              <a:rPr lang="en-US" altLang="vi-VN" sz="2400">
                <a:solidFill>
                  <a:srgbClr val="1C1CAA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L</a:t>
            </a:r>
            <a:r>
              <a:rPr lang="vi-VN" altLang="vi-VN" sz="2400">
                <a:solidFill>
                  <a:srgbClr val="1C1CAA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ong </a:t>
            </a:r>
            <a:r>
              <a:rPr lang="en-US" altLang="vi-VN" sz="2400">
                <a:solidFill>
                  <a:srgbClr val="1C1CAA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S</a:t>
            </a:r>
            <a:r>
              <a:rPr lang="vi-VN" altLang="vi-VN" sz="2400">
                <a:solidFill>
                  <a:srgbClr val="1C1CAA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ơn ở  </a:t>
            </a:r>
            <a:r>
              <a:rPr lang="en-US" altLang="vi-VN" sz="2400">
                <a:solidFill>
                  <a:srgbClr val="1C1CAA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V</a:t>
            </a:r>
            <a:r>
              <a:rPr lang="vi-VN" altLang="vi-VN" sz="2400">
                <a:solidFill>
                  <a:srgbClr val="1C1CAA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ũng </a:t>
            </a:r>
            <a:r>
              <a:rPr lang="en-US" altLang="vi-VN" sz="2400">
                <a:solidFill>
                  <a:srgbClr val="1C1CAA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</a:t>
            </a:r>
            <a:r>
              <a:rPr lang="vi-VN" altLang="vi-VN" sz="2400">
                <a:solidFill>
                  <a:srgbClr val="1C1CAA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àu </a:t>
            </a:r>
            <a:endParaRPr lang="vi-VN" altLang="vi-VN" sz="2400">
              <a:solidFill>
                <a:srgbClr val="1C1CAA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2752" y="6335445"/>
            <a:ext cx="42466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1C1CAA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Khu công nghiệp ở Bình Dương</a:t>
            </a:r>
            <a:endParaRPr lang="en-US" sz="2400">
              <a:solidFill>
                <a:srgbClr val="1C1CAA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44551" y="-27766"/>
            <a:ext cx="11600120" cy="6853865"/>
            <a:chOff x="0" y="78561"/>
            <a:chExt cx="11600120" cy="6853865"/>
          </a:xfrm>
        </p:grpSpPr>
        <p:graphicFrame>
          <p:nvGraphicFramePr>
            <p:cNvPr id="2" name="Diagram 1"/>
            <p:cNvGraphicFramePr/>
            <p:nvPr/>
          </p:nvGraphicFramePr>
          <p:xfrm>
            <a:off x="0" y="78561"/>
            <a:ext cx="11600120" cy="685386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" r:lo="rId2" r:qs="rId3" r:cs="rId4"/>
            </a:graphicData>
          </a:graphic>
        </p:graphicFrame>
        <p:sp>
          <p:nvSpPr>
            <p:cNvPr id="3" name="TextBox 2"/>
            <p:cNvSpPr txBox="1"/>
            <p:nvPr/>
          </p:nvSpPr>
          <p:spPr>
            <a:xfrm>
              <a:off x="1091610" y="2521059"/>
              <a:ext cx="2913321" cy="1815882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u="none" strike="noStrike" kern="100">
                  <a:solidFill>
                    <a:srgbClr val="2F2FFF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#9Slide03 SFU Futura_12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CN là động lực phát triển kinh tế, chiếm hơn 37% GRDP của vùng.</a:t>
              </a:r>
              <a:endParaRPr lang="en-US" sz="280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766931" y="2224087"/>
              <a:ext cx="2913321" cy="2677656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u="none" strike="noStrike" kern="100">
                  <a:solidFill>
                    <a:srgbClr val="2F2FFF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#9Slide03 SFU Futura_12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800" u="none" strike="noStrike" kern="100">
                  <a:solidFill>
                    <a:srgbClr val="2F2FFF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#9Slide03 SFU Futura_12" panose="000004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cấu đa dạng </a:t>
              </a:r>
              <a:r>
                <a:rPr lang="en-US" sz="2800">
                  <a:solidFill>
                    <a:srgbClr val="2F2FFF"/>
                  </a:solidFill>
                  <a:latin typeface="#9Slide03 SFU Futura_12" panose="00000400000000000000" pitchFamily="2" charset="0"/>
                </a:rPr>
                <a:t>khai thác dầu khí; sản xuất điện tử, máy vi tính; sản xuất, chế biến thực phẩm</a:t>
              </a:r>
              <a:endParaRPr lang="en-US" sz="280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548577" y="2377975"/>
              <a:ext cx="2551813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2F2FFF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CN phân bố </a:t>
              </a:r>
              <a:endParaRPr lang="en-US" sz="2800">
                <a:solidFill>
                  <a:srgbClr val="2F2FFF"/>
                </a:solidFill>
                <a:latin typeface="#9Slide03 SFU Futura_12" panose="00000400000000000000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>
                  <a:solidFill>
                    <a:srgbClr val="2F2FFF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tập trung</a:t>
              </a:r>
              <a:r>
                <a:rPr lang="vi-VN" sz="2800">
                  <a:solidFill>
                    <a:srgbClr val="2F2FFF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:</a:t>
              </a:r>
              <a:endParaRPr lang="en-US" sz="2800">
                <a:solidFill>
                  <a:srgbClr val="2F2FFF"/>
                </a:solidFill>
                <a:latin typeface="#9Slide03 SFU Futura_12" panose="00000400000000000000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vi-VN" sz="2800">
                  <a:solidFill>
                    <a:srgbClr val="2F2FFF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TP HCM,</a:t>
              </a:r>
              <a:endParaRPr lang="en-US" sz="2800">
                <a:solidFill>
                  <a:srgbClr val="2F2FFF"/>
                </a:solidFill>
                <a:latin typeface="#9Slide03 SFU Futura_12" panose="00000400000000000000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>
                  <a:solidFill>
                    <a:srgbClr val="2F2FFF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Bình Dương,</a:t>
              </a:r>
              <a:endParaRPr lang="en-US" sz="2800">
                <a:solidFill>
                  <a:srgbClr val="2F2FFF"/>
                </a:solidFill>
                <a:latin typeface="#9Slide03 SFU Futura_12" panose="00000400000000000000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vi-VN" sz="2800">
                  <a:solidFill>
                    <a:srgbClr val="2F2FFF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>
                  <a:solidFill>
                    <a:srgbClr val="2F2FFF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Đồng Nai</a:t>
              </a:r>
              <a:endParaRPr lang="en-US" sz="2800">
                <a:solidFill>
                  <a:srgbClr val="2F2FFF"/>
                </a:solidFill>
                <a:latin typeface="#9Slide03 SFU Futura_12" panose="00000400000000000000" pitchFamily="2" charset="0"/>
                <a:cs typeface="Arial" panose="020B0604020202020204" pitchFamily="34" charset="0"/>
              </a:endParaRPr>
            </a:p>
            <a:p>
              <a:pPr marL="285750" indent="-285750" algn="ctr">
                <a:buFont typeface="Wingdings" panose="05000000000000000000" pitchFamily="2" charset="2"/>
                <a:buChar char="q"/>
              </a:pPr>
              <a:endParaRPr lang="en-US">
                <a:solidFill>
                  <a:srgbClr val="2F2FFF"/>
                </a:solidFill>
              </a:endParaRPr>
            </a:p>
          </p:txBody>
        </p:sp>
      </p:grpSp>
      <p:sp>
        <p:nvSpPr>
          <p:cNvPr id="6" name="Rectangle: Rounded Corners 5"/>
          <p:cNvSpPr/>
          <p:nvPr/>
        </p:nvSpPr>
        <p:spPr>
          <a:xfrm>
            <a:off x="116958" y="116958"/>
            <a:ext cx="3891516" cy="744279"/>
          </a:xfrm>
          <a:prstGeom prst="roundRect">
            <a:avLst/>
          </a:prstGeom>
          <a:solidFill>
            <a:srgbClr val="00B050"/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FF00"/>
                </a:solidFill>
                <a:latin typeface="#9Slide03 IcielNovecento sans E" panose="00000900000000000000" pitchFamily="2" charset="0"/>
              </a:rPr>
              <a:t>a. CÔNG NGHIỆP</a:t>
            </a:r>
            <a:endParaRPr lang="en-US" sz="3600">
              <a:solidFill>
                <a:srgbClr val="FFFF00"/>
              </a:solidFill>
              <a:latin typeface="#9Slide03 IcielNovecento sans E" panose="00000900000000000000" pitchFamily="2" charset="0"/>
            </a:endParaRPr>
          </a:p>
        </p:txBody>
      </p:sp>
      <p:pic>
        <p:nvPicPr>
          <p:cNvPr id="8" name="Picture 7" descr="A computer with a rocket in the screen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017" y="4688958"/>
            <a:ext cx="2887244" cy="2169042"/>
          </a:xfrm>
          <a:prstGeom prst="rect">
            <a:avLst/>
          </a:prstGeom>
        </p:spPr>
      </p:pic>
      <p:pic>
        <p:nvPicPr>
          <p:cNvPr id="10" name="Picture 9" descr="A oil rig in the ocean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73" y="5219216"/>
            <a:ext cx="1828053" cy="1828053"/>
          </a:xfrm>
          <a:prstGeom prst="rect">
            <a:avLst/>
          </a:prstGeom>
        </p:spPr>
      </p:pic>
      <p:pic>
        <p:nvPicPr>
          <p:cNvPr id="12" name="Picture 11" descr="A building with trees and grass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164" y="5242101"/>
            <a:ext cx="2667996" cy="1615899"/>
          </a:xfrm>
          <a:prstGeom prst="rect">
            <a:avLst/>
          </a:prstGeom>
        </p:spPr>
      </p:pic>
      <p:pic>
        <p:nvPicPr>
          <p:cNvPr id="13" name="Picture 12" descr="book9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88" y="123266"/>
            <a:ext cx="1717479" cy="118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hành phố Hồ Chí Minh - 45 năm năng động, phát triển - Báo Công an Nhân dân  điện t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2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8"/>
          <p:cNvSpPr txBox="1"/>
          <p:nvPr/>
        </p:nvSpPr>
        <p:spPr>
          <a:xfrm>
            <a:off x="658454" y="2918166"/>
            <a:ext cx="10875091" cy="1666034"/>
          </a:xfrm>
          <a:prstGeom prst="rect">
            <a:avLst/>
          </a:prstGeom>
          <a:solidFill>
            <a:srgbClr val="92D050">
              <a:alpha val="88000"/>
            </a:srgbClr>
          </a:solidFill>
          <a:ln w="6985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540"/>
              </a:lnSpc>
            </a:pPr>
            <a:endParaRPr lang="en-US" sz="6000" spc="543" dirty="0">
              <a:solidFill>
                <a:srgbClr val="FFFF00"/>
              </a:solidFill>
              <a:latin typeface="BHN Nexa Rust Slab Heavy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0107" y="3058685"/>
            <a:ext cx="113413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spc="543">
                <a:solidFill>
                  <a:srgbClr val="FFFF00"/>
                </a:solidFill>
                <a:latin typeface="BHN Nexa Rust Slab Heavy"/>
              </a:rPr>
              <a:t>LUYỆN TẬP</a:t>
            </a:r>
            <a:r>
              <a:rPr lang="vi-VN" sz="6600" spc="543">
                <a:solidFill>
                  <a:srgbClr val="FFFF00"/>
                </a:solidFill>
                <a:latin typeface="BHN Nexa Rust Slab Heavy"/>
              </a:rPr>
              <a:t>- VẬN DỤNG</a:t>
            </a:r>
            <a:endParaRPr lang="en-US" sz="6600" spc="543">
              <a:solidFill>
                <a:srgbClr val="FFFF00"/>
              </a:solidFill>
              <a:latin typeface="BHN Nexa Rust Slab Heavy"/>
            </a:endParaRPr>
          </a:p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7325" y="457200"/>
            <a:ext cx="1121734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>
                <a:solidFill>
                  <a:srgbClr val="C00000"/>
                </a:solidFill>
                <a:effectLst/>
                <a:latin typeface="#9Slide03 SFU Futura_12" panose="00000400000000000000" pitchFamily="2" charset="0"/>
              </a:rPr>
              <a:t>Dựa vào bảng 18.2, hãy:</a:t>
            </a:r>
            <a:endParaRPr lang="vi-VN" sz="3200" b="0" i="0">
              <a:solidFill>
                <a:srgbClr val="C00000"/>
              </a:solidFill>
              <a:effectLst/>
              <a:latin typeface="#9Slide03 SFU Futura_12" panose="00000400000000000000" pitchFamily="2" charset="0"/>
            </a:endParaRPr>
          </a:p>
          <a:p>
            <a:pPr algn="just"/>
            <a:r>
              <a:rPr lang="vi-VN" sz="3200" b="0" i="0">
                <a:solidFill>
                  <a:srgbClr val="C00000"/>
                </a:solidFill>
                <a:effectLst/>
                <a:latin typeface="#9Slide03 SFU Futura_12" panose="00000400000000000000" pitchFamily="2" charset="0"/>
              </a:rPr>
              <a:t>- Vẽ biểu đồ kết hợp cột và đường thể hiện số dân thành thị và tỉ lệ dân thành thị ở Đông Nam Bộ giai đoạn 1999 - 2021.</a:t>
            </a:r>
            <a:endParaRPr lang="vi-VN" sz="3200" b="0" i="0">
              <a:solidFill>
                <a:srgbClr val="C00000"/>
              </a:solidFill>
              <a:effectLst/>
              <a:latin typeface="#9Slide03 SFU Futura_12" panose="00000400000000000000" pitchFamily="2" charset="0"/>
            </a:endParaRPr>
          </a:p>
          <a:p>
            <a:pPr algn="just"/>
            <a:r>
              <a:rPr lang="vi-VN" sz="3200" b="0" i="0">
                <a:solidFill>
                  <a:srgbClr val="C00000"/>
                </a:solidFill>
                <a:effectLst/>
                <a:latin typeface="#9Slide03 SFU Futura_12" panose="00000400000000000000" pitchFamily="2" charset="0"/>
              </a:rPr>
              <a:t>- Nhận xét sự thay đổi số dân thành thị và tỉ lệ dân thành thị</a:t>
            </a:r>
            <a:endParaRPr lang="vi-VN" sz="3200" b="0" i="0">
              <a:solidFill>
                <a:srgbClr val="C00000"/>
              </a:solidFill>
              <a:effectLst/>
              <a:latin typeface="#9Slide03 SFU Futura_12" panose="000004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6585" y="2692273"/>
            <a:ext cx="9002381" cy="287695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ựa vào bảng 18.2, hãy: Vẽ biểu đồ kết hợp cột và đườ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350" y="0"/>
            <a:ext cx="7272670" cy="473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9359" y="4919008"/>
            <a:ext cx="1157088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i="0">
                <a:solidFill>
                  <a:srgbClr val="0070C0"/>
                </a:solidFill>
                <a:effectLst/>
                <a:latin typeface="#9Slide03 SFU Futura_12" panose="00000400000000000000" pitchFamily="2" charset="0"/>
              </a:rPr>
              <a:t> Nhận xét:</a:t>
            </a:r>
            <a:r>
              <a:rPr lang="vi-VN" sz="2400" b="0" i="0">
                <a:solidFill>
                  <a:srgbClr val="0070C0"/>
                </a:solidFill>
                <a:effectLst/>
                <a:latin typeface="#9Slide03 SFU Futura_12" panose="00000400000000000000" pitchFamily="2" charset="0"/>
              </a:rPr>
              <a:t> Nhìn chung số dân thành thị và tỉ lệ dân thành thị ở Đông Nam Bộ giai đoạn 1999 - 2021 đều có sự tăng lên, cụ thể:</a:t>
            </a:r>
            <a:endParaRPr lang="vi-VN" sz="2400" b="0" i="0">
              <a:solidFill>
                <a:srgbClr val="0070C0"/>
              </a:solidFill>
              <a:effectLst/>
              <a:latin typeface="#9Slide03 SFU Futura_12" panose="00000400000000000000" pitchFamily="2" charset="0"/>
            </a:endParaRPr>
          </a:p>
          <a:p>
            <a:pPr algn="just"/>
            <a:r>
              <a:rPr lang="vi-VN" sz="2400" b="0" i="0">
                <a:solidFill>
                  <a:srgbClr val="0070C0"/>
                </a:solidFill>
                <a:effectLst/>
                <a:latin typeface="#9Slide03 SFU Futura_12" panose="00000400000000000000" pitchFamily="2" charset="0"/>
              </a:rPr>
              <a:t>+ Số dân thành thị tăng liên tục, từ 5,6 triệu người (1999) lên 12,1 triệu người (2021).</a:t>
            </a:r>
            <a:endParaRPr lang="vi-VN" sz="2400" b="0" i="0">
              <a:solidFill>
                <a:srgbClr val="0070C0"/>
              </a:solidFill>
              <a:effectLst/>
              <a:latin typeface="#9Slide03 SFU Futura_12" panose="00000400000000000000" pitchFamily="2" charset="0"/>
            </a:endParaRPr>
          </a:p>
          <a:p>
            <a:pPr algn="just"/>
            <a:r>
              <a:rPr lang="vi-VN" sz="2400" b="0" i="0">
                <a:solidFill>
                  <a:srgbClr val="0070C0"/>
                </a:solidFill>
                <a:effectLst/>
                <a:latin typeface="#9Slide03 SFU Futura_12" panose="00000400000000000000" pitchFamily="2" charset="0"/>
              </a:rPr>
              <a:t>+ Tỉ lệ dân thành tị cũng ngày càng tăng, luôn chiếm phần lớn trong tỉ lệ dân số, tăng từ 55,4% (1999) lên 66,4% (2021).</a:t>
            </a:r>
            <a:endParaRPr lang="vi-VN" sz="2400" b="0" i="0">
              <a:solidFill>
                <a:srgbClr val="0070C0"/>
              </a:solidFill>
              <a:effectLst/>
              <a:latin typeface="#9Slide03 SFU Futura_12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95282" y="188649"/>
            <a:ext cx="8119778" cy="8589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 spc="543">
                <a:solidFill>
                  <a:srgbClr val="FF0000"/>
                </a:solidFill>
                <a:latin typeface="#9Slide03 SFU Futura_05" panose="00000800000000000000" pitchFamily="2" charset="0"/>
                <a:ea typeface="+mj-ea"/>
                <a:cs typeface="+mj-cs"/>
              </a:rPr>
              <a:t>VẬN DỤNG</a:t>
            </a:r>
            <a:endParaRPr lang="en-US" sz="6600" kern="1200">
              <a:solidFill>
                <a:srgbClr val="FF0000"/>
              </a:solidFill>
              <a:latin typeface="#9Slide03 SFU Futura_05" panose="00000800000000000000" pitchFamily="2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4661" y="658655"/>
            <a:ext cx="11211292" cy="23554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vi-VN" sz="4800" b="0" i="0">
                <a:solidFill>
                  <a:srgbClr val="2F2FFF"/>
                </a:solidFill>
                <a:effectLst/>
                <a:highlight>
                  <a:srgbClr val="FFFFFF"/>
                </a:highlight>
                <a:latin typeface="#9Slide03 SFU Futura_12" panose="00000400000000000000" pitchFamily="2" charset="0"/>
              </a:rPr>
              <a:t>Sưu tầm thông tin, tư liệu tìm hiểu thêm về Thành phố Hồ Chí Minh.</a:t>
            </a:r>
            <a:endParaRPr lang="en-US" sz="4800" kern="1200">
              <a:solidFill>
                <a:srgbClr val="2F2FFF"/>
              </a:solidFill>
              <a:latin typeface="#9Slide03 SFU Futura_12" panose="000004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50852" y="3945680"/>
            <a:ext cx="3761920" cy="2378686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90572" y="1222745"/>
            <a:ext cx="11610856" cy="2206255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Xây dựng Thành phố Hồ Chí Minh trở thành hình mẫu đổi mớ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61" y="3946865"/>
            <a:ext cx="3761920" cy="237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Qué hacer en Ho Chi Minh: 11 imprescindibles | IATI Segur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6" y="3945680"/>
            <a:ext cx="3761920" cy="237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429264" y="2540916"/>
          <a:ext cx="11497512" cy="3264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54652" y="3369726"/>
            <a:ext cx="278927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3333FF"/>
                </a:solidFill>
                <a:latin typeface="#9Slide03 SFU Futura_12" panose="000004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Màn hình sẽ hiện thị </a:t>
            </a:r>
            <a:r>
              <a:rPr lang="vi-VN" sz="2400">
                <a:solidFill>
                  <a:srgbClr val="3333FF"/>
                </a:solidFill>
                <a:latin typeface="#9Slide03 SFU Futura_12" panose="000004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bộ tranh </a:t>
            </a:r>
            <a:r>
              <a:rPr lang="en-US" sz="2400">
                <a:solidFill>
                  <a:srgbClr val="3333FF"/>
                </a:solidFill>
                <a:latin typeface="#9Slide03 SFU Futura_12" panose="000004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400">
                <a:solidFill>
                  <a:srgbClr val="3333FF"/>
                </a:solidFill>
                <a:latin typeface="#9Slide03 SFU Futura_12" panose="000004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có chủ đề </a:t>
            </a:r>
            <a:r>
              <a:rPr lang="vi-VN" sz="2400" b="1">
                <a:solidFill>
                  <a:srgbClr val="3333FF"/>
                </a:solidFill>
                <a:latin typeface="#9Slide03 SFU Futura_12" panose="000004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"nhất vị"</a:t>
            </a:r>
            <a:r>
              <a:rPr lang="vi-VN" sz="2400">
                <a:solidFill>
                  <a:srgbClr val="3333FF"/>
                </a:solidFill>
                <a:latin typeface="#9Slide03 SFU Futura_12" panose="000004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: Những nội dung có vị trí số 1 của Đông Nam Bộ.</a:t>
            </a:r>
            <a:endParaRPr lang="en-US" sz="2400">
              <a:solidFill>
                <a:srgbClr val="3333FF"/>
              </a:solidFill>
              <a:latin typeface="#9Slide03 SFU Futura_12" panose="00000400000000000000" pitchFamily="2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21213" y="3369726"/>
            <a:ext cx="25119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3333FF"/>
                </a:solidFill>
                <a:latin typeface="#9Slide03 SFU Futura_12" panose="000004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HS n</a:t>
            </a:r>
            <a:r>
              <a:rPr lang="vi-VN" sz="2400">
                <a:solidFill>
                  <a:srgbClr val="3333FF"/>
                </a:solidFill>
                <a:latin typeface="#9Slide03 SFU Futura_12" panose="000004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hìn tranh, nghe câu hỏi và viết đáp án</a:t>
            </a:r>
            <a:endParaRPr lang="en-US" sz="2400">
              <a:latin typeface="#9Slide03 SFU Futura_12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10441" y="3369726"/>
            <a:ext cx="241633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>
                <a:solidFill>
                  <a:srgbClr val="3333FF"/>
                </a:solidFill>
                <a:latin typeface="#9Slide03 SFU Futura_12" panose="000004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Mỗi một phát hiện nhanh nhất, đúng nhất sẽ được nhận một </a:t>
            </a:r>
            <a:r>
              <a:rPr lang="en-US" sz="2400">
                <a:solidFill>
                  <a:srgbClr val="3333FF"/>
                </a:solidFill>
                <a:latin typeface="#9Slide03 SFU Futura_12" panose="000004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điểm cộng.</a:t>
            </a:r>
            <a:endParaRPr lang="en-US" sz="2400">
              <a:solidFill>
                <a:srgbClr val="3333FF"/>
              </a:solidFill>
              <a:latin typeface="#9Slide03 SFU Futura_12" panose="00000400000000000000" pitchFamily="2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/>
          <p:nvPr/>
        </p:nvSpPr>
        <p:spPr>
          <a:xfrm>
            <a:off x="429264" y="451890"/>
            <a:ext cx="11333471" cy="102550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00B05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Thử tài hiểu biết</a:t>
            </a:r>
            <a:endParaRPr lang="en-US" sz="8000" dirty="0">
              <a:solidFill>
                <a:srgbClr val="00B050"/>
              </a:solidFill>
              <a:latin typeface="#9Slide07 IcielBC Cubano Normal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 Powerful Ways to Give Thanks to Your Peopl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3" r="-1" b="-1"/>
          <a:stretch>
            <a:fillRect/>
          </a:stretch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286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505.jpg" descr="Image result for Dáº§u Tiáº¿ng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12230100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4000">
                <a:solidFill>
                  <a:srgbClr val="2F2FFF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Tỉnh nào có hồ thủy lợi lớn nhất nước?</a:t>
            </a:r>
            <a:endParaRPr lang="en-US" sz="4000">
              <a:solidFill>
                <a:srgbClr val="2F2FFF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506.jpg" descr="Image result for NÃºi bÃ  Äen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-1" y="0"/>
            <a:ext cx="1219200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3600" b="1">
                <a:solidFill>
                  <a:srgbClr val="2F2FFF"/>
                </a:solidFill>
                <a:latin typeface="#9Slide03 SFU Futura_12" panose="000004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Đây là tỉnh có ngọn núi cao nhất Nam Bộ</a:t>
            </a:r>
            <a:endParaRPr lang="en-US" sz="3600" b="1">
              <a:solidFill>
                <a:srgbClr val="2F2FFF"/>
              </a:solidFill>
              <a:latin typeface="#9Slide03 SFU Futura_12" panose="00000400000000000000" pitchFamily="2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509.jpg" descr="Image result for landmark 81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476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-1" y="0"/>
            <a:ext cx="1219200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3600" b="1">
                <a:solidFill>
                  <a:srgbClr val="2F2FFF"/>
                </a:solidFill>
                <a:latin typeface="#9Slide03 SFU Futura_12" panose="000004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Đây là địa phương có dân số đông nhất nước</a:t>
            </a:r>
            <a:r>
              <a:rPr lang="en-US" sz="3600" b="1">
                <a:solidFill>
                  <a:srgbClr val="2F2FFF"/>
                </a:solidFill>
                <a:latin typeface="#9Slide03 SFU Futura_12" panose="000004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?</a:t>
            </a:r>
            <a:endParaRPr lang="en-US" sz="3600">
              <a:solidFill>
                <a:srgbClr val="2F2FFF"/>
              </a:solidFill>
              <a:latin typeface="#9Slide03 SFU Futura_12" panose="00000400000000000000" pitchFamily="2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508.jpg" descr="Related image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4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2F2FFF"/>
                </a:solidFill>
                <a:latin typeface="#9Slide03 SFU Futura_12" panose="000004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Đây là tỉnh có dòng sông chảy trong lãnh thổ dài nhất nước</a:t>
            </a:r>
            <a:endParaRPr lang="en-US" sz="5400">
              <a:solidFill>
                <a:srgbClr val="2F2FFF"/>
              </a:solidFill>
              <a:latin typeface="#9Slide03 SFU Futura_12" panose="00000400000000000000" pitchFamily="2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523.jpg" descr="Image result for khai thÃ¡c dáº§u khÃ­ viá»t nam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5531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3600" b="1">
                <a:solidFill>
                  <a:srgbClr val="2F2FFF"/>
                </a:solidFill>
                <a:latin typeface="#9Slide03 SFU Futura_12" panose="000004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Tỉnh nào khai thác dầu khí nhất nước ta?</a:t>
            </a:r>
            <a:endParaRPr lang="en-US" sz="8800">
              <a:solidFill>
                <a:srgbClr val="2F2FFF"/>
              </a:solidFill>
              <a:latin typeface="#9Slide03 SFU Futura_12" panose="00000400000000000000" pitchFamily="2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541.jpg" descr="Image result for cÃ¢y Äiá»u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3600" b="1">
                <a:solidFill>
                  <a:srgbClr val="2F2FFF"/>
                </a:solidFill>
                <a:latin typeface="#9Slide03 SFU Futura_12" panose="000004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Tỉnh nào trồng nhiều cây điều nhất nước ta?</a:t>
            </a:r>
            <a:endParaRPr lang="en-US" sz="19900">
              <a:solidFill>
                <a:srgbClr val="2F2FFF"/>
              </a:solidFill>
              <a:latin typeface="#9Slide03 SFU Futura_12" panose="00000400000000000000" pitchFamily="2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3856</Words>
  <Application>WPS Presentation</Application>
  <PresentationFormat>Widescreen</PresentationFormat>
  <Paragraphs>159</Paragraphs>
  <Slides>30</Slides>
  <Notes>24</Notes>
  <HiddenSlides>0</HiddenSlides>
  <MMClips>7</MMClips>
  <ScaleCrop>false</ScaleCrop>
  <HeadingPairs>
    <vt:vector size="6" baseType="variant">
      <vt:variant>
        <vt:lpstr>已用的字体</vt:lpstr>
      </vt:variant>
      <vt:variant>
        <vt:i4>32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63" baseType="lpstr">
      <vt:lpstr>Arial</vt:lpstr>
      <vt:lpstr>SimSun</vt:lpstr>
      <vt:lpstr>Wingdings</vt:lpstr>
      <vt:lpstr>Bebas Neue</vt:lpstr>
      <vt:lpstr>#9Slide03 Bebas Neue Bold</vt:lpstr>
      <vt:lpstr>Secular One</vt:lpstr>
      <vt:lpstr>#9Slide03 NettoOTLight</vt:lpstr>
      <vt:lpstr>#9Slide03 SFU Futura_12</vt:lpstr>
      <vt:lpstr>Cambria</vt:lpstr>
      <vt:lpstr>#9Slide07 IcielBC Cubano Normal</vt:lpstr>
      <vt:lpstr>Tahoma</vt:lpstr>
      <vt:lpstr>Calibri</vt:lpstr>
      <vt:lpstr>Microsoft YaHei</vt:lpstr>
      <vt:lpstr>Arial Unicode MS</vt:lpstr>
      <vt:lpstr>Aptos Display</vt:lpstr>
      <vt:lpstr>Segoe UI</vt:lpstr>
      <vt:lpstr>Aptos</vt:lpstr>
      <vt:lpstr>#9Slide03 Neutra</vt:lpstr>
      <vt:lpstr>Times New Roman</vt:lpstr>
      <vt:lpstr>Cambria</vt:lpstr>
      <vt:lpstr>Times New Roman</vt:lpstr>
      <vt:lpstr>#9Slide03 IcielNovecento sans E</vt:lpstr>
      <vt:lpstr>Fira Sans Extra Condensed</vt:lpstr>
      <vt:lpstr>Meiryo</vt:lpstr>
      <vt:lpstr>#9Slide07 Stormtrooper</vt:lpstr>
      <vt:lpstr>#9Slide05 Pattaya</vt:lpstr>
      <vt:lpstr>#9Slide06 Netmuc KT</vt:lpstr>
      <vt:lpstr>#9Slide07 IcielBaliho Script</vt:lpstr>
      <vt:lpstr>Calibri</vt:lpstr>
      <vt:lpstr>Noto Sans Symbols</vt:lpstr>
      <vt:lpstr>BHN Nexa Rust Slab Heavy</vt:lpstr>
      <vt:lpstr>#9Slide03 SFU Futura_05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Liên Hoàng Thị</cp:lastModifiedBy>
  <cp:revision>25</cp:revision>
  <dcterms:created xsi:type="dcterms:W3CDTF">2024-07-18T15:02:00Z</dcterms:created>
  <dcterms:modified xsi:type="dcterms:W3CDTF">2026-04-27T04:43:15Z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2687061F8A5144DB8B3CA669597E08D7_12</vt:lpwstr>
  </property>
  <property fmtid="{D5CDD505-2E9C-101B-9397-08002B2CF9AE}" pid="3" name="KSOProductBuildVer">
    <vt:lpwstr>1033-12.1.0.25242</vt:lpwstr>
  </property>
</Properties>
</file>