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98" r:id="rId2"/>
    <p:sldId id="650" r:id="rId3"/>
    <p:sldId id="670" r:id="rId4"/>
    <p:sldId id="651" r:id="rId5"/>
    <p:sldId id="652" r:id="rId6"/>
    <p:sldId id="653" r:id="rId7"/>
    <p:sldId id="654" r:id="rId8"/>
    <p:sldId id="657" r:id="rId9"/>
    <p:sldId id="655" r:id="rId10"/>
    <p:sldId id="671" r:id="rId11"/>
    <p:sldId id="656" r:id="rId12"/>
    <p:sldId id="660" r:id="rId13"/>
    <p:sldId id="661" r:id="rId14"/>
    <p:sldId id="648" r:id="rId15"/>
    <p:sldId id="663" r:id="rId16"/>
    <p:sldId id="664" r:id="rId17"/>
    <p:sldId id="666" r:id="rId18"/>
    <p:sldId id="665" r:id="rId19"/>
    <p:sldId id="667" r:id="rId20"/>
    <p:sldId id="668" r:id="rId21"/>
    <p:sldId id="669" r:id="rId22"/>
    <p:sldId id="675" r:id="rId23"/>
    <p:sldId id="672" r:id="rId24"/>
    <p:sldId id="677" r:id="rId25"/>
    <p:sldId id="673" r:id="rId26"/>
    <p:sldId id="67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0DD"/>
    <a:srgbClr val="FFCCFF"/>
    <a:srgbClr val="BCFCD4"/>
    <a:srgbClr val="33CCFF"/>
    <a:srgbClr val="99FF66"/>
    <a:srgbClr val="009900"/>
    <a:srgbClr val="F11BAA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87" d="100"/>
          <a:sy n="87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3263"/>
            <a:ext cx="8915400" cy="914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4400" b="1" smtClean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r>
              <a:rPr lang="en-US" sz="5800" b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XEM “ HIỂU Ý ĐỒNG ĐỘI”</a:t>
            </a:r>
            <a:endParaRPr lang="en-US" sz="58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1771" y="5647729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1.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Nha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Trang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3314" y="564577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2.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Vũng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Tàu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6470" y="5645771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3.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Vịnh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Hạ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Long 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2926016" cy="2682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99" y="2579914"/>
            <a:ext cx="2743200" cy="2682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70" y="2590800"/>
            <a:ext cx="3078416" cy="2682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5850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8991600" cy="6494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548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48823" y="5791200"/>
            <a:ext cx="4316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Tuyên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truyền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bảo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vệ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môi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trường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đảo</a:t>
            </a:r>
            <a:endParaRPr lang="en-US" sz="1600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343400" cy="548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4997092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D30DD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solidFill>
                <a:srgbClr val="0D30DD"/>
              </a:solidFill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199"/>
            <a:ext cx="6019800" cy="30064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2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Tài nguyên biển và thềm lục địa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9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-15">
            <a:hlinkClick r:id="" action="ppaction://media"/>
            <a:extLst>
              <a:ext uri="{FF2B5EF4-FFF2-40B4-BE49-F238E27FC236}">
                <a16:creationId xmlns:a16="http://schemas.microsoft.com/office/drawing/2014/main" xmlns="" id="{07F748C8-6FB2-4FEC-25DF-7078DA298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9258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Tài nguyên biển và thềm lục địa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" y="21771"/>
            <a:ext cx="891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81400"/>
            <a:ext cx="7924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0" y="76200"/>
            <a:ext cx="90460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615832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muối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Cà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Ná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Ninh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Thuận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)</a:t>
            </a:r>
            <a:endParaRPr lang="en-US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63880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4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7" y="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743200"/>
            <a:ext cx="8115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2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3263"/>
            <a:ext cx="8915400" cy="914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  <a:p>
            <a:pPr marL="0" indent="0" algn="ctr">
              <a:buNone/>
            </a:pPr>
            <a:r>
              <a:rPr lang="en-US" sz="58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TRÒ CHƠI XEM “ HIỂU Ý ĐỒNG ĐỘI”</a:t>
            </a:r>
            <a:endParaRPr lang="en-US" sz="58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5216" y="6324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4.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Phú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Quốc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6324599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5.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Đà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4100" y="632459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6.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Phan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Thiết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015365"/>
            <a:ext cx="2638616" cy="27583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16" y="3015364"/>
            <a:ext cx="3065844" cy="27583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60" y="3026251"/>
            <a:ext cx="2923540" cy="27474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8714" y="1825922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62424"/>
            <a:ext cx="7491772" cy="107721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y vẽ sơ đồ thể hiện các tài nguyên biển đảo và thềm lục địa của nước 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44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1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92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1219200"/>
            <a:ext cx="9144000" cy="41148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657" y="228600"/>
            <a:ext cx="9067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3260 km,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120-130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21/63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TP.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4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228600" y="152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BIỂN ĐẢO VIỆT NAM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3200" dirty="0" smtClean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môi trường biển đảo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12. </a:t>
            </a: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VÀ TÀI NGUYÊN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 ĐẢO VIỆT NAM</a:t>
            </a:r>
          </a:p>
        </p:txBody>
      </p:sp>
    </p:spTree>
    <p:extLst>
      <p:ext uri="{BB962C8B-B14F-4D97-AF65-F5344CB8AC3E}">
        <p14:creationId xmlns:p14="http://schemas.microsoft.com/office/powerpoint/2010/main" val="48634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ẻ_đẹp_biển_đảo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8610600" cy="449579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181600"/>
            <a:ext cx="8839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10 PHÚT</a:t>
            </a:r>
          </a:p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đảo biển đảo VN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5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1261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46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534400" cy="808038"/>
          </a:xfrm>
        </p:spPr>
        <p:txBody>
          <a:bodyPr>
            <a:noAutofit/>
          </a:bodyPr>
          <a:lstStyle/>
          <a:p>
            <a:pPr algn="l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Vấn đề bảo vệ môi trường biển đảo Việt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Thực trạng môi trường biển 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4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991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86200" cy="3352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8" y="1676400"/>
            <a:ext cx="3777343" cy="3352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773" y="5181600"/>
            <a:ext cx="353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Sản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xuất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muối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ở Sa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Huỳnh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5181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Du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lịch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Trang</a:t>
            </a:r>
            <a:endParaRPr lang="en-US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4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1"/>
            <a:ext cx="91440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do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4114800" cy="30695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8702" y="61175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Xả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chất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thải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xuống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biển</a:t>
            </a:r>
            <a:endParaRPr lang="en-US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78" y="2819400"/>
            <a:ext cx="3768422" cy="30695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6259081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Ô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nhiễm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biển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Vũng</a:t>
            </a:r>
            <a:r>
              <a:rPr lang="en-US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Tàu</a:t>
            </a:r>
            <a:endParaRPr lang="en-US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>
            <a:no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AI NHANH HƠN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6404</TotalTime>
  <Words>905</Words>
  <Application>Microsoft Office PowerPoint</Application>
  <PresentationFormat>On-screen Show (4:3)</PresentationFormat>
  <Paragraphs>93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Office Theme</vt:lpstr>
      <vt:lpstr>KHỞI ĐỘNG</vt:lpstr>
      <vt:lpstr>KHỞI ĐỘNG</vt:lpstr>
      <vt:lpstr>BÀI 12. MÔI TRƯỜNG VÀ TÀI NGUYÊN  BIỂN ĐẢO VIỆT NAM</vt:lpstr>
      <vt:lpstr>PowerPoint Presentation</vt:lpstr>
      <vt:lpstr>PowerPoint Presentation</vt:lpstr>
      <vt:lpstr>b. Vấn đề bảo vệ môi trường biển đảo Việt Nam * Thực trạng môi trường biển đảo </vt:lpstr>
      <vt:lpstr>PowerPoint Presentation</vt:lpstr>
      <vt:lpstr>PowerPoint Presentation</vt:lpstr>
      <vt:lpstr>* Một số biện pháp để bảo vệ môi trường biển đảo </vt:lpstr>
      <vt:lpstr>PowerPoint Presentation</vt:lpstr>
      <vt:lpstr>PowerPoint Presentation</vt:lpstr>
      <vt:lpstr>Em làm gì để góp phần bảo vệ môi trưởng biển đảo? </vt:lpstr>
      <vt:lpstr>2. Tài nguyên biển và thềm lục địa VN </vt:lpstr>
      <vt:lpstr>PowerPoint Presentation</vt:lpstr>
      <vt:lpstr>2. Tài nguyên biển và thềm lục địa VN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Nguyên nhân gây ô nhiễm môi trường biển: + Hoạt động công nghiệp đang thải ra biển nhiều chất độc hại. Sự cố tràn dầu, rửa tàu và các hoạt động kinh tế, khác đang làm nước biển bị ô nhiễm + Môi trường bờ biển, thềm lục địa và ở các đảo cũng bị ảnh hưởng do quá trình phát triển kinh tế biển chưa gắn kết hài hoà với phát triển xã hội, bảo vệ môi trường. + Tình trạng nước biển dâng do biến đổi khí hậu; biển xâm thực cũng đang ảnh hưởng rất xấu tới môi trường biển đảo. </vt:lpstr>
      <vt:lpstr>Hãy tìm hiểu về một trong các nguồn tài nguyên biển đảo của nước ta và việc khai thác nguồn tài nguyên này.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AutoBVT</cp:lastModifiedBy>
  <cp:revision>489</cp:revision>
  <dcterms:created xsi:type="dcterms:W3CDTF">2016-02-15T14:28:12Z</dcterms:created>
  <dcterms:modified xsi:type="dcterms:W3CDTF">2023-08-10T17:13:05Z</dcterms:modified>
</cp:coreProperties>
</file>