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544" r:id="rId2"/>
    <p:sldId id="503" r:id="rId3"/>
    <p:sldId id="525" r:id="rId4"/>
    <p:sldId id="557" r:id="rId5"/>
    <p:sldId id="558" r:id="rId6"/>
    <p:sldId id="497" r:id="rId7"/>
    <p:sldId id="559" r:id="rId8"/>
    <p:sldId id="549" r:id="rId9"/>
    <p:sldId id="550" r:id="rId10"/>
    <p:sldId id="552" r:id="rId11"/>
    <p:sldId id="554" r:id="rId12"/>
    <p:sldId id="551" r:id="rId13"/>
    <p:sldId id="515" r:id="rId14"/>
    <p:sldId id="560" r:id="rId15"/>
    <p:sldId id="556" r:id="rId16"/>
    <p:sldId id="521" r:id="rId17"/>
    <p:sldId id="545" r:id="rId18"/>
    <p:sldId id="546" r:id="rId19"/>
    <p:sldId id="547" r:id="rId20"/>
    <p:sldId id="542" r:id="rId21"/>
    <p:sldId id="539" r:id="rId22"/>
    <p:sldId id="524" r:id="rId23"/>
    <p:sldId id="548"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30DD"/>
    <a:srgbClr val="009900"/>
    <a:srgbClr val="FFCCFF"/>
    <a:srgbClr val="BCFCD4"/>
    <a:srgbClr val="99FF66"/>
    <a:srgbClr val="33CCFF"/>
    <a:srgbClr val="F11BAA"/>
    <a:srgbClr val="00FF00"/>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43" autoAdjust="0"/>
    <p:restoredTop sz="94680" autoAdjust="0"/>
  </p:normalViewPr>
  <p:slideViewPr>
    <p:cSldViewPr>
      <p:cViewPr varScale="1">
        <p:scale>
          <a:sx n="81" d="100"/>
          <a:sy n="81" d="100"/>
        </p:scale>
        <p:origin x="1080" y="7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_rels/data2.xml.rels><?xml version="1.0" encoding="UTF-8" standalone="yes"?>
<Relationships xmlns="http://schemas.openxmlformats.org/package/2006/relationships"><Relationship Id="rId1" Type="http://schemas.openxmlformats.org/officeDocument/2006/relationships/image" Target="../media/image21.png"/></Relationships>
</file>

<file path=ppt/diagrams/_rels/data5.xml.rels><?xml version="1.0" encoding="UTF-8" standalone="yes"?>
<Relationships xmlns="http://schemas.openxmlformats.org/package/2006/relationships"><Relationship Id="rId1" Type="http://schemas.openxmlformats.org/officeDocument/2006/relationships/image" Target="../media/image21.png"/></Relationships>
</file>

<file path=ppt/diagrams/_rels/data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image" Target="../media/image37.png"/></Relationships>
</file>

<file path=ppt/diagrams/_rels/data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image" Target="../media/image42.png"/></Relationships>
</file>

<file path=ppt/diagrams/_rels/drawing2.xml.rels><?xml version="1.0" encoding="UTF-8" standalone="yes"?>
<Relationships xmlns="http://schemas.openxmlformats.org/package/2006/relationships"><Relationship Id="rId1" Type="http://schemas.openxmlformats.org/officeDocument/2006/relationships/image" Target="../media/image21.png"/></Relationships>
</file>

<file path=ppt/diagrams/_rels/drawing5.xml.rels><?xml version="1.0" encoding="UTF-8" standalone="yes"?>
<Relationships xmlns="http://schemas.openxmlformats.org/package/2006/relationships"><Relationship Id="rId1" Type="http://schemas.openxmlformats.org/officeDocument/2006/relationships/image" Target="../media/image21.png"/></Relationships>
</file>

<file path=ppt/diagrams/_rels/drawing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image" Target="../media/image37.png"/></Relationships>
</file>

<file path=ppt/diagrams/_rels/drawing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image" Target="../media/image4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85FB22-2C2B-4E80-9E69-08CBF0D98E7F}" type="doc">
      <dgm:prSet loTypeId="urn:microsoft.com/office/officeart/2005/8/layout/pyramid2" loCatId="list" qsTypeId="urn:microsoft.com/office/officeart/2005/8/quickstyle/simple1" qsCatId="simple" csTypeId="urn:microsoft.com/office/officeart/2005/8/colors/accent1_2" csCatId="accent1" phldr="1"/>
      <dgm:spPr/>
    </dgm:pt>
    <dgm:pt modelId="{F74D3D63-6518-4891-8F21-F3B09A681D38}">
      <dgm:prSet phldrT="[Text]" custT="1"/>
      <dgm:spPr>
        <a:solidFill>
          <a:schemeClr val="accent5">
            <a:lumMod val="20000"/>
            <a:lumOff val="80000"/>
            <a:alpha val="90000"/>
          </a:schemeClr>
        </a:solidFill>
      </dgm:spPr>
      <dgm:t>
        <a:bodyPr/>
        <a:lstStyle/>
        <a:p>
          <a:pPr algn="just"/>
          <a:endParaRPr lang="en-US" sz="2000" dirty="0" smtClean="0">
            <a:latin typeface="Times New Roman" panose="02020603050405020304" pitchFamily="18" charset="0"/>
            <a:ea typeface="Cambria" pitchFamily="18" charset="0"/>
            <a:cs typeface="Times New Roman" panose="02020603050405020304" pitchFamily="18" charset="0"/>
          </a:endParaRPr>
        </a:p>
        <a:p>
          <a:pPr algn="just"/>
          <a:r>
            <a:rPr lang="vi-VN" sz="2000" dirty="0" smtClean="0">
              <a:latin typeface="Times New Roman" panose="02020603050405020304" pitchFamily="18" charset="0"/>
              <a:ea typeface="Cambria" pitchFamily="18" charset="0"/>
              <a:cs typeface="Times New Roman" panose="02020603050405020304" pitchFamily="18" charset="0"/>
            </a:rPr>
            <a:t>Hệ sinh thái tự nhiên trên cạn</a:t>
          </a:r>
          <a:r>
            <a:rPr lang="en-US" sz="2000" dirty="0" smtClean="0">
              <a:latin typeface="Times New Roman" panose="02020603050405020304" pitchFamily="18" charset="0"/>
              <a:ea typeface="Cambria" pitchFamily="18" charset="0"/>
              <a:cs typeface="Times New Roman" panose="02020603050405020304" pitchFamily="18" charset="0"/>
            </a:rPr>
            <a:t>:</a:t>
          </a:r>
          <a:r>
            <a:rPr lang="en-US" sz="2000" dirty="0" err="1" smtClean="0">
              <a:latin typeface="Times New Roman" panose="02020603050405020304" pitchFamily="18" charset="0"/>
              <a:ea typeface="Cambria" pitchFamily="18" charset="0"/>
              <a:cs typeface="Times New Roman" panose="02020603050405020304" pitchFamily="18" charset="0"/>
            </a:rPr>
            <a:t>Phong</a:t>
          </a:r>
          <a:r>
            <a:rPr lang="en-US" sz="2000" dirty="0" smtClean="0">
              <a:latin typeface="Times New Roman" panose="02020603050405020304" pitchFamily="18" charset="0"/>
              <a:ea typeface="Cambria" pitchFamily="18" charset="0"/>
              <a:cs typeface="Times New Roman" panose="02020603050405020304" pitchFamily="18" charset="0"/>
            </a:rPr>
            <a:t> </a:t>
          </a:r>
          <a:r>
            <a:rPr lang="en-US" sz="2000" dirty="0" err="1" smtClean="0">
              <a:latin typeface="Times New Roman" panose="02020603050405020304" pitchFamily="18" charset="0"/>
              <a:ea typeface="Cambria" pitchFamily="18" charset="0"/>
              <a:cs typeface="Times New Roman" panose="02020603050405020304" pitchFamily="18" charset="0"/>
            </a:rPr>
            <a:t>phú</a:t>
          </a:r>
          <a:r>
            <a:rPr lang="en-US" sz="2000" dirty="0" smtClean="0">
              <a:latin typeface="Times New Roman" panose="02020603050405020304" pitchFamily="18" charset="0"/>
              <a:ea typeface="Cambria" pitchFamily="18" charset="0"/>
              <a:cs typeface="Times New Roman" panose="02020603050405020304" pitchFamily="18" charset="0"/>
            </a:rPr>
            <a:t> </a:t>
          </a:r>
          <a:r>
            <a:rPr lang="en-US" sz="2000" dirty="0" err="1" smtClean="0">
              <a:latin typeface="Times New Roman" panose="02020603050405020304" pitchFamily="18" charset="0"/>
              <a:ea typeface="Cambria" pitchFamily="18" charset="0"/>
              <a:cs typeface="Times New Roman" panose="02020603050405020304" pitchFamily="18" charset="0"/>
            </a:rPr>
            <a:t>với</a:t>
          </a:r>
          <a:r>
            <a:rPr lang="en-US" sz="2000" dirty="0" smtClean="0">
              <a:latin typeface="Times New Roman" panose="02020603050405020304" pitchFamily="18" charset="0"/>
              <a:ea typeface="Cambria" pitchFamily="18" charset="0"/>
              <a:cs typeface="Times New Roman" panose="02020603050405020304" pitchFamily="18" charset="0"/>
            </a:rPr>
            <a:t> </a:t>
          </a:r>
          <a:r>
            <a:rPr lang="en-US" sz="2000" dirty="0" err="1" smtClean="0">
              <a:latin typeface="Times New Roman" panose="02020603050405020304" pitchFamily="18" charset="0"/>
              <a:ea typeface="Cambria" pitchFamily="18" charset="0"/>
              <a:cs typeface="Times New Roman" panose="02020603050405020304" pitchFamily="18" charset="0"/>
            </a:rPr>
            <a:t>nhiều</a:t>
          </a:r>
          <a:r>
            <a:rPr lang="en-US" sz="2000" dirty="0" smtClean="0">
              <a:latin typeface="Times New Roman" panose="02020603050405020304" pitchFamily="18" charset="0"/>
              <a:ea typeface="Cambria" pitchFamily="18" charset="0"/>
              <a:cs typeface="Times New Roman" panose="02020603050405020304" pitchFamily="18" charset="0"/>
            </a:rPr>
            <a:t> </a:t>
          </a:r>
          <a:r>
            <a:rPr lang="en-US" sz="2000" dirty="0" err="1" smtClean="0">
              <a:latin typeface="Times New Roman" panose="02020603050405020304" pitchFamily="18" charset="0"/>
              <a:ea typeface="Cambria" pitchFamily="18" charset="0"/>
              <a:cs typeface="Times New Roman" panose="02020603050405020304" pitchFamily="18" charset="0"/>
            </a:rPr>
            <a:t>kiểu</a:t>
          </a:r>
          <a:r>
            <a:rPr lang="en-US" sz="2000" dirty="0" smtClean="0">
              <a:latin typeface="Times New Roman" panose="02020603050405020304" pitchFamily="18" charset="0"/>
              <a:ea typeface="Cambria" pitchFamily="18" charset="0"/>
              <a:cs typeface="Times New Roman" panose="02020603050405020304" pitchFamily="18" charset="0"/>
            </a:rPr>
            <a:t> HST:</a:t>
          </a:r>
        </a:p>
        <a:p>
          <a:pPr algn="just"/>
          <a:r>
            <a:rPr lang="en-US" sz="2000" dirty="0" smtClean="0">
              <a:latin typeface="Times New Roman" panose="02020603050405020304" pitchFamily="18" charset="0"/>
              <a:ea typeface="Cambria" pitchFamily="18" charset="0"/>
              <a:cs typeface="Times New Roman" panose="02020603050405020304" pitchFamily="18" charset="0"/>
            </a:rPr>
            <a:t>+ </a:t>
          </a:r>
          <a:r>
            <a:rPr lang="en-US" sz="2000" dirty="0" err="1" smtClean="0">
              <a:latin typeface="Times New Roman" panose="02020603050405020304" pitchFamily="18" charset="0"/>
              <a:ea typeface="Cambria" pitchFamily="18" charset="0"/>
              <a:cs typeface="Times New Roman" panose="02020603050405020304" pitchFamily="18" charset="0"/>
            </a:rPr>
            <a:t>Kiểu</a:t>
          </a:r>
          <a:r>
            <a:rPr lang="en-US" sz="2000" dirty="0" smtClean="0">
              <a:latin typeface="Times New Roman" panose="02020603050405020304" pitchFamily="18" charset="0"/>
              <a:ea typeface="Cambria" pitchFamily="18" charset="0"/>
              <a:cs typeface="Times New Roman" panose="02020603050405020304" pitchFamily="18" charset="0"/>
            </a:rPr>
            <a:t> HST </a:t>
          </a:r>
          <a:r>
            <a:rPr lang="en-US" sz="2000" dirty="0" err="1" smtClean="0">
              <a:latin typeface="Times New Roman" panose="02020603050405020304" pitchFamily="18" charset="0"/>
              <a:ea typeface="Cambria" pitchFamily="18" charset="0"/>
              <a:cs typeface="Times New Roman" panose="02020603050405020304" pitchFamily="18" charset="0"/>
            </a:rPr>
            <a:t>rừng</a:t>
          </a:r>
          <a:r>
            <a:rPr lang="en-US" sz="2000" dirty="0" smtClean="0">
              <a:latin typeface="Times New Roman" panose="02020603050405020304" pitchFamily="18" charset="0"/>
              <a:ea typeface="Cambria" pitchFamily="18" charset="0"/>
              <a:cs typeface="Times New Roman" panose="02020603050405020304" pitchFamily="18" charset="0"/>
            </a:rPr>
            <a:t>:</a:t>
          </a:r>
          <a:r>
            <a:rPr lang="vi-VN" sz="2000" dirty="0" smtClean="0">
              <a:latin typeface="Times New Roman" panose="02020603050405020304" pitchFamily="18" charset="0"/>
              <a:ea typeface="Cambria" pitchFamily="18" charset="0"/>
              <a:cs typeface="Times New Roman" panose="02020603050405020304" pitchFamily="18" charset="0"/>
            </a:rPr>
            <a:t> như rừng kín thường xanh, rừng thưa, rừng tre nứa, rừng trên núi đá vôi,...</a:t>
          </a:r>
          <a:endParaRPr lang="en-US" sz="2000" dirty="0" smtClean="0">
            <a:latin typeface="Times New Roman" panose="02020603050405020304" pitchFamily="18" charset="0"/>
            <a:ea typeface="Cambria" pitchFamily="18" charset="0"/>
            <a:cs typeface="Times New Roman" panose="02020603050405020304" pitchFamily="18" charset="0"/>
          </a:endParaRPr>
        </a:p>
        <a:p>
          <a:pPr algn="just"/>
          <a:r>
            <a:rPr lang="en-US" sz="2000" dirty="0" smtClean="0">
              <a:latin typeface="Times New Roman" panose="02020603050405020304" pitchFamily="18" charset="0"/>
              <a:ea typeface="Cambria" pitchFamily="18" charset="0"/>
              <a:cs typeface="Times New Roman" panose="02020603050405020304" pitchFamily="18" charset="0"/>
            </a:rPr>
            <a:t>+ </a:t>
          </a:r>
          <a:r>
            <a:rPr lang="en-US" sz="2000" dirty="0" err="1" smtClean="0">
              <a:latin typeface="Times New Roman" panose="02020603050405020304" pitchFamily="18" charset="0"/>
              <a:ea typeface="Cambria" pitchFamily="18" charset="0"/>
              <a:cs typeface="Times New Roman" panose="02020603050405020304" pitchFamily="18" charset="0"/>
            </a:rPr>
            <a:t>Các</a:t>
          </a:r>
          <a:r>
            <a:rPr lang="en-US" sz="2000" dirty="0" smtClean="0">
              <a:latin typeface="Times New Roman" panose="02020603050405020304" pitchFamily="18" charset="0"/>
              <a:ea typeface="Cambria" pitchFamily="18" charset="0"/>
              <a:cs typeface="Times New Roman" panose="02020603050405020304" pitchFamily="18" charset="0"/>
            </a:rPr>
            <a:t> </a:t>
          </a:r>
          <a:r>
            <a:rPr lang="en-US" sz="2000" dirty="0" err="1" smtClean="0">
              <a:latin typeface="Times New Roman" panose="02020603050405020304" pitchFamily="18" charset="0"/>
              <a:ea typeface="Cambria" pitchFamily="18" charset="0"/>
              <a:cs typeface="Times New Roman" panose="02020603050405020304" pitchFamily="18" charset="0"/>
            </a:rPr>
            <a:t>kiểu</a:t>
          </a:r>
          <a:r>
            <a:rPr lang="en-US" sz="2000" dirty="0" smtClean="0">
              <a:latin typeface="Times New Roman" panose="02020603050405020304" pitchFamily="18" charset="0"/>
              <a:ea typeface="Cambria" pitchFamily="18" charset="0"/>
              <a:cs typeface="Times New Roman" panose="02020603050405020304" pitchFamily="18" charset="0"/>
            </a:rPr>
            <a:t> HST </a:t>
          </a:r>
          <a:r>
            <a:rPr lang="en-US" sz="2000" dirty="0" err="1" smtClean="0">
              <a:latin typeface="Times New Roman" panose="02020603050405020304" pitchFamily="18" charset="0"/>
              <a:ea typeface="Cambria" pitchFamily="18" charset="0"/>
              <a:cs typeface="Times New Roman" panose="02020603050405020304" pitchFamily="18" charset="0"/>
            </a:rPr>
            <a:t>xa</a:t>
          </a:r>
          <a:r>
            <a:rPr lang="en-US" sz="2000" dirty="0" smtClean="0">
              <a:latin typeface="Times New Roman" panose="02020603050405020304" pitchFamily="18" charset="0"/>
              <a:ea typeface="Cambria" pitchFamily="18" charset="0"/>
              <a:cs typeface="Times New Roman" panose="02020603050405020304" pitchFamily="18" charset="0"/>
            </a:rPr>
            <a:t>-van, </a:t>
          </a:r>
          <a:r>
            <a:rPr lang="en-US" sz="2000" dirty="0" err="1" smtClean="0">
              <a:latin typeface="Times New Roman" panose="02020603050405020304" pitchFamily="18" charset="0"/>
              <a:ea typeface="Cambria" pitchFamily="18" charset="0"/>
              <a:cs typeface="Times New Roman" panose="02020603050405020304" pitchFamily="18" charset="0"/>
            </a:rPr>
            <a:t>đồng</a:t>
          </a:r>
          <a:r>
            <a:rPr lang="en-US" sz="2000" dirty="0" smtClean="0">
              <a:latin typeface="Times New Roman" panose="02020603050405020304" pitchFamily="18" charset="0"/>
              <a:ea typeface="Cambria" pitchFamily="18" charset="0"/>
              <a:cs typeface="Times New Roman" panose="02020603050405020304" pitchFamily="18" charset="0"/>
            </a:rPr>
            <a:t> </a:t>
          </a:r>
          <a:r>
            <a:rPr lang="en-US" sz="2000" dirty="0" err="1" smtClean="0">
              <a:latin typeface="Times New Roman" panose="02020603050405020304" pitchFamily="18" charset="0"/>
              <a:ea typeface="Cambria" pitchFamily="18" charset="0"/>
              <a:cs typeface="Times New Roman" panose="02020603050405020304" pitchFamily="18" charset="0"/>
            </a:rPr>
            <a:t>cỏ</a:t>
          </a:r>
          <a:r>
            <a:rPr lang="en-US" sz="2000" dirty="0" smtClean="0">
              <a:latin typeface="Times New Roman" panose="02020603050405020304" pitchFamily="18" charset="0"/>
              <a:ea typeface="Cambria" pitchFamily="18" charset="0"/>
              <a:cs typeface="Times New Roman" panose="02020603050405020304" pitchFamily="18" charset="0"/>
            </a:rPr>
            <a:t>.</a:t>
          </a:r>
        </a:p>
        <a:p>
          <a:pPr algn="just"/>
          <a:r>
            <a:rPr lang="en-US" sz="2000" dirty="0" smtClean="0">
              <a:latin typeface="Times New Roman" panose="02020603050405020304" pitchFamily="18" charset="0"/>
              <a:ea typeface="Cambria" pitchFamily="18" charset="0"/>
              <a:cs typeface="Times New Roman" panose="02020603050405020304" pitchFamily="18" charset="0"/>
            </a:rPr>
            <a:t>+ </a:t>
          </a:r>
          <a:r>
            <a:rPr lang="en-US" sz="2000" dirty="0" err="1" smtClean="0">
              <a:latin typeface="Times New Roman" panose="02020603050405020304" pitchFamily="18" charset="0"/>
              <a:ea typeface="Cambria" pitchFamily="18" charset="0"/>
              <a:cs typeface="Times New Roman" panose="02020603050405020304" pitchFamily="18" charset="0"/>
            </a:rPr>
            <a:t>Các</a:t>
          </a:r>
          <a:r>
            <a:rPr lang="en-US" sz="2000" dirty="0" smtClean="0">
              <a:latin typeface="Times New Roman" panose="02020603050405020304" pitchFamily="18" charset="0"/>
              <a:ea typeface="Cambria" pitchFamily="18" charset="0"/>
              <a:cs typeface="Times New Roman" panose="02020603050405020304" pitchFamily="18" charset="0"/>
            </a:rPr>
            <a:t> </a:t>
          </a:r>
          <a:r>
            <a:rPr lang="en-US" sz="2000" dirty="0" err="1" smtClean="0">
              <a:latin typeface="Times New Roman" panose="02020603050405020304" pitchFamily="18" charset="0"/>
              <a:ea typeface="Cambria" pitchFamily="18" charset="0"/>
              <a:cs typeface="Times New Roman" panose="02020603050405020304" pitchFamily="18" charset="0"/>
            </a:rPr>
            <a:t>kiểu</a:t>
          </a:r>
          <a:r>
            <a:rPr lang="en-US" sz="2000" dirty="0" smtClean="0">
              <a:latin typeface="Times New Roman" panose="02020603050405020304" pitchFamily="18" charset="0"/>
              <a:ea typeface="Cambria" pitchFamily="18" charset="0"/>
              <a:cs typeface="Times New Roman" panose="02020603050405020304" pitchFamily="18" charset="0"/>
            </a:rPr>
            <a:t> HST do </a:t>
          </a:r>
          <a:r>
            <a:rPr lang="en-US" sz="2000" dirty="0" err="1" smtClean="0">
              <a:latin typeface="Times New Roman" panose="02020603050405020304" pitchFamily="18" charset="0"/>
              <a:ea typeface="Cambria" pitchFamily="18" charset="0"/>
              <a:cs typeface="Times New Roman" panose="02020603050405020304" pitchFamily="18" charset="0"/>
            </a:rPr>
            <a:t>tác</a:t>
          </a:r>
          <a:r>
            <a:rPr lang="en-US" sz="2000" dirty="0" smtClean="0">
              <a:latin typeface="Times New Roman" panose="02020603050405020304" pitchFamily="18" charset="0"/>
              <a:ea typeface="Cambria" pitchFamily="18" charset="0"/>
              <a:cs typeface="Times New Roman" panose="02020603050405020304" pitchFamily="18" charset="0"/>
            </a:rPr>
            <a:t> </a:t>
          </a:r>
          <a:r>
            <a:rPr lang="en-US" sz="2000" dirty="0" err="1" smtClean="0">
              <a:latin typeface="Times New Roman" panose="02020603050405020304" pitchFamily="18" charset="0"/>
              <a:ea typeface="Cambria" pitchFamily="18" charset="0"/>
              <a:cs typeface="Times New Roman" panose="02020603050405020304" pitchFamily="18" charset="0"/>
            </a:rPr>
            <a:t>động</a:t>
          </a:r>
          <a:r>
            <a:rPr lang="en-US" sz="2000" dirty="0" smtClean="0">
              <a:latin typeface="Times New Roman" panose="02020603050405020304" pitchFamily="18" charset="0"/>
              <a:ea typeface="Cambria" pitchFamily="18" charset="0"/>
              <a:cs typeface="Times New Roman" panose="02020603050405020304" pitchFamily="18" charset="0"/>
            </a:rPr>
            <a:t> </a:t>
          </a:r>
          <a:r>
            <a:rPr lang="en-US" sz="2000" dirty="0" err="1" smtClean="0">
              <a:latin typeface="Times New Roman" panose="02020603050405020304" pitchFamily="18" charset="0"/>
              <a:ea typeface="Cambria" pitchFamily="18" charset="0"/>
              <a:cs typeface="Times New Roman" panose="02020603050405020304" pitchFamily="18" charset="0"/>
            </a:rPr>
            <a:t>của</a:t>
          </a:r>
          <a:r>
            <a:rPr lang="en-US" sz="2000" dirty="0" smtClean="0">
              <a:latin typeface="Times New Roman" panose="02020603050405020304" pitchFamily="18" charset="0"/>
              <a:ea typeface="Cambria" pitchFamily="18" charset="0"/>
              <a:cs typeface="Times New Roman" panose="02020603050405020304" pitchFamily="18" charset="0"/>
            </a:rPr>
            <a:t> con </a:t>
          </a:r>
          <a:r>
            <a:rPr lang="en-US" sz="2000" dirty="0" err="1" smtClean="0">
              <a:latin typeface="Times New Roman" panose="02020603050405020304" pitchFamily="18" charset="0"/>
              <a:ea typeface="Cambria" pitchFamily="18" charset="0"/>
              <a:cs typeface="Times New Roman" panose="02020603050405020304" pitchFamily="18" charset="0"/>
            </a:rPr>
            <a:t>người</a:t>
          </a:r>
          <a:r>
            <a:rPr lang="en-US" sz="2000" dirty="0" smtClean="0">
              <a:latin typeface="Times New Roman" panose="02020603050405020304" pitchFamily="18" charset="0"/>
              <a:ea typeface="Cambria" pitchFamily="18" charset="0"/>
              <a:cs typeface="Times New Roman" panose="02020603050405020304" pitchFamily="18" charset="0"/>
            </a:rPr>
            <a:t> (HST </a:t>
          </a:r>
          <a:r>
            <a:rPr lang="en-US" sz="2000" dirty="0" err="1" smtClean="0">
              <a:latin typeface="Times New Roman" panose="02020603050405020304" pitchFamily="18" charset="0"/>
              <a:ea typeface="Cambria" pitchFamily="18" charset="0"/>
              <a:cs typeface="Times New Roman" panose="02020603050405020304" pitchFamily="18" charset="0"/>
            </a:rPr>
            <a:t>nông</a:t>
          </a:r>
          <a:r>
            <a:rPr lang="en-US" sz="2000" dirty="0" smtClean="0">
              <a:latin typeface="Times New Roman" panose="02020603050405020304" pitchFamily="18" charset="0"/>
              <a:ea typeface="Cambria" pitchFamily="18" charset="0"/>
              <a:cs typeface="Times New Roman" panose="02020603050405020304" pitchFamily="18" charset="0"/>
            </a:rPr>
            <a:t> </a:t>
          </a:r>
          <a:r>
            <a:rPr lang="en-US" sz="2000" dirty="0" err="1" smtClean="0">
              <a:latin typeface="Times New Roman" panose="02020603050405020304" pitchFamily="18" charset="0"/>
              <a:ea typeface="Cambria" pitchFamily="18" charset="0"/>
              <a:cs typeface="Times New Roman" panose="02020603050405020304" pitchFamily="18" charset="0"/>
            </a:rPr>
            <a:t>nghiệp</a:t>
          </a:r>
          <a:r>
            <a:rPr lang="en-US" sz="2000" dirty="0" smtClean="0">
              <a:latin typeface="Times New Roman" panose="02020603050405020304" pitchFamily="18" charset="0"/>
              <a:ea typeface="Cambria" pitchFamily="18" charset="0"/>
              <a:cs typeface="Times New Roman" panose="02020603050405020304" pitchFamily="18" charset="0"/>
            </a:rPr>
            <a:t>, HST </a:t>
          </a:r>
          <a:r>
            <a:rPr lang="en-US" sz="2000" dirty="0" err="1" smtClean="0">
              <a:latin typeface="Times New Roman" panose="02020603050405020304" pitchFamily="18" charset="0"/>
              <a:ea typeface="Cambria" pitchFamily="18" charset="0"/>
              <a:cs typeface="Times New Roman" panose="02020603050405020304" pitchFamily="18" charset="0"/>
            </a:rPr>
            <a:t>đô</a:t>
          </a:r>
          <a:r>
            <a:rPr lang="en-US" sz="2000" dirty="0" smtClean="0">
              <a:latin typeface="Times New Roman" panose="02020603050405020304" pitchFamily="18" charset="0"/>
              <a:ea typeface="Cambria" pitchFamily="18" charset="0"/>
              <a:cs typeface="Times New Roman" panose="02020603050405020304" pitchFamily="18" charset="0"/>
            </a:rPr>
            <a:t> </a:t>
          </a:r>
          <a:r>
            <a:rPr lang="en-US" sz="2000" dirty="0" err="1" smtClean="0">
              <a:latin typeface="Times New Roman" panose="02020603050405020304" pitchFamily="18" charset="0"/>
              <a:ea typeface="Cambria" pitchFamily="18" charset="0"/>
              <a:cs typeface="Times New Roman" panose="02020603050405020304" pitchFamily="18" charset="0"/>
            </a:rPr>
            <a:t>thị</a:t>
          </a:r>
          <a:endParaRPr lang="en-US" sz="2000" dirty="0" smtClean="0">
            <a:latin typeface="Times New Roman" panose="02020603050405020304" pitchFamily="18" charset="0"/>
            <a:ea typeface="Cambria" pitchFamily="18" charset="0"/>
            <a:cs typeface="Times New Roman" panose="02020603050405020304" pitchFamily="18" charset="0"/>
          </a:endParaRPr>
        </a:p>
        <a:p>
          <a:pPr algn="just"/>
          <a:endParaRPr lang="en-US" sz="2000" dirty="0" smtClean="0">
            <a:latin typeface="Times New Roman" panose="02020603050405020304" pitchFamily="18" charset="0"/>
            <a:ea typeface="Cambria" pitchFamily="18" charset="0"/>
            <a:cs typeface="Times New Roman" panose="02020603050405020304" pitchFamily="18" charset="0"/>
          </a:endParaRPr>
        </a:p>
        <a:p>
          <a:pPr algn="just"/>
          <a:endParaRPr lang="en-US" sz="2000" dirty="0">
            <a:latin typeface="Times New Roman" panose="02020603050405020304" pitchFamily="18" charset="0"/>
            <a:ea typeface="Cambria" pitchFamily="18" charset="0"/>
            <a:cs typeface="Times New Roman" panose="02020603050405020304" pitchFamily="18" charset="0"/>
          </a:endParaRPr>
        </a:p>
      </dgm:t>
    </dgm:pt>
    <dgm:pt modelId="{69183BE1-51B2-4B23-B002-9FBB9042A243}" type="parTrans" cxnId="{7C271D39-DAEC-4524-AE55-CC2131594889}">
      <dgm:prSet/>
      <dgm:spPr/>
      <dgm:t>
        <a:bodyPr/>
        <a:lstStyle/>
        <a:p>
          <a:endParaRPr lang="en-US"/>
        </a:p>
      </dgm:t>
    </dgm:pt>
    <dgm:pt modelId="{978DDC9A-C3E8-41EB-B76A-37A016010A0B}" type="sibTrans" cxnId="{7C271D39-DAEC-4524-AE55-CC2131594889}">
      <dgm:prSet/>
      <dgm:spPr/>
      <dgm:t>
        <a:bodyPr/>
        <a:lstStyle/>
        <a:p>
          <a:endParaRPr lang="en-US"/>
        </a:p>
      </dgm:t>
    </dgm:pt>
    <dgm:pt modelId="{25785ADA-E40D-4B5F-B1C7-0F900DC7F3E2}" type="pres">
      <dgm:prSet presAssocID="{5C85FB22-2C2B-4E80-9E69-08CBF0D98E7F}" presName="compositeShape" presStyleCnt="0">
        <dgm:presLayoutVars>
          <dgm:dir/>
          <dgm:resizeHandles/>
        </dgm:presLayoutVars>
      </dgm:prSet>
      <dgm:spPr/>
    </dgm:pt>
    <dgm:pt modelId="{05AC6029-8E04-4D20-8922-D424E1FDD752}" type="pres">
      <dgm:prSet presAssocID="{5C85FB22-2C2B-4E80-9E69-08CBF0D98E7F}" presName="pyramid" presStyleLbl="node1" presStyleIdx="0" presStyleCnt="1"/>
      <dgm:spPr/>
    </dgm:pt>
    <dgm:pt modelId="{23239507-FBED-44B0-A416-B7E5AE82F0FC}" type="pres">
      <dgm:prSet presAssocID="{5C85FB22-2C2B-4E80-9E69-08CBF0D98E7F}" presName="theList" presStyleCnt="0"/>
      <dgm:spPr/>
    </dgm:pt>
    <dgm:pt modelId="{6B012C9F-A982-4B4A-96FC-1B3F664ED7EE}" type="pres">
      <dgm:prSet presAssocID="{F74D3D63-6518-4891-8F21-F3B09A681D38}" presName="aNode" presStyleLbl="fgAcc1" presStyleIdx="0" presStyleCnt="1" custScaleX="214554" custScaleY="1048008">
        <dgm:presLayoutVars>
          <dgm:bulletEnabled val="1"/>
        </dgm:presLayoutVars>
      </dgm:prSet>
      <dgm:spPr/>
      <dgm:t>
        <a:bodyPr/>
        <a:lstStyle/>
        <a:p>
          <a:endParaRPr lang="en-US"/>
        </a:p>
      </dgm:t>
    </dgm:pt>
    <dgm:pt modelId="{A3E9380F-D6FF-46C7-8DFD-B2E1B8AED0CD}" type="pres">
      <dgm:prSet presAssocID="{F74D3D63-6518-4891-8F21-F3B09A681D38}" presName="aSpace" presStyleCnt="0"/>
      <dgm:spPr/>
    </dgm:pt>
  </dgm:ptLst>
  <dgm:cxnLst>
    <dgm:cxn modelId="{3E1E9EB2-F79A-40E7-AEBD-EC6959E6A842}" type="presOf" srcId="{F74D3D63-6518-4891-8F21-F3B09A681D38}" destId="{6B012C9F-A982-4B4A-96FC-1B3F664ED7EE}" srcOrd="0" destOrd="0" presId="urn:microsoft.com/office/officeart/2005/8/layout/pyramid2"/>
    <dgm:cxn modelId="{CBFB5CCC-58A7-433B-B37D-E21237B97AE5}" type="presOf" srcId="{5C85FB22-2C2B-4E80-9E69-08CBF0D98E7F}" destId="{25785ADA-E40D-4B5F-B1C7-0F900DC7F3E2}" srcOrd="0" destOrd="0" presId="urn:microsoft.com/office/officeart/2005/8/layout/pyramid2"/>
    <dgm:cxn modelId="{7C271D39-DAEC-4524-AE55-CC2131594889}" srcId="{5C85FB22-2C2B-4E80-9E69-08CBF0D98E7F}" destId="{F74D3D63-6518-4891-8F21-F3B09A681D38}" srcOrd="0" destOrd="0" parTransId="{69183BE1-51B2-4B23-B002-9FBB9042A243}" sibTransId="{978DDC9A-C3E8-41EB-B76A-37A016010A0B}"/>
    <dgm:cxn modelId="{9FB7CF6B-3218-4BBE-949F-C4603938F002}" type="presParOf" srcId="{25785ADA-E40D-4B5F-B1C7-0F900DC7F3E2}" destId="{05AC6029-8E04-4D20-8922-D424E1FDD752}" srcOrd="0" destOrd="0" presId="urn:microsoft.com/office/officeart/2005/8/layout/pyramid2"/>
    <dgm:cxn modelId="{7A814040-9319-421F-B01B-ACB1EDA2B159}" type="presParOf" srcId="{25785ADA-E40D-4B5F-B1C7-0F900DC7F3E2}" destId="{23239507-FBED-44B0-A416-B7E5AE82F0FC}" srcOrd="1" destOrd="0" presId="urn:microsoft.com/office/officeart/2005/8/layout/pyramid2"/>
    <dgm:cxn modelId="{92849611-8746-47F4-A58B-31734760057E}" type="presParOf" srcId="{23239507-FBED-44B0-A416-B7E5AE82F0FC}" destId="{6B012C9F-A982-4B4A-96FC-1B3F664ED7EE}" srcOrd="0" destOrd="0" presId="urn:microsoft.com/office/officeart/2005/8/layout/pyramid2"/>
    <dgm:cxn modelId="{842203F8-5972-4C93-8148-BC37B782778E}" type="presParOf" srcId="{23239507-FBED-44B0-A416-B7E5AE82F0FC}" destId="{A3E9380F-D6FF-46C7-8DFD-B2E1B8AED0CD}" srcOrd="1" destOrd="0" presId="urn:microsoft.com/office/officeart/2005/8/layout/pyramid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C85FB22-2C2B-4E80-9E69-08CBF0D98E7F}" type="doc">
      <dgm:prSet loTypeId="urn:microsoft.com/office/officeart/2005/8/layout/pyramid2" loCatId="list" qsTypeId="urn:microsoft.com/office/officeart/2005/8/quickstyle/simple1" qsCatId="simple" csTypeId="urn:microsoft.com/office/officeart/2005/8/colors/accent1_2" csCatId="accent1" phldr="1"/>
      <dgm:spPr/>
    </dgm:pt>
    <dgm:pt modelId="{3230F891-2154-4A0A-A75E-5F3CF0554F5C}">
      <dgm:prSet phldrT="[Text]" custT="1"/>
      <dgm:spPr/>
      <dgm:t>
        <a:bodyPr/>
        <a:lstStyle/>
        <a:p>
          <a:pPr algn="just"/>
          <a:r>
            <a:rPr lang="vi-VN" sz="1600" dirty="0" smtClean="0">
              <a:latin typeface="Cambria" pitchFamily="18" charset="0"/>
              <a:ea typeface="Cambria" pitchFamily="18" charset="0"/>
            </a:rPr>
            <a:t>Hệ sinh thái</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đất</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ngập</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nước</a:t>
          </a:r>
          <a:r>
            <a:rPr lang="en-US" sz="1600" dirty="0" smtClean="0">
              <a:latin typeface="Cambria" pitchFamily="18" charset="0"/>
              <a:ea typeface="Cambria" pitchFamily="18" charset="0"/>
            </a:rPr>
            <a:t>:</a:t>
          </a:r>
        </a:p>
        <a:p>
          <a:pPr algn="just"/>
          <a:r>
            <a:rPr lang="en-US" sz="1600" dirty="0" smtClean="0">
              <a:latin typeface="Cambria" pitchFamily="18" charset="0"/>
              <a:ea typeface="Cambria" pitchFamily="18" charset="0"/>
            </a:rPr>
            <a:t>+</a:t>
          </a:r>
          <a:r>
            <a:rPr lang="en-US" sz="1600" dirty="0" err="1" smtClean="0">
              <a:latin typeface="Cambria" pitchFamily="18" charset="0"/>
              <a:ea typeface="Cambria" pitchFamily="18" charset="0"/>
            </a:rPr>
            <a:t>Các</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kiểu</a:t>
          </a:r>
          <a:r>
            <a:rPr lang="en-US" sz="1600" dirty="0" smtClean="0">
              <a:latin typeface="Cambria" pitchFamily="18" charset="0"/>
              <a:ea typeface="Cambria" pitchFamily="18" charset="0"/>
            </a:rPr>
            <a:t> HST </a:t>
          </a:r>
          <a:r>
            <a:rPr lang="en-US" sz="1600" dirty="0" err="1" smtClean="0">
              <a:latin typeface="Cambria" pitchFamily="18" charset="0"/>
              <a:ea typeface="Cambria" pitchFamily="18" charset="0"/>
            </a:rPr>
            <a:t>ngập</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nước</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ven</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biển</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bãi</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triều</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vũng</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vịnh</a:t>
          </a:r>
          <a:r>
            <a:rPr lang="en-US" sz="1600" dirty="0" smtClean="0">
              <a:latin typeface="Cambria" pitchFamily="18" charset="0"/>
              <a:ea typeface="Cambria" pitchFamily="18" charset="0"/>
            </a:rPr>
            <a:t>)</a:t>
          </a:r>
        </a:p>
        <a:p>
          <a:pPr algn="just"/>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Các</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kiểu</a:t>
          </a:r>
          <a:r>
            <a:rPr lang="en-US" sz="1600" dirty="0" smtClean="0">
              <a:latin typeface="Cambria" pitchFamily="18" charset="0"/>
              <a:ea typeface="Cambria" pitchFamily="18" charset="0"/>
            </a:rPr>
            <a:t> HST </a:t>
          </a:r>
          <a:r>
            <a:rPr lang="en-US" sz="1600" dirty="0" err="1" smtClean="0">
              <a:latin typeface="Cambria" pitchFamily="18" charset="0"/>
              <a:ea typeface="Cambria" pitchFamily="18" charset="0"/>
            </a:rPr>
            <a:t>ngập</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nước</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vùng</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cửa</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sông</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Đầm</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lầy</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kênh</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rạch</a:t>
          </a:r>
          <a:r>
            <a:rPr lang="en-US" sz="1600" dirty="0" smtClean="0">
              <a:latin typeface="Cambria" pitchFamily="18" charset="0"/>
              <a:ea typeface="Cambria" pitchFamily="18" charset="0"/>
            </a:rPr>
            <a:t>…</a:t>
          </a:r>
        </a:p>
        <a:p>
          <a:pPr algn="just"/>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Rừng</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ngập</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mặn</a:t>
          </a:r>
          <a:r>
            <a:rPr lang="en-US" sz="1600" dirty="0" smtClean="0">
              <a:latin typeface="Cambria" pitchFamily="18" charset="0"/>
              <a:ea typeface="Cambria" pitchFamily="18" charset="0"/>
            </a:rPr>
            <a:t> ( </a:t>
          </a:r>
          <a:r>
            <a:rPr lang="en-US" sz="1600" dirty="0" err="1" smtClean="0">
              <a:latin typeface="Cambria" pitchFamily="18" charset="0"/>
              <a:ea typeface="Cambria" pitchFamily="18" charset="0"/>
            </a:rPr>
            <a:t>có</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tính</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đa</a:t>
          </a:r>
          <a:r>
            <a:rPr lang="en-US" sz="1600" dirty="0" smtClean="0">
              <a:latin typeface="Cambria" pitchFamily="18" charset="0"/>
              <a:ea typeface="Cambria" pitchFamily="18" charset="0"/>
            </a:rPr>
            <a:t> dang </a:t>
          </a:r>
          <a:r>
            <a:rPr lang="en-US" sz="1600" dirty="0" err="1" smtClean="0">
              <a:latin typeface="Cambria" pitchFamily="18" charset="0"/>
              <a:ea typeface="Cambria" pitchFamily="18" charset="0"/>
            </a:rPr>
            <a:t>sinh</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học</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cao</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nơi</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cư</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trú</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và</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sih</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sản</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của</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nhiều</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loài</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thủy</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sinh</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chim</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nước</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có</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giá</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trị</a:t>
          </a:r>
          <a:r>
            <a:rPr lang="en-US" sz="1600" dirty="0" smtClean="0">
              <a:latin typeface="Cambria" pitchFamily="18" charset="0"/>
              <a:ea typeface="Cambria" pitchFamily="18" charset="0"/>
            </a:rPr>
            <a:t>)</a:t>
          </a:r>
          <a:endParaRPr lang="en-US" sz="1600" dirty="0">
            <a:latin typeface="Cambria" pitchFamily="18" charset="0"/>
            <a:ea typeface="Cambria" pitchFamily="18" charset="0"/>
          </a:endParaRPr>
        </a:p>
      </dgm:t>
    </dgm:pt>
    <dgm:pt modelId="{6D53CFBF-81DF-4FAA-A608-C9EF700E28A6}" type="parTrans" cxnId="{83BCF676-9E0D-4EE5-A69F-286F6263B3C1}">
      <dgm:prSet/>
      <dgm:spPr/>
      <dgm:t>
        <a:bodyPr/>
        <a:lstStyle/>
        <a:p>
          <a:endParaRPr lang="en-US"/>
        </a:p>
      </dgm:t>
    </dgm:pt>
    <dgm:pt modelId="{9507507E-F06B-4C84-92CF-7C1DC80713F5}" type="sibTrans" cxnId="{83BCF676-9E0D-4EE5-A69F-286F6263B3C1}">
      <dgm:prSet/>
      <dgm:spPr/>
      <dgm:t>
        <a:bodyPr/>
        <a:lstStyle/>
        <a:p>
          <a:endParaRPr lang="en-US"/>
        </a:p>
      </dgm:t>
    </dgm:pt>
    <dgm:pt modelId="{90560508-AE49-4178-83FA-93629D0AC6BB}">
      <dgm:prSet phldrT="[Text]" custT="1"/>
      <dgm:spPr/>
      <dgm:t>
        <a:bodyPr/>
        <a:lstStyle/>
        <a:p>
          <a:pPr algn="just"/>
          <a:r>
            <a:rPr lang="en-US" sz="1600" dirty="0" smtClean="0">
              <a:latin typeface="Cambria" pitchFamily="18" charset="0"/>
              <a:ea typeface="Cambria" pitchFamily="18" charset="0"/>
            </a:rPr>
            <a:t>HST </a:t>
          </a:r>
          <a:r>
            <a:rPr lang="en-US" sz="1600" dirty="0" err="1" smtClean="0">
              <a:latin typeface="Cambria" pitchFamily="18" charset="0"/>
              <a:ea typeface="Cambria" pitchFamily="18" charset="0"/>
            </a:rPr>
            <a:t>biển:Rạn</a:t>
          </a:r>
          <a:r>
            <a:rPr lang="en-US" sz="1600" dirty="0" smtClean="0">
              <a:latin typeface="Cambria" pitchFamily="18" charset="0"/>
              <a:ea typeface="Cambria" pitchFamily="18" charset="0"/>
            </a:rPr>
            <a:t> san </a:t>
          </a:r>
          <a:r>
            <a:rPr lang="en-US" sz="1600" dirty="0" err="1" smtClean="0">
              <a:latin typeface="Cambria" pitchFamily="18" charset="0"/>
              <a:ea typeface="Cambria" pitchFamily="18" charset="0"/>
            </a:rPr>
            <a:t>hô</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cỏ</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biển</a:t>
          </a:r>
          <a:r>
            <a:rPr lang="en-US" sz="1600" dirty="0" smtClean="0">
              <a:latin typeface="Cambria" pitchFamily="18" charset="0"/>
              <a:ea typeface="Cambria" pitchFamily="18" charset="0"/>
            </a:rPr>
            <a:t>..</a:t>
          </a:r>
          <a:endParaRPr lang="en-US" sz="1600" dirty="0">
            <a:latin typeface="Cambria" pitchFamily="18" charset="0"/>
            <a:ea typeface="Cambria" pitchFamily="18" charset="0"/>
          </a:endParaRPr>
        </a:p>
      </dgm:t>
    </dgm:pt>
    <dgm:pt modelId="{4354A055-D28C-4EED-92BD-EA055F3551FD}" type="parTrans" cxnId="{EF2AB152-DBBF-418C-A171-B7811B1A4330}">
      <dgm:prSet/>
      <dgm:spPr/>
      <dgm:t>
        <a:bodyPr/>
        <a:lstStyle/>
        <a:p>
          <a:endParaRPr lang="en-US"/>
        </a:p>
      </dgm:t>
    </dgm:pt>
    <dgm:pt modelId="{83133E3B-E27C-4FD5-AA50-8CBF84E777F4}" type="sibTrans" cxnId="{EF2AB152-DBBF-418C-A171-B7811B1A4330}">
      <dgm:prSet/>
      <dgm:spPr/>
      <dgm:t>
        <a:bodyPr/>
        <a:lstStyle/>
        <a:p>
          <a:endParaRPr lang="en-US"/>
        </a:p>
      </dgm:t>
    </dgm:pt>
    <dgm:pt modelId="{25785ADA-E40D-4B5F-B1C7-0F900DC7F3E2}" type="pres">
      <dgm:prSet presAssocID="{5C85FB22-2C2B-4E80-9E69-08CBF0D98E7F}" presName="compositeShape" presStyleCnt="0">
        <dgm:presLayoutVars>
          <dgm:dir/>
          <dgm:resizeHandles/>
        </dgm:presLayoutVars>
      </dgm:prSet>
      <dgm:spPr/>
    </dgm:pt>
    <dgm:pt modelId="{05AC6029-8E04-4D20-8922-D424E1FDD752}" type="pres">
      <dgm:prSet presAssocID="{5C85FB22-2C2B-4E80-9E69-08CBF0D98E7F}" presName="pyramid" presStyleLbl="node1" presStyleIdx="0" presStyleCnt="1"/>
      <dgm:spPr>
        <a:blipFill rotWithShape="0">
          <a:blip xmlns:r="http://schemas.openxmlformats.org/officeDocument/2006/relationships" r:embed="rId1"/>
          <a:stretch>
            <a:fillRect/>
          </a:stretch>
        </a:blipFill>
      </dgm:spPr>
    </dgm:pt>
    <dgm:pt modelId="{23239507-FBED-44B0-A416-B7E5AE82F0FC}" type="pres">
      <dgm:prSet presAssocID="{5C85FB22-2C2B-4E80-9E69-08CBF0D98E7F}" presName="theList" presStyleCnt="0"/>
      <dgm:spPr/>
    </dgm:pt>
    <dgm:pt modelId="{A4201F5A-F832-4105-81DE-95931E12C0A7}" type="pres">
      <dgm:prSet presAssocID="{3230F891-2154-4A0A-A75E-5F3CF0554F5C}" presName="aNode" presStyleLbl="fgAcc1" presStyleIdx="0" presStyleCnt="2" custScaleX="116465" custScaleY="361518">
        <dgm:presLayoutVars>
          <dgm:bulletEnabled val="1"/>
        </dgm:presLayoutVars>
      </dgm:prSet>
      <dgm:spPr/>
      <dgm:t>
        <a:bodyPr/>
        <a:lstStyle/>
        <a:p>
          <a:endParaRPr lang="en-US"/>
        </a:p>
      </dgm:t>
    </dgm:pt>
    <dgm:pt modelId="{B1F92C8E-2B0F-483A-9D8F-06C01F051AD3}" type="pres">
      <dgm:prSet presAssocID="{3230F891-2154-4A0A-A75E-5F3CF0554F5C}" presName="aSpace" presStyleCnt="0"/>
      <dgm:spPr/>
    </dgm:pt>
    <dgm:pt modelId="{46231C38-E278-45F9-B816-F3A414511A6E}" type="pres">
      <dgm:prSet presAssocID="{90560508-AE49-4178-83FA-93629D0AC6BB}" presName="aNode" presStyleLbl="fgAcc1" presStyleIdx="1" presStyleCnt="2" custScaleX="116465" custScaleY="145153" custLinFactY="66510" custLinFactNeighborX="2868" custLinFactNeighborY="100000">
        <dgm:presLayoutVars>
          <dgm:bulletEnabled val="1"/>
        </dgm:presLayoutVars>
      </dgm:prSet>
      <dgm:spPr/>
      <dgm:t>
        <a:bodyPr/>
        <a:lstStyle/>
        <a:p>
          <a:endParaRPr lang="en-US"/>
        </a:p>
      </dgm:t>
    </dgm:pt>
    <dgm:pt modelId="{500EABE2-537E-4CA9-81BA-BC32AB1C1E31}" type="pres">
      <dgm:prSet presAssocID="{90560508-AE49-4178-83FA-93629D0AC6BB}" presName="aSpace" presStyleCnt="0"/>
      <dgm:spPr/>
    </dgm:pt>
  </dgm:ptLst>
  <dgm:cxnLst>
    <dgm:cxn modelId="{83BCF676-9E0D-4EE5-A69F-286F6263B3C1}" srcId="{5C85FB22-2C2B-4E80-9E69-08CBF0D98E7F}" destId="{3230F891-2154-4A0A-A75E-5F3CF0554F5C}" srcOrd="0" destOrd="0" parTransId="{6D53CFBF-81DF-4FAA-A608-C9EF700E28A6}" sibTransId="{9507507E-F06B-4C84-92CF-7C1DC80713F5}"/>
    <dgm:cxn modelId="{BCABBEC6-2861-43CD-A6C5-92B21A6B1DBF}" type="presOf" srcId="{90560508-AE49-4178-83FA-93629D0AC6BB}" destId="{46231C38-E278-45F9-B816-F3A414511A6E}" srcOrd="0" destOrd="0" presId="urn:microsoft.com/office/officeart/2005/8/layout/pyramid2"/>
    <dgm:cxn modelId="{EF2AB152-DBBF-418C-A171-B7811B1A4330}" srcId="{5C85FB22-2C2B-4E80-9E69-08CBF0D98E7F}" destId="{90560508-AE49-4178-83FA-93629D0AC6BB}" srcOrd="1" destOrd="0" parTransId="{4354A055-D28C-4EED-92BD-EA055F3551FD}" sibTransId="{83133E3B-E27C-4FD5-AA50-8CBF84E777F4}"/>
    <dgm:cxn modelId="{BA14B388-46DC-4672-85B4-A54D1DB0F379}" type="presOf" srcId="{3230F891-2154-4A0A-A75E-5F3CF0554F5C}" destId="{A4201F5A-F832-4105-81DE-95931E12C0A7}" srcOrd="0" destOrd="0" presId="urn:microsoft.com/office/officeart/2005/8/layout/pyramid2"/>
    <dgm:cxn modelId="{C7BACB05-A616-4240-B97C-6A575B6A2B71}" type="presOf" srcId="{5C85FB22-2C2B-4E80-9E69-08CBF0D98E7F}" destId="{25785ADA-E40D-4B5F-B1C7-0F900DC7F3E2}" srcOrd="0" destOrd="0" presId="urn:microsoft.com/office/officeart/2005/8/layout/pyramid2"/>
    <dgm:cxn modelId="{D1DE8CB5-1FC6-48D9-AC44-6B23FA553397}" type="presParOf" srcId="{25785ADA-E40D-4B5F-B1C7-0F900DC7F3E2}" destId="{05AC6029-8E04-4D20-8922-D424E1FDD752}" srcOrd="0" destOrd="0" presId="urn:microsoft.com/office/officeart/2005/8/layout/pyramid2"/>
    <dgm:cxn modelId="{8AAAE03D-84F1-4561-92B3-535123DAECB2}" type="presParOf" srcId="{25785ADA-E40D-4B5F-B1C7-0F900DC7F3E2}" destId="{23239507-FBED-44B0-A416-B7E5AE82F0FC}" srcOrd="1" destOrd="0" presId="urn:microsoft.com/office/officeart/2005/8/layout/pyramid2"/>
    <dgm:cxn modelId="{3895172B-0865-4880-8900-64BC3F4C3DDE}" type="presParOf" srcId="{23239507-FBED-44B0-A416-B7E5AE82F0FC}" destId="{A4201F5A-F832-4105-81DE-95931E12C0A7}" srcOrd="0" destOrd="0" presId="urn:microsoft.com/office/officeart/2005/8/layout/pyramid2"/>
    <dgm:cxn modelId="{00AE3B3B-F98C-48DE-9A41-C5504C0E2DFC}" type="presParOf" srcId="{23239507-FBED-44B0-A416-B7E5AE82F0FC}" destId="{B1F92C8E-2B0F-483A-9D8F-06C01F051AD3}" srcOrd="1" destOrd="0" presId="urn:microsoft.com/office/officeart/2005/8/layout/pyramid2"/>
    <dgm:cxn modelId="{831D8BF4-D2D3-4E70-A2EB-EF25792BD8C6}" type="presParOf" srcId="{23239507-FBED-44B0-A416-B7E5AE82F0FC}" destId="{46231C38-E278-45F9-B816-F3A414511A6E}" srcOrd="2" destOrd="0" presId="urn:microsoft.com/office/officeart/2005/8/layout/pyramid2"/>
    <dgm:cxn modelId="{D5DF00FF-BFA8-48A1-B493-42E7EB7DB3C1}" type="presParOf" srcId="{23239507-FBED-44B0-A416-B7E5AE82F0FC}" destId="{500EABE2-537E-4CA9-81BA-BC32AB1C1E31}" srcOrd="3" destOrd="0" presId="urn:microsoft.com/office/officeart/2005/8/layout/pyramid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ABBB91E-DAF9-47E3-9C1B-82DE845568D0}"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n-US"/>
        </a:p>
      </dgm:t>
    </dgm:pt>
    <dgm:pt modelId="{451462FA-6989-408F-BA8F-09E372FDA644}">
      <dgm:prSet phldrT="[Text]" custT="1"/>
      <dgm:spPr>
        <a:solidFill>
          <a:schemeClr val="bg1"/>
        </a:solidFill>
      </dgm:spPr>
      <dgm:t>
        <a:bodyPr/>
        <a:lstStyle/>
        <a:p>
          <a:pPr algn="ctr"/>
          <a:r>
            <a:rPr lang="en-US" sz="2000" dirty="0" err="1" smtClean="0">
              <a:solidFill>
                <a:schemeClr val="tx1"/>
              </a:solidFill>
              <a:latin typeface="Times New Roman" panose="02020603050405020304" pitchFamily="18" charset="0"/>
              <a:ea typeface="Cambria" pitchFamily="18" charset="0"/>
              <a:cs typeface="Times New Roman" panose="02020603050405020304" pitchFamily="18" charset="0"/>
            </a:rPr>
            <a:t>Có</a:t>
          </a:r>
          <a:r>
            <a:rPr lang="en-US" sz="2000" dirty="0" smtClean="0">
              <a:solidFill>
                <a:schemeClr val="tx1"/>
              </a:solidFill>
              <a:latin typeface="Times New Roman" panose="02020603050405020304" pitchFamily="18" charset="0"/>
              <a:ea typeface="Cambria"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ea typeface="Cambria" pitchFamily="18" charset="0"/>
              <a:cs typeface="Times New Roman" panose="02020603050405020304" pitchFamily="18" charset="0"/>
            </a:rPr>
            <a:t>số</a:t>
          </a:r>
          <a:r>
            <a:rPr lang="en-US" sz="2000" dirty="0" smtClean="0">
              <a:solidFill>
                <a:schemeClr val="tx1"/>
              </a:solidFill>
              <a:latin typeface="Times New Roman" panose="02020603050405020304" pitchFamily="18" charset="0"/>
              <a:ea typeface="Cambria"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ea typeface="Cambria" pitchFamily="18" charset="0"/>
              <a:cs typeface="Times New Roman" panose="02020603050405020304" pitchFamily="18" charset="0"/>
            </a:rPr>
            <a:t>lượng</a:t>
          </a:r>
          <a:r>
            <a:rPr lang="en-US" sz="2000" dirty="0" smtClean="0">
              <a:solidFill>
                <a:schemeClr val="tx1"/>
              </a:solidFill>
              <a:latin typeface="Times New Roman" panose="02020603050405020304" pitchFamily="18" charset="0"/>
              <a:ea typeface="Cambria"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ea typeface="Cambria" pitchFamily="18" charset="0"/>
              <a:cs typeface="Times New Roman" panose="02020603050405020304" pitchFamily="18" charset="0"/>
            </a:rPr>
            <a:t>lớn</a:t>
          </a:r>
          <a:r>
            <a:rPr lang="en-US" sz="2000" dirty="0" smtClean="0">
              <a:solidFill>
                <a:schemeClr val="tx1"/>
              </a:solidFill>
              <a:latin typeface="Times New Roman" panose="02020603050405020304" pitchFamily="18" charset="0"/>
              <a:ea typeface="Cambria"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ea typeface="Cambria" pitchFamily="18" charset="0"/>
              <a:cs typeface="Times New Roman" panose="02020603050405020304" pitchFamily="18" charset="0"/>
            </a:rPr>
            <a:t>các</a:t>
          </a:r>
          <a:r>
            <a:rPr lang="en-US" sz="2000" dirty="0" smtClean="0">
              <a:solidFill>
                <a:schemeClr val="tx1"/>
              </a:solidFill>
              <a:latin typeface="Times New Roman" panose="02020603050405020304" pitchFamily="18" charset="0"/>
              <a:ea typeface="Cambria"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ea typeface="Cambria" pitchFamily="18" charset="0"/>
              <a:cs typeface="Times New Roman" panose="02020603050405020304" pitchFamily="18" charset="0"/>
            </a:rPr>
            <a:t>loài</a:t>
          </a:r>
          <a:r>
            <a:rPr lang="en-US" sz="2000" dirty="0" smtClean="0">
              <a:solidFill>
                <a:schemeClr val="tx1"/>
              </a:solidFill>
              <a:latin typeface="Times New Roman" panose="02020603050405020304" pitchFamily="18" charset="0"/>
              <a:ea typeface="Cambria"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ea typeface="Cambria" pitchFamily="18" charset="0"/>
              <a:cs typeface="Times New Roman" panose="02020603050405020304" pitchFamily="18" charset="0"/>
            </a:rPr>
            <a:t>động</a:t>
          </a:r>
          <a:r>
            <a:rPr lang="en-US" sz="2000" dirty="0" smtClean="0">
              <a:solidFill>
                <a:schemeClr val="tx1"/>
              </a:solidFill>
              <a:latin typeface="Times New Roman" panose="02020603050405020304" pitchFamily="18" charset="0"/>
              <a:ea typeface="Cambria"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ea typeface="Cambria" pitchFamily="18" charset="0"/>
              <a:cs typeface="Times New Roman" panose="02020603050405020304" pitchFamily="18" charset="0"/>
            </a:rPr>
            <a:t>thực</a:t>
          </a:r>
          <a:r>
            <a:rPr lang="en-US" sz="2000" dirty="0" smtClean="0">
              <a:solidFill>
                <a:schemeClr val="tx1"/>
              </a:solidFill>
              <a:latin typeface="Times New Roman" panose="02020603050405020304" pitchFamily="18" charset="0"/>
              <a:ea typeface="Cambria"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ea typeface="Cambria" pitchFamily="18" charset="0"/>
              <a:cs typeface="Times New Roman" panose="02020603050405020304" pitchFamily="18" charset="0"/>
            </a:rPr>
            <a:t>vật</a:t>
          </a:r>
          <a:r>
            <a:rPr lang="en-US" sz="2000" dirty="0" smtClean="0">
              <a:solidFill>
                <a:schemeClr val="tx1"/>
              </a:solidFill>
              <a:latin typeface="Times New Roman" panose="02020603050405020304" pitchFamily="18" charset="0"/>
              <a:ea typeface="Cambria" pitchFamily="18" charset="0"/>
              <a:cs typeface="Times New Roman" panose="02020603050405020304" pitchFamily="18" charset="0"/>
            </a:rPr>
            <a:t> , vi </a:t>
          </a:r>
          <a:r>
            <a:rPr lang="en-US" sz="2000" dirty="0" err="1" smtClean="0">
              <a:solidFill>
                <a:schemeClr val="tx1"/>
              </a:solidFill>
              <a:latin typeface="Times New Roman" panose="02020603050405020304" pitchFamily="18" charset="0"/>
              <a:ea typeface="Cambria" pitchFamily="18" charset="0"/>
              <a:cs typeface="Times New Roman" panose="02020603050405020304" pitchFamily="18" charset="0"/>
            </a:rPr>
            <a:t>sinh</a:t>
          </a:r>
          <a:r>
            <a:rPr lang="en-US" sz="2000" dirty="0" smtClean="0">
              <a:solidFill>
                <a:schemeClr val="tx1"/>
              </a:solidFill>
              <a:latin typeface="Times New Roman" panose="02020603050405020304" pitchFamily="18" charset="0"/>
              <a:ea typeface="Cambria"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ea typeface="Cambria" pitchFamily="18" charset="0"/>
              <a:cs typeface="Times New Roman" panose="02020603050405020304" pitchFamily="18" charset="0"/>
            </a:rPr>
            <a:t>vật</a:t>
          </a:r>
          <a:r>
            <a:rPr lang="en-US" sz="2000" dirty="0" smtClean="0">
              <a:solidFill>
                <a:schemeClr val="tx1"/>
              </a:solidFill>
              <a:latin typeface="Times New Roman" panose="02020603050405020304" pitchFamily="18" charset="0"/>
              <a:ea typeface="Cambria"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ea typeface="Cambria" pitchFamily="18" charset="0"/>
              <a:cs typeface="Times New Roman" panose="02020603050405020304" pitchFamily="18" charset="0"/>
            </a:rPr>
            <a:t>và</a:t>
          </a:r>
          <a:r>
            <a:rPr lang="en-US" sz="2000" dirty="0" smtClean="0">
              <a:solidFill>
                <a:schemeClr val="tx1"/>
              </a:solidFill>
              <a:latin typeface="Times New Roman" panose="02020603050405020304" pitchFamily="18" charset="0"/>
              <a:ea typeface="Cambria"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ea typeface="Cambria" pitchFamily="18" charset="0"/>
              <a:cs typeface="Times New Roman" panose="02020603050405020304" pitchFamily="18" charset="0"/>
            </a:rPr>
            <a:t>nấm</a:t>
          </a:r>
          <a:endParaRPr lang="en-US" sz="2000" dirty="0">
            <a:solidFill>
              <a:schemeClr val="tx1"/>
            </a:solidFill>
            <a:latin typeface="Times New Roman" panose="02020603050405020304" pitchFamily="18" charset="0"/>
            <a:ea typeface="Cambria" pitchFamily="18" charset="0"/>
            <a:cs typeface="Times New Roman" panose="02020603050405020304" pitchFamily="18" charset="0"/>
          </a:endParaRPr>
        </a:p>
      </dgm:t>
    </dgm:pt>
    <dgm:pt modelId="{910BE239-0CC0-4039-8F15-F7C02DB53481}" type="parTrans" cxnId="{6D917308-4E08-4DA2-9E47-7CADA4CE5D4C}">
      <dgm:prSet/>
      <dgm:spPr>
        <a:ln w="38100"/>
      </dgm:spPr>
      <dgm:t>
        <a:bodyPr/>
        <a:lstStyle/>
        <a:p>
          <a:endParaRPr lang="en-US">
            <a:latin typeface="Times New Roman" panose="02020603050405020304" pitchFamily="18" charset="0"/>
            <a:cs typeface="Times New Roman" panose="02020603050405020304" pitchFamily="18" charset="0"/>
          </a:endParaRPr>
        </a:p>
      </dgm:t>
    </dgm:pt>
    <dgm:pt modelId="{97C03107-172C-4F8C-A97B-948CFEDBD233}" type="sibTrans" cxnId="{6D917308-4E08-4DA2-9E47-7CADA4CE5D4C}">
      <dgm:prSet/>
      <dgm:spPr/>
      <dgm:t>
        <a:bodyPr/>
        <a:lstStyle/>
        <a:p>
          <a:endParaRPr lang="en-US"/>
        </a:p>
      </dgm:t>
    </dgm:pt>
    <dgm:pt modelId="{842A6939-AB67-443F-A238-B1594B14F58A}">
      <dgm:prSet phldrT="[Text]" custT="1"/>
      <dgm:spPr>
        <a:solidFill>
          <a:schemeClr val="bg1"/>
        </a:solidFill>
      </dgm:spPr>
      <dgm:t>
        <a:bodyPr/>
        <a:lstStyle/>
        <a:p>
          <a:r>
            <a:rPr lang="en-US" sz="2000" dirty="0" err="1" smtClean="0">
              <a:solidFill>
                <a:schemeClr val="tx1"/>
              </a:solidFill>
              <a:latin typeface="Times New Roman" panose="02020603050405020304" pitchFamily="18" charset="0"/>
              <a:ea typeface="Cambria" pitchFamily="18" charset="0"/>
              <a:cs typeface="Times New Roman" panose="02020603050405020304" pitchFamily="18" charset="0"/>
            </a:rPr>
            <a:t>Đa</a:t>
          </a:r>
          <a:r>
            <a:rPr lang="en-US" sz="2000" dirty="0" smtClean="0">
              <a:solidFill>
                <a:schemeClr val="tx1"/>
              </a:solidFill>
              <a:latin typeface="Times New Roman" panose="02020603050405020304" pitchFamily="18" charset="0"/>
              <a:ea typeface="Cambria"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ea typeface="Cambria" pitchFamily="18" charset="0"/>
              <a:cs typeface="Times New Roman" panose="02020603050405020304" pitchFamily="18" charset="0"/>
            </a:rPr>
            <a:t>dạng</a:t>
          </a:r>
          <a:r>
            <a:rPr lang="en-US" sz="2000" dirty="0" smtClean="0">
              <a:solidFill>
                <a:schemeClr val="tx1"/>
              </a:solidFill>
              <a:latin typeface="Times New Roman" panose="02020603050405020304" pitchFamily="18" charset="0"/>
              <a:ea typeface="Cambria"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ea typeface="Cambria" pitchFamily="18" charset="0"/>
              <a:cs typeface="Times New Roman" panose="02020603050405020304" pitchFamily="18" charset="0"/>
            </a:rPr>
            <a:t>về</a:t>
          </a:r>
          <a:r>
            <a:rPr lang="en-US" sz="2000" dirty="0" smtClean="0">
              <a:solidFill>
                <a:schemeClr val="tx1"/>
              </a:solidFill>
              <a:latin typeface="Times New Roman" panose="02020603050405020304" pitchFamily="18" charset="0"/>
              <a:ea typeface="Cambria"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ea typeface="Cambria" pitchFamily="18" charset="0"/>
              <a:cs typeface="Times New Roman" panose="02020603050405020304" pitchFamily="18" charset="0"/>
            </a:rPr>
            <a:t>hệ</a:t>
          </a:r>
          <a:r>
            <a:rPr lang="en-US" sz="2000" dirty="0" smtClean="0">
              <a:solidFill>
                <a:schemeClr val="tx1"/>
              </a:solidFill>
              <a:latin typeface="Times New Roman" panose="02020603050405020304" pitchFamily="18" charset="0"/>
              <a:ea typeface="Cambria"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ea typeface="Cambria" pitchFamily="18" charset="0"/>
              <a:cs typeface="Times New Roman" panose="02020603050405020304" pitchFamily="18" charset="0"/>
            </a:rPr>
            <a:t>sinh</a:t>
          </a:r>
          <a:r>
            <a:rPr lang="en-US" sz="2000" dirty="0" smtClean="0">
              <a:solidFill>
                <a:schemeClr val="tx1"/>
              </a:solidFill>
              <a:latin typeface="Times New Roman" panose="02020603050405020304" pitchFamily="18" charset="0"/>
              <a:ea typeface="Cambria"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ea typeface="Cambria" pitchFamily="18" charset="0"/>
              <a:cs typeface="Times New Roman" panose="02020603050405020304" pitchFamily="18" charset="0"/>
            </a:rPr>
            <a:t>thái</a:t>
          </a:r>
          <a:r>
            <a:rPr lang="en-US" sz="2000" dirty="0" smtClean="0">
              <a:solidFill>
                <a:schemeClr val="tx1"/>
              </a:solidFill>
              <a:latin typeface="Times New Roman" panose="02020603050405020304" pitchFamily="18" charset="0"/>
              <a:ea typeface="Cambria"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ea typeface="Cambria" pitchFamily="18" charset="0"/>
              <a:cs typeface="Times New Roman" panose="02020603050405020304" pitchFamily="18" charset="0"/>
            </a:rPr>
            <a:t>tạo</a:t>
          </a:r>
          <a:r>
            <a:rPr lang="en-US" sz="2000" dirty="0" smtClean="0">
              <a:solidFill>
                <a:schemeClr val="tx1"/>
              </a:solidFill>
              <a:latin typeface="Times New Roman" panose="02020603050405020304" pitchFamily="18" charset="0"/>
              <a:ea typeface="Cambria"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ea typeface="Cambria" pitchFamily="18" charset="0"/>
              <a:cs typeface="Times New Roman" panose="02020603050405020304" pitchFamily="18" charset="0"/>
            </a:rPr>
            <a:t>nên</a:t>
          </a:r>
          <a:r>
            <a:rPr lang="en-US" sz="2000" dirty="0" smtClean="0">
              <a:solidFill>
                <a:schemeClr val="tx1"/>
              </a:solidFill>
              <a:latin typeface="Times New Roman" panose="02020603050405020304" pitchFamily="18" charset="0"/>
              <a:ea typeface="Cambria"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ea typeface="Cambria" pitchFamily="18" charset="0"/>
              <a:cs typeface="Times New Roman" panose="02020603050405020304" pitchFamily="18" charset="0"/>
            </a:rPr>
            <a:t>đa</a:t>
          </a:r>
          <a:r>
            <a:rPr lang="en-US" sz="2000" dirty="0" smtClean="0">
              <a:solidFill>
                <a:schemeClr val="tx1"/>
              </a:solidFill>
              <a:latin typeface="Times New Roman" panose="02020603050405020304" pitchFamily="18" charset="0"/>
              <a:ea typeface="Cambria"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ea typeface="Cambria" pitchFamily="18" charset="0"/>
              <a:cs typeface="Times New Roman" panose="02020603050405020304" pitchFamily="18" charset="0"/>
            </a:rPr>
            <a:t>dạng</a:t>
          </a:r>
          <a:r>
            <a:rPr lang="en-US" sz="2000" dirty="0" smtClean="0">
              <a:solidFill>
                <a:schemeClr val="tx1"/>
              </a:solidFill>
              <a:latin typeface="Times New Roman" panose="02020603050405020304" pitchFamily="18" charset="0"/>
              <a:ea typeface="Cambria"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ea typeface="Cambria" pitchFamily="18" charset="0"/>
              <a:cs typeface="Times New Roman" panose="02020603050405020304" pitchFamily="18" charset="0"/>
            </a:rPr>
            <a:t>về</a:t>
          </a:r>
          <a:r>
            <a:rPr lang="en-US" sz="2000" dirty="0" smtClean="0">
              <a:solidFill>
                <a:schemeClr val="tx1"/>
              </a:solidFill>
              <a:latin typeface="Times New Roman" panose="02020603050405020304" pitchFamily="18" charset="0"/>
              <a:ea typeface="Cambria"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ea typeface="Cambria" pitchFamily="18" charset="0"/>
              <a:cs typeface="Times New Roman" panose="02020603050405020304" pitchFamily="18" charset="0"/>
            </a:rPr>
            <a:t>thành</a:t>
          </a:r>
          <a:r>
            <a:rPr lang="en-US" sz="2000" dirty="0" smtClean="0">
              <a:solidFill>
                <a:schemeClr val="tx1"/>
              </a:solidFill>
              <a:latin typeface="Times New Roman" panose="02020603050405020304" pitchFamily="18" charset="0"/>
              <a:ea typeface="Cambria"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ea typeface="Cambria" pitchFamily="18" charset="0"/>
              <a:cs typeface="Times New Roman" panose="02020603050405020304" pitchFamily="18" charset="0"/>
            </a:rPr>
            <a:t>phần</a:t>
          </a:r>
          <a:r>
            <a:rPr lang="en-US" sz="2000" dirty="0" smtClean="0">
              <a:solidFill>
                <a:schemeClr val="tx1"/>
              </a:solidFill>
              <a:latin typeface="Times New Roman" panose="02020603050405020304" pitchFamily="18" charset="0"/>
              <a:ea typeface="Cambria"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ea typeface="Cambria" pitchFamily="18" charset="0"/>
              <a:cs typeface="Times New Roman" panose="02020603050405020304" pitchFamily="18" charset="0"/>
            </a:rPr>
            <a:t>loài</a:t>
          </a:r>
          <a:endParaRPr lang="en-US" sz="2000" dirty="0">
            <a:solidFill>
              <a:schemeClr val="tx1"/>
            </a:solidFill>
            <a:latin typeface="Times New Roman" panose="02020603050405020304" pitchFamily="18" charset="0"/>
            <a:ea typeface="Cambria" pitchFamily="18" charset="0"/>
            <a:cs typeface="Times New Roman" panose="02020603050405020304" pitchFamily="18" charset="0"/>
          </a:endParaRPr>
        </a:p>
      </dgm:t>
    </dgm:pt>
    <dgm:pt modelId="{B2F25BC8-7F6E-470E-9D72-45A1234FD505}" type="sibTrans" cxnId="{CA6D227D-955C-41C5-88CE-BF524022B547}">
      <dgm:prSet/>
      <dgm:spPr/>
      <dgm:t>
        <a:bodyPr/>
        <a:lstStyle/>
        <a:p>
          <a:endParaRPr lang="en-US"/>
        </a:p>
      </dgm:t>
    </dgm:pt>
    <dgm:pt modelId="{1E808713-9AEA-4E4B-9042-F201F65702A2}" type="parTrans" cxnId="{CA6D227D-955C-41C5-88CE-BF524022B547}">
      <dgm:prSet/>
      <dgm:spPr/>
      <dgm:t>
        <a:bodyPr/>
        <a:lstStyle/>
        <a:p>
          <a:endParaRPr lang="en-US"/>
        </a:p>
      </dgm:t>
    </dgm:pt>
    <dgm:pt modelId="{BBF6C64C-7BEA-4E35-B8A5-5E6B3A281518}" type="pres">
      <dgm:prSet presAssocID="{DABBB91E-DAF9-47E3-9C1B-82DE845568D0}" presName="mainComposite" presStyleCnt="0">
        <dgm:presLayoutVars>
          <dgm:chPref val="1"/>
          <dgm:dir/>
          <dgm:animOne val="branch"/>
          <dgm:animLvl val="lvl"/>
          <dgm:resizeHandles val="exact"/>
        </dgm:presLayoutVars>
      </dgm:prSet>
      <dgm:spPr/>
      <dgm:t>
        <a:bodyPr/>
        <a:lstStyle/>
        <a:p>
          <a:endParaRPr lang="en-US"/>
        </a:p>
      </dgm:t>
    </dgm:pt>
    <dgm:pt modelId="{F5252616-4EF5-4B52-B6BE-6E94E5EDAF7F}" type="pres">
      <dgm:prSet presAssocID="{DABBB91E-DAF9-47E3-9C1B-82DE845568D0}" presName="hierFlow" presStyleCnt="0"/>
      <dgm:spPr/>
    </dgm:pt>
    <dgm:pt modelId="{67801FFB-470D-4ED5-9CCF-F2CFCBF26872}" type="pres">
      <dgm:prSet presAssocID="{DABBB91E-DAF9-47E3-9C1B-82DE845568D0}" presName="hierChild1" presStyleCnt="0">
        <dgm:presLayoutVars>
          <dgm:chPref val="1"/>
          <dgm:animOne val="branch"/>
          <dgm:animLvl val="lvl"/>
        </dgm:presLayoutVars>
      </dgm:prSet>
      <dgm:spPr/>
    </dgm:pt>
    <dgm:pt modelId="{230F10DA-5D58-47DA-BA69-54A23D90190D}" type="pres">
      <dgm:prSet presAssocID="{842A6939-AB67-443F-A238-B1594B14F58A}" presName="Name14" presStyleCnt="0"/>
      <dgm:spPr/>
    </dgm:pt>
    <dgm:pt modelId="{647A87F1-B924-42C3-9BFB-B28E010046FA}" type="pres">
      <dgm:prSet presAssocID="{842A6939-AB67-443F-A238-B1594B14F58A}" presName="level1Shape" presStyleLbl="node0" presStyleIdx="0" presStyleCnt="1" custScaleX="511351" custScaleY="154740" custLinFactY="-588" custLinFactNeighborX="-5043" custLinFactNeighborY="-100000">
        <dgm:presLayoutVars>
          <dgm:chPref val="3"/>
        </dgm:presLayoutVars>
      </dgm:prSet>
      <dgm:spPr/>
      <dgm:t>
        <a:bodyPr/>
        <a:lstStyle/>
        <a:p>
          <a:endParaRPr lang="en-US"/>
        </a:p>
      </dgm:t>
    </dgm:pt>
    <dgm:pt modelId="{2618DFD7-C4C4-4C93-84FA-4619F663EA20}" type="pres">
      <dgm:prSet presAssocID="{842A6939-AB67-443F-A238-B1594B14F58A}" presName="hierChild2" presStyleCnt="0"/>
      <dgm:spPr/>
    </dgm:pt>
    <dgm:pt modelId="{D51E557A-1553-48DB-9E8F-9F340370401B}" type="pres">
      <dgm:prSet presAssocID="{910BE239-0CC0-4039-8F15-F7C02DB53481}" presName="Name19" presStyleLbl="parChTrans1D2" presStyleIdx="0" presStyleCnt="1"/>
      <dgm:spPr/>
      <dgm:t>
        <a:bodyPr/>
        <a:lstStyle/>
        <a:p>
          <a:endParaRPr lang="en-US"/>
        </a:p>
      </dgm:t>
    </dgm:pt>
    <dgm:pt modelId="{88CD1CA6-17F0-4589-9BF1-D6D33BE6CF03}" type="pres">
      <dgm:prSet presAssocID="{451462FA-6989-408F-BA8F-09E372FDA644}" presName="Name21" presStyleCnt="0"/>
      <dgm:spPr/>
    </dgm:pt>
    <dgm:pt modelId="{8FEB5CAE-D4E7-4A10-87E2-8525D06FCC9D}" type="pres">
      <dgm:prSet presAssocID="{451462FA-6989-408F-BA8F-09E372FDA644}" presName="level2Shape" presStyleLbl="node2" presStyleIdx="0" presStyleCnt="1" custScaleX="476371" custScaleY="103769" custLinFactNeighborX="-2539" custLinFactNeighborY="-92072"/>
      <dgm:spPr/>
      <dgm:t>
        <a:bodyPr/>
        <a:lstStyle/>
        <a:p>
          <a:endParaRPr lang="en-US"/>
        </a:p>
      </dgm:t>
    </dgm:pt>
    <dgm:pt modelId="{1AFBA3D9-207A-44DE-8A1A-6C3CC5CE240C}" type="pres">
      <dgm:prSet presAssocID="{451462FA-6989-408F-BA8F-09E372FDA644}" presName="hierChild3" presStyleCnt="0"/>
      <dgm:spPr/>
    </dgm:pt>
    <dgm:pt modelId="{425CFAFE-0538-415A-B15F-33022646A72E}" type="pres">
      <dgm:prSet presAssocID="{DABBB91E-DAF9-47E3-9C1B-82DE845568D0}" presName="bgShapesFlow" presStyleCnt="0"/>
      <dgm:spPr/>
    </dgm:pt>
  </dgm:ptLst>
  <dgm:cxnLst>
    <dgm:cxn modelId="{3B793D0A-ADE2-4E2E-8A8F-52721DC40ED4}" type="presOf" srcId="{DABBB91E-DAF9-47E3-9C1B-82DE845568D0}" destId="{BBF6C64C-7BEA-4E35-B8A5-5E6B3A281518}" srcOrd="0" destOrd="0" presId="urn:microsoft.com/office/officeart/2005/8/layout/hierarchy6"/>
    <dgm:cxn modelId="{6D917308-4E08-4DA2-9E47-7CADA4CE5D4C}" srcId="{842A6939-AB67-443F-A238-B1594B14F58A}" destId="{451462FA-6989-408F-BA8F-09E372FDA644}" srcOrd="0" destOrd="0" parTransId="{910BE239-0CC0-4039-8F15-F7C02DB53481}" sibTransId="{97C03107-172C-4F8C-A97B-948CFEDBD233}"/>
    <dgm:cxn modelId="{2B05B06B-5AB0-4EC3-9986-FA2CB701185D}" type="presOf" srcId="{842A6939-AB67-443F-A238-B1594B14F58A}" destId="{647A87F1-B924-42C3-9BFB-B28E010046FA}" srcOrd="0" destOrd="0" presId="urn:microsoft.com/office/officeart/2005/8/layout/hierarchy6"/>
    <dgm:cxn modelId="{CA6D227D-955C-41C5-88CE-BF524022B547}" srcId="{DABBB91E-DAF9-47E3-9C1B-82DE845568D0}" destId="{842A6939-AB67-443F-A238-B1594B14F58A}" srcOrd="0" destOrd="0" parTransId="{1E808713-9AEA-4E4B-9042-F201F65702A2}" sibTransId="{B2F25BC8-7F6E-470E-9D72-45A1234FD505}"/>
    <dgm:cxn modelId="{78A5B863-1BEA-4D6B-8CFD-77622B9971BD}" type="presOf" srcId="{451462FA-6989-408F-BA8F-09E372FDA644}" destId="{8FEB5CAE-D4E7-4A10-87E2-8525D06FCC9D}" srcOrd="0" destOrd="0" presId="urn:microsoft.com/office/officeart/2005/8/layout/hierarchy6"/>
    <dgm:cxn modelId="{BC229114-D687-48EB-BB75-8F686370860A}" type="presOf" srcId="{910BE239-0CC0-4039-8F15-F7C02DB53481}" destId="{D51E557A-1553-48DB-9E8F-9F340370401B}" srcOrd="0" destOrd="0" presId="urn:microsoft.com/office/officeart/2005/8/layout/hierarchy6"/>
    <dgm:cxn modelId="{088A1907-CCDA-4326-BE0E-0FDD3EFC1E63}" type="presParOf" srcId="{BBF6C64C-7BEA-4E35-B8A5-5E6B3A281518}" destId="{F5252616-4EF5-4B52-B6BE-6E94E5EDAF7F}" srcOrd="0" destOrd="0" presId="urn:microsoft.com/office/officeart/2005/8/layout/hierarchy6"/>
    <dgm:cxn modelId="{14E9CE3A-9862-47D2-8ED6-1501CA1593E8}" type="presParOf" srcId="{F5252616-4EF5-4B52-B6BE-6E94E5EDAF7F}" destId="{67801FFB-470D-4ED5-9CCF-F2CFCBF26872}" srcOrd="0" destOrd="0" presId="urn:microsoft.com/office/officeart/2005/8/layout/hierarchy6"/>
    <dgm:cxn modelId="{84FA37D2-E3BA-4F99-AD8D-F531C0B2D666}" type="presParOf" srcId="{67801FFB-470D-4ED5-9CCF-F2CFCBF26872}" destId="{230F10DA-5D58-47DA-BA69-54A23D90190D}" srcOrd="0" destOrd="0" presId="urn:microsoft.com/office/officeart/2005/8/layout/hierarchy6"/>
    <dgm:cxn modelId="{81AEDAA4-8517-4D88-A339-43E0BA6D8900}" type="presParOf" srcId="{230F10DA-5D58-47DA-BA69-54A23D90190D}" destId="{647A87F1-B924-42C3-9BFB-B28E010046FA}" srcOrd="0" destOrd="0" presId="urn:microsoft.com/office/officeart/2005/8/layout/hierarchy6"/>
    <dgm:cxn modelId="{0348DC22-745F-4FE8-A27D-5D8BA3DDF98C}" type="presParOf" srcId="{230F10DA-5D58-47DA-BA69-54A23D90190D}" destId="{2618DFD7-C4C4-4C93-84FA-4619F663EA20}" srcOrd="1" destOrd="0" presId="urn:microsoft.com/office/officeart/2005/8/layout/hierarchy6"/>
    <dgm:cxn modelId="{015C8425-7B9E-4C46-AA8C-D0A03D3519A9}" type="presParOf" srcId="{2618DFD7-C4C4-4C93-84FA-4619F663EA20}" destId="{D51E557A-1553-48DB-9E8F-9F340370401B}" srcOrd="0" destOrd="0" presId="urn:microsoft.com/office/officeart/2005/8/layout/hierarchy6"/>
    <dgm:cxn modelId="{154E837F-B81E-4390-889C-61D8FE3E0BBA}" type="presParOf" srcId="{2618DFD7-C4C4-4C93-84FA-4619F663EA20}" destId="{88CD1CA6-17F0-4589-9BF1-D6D33BE6CF03}" srcOrd="1" destOrd="0" presId="urn:microsoft.com/office/officeart/2005/8/layout/hierarchy6"/>
    <dgm:cxn modelId="{E7E94C67-9972-4C08-9E6E-AD3737AE0840}" type="presParOf" srcId="{88CD1CA6-17F0-4589-9BF1-D6D33BE6CF03}" destId="{8FEB5CAE-D4E7-4A10-87E2-8525D06FCC9D}" srcOrd="0" destOrd="0" presId="urn:microsoft.com/office/officeart/2005/8/layout/hierarchy6"/>
    <dgm:cxn modelId="{9BF98F93-048E-4982-AC65-29DEB4726D63}" type="presParOf" srcId="{88CD1CA6-17F0-4589-9BF1-D6D33BE6CF03}" destId="{1AFBA3D9-207A-44DE-8A1A-6C3CC5CE240C}" srcOrd="1" destOrd="0" presId="urn:microsoft.com/office/officeart/2005/8/layout/hierarchy6"/>
    <dgm:cxn modelId="{668E729C-B52D-4D01-BC22-D4E07386C391}" type="presParOf" srcId="{BBF6C64C-7BEA-4E35-B8A5-5E6B3A281518}" destId="{425CFAFE-0538-415A-B15F-33022646A72E}" srcOrd="1" destOrd="0" presId="urn:microsoft.com/office/officeart/2005/8/layout/hierarchy6"/>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ABBB91E-DAF9-47E3-9C1B-82DE845568D0}"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n-US"/>
        </a:p>
      </dgm:t>
    </dgm:pt>
    <dgm:pt modelId="{842A6939-AB67-443F-A238-B1594B14F58A}">
      <dgm:prSet phldrT="[Text]" custT="1"/>
      <dgm:spPr/>
      <dgm:t>
        <a:bodyPr/>
        <a:lstStyle/>
        <a:p>
          <a:r>
            <a:rPr lang="en-US" sz="1800" dirty="0" err="1" smtClean="0">
              <a:latin typeface="Cambria" pitchFamily="18" charset="0"/>
              <a:ea typeface="Cambria" pitchFamily="18" charset="0"/>
            </a:rPr>
            <a:t>Đa</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dạng</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về</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hệ</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sinh</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thái</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tạo</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nên</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đa</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dạng</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về</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thành</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phần</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loài</a:t>
          </a:r>
          <a:endParaRPr lang="en-US" sz="1800" dirty="0">
            <a:latin typeface="Cambria" pitchFamily="18" charset="0"/>
            <a:ea typeface="Cambria" pitchFamily="18" charset="0"/>
          </a:endParaRPr>
        </a:p>
      </dgm:t>
    </dgm:pt>
    <dgm:pt modelId="{1E808713-9AEA-4E4B-9042-F201F65702A2}" type="parTrans" cxnId="{CA6D227D-955C-41C5-88CE-BF524022B547}">
      <dgm:prSet/>
      <dgm:spPr/>
      <dgm:t>
        <a:bodyPr/>
        <a:lstStyle/>
        <a:p>
          <a:endParaRPr lang="en-US"/>
        </a:p>
      </dgm:t>
    </dgm:pt>
    <dgm:pt modelId="{B2F25BC8-7F6E-470E-9D72-45A1234FD505}" type="sibTrans" cxnId="{CA6D227D-955C-41C5-88CE-BF524022B547}">
      <dgm:prSet/>
      <dgm:spPr/>
      <dgm:t>
        <a:bodyPr/>
        <a:lstStyle/>
        <a:p>
          <a:endParaRPr lang="en-US"/>
        </a:p>
      </dgm:t>
    </dgm:pt>
    <dgm:pt modelId="{451462FA-6989-408F-BA8F-09E372FDA644}">
      <dgm:prSet phldrT="[Text]" custT="1"/>
      <dgm:spPr/>
      <dgm:t>
        <a:bodyPr/>
        <a:lstStyle/>
        <a:p>
          <a:pPr algn="ctr"/>
          <a:r>
            <a:rPr lang="en-US" sz="1600" dirty="0" smtClean="0">
              <a:latin typeface="Cambria" pitchFamily="18" charset="0"/>
              <a:ea typeface="Cambria" pitchFamily="18" charset="0"/>
            </a:rPr>
            <a:t>20000 </a:t>
          </a:r>
          <a:r>
            <a:rPr lang="en-US" sz="1600" dirty="0" err="1" smtClean="0">
              <a:latin typeface="Cambria" pitchFamily="18" charset="0"/>
              <a:ea typeface="Cambria" pitchFamily="18" charset="0"/>
            </a:rPr>
            <a:t>loài</a:t>
          </a:r>
          <a:r>
            <a:rPr lang="en-US" sz="1600" dirty="0" smtClean="0">
              <a:latin typeface="Cambria" pitchFamily="18" charset="0"/>
              <a:ea typeface="Cambria" pitchFamily="18" charset="0"/>
            </a:rPr>
            <a:t> </a:t>
          </a:r>
          <a:br>
            <a:rPr lang="en-US" sz="1600" dirty="0" smtClean="0">
              <a:latin typeface="Cambria" pitchFamily="18" charset="0"/>
              <a:ea typeface="Cambria" pitchFamily="18" charset="0"/>
            </a:rPr>
          </a:br>
          <a:r>
            <a:rPr lang="en-US" sz="1600" dirty="0" err="1" smtClean="0">
              <a:latin typeface="Cambria" pitchFamily="18" charset="0"/>
              <a:ea typeface="Cambria" pitchFamily="18" charset="0"/>
            </a:rPr>
            <a:t>thực</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vật</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các</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loài</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quý</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hiếm</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như</a:t>
          </a:r>
          <a:r>
            <a:rPr lang="en-US" sz="1600" dirty="0" smtClean="0">
              <a:latin typeface="Cambria" pitchFamily="18" charset="0"/>
              <a:ea typeface="Cambria" pitchFamily="18" charset="0"/>
            </a:rPr>
            <a:t>: t</a:t>
          </a:r>
          <a:r>
            <a:rPr lang="vi-VN" sz="1600" dirty="0" smtClean="0">
              <a:latin typeface="Cambria" pitchFamily="18" charset="0"/>
              <a:ea typeface="Cambria" pitchFamily="18" charset="0"/>
            </a:rPr>
            <a:t>rầm hương, trắc, sâm Ngọc Linh,  nghiến,</a:t>
          </a:r>
          <a:r>
            <a:rPr lang="en-US" sz="1600" dirty="0" smtClean="0">
              <a:latin typeface="Cambria" pitchFamily="18" charset="0"/>
              <a:ea typeface="Cambria" pitchFamily="18" charset="0"/>
            </a:rPr>
            <a:t>…</a:t>
          </a:r>
          <a:endParaRPr lang="en-US" sz="1600" dirty="0">
            <a:latin typeface="Cambria" pitchFamily="18" charset="0"/>
            <a:ea typeface="Cambria" pitchFamily="18" charset="0"/>
          </a:endParaRPr>
        </a:p>
      </dgm:t>
    </dgm:pt>
    <dgm:pt modelId="{910BE239-0CC0-4039-8F15-F7C02DB53481}" type="parTrans" cxnId="{6D917308-4E08-4DA2-9E47-7CADA4CE5D4C}">
      <dgm:prSet/>
      <dgm:spPr/>
      <dgm:t>
        <a:bodyPr/>
        <a:lstStyle/>
        <a:p>
          <a:endParaRPr lang="en-US"/>
        </a:p>
      </dgm:t>
    </dgm:pt>
    <dgm:pt modelId="{97C03107-172C-4F8C-A97B-948CFEDBD233}" type="sibTrans" cxnId="{6D917308-4E08-4DA2-9E47-7CADA4CE5D4C}">
      <dgm:prSet/>
      <dgm:spPr/>
      <dgm:t>
        <a:bodyPr/>
        <a:lstStyle/>
        <a:p>
          <a:endParaRPr lang="en-US"/>
        </a:p>
      </dgm:t>
    </dgm:pt>
    <dgm:pt modelId="{77E2C9AF-3FE6-48DC-BD48-552A9BD510BA}">
      <dgm:prSet phldrT="[Text]" custT="1"/>
      <dgm:spPr/>
      <dgm:t>
        <a:bodyPr/>
        <a:lstStyle/>
        <a:p>
          <a:pPr algn="ctr"/>
          <a:r>
            <a:rPr lang="en-US" sz="1600" dirty="0" smtClean="0">
              <a:latin typeface="Cambria" pitchFamily="18" charset="0"/>
              <a:ea typeface="Cambria" pitchFamily="18" charset="0"/>
            </a:rPr>
            <a:t>10500 </a:t>
          </a:r>
          <a:r>
            <a:rPr lang="en-US" sz="1600" dirty="0" err="1" smtClean="0">
              <a:latin typeface="Cambria" pitchFamily="18" charset="0"/>
              <a:ea typeface="Cambria" pitchFamily="18" charset="0"/>
            </a:rPr>
            <a:t>loài</a:t>
          </a:r>
          <a:r>
            <a:rPr lang="en-US" sz="1600" dirty="0" smtClean="0">
              <a:latin typeface="Cambria" pitchFamily="18" charset="0"/>
              <a:ea typeface="Cambria" pitchFamily="18" charset="0"/>
            </a:rPr>
            <a:t/>
          </a:r>
          <a:br>
            <a:rPr lang="en-US" sz="1600" dirty="0" smtClean="0">
              <a:latin typeface="Cambria" pitchFamily="18" charset="0"/>
              <a:ea typeface="Cambria" pitchFamily="18" charset="0"/>
            </a:rPr>
          </a:b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động</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vật</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các</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loài</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quý</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hiếm</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như</a:t>
          </a:r>
          <a:r>
            <a:rPr lang="en-US" sz="1600" dirty="0" smtClean="0">
              <a:latin typeface="Cambria" pitchFamily="18" charset="0"/>
              <a:ea typeface="Cambria" pitchFamily="18" charset="0"/>
            </a:rPr>
            <a:t>: </a:t>
          </a:r>
          <a:r>
            <a:rPr lang="it-IT" sz="1600" dirty="0" smtClean="0">
              <a:latin typeface="Cambria" pitchFamily="18" charset="0"/>
              <a:ea typeface="Cambria" pitchFamily="18" charset="0"/>
            </a:rPr>
            <a:t>sao la, voi, bò tót, trĩ,…</a:t>
          </a:r>
          <a:endParaRPr lang="en-US" sz="1600" dirty="0">
            <a:latin typeface="Cambria" pitchFamily="18" charset="0"/>
            <a:ea typeface="Cambria" pitchFamily="18" charset="0"/>
          </a:endParaRPr>
        </a:p>
      </dgm:t>
    </dgm:pt>
    <dgm:pt modelId="{B1060600-208A-4921-B3BA-142DAA8358FA}" type="parTrans" cxnId="{65C31770-EF74-4475-9375-370ACC79E674}">
      <dgm:prSet/>
      <dgm:spPr/>
      <dgm:t>
        <a:bodyPr/>
        <a:lstStyle/>
        <a:p>
          <a:endParaRPr lang="en-US"/>
        </a:p>
      </dgm:t>
    </dgm:pt>
    <dgm:pt modelId="{A409D788-D893-4F09-986A-E99F27A3772A}" type="sibTrans" cxnId="{65C31770-EF74-4475-9375-370ACC79E674}">
      <dgm:prSet/>
      <dgm:spPr/>
      <dgm:t>
        <a:bodyPr/>
        <a:lstStyle/>
        <a:p>
          <a:endParaRPr lang="en-US"/>
        </a:p>
      </dgm:t>
    </dgm:pt>
    <dgm:pt modelId="{BBF6C64C-7BEA-4E35-B8A5-5E6B3A281518}" type="pres">
      <dgm:prSet presAssocID="{DABBB91E-DAF9-47E3-9C1B-82DE845568D0}" presName="mainComposite" presStyleCnt="0">
        <dgm:presLayoutVars>
          <dgm:chPref val="1"/>
          <dgm:dir/>
          <dgm:animOne val="branch"/>
          <dgm:animLvl val="lvl"/>
          <dgm:resizeHandles val="exact"/>
        </dgm:presLayoutVars>
      </dgm:prSet>
      <dgm:spPr/>
      <dgm:t>
        <a:bodyPr/>
        <a:lstStyle/>
        <a:p>
          <a:endParaRPr lang="en-US"/>
        </a:p>
      </dgm:t>
    </dgm:pt>
    <dgm:pt modelId="{F5252616-4EF5-4B52-B6BE-6E94E5EDAF7F}" type="pres">
      <dgm:prSet presAssocID="{DABBB91E-DAF9-47E3-9C1B-82DE845568D0}" presName="hierFlow" presStyleCnt="0"/>
      <dgm:spPr/>
    </dgm:pt>
    <dgm:pt modelId="{67801FFB-470D-4ED5-9CCF-F2CFCBF26872}" type="pres">
      <dgm:prSet presAssocID="{DABBB91E-DAF9-47E3-9C1B-82DE845568D0}" presName="hierChild1" presStyleCnt="0">
        <dgm:presLayoutVars>
          <dgm:chPref val="1"/>
          <dgm:animOne val="branch"/>
          <dgm:animLvl val="lvl"/>
        </dgm:presLayoutVars>
      </dgm:prSet>
      <dgm:spPr/>
    </dgm:pt>
    <dgm:pt modelId="{230F10DA-5D58-47DA-BA69-54A23D90190D}" type="pres">
      <dgm:prSet presAssocID="{842A6939-AB67-443F-A238-B1594B14F58A}" presName="Name14" presStyleCnt="0"/>
      <dgm:spPr/>
    </dgm:pt>
    <dgm:pt modelId="{647A87F1-B924-42C3-9BFB-B28E010046FA}" type="pres">
      <dgm:prSet presAssocID="{842A6939-AB67-443F-A238-B1594B14F58A}" presName="level1Shape" presStyleLbl="node0" presStyleIdx="0" presStyleCnt="1" custScaleX="511351" custScaleY="154740" custLinFactY="-588" custLinFactNeighborX="-5043" custLinFactNeighborY="-100000">
        <dgm:presLayoutVars>
          <dgm:chPref val="3"/>
        </dgm:presLayoutVars>
      </dgm:prSet>
      <dgm:spPr/>
      <dgm:t>
        <a:bodyPr/>
        <a:lstStyle/>
        <a:p>
          <a:endParaRPr lang="en-US"/>
        </a:p>
      </dgm:t>
    </dgm:pt>
    <dgm:pt modelId="{2618DFD7-C4C4-4C93-84FA-4619F663EA20}" type="pres">
      <dgm:prSet presAssocID="{842A6939-AB67-443F-A238-B1594B14F58A}" presName="hierChild2" presStyleCnt="0"/>
      <dgm:spPr/>
    </dgm:pt>
    <dgm:pt modelId="{D51E557A-1553-48DB-9E8F-9F340370401B}" type="pres">
      <dgm:prSet presAssocID="{910BE239-0CC0-4039-8F15-F7C02DB53481}" presName="Name19" presStyleLbl="parChTrans1D2" presStyleIdx="0" presStyleCnt="2"/>
      <dgm:spPr/>
      <dgm:t>
        <a:bodyPr/>
        <a:lstStyle/>
        <a:p>
          <a:endParaRPr lang="en-US"/>
        </a:p>
      </dgm:t>
    </dgm:pt>
    <dgm:pt modelId="{88CD1CA6-17F0-4589-9BF1-D6D33BE6CF03}" type="pres">
      <dgm:prSet presAssocID="{451462FA-6989-408F-BA8F-09E372FDA644}" presName="Name21" presStyleCnt="0"/>
      <dgm:spPr/>
    </dgm:pt>
    <dgm:pt modelId="{8FEB5CAE-D4E7-4A10-87E2-8525D06FCC9D}" type="pres">
      <dgm:prSet presAssocID="{451462FA-6989-408F-BA8F-09E372FDA644}" presName="level2Shape" presStyleLbl="node2" presStyleIdx="0" presStyleCnt="2" custScaleX="244241" custScaleY="338147"/>
      <dgm:spPr/>
      <dgm:t>
        <a:bodyPr/>
        <a:lstStyle/>
        <a:p>
          <a:endParaRPr lang="en-US"/>
        </a:p>
      </dgm:t>
    </dgm:pt>
    <dgm:pt modelId="{1AFBA3D9-207A-44DE-8A1A-6C3CC5CE240C}" type="pres">
      <dgm:prSet presAssocID="{451462FA-6989-408F-BA8F-09E372FDA644}" presName="hierChild3" presStyleCnt="0"/>
      <dgm:spPr/>
    </dgm:pt>
    <dgm:pt modelId="{B5C99304-917D-49E0-9151-E32A0AB859FC}" type="pres">
      <dgm:prSet presAssocID="{B1060600-208A-4921-B3BA-142DAA8358FA}" presName="Name19" presStyleLbl="parChTrans1D2" presStyleIdx="1" presStyleCnt="2"/>
      <dgm:spPr/>
      <dgm:t>
        <a:bodyPr/>
        <a:lstStyle/>
        <a:p>
          <a:endParaRPr lang="en-US"/>
        </a:p>
      </dgm:t>
    </dgm:pt>
    <dgm:pt modelId="{ED0D0407-1794-4096-90D5-81104A9981D3}" type="pres">
      <dgm:prSet presAssocID="{77E2C9AF-3FE6-48DC-BD48-552A9BD510BA}" presName="Name21" presStyleCnt="0"/>
      <dgm:spPr/>
    </dgm:pt>
    <dgm:pt modelId="{27D381F5-9104-4B6C-B2BD-30E0775303D9}" type="pres">
      <dgm:prSet presAssocID="{77E2C9AF-3FE6-48DC-BD48-552A9BD510BA}" presName="level2Shape" presStyleLbl="node2" presStyleIdx="1" presStyleCnt="2" custScaleX="245208" custScaleY="338147" custLinFactNeighborX="7926" custLinFactNeighborY="-25"/>
      <dgm:spPr/>
      <dgm:t>
        <a:bodyPr/>
        <a:lstStyle/>
        <a:p>
          <a:endParaRPr lang="en-US"/>
        </a:p>
      </dgm:t>
    </dgm:pt>
    <dgm:pt modelId="{81A1960F-9FF2-405D-9046-6BA1C37F7B4A}" type="pres">
      <dgm:prSet presAssocID="{77E2C9AF-3FE6-48DC-BD48-552A9BD510BA}" presName="hierChild3" presStyleCnt="0"/>
      <dgm:spPr/>
    </dgm:pt>
    <dgm:pt modelId="{425CFAFE-0538-415A-B15F-33022646A72E}" type="pres">
      <dgm:prSet presAssocID="{DABBB91E-DAF9-47E3-9C1B-82DE845568D0}" presName="bgShapesFlow" presStyleCnt="0"/>
      <dgm:spPr/>
    </dgm:pt>
  </dgm:ptLst>
  <dgm:cxnLst>
    <dgm:cxn modelId="{C2E299B4-AC79-4161-9375-519736171EC7}" type="presOf" srcId="{451462FA-6989-408F-BA8F-09E372FDA644}" destId="{8FEB5CAE-D4E7-4A10-87E2-8525D06FCC9D}" srcOrd="0" destOrd="0" presId="urn:microsoft.com/office/officeart/2005/8/layout/hierarchy6"/>
    <dgm:cxn modelId="{6D917308-4E08-4DA2-9E47-7CADA4CE5D4C}" srcId="{842A6939-AB67-443F-A238-B1594B14F58A}" destId="{451462FA-6989-408F-BA8F-09E372FDA644}" srcOrd="0" destOrd="0" parTransId="{910BE239-0CC0-4039-8F15-F7C02DB53481}" sibTransId="{97C03107-172C-4F8C-A97B-948CFEDBD233}"/>
    <dgm:cxn modelId="{5201BA30-492B-4D84-A74E-F92CD7307E4B}" type="presOf" srcId="{B1060600-208A-4921-B3BA-142DAA8358FA}" destId="{B5C99304-917D-49E0-9151-E32A0AB859FC}" srcOrd="0" destOrd="0" presId="urn:microsoft.com/office/officeart/2005/8/layout/hierarchy6"/>
    <dgm:cxn modelId="{30C64A63-93BA-46B3-A43F-E7CA7498BC37}" type="presOf" srcId="{DABBB91E-DAF9-47E3-9C1B-82DE845568D0}" destId="{BBF6C64C-7BEA-4E35-B8A5-5E6B3A281518}" srcOrd="0" destOrd="0" presId="urn:microsoft.com/office/officeart/2005/8/layout/hierarchy6"/>
    <dgm:cxn modelId="{D8CAB303-2814-4C5A-A70B-E0927D9E9DFD}" type="presOf" srcId="{77E2C9AF-3FE6-48DC-BD48-552A9BD510BA}" destId="{27D381F5-9104-4B6C-B2BD-30E0775303D9}" srcOrd="0" destOrd="0" presId="urn:microsoft.com/office/officeart/2005/8/layout/hierarchy6"/>
    <dgm:cxn modelId="{156E62F6-DB2E-4E96-A6DB-387AE40E7F17}" type="presOf" srcId="{842A6939-AB67-443F-A238-B1594B14F58A}" destId="{647A87F1-B924-42C3-9BFB-B28E010046FA}" srcOrd="0" destOrd="0" presId="urn:microsoft.com/office/officeart/2005/8/layout/hierarchy6"/>
    <dgm:cxn modelId="{0EBB221A-126F-4816-9C67-7418620BB413}" type="presOf" srcId="{910BE239-0CC0-4039-8F15-F7C02DB53481}" destId="{D51E557A-1553-48DB-9E8F-9F340370401B}" srcOrd="0" destOrd="0" presId="urn:microsoft.com/office/officeart/2005/8/layout/hierarchy6"/>
    <dgm:cxn modelId="{65C31770-EF74-4475-9375-370ACC79E674}" srcId="{842A6939-AB67-443F-A238-B1594B14F58A}" destId="{77E2C9AF-3FE6-48DC-BD48-552A9BD510BA}" srcOrd="1" destOrd="0" parTransId="{B1060600-208A-4921-B3BA-142DAA8358FA}" sibTransId="{A409D788-D893-4F09-986A-E99F27A3772A}"/>
    <dgm:cxn modelId="{CA6D227D-955C-41C5-88CE-BF524022B547}" srcId="{DABBB91E-DAF9-47E3-9C1B-82DE845568D0}" destId="{842A6939-AB67-443F-A238-B1594B14F58A}" srcOrd="0" destOrd="0" parTransId="{1E808713-9AEA-4E4B-9042-F201F65702A2}" sibTransId="{B2F25BC8-7F6E-470E-9D72-45A1234FD505}"/>
    <dgm:cxn modelId="{163E5419-F16C-4F62-A727-03541732E636}" type="presParOf" srcId="{BBF6C64C-7BEA-4E35-B8A5-5E6B3A281518}" destId="{F5252616-4EF5-4B52-B6BE-6E94E5EDAF7F}" srcOrd="0" destOrd="0" presId="urn:microsoft.com/office/officeart/2005/8/layout/hierarchy6"/>
    <dgm:cxn modelId="{AAEA6145-3F9C-4375-B468-6C14DDBE08DF}" type="presParOf" srcId="{F5252616-4EF5-4B52-B6BE-6E94E5EDAF7F}" destId="{67801FFB-470D-4ED5-9CCF-F2CFCBF26872}" srcOrd="0" destOrd="0" presId="urn:microsoft.com/office/officeart/2005/8/layout/hierarchy6"/>
    <dgm:cxn modelId="{976233F5-36DF-44FB-9577-FB84E95DA78F}" type="presParOf" srcId="{67801FFB-470D-4ED5-9CCF-F2CFCBF26872}" destId="{230F10DA-5D58-47DA-BA69-54A23D90190D}" srcOrd="0" destOrd="0" presId="urn:microsoft.com/office/officeart/2005/8/layout/hierarchy6"/>
    <dgm:cxn modelId="{8CD5800B-E4AD-4E89-8B04-6EFC395FCB9D}" type="presParOf" srcId="{230F10DA-5D58-47DA-BA69-54A23D90190D}" destId="{647A87F1-B924-42C3-9BFB-B28E010046FA}" srcOrd="0" destOrd="0" presId="urn:microsoft.com/office/officeart/2005/8/layout/hierarchy6"/>
    <dgm:cxn modelId="{92348620-2BB0-44F5-A0F1-B94A646267F2}" type="presParOf" srcId="{230F10DA-5D58-47DA-BA69-54A23D90190D}" destId="{2618DFD7-C4C4-4C93-84FA-4619F663EA20}" srcOrd="1" destOrd="0" presId="urn:microsoft.com/office/officeart/2005/8/layout/hierarchy6"/>
    <dgm:cxn modelId="{DB4C69B3-A13D-4ABA-A850-C23863CD3DF4}" type="presParOf" srcId="{2618DFD7-C4C4-4C93-84FA-4619F663EA20}" destId="{D51E557A-1553-48DB-9E8F-9F340370401B}" srcOrd="0" destOrd="0" presId="urn:microsoft.com/office/officeart/2005/8/layout/hierarchy6"/>
    <dgm:cxn modelId="{F01F4B63-618F-4382-A4F1-F96BB6931C09}" type="presParOf" srcId="{2618DFD7-C4C4-4C93-84FA-4619F663EA20}" destId="{88CD1CA6-17F0-4589-9BF1-D6D33BE6CF03}" srcOrd="1" destOrd="0" presId="urn:microsoft.com/office/officeart/2005/8/layout/hierarchy6"/>
    <dgm:cxn modelId="{F2AFA74E-35AE-4AC2-AE57-E80CFB0B43DD}" type="presParOf" srcId="{88CD1CA6-17F0-4589-9BF1-D6D33BE6CF03}" destId="{8FEB5CAE-D4E7-4A10-87E2-8525D06FCC9D}" srcOrd="0" destOrd="0" presId="urn:microsoft.com/office/officeart/2005/8/layout/hierarchy6"/>
    <dgm:cxn modelId="{D65038E1-D8A4-4471-BFA6-F47C9F1D2A4D}" type="presParOf" srcId="{88CD1CA6-17F0-4589-9BF1-D6D33BE6CF03}" destId="{1AFBA3D9-207A-44DE-8A1A-6C3CC5CE240C}" srcOrd="1" destOrd="0" presId="urn:microsoft.com/office/officeart/2005/8/layout/hierarchy6"/>
    <dgm:cxn modelId="{C0107EC6-637B-4378-A113-E37B6B36E454}" type="presParOf" srcId="{2618DFD7-C4C4-4C93-84FA-4619F663EA20}" destId="{B5C99304-917D-49E0-9151-E32A0AB859FC}" srcOrd="2" destOrd="0" presId="urn:microsoft.com/office/officeart/2005/8/layout/hierarchy6"/>
    <dgm:cxn modelId="{C7393C47-AA41-48E0-97B3-9630229911A4}" type="presParOf" srcId="{2618DFD7-C4C4-4C93-84FA-4619F663EA20}" destId="{ED0D0407-1794-4096-90D5-81104A9981D3}" srcOrd="3" destOrd="0" presId="urn:microsoft.com/office/officeart/2005/8/layout/hierarchy6"/>
    <dgm:cxn modelId="{A3C0B892-9A37-40E8-8229-CBB572AF7F40}" type="presParOf" srcId="{ED0D0407-1794-4096-90D5-81104A9981D3}" destId="{27D381F5-9104-4B6C-B2BD-30E0775303D9}" srcOrd="0" destOrd="0" presId="urn:microsoft.com/office/officeart/2005/8/layout/hierarchy6"/>
    <dgm:cxn modelId="{292E0BC2-E6ED-4693-806F-42F6C4CED63C}" type="presParOf" srcId="{ED0D0407-1794-4096-90D5-81104A9981D3}" destId="{81A1960F-9FF2-405D-9046-6BA1C37F7B4A}" srcOrd="1" destOrd="0" presId="urn:microsoft.com/office/officeart/2005/8/layout/hierarchy6"/>
    <dgm:cxn modelId="{BBD408BC-0175-4566-8499-2436D6D82140}" type="presParOf" srcId="{BBF6C64C-7BEA-4E35-B8A5-5E6B3A281518}" destId="{425CFAFE-0538-415A-B15F-33022646A72E}" srcOrd="1" destOrd="0" presId="urn:microsoft.com/office/officeart/2005/8/layout/hierarchy6"/>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C85FB22-2C2B-4E80-9E69-08CBF0D98E7F}" type="doc">
      <dgm:prSet loTypeId="urn:microsoft.com/office/officeart/2005/8/layout/pyramid2" loCatId="list" qsTypeId="urn:microsoft.com/office/officeart/2005/8/quickstyle/simple1" qsCatId="simple" csTypeId="urn:microsoft.com/office/officeart/2005/8/colors/accent1_2" csCatId="accent1" phldr="1"/>
      <dgm:spPr/>
    </dgm:pt>
    <dgm:pt modelId="{69620A7F-E812-44FF-B7BF-F1005581AF10}">
      <dgm:prSet phldrT="[Text]" custT="1"/>
      <dgm:spPr/>
      <dgm:t>
        <a:bodyPr/>
        <a:lstStyle/>
        <a:p>
          <a:pPr algn="just"/>
          <a:r>
            <a:rPr lang="vi-VN" sz="2800" dirty="0" smtClean="0">
              <a:latin typeface="+mj-lt"/>
              <a:ea typeface="Cambria" pitchFamily="18" charset="0"/>
            </a:rPr>
            <a:t>Trong mỗi loài lại có số lượng cá thể rất lớn, tạo nên sự đa dạng của nguồn gen di truyền.</a:t>
          </a:r>
          <a:endParaRPr lang="en-US" sz="2800" dirty="0">
            <a:latin typeface="+mj-lt"/>
            <a:ea typeface="Cambria" pitchFamily="18" charset="0"/>
          </a:endParaRPr>
        </a:p>
      </dgm:t>
    </dgm:pt>
    <dgm:pt modelId="{0E67E45F-AEB7-4BC2-A79C-81878229D584}" type="parTrans" cxnId="{D91017BF-5FFD-4E63-A7CF-D27DC701F7BD}">
      <dgm:prSet/>
      <dgm:spPr/>
      <dgm:t>
        <a:bodyPr/>
        <a:lstStyle/>
        <a:p>
          <a:endParaRPr lang="en-US"/>
        </a:p>
      </dgm:t>
    </dgm:pt>
    <dgm:pt modelId="{05E73CEA-248E-49D6-B90D-476A815CFAEC}" type="sibTrans" cxnId="{D91017BF-5FFD-4E63-A7CF-D27DC701F7BD}">
      <dgm:prSet/>
      <dgm:spPr/>
      <dgm:t>
        <a:bodyPr/>
        <a:lstStyle/>
        <a:p>
          <a:endParaRPr lang="en-US"/>
        </a:p>
      </dgm:t>
    </dgm:pt>
    <dgm:pt modelId="{25785ADA-E40D-4B5F-B1C7-0F900DC7F3E2}" type="pres">
      <dgm:prSet presAssocID="{5C85FB22-2C2B-4E80-9E69-08CBF0D98E7F}" presName="compositeShape" presStyleCnt="0">
        <dgm:presLayoutVars>
          <dgm:dir/>
          <dgm:resizeHandles/>
        </dgm:presLayoutVars>
      </dgm:prSet>
      <dgm:spPr/>
    </dgm:pt>
    <dgm:pt modelId="{05AC6029-8E04-4D20-8922-D424E1FDD752}" type="pres">
      <dgm:prSet presAssocID="{5C85FB22-2C2B-4E80-9E69-08CBF0D98E7F}" presName="pyramid" presStyleLbl="node1" presStyleIdx="0" presStyleCnt="1"/>
      <dgm:spPr>
        <a:blipFill rotWithShape="0">
          <a:blip xmlns:r="http://schemas.openxmlformats.org/officeDocument/2006/relationships" r:embed="rId1"/>
          <a:stretch>
            <a:fillRect/>
          </a:stretch>
        </a:blipFill>
      </dgm:spPr>
    </dgm:pt>
    <dgm:pt modelId="{23239507-FBED-44B0-A416-B7E5AE82F0FC}" type="pres">
      <dgm:prSet presAssocID="{5C85FB22-2C2B-4E80-9E69-08CBF0D98E7F}" presName="theList" presStyleCnt="0"/>
      <dgm:spPr/>
    </dgm:pt>
    <dgm:pt modelId="{628FF34A-5DBB-4010-8342-B36A4F241E58}" type="pres">
      <dgm:prSet presAssocID="{69620A7F-E812-44FF-B7BF-F1005581AF10}" presName="aNode" presStyleLbl="fgAcc1" presStyleIdx="0" presStyleCnt="1" custScaleX="114922" custScaleY="173812">
        <dgm:presLayoutVars>
          <dgm:bulletEnabled val="1"/>
        </dgm:presLayoutVars>
      </dgm:prSet>
      <dgm:spPr/>
      <dgm:t>
        <a:bodyPr/>
        <a:lstStyle/>
        <a:p>
          <a:endParaRPr lang="en-US"/>
        </a:p>
      </dgm:t>
    </dgm:pt>
    <dgm:pt modelId="{06D514FA-A590-4F12-A03D-C7F795C1B133}" type="pres">
      <dgm:prSet presAssocID="{69620A7F-E812-44FF-B7BF-F1005581AF10}" presName="aSpace" presStyleCnt="0"/>
      <dgm:spPr/>
    </dgm:pt>
  </dgm:ptLst>
  <dgm:cxnLst>
    <dgm:cxn modelId="{D91017BF-5FFD-4E63-A7CF-D27DC701F7BD}" srcId="{5C85FB22-2C2B-4E80-9E69-08CBF0D98E7F}" destId="{69620A7F-E812-44FF-B7BF-F1005581AF10}" srcOrd="0" destOrd="0" parTransId="{0E67E45F-AEB7-4BC2-A79C-81878229D584}" sibTransId="{05E73CEA-248E-49D6-B90D-476A815CFAEC}"/>
    <dgm:cxn modelId="{F5848AD8-CDDE-49BC-B1A3-9C393C4572AE}" type="presOf" srcId="{69620A7F-E812-44FF-B7BF-F1005581AF10}" destId="{628FF34A-5DBB-4010-8342-B36A4F241E58}" srcOrd="0" destOrd="0" presId="urn:microsoft.com/office/officeart/2005/8/layout/pyramid2"/>
    <dgm:cxn modelId="{4A09EB71-61D4-4F2D-9DD0-CFE81EB2CB13}" type="presOf" srcId="{5C85FB22-2C2B-4E80-9E69-08CBF0D98E7F}" destId="{25785ADA-E40D-4B5F-B1C7-0F900DC7F3E2}" srcOrd="0" destOrd="0" presId="urn:microsoft.com/office/officeart/2005/8/layout/pyramid2"/>
    <dgm:cxn modelId="{625C0302-D178-4B03-BD4A-1A8B81DCAEBB}" type="presParOf" srcId="{25785ADA-E40D-4B5F-B1C7-0F900DC7F3E2}" destId="{05AC6029-8E04-4D20-8922-D424E1FDD752}" srcOrd="0" destOrd="0" presId="urn:microsoft.com/office/officeart/2005/8/layout/pyramid2"/>
    <dgm:cxn modelId="{225650EB-3C7C-42FD-A1D8-0D462A4641D9}" type="presParOf" srcId="{25785ADA-E40D-4B5F-B1C7-0F900DC7F3E2}" destId="{23239507-FBED-44B0-A416-B7E5AE82F0FC}" srcOrd="1" destOrd="0" presId="urn:microsoft.com/office/officeart/2005/8/layout/pyramid2"/>
    <dgm:cxn modelId="{FC5A5E8A-C966-4BB8-96FB-5DEA86672B28}" type="presParOf" srcId="{23239507-FBED-44B0-A416-B7E5AE82F0FC}" destId="{628FF34A-5DBB-4010-8342-B36A4F241E58}" srcOrd="0" destOrd="0" presId="urn:microsoft.com/office/officeart/2005/8/layout/pyramid2"/>
    <dgm:cxn modelId="{7337B8FE-D41D-418E-BE45-381ED0D5643B}" type="presParOf" srcId="{23239507-FBED-44B0-A416-B7E5AE82F0FC}" destId="{06D514FA-A590-4F12-A03D-C7F795C1B133}" srcOrd="1" destOrd="0" presId="urn:microsoft.com/office/officeart/2005/8/layout/pyramid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vi-VN" sz="1800" b="1" dirty="0" smtClean="0">
              <a:solidFill>
                <a:schemeClr val="tx1"/>
              </a:solidFill>
              <a:latin typeface="Cambria" pitchFamily="18" charset="0"/>
              <a:ea typeface="Cambria" pitchFamily="18" charset="0"/>
            </a:rPr>
            <a:t>- Suy giảm về hệ sinh thái: </a:t>
          </a:r>
          <a:r>
            <a:rPr lang="vi-VN" sz="1800" b="0" dirty="0" smtClean="0">
              <a:solidFill>
                <a:schemeClr val="tx1"/>
              </a:solidFill>
              <a:latin typeface="Cambria" pitchFamily="18" charset="0"/>
              <a:ea typeface="Cambria" pitchFamily="18" charset="0"/>
            </a:rPr>
            <a:t>về diện tích, số lượng và chất lượng.</a:t>
          </a:r>
          <a:r>
            <a:rPr lang="en-US" sz="1800" b="0" dirty="0" smtClean="0">
              <a:solidFill>
                <a:schemeClr val="tx1"/>
              </a:solidFill>
              <a:latin typeface="Cambria" pitchFamily="18" charset="0"/>
              <a:ea typeface="Cambria" pitchFamily="18" charset="0"/>
            </a:rPr>
            <a:t> </a:t>
          </a:r>
        </a:p>
        <a:p>
          <a:pPr algn="just"/>
          <a:r>
            <a:rPr lang="vi-VN" sz="1800" b="1" dirty="0" smtClean="0">
              <a:solidFill>
                <a:schemeClr val="tx1"/>
              </a:solidFill>
              <a:latin typeface="Cambria" pitchFamily="18" charset="0"/>
              <a:ea typeface="Cambria" pitchFamily="18" charset="0"/>
            </a:rPr>
            <a:t>- Suy giảm số lượng cá thể, loài sinh vật</a:t>
          </a:r>
          <a:r>
            <a:rPr lang="vi-VN" sz="1800" b="0" dirty="0" smtClean="0">
              <a:solidFill>
                <a:schemeClr val="tx1"/>
              </a:solidFill>
              <a:latin typeface="Cambria" pitchFamily="18" charset="0"/>
              <a:ea typeface="Cambria" pitchFamily="18" charset="0"/>
            </a:rPr>
            <a:t>: nhiều loài động, thực vật có nguy cơ bị tuyệt chủng.</a:t>
          </a:r>
          <a:endParaRPr lang="en-US" sz="1800" b="0" dirty="0" smtClean="0">
            <a:solidFill>
              <a:schemeClr val="tx1"/>
            </a:solidFill>
            <a:latin typeface="Cambria" pitchFamily="18" charset="0"/>
            <a:ea typeface="Cambria" pitchFamily="18" charset="0"/>
          </a:endParaRPr>
        </a:p>
        <a:p>
          <a:pPr algn="just"/>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Suy</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giảm</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về</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nguồn</a:t>
          </a:r>
          <a:r>
            <a:rPr lang="en-US" sz="1800" b="1" dirty="0" smtClean="0">
              <a:solidFill>
                <a:schemeClr val="tx1"/>
              </a:solidFill>
              <a:latin typeface="Cambria" pitchFamily="18" charset="0"/>
              <a:ea typeface="Cambria" pitchFamily="18" charset="0"/>
            </a:rPr>
            <a:t> gen </a:t>
          </a:r>
          <a:r>
            <a:rPr lang="en-US" sz="1800" b="1" dirty="0" err="1" smtClean="0">
              <a:solidFill>
                <a:schemeClr val="tx1"/>
              </a:solidFill>
              <a:latin typeface="Cambria" pitchFamily="18" charset="0"/>
              <a:ea typeface="Cambria" pitchFamily="18" charset="0"/>
            </a:rPr>
            <a:t>quý</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hiếm</a:t>
          </a:r>
          <a:r>
            <a:rPr lang="en-US" sz="1800" b="1" dirty="0" smtClean="0">
              <a:solidFill>
                <a:schemeClr val="tx1"/>
              </a:solidFill>
              <a:latin typeface="Cambria" pitchFamily="18" charset="0"/>
              <a:ea typeface="Cambria" pitchFamily="18" charset="0"/>
            </a:rPr>
            <a:t>. </a:t>
          </a:r>
          <a:endParaRPr lang="en-US" sz="1800" b="0" dirty="0" smtClean="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Diện</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tích</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rừng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từ</a:t>
          </a:r>
          <a:r>
            <a:rPr lang="en-US" sz="1800" b="0" dirty="0" smtClean="0">
              <a:solidFill>
                <a:schemeClr val="tx1"/>
              </a:solidFill>
              <a:latin typeface="Cambria" pitchFamily="18" charset="0"/>
              <a:ea typeface="Cambria" pitchFamily="18" charset="0"/>
            </a:rPr>
            <a:t> 1943-1983 </a:t>
          </a:r>
          <a:r>
            <a:rPr lang="en-US" sz="1800" b="0" dirty="0" err="1" smtClean="0">
              <a:solidFill>
                <a:schemeClr val="tx1"/>
              </a:solidFill>
              <a:latin typeface="Cambria" pitchFamily="18" charset="0"/>
              <a:ea typeface="Cambria" pitchFamily="18" charset="0"/>
            </a:rPr>
            <a:t>giảm</a:t>
          </a:r>
          <a:r>
            <a:rPr lang="en-US" sz="1800" b="0" dirty="0" smtClean="0">
              <a:solidFill>
                <a:schemeClr val="tx1"/>
              </a:solidFill>
              <a:latin typeface="Cambria" pitchFamily="18" charset="0"/>
              <a:ea typeface="Cambria" pitchFamily="18" charset="0"/>
            </a:rPr>
            <a:t> 7,1 </a:t>
          </a:r>
          <a:r>
            <a:rPr lang="en-US" sz="1800" b="0" dirty="0" err="1" smtClean="0">
              <a:solidFill>
                <a:schemeClr val="tx1"/>
              </a:solidFill>
              <a:latin typeface="Cambria" pitchFamily="18" charset="0"/>
              <a:ea typeface="Cambria" pitchFamily="18" charset="0"/>
            </a:rPr>
            <a:t>triệu</a:t>
          </a:r>
          <a:r>
            <a:rPr lang="en-US" sz="1800" b="0" dirty="0" smtClean="0">
              <a:solidFill>
                <a:schemeClr val="tx1"/>
              </a:solidFill>
              <a:latin typeface="Cambria" pitchFamily="18" charset="0"/>
              <a:ea typeface="Cambria" pitchFamily="18" charset="0"/>
            </a:rPr>
            <a:t> ha.</a:t>
          </a:r>
        </a:p>
        <a:p>
          <a:pPr algn="just"/>
          <a:r>
            <a:rPr lang="vi-VN" sz="1800" b="0" dirty="0" smtClean="0">
              <a:solidFill>
                <a:schemeClr val="tx1"/>
              </a:solidFill>
              <a:latin typeface="Cambria" pitchFamily="18" charset="0"/>
              <a:ea typeface="Cambria" pitchFamily="18" charset="0"/>
            </a:rPr>
            <a:t>- Các loài thực vật có nguy cơ cạn kiệt</a:t>
          </a:r>
          <a:r>
            <a:rPr lang="en-US" sz="1800" b="0" dirty="0" smtClean="0">
              <a:solidFill>
                <a:schemeClr val="tx1"/>
              </a:solidFill>
              <a:latin typeface="Cambria" pitchFamily="18" charset="0"/>
              <a:ea typeface="Cambria" pitchFamily="18" charset="0"/>
            </a:rPr>
            <a:t>:</a:t>
          </a:r>
          <a:r>
            <a:rPr lang="vi-VN" sz="1800" b="0" dirty="0" smtClean="0">
              <a:solidFill>
                <a:schemeClr val="tx1"/>
              </a:solidFill>
              <a:latin typeface="Cambria" pitchFamily="18" charset="0"/>
              <a:ea typeface="Cambria" pitchFamily="18" charset="0"/>
            </a:rPr>
            <a:t> đinh, lim, sến,</a:t>
          </a:r>
          <a:r>
            <a:rPr lang="en-US" sz="1800" b="0" dirty="0" smtClean="0">
              <a:solidFill>
                <a:schemeClr val="tx1"/>
              </a:solidFill>
              <a:latin typeface="Cambria" pitchFamily="18" charset="0"/>
              <a:ea typeface="Cambria" pitchFamily="18" charset="0"/>
            </a:rPr>
            <a:t>…</a:t>
          </a:r>
          <a:r>
            <a:rPr lang="vi-VN" sz="1800" b="0" dirty="0" smtClean="0">
              <a:solidFill>
                <a:schemeClr val="tx1"/>
              </a:solidFill>
              <a:latin typeface="Cambria" pitchFamily="18" charset="0"/>
              <a:ea typeface="Cambria" pitchFamily="18" charset="0"/>
            </a:rPr>
            <a:t> </a:t>
          </a:r>
          <a:endParaRPr lang="en-US" sz="1800" b="0" dirty="0" smtClean="0">
            <a:solidFill>
              <a:schemeClr val="tx1"/>
            </a:solidFill>
            <a:latin typeface="Cambria" pitchFamily="18" charset="0"/>
            <a:ea typeface="Cambria" pitchFamily="18" charset="0"/>
          </a:endParaRPr>
        </a:p>
        <a:p>
          <a:pPr algn="just"/>
          <a:r>
            <a:rPr lang="vi-VN" sz="1800" b="0" dirty="0" smtClean="0">
              <a:solidFill>
                <a:schemeClr val="tx1"/>
              </a:solidFill>
              <a:latin typeface="Cambria" pitchFamily="18" charset="0"/>
              <a:ea typeface="Cambria" pitchFamily="18" charset="0"/>
            </a:rPr>
            <a:t>- Các loài động vật có nguy cơ bị tuyệt chủng như tê giác, voi, hổ, sếu đầu đỏ…</a:t>
          </a:r>
          <a:endParaRPr lang="en-US" sz="1800" b="0" dirty="0" smtClean="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Các</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yếu</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tố</a:t>
          </a:r>
          <a:r>
            <a:rPr lang="en-US" sz="1800" b="1" dirty="0" smtClean="0">
              <a:solidFill>
                <a:schemeClr val="tx1"/>
              </a:solidFill>
              <a:latin typeface="Cambria" pitchFamily="18" charset="0"/>
              <a:ea typeface="Cambria" pitchFamily="18" charset="0"/>
            </a:rPr>
            <a:t> tự </a:t>
          </a:r>
          <a:r>
            <a:rPr lang="en-US" sz="1800" b="1" dirty="0" err="1" smtClean="0">
              <a:solidFill>
                <a:schemeClr val="tx1"/>
              </a:solidFill>
              <a:latin typeface="Cambria" pitchFamily="18" charset="0"/>
              <a:ea typeface="Cambria" pitchFamily="18" charset="0"/>
            </a:rPr>
            <a:t>nhiên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bão</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lũ</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lụt</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hạn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hán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cháy</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rừng</a:t>
          </a:r>
          <a:r>
            <a:rPr lang="en-US" sz="1800" dirty="0" smtClean="0">
              <a:solidFill>
                <a:schemeClr val="tx1"/>
              </a:solidFill>
              <a:latin typeface="Cambria" pitchFamily="18" charset="0"/>
              <a:ea typeface="Cambria" pitchFamily="18" charset="0"/>
            </a:rPr>
            <a:t>…</a:t>
          </a:r>
        </a:p>
        <a:p>
          <a:pPr algn="just"/>
          <a:r>
            <a:rPr lang="vi-VN" sz="1800" b="1" dirty="0" smtClean="0">
              <a:solidFill>
                <a:schemeClr val="tx1"/>
              </a:solidFill>
              <a:latin typeface="Cambria" pitchFamily="18" charset="0"/>
              <a:ea typeface="Cambria" pitchFamily="18" charset="0"/>
            </a:rPr>
            <a:t>- Con người</a:t>
          </a:r>
          <a:r>
            <a:rPr lang="vi-VN" sz="1800" dirty="0" smtClean="0">
              <a:solidFill>
                <a:schemeClr val="tx1"/>
              </a:solidFill>
              <a:latin typeface="Cambria" pitchFamily="18" charset="0"/>
              <a:ea typeface="Cambria" pitchFamily="18" charset="0"/>
            </a:rPr>
            <a:t>: khai thác rừng, phá rừng, đốt rừng, chiến tranh, săn bắt động vật hoang dã…</a:t>
          </a:r>
          <a:endParaRPr lang="en-US" sz="1800" dirty="0" smtClean="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45813">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120689">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110345">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072D405D-73E7-4DF3-80DB-1252449F3E8A}" type="presOf" srcId="{9DA92A08-ED37-48A9-A0DD-F521D2142CD2}" destId="{C7497E28-FAE4-42DA-8D9D-5B4659273D7A}"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F24AF8D7-B66D-4CA6-A059-6418EEE5555E}" type="presOf" srcId="{75A2E02A-7769-4E94-8561-8178449CF35B}" destId="{534504B8-3AD3-4D7F-BA10-772C4BC9F4DA}" srcOrd="0" destOrd="0" presId="urn:microsoft.com/office/officeart/2008/layout/VerticalCurvedList"/>
    <dgm:cxn modelId="{7CC51CEC-1076-4DBA-B2A8-044422D98E55}" type="presOf" srcId="{2EA4557B-2359-4BA8-9F14-A6ECB8DAC4AB}" destId="{DD97E049-4A6C-47F8-8707-C5FFDBF743ED}"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5E1F8D5-384F-4738-91BA-6CDDED360257}" srcId="{A55E36B4-5DBD-4D69-9E07-2ACE1B02C75C}" destId="{2EA4557B-2359-4BA8-9F14-A6ECB8DAC4AB}" srcOrd="1" destOrd="0" parTransId="{46821B45-B9F5-4FAF-834F-499C8AE36BA2}" sibTransId="{29859120-04AA-48A6-ACAA-ED37A6A9AC18}"/>
    <dgm:cxn modelId="{76FE2FB9-A478-43AD-950A-4F15718C4D4F}" type="presOf" srcId="{9B38993F-91D9-4E45-89FE-E7C2053BB052}" destId="{A0E9B536-5134-4AC7-990D-17E1F41843BA}" srcOrd="0" destOrd="0" presId="urn:microsoft.com/office/officeart/2008/layout/VerticalCurvedList"/>
    <dgm:cxn modelId="{A3F5DF76-04EA-4037-8DC9-2B93E7713ADB}" type="presOf" srcId="{A55E36B4-5DBD-4D69-9E07-2ACE1B02C75C}" destId="{287E208B-7CBA-48D9-A845-7C3BA9246006}" srcOrd="0" destOrd="0" presId="urn:microsoft.com/office/officeart/2008/layout/VerticalCurvedList"/>
    <dgm:cxn modelId="{10EF0A21-DAF6-4D43-986E-E649370C0286}" type="presParOf" srcId="{287E208B-7CBA-48D9-A845-7C3BA9246006}" destId="{5A99791D-9E28-4B3D-8ACD-8F48A5C6199A}" srcOrd="0" destOrd="0" presId="urn:microsoft.com/office/officeart/2008/layout/VerticalCurvedList"/>
    <dgm:cxn modelId="{5AFA6E17-22B9-4BED-AEE6-95EF901271A6}" type="presParOf" srcId="{5A99791D-9E28-4B3D-8ACD-8F48A5C6199A}" destId="{9839DEA4-81CC-40F3-A882-992AC1AF75D3}" srcOrd="0" destOrd="0" presId="urn:microsoft.com/office/officeart/2008/layout/VerticalCurvedList"/>
    <dgm:cxn modelId="{63AA6B5D-B597-401F-A586-52479C4C7DD5}" type="presParOf" srcId="{9839DEA4-81CC-40F3-A882-992AC1AF75D3}" destId="{28F6DBF1-E187-4C38-B1F1-C875CC0EEA2D}" srcOrd="0" destOrd="0" presId="urn:microsoft.com/office/officeart/2008/layout/VerticalCurvedList"/>
    <dgm:cxn modelId="{5506CB25-0E96-4E59-BD4E-8C762FB37BD1}" type="presParOf" srcId="{9839DEA4-81CC-40F3-A882-992AC1AF75D3}" destId="{C7497E28-FAE4-42DA-8D9D-5B4659273D7A}" srcOrd="1" destOrd="0" presId="urn:microsoft.com/office/officeart/2008/layout/VerticalCurvedList"/>
    <dgm:cxn modelId="{FE3BEF7F-A6C8-4F3D-BF7E-015C34E14D04}" type="presParOf" srcId="{9839DEA4-81CC-40F3-A882-992AC1AF75D3}" destId="{175AA276-58F2-4DD9-80FC-A508711E986D}" srcOrd="2" destOrd="0" presId="urn:microsoft.com/office/officeart/2008/layout/VerticalCurvedList"/>
    <dgm:cxn modelId="{4C058B27-814F-47B1-AA56-D8F506AEE9C8}" type="presParOf" srcId="{9839DEA4-81CC-40F3-A882-992AC1AF75D3}" destId="{99D1BCB1-BBEC-4020-AF46-9B84DFEEEB12}" srcOrd="3" destOrd="0" presId="urn:microsoft.com/office/officeart/2008/layout/VerticalCurvedList"/>
    <dgm:cxn modelId="{0C3B285F-FEAD-43EC-9D2F-86C6C1A16C43}" type="presParOf" srcId="{5A99791D-9E28-4B3D-8ACD-8F48A5C6199A}" destId="{534504B8-3AD3-4D7F-BA10-772C4BC9F4DA}" srcOrd="1" destOrd="0" presId="urn:microsoft.com/office/officeart/2008/layout/VerticalCurvedList"/>
    <dgm:cxn modelId="{AAD850AC-AD3E-4D69-BEFC-AFE4B5533951}" type="presParOf" srcId="{5A99791D-9E28-4B3D-8ACD-8F48A5C6199A}" destId="{449D8CCB-25E3-4F77-9AA7-F013F49094ED}" srcOrd="2" destOrd="0" presId="urn:microsoft.com/office/officeart/2008/layout/VerticalCurvedList"/>
    <dgm:cxn modelId="{384084EA-E141-4268-AA2D-0BBAB1D388B0}" type="presParOf" srcId="{449D8CCB-25E3-4F77-9AA7-F013F49094ED}" destId="{467C472B-F399-46AE-B017-5DC56BBEA7D7}" srcOrd="0" destOrd="0" presId="urn:microsoft.com/office/officeart/2008/layout/VerticalCurvedList"/>
    <dgm:cxn modelId="{4E1E3035-C694-4EB1-85D6-DC213254F535}" type="presParOf" srcId="{5A99791D-9E28-4B3D-8ACD-8F48A5C6199A}" destId="{DD97E049-4A6C-47F8-8707-C5FFDBF743ED}" srcOrd="3" destOrd="0" presId="urn:microsoft.com/office/officeart/2008/layout/VerticalCurvedList"/>
    <dgm:cxn modelId="{CEBCCFF8-DB19-4336-B532-F1D25BA5FEC6}" type="presParOf" srcId="{5A99791D-9E28-4B3D-8ACD-8F48A5C6199A}" destId="{7DBD23B7-51C8-4591-8906-0B740EFCF017}" srcOrd="4" destOrd="0" presId="urn:microsoft.com/office/officeart/2008/layout/VerticalCurvedList"/>
    <dgm:cxn modelId="{6770415A-A14D-48FC-B16A-BBDB84E9DBB1}" type="presParOf" srcId="{7DBD23B7-51C8-4591-8906-0B740EFCF017}" destId="{9D6C96D5-59F1-4074-AA4E-276172A59D56}" srcOrd="0" destOrd="0" presId="urn:microsoft.com/office/officeart/2008/layout/VerticalCurvedList"/>
    <dgm:cxn modelId="{A20D8FE4-E9B7-467F-9395-2F0577A88176}" type="presParOf" srcId="{5A99791D-9E28-4B3D-8ACD-8F48A5C6199A}" destId="{A0E9B536-5134-4AC7-990D-17E1F41843BA}" srcOrd="5" destOrd="0" presId="urn:microsoft.com/office/officeart/2008/layout/VerticalCurvedList"/>
    <dgm:cxn modelId="{73ED4DE4-A03D-45D4-93D5-C36CF22AB4AF}" type="presParOf" srcId="{5A99791D-9E28-4B3D-8ACD-8F48A5C6199A}" destId="{E6CA5371-E765-4FE6-A6BE-7ECD1C15C765}" srcOrd="6" destOrd="0" presId="urn:microsoft.com/office/officeart/2008/layout/VerticalCurvedList"/>
    <dgm:cxn modelId="{9540B28C-D68E-4359-8D5C-C656F6646683}"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vi-VN" sz="1800" b="0" dirty="0" smtClean="0">
              <a:solidFill>
                <a:schemeClr val="tx1"/>
              </a:solidFill>
              <a:latin typeface="Cambria" pitchFamily="18" charset="0"/>
              <a:ea typeface="Cambria" pitchFamily="18" charset="0"/>
            </a:rPr>
            <a:t>- Mất cân bằng sinh thái, ảnh hưởng đến môi trường sống của con người</a:t>
          </a:r>
          <a:r>
            <a:rPr lang="en-US" sz="1800" b="0" dirty="0" smtClean="0">
              <a:solidFill>
                <a:schemeClr val="tx1"/>
              </a:solidFill>
              <a:latin typeface="Cambria" pitchFamily="18" charset="0"/>
              <a:ea typeface="Cambria" pitchFamily="18" charset="0"/>
            </a:rPr>
            <a:t>.</a:t>
          </a:r>
        </a:p>
        <a:p>
          <a:pPr algn="just"/>
          <a:r>
            <a:rPr lang="vi-VN" sz="1800" b="0" dirty="0" smtClean="0">
              <a:solidFill>
                <a:schemeClr val="tx1"/>
              </a:solidFill>
              <a:latin typeface="Cambria" pitchFamily="18" charset="0"/>
              <a:ea typeface="Cambria" pitchFamily="18" charset="0"/>
            </a:rPr>
            <a:t>- Ảnh hưởng đến an ninh lương thực, suy giảm nguồn gen</a:t>
          </a:r>
          <a:r>
            <a:rPr lang="en-US" sz="1800" b="0" dirty="0" smtClean="0">
              <a:solidFill>
                <a:schemeClr val="tx1"/>
              </a:solidFill>
              <a:latin typeface="Cambria" pitchFamily="18" charset="0"/>
              <a:ea typeface="Cambria" pitchFamily="18" charset="0"/>
            </a:rPr>
            <a:t>, </a:t>
          </a:r>
          <a:r>
            <a:rPr lang="vi-VN" sz="1800" b="0" dirty="0" smtClean="0">
              <a:solidFill>
                <a:schemeClr val="tx1"/>
              </a:solidFill>
              <a:latin typeface="Cambria" pitchFamily="18" charset="0"/>
              <a:ea typeface="Cambria" pitchFamily="18" charset="0"/>
            </a:rPr>
            <a:t>biến đổi khí hậ</a:t>
          </a:r>
          <a:r>
            <a:rPr lang="en-US" sz="1800" b="0" dirty="0" smtClean="0">
              <a:solidFill>
                <a:schemeClr val="tx1"/>
              </a:solidFill>
              <a:latin typeface="Cambria" pitchFamily="18" charset="0"/>
              <a:ea typeface="Cambria" pitchFamily="18" charset="0"/>
            </a:rPr>
            <a:t>u,…</a:t>
          </a: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9B38993F-91D9-4E45-89FE-E7C2053BB052}">
      <dgm:prSet phldrT="[Text]" custT="1"/>
      <dgm:spPr>
        <a:solidFill>
          <a:srgbClr val="FFCCFF"/>
        </a:solidFill>
      </dgm:spPr>
      <dgm:t>
        <a:bodyPr/>
        <a:lstStyle/>
        <a:p>
          <a:pPr algn="just"/>
          <a:endParaRPr lang="en-US" sz="1800" b="0" dirty="0" smtClean="0">
            <a:solidFill>
              <a:schemeClr val="tx1"/>
            </a:solidFill>
            <a:latin typeface="Cambria" pitchFamily="18" charset="0"/>
            <a:ea typeface="Cambria" pitchFamily="18" charset="0"/>
          </a:endParaRPr>
        </a:p>
        <a:p>
          <a:pPr algn="just"/>
          <a:r>
            <a:rPr lang="vi-VN" sz="1800" b="0" dirty="0" smtClean="0">
              <a:solidFill>
                <a:schemeClr val="tx1"/>
              </a:solidFill>
              <a:latin typeface="Cambria" pitchFamily="18" charset="0"/>
              <a:ea typeface="Cambria" pitchFamily="18" charset="0"/>
            </a:rPr>
            <a:t>- Thực hiện nghiêm Luật bảo vệ môi trường và đa dạng sinh học</a:t>
          </a:r>
          <a:r>
            <a:rPr lang="en-US" sz="1800" b="0" dirty="0" smtClean="0">
              <a:solidFill>
                <a:schemeClr val="tx1"/>
              </a:solidFill>
              <a:latin typeface="Cambria" pitchFamily="18" charset="0"/>
              <a:ea typeface="Cambria" pitchFamily="18" charset="0"/>
            </a:rPr>
            <a:t>, t</a:t>
          </a:r>
          <a:r>
            <a:rPr lang="vi-VN" sz="1800" b="0" dirty="0" smtClean="0">
              <a:solidFill>
                <a:schemeClr val="tx1"/>
              </a:solidFill>
              <a:latin typeface="Cambria" pitchFamily="18" charset="0"/>
              <a:ea typeface="Cambria" pitchFamily="18" charset="0"/>
            </a:rPr>
            <a:t>uyên truyền nâng cao ý thức người dân.</a:t>
          </a:r>
          <a:endParaRPr lang="en-US" sz="1800" b="0" dirty="0" smtClean="0">
            <a:solidFill>
              <a:schemeClr val="tx1"/>
            </a:solidFill>
            <a:latin typeface="Cambria" pitchFamily="18" charset="0"/>
            <a:ea typeface="Cambria" pitchFamily="18" charset="0"/>
          </a:endParaRPr>
        </a:p>
        <a:p>
          <a:pPr algn="just"/>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Trồng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và</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bảo</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vệ</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rừng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xây</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dựng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các</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khu</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bảo</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tồn</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thiên</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nhiên</a:t>
          </a:r>
          <a:r>
            <a:rPr lang="en-US" sz="1800" b="0" dirty="0" smtClean="0">
              <a:solidFill>
                <a:schemeClr val="tx1"/>
              </a:solidFill>
              <a:latin typeface="Cambria" pitchFamily="18" charset="0"/>
              <a:ea typeface="Cambria" pitchFamily="18" charset="0"/>
            </a:rPr>
            <a:t>, x</a:t>
          </a:r>
          <a:r>
            <a:rPr lang="vi-VN" sz="1800" b="0" dirty="0" smtClean="0">
              <a:solidFill>
                <a:schemeClr val="tx1"/>
              </a:solidFill>
              <a:latin typeface="Cambria" pitchFamily="18" charset="0"/>
              <a:ea typeface="Cambria" pitchFamily="18" charset="0"/>
            </a:rPr>
            <a:t>ử lí chất thải nhằm giảm ô nhiễm môi trường.</a:t>
          </a:r>
          <a:endParaRPr lang="en-US" sz="1800" b="0" dirty="0" smtClean="0">
            <a:solidFill>
              <a:schemeClr val="tx1"/>
            </a:solidFill>
            <a:latin typeface="Cambria" pitchFamily="18" charset="0"/>
            <a:ea typeface="Cambria" pitchFamily="18" charset="0"/>
          </a:endParaRPr>
        </a:p>
        <a:p>
          <a:pPr algn="just"/>
          <a:endParaRPr lang="en-US" sz="1800" dirty="0" smtClean="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2"/>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2"/>
      <dgm:spPr/>
    </dgm:pt>
    <dgm:pt modelId="{99D1BCB1-BBEC-4020-AF46-9B84DFEEEB12}" type="pres">
      <dgm:prSet presAssocID="{A55E36B4-5DBD-4D69-9E07-2ACE1B02C75C}" presName="dstNode" presStyleLbl="node1" presStyleIdx="0" presStyleCnt="2"/>
      <dgm:spPr/>
    </dgm:pt>
    <dgm:pt modelId="{534504B8-3AD3-4D7F-BA10-772C4BC9F4DA}" type="pres">
      <dgm:prSet presAssocID="{75A2E02A-7769-4E94-8561-8178449CF35B}" presName="text_1" presStyleLbl="node1" presStyleIdx="0" presStyleCnt="2" custScaleY="120197">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2"/>
      <dgm:spPr>
        <a:blipFill rotWithShape="0">
          <a:blip xmlns:r="http://schemas.openxmlformats.org/officeDocument/2006/relationships" r:embed="rId1"/>
          <a:stretch>
            <a:fillRect/>
          </a:stretch>
        </a:blipFill>
      </dgm:spPr>
      <dgm:t>
        <a:bodyPr/>
        <a:lstStyle/>
        <a:p>
          <a:endParaRPr lang="en-US"/>
        </a:p>
      </dgm:t>
    </dgm:pt>
    <dgm:pt modelId="{A52D1E50-3F21-4456-8780-75BBA79BFC6D}" type="pres">
      <dgm:prSet presAssocID="{9B38993F-91D9-4E45-89FE-E7C2053BB052}" presName="text_2" presStyleLbl="node1" presStyleIdx="1" presStyleCnt="2">
        <dgm:presLayoutVars>
          <dgm:bulletEnabled val="1"/>
        </dgm:presLayoutVars>
      </dgm:prSet>
      <dgm:spPr/>
      <dgm:t>
        <a:bodyPr/>
        <a:lstStyle/>
        <a:p>
          <a:endParaRPr lang="en-US"/>
        </a:p>
      </dgm:t>
    </dgm:pt>
    <dgm:pt modelId="{5E6DB35B-34EC-428F-84A1-194CB6E65C92}" type="pres">
      <dgm:prSet presAssocID="{9B38993F-91D9-4E45-89FE-E7C2053BB052}" presName="accent_2" presStyleCnt="0"/>
      <dgm:spPr/>
    </dgm:pt>
    <dgm:pt modelId="{BB02C15B-25BD-4CA5-8B62-85830BA892A9}" type="pres">
      <dgm:prSet presAssocID="{9B38993F-91D9-4E45-89FE-E7C2053BB052}" presName="accentRepeatNode" presStyleLbl="solidFgAcc1" presStyleIdx="1" presStyleCnt="2"/>
      <dgm:spPr>
        <a:blipFill rotWithShape="0">
          <a:blip xmlns:r="http://schemas.openxmlformats.org/officeDocument/2006/relationships" r:embed="rId2"/>
          <a:stretch>
            <a:fillRect/>
          </a:stretch>
        </a:blipFill>
      </dgm:spPr>
      <dgm:t>
        <a:bodyPr/>
        <a:lstStyle/>
        <a:p>
          <a:endParaRPr lang="en-US"/>
        </a:p>
      </dgm:t>
    </dgm:pt>
  </dgm:ptLst>
  <dgm:cxnLst>
    <dgm:cxn modelId="{B4F8F318-81B8-45A0-901F-5B1B0D2736DD}" type="presOf" srcId="{9B38993F-91D9-4E45-89FE-E7C2053BB052}" destId="{A52D1E50-3F21-4456-8780-75BBA79BFC6D}" srcOrd="0" destOrd="0" presId="urn:microsoft.com/office/officeart/2008/layout/VerticalCurvedList"/>
    <dgm:cxn modelId="{E47014BD-B35F-4A75-8D3A-E36CBE71105B}" srcId="{A55E36B4-5DBD-4D69-9E07-2ACE1B02C75C}" destId="{9B38993F-91D9-4E45-89FE-E7C2053BB052}" srcOrd="1" destOrd="0" parTransId="{09D1B164-619A-4073-BC5B-FCA5E09B6EF1}" sibTransId="{D53B4CC3-4CE5-4F91-919B-A6C770DA696A}"/>
    <dgm:cxn modelId="{8091CF7E-5442-4103-9CBE-FD7FA5B05E76}" type="presOf" srcId="{A55E36B4-5DBD-4D69-9E07-2ACE1B02C75C}" destId="{287E208B-7CBA-48D9-A845-7C3BA9246006}" srcOrd="0" destOrd="0" presId="urn:microsoft.com/office/officeart/2008/layout/VerticalCurvedList"/>
    <dgm:cxn modelId="{1F8983DA-82A0-4855-8232-CDDEE3B0FDF5}" type="presOf" srcId="{75A2E02A-7769-4E94-8561-8178449CF35B}" destId="{534504B8-3AD3-4D7F-BA10-772C4BC9F4DA}"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5E61F118-3B5C-46F2-A8FB-A32EA42A55DF}" type="presOf" srcId="{9DA92A08-ED37-48A9-A0DD-F521D2142CD2}" destId="{C7497E28-FAE4-42DA-8D9D-5B4659273D7A}" srcOrd="0" destOrd="0" presId="urn:microsoft.com/office/officeart/2008/layout/VerticalCurvedList"/>
    <dgm:cxn modelId="{94A6A8B5-93ED-4DBE-B88E-01E594D00A78}" type="presParOf" srcId="{287E208B-7CBA-48D9-A845-7C3BA9246006}" destId="{5A99791D-9E28-4B3D-8ACD-8F48A5C6199A}" srcOrd="0" destOrd="0" presId="urn:microsoft.com/office/officeart/2008/layout/VerticalCurvedList"/>
    <dgm:cxn modelId="{7473C8A3-729A-4488-8D8F-FFEAB8369399}" type="presParOf" srcId="{5A99791D-9E28-4B3D-8ACD-8F48A5C6199A}" destId="{9839DEA4-81CC-40F3-A882-992AC1AF75D3}" srcOrd="0" destOrd="0" presId="urn:microsoft.com/office/officeart/2008/layout/VerticalCurvedList"/>
    <dgm:cxn modelId="{BDA93494-428E-4861-884C-9CEAD5CF91FE}" type="presParOf" srcId="{9839DEA4-81CC-40F3-A882-992AC1AF75D3}" destId="{28F6DBF1-E187-4C38-B1F1-C875CC0EEA2D}" srcOrd="0" destOrd="0" presId="urn:microsoft.com/office/officeart/2008/layout/VerticalCurvedList"/>
    <dgm:cxn modelId="{EC2649AC-988F-4F2B-950E-F9587E605882}" type="presParOf" srcId="{9839DEA4-81CC-40F3-A882-992AC1AF75D3}" destId="{C7497E28-FAE4-42DA-8D9D-5B4659273D7A}" srcOrd="1" destOrd="0" presId="urn:microsoft.com/office/officeart/2008/layout/VerticalCurvedList"/>
    <dgm:cxn modelId="{3D1A586A-9564-4251-9C86-C3DAC5AD5D86}" type="presParOf" srcId="{9839DEA4-81CC-40F3-A882-992AC1AF75D3}" destId="{175AA276-58F2-4DD9-80FC-A508711E986D}" srcOrd="2" destOrd="0" presId="urn:microsoft.com/office/officeart/2008/layout/VerticalCurvedList"/>
    <dgm:cxn modelId="{BB031859-13B6-4BEC-A632-B2BAD28324B5}" type="presParOf" srcId="{9839DEA4-81CC-40F3-A882-992AC1AF75D3}" destId="{99D1BCB1-BBEC-4020-AF46-9B84DFEEEB12}" srcOrd="3" destOrd="0" presId="urn:microsoft.com/office/officeart/2008/layout/VerticalCurvedList"/>
    <dgm:cxn modelId="{11B359C8-53A4-4F9C-8AC4-43DAA22F518E}" type="presParOf" srcId="{5A99791D-9E28-4B3D-8ACD-8F48A5C6199A}" destId="{534504B8-3AD3-4D7F-BA10-772C4BC9F4DA}" srcOrd="1" destOrd="0" presId="urn:microsoft.com/office/officeart/2008/layout/VerticalCurvedList"/>
    <dgm:cxn modelId="{A3313D0B-AF6A-4313-80F3-09C3D89C5C46}" type="presParOf" srcId="{5A99791D-9E28-4B3D-8ACD-8F48A5C6199A}" destId="{449D8CCB-25E3-4F77-9AA7-F013F49094ED}" srcOrd="2" destOrd="0" presId="urn:microsoft.com/office/officeart/2008/layout/VerticalCurvedList"/>
    <dgm:cxn modelId="{6CF80960-D734-4647-9CD9-CA0F34B4A571}" type="presParOf" srcId="{449D8CCB-25E3-4F77-9AA7-F013F49094ED}" destId="{467C472B-F399-46AE-B017-5DC56BBEA7D7}" srcOrd="0" destOrd="0" presId="urn:microsoft.com/office/officeart/2008/layout/VerticalCurvedList"/>
    <dgm:cxn modelId="{3ABD29E9-7C36-4183-92AF-DE004EBF042F}" type="presParOf" srcId="{5A99791D-9E28-4B3D-8ACD-8F48A5C6199A}" destId="{A52D1E50-3F21-4456-8780-75BBA79BFC6D}" srcOrd="3" destOrd="0" presId="urn:microsoft.com/office/officeart/2008/layout/VerticalCurvedList"/>
    <dgm:cxn modelId="{495FCC69-5771-4D75-95C7-32D5A806D8A3}" type="presParOf" srcId="{5A99791D-9E28-4B3D-8ACD-8F48A5C6199A}" destId="{5E6DB35B-34EC-428F-84A1-194CB6E65C92}" srcOrd="4" destOrd="0" presId="urn:microsoft.com/office/officeart/2008/layout/VerticalCurvedList"/>
    <dgm:cxn modelId="{6BB3F21E-D938-4F21-BA72-2022177C2B28}" type="presParOf" srcId="{5E6DB35B-34EC-428F-84A1-194CB6E65C92}"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AC6029-8E04-4D20-8922-D424E1FDD752}">
      <dsp:nvSpPr>
        <dsp:cNvPr id="0" name=""/>
        <dsp:cNvSpPr/>
      </dsp:nvSpPr>
      <dsp:spPr>
        <a:xfrm>
          <a:off x="102065" y="0"/>
          <a:ext cx="3223641" cy="4570529"/>
        </a:xfrm>
        <a:prstGeom prst="triangl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B012C9F-A982-4B4A-96FC-1B3F664ED7EE}">
      <dsp:nvSpPr>
        <dsp:cNvPr id="0" name=""/>
        <dsp:cNvSpPr/>
      </dsp:nvSpPr>
      <dsp:spPr>
        <a:xfrm>
          <a:off x="513722" y="458141"/>
          <a:ext cx="4495693" cy="3611173"/>
        </a:xfrm>
        <a:prstGeom prst="roundRect">
          <a:avLst/>
        </a:prstGeom>
        <a:solidFill>
          <a:schemeClr val="accent5">
            <a:lumMod val="20000"/>
            <a:lumOff val="80000"/>
            <a:alpha val="9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just" defTabSz="889000">
            <a:lnSpc>
              <a:spcPct val="90000"/>
            </a:lnSpc>
            <a:spcBef>
              <a:spcPct val="0"/>
            </a:spcBef>
            <a:spcAft>
              <a:spcPct val="35000"/>
            </a:spcAft>
          </a:pPr>
          <a:endParaRPr lang="en-US" sz="2000" kern="1200" dirty="0" smtClean="0">
            <a:latin typeface="Times New Roman" panose="02020603050405020304" pitchFamily="18" charset="0"/>
            <a:ea typeface="Cambria" pitchFamily="18" charset="0"/>
            <a:cs typeface="Times New Roman" panose="02020603050405020304" pitchFamily="18" charset="0"/>
          </a:endParaRPr>
        </a:p>
        <a:p>
          <a:pPr lvl="0" algn="just" defTabSz="889000">
            <a:lnSpc>
              <a:spcPct val="90000"/>
            </a:lnSpc>
            <a:spcBef>
              <a:spcPct val="0"/>
            </a:spcBef>
            <a:spcAft>
              <a:spcPct val="35000"/>
            </a:spcAft>
          </a:pPr>
          <a:r>
            <a:rPr lang="vi-VN" sz="2000" kern="1200" dirty="0" smtClean="0">
              <a:latin typeface="Times New Roman" panose="02020603050405020304" pitchFamily="18" charset="0"/>
              <a:ea typeface="Cambria" pitchFamily="18" charset="0"/>
              <a:cs typeface="Times New Roman" panose="02020603050405020304" pitchFamily="18" charset="0"/>
            </a:rPr>
            <a:t>Hệ sinh thái tự nhiên trên cạn</a:t>
          </a:r>
          <a:r>
            <a:rPr lang="en-US" sz="2000" kern="1200" dirty="0" smtClean="0">
              <a:latin typeface="Times New Roman" panose="02020603050405020304" pitchFamily="18" charset="0"/>
              <a:ea typeface="Cambria" pitchFamily="18" charset="0"/>
              <a:cs typeface="Times New Roman" panose="02020603050405020304" pitchFamily="18" charset="0"/>
            </a:rPr>
            <a:t>:</a:t>
          </a:r>
          <a:r>
            <a:rPr lang="en-US" sz="2000" kern="1200" dirty="0" err="1" smtClean="0">
              <a:latin typeface="Times New Roman" panose="02020603050405020304" pitchFamily="18" charset="0"/>
              <a:ea typeface="Cambria" pitchFamily="18" charset="0"/>
              <a:cs typeface="Times New Roman" panose="02020603050405020304" pitchFamily="18" charset="0"/>
            </a:rPr>
            <a:t>Phong</a:t>
          </a:r>
          <a:r>
            <a:rPr lang="en-US" sz="2000" kern="1200" dirty="0" smtClean="0">
              <a:latin typeface="Times New Roman" panose="02020603050405020304" pitchFamily="18" charset="0"/>
              <a:ea typeface="Cambria" pitchFamily="18" charset="0"/>
              <a:cs typeface="Times New Roman" panose="02020603050405020304" pitchFamily="18" charset="0"/>
            </a:rPr>
            <a:t> </a:t>
          </a:r>
          <a:r>
            <a:rPr lang="en-US" sz="2000" kern="1200" dirty="0" err="1" smtClean="0">
              <a:latin typeface="Times New Roman" panose="02020603050405020304" pitchFamily="18" charset="0"/>
              <a:ea typeface="Cambria" pitchFamily="18" charset="0"/>
              <a:cs typeface="Times New Roman" panose="02020603050405020304" pitchFamily="18" charset="0"/>
            </a:rPr>
            <a:t>phú</a:t>
          </a:r>
          <a:r>
            <a:rPr lang="en-US" sz="2000" kern="1200" dirty="0" smtClean="0">
              <a:latin typeface="Times New Roman" panose="02020603050405020304" pitchFamily="18" charset="0"/>
              <a:ea typeface="Cambria" pitchFamily="18" charset="0"/>
              <a:cs typeface="Times New Roman" panose="02020603050405020304" pitchFamily="18" charset="0"/>
            </a:rPr>
            <a:t> </a:t>
          </a:r>
          <a:r>
            <a:rPr lang="en-US" sz="2000" kern="1200" dirty="0" err="1" smtClean="0">
              <a:latin typeface="Times New Roman" panose="02020603050405020304" pitchFamily="18" charset="0"/>
              <a:ea typeface="Cambria" pitchFamily="18" charset="0"/>
              <a:cs typeface="Times New Roman" panose="02020603050405020304" pitchFamily="18" charset="0"/>
            </a:rPr>
            <a:t>với</a:t>
          </a:r>
          <a:r>
            <a:rPr lang="en-US" sz="2000" kern="1200" dirty="0" smtClean="0">
              <a:latin typeface="Times New Roman" panose="02020603050405020304" pitchFamily="18" charset="0"/>
              <a:ea typeface="Cambria" pitchFamily="18" charset="0"/>
              <a:cs typeface="Times New Roman" panose="02020603050405020304" pitchFamily="18" charset="0"/>
            </a:rPr>
            <a:t> </a:t>
          </a:r>
          <a:r>
            <a:rPr lang="en-US" sz="2000" kern="1200" dirty="0" err="1" smtClean="0">
              <a:latin typeface="Times New Roman" panose="02020603050405020304" pitchFamily="18" charset="0"/>
              <a:ea typeface="Cambria" pitchFamily="18" charset="0"/>
              <a:cs typeface="Times New Roman" panose="02020603050405020304" pitchFamily="18" charset="0"/>
            </a:rPr>
            <a:t>nhiều</a:t>
          </a:r>
          <a:r>
            <a:rPr lang="en-US" sz="2000" kern="1200" dirty="0" smtClean="0">
              <a:latin typeface="Times New Roman" panose="02020603050405020304" pitchFamily="18" charset="0"/>
              <a:ea typeface="Cambria" pitchFamily="18" charset="0"/>
              <a:cs typeface="Times New Roman" panose="02020603050405020304" pitchFamily="18" charset="0"/>
            </a:rPr>
            <a:t> </a:t>
          </a:r>
          <a:r>
            <a:rPr lang="en-US" sz="2000" kern="1200" dirty="0" err="1" smtClean="0">
              <a:latin typeface="Times New Roman" panose="02020603050405020304" pitchFamily="18" charset="0"/>
              <a:ea typeface="Cambria" pitchFamily="18" charset="0"/>
              <a:cs typeface="Times New Roman" panose="02020603050405020304" pitchFamily="18" charset="0"/>
            </a:rPr>
            <a:t>kiểu</a:t>
          </a:r>
          <a:r>
            <a:rPr lang="en-US" sz="2000" kern="1200" dirty="0" smtClean="0">
              <a:latin typeface="Times New Roman" panose="02020603050405020304" pitchFamily="18" charset="0"/>
              <a:ea typeface="Cambria" pitchFamily="18" charset="0"/>
              <a:cs typeface="Times New Roman" panose="02020603050405020304" pitchFamily="18" charset="0"/>
            </a:rPr>
            <a:t> HST:</a:t>
          </a:r>
        </a:p>
        <a:p>
          <a:pPr lvl="0" algn="just" defTabSz="889000">
            <a:lnSpc>
              <a:spcPct val="90000"/>
            </a:lnSpc>
            <a:spcBef>
              <a:spcPct val="0"/>
            </a:spcBef>
            <a:spcAft>
              <a:spcPct val="35000"/>
            </a:spcAft>
          </a:pPr>
          <a:r>
            <a:rPr lang="en-US" sz="2000" kern="1200" dirty="0" smtClean="0">
              <a:latin typeface="Times New Roman" panose="02020603050405020304" pitchFamily="18" charset="0"/>
              <a:ea typeface="Cambria" pitchFamily="18" charset="0"/>
              <a:cs typeface="Times New Roman" panose="02020603050405020304" pitchFamily="18" charset="0"/>
            </a:rPr>
            <a:t>+ </a:t>
          </a:r>
          <a:r>
            <a:rPr lang="en-US" sz="2000" kern="1200" dirty="0" err="1" smtClean="0">
              <a:latin typeface="Times New Roman" panose="02020603050405020304" pitchFamily="18" charset="0"/>
              <a:ea typeface="Cambria" pitchFamily="18" charset="0"/>
              <a:cs typeface="Times New Roman" panose="02020603050405020304" pitchFamily="18" charset="0"/>
            </a:rPr>
            <a:t>Kiểu</a:t>
          </a:r>
          <a:r>
            <a:rPr lang="en-US" sz="2000" kern="1200" dirty="0" smtClean="0">
              <a:latin typeface="Times New Roman" panose="02020603050405020304" pitchFamily="18" charset="0"/>
              <a:ea typeface="Cambria" pitchFamily="18" charset="0"/>
              <a:cs typeface="Times New Roman" panose="02020603050405020304" pitchFamily="18" charset="0"/>
            </a:rPr>
            <a:t> HST </a:t>
          </a:r>
          <a:r>
            <a:rPr lang="en-US" sz="2000" kern="1200" dirty="0" err="1" smtClean="0">
              <a:latin typeface="Times New Roman" panose="02020603050405020304" pitchFamily="18" charset="0"/>
              <a:ea typeface="Cambria" pitchFamily="18" charset="0"/>
              <a:cs typeface="Times New Roman" panose="02020603050405020304" pitchFamily="18" charset="0"/>
            </a:rPr>
            <a:t>rừng</a:t>
          </a:r>
          <a:r>
            <a:rPr lang="en-US" sz="2000" kern="1200" dirty="0" smtClean="0">
              <a:latin typeface="Times New Roman" panose="02020603050405020304" pitchFamily="18" charset="0"/>
              <a:ea typeface="Cambria" pitchFamily="18" charset="0"/>
              <a:cs typeface="Times New Roman" panose="02020603050405020304" pitchFamily="18" charset="0"/>
            </a:rPr>
            <a:t>:</a:t>
          </a:r>
          <a:r>
            <a:rPr lang="vi-VN" sz="2000" kern="1200" dirty="0" smtClean="0">
              <a:latin typeface="Times New Roman" panose="02020603050405020304" pitchFamily="18" charset="0"/>
              <a:ea typeface="Cambria" pitchFamily="18" charset="0"/>
              <a:cs typeface="Times New Roman" panose="02020603050405020304" pitchFamily="18" charset="0"/>
            </a:rPr>
            <a:t> như rừng kín thường xanh, rừng thưa, rừng tre nứa, rừng trên núi đá vôi,...</a:t>
          </a:r>
          <a:endParaRPr lang="en-US" sz="2000" kern="1200" dirty="0" smtClean="0">
            <a:latin typeface="Times New Roman" panose="02020603050405020304" pitchFamily="18" charset="0"/>
            <a:ea typeface="Cambria" pitchFamily="18" charset="0"/>
            <a:cs typeface="Times New Roman" panose="02020603050405020304" pitchFamily="18" charset="0"/>
          </a:endParaRPr>
        </a:p>
        <a:p>
          <a:pPr lvl="0" algn="just" defTabSz="889000">
            <a:lnSpc>
              <a:spcPct val="90000"/>
            </a:lnSpc>
            <a:spcBef>
              <a:spcPct val="0"/>
            </a:spcBef>
            <a:spcAft>
              <a:spcPct val="35000"/>
            </a:spcAft>
          </a:pPr>
          <a:r>
            <a:rPr lang="en-US" sz="2000" kern="1200" dirty="0" smtClean="0">
              <a:latin typeface="Times New Roman" panose="02020603050405020304" pitchFamily="18" charset="0"/>
              <a:ea typeface="Cambria" pitchFamily="18" charset="0"/>
              <a:cs typeface="Times New Roman" panose="02020603050405020304" pitchFamily="18" charset="0"/>
            </a:rPr>
            <a:t>+ </a:t>
          </a:r>
          <a:r>
            <a:rPr lang="en-US" sz="2000" kern="1200" dirty="0" err="1" smtClean="0">
              <a:latin typeface="Times New Roman" panose="02020603050405020304" pitchFamily="18" charset="0"/>
              <a:ea typeface="Cambria" pitchFamily="18" charset="0"/>
              <a:cs typeface="Times New Roman" panose="02020603050405020304" pitchFamily="18" charset="0"/>
            </a:rPr>
            <a:t>Các</a:t>
          </a:r>
          <a:r>
            <a:rPr lang="en-US" sz="2000" kern="1200" dirty="0" smtClean="0">
              <a:latin typeface="Times New Roman" panose="02020603050405020304" pitchFamily="18" charset="0"/>
              <a:ea typeface="Cambria" pitchFamily="18" charset="0"/>
              <a:cs typeface="Times New Roman" panose="02020603050405020304" pitchFamily="18" charset="0"/>
            </a:rPr>
            <a:t> </a:t>
          </a:r>
          <a:r>
            <a:rPr lang="en-US" sz="2000" kern="1200" dirty="0" err="1" smtClean="0">
              <a:latin typeface="Times New Roman" panose="02020603050405020304" pitchFamily="18" charset="0"/>
              <a:ea typeface="Cambria" pitchFamily="18" charset="0"/>
              <a:cs typeface="Times New Roman" panose="02020603050405020304" pitchFamily="18" charset="0"/>
            </a:rPr>
            <a:t>kiểu</a:t>
          </a:r>
          <a:r>
            <a:rPr lang="en-US" sz="2000" kern="1200" dirty="0" smtClean="0">
              <a:latin typeface="Times New Roman" panose="02020603050405020304" pitchFamily="18" charset="0"/>
              <a:ea typeface="Cambria" pitchFamily="18" charset="0"/>
              <a:cs typeface="Times New Roman" panose="02020603050405020304" pitchFamily="18" charset="0"/>
            </a:rPr>
            <a:t> HST </a:t>
          </a:r>
          <a:r>
            <a:rPr lang="en-US" sz="2000" kern="1200" dirty="0" err="1" smtClean="0">
              <a:latin typeface="Times New Roman" panose="02020603050405020304" pitchFamily="18" charset="0"/>
              <a:ea typeface="Cambria" pitchFamily="18" charset="0"/>
              <a:cs typeface="Times New Roman" panose="02020603050405020304" pitchFamily="18" charset="0"/>
            </a:rPr>
            <a:t>xa</a:t>
          </a:r>
          <a:r>
            <a:rPr lang="en-US" sz="2000" kern="1200" dirty="0" smtClean="0">
              <a:latin typeface="Times New Roman" panose="02020603050405020304" pitchFamily="18" charset="0"/>
              <a:ea typeface="Cambria" pitchFamily="18" charset="0"/>
              <a:cs typeface="Times New Roman" panose="02020603050405020304" pitchFamily="18" charset="0"/>
            </a:rPr>
            <a:t>-van, </a:t>
          </a:r>
          <a:r>
            <a:rPr lang="en-US" sz="2000" kern="1200" dirty="0" err="1" smtClean="0">
              <a:latin typeface="Times New Roman" panose="02020603050405020304" pitchFamily="18" charset="0"/>
              <a:ea typeface="Cambria" pitchFamily="18" charset="0"/>
              <a:cs typeface="Times New Roman" panose="02020603050405020304" pitchFamily="18" charset="0"/>
            </a:rPr>
            <a:t>đồng</a:t>
          </a:r>
          <a:r>
            <a:rPr lang="en-US" sz="2000" kern="1200" dirty="0" smtClean="0">
              <a:latin typeface="Times New Roman" panose="02020603050405020304" pitchFamily="18" charset="0"/>
              <a:ea typeface="Cambria" pitchFamily="18" charset="0"/>
              <a:cs typeface="Times New Roman" panose="02020603050405020304" pitchFamily="18" charset="0"/>
            </a:rPr>
            <a:t> </a:t>
          </a:r>
          <a:r>
            <a:rPr lang="en-US" sz="2000" kern="1200" dirty="0" err="1" smtClean="0">
              <a:latin typeface="Times New Roman" panose="02020603050405020304" pitchFamily="18" charset="0"/>
              <a:ea typeface="Cambria" pitchFamily="18" charset="0"/>
              <a:cs typeface="Times New Roman" panose="02020603050405020304" pitchFamily="18" charset="0"/>
            </a:rPr>
            <a:t>cỏ</a:t>
          </a:r>
          <a:r>
            <a:rPr lang="en-US" sz="2000" kern="1200" dirty="0" smtClean="0">
              <a:latin typeface="Times New Roman" panose="02020603050405020304" pitchFamily="18" charset="0"/>
              <a:ea typeface="Cambria" pitchFamily="18" charset="0"/>
              <a:cs typeface="Times New Roman" panose="02020603050405020304" pitchFamily="18" charset="0"/>
            </a:rPr>
            <a:t>.</a:t>
          </a:r>
        </a:p>
        <a:p>
          <a:pPr lvl="0" algn="just" defTabSz="889000">
            <a:lnSpc>
              <a:spcPct val="90000"/>
            </a:lnSpc>
            <a:spcBef>
              <a:spcPct val="0"/>
            </a:spcBef>
            <a:spcAft>
              <a:spcPct val="35000"/>
            </a:spcAft>
          </a:pPr>
          <a:r>
            <a:rPr lang="en-US" sz="2000" kern="1200" dirty="0" smtClean="0">
              <a:latin typeface="Times New Roman" panose="02020603050405020304" pitchFamily="18" charset="0"/>
              <a:ea typeface="Cambria" pitchFamily="18" charset="0"/>
              <a:cs typeface="Times New Roman" panose="02020603050405020304" pitchFamily="18" charset="0"/>
            </a:rPr>
            <a:t>+ </a:t>
          </a:r>
          <a:r>
            <a:rPr lang="en-US" sz="2000" kern="1200" dirty="0" err="1" smtClean="0">
              <a:latin typeface="Times New Roman" panose="02020603050405020304" pitchFamily="18" charset="0"/>
              <a:ea typeface="Cambria" pitchFamily="18" charset="0"/>
              <a:cs typeface="Times New Roman" panose="02020603050405020304" pitchFamily="18" charset="0"/>
            </a:rPr>
            <a:t>Các</a:t>
          </a:r>
          <a:r>
            <a:rPr lang="en-US" sz="2000" kern="1200" dirty="0" smtClean="0">
              <a:latin typeface="Times New Roman" panose="02020603050405020304" pitchFamily="18" charset="0"/>
              <a:ea typeface="Cambria" pitchFamily="18" charset="0"/>
              <a:cs typeface="Times New Roman" panose="02020603050405020304" pitchFamily="18" charset="0"/>
            </a:rPr>
            <a:t> </a:t>
          </a:r>
          <a:r>
            <a:rPr lang="en-US" sz="2000" kern="1200" dirty="0" err="1" smtClean="0">
              <a:latin typeface="Times New Roman" panose="02020603050405020304" pitchFamily="18" charset="0"/>
              <a:ea typeface="Cambria" pitchFamily="18" charset="0"/>
              <a:cs typeface="Times New Roman" panose="02020603050405020304" pitchFamily="18" charset="0"/>
            </a:rPr>
            <a:t>kiểu</a:t>
          </a:r>
          <a:r>
            <a:rPr lang="en-US" sz="2000" kern="1200" dirty="0" smtClean="0">
              <a:latin typeface="Times New Roman" panose="02020603050405020304" pitchFamily="18" charset="0"/>
              <a:ea typeface="Cambria" pitchFamily="18" charset="0"/>
              <a:cs typeface="Times New Roman" panose="02020603050405020304" pitchFamily="18" charset="0"/>
            </a:rPr>
            <a:t> HST do </a:t>
          </a:r>
          <a:r>
            <a:rPr lang="en-US" sz="2000" kern="1200" dirty="0" err="1" smtClean="0">
              <a:latin typeface="Times New Roman" panose="02020603050405020304" pitchFamily="18" charset="0"/>
              <a:ea typeface="Cambria" pitchFamily="18" charset="0"/>
              <a:cs typeface="Times New Roman" panose="02020603050405020304" pitchFamily="18" charset="0"/>
            </a:rPr>
            <a:t>tác</a:t>
          </a:r>
          <a:r>
            <a:rPr lang="en-US" sz="2000" kern="1200" dirty="0" smtClean="0">
              <a:latin typeface="Times New Roman" panose="02020603050405020304" pitchFamily="18" charset="0"/>
              <a:ea typeface="Cambria" pitchFamily="18" charset="0"/>
              <a:cs typeface="Times New Roman" panose="02020603050405020304" pitchFamily="18" charset="0"/>
            </a:rPr>
            <a:t> </a:t>
          </a:r>
          <a:r>
            <a:rPr lang="en-US" sz="2000" kern="1200" dirty="0" err="1" smtClean="0">
              <a:latin typeface="Times New Roman" panose="02020603050405020304" pitchFamily="18" charset="0"/>
              <a:ea typeface="Cambria" pitchFamily="18" charset="0"/>
              <a:cs typeface="Times New Roman" panose="02020603050405020304" pitchFamily="18" charset="0"/>
            </a:rPr>
            <a:t>động</a:t>
          </a:r>
          <a:r>
            <a:rPr lang="en-US" sz="2000" kern="1200" dirty="0" smtClean="0">
              <a:latin typeface="Times New Roman" panose="02020603050405020304" pitchFamily="18" charset="0"/>
              <a:ea typeface="Cambria" pitchFamily="18" charset="0"/>
              <a:cs typeface="Times New Roman" panose="02020603050405020304" pitchFamily="18" charset="0"/>
            </a:rPr>
            <a:t> </a:t>
          </a:r>
          <a:r>
            <a:rPr lang="en-US" sz="2000" kern="1200" dirty="0" err="1" smtClean="0">
              <a:latin typeface="Times New Roman" panose="02020603050405020304" pitchFamily="18" charset="0"/>
              <a:ea typeface="Cambria" pitchFamily="18" charset="0"/>
              <a:cs typeface="Times New Roman" panose="02020603050405020304" pitchFamily="18" charset="0"/>
            </a:rPr>
            <a:t>của</a:t>
          </a:r>
          <a:r>
            <a:rPr lang="en-US" sz="2000" kern="1200" dirty="0" smtClean="0">
              <a:latin typeface="Times New Roman" panose="02020603050405020304" pitchFamily="18" charset="0"/>
              <a:ea typeface="Cambria" pitchFamily="18" charset="0"/>
              <a:cs typeface="Times New Roman" panose="02020603050405020304" pitchFamily="18" charset="0"/>
            </a:rPr>
            <a:t> con </a:t>
          </a:r>
          <a:r>
            <a:rPr lang="en-US" sz="2000" kern="1200" dirty="0" err="1" smtClean="0">
              <a:latin typeface="Times New Roman" panose="02020603050405020304" pitchFamily="18" charset="0"/>
              <a:ea typeface="Cambria" pitchFamily="18" charset="0"/>
              <a:cs typeface="Times New Roman" panose="02020603050405020304" pitchFamily="18" charset="0"/>
            </a:rPr>
            <a:t>người</a:t>
          </a:r>
          <a:r>
            <a:rPr lang="en-US" sz="2000" kern="1200" dirty="0" smtClean="0">
              <a:latin typeface="Times New Roman" panose="02020603050405020304" pitchFamily="18" charset="0"/>
              <a:ea typeface="Cambria" pitchFamily="18" charset="0"/>
              <a:cs typeface="Times New Roman" panose="02020603050405020304" pitchFamily="18" charset="0"/>
            </a:rPr>
            <a:t> (HST </a:t>
          </a:r>
          <a:r>
            <a:rPr lang="en-US" sz="2000" kern="1200" dirty="0" err="1" smtClean="0">
              <a:latin typeface="Times New Roman" panose="02020603050405020304" pitchFamily="18" charset="0"/>
              <a:ea typeface="Cambria" pitchFamily="18" charset="0"/>
              <a:cs typeface="Times New Roman" panose="02020603050405020304" pitchFamily="18" charset="0"/>
            </a:rPr>
            <a:t>nông</a:t>
          </a:r>
          <a:r>
            <a:rPr lang="en-US" sz="2000" kern="1200" dirty="0" smtClean="0">
              <a:latin typeface="Times New Roman" panose="02020603050405020304" pitchFamily="18" charset="0"/>
              <a:ea typeface="Cambria" pitchFamily="18" charset="0"/>
              <a:cs typeface="Times New Roman" panose="02020603050405020304" pitchFamily="18" charset="0"/>
            </a:rPr>
            <a:t> </a:t>
          </a:r>
          <a:r>
            <a:rPr lang="en-US" sz="2000" kern="1200" dirty="0" err="1" smtClean="0">
              <a:latin typeface="Times New Roman" panose="02020603050405020304" pitchFamily="18" charset="0"/>
              <a:ea typeface="Cambria" pitchFamily="18" charset="0"/>
              <a:cs typeface="Times New Roman" panose="02020603050405020304" pitchFamily="18" charset="0"/>
            </a:rPr>
            <a:t>nghiệp</a:t>
          </a:r>
          <a:r>
            <a:rPr lang="en-US" sz="2000" kern="1200" dirty="0" smtClean="0">
              <a:latin typeface="Times New Roman" panose="02020603050405020304" pitchFamily="18" charset="0"/>
              <a:ea typeface="Cambria" pitchFamily="18" charset="0"/>
              <a:cs typeface="Times New Roman" panose="02020603050405020304" pitchFamily="18" charset="0"/>
            </a:rPr>
            <a:t>, HST </a:t>
          </a:r>
          <a:r>
            <a:rPr lang="en-US" sz="2000" kern="1200" dirty="0" err="1" smtClean="0">
              <a:latin typeface="Times New Roman" panose="02020603050405020304" pitchFamily="18" charset="0"/>
              <a:ea typeface="Cambria" pitchFamily="18" charset="0"/>
              <a:cs typeface="Times New Roman" panose="02020603050405020304" pitchFamily="18" charset="0"/>
            </a:rPr>
            <a:t>đô</a:t>
          </a:r>
          <a:r>
            <a:rPr lang="en-US" sz="2000" kern="1200" dirty="0" smtClean="0">
              <a:latin typeface="Times New Roman" panose="02020603050405020304" pitchFamily="18" charset="0"/>
              <a:ea typeface="Cambria" pitchFamily="18" charset="0"/>
              <a:cs typeface="Times New Roman" panose="02020603050405020304" pitchFamily="18" charset="0"/>
            </a:rPr>
            <a:t> </a:t>
          </a:r>
          <a:r>
            <a:rPr lang="en-US" sz="2000" kern="1200" dirty="0" err="1" smtClean="0">
              <a:latin typeface="Times New Roman" panose="02020603050405020304" pitchFamily="18" charset="0"/>
              <a:ea typeface="Cambria" pitchFamily="18" charset="0"/>
              <a:cs typeface="Times New Roman" panose="02020603050405020304" pitchFamily="18" charset="0"/>
            </a:rPr>
            <a:t>thị</a:t>
          </a:r>
          <a:endParaRPr lang="en-US" sz="2000" kern="1200" dirty="0" smtClean="0">
            <a:latin typeface="Times New Roman" panose="02020603050405020304" pitchFamily="18" charset="0"/>
            <a:ea typeface="Cambria" pitchFamily="18" charset="0"/>
            <a:cs typeface="Times New Roman" panose="02020603050405020304" pitchFamily="18" charset="0"/>
          </a:endParaRPr>
        </a:p>
        <a:p>
          <a:pPr lvl="0" algn="just" defTabSz="889000">
            <a:lnSpc>
              <a:spcPct val="90000"/>
            </a:lnSpc>
            <a:spcBef>
              <a:spcPct val="0"/>
            </a:spcBef>
            <a:spcAft>
              <a:spcPct val="35000"/>
            </a:spcAft>
          </a:pPr>
          <a:endParaRPr lang="en-US" sz="2000" kern="1200" dirty="0" smtClean="0">
            <a:latin typeface="Times New Roman" panose="02020603050405020304" pitchFamily="18" charset="0"/>
            <a:ea typeface="Cambria" pitchFamily="18" charset="0"/>
            <a:cs typeface="Times New Roman" panose="02020603050405020304" pitchFamily="18" charset="0"/>
          </a:endParaRPr>
        </a:p>
        <a:p>
          <a:pPr lvl="0" algn="just" defTabSz="889000">
            <a:lnSpc>
              <a:spcPct val="90000"/>
            </a:lnSpc>
            <a:spcBef>
              <a:spcPct val="0"/>
            </a:spcBef>
            <a:spcAft>
              <a:spcPct val="35000"/>
            </a:spcAft>
          </a:pPr>
          <a:endParaRPr lang="en-US" sz="2000" kern="1200" dirty="0">
            <a:latin typeface="Times New Roman" panose="02020603050405020304" pitchFamily="18" charset="0"/>
            <a:ea typeface="Cambria" pitchFamily="18" charset="0"/>
            <a:cs typeface="Times New Roman" panose="02020603050405020304" pitchFamily="18" charset="0"/>
          </a:endParaRPr>
        </a:p>
      </dsp:txBody>
      <dsp:txXfrm>
        <a:off x="690005" y="634424"/>
        <a:ext cx="4143127" cy="325860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AC6029-8E04-4D20-8922-D424E1FDD752}">
      <dsp:nvSpPr>
        <dsp:cNvPr id="0" name=""/>
        <dsp:cNvSpPr/>
      </dsp:nvSpPr>
      <dsp:spPr>
        <a:xfrm>
          <a:off x="-11185" y="0"/>
          <a:ext cx="4265729" cy="4265729"/>
        </a:xfrm>
        <a:prstGeom prst="triangl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4201F5A-F832-4105-81DE-95931E12C0A7}">
      <dsp:nvSpPr>
        <dsp:cNvPr id="0" name=""/>
        <dsp:cNvSpPr/>
      </dsp:nvSpPr>
      <dsp:spPr>
        <a:xfrm>
          <a:off x="1893414" y="427461"/>
          <a:ext cx="3229252" cy="2319230"/>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just" defTabSz="711200">
            <a:lnSpc>
              <a:spcPct val="90000"/>
            </a:lnSpc>
            <a:spcBef>
              <a:spcPct val="0"/>
            </a:spcBef>
            <a:spcAft>
              <a:spcPct val="35000"/>
            </a:spcAft>
          </a:pPr>
          <a:r>
            <a:rPr lang="vi-VN" sz="1600" kern="1200" dirty="0" smtClean="0">
              <a:latin typeface="Cambria" pitchFamily="18" charset="0"/>
              <a:ea typeface="Cambria" pitchFamily="18" charset="0"/>
            </a:rPr>
            <a:t>Hệ sinh thái</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đất</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ngập</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nước</a:t>
          </a:r>
          <a:r>
            <a:rPr lang="en-US" sz="1600" kern="1200" dirty="0" smtClean="0">
              <a:latin typeface="Cambria" pitchFamily="18" charset="0"/>
              <a:ea typeface="Cambria" pitchFamily="18" charset="0"/>
            </a:rPr>
            <a:t>:</a:t>
          </a:r>
        </a:p>
        <a:p>
          <a:pPr lvl="0" algn="just" defTabSz="711200">
            <a:lnSpc>
              <a:spcPct val="90000"/>
            </a:lnSpc>
            <a:spcBef>
              <a:spcPct val="0"/>
            </a:spcBef>
            <a:spcAft>
              <a:spcPct val="35000"/>
            </a:spcAft>
          </a:pPr>
          <a:r>
            <a:rPr lang="en-US" sz="1600" kern="1200" dirty="0" smtClean="0">
              <a:latin typeface="Cambria" pitchFamily="18" charset="0"/>
              <a:ea typeface="Cambria" pitchFamily="18" charset="0"/>
            </a:rPr>
            <a:t>+</a:t>
          </a:r>
          <a:r>
            <a:rPr lang="en-US" sz="1600" kern="1200" dirty="0" err="1" smtClean="0">
              <a:latin typeface="Cambria" pitchFamily="18" charset="0"/>
              <a:ea typeface="Cambria" pitchFamily="18" charset="0"/>
            </a:rPr>
            <a:t>Các</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kiểu</a:t>
          </a:r>
          <a:r>
            <a:rPr lang="en-US" sz="1600" kern="1200" dirty="0" smtClean="0">
              <a:latin typeface="Cambria" pitchFamily="18" charset="0"/>
              <a:ea typeface="Cambria" pitchFamily="18" charset="0"/>
            </a:rPr>
            <a:t> HST </a:t>
          </a:r>
          <a:r>
            <a:rPr lang="en-US" sz="1600" kern="1200" dirty="0" err="1" smtClean="0">
              <a:latin typeface="Cambria" pitchFamily="18" charset="0"/>
              <a:ea typeface="Cambria" pitchFamily="18" charset="0"/>
            </a:rPr>
            <a:t>ngập</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nước</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ven</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biển</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bãi</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triều</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vũng</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vịnh</a:t>
          </a:r>
          <a:r>
            <a:rPr lang="en-US" sz="1600" kern="1200" dirty="0" smtClean="0">
              <a:latin typeface="Cambria" pitchFamily="18" charset="0"/>
              <a:ea typeface="Cambria" pitchFamily="18" charset="0"/>
            </a:rPr>
            <a:t>)</a:t>
          </a:r>
        </a:p>
        <a:p>
          <a:pPr lvl="0" algn="just" defTabSz="711200">
            <a:lnSpc>
              <a:spcPct val="90000"/>
            </a:lnSpc>
            <a:spcBef>
              <a:spcPct val="0"/>
            </a:spcBef>
            <a:spcAft>
              <a:spcPct val="35000"/>
            </a:spcAft>
          </a:pP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Các</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kiểu</a:t>
          </a:r>
          <a:r>
            <a:rPr lang="en-US" sz="1600" kern="1200" dirty="0" smtClean="0">
              <a:latin typeface="Cambria" pitchFamily="18" charset="0"/>
              <a:ea typeface="Cambria" pitchFamily="18" charset="0"/>
            </a:rPr>
            <a:t> HST </a:t>
          </a:r>
          <a:r>
            <a:rPr lang="en-US" sz="1600" kern="1200" dirty="0" err="1" smtClean="0">
              <a:latin typeface="Cambria" pitchFamily="18" charset="0"/>
              <a:ea typeface="Cambria" pitchFamily="18" charset="0"/>
            </a:rPr>
            <a:t>ngập</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nước</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vùng</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cửa</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sông</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Đầm</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lầy</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kênh</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rạch</a:t>
          </a:r>
          <a:r>
            <a:rPr lang="en-US" sz="1600" kern="1200" dirty="0" smtClean="0">
              <a:latin typeface="Cambria" pitchFamily="18" charset="0"/>
              <a:ea typeface="Cambria" pitchFamily="18" charset="0"/>
            </a:rPr>
            <a:t>…</a:t>
          </a:r>
        </a:p>
        <a:p>
          <a:pPr lvl="0" algn="just" defTabSz="711200">
            <a:lnSpc>
              <a:spcPct val="90000"/>
            </a:lnSpc>
            <a:spcBef>
              <a:spcPct val="0"/>
            </a:spcBef>
            <a:spcAft>
              <a:spcPct val="35000"/>
            </a:spcAft>
          </a:pP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Rừng</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ngập</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mặn</a:t>
          </a:r>
          <a:r>
            <a:rPr lang="en-US" sz="1600" kern="1200" dirty="0" smtClean="0">
              <a:latin typeface="Cambria" pitchFamily="18" charset="0"/>
              <a:ea typeface="Cambria" pitchFamily="18" charset="0"/>
            </a:rPr>
            <a:t> ( </a:t>
          </a:r>
          <a:r>
            <a:rPr lang="en-US" sz="1600" kern="1200" dirty="0" err="1" smtClean="0">
              <a:latin typeface="Cambria" pitchFamily="18" charset="0"/>
              <a:ea typeface="Cambria" pitchFamily="18" charset="0"/>
            </a:rPr>
            <a:t>có</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tính</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đa</a:t>
          </a:r>
          <a:r>
            <a:rPr lang="en-US" sz="1600" kern="1200" dirty="0" smtClean="0">
              <a:latin typeface="Cambria" pitchFamily="18" charset="0"/>
              <a:ea typeface="Cambria" pitchFamily="18" charset="0"/>
            </a:rPr>
            <a:t> dang </a:t>
          </a:r>
          <a:r>
            <a:rPr lang="en-US" sz="1600" kern="1200" dirty="0" err="1" smtClean="0">
              <a:latin typeface="Cambria" pitchFamily="18" charset="0"/>
              <a:ea typeface="Cambria" pitchFamily="18" charset="0"/>
            </a:rPr>
            <a:t>sinh</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học</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cao</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nơi</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cư</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trú</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và</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sih</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sản</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của</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nhiều</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loài</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thủy</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sinh</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chim</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nước</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có</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giá</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trị</a:t>
          </a:r>
          <a:r>
            <a:rPr lang="en-US" sz="1600" kern="1200" dirty="0" smtClean="0">
              <a:latin typeface="Cambria" pitchFamily="18" charset="0"/>
              <a:ea typeface="Cambria" pitchFamily="18" charset="0"/>
            </a:rPr>
            <a:t>)</a:t>
          </a:r>
          <a:endParaRPr lang="en-US" sz="1600" kern="1200" dirty="0">
            <a:latin typeface="Cambria" pitchFamily="18" charset="0"/>
            <a:ea typeface="Cambria" pitchFamily="18" charset="0"/>
          </a:endParaRPr>
        </a:p>
      </dsp:txBody>
      <dsp:txXfrm>
        <a:off x="2006629" y="540676"/>
        <a:ext cx="3002822" cy="2092800"/>
      </dsp:txXfrm>
    </dsp:sp>
    <dsp:sp modelId="{46231C38-E278-45F9-B816-F3A414511A6E}">
      <dsp:nvSpPr>
        <dsp:cNvPr id="0" name=""/>
        <dsp:cNvSpPr/>
      </dsp:nvSpPr>
      <dsp:spPr>
        <a:xfrm>
          <a:off x="1893414" y="3333752"/>
          <a:ext cx="3229252" cy="931193"/>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just" defTabSz="711200">
            <a:lnSpc>
              <a:spcPct val="90000"/>
            </a:lnSpc>
            <a:spcBef>
              <a:spcPct val="0"/>
            </a:spcBef>
            <a:spcAft>
              <a:spcPct val="35000"/>
            </a:spcAft>
          </a:pPr>
          <a:r>
            <a:rPr lang="en-US" sz="1600" kern="1200" dirty="0" smtClean="0">
              <a:latin typeface="Cambria" pitchFamily="18" charset="0"/>
              <a:ea typeface="Cambria" pitchFamily="18" charset="0"/>
            </a:rPr>
            <a:t>HST </a:t>
          </a:r>
          <a:r>
            <a:rPr lang="en-US" sz="1600" kern="1200" dirty="0" err="1" smtClean="0">
              <a:latin typeface="Cambria" pitchFamily="18" charset="0"/>
              <a:ea typeface="Cambria" pitchFamily="18" charset="0"/>
            </a:rPr>
            <a:t>biển:Rạn</a:t>
          </a:r>
          <a:r>
            <a:rPr lang="en-US" sz="1600" kern="1200" dirty="0" smtClean="0">
              <a:latin typeface="Cambria" pitchFamily="18" charset="0"/>
              <a:ea typeface="Cambria" pitchFamily="18" charset="0"/>
            </a:rPr>
            <a:t> san </a:t>
          </a:r>
          <a:r>
            <a:rPr lang="en-US" sz="1600" kern="1200" dirty="0" err="1" smtClean="0">
              <a:latin typeface="Cambria" pitchFamily="18" charset="0"/>
              <a:ea typeface="Cambria" pitchFamily="18" charset="0"/>
            </a:rPr>
            <a:t>hô</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cỏ</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biển</a:t>
          </a:r>
          <a:r>
            <a:rPr lang="en-US" sz="1600" kern="1200" dirty="0" smtClean="0">
              <a:latin typeface="Cambria" pitchFamily="18" charset="0"/>
              <a:ea typeface="Cambria" pitchFamily="18" charset="0"/>
            </a:rPr>
            <a:t>..</a:t>
          </a:r>
          <a:endParaRPr lang="en-US" sz="1600" kern="1200" dirty="0">
            <a:latin typeface="Cambria" pitchFamily="18" charset="0"/>
            <a:ea typeface="Cambria" pitchFamily="18" charset="0"/>
          </a:endParaRPr>
        </a:p>
      </dsp:txBody>
      <dsp:txXfrm>
        <a:off x="1938871" y="3379209"/>
        <a:ext cx="3138338" cy="84027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7A87F1-B924-42C3-9BFB-B28E010046FA}">
      <dsp:nvSpPr>
        <dsp:cNvPr id="0" name=""/>
        <dsp:cNvSpPr/>
      </dsp:nvSpPr>
      <dsp:spPr>
        <a:xfrm>
          <a:off x="0" y="364271"/>
          <a:ext cx="4964034" cy="1001444"/>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err="1" smtClean="0">
              <a:solidFill>
                <a:schemeClr val="tx1"/>
              </a:solidFill>
              <a:latin typeface="Times New Roman" panose="02020603050405020304" pitchFamily="18" charset="0"/>
              <a:ea typeface="Cambria" pitchFamily="18" charset="0"/>
              <a:cs typeface="Times New Roman" panose="02020603050405020304" pitchFamily="18" charset="0"/>
            </a:rPr>
            <a:t>Đa</a:t>
          </a:r>
          <a:r>
            <a:rPr lang="en-US" sz="2000" kern="1200" dirty="0" smtClean="0">
              <a:solidFill>
                <a:schemeClr val="tx1"/>
              </a:solidFill>
              <a:latin typeface="Times New Roman" panose="02020603050405020304" pitchFamily="18" charset="0"/>
              <a:ea typeface="Cambria" pitchFamily="18" charset="0"/>
              <a:cs typeface="Times New Roman" panose="02020603050405020304" pitchFamily="18" charset="0"/>
            </a:rPr>
            <a:t> </a:t>
          </a:r>
          <a:r>
            <a:rPr lang="en-US" sz="2000" kern="1200" dirty="0" err="1" smtClean="0">
              <a:solidFill>
                <a:schemeClr val="tx1"/>
              </a:solidFill>
              <a:latin typeface="Times New Roman" panose="02020603050405020304" pitchFamily="18" charset="0"/>
              <a:ea typeface="Cambria" pitchFamily="18" charset="0"/>
              <a:cs typeface="Times New Roman" panose="02020603050405020304" pitchFamily="18" charset="0"/>
            </a:rPr>
            <a:t>dạng</a:t>
          </a:r>
          <a:r>
            <a:rPr lang="en-US" sz="2000" kern="1200" dirty="0" smtClean="0">
              <a:solidFill>
                <a:schemeClr val="tx1"/>
              </a:solidFill>
              <a:latin typeface="Times New Roman" panose="02020603050405020304" pitchFamily="18" charset="0"/>
              <a:ea typeface="Cambria" pitchFamily="18" charset="0"/>
              <a:cs typeface="Times New Roman" panose="02020603050405020304" pitchFamily="18" charset="0"/>
            </a:rPr>
            <a:t> </a:t>
          </a:r>
          <a:r>
            <a:rPr lang="en-US" sz="2000" kern="1200" dirty="0" err="1" smtClean="0">
              <a:solidFill>
                <a:schemeClr val="tx1"/>
              </a:solidFill>
              <a:latin typeface="Times New Roman" panose="02020603050405020304" pitchFamily="18" charset="0"/>
              <a:ea typeface="Cambria" pitchFamily="18" charset="0"/>
              <a:cs typeface="Times New Roman" panose="02020603050405020304" pitchFamily="18" charset="0"/>
            </a:rPr>
            <a:t>về</a:t>
          </a:r>
          <a:r>
            <a:rPr lang="en-US" sz="2000" kern="1200" dirty="0" smtClean="0">
              <a:solidFill>
                <a:schemeClr val="tx1"/>
              </a:solidFill>
              <a:latin typeface="Times New Roman" panose="02020603050405020304" pitchFamily="18" charset="0"/>
              <a:ea typeface="Cambria" pitchFamily="18" charset="0"/>
              <a:cs typeface="Times New Roman" panose="02020603050405020304" pitchFamily="18" charset="0"/>
            </a:rPr>
            <a:t> </a:t>
          </a:r>
          <a:r>
            <a:rPr lang="en-US" sz="2000" kern="1200" dirty="0" err="1" smtClean="0">
              <a:solidFill>
                <a:schemeClr val="tx1"/>
              </a:solidFill>
              <a:latin typeface="Times New Roman" panose="02020603050405020304" pitchFamily="18" charset="0"/>
              <a:ea typeface="Cambria" pitchFamily="18" charset="0"/>
              <a:cs typeface="Times New Roman" panose="02020603050405020304" pitchFamily="18" charset="0"/>
            </a:rPr>
            <a:t>hệ</a:t>
          </a:r>
          <a:r>
            <a:rPr lang="en-US" sz="2000" kern="1200" dirty="0" smtClean="0">
              <a:solidFill>
                <a:schemeClr val="tx1"/>
              </a:solidFill>
              <a:latin typeface="Times New Roman" panose="02020603050405020304" pitchFamily="18" charset="0"/>
              <a:ea typeface="Cambria" pitchFamily="18" charset="0"/>
              <a:cs typeface="Times New Roman" panose="02020603050405020304" pitchFamily="18" charset="0"/>
            </a:rPr>
            <a:t> </a:t>
          </a:r>
          <a:r>
            <a:rPr lang="en-US" sz="2000" kern="1200" dirty="0" err="1" smtClean="0">
              <a:solidFill>
                <a:schemeClr val="tx1"/>
              </a:solidFill>
              <a:latin typeface="Times New Roman" panose="02020603050405020304" pitchFamily="18" charset="0"/>
              <a:ea typeface="Cambria" pitchFamily="18" charset="0"/>
              <a:cs typeface="Times New Roman" panose="02020603050405020304" pitchFamily="18" charset="0"/>
            </a:rPr>
            <a:t>sinh</a:t>
          </a:r>
          <a:r>
            <a:rPr lang="en-US" sz="2000" kern="1200" dirty="0" smtClean="0">
              <a:solidFill>
                <a:schemeClr val="tx1"/>
              </a:solidFill>
              <a:latin typeface="Times New Roman" panose="02020603050405020304" pitchFamily="18" charset="0"/>
              <a:ea typeface="Cambria" pitchFamily="18" charset="0"/>
              <a:cs typeface="Times New Roman" panose="02020603050405020304" pitchFamily="18" charset="0"/>
            </a:rPr>
            <a:t> </a:t>
          </a:r>
          <a:r>
            <a:rPr lang="en-US" sz="2000" kern="1200" dirty="0" err="1" smtClean="0">
              <a:solidFill>
                <a:schemeClr val="tx1"/>
              </a:solidFill>
              <a:latin typeface="Times New Roman" panose="02020603050405020304" pitchFamily="18" charset="0"/>
              <a:ea typeface="Cambria" pitchFamily="18" charset="0"/>
              <a:cs typeface="Times New Roman" panose="02020603050405020304" pitchFamily="18" charset="0"/>
            </a:rPr>
            <a:t>thái</a:t>
          </a:r>
          <a:r>
            <a:rPr lang="en-US" sz="2000" kern="1200" dirty="0" smtClean="0">
              <a:solidFill>
                <a:schemeClr val="tx1"/>
              </a:solidFill>
              <a:latin typeface="Times New Roman" panose="02020603050405020304" pitchFamily="18" charset="0"/>
              <a:ea typeface="Cambria" pitchFamily="18" charset="0"/>
              <a:cs typeface="Times New Roman" panose="02020603050405020304" pitchFamily="18" charset="0"/>
            </a:rPr>
            <a:t> </a:t>
          </a:r>
          <a:r>
            <a:rPr lang="en-US" sz="2000" kern="1200" dirty="0" err="1" smtClean="0">
              <a:solidFill>
                <a:schemeClr val="tx1"/>
              </a:solidFill>
              <a:latin typeface="Times New Roman" panose="02020603050405020304" pitchFamily="18" charset="0"/>
              <a:ea typeface="Cambria" pitchFamily="18" charset="0"/>
              <a:cs typeface="Times New Roman" panose="02020603050405020304" pitchFamily="18" charset="0"/>
            </a:rPr>
            <a:t>tạo</a:t>
          </a:r>
          <a:r>
            <a:rPr lang="en-US" sz="2000" kern="1200" dirty="0" smtClean="0">
              <a:solidFill>
                <a:schemeClr val="tx1"/>
              </a:solidFill>
              <a:latin typeface="Times New Roman" panose="02020603050405020304" pitchFamily="18" charset="0"/>
              <a:ea typeface="Cambria" pitchFamily="18" charset="0"/>
              <a:cs typeface="Times New Roman" panose="02020603050405020304" pitchFamily="18" charset="0"/>
            </a:rPr>
            <a:t> </a:t>
          </a:r>
          <a:r>
            <a:rPr lang="en-US" sz="2000" kern="1200" dirty="0" err="1" smtClean="0">
              <a:solidFill>
                <a:schemeClr val="tx1"/>
              </a:solidFill>
              <a:latin typeface="Times New Roman" panose="02020603050405020304" pitchFamily="18" charset="0"/>
              <a:ea typeface="Cambria" pitchFamily="18" charset="0"/>
              <a:cs typeface="Times New Roman" panose="02020603050405020304" pitchFamily="18" charset="0"/>
            </a:rPr>
            <a:t>nên</a:t>
          </a:r>
          <a:r>
            <a:rPr lang="en-US" sz="2000" kern="1200" dirty="0" smtClean="0">
              <a:solidFill>
                <a:schemeClr val="tx1"/>
              </a:solidFill>
              <a:latin typeface="Times New Roman" panose="02020603050405020304" pitchFamily="18" charset="0"/>
              <a:ea typeface="Cambria" pitchFamily="18" charset="0"/>
              <a:cs typeface="Times New Roman" panose="02020603050405020304" pitchFamily="18" charset="0"/>
            </a:rPr>
            <a:t> </a:t>
          </a:r>
          <a:r>
            <a:rPr lang="en-US" sz="2000" kern="1200" dirty="0" err="1" smtClean="0">
              <a:solidFill>
                <a:schemeClr val="tx1"/>
              </a:solidFill>
              <a:latin typeface="Times New Roman" panose="02020603050405020304" pitchFamily="18" charset="0"/>
              <a:ea typeface="Cambria" pitchFamily="18" charset="0"/>
              <a:cs typeface="Times New Roman" panose="02020603050405020304" pitchFamily="18" charset="0"/>
            </a:rPr>
            <a:t>đa</a:t>
          </a:r>
          <a:r>
            <a:rPr lang="en-US" sz="2000" kern="1200" dirty="0" smtClean="0">
              <a:solidFill>
                <a:schemeClr val="tx1"/>
              </a:solidFill>
              <a:latin typeface="Times New Roman" panose="02020603050405020304" pitchFamily="18" charset="0"/>
              <a:ea typeface="Cambria" pitchFamily="18" charset="0"/>
              <a:cs typeface="Times New Roman" panose="02020603050405020304" pitchFamily="18" charset="0"/>
            </a:rPr>
            <a:t> </a:t>
          </a:r>
          <a:r>
            <a:rPr lang="en-US" sz="2000" kern="1200" dirty="0" err="1" smtClean="0">
              <a:solidFill>
                <a:schemeClr val="tx1"/>
              </a:solidFill>
              <a:latin typeface="Times New Roman" panose="02020603050405020304" pitchFamily="18" charset="0"/>
              <a:ea typeface="Cambria" pitchFamily="18" charset="0"/>
              <a:cs typeface="Times New Roman" panose="02020603050405020304" pitchFamily="18" charset="0"/>
            </a:rPr>
            <a:t>dạng</a:t>
          </a:r>
          <a:r>
            <a:rPr lang="en-US" sz="2000" kern="1200" dirty="0" smtClean="0">
              <a:solidFill>
                <a:schemeClr val="tx1"/>
              </a:solidFill>
              <a:latin typeface="Times New Roman" panose="02020603050405020304" pitchFamily="18" charset="0"/>
              <a:ea typeface="Cambria" pitchFamily="18" charset="0"/>
              <a:cs typeface="Times New Roman" panose="02020603050405020304" pitchFamily="18" charset="0"/>
            </a:rPr>
            <a:t> </a:t>
          </a:r>
          <a:r>
            <a:rPr lang="en-US" sz="2000" kern="1200" dirty="0" err="1" smtClean="0">
              <a:solidFill>
                <a:schemeClr val="tx1"/>
              </a:solidFill>
              <a:latin typeface="Times New Roman" panose="02020603050405020304" pitchFamily="18" charset="0"/>
              <a:ea typeface="Cambria" pitchFamily="18" charset="0"/>
              <a:cs typeface="Times New Roman" panose="02020603050405020304" pitchFamily="18" charset="0"/>
            </a:rPr>
            <a:t>về</a:t>
          </a:r>
          <a:r>
            <a:rPr lang="en-US" sz="2000" kern="1200" dirty="0" smtClean="0">
              <a:solidFill>
                <a:schemeClr val="tx1"/>
              </a:solidFill>
              <a:latin typeface="Times New Roman" panose="02020603050405020304" pitchFamily="18" charset="0"/>
              <a:ea typeface="Cambria" pitchFamily="18" charset="0"/>
              <a:cs typeface="Times New Roman" panose="02020603050405020304" pitchFamily="18" charset="0"/>
            </a:rPr>
            <a:t> </a:t>
          </a:r>
          <a:r>
            <a:rPr lang="en-US" sz="2000" kern="1200" dirty="0" err="1" smtClean="0">
              <a:solidFill>
                <a:schemeClr val="tx1"/>
              </a:solidFill>
              <a:latin typeface="Times New Roman" panose="02020603050405020304" pitchFamily="18" charset="0"/>
              <a:ea typeface="Cambria" pitchFamily="18" charset="0"/>
              <a:cs typeface="Times New Roman" panose="02020603050405020304" pitchFamily="18" charset="0"/>
            </a:rPr>
            <a:t>thành</a:t>
          </a:r>
          <a:r>
            <a:rPr lang="en-US" sz="2000" kern="1200" dirty="0" smtClean="0">
              <a:solidFill>
                <a:schemeClr val="tx1"/>
              </a:solidFill>
              <a:latin typeface="Times New Roman" panose="02020603050405020304" pitchFamily="18" charset="0"/>
              <a:ea typeface="Cambria" pitchFamily="18" charset="0"/>
              <a:cs typeface="Times New Roman" panose="02020603050405020304" pitchFamily="18" charset="0"/>
            </a:rPr>
            <a:t> </a:t>
          </a:r>
          <a:r>
            <a:rPr lang="en-US" sz="2000" kern="1200" dirty="0" err="1" smtClean="0">
              <a:solidFill>
                <a:schemeClr val="tx1"/>
              </a:solidFill>
              <a:latin typeface="Times New Roman" panose="02020603050405020304" pitchFamily="18" charset="0"/>
              <a:ea typeface="Cambria" pitchFamily="18" charset="0"/>
              <a:cs typeface="Times New Roman" panose="02020603050405020304" pitchFamily="18" charset="0"/>
            </a:rPr>
            <a:t>phần</a:t>
          </a:r>
          <a:r>
            <a:rPr lang="en-US" sz="2000" kern="1200" dirty="0" smtClean="0">
              <a:solidFill>
                <a:schemeClr val="tx1"/>
              </a:solidFill>
              <a:latin typeface="Times New Roman" panose="02020603050405020304" pitchFamily="18" charset="0"/>
              <a:ea typeface="Cambria" pitchFamily="18" charset="0"/>
              <a:cs typeface="Times New Roman" panose="02020603050405020304" pitchFamily="18" charset="0"/>
            </a:rPr>
            <a:t> </a:t>
          </a:r>
          <a:r>
            <a:rPr lang="en-US" sz="2000" kern="1200" dirty="0" err="1" smtClean="0">
              <a:solidFill>
                <a:schemeClr val="tx1"/>
              </a:solidFill>
              <a:latin typeface="Times New Roman" panose="02020603050405020304" pitchFamily="18" charset="0"/>
              <a:ea typeface="Cambria" pitchFamily="18" charset="0"/>
              <a:cs typeface="Times New Roman" panose="02020603050405020304" pitchFamily="18" charset="0"/>
            </a:rPr>
            <a:t>loài</a:t>
          </a:r>
          <a:endParaRPr lang="en-US" sz="2000" kern="1200" dirty="0">
            <a:solidFill>
              <a:schemeClr val="tx1"/>
            </a:solidFill>
            <a:latin typeface="Times New Roman" panose="02020603050405020304" pitchFamily="18" charset="0"/>
            <a:ea typeface="Cambria" pitchFamily="18" charset="0"/>
            <a:cs typeface="Times New Roman" panose="02020603050405020304" pitchFamily="18" charset="0"/>
          </a:endParaRPr>
        </a:p>
      </dsp:txBody>
      <dsp:txXfrm>
        <a:off x="29331" y="393602"/>
        <a:ext cx="4905372" cy="942782"/>
      </dsp:txXfrm>
    </dsp:sp>
    <dsp:sp modelId="{D51E557A-1553-48DB-9E8F-9F340370401B}">
      <dsp:nvSpPr>
        <dsp:cNvPr id="0" name=""/>
        <dsp:cNvSpPr/>
      </dsp:nvSpPr>
      <dsp:spPr>
        <a:xfrm>
          <a:off x="2411697" y="1365716"/>
          <a:ext cx="91440" cy="313985"/>
        </a:xfrm>
        <a:custGeom>
          <a:avLst/>
          <a:gdLst/>
          <a:ahLst/>
          <a:cxnLst/>
          <a:rect l="0" t="0" r="0" b="0"/>
          <a:pathLst>
            <a:path>
              <a:moveTo>
                <a:pt x="70320" y="0"/>
              </a:moveTo>
              <a:lnTo>
                <a:pt x="70320" y="156992"/>
              </a:lnTo>
              <a:lnTo>
                <a:pt x="45720" y="156992"/>
              </a:lnTo>
              <a:lnTo>
                <a:pt x="45720" y="313985"/>
              </a:lnTo>
            </a:path>
          </a:pathLst>
        </a:custGeom>
        <a:noFill/>
        <a:ln w="38100" cap="flat" cmpd="sng" algn="ctr">
          <a:solidFill>
            <a:scrgbClr r="0" g="0" b="0"/>
          </a:solidFill>
          <a:prstDash val="solid"/>
        </a:ln>
        <a:effectLst/>
      </dsp:spPr>
      <dsp:style>
        <a:lnRef idx="2">
          <a:scrgbClr r="0" g="0" b="0"/>
        </a:lnRef>
        <a:fillRef idx="0">
          <a:scrgbClr r="0" g="0" b="0"/>
        </a:fillRef>
        <a:effectRef idx="0">
          <a:scrgbClr r="0" g="0" b="0"/>
        </a:effectRef>
        <a:fontRef idx="minor"/>
      </dsp:style>
    </dsp:sp>
    <dsp:sp modelId="{8FEB5CAE-D4E7-4A10-87E2-8525D06FCC9D}">
      <dsp:nvSpPr>
        <dsp:cNvPr id="0" name=""/>
        <dsp:cNvSpPr/>
      </dsp:nvSpPr>
      <dsp:spPr>
        <a:xfrm>
          <a:off x="145187" y="1679701"/>
          <a:ext cx="4624460" cy="671571"/>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err="1" smtClean="0">
              <a:solidFill>
                <a:schemeClr val="tx1"/>
              </a:solidFill>
              <a:latin typeface="Times New Roman" panose="02020603050405020304" pitchFamily="18" charset="0"/>
              <a:ea typeface="Cambria" pitchFamily="18" charset="0"/>
              <a:cs typeface="Times New Roman" panose="02020603050405020304" pitchFamily="18" charset="0"/>
            </a:rPr>
            <a:t>Có</a:t>
          </a:r>
          <a:r>
            <a:rPr lang="en-US" sz="2000" kern="1200" dirty="0" smtClean="0">
              <a:solidFill>
                <a:schemeClr val="tx1"/>
              </a:solidFill>
              <a:latin typeface="Times New Roman" panose="02020603050405020304" pitchFamily="18" charset="0"/>
              <a:ea typeface="Cambria" pitchFamily="18" charset="0"/>
              <a:cs typeface="Times New Roman" panose="02020603050405020304" pitchFamily="18" charset="0"/>
            </a:rPr>
            <a:t> </a:t>
          </a:r>
          <a:r>
            <a:rPr lang="en-US" sz="2000" kern="1200" dirty="0" err="1" smtClean="0">
              <a:solidFill>
                <a:schemeClr val="tx1"/>
              </a:solidFill>
              <a:latin typeface="Times New Roman" panose="02020603050405020304" pitchFamily="18" charset="0"/>
              <a:ea typeface="Cambria" pitchFamily="18" charset="0"/>
              <a:cs typeface="Times New Roman" panose="02020603050405020304" pitchFamily="18" charset="0"/>
            </a:rPr>
            <a:t>số</a:t>
          </a:r>
          <a:r>
            <a:rPr lang="en-US" sz="2000" kern="1200" dirty="0" smtClean="0">
              <a:solidFill>
                <a:schemeClr val="tx1"/>
              </a:solidFill>
              <a:latin typeface="Times New Roman" panose="02020603050405020304" pitchFamily="18" charset="0"/>
              <a:ea typeface="Cambria" pitchFamily="18" charset="0"/>
              <a:cs typeface="Times New Roman" panose="02020603050405020304" pitchFamily="18" charset="0"/>
            </a:rPr>
            <a:t> </a:t>
          </a:r>
          <a:r>
            <a:rPr lang="en-US" sz="2000" kern="1200" dirty="0" err="1" smtClean="0">
              <a:solidFill>
                <a:schemeClr val="tx1"/>
              </a:solidFill>
              <a:latin typeface="Times New Roman" panose="02020603050405020304" pitchFamily="18" charset="0"/>
              <a:ea typeface="Cambria" pitchFamily="18" charset="0"/>
              <a:cs typeface="Times New Roman" panose="02020603050405020304" pitchFamily="18" charset="0"/>
            </a:rPr>
            <a:t>lượng</a:t>
          </a:r>
          <a:r>
            <a:rPr lang="en-US" sz="2000" kern="1200" dirty="0" smtClean="0">
              <a:solidFill>
                <a:schemeClr val="tx1"/>
              </a:solidFill>
              <a:latin typeface="Times New Roman" panose="02020603050405020304" pitchFamily="18" charset="0"/>
              <a:ea typeface="Cambria" pitchFamily="18" charset="0"/>
              <a:cs typeface="Times New Roman" panose="02020603050405020304" pitchFamily="18" charset="0"/>
            </a:rPr>
            <a:t> </a:t>
          </a:r>
          <a:r>
            <a:rPr lang="en-US" sz="2000" kern="1200" dirty="0" err="1" smtClean="0">
              <a:solidFill>
                <a:schemeClr val="tx1"/>
              </a:solidFill>
              <a:latin typeface="Times New Roman" panose="02020603050405020304" pitchFamily="18" charset="0"/>
              <a:ea typeface="Cambria" pitchFamily="18" charset="0"/>
              <a:cs typeface="Times New Roman" panose="02020603050405020304" pitchFamily="18" charset="0"/>
            </a:rPr>
            <a:t>lớn</a:t>
          </a:r>
          <a:r>
            <a:rPr lang="en-US" sz="2000" kern="1200" dirty="0" smtClean="0">
              <a:solidFill>
                <a:schemeClr val="tx1"/>
              </a:solidFill>
              <a:latin typeface="Times New Roman" panose="02020603050405020304" pitchFamily="18" charset="0"/>
              <a:ea typeface="Cambria" pitchFamily="18" charset="0"/>
              <a:cs typeface="Times New Roman" panose="02020603050405020304" pitchFamily="18" charset="0"/>
            </a:rPr>
            <a:t> </a:t>
          </a:r>
          <a:r>
            <a:rPr lang="en-US" sz="2000" kern="1200" dirty="0" err="1" smtClean="0">
              <a:solidFill>
                <a:schemeClr val="tx1"/>
              </a:solidFill>
              <a:latin typeface="Times New Roman" panose="02020603050405020304" pitchFamily="18" charset="0"/>
              <a:ea typeface="Cambria" pitchFamily="18" charset="0"/>
              <a:cs typeface="Times New Roman" panose="02020603050405020304" pitchFamily="18" charset="0"/>
            </a:rPr>
            <a:t>các</a:t>
          </a:r>
          <a:r>
            <a:rPr lang="en-US" sz="2000" kern="1200" dirty="0" smtClean="0">
              <a:solidFill>
                <a:schemeClr val="tx1"/>
              </a:solidFill>
              <a:latin typeface="Times New Roman" panose="02020603050405020304" pitchFamily="18" charset="0"/>
              <a:ea typeface="Cambria" pitchFamily="18" charset="0"/>
              <a:cs typeface="Times New Roman" panose="02020603050405020304" pitchFamily="18" charset="0"/>
            </a:rPr>
            <a:t> </a:t>
          </a:r>
          <a:r>
            <a:rPr lang="en-US" sz="2000" kern="1200" dirty="0" err="1" smtClean="0">
              <a:solidFill>
                <a:schemeClr val="tx1"/>
              </a:solidFill>
              <a:latin typeface="Times New Roman" panose="02020603050405020304" pitchFamily="18" charset="0"/>
              <a:ea typeface="Cambria" pitchFamily="18" charset="0"/>
              <a:cs typeface="Times New Roman" panose="02020603050405020304" pitchFamily="18" charset="0"/>
            </a:rPr>
            <a:t>loài</a:t>
          </a:r>
          <a:r>
            <a:rPr lang="en-US" sz="2000" kern="1200" dirty="0" smtClean="0">
              <a:solidFill>
                <a:schemeClr val="tx1"/>
              </a:solidFill>
              <a:latin typeface="Times New Roman" panose="02020603050405020304" pitchFamily="18" charset="0"/>
              <a:ea typeface="Cambria" pitchFamily="18" charset="0"/>
              <a:cs typeface="Times New Roman" panose="02020603050405020304" pitchFamily="18" charset="0"/>
            </a:rPr>
            <a:t> </a:t>
          </a:r>
          <a:r>
            <a:rPr lang="en-US" sz="2000" kern="1200" dirty="0" err="1" smtClean="0">
              <a:solidFill>
                <a:schemeClr val="tx1"/>
              </a:solidFill>
              <a:latin typeface="Times New Roman" panose="02020603050405020304" pitchFamily="18" charset="0"/>
              <a:ea typeface="Cambria" pitchFamily="18" charset="0"/>
              <a:cs typeface="Times New Roman" panose="02020603050405020304" pitchFamily="18" charset="0"/>
            </a:rPr>
            <a:t>động</a:t>
          </a:r>
          <a:r>
            <a:rPr lang="en-US" sz="2000" kern="1200" dirty="0" smtClean="0">
              <a:solidFill>
                <a:schemeClr val="tx1"/>
              </a:solidFill>
              <a:latin typeface="Times New Roman" panose="02020603050405020304" pitchFamily="18" charset="0"/>
              <a:ea typeface="Cambria" pitchFamily="18" charset="0"/>
              <a:cs typeface="Times New Roman" panose="02020603050405020304" pitchFamily="18" charset="0"/>
            </a:rPr>
            <a:t> </a:t>
          </a:r>
          <a:r>
            <a:rPr lang="en-US" sz="2000" kern="1200" dirty="0" err="1" smtClean="0">
              <a:solidFill>
                <a:schemeClr val="tx1"/>
              </a:solidFill>
              <a:latin typeface="Times New Roman" panose="02020603050405020304" pitchFamily="18" charset="0"/>
              <a:ea typeface="Cambria" pitchFamily="18" charset="0"/>
              <a:cs typeface="Times New Roman" panose="02020603050405020304" pitchFamily="18" charset="0"/>
            </a:rPr>
            <a:t>thực</a:t>
          </a:r>
          <a:r>
            <a:rPr lang="en-US" sz="2000" kern="1200" dirty="0" smtClean="0">
              <a:solidFill>
                <a:schemeClr val="tx1"/>
              </a:solidFill>
              <a:latin typeface="Times New Roman" panose="02020603050405020304" pitchFamily="18" charset="0"/>
              <a:ea typeface="Cambria" pitchFamily="18" charset="0"/>
              <a:cs typeface="Times New Roman" panose="02020603050405020304" pitchFamily="18" charset="0"/>
            </a:rPr>
            <a:t> </a:t>
          </a:r>
          <a:r>
            <a:rPr lang="en-US" sz="2000" kern="1200" dirty="0" err="1" smtClean="0">
              <a:solidFill>
                <a:schemeClr val="tx1"/>
              </a:solidFill>
              <a:latin typeface="Times New Roman" panose="02020603050405020304" pitchFamily="18" charset="0"/>
              <a:ea typeface="Cambria" pitchFamily="18" charset="0"/>
              <a:cs typeface="Times New Roman" panose="02020603050405020304" pitchFamily="18" charset="0"/>
            </a:rPr>
            <a:t>vật</a:t>
          </a:r>
          <a:r>
            <a:rPr lang="en-US" sz="2000" kern="1200" dirty="0" smtClean="0">
              <a:solidFill>
                <a:schemeClr val="tx1"/>
              </a:solidFill>
              <a:latin typeface="Times New Roman" panose="02020603050405020304" pitchFamily="18" charset="0"/>
              <a:ea typeface="Cambria" pitchFamily="18" charset="0"/>
              <a:cs typeface="Times New Roman" panose="02020603050405020304" pitchFamily="18" charset="0"/>
            </a:rPr>
            <a:t> , vi </a:t>
          </a:r>
          <a:r>
            <a:rPr lang="en-US" sz="2000" kern="1200" dirty="0" err="1" smtClean="0">
              <a:solidFill>
                <a:schemeClr val="tx1"/>
              </a:solidFill>
              <a:latin typeface="Times New Roman" panose="02020603050405020304" pitchFamily="18" charset="0"/>
              <a:ea typeface="Cambria" pitchFamily="18" charset="0"/>
              <a:cs typeface="Times New Roman" panose="02020603050405020304" pitchFamily="18" charset="0"/>
            </a:rPr>
            <a:t>sinh</a:t>
          </a:r>
          <a:r>
            <a:rPr lang="en-US" sz="2000" kern="1200" dirty="0" smtClean="0">
              <a:solidFill>
                <a:schemeClr val="tx1"/>
              </a:solidFill>
              <a:latin typeface="Times New Roman" panose="02020603050405020304" pitchFamily="18" charset="0"/>
              <a:ea typeface="Cambria" pitchFamily="18" charset="0"/>
              <a:cs typeface="Times New Roman" panose="02020603050405020304" pitchFamily="18" charset="0"/>
            </a:rPr>
            <a:t> </a:t>
          </a:r>
          <a:r>
            <a:rPr lang="en-US" sz="2000" kern="1200" dirty="0" err="1" smtClean="0">
              <a:solidFill>
                <a:schemeClr val="tx1"/>
              </a:solidFill>
              <a:latin typeface="Times New Roman" panose="02020603050405020304" pitchFamily="18" charset="0"/>
              <a:ea typeface="Cambria" pitchFamily="18" charset="0"/>
              <a:cs typeface="Times New Roman" panose="02020603050405020304" pitchFamily="18" charset="0"/>
            </a:rPr>
            <a:t>vật</a:t>
          </a:r>
          <a:r>
            <a:rPr lang="en-US" sz="2000" kern="1200" dirty="0" smtClean="0">
              <a:solidFill>
                <a:schemeClr val="tx1"/>
              </a:solidFill>
              <a:latin typeface="Times New Roman" panose="02020603050405020304" pitchFamily="18" charset="0"/>
              <a:ea typeface="Cambria" pitchFamily="18" charset="0"/>
              <a:cs typeface="Times New Roman" panose="02020603050405020304" pitchFamily="18" charset="0"/>
            </a:rPr>
            <a:t> </a:t>
          </a:r>
          <a:r>
            <a:rPr lang="en-US" sz="2000" kern="1200" dirty="0" err="1" smtClean="0">
              <a:solidFill>
                <a:schemeClr val="tx1"/>
              </a:solidFill>
              <a:latin typeface="Times New Roman" panose="02020603050405020304" pitchFamily="18" charset="0"/>
              <a:ea typeface="Cambria" pitchFamily="18" charset="0"/>
              <a:cs typeface="Times New Roman" panose="02020603050405020304" pitchFamily="18" charset="0"/>
            </a:rPr>
            <a:t>và</a:t>
          </a:r>
          <a:r>
            <a:rPr lang="en-US" sz="2000" kern="1200" dirty="0" smtClean="0">
              <a:solidFill>
                <a:schemeClr val="tx1"/>
              </a:solidFill>
              <a:latin typeface="Times New Roman" panose="02020603050405020304" pitchFamily="18" charset="0"/>
              <a:ea typeface="Cambria" pitchFamily="18" charset="0"/>
              <a:cs typeface="Times New Roman" panose="02020603050405020304" pitchFamily="18" charset="0"/>
            </a:rPr>
            <a:t> </a:t>
          </a:r>
          <a:r>
            <a:rPr lang="en-US" sz="2000" kern="1200" dirty="0" err="1" smtClean="0">
              <a:solidFill>
                <a:schemeClr val="tx1"/>
              </a:solidFill>
              <a:latin typeface="Times New Roman" panose="02020603050405020304" pitchFamily="18" charset="0"/>
              <a:ea typeface="Cambria" pitchFamily="18" charset="0"/>
              <a:cs typeface="Times New Roman" panose="02020603050405020304" pitchFamily="18" charset="0"/>
            </a:rPr>
            <a:t>nấm</a:t>
          </a:r>
          <a:endParaRPr lang="en-US" sz="2000" kern="1200" dirty="0">
            <a:solidFill>
              <a:schemeClr val="tx1"/>
            </a:solidFill>
            <a:latin typeface="Times New Roman" panose="02020603050405020304" pitchFamily="18" charset="0"/>
            <a:ea typeface="Cambria" pitchFamily="18" charset="0"/>
            <a:cs typeface="Times New Roman" panose="02020603050405020304" pitchFamily="18" charset="0"/>
          </a:endParaRPr>
        </a:p>
      </dsp:txBody>
      <dsp:txXfrm>
        <a:off x="164857" y="1699371"/>
        <a:ext cx="4585120" cy="63223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7A87F1-B924-42C3-9BFB-B28E010046FA}">
      <dsp:nvSpPr>
        <dsp:cNvPr id="0" name=""/>
        <dsp:cNvSpPr/>
      </dsp:nvSpPr>
      <dsp:spPr>
        <a:xfrm>
          <a:off x="0" y="72625"/>
          <a:ext cx="3510829" cy="70827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err="1" smtClean="0">
              <a:latin typeface="Cambria" pitchFamily="18" charset="0"/>
              <a:ea typeface="Cambria" pitchFamily="18" charset="0"/>
            </a:rPr>
            <a:t>Đa</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dạng</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về</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hệ</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sinh</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thái</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tạo</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nên</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đa</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dạng</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về</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thành</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phần</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loài</a:t>
          </a:r>
          <a:endParaRPr lang="en-US" sz="1800" kern="1200" dirty="0">
            <a:latin typeface="Cambria" pitchFamily="18" charset="0"/>
            <a:ea typeface="Cambria" pitchFamily="18" charset="0"/>
          </a:endParaRPr>
        </a:p>
      </dsp:txBody>
      <dsp:txXfrm>
        <a:off x="20745" y="93370"/>
        <a:ext cx="3469339" cy="666785"/>
      </dsp:txXfrm>
    </dsp:sp>
    <dsp:sp modelId="{D51E557A-1553-48DB-9E8F-9F340370401B}">
      <dsp:nvSpPr>
        <dsp:cNvPr id="0" name=""/>
        <dsp:cNvSpPr/>
      </dsp:nvSpPr>
      <dsp:spPr>
        <a:xfrm>
          <a:off x="839648" y="780900"/>
          <a:ext cx="915766" cy="643498"/>
        </a:xfrm>
        <a:custGeom>
          <a:avLst/>
          <a:gdLst/>
          <a:ahLst/>
          <a:cxnLst/>
          <a:rect l="0" t="0" r="0" b="0"/>
          <a:pathLst>
            <a:path>
              <a:moveTo>
                <a:pt x="915766" y="0"/>
              </a:moveTo>
              <a:lnTo>
                <a:pt x="915766" y="321749"/>
              </a:lnTo>
              <a:lnTo>
                <a:pt x="0" y="321749"/>
              </a:lnTo>
              <a:lnTo>
                <a:pt x="0" y="64349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FEB5CAE-D4E7-4A10-87E2-8525D06FCC9D}">
      <dsp:nvSpPr>
        <dsp:cNvPr id="0" name=""/>
        <dsp:cNvSpPr/>
      </dsp:nvSpPr>
      <dsp:spPr>
        <a:xfrm>
          <a:off x="1194" y="1424399"/>
          <a:ext cx="1676908" cy="154776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latin typeface="Cambria" pitchFamily="18" charset="0"/>
              <a:ea typeface="Cambria" pitchFamily="18" charset="0"/>
            </a:rPr>
            <a:t>20000 </a:t>
          </a:r>
          <a:r>
            <a:rPr lang="en-US" sz="1600" kern="1200" dirty="0" err="1" smtClean="0">
              <a:latin typeface="Cambria" pitchFamily="18" charset="0"/>
              <a:ea typeface="Cambria" pitchFamily="18" charset="0"/>
            </a:rPr>
            <a:t>loài</a:t>
          </a:r>
          <a:r>
            <a:rPr lang="en-US" sz="1600" kern="1200" dirty="0" smtClean="0">
              <a:latin typeface="Cambria" pitchFamily="18" charset="0"/>
              <a:ea typeface="Cambria" pitchFamily="18" charset="0"/>
            </a:rPr>
            <a:t> </a:t>
          </a:r>
          <a:br>
            <a:rPr lang="en-US" sz="1600" kern="1200" dirty="0" smtClean="0">
              <a:latin typeface="Cambria" pitchFamily="18" charset="0"/>
              <a:ea typeface="Cambria" pitchFamily="18" charset="0"/>
            </a:rPr>
          </a:br>
          <a:r>
            <a:rPr lang="en-US" sz="1600" kern="1200" dirty="0" err="1" smtClean="0">
              <a:latin typeface="Cambria" pitchFamily="18" charset="0"/>
              <a:ea typeface="Cambria" pitchFamily="18" charset="0"/>
            </a:rPr>
            <a:t>thực</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vật</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các</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loài</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quý</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hiếm</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như</a:t>
          </a:r>
          <a:r>
            <a:rPr lang="en-US" sz="1600" kern="1200" dirty="0" smtClean="0">
              <a:latin typeface="Cambria" pitchFamily="18" charset="0"/>
              <a:ea typeface="Cambria" pitchFamily="18" charset="0"/>
            </a:rPr>
            <a:t>: t</a:t>
          </a:r>
          <a:r>
            <a:rPr lang="vi-VN" sz="1600" kern="1200" dirty="0" smtClean="0">
              <a:latin typeface="Cambria" pitchFamily="18" charset="0"/>
              <a:ea typeface="Cambria" pitchFamily="18" charset="0"/>
            </a:rPr>
            <a:t>rầm hương, trắc, sâm Ngọc Linh,  nghiến,</a:t>
          </a:r>
          <a:r>
            <a:rPr lang="en-US" sz="1600" kern="1200" dirty="0" smtClean="0">
              <a:latin typeface="Cambria" pitchFamily="18" charset="0"/>
              <a:ea typeface="Cambria" pitchFamily="18" charset="0"/>
            </a:rPr>
            <a:t>…</a:t>
          </a:r>
          <a:endParaRPr lang="en-US" sz="1600" kern="1200" dirty="0">
            <a:latin typeface="Cambria" pitchFamily="18" charset="0"/>
            <a:ea typeface="Cambria" pitchFamily="18" charset="0"/>
          </a:endParaRPr>
        </a:p>
      </dsp:txBody>
      <dsp:txXfrm>
        <a:off x="46526" y="1469731"/>
        <a:ext cx="1586244" cy="1457100"/>
      </dsp:txXfrm>
    </dsp:sp>
    <dsp:sp modelId="{B5C99304-917D-49E0-9151-E32A0AB859FC}">
      <dsp:nvSpPr>
        <dsp:cNvPr id="0" name=""/>
        <dsp:cNvSpPr/>
      </dsp:nvSpPr>
      <dsp:spPr>
        <a:xfrm>
          <a:off x="1755414" y="780900"/>
          <a:ext cx="971629" cy="643384"/>
        </a:xfrm>
        <a:custGeom>
          <a:avLst/>
          <a:gdLst/>
          <a:ahLst/>
          <a:cxnLst/>
          <a:rect l="0" t="0" r="0" b="0"/>
          <a:pathLst>
            <a:path>
              <a:moveTo>
                <a:pt x="0" y="0"/>
              </a:moveTo>
              <a:lnTo>
                <a:pt x="0" y="321692"/>
              </a:lnTo>
              <a:lnTo>
                <a:pt x="971629" y="321692"/>
              </a:lnTo>
              <a:lnTo>
                <a:pt x="971629" y="64338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7D381F5-9104-4B6C-B2BD-30E0775303D9}">
      <dsp:nvSpPr>
        <dsp:cNvPr id="0" name=""/>
        <dsp:cNvSpPr/>
      </dsp:nvSpPr>
      <dsp:spPr>
        <a:xfrm>
          <a:off x="1885270" y="1424284"/>
          <a:ext cx="1683547" cy="154776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latin typeface="Cambria" pitchFamily="18" charset="0"/>
              <a:ea typeface="Cambria" pitchFamily="18" charset="0"/>
            </a:rPr>
            <a:t>10500 </a:t>
          </a:r>
          <a:r>
            <a:rPr lang="en-US" sz="1600" kern="1200" dirty="0" err="1" smtClean="0">
              <a:latin typeface="Cambria" pitchFamily="18" charset="0"/>
              <a:ea typeface="Cambria" pitchFamily="18" charset="0"/>
            </a:rPr>
            <a:t>loài</a:t>
          </a:r>
          <a:r>
            <a:rPr lang="en-US" sz="1600" kern="1200" dirty="0" smtClean="0">
              <a:latin typeface="Cambria" pitchFamily="18" charset="0"/>
              <a:ea typeface="Cambria" pitchFamily="18" charset="0"/>
            </a:rPr>
            <a:t/>
          </a:r>
          <a:br>
            <a:rPr lang="en-US" sz="1600" kern="1200" dirty="0" smtClean="0">
              <a:latin typeface="Cambria" pitchFamily="18" charset="0"/>
              <a:ea typeface="Cambria" pitchFamily="18" charset="0"/>
            </a:rPr>
          </a:b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động</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vật</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các</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loài</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quý</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hiếm</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như</a:t>
          </a:r>
          <a:r>
            <a:rPr lang="en-US" sz="1600" kern="1200" dirty="0" smtClean="0">
              <a:latin typeface="Cambria" pitchFamily="18" charset="0"/>
              <a:ea typeface="Cambria" pitchFamily="18" charset="0"/>
            </a:rPr>
            <a:t>: </a:t>
          </a:r>
          <a:r>
            <a:rPr lang="it-IT" sz="1600" kern="1200" dirty="0" smtClean="0">
              <a:latin typeface="Cambria" pitchFamily="18" charset="0"/>
              <a:ea typeface="Cambria" pitchFamily="18" charset="0"/>
            </a:rPr>
            <a:t>sao la, voi, bò tót, trĩ,…</a:t>
          </a:r>
          <a:endParaRPr lang="en-US" sz="1600" kern="1200" dirty="0">
            <a:latin typeface="Cambria" pitchFamily="18" charset="0"/>
            <a:ea typeface="Cambria" pitchFamily="18" charset="0"/>
          </a:endParaRPr>
        </a:p>
      </dsp:txBody>
      <dsp:txXfrm>
        <a:off x="1930602" y="1469616"/>
        <a:ext cx="1592883" cy="14571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AC6029-8E04-4D20-8922-D424E1FDD752}">
      <dsp:nvSpPr>
        <dsp:cNvPr id="0" name=""/>
        <dsp:cNvSpPr/>
      </dsp:nvSpPr>
      <dsp:spPr>
        <a:xfrm>
          <a:off x="-489" y="0"/>
          <a:ext cx="4265729" cy="4265729"/>
        </a:xfrm>
        <a:prstGeom prst="triangl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8FF34A-5DBB-4010-8342-B36A4F241E58}">
      <dsp:nvSpPr>
        <dsp:cNvPr id="0" name=""/>
        <dsp:cNvSpPr/>
      </dsp:nvSpPr>
      <dsp:spPr>
        <a:xfrm>
          <a:off x="1925501" y="428484"/>
          <a:ext cx="3186469" cy="3180060"/>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just" defTabSz="1244600">
            <a:lnSpc>
              <a:spcPct val="90000"/>
            </a:lnSpc>
            <a:spcBef>
              <a:spcPct val="0"/>
            </a:spcBef>
            <a:spcAft>
              <a:spcPct val="35000"/>
            </a:spcAft>
          </a:pPr>
          <a:r>
            <a:rPr lang="vi-VN" sz="2800" kern="1200" dirty="0" smtClean="0">
              <a:latin typeface="+mj-lt"/>
              <a:ea typeface="Cambria" pitchFamily="18" charset="0"/>
            </a:rPr>
            <a:t>Trong mỗi loài lại có số lượng cá thể rất lớn, tạo nên sự đa dạng của nguồn gen di truyền.</a:t>
          </a:r>
          <a:endParaRPr lang="en-US" sz="2800" kern="1200" dirty="0">
            <a:latin typeface="+mj-lt"/>
            <a:ea typeface="Cambria" pitchFamily="18" charset="0"/>
          </a:endParaRPr>
        </a:p>
      </dsp:txBody>
      <dsp:txXfrm>
        <a:off x="2080739" y="583722"/>
        <a:ext cx="2875993" cy="286958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279399"/>
          <a:ext cx="6528363" cy="1503681"/>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vi-VN" sz="1800" b="1" kern="1200" dirty="0" smtClean="0">
              <a:solidFill>
                <a:schemeClr val="tx1"/>
              </a:solidFill>
              <a:latin typeface="Cambria" pitchFamily="18" charset="0"/>
              <a:ea typeface="Cambria" pitchFamily="18" charset="0"/>
            </a:rPr>
            <a:t>- Suy giảm về hệ sinh thái: </a:t>
          </a:r>
          <a:r>
            <a:rPr lang="vi-VN" sz="1800" b="0" kern="1200" dirty="0" smtClean="0">
              <a:solidFill>
                <a:schemeClr val="tx1"/>
              </a:solidFill>
              <a:latin typeface="Cambria" pitchFamily="18" charset="0"/>
              <a:ea typeface="Cambria" pitchFamily="18" charset="0"/>
            </a:rPr>
            <a:t>về diện tích, số lượng và chất lượng.</a:t>
          </a:r>
          <a:r>
            <a:rPr lang="en-US" sz="1800" b="0" kern="1200" dirty="0" smtClean="0">
              <a:solidFill>
                <a:schemeClr val="tx1"/>
              </a:solidFill>
              <a:latin typeface="Cambria" pitchFamily="18" charset="0"/>
              <a:ea typeface="Cambria" pitchFamily="18" charset="0"/>
            </a:rPr>
            <a:t> </a:t>
          </a:r>
        </a:p>
        <a:p>
          <a:pPr lvl="0" algn="just" defTabSz="800100">
            <a:lnSpc>
              <a:spcPct val="90000"/>
            </a:lnSpc>
            <a:spcBef>
              <a:spcPct val="0"/>
            </a:spcBef>
            <a:spcAft>
              <a:spcPct val="35000"/>
            </a:spcAft>
          </a:pPr>
          <a:r>
            <a:rPr lang="vi-VN" sz="1800" b="1" kern="1200" dirty="0" smtClean="0">
              <a:solidFill>
                <a:schemeClr val="tx1"/>
              </a:solidFill>
              <a:latin typeface="Cambria" pitchFamily="18" charset="0"/>
              <a:ea typeface="Cambria" pitchFamily="18" charset="0"/>
            </a:rPr>
            <a:t>- Suy giảm số lượng cá thể, loài sinh vật</a:t>
          </a:r>
          <a:r>
            <a:rPr lang="vi-VN" sz="1800" b="0" kern="1200" dirty="0" smtClean="0">
              <a:solidFill>
                <a:schemeClr val="tx1"/>
              </a:solidFill>
              <a:latin typeface="Cambria" pitchFamily="18" charset="0"/>
              <a:ea typeface="Cambria" pitchFamily="18" charset="0"/>
            </a:rPr>
            <a:t>: nhiều loài động, thực vật có nguy cơ bị tuyệt chủng.</a:t>
          </a: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Suy</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giảm</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về</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nguồn</a:t>
          </a:r>
          <a:r>
            <a:rPr lang="en-US" sz="1800" b="1" kern="1200" dirty="0" smtClean="0">
              <a:solidFill>
                <a:schemeClr val="tx1"/>
              </a:solidFill>
              <a:latin typeface="Cambria" pitchFamily="18" charset="0"/>
              <a:ea typeface="Cambria" pitchFamily="18" charset="0"/>
            </a:rPr>
            <a:t> gen </a:t>
          </a:r>
          <a:r>
            <a:rPr lang="en-US" sz="1800" b="1" kern="1200" dirty="0" err="1" smtClean="0">
              <a:solidFill>
                <a:schemeClr val="tx1"/>
              </a:solidFill>
              <a:latin typeface="Cambria" pitchFamily="18" charset="0"/>
              <a:ea typeface="Cambria" pitchFamily="18" charset="0"/>
            </a:rPr>
            <a:t>quý</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hiếm</a:t>
          </a:r>
          <a:r>
            <a:rPr lang="en-US" sz="1800" b="1" kern="1200" dirty="0" smtClean="0">
              <a:solidFill>
                <a:schemeClr val="tx1"/>
              </a:solidFill>
              <a:latin typeface="Cambria" pitchFamily="18" charset="0"/>
              <a:ea typeface="Cambria" pitchFamily="18" charset="0"/>
            </a:rPr>
            <a:t>. </a:t>
          </a:r>
          <a:endParaRPr lang="en-US" sz="1800" b="0" kern="1200" dirty="0" smtClean="0">
            <a:solidFill>
              <a:schemeClr val="tx1"/>
            </a:solidFill>
            <a:latin typeface="Cambria" pitchFamily="18" charset="0"/>
            <a:ea typeface="Cambria" pitchFamily="18" charset="0"/>
          </a:endParaRPr>
        </a:p>
      </dsp:txBody>
      <dsp:txXfrm>
        <a:off x="715680" y="279399"/>
        <a:ext cx="6528363" cy="1503681"/>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1955803"/>
          <a:ext cx="6153508" cy="1244593"/>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Diện</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tích</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rừng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từ</a:t>
          </a:r>
          <a:r>
            <a:rPr lang="en-US" sz="1800" b="0" kern="1200" dirty="0" smtClean="0">
              <a:solidFill>
                <a:schemeClr val="tx1"/>
              </a:solidFill>
              <a:latin typeface="Cambria" pitchFamily="18" charset="0"/>
              <a:ea typeface="Cambria" pitchFamily="18" charset="0"/>
            </a:rPr>
            <a:t> 1943-1983 </a:t>
          </a:r>
          <a:r>
            <a:rPr lang="en-US" sz="1800" b="0" kern="1200" dirty="0" err="1" smtClean="0">
              <a:solidFill>
                <a:schemeClr val="tx1"/>
              </a:solidFill>
              <a:latin typeface="Cambria" pitchFamily="18" charset="0"/>
              <a:ea typeface="Cambria" pitchFamily="18" charset="0"/>
            </a:rPr>
            <a:t>giảm</a:t>
          </a:r>
          <a:r>
            <a:rPr lang="en-US" sz="1800" b="0" kern="1200" dirty="0" smtClean="0">
              <a:solidFill>
                <a:schemeClr val="tx1"/>
              </a:solidFill>
              <a:latin typeface="Cambria" pitchFamily="18" charset="0"/>
              <a:ea typeface="Cambria" pitchFamily="18" charset="0"/>
            </a:rPr>
            <a:t> 7,1 </a:t>
          </a:r>
          <a:r>
            <a:rPr lang="en-US" sz="1800" b="0" kern="1200" dirty="0" err="1" smtClean="0">
              <a:solidFill>
                <a:schemeClr val="tx1"/>
              </a:solidFill>
              <a:latin typeface="Cambria" pitchFamily="18" charset="0"/>
              <a:ea typeface="Cambria" pitchFamily="18" charset="0"/>
            </a:rPr>
            <a:t>triệu</a:t>
          </a:r>
          <a:r>
            <a:rPr lang="en-US" sz="1800" b="0" kern="1200" dirty="0" smtClean="0">
              <a:solidFill>
                <a:schemeClr val="tx1"/>
              </a:solidFill>
              <a:latin typeface="Cambria" pitchFamily="18" charset="0"/>
              <a:ea typeface="Cambria" pitchFamily="18" charset="0"/>
            </a:rPr>
            <a:t> ha.</a:t>
          </a:r>
        </a:p>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 Các loài thực vật có nguy cơ cạn kiệt</a:t>
          </a:r>
          <a:r>
            <a:rPr lang="en-US" sz="1800" b="0" kern="1200" dirty="0" smtClean="0">
              <a:solidFill>
                <a:schemeClr val="tx1"/>
              </a:solidFill>
              <a:latin typeface="Cambria" pitchFamily="18" charset="0"/>
              <a:ea typeface="Cambria" pitchFamily="18" charset="0"/>
            </a:rPr>
            <a:t>:</a:t>
          </a:r>
          <a:r>
            <a:rPr lang="vi-VN" sz="1800" b="0" kern="1200" dirty="0" smtClean="0">
              <a:solidFill>
                <a:schemeClr val="tx1"/>
              </a:solidFill>
              <a:latin typeface="Cambria" pitchFamily="18" charset="0"/>
              <a:ea typeface="Cambria" pitchFamily="18" charset="0"/>
            </a:rPr>
            <a:t> đinh, lim, sến,</a:t>
          </a:r>
          <a:r>
            <a:rPr lang="en-US" sz="1800" b="0" kern="1200" dirty="0" smtClean="0">
              <a:solidFill>
                <a:schemeClr val="tx1"/>
              </a:solidFill>
              <a:latin typeface="Cambria" pitchFamily="18" charset="0"/>
              <a:ea typeface="Cambria" pitchFamily="18" charset="0"/>
            </a:rPr>
            <a:t>…</a:t>
          </a:r>
          <a:r>
            <a:rPr lang="vi-VN" sz="1800" b="0" kern="1200" dirty="0" smtClean="0">
              <a:solidFill>
                <a:schemeClr val="tx1"/>
              </a:solidFill>
              <a:latin typeface="Cambria" pitchFamily="18" charset="0"/>
              <a:ea typeface="Cambria" pitchFamily="18" charset="0"/>
            </a:rPr>
            <a:t> </a:t>
          </a: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 Các loài động vật có nguy cơ bị tuyệt chủng như tê giác, voi, hổ, sếu đầu đỏ…</a:t>
          </a:r>
          <a:endParaRPr lang="en-US" sz="1800" b="0" kern="1200" dirty="0" smtClean="0">
            <a:solidFill>
              <a:schemeClr val="tx1"/>
            </a:solidFill>
            <a:latin typeface="Cambria" pitchFamily="18" charset="0"/>
            <a:ea typeface="Cambria" pitchFamily="18" charset="0"/>
          </a:endParaRPr>
        </a:p>
      </dsp:txBody>
      <dsp:txXfrm>
        <a:off x="1090536" y="1955803"/>
        <a:ext cx="6153508" cy="1244593"/>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555999"/>
          <a:ext cx="6528363" cy="1137921"/>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Các</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yếu</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tố</a:t>
          </a:r>
          <a:r>
            <a:rPr lang="en-US" sz="1800" b="1" kern="1200" dirty="0" smtClean="0">
              <a:solidFill>
                <a:schemeClr val="tx1"/>
              </a:solidFill>
              <a:latin typeface="Cambria" pitchFamily="18" charset="0"/>
              <a:ea typeface="Cambria" pitchFamily="18" charset="0"/>
            </a:rPr>
            <a:t> tự </a:t>
          </a:r>
          <a:r>
            <a:rPr lang="en-US" sz="1800" b="1" kern="1200" dirty="0" err="1" smtClean="0">
              <a:solidFill>
                <a:schemeClr val="tx1"/>
              </a:solidFill>
              <a:latin typeface="Cambria" pitchFamily="18" charset="0"/>
              <a:ea typeface="Cambria" pitchFamily="18" charset="0"/>
            </a:rPr>
            <a:t>nhiên</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bão</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lũ</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lụt</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hạn</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hán</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cháy</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rừng</a:t>
          </a:r>
          <a:r>
            <a:rPr lang="en-US" sz="1800" kern="1200" dirty="0" smtClean="0">
              <a:solidFill>
                <a:schemeClr val="tx1"/>
              </a:solidFill>
              <a:latin typeface="Cambria" pitchFamily="18" charset="0"/>
              <a:ea typeface="Cambria" pitchFamily="18" charset="0"/>
            </a:rPr>
            <a:t>…</a:t>
          </a:r>
        </a:p>
        <a:p>
          <a:pPr lvl="0" algn="just" defTabSz="800100">
            <a:lnSpc>
              <a:spcPct val="90000"/>
            </a:lnSpc>
            <a:spcBef>
              <a:spcPct val="0"/>
            </a:spcBef>
            <a:spcAft>
              <a:spcPct val="35000"/>
            </a:spcAft>
          </a:pPr>
          <a:r>
            <a:rPr lang="vi-VN" sz="1800" b="1" kern="1200" dirty="0" smtClean="0">
              <a:solidFill>
                <a:schemeClr val="tx1"/>
              </a:solidFill>
              <a:latin typeface="Cambria" pitchFamily="18" charset="0"/>
              <a:ea typeface="Cambria" pitchFamily="18" charset="0"/>
            </a:rPr>
            <a:t>- Con người</a:t>
          </a:r>
          <a:r>
            <a:rPr lang="vi-VN" sz="1800" kern="1200" dirty="0" smtClean="0">
              <a:solidFill>
                <a:schemeClr val="tx1"/>
              </a:solidFill>
              <a:latin typeface="Cambria" pitchFamily="18" charset="0"/>
              <a:ea typeface="Cambria" pitchFamily="18" charset="0"/>
            </a:rPr>
            <a:t>: khai thác rừng, phá rừng, đốt rừng, chiến tranh, săn bắt động vật hoang dã…</a:t>
          </a:r>
          <a:endParaRPr lang="en-US" sz="1800" kern="1200" dirty="0" smtClean="0">
            <a:solidFill>
              <a:schemeClr val="tx1"/>
            </a:solidFill>
            <a:latin typeface="Cambria" pitchFamily="18" charset="0"/>
            <a:ea typeface="Cambria" pitchFamily="18" charset="0"/>
          </a:endParaRPr>
        </a:p>
      </dsp:txBody>
      <dsp:txXfrm>
        <a:off x="715680" y="3555999"/>
        <a:ext cx="6528363" cy="1137921"/>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784793"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947838" y="587861"/>
          <a:ext cx="6340162" cy="1770529"/>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69212" tIns="45720" rIns="45720" bIns="45720" numCol="1" spcCol="1270" anchor="ctr" anchorCtr="0">
          <a:noAutofit/>
        </a:bodyPr>
        <a:lstStyle/>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 Mất cân bằng sinh thái, ảnh hưởng đến môi trường sống của con người</a:t>
          </a:r>
          <a:r>
            <a:rPr lang="en-US" sz="1800" b="0" kern="1200" dirty="0" smtClean="0">
              <a:solidFill>
                <a:schemeClr val="tx1"/>
              </a:solidFill>
              <a:latin typeface="Cambria" pitchFamily="18" charset="0"/>
              <a:ea typeface="Cambria" pitchFamily="18" charset="0"/>
            </a:rPr>
            <a:t>.</a:t>
          </a:r>
        </a:p>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 Ảnh hưởng đến an ninh lương thực, suy giảm nguồn gen</a:t>
          </a:r>
          <a:r>
            <a:rPr lang="en-US" sz="1800" b="0" kern="1200" dirty="0" smtClean="0">
              <a:solidFill>
                <a:schemeClr val="tx1"/>
              </a:solidFill>
              <a:latin typeface="Cambria" pitchFamily="18" charset="0"/>
              <a:ea typeface="Cambria" pitchFamily="18" charset="0"/>
            </a:rPr>
            <a:t>, </a:t>
          </a:r>
          <a:r>
            <a:rPr lang="vi-VN" sz="1800" b="0" kern="1200" dirty="0" smtClean="0">
              <a:solidFill>
                <a:schemeClr val="tx1"/>
              </a:solidFill>
              <a:latin typeface="Cambria" pitchFamily="18" charset="0"/>
              <a:ea typeface="Cambria" pitchFamily="18" charset="0"/>
            </a:rPr>
            <a:t>biến đổi khí hậ</a:t>
          </a:r>
          <a:r>
            <a:rPr lang="en-US" sz="1800" b="0" kern="1200" dirty="0" smtClean="0">
              <a:solidFill>
                <a:schemeClr val="tx1"/>
              </a:solidFill>
              <a:latin typeface="Cambria" pitchFamily="18" charset="0"/>
              <a:ea typeface="Cambria" pitchFamily="18" charset="0"/>
            </a:rPr>
            <a:t>u,…</a:t>
          </a:r>
        </a:p>
      </dsp:txBody>
      <dsp:txXfrm>
        <a:off x="947838" y="587861"/>
        <a:ext cx="6340162" cy="1770529"/>
      </dsp:txXfrm>
    </dsp:sp>
    <dsp:sp modelId="{467C472B-F399-46AE-B017-5DC56BBEA7D7}">
      <dsp:nvSpPr>
        <dsp:cNvPr id="0" name=""/>
        <dsp:cNvSpPr/>
      </dsp:nvSpPr>
      <dsp:spPr>
        <a:xfrm>
          <a:off x="27198" y="552486"/>
          <a:ext cx="1841279" cy="1841279"/>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52D1E50-3F21-4456-8780-75BBA79BFC6D}">
      <dsp:nvSpPr>
        <dsp:cNvPr id="0" name=""/>
        <dsp:cNvSpPr/>
      </dsp:nvSpPr>
      <dsp:spPr>
        <a:xfrm>
          <a:off x="947838" y="2946562"/>
          <a:ext cx="6340162" cy="1473023"/>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69212" tIns="45720" rIns="45720" bIns="45720" numCol="1" spcCol="1270" anchor="ctr" anchorCtr="0">
          <a:noAutofit/>
        </a:bodyPr>
        <a:lstStyle/>
        <a:p>
          <a:pPr lvl="0" algn="just" defTabSz="800100">
            <a:lnSpc>
              <a:spcPct val="90000"/>
            </a:lnSpc>
            <a:spcBef>
              <a:spcPct val="0"/>
            </a:spcBef>
            <a:spcAft>
              <a:spcPct val="35000"/>
            </a:spcAft>
          </a:pP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 Thực hiện nghiêm Luật bảo vệ môi trường và đa dạng sinh học</a:t>
          </a:r>
          <a:r>
            <a:rPr lang="en-US" sz="1800" b="0" kern="1200" dirty="0" smtClean="0">
              <a:solidFill>
                <a:schemeClr val="tx1"/>
              </a:solidFill>
              <a:latin typeface="Cambria" pitchFamily="18" charset="0"/>
              <a:ea typeface="Cambria" pitchFamily="18" charset="0"/>
            </a:rPr>
            <a:t>, t</a:t>
          </a:r>
          <a:r>
            <a:rPr lang="vi-VN" sz="1800" b="0" kern="1200" dirty="0" smtClean="0">
              <a:solidFill>
                <a:schemeClr val="tx1"/>
              </a:solidFill>
              <a:latin typeface="Cambria" pitchFamily="18" charset="0"/>
              <a:ea typeface="Cambria" pitchFamily="18" charset="0"/>
            </a:rPr>
            <a:t>uyên truyền nâng cao ý thức người dân.</a:t>
          </a: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Trồng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và</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bảo</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vệ</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rừng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xây</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dựng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các</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khu</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bảo</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tồn</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thiên</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nhiên</a:t>
          </a:r>
          <a:r>
            <a:rPr lang="en-US" sz="1800" b="0" kern="1200" dirty="0" smtClean="0">
              <a:solidFill>
                <a:schemeClr val="tx1"/>
              </a:solidFill>
              <a:latin typeface="Cambria" pitchFamily="18" charset="0"/>
              <a:ea typeface="Cambria" pitchFamily="18" charset="0"/>
            </a:rPr>
            <a:t>, x</a:t>
          </a:r>
          <a:r>
            <a:rPr lang="vi-VN" sz="1800" b="0" kern="1200" dirty="0" smtClean="0">
              <a:solidFill>
                <a:schemeClr val="tx1"/>
              </a:solidFill>
              <a:latin typeface="Cambria" pitchFamily="18" charset="0"/>
              <a:ea typeface="Cambria" pitchFamily="18" charset="0"/>
            </a:rPr>
            <a:t>ử lí chất thải nhằm giảm ô nhiễm môi trường.</a:t>
          </a: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endParaRPr lang="en-US" sz="1800" kern="1200" dirty="0" smtClean="0">
            <a:solidFill>
              <a:schemeClr val="tx1"/>
            </a:solidFill>
            <a:latin typeface="Cambria" pitchFamily="18" charset="0"/>
            <a:ea typeface="Cambria" pitchFamily="18" charset="0"/>
          </a:endParaRPr>
        </a:p>
      </dsp:txBody>
      <dsp:txXfrm>
        <a:off x="947838" y="2946562"/>
        <a:ext cx="6340162" cy="1473023"/>
      </dsp:txXfrm>
    </dsp:sp>
    <dsp:sp modelId="{BB02C15B-25BD-4CA5-8B62-85830BA892A9}">
      <dsp:nvSpPr>
        <dsp:cNvPr id="0" name=""/>
        <dsp:cNvSpPr/>
      </dsp:nvSpPr>
      <dsp:spPr>
        <a:xfrm>
          <a:off x="27198" y="2762434"/>
          <a:ext cx="1841279" cy="1841279"/>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2/20/2024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3328319-1D47-4DB5-A083-897E335DAC7C}" type="slidenum">
              <a:rPr lang="en-US" smtClean="0"/>
              <a:t>1</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2</a:t>
            </a:fld>
            <a:endParaRPr lang="en-US"/>
          </a:p>
        </p:txBody>
      </p:sp>
    </p:spTree>
    <p:extLst>
      <p:ext uri="{BB962C8B-B14F-4D97-AF65-F5344CB8AC3E}">
        <p14:creationId xmlns:p14="http://schemas.microsoft.com/office/powerpoint/2010/main" val="2863365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03B6E6-C6E9-40D9-BFB7-0124447475D5}" type="datetimeFigureOut">
              <a:rPr lang="en-US" smtClean="0"/>
              <a:t>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03B6E6-C6E9-40D9-BFB7-0124447475D5}" type="datetimeFigureOut">
              <a:rPr lang="en-US" smtClean="0"/>
              <a:t>2/20/2024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03B6E6-C6E9-40D9-BFB7-0124447475D5}" type="datetimeFigureOut">
              <a:rPr lang="en-US" smtClean="0"/>
              <a:t>2/20/2024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2/20/2024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2/20/2024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microsoft.com/office/2007/relationships/hdphoto" Target="../media/hdphoto5.wdp"/><Relationship Id="rId3" Type="http://schemas.openxmlformats.org/officeDocument/2006/relationships/image" Target="../media/image1.png"/><Relationship Id="rId7" Type="http://schemas.microsoft.com/office/2007/relationships/hdphoto" Target="../media/hdphoto2.wdp"/><Relationship Id="rId12"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png"/><Relationship Id="rId11" Type="http://schemas.microsoft.com/office/2007/relationships/hdphoto" Target="../media/hdphoto4.wdp"/><Relationship Id="rId5" Type="http://schemas.microsoft.com/office/2007/relationships/hdphoto" Target="../media/hdphoto1.wdp"/><Relationship Id="rId15" Type="http://schemas.microsoft.com/office/2007/relationships/hdphoto" Target="../media/hdphoto6.wdp"/><Relationship Id="rId10" Type="http://schemas.openxmlformats.org/officeDocument/2006/relationships/image" Target="../media/image5.png"/><Relationship Id="rId4" Type="http://schemas.openxmlformats.org/officeDocument/2006/relationships/image" Target="../media/image2.png"/><Relationship Id="rId9" Type="http://schemas.microsoft.com/office/2007/relationships/hdphoto" Target="../media/hdphoto3.wdp"/><Relationship Id="rId1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7.wdp"/><Relationship Id="rId5" Type="http://schemas.openxmlformats.org/officeDocument/2006/relationships/image" Target="../media/image16.png"/><Relationship Id="rId10" Type="http://schemas.openxmlformats.org/officeDocument/2006/relationships/image" Target="../media/image24.jpeg"/><Relationship Id="rId4" Type="http://schemas.openxmlformats.org/officeDocument/2006/relationships/image" Target="../media/image15.jpeg"/><Relationship Id="rId9" Type="http://schemas.openxmlformats.org/officeDocument/2006/relationships/image" Target="../media/image23.jpeg"/></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9.png"/><Relationship Id="rId7" Type="http://schemas.openxmlformats.org/officeDocument/2006/relationships/image" Target="../media/image27.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7.wdp"/><Relationship Id="rId11" Type="http://schemas.openxmlformats.org/officeDocument/2006/relationships/image" Target="../media/image30.png"/><Relationship Id="rId5" Type="http://schemas.openxmlformats.org/officeDocument/2006/relationships/image" Target="../media/image16.png"/><Relationship Id="rId10" Type="http://schemas.openxmlformats.org/officeDocument/2006/relationships/image" Target="../media/image29.png"/><Relationship Id="rId4" Type="http://schemas.openxmlformats.org/officeDocument/2006/relationships/image" Target="../media/image15.jpeg"/><Relationship Id="rId9"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1.xml"/><Relationship Id="rId7" Type="http://schemas.openxmlformats.org/officeDocument/2006/relationships/image" Target="../media/image3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5.jpeg"/><Relationship Id="rId5" Type="http://schemas.openxmlformats.org/officeDocument/2006/relationships/image" Target="../media/image9.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9.png"/><Relationship Id="rId7" Type="http://schemas.openxmlformats.org/officeDocument/2006/relationships/image" Target="../media/image35.jpe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image" Target="../media/image9.png"/><Relationship Id="rId7" Type="http://schemas.openxmlformats.org/officeDocument/2006/relationships/diagramQuickStyle" Target="../diagrams/quickStyle6.xml"/><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diagramLayout" Target="../diagrams/layout6.xml"/><Relationship Id="rId5" Type="http://schemas.openxmlformats.org/officeDocument/2006/relationships/diagramData" Target="../diagrams/data6.xml"/><Relationship Id="rId10" Type="http://schemas.openxmlformats.org/officeDocument/2006/relationships/image" Target="../media/image31.png"/><Relationship Id="rId4" Type="http://schemas.openxmlformats.org/officeDocument/2006/relationships/image" Target="../media/image15.jpeg"/><Relationship Id="rId9" Type="http://schemas.microsoft.com/office/2007/relationships/diagramDrawing" Target="../diagrams/drawing6.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15.jpeg"/></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image" Target="../media/image9.png"/><Relationship Id="rId7" Type="http://schemas.openxmlformats.org/officeDocument/2006/relationships/diagramQuickStyle" Target="../diagrams/quickStyle7.xml"/><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diagramLayout" Target="../diagrams/layout7.xml"/><Relationship Id="rId5" Type="http://schemas.openxmlformats.org/officeDocument/2006/relationships/diagramData" Target="../diagrams/data7.xml"/><Relationship Id="rId10" Type="http://schemas.openxmlformats.org/officeDocument/2006/relationships/image" Target="../media/image31.png"/><Relationship Id="rId4" Type="http://schemas.openxmlformats.org/officeDocument/2006/relationships/image" Target="../media/image15.jpeg"/><Relationship Id="rId9" Type="http://schemas.microsoft.com/office/2007/relationships/diagramDrawing" Target="../diagrams/drawing7.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15.jpe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4.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15.jpeg"/></Relationships>
</file>

<file path=ppt/slides/_rels/slide21.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7.wdp"/><Relationship Id="rId11" Type="http://schemas.microsoft.com/office/2007/relationships/hdphoto" Target="../media/hdphoto9.wdp"/><Relationship Id="rId5" Type="http://schemas.openxmlformats.org/officeDocument/2006/relationships/image" Target="../media/image16.png"/><Relationship Id="rId10" Type="http://schemas.openxmlformats.org/officeDocument/2006/relationships/image" Target="../media/image46.png"/><Relationship Id="rId4" Type="http://schemas.openxmlformats.org/officeDocument/2006/relationships/image" Target="../media/image15.jpeg"/><Relationship Id="rId9" Type="http://schemas.openxmlformats.org/officeDocument/2006/relationships/image" Target="../media/image45.jpeg"/></Relationships>
</file>

<file path=ppt/slides/_rels/slide22.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7.wdp"/><Relationship Id="rId5" Type="http://schemas.openxmlformats.org/officeDocument/2006/relationships/image" Target="../media/image16.png"/><Relationship Id="rId4" Type="http://schemas.openxmlformats.org/officeDocument/2006/relationships/image" Target="../media/image15.jpeg"/><Relationship Id="rId9" Type="http://schemas.openxmlformats.org/officeDocument/2006/relationships/image" Target="../media/image47.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3.gif"/></Relationships>
</file>

<file path=ppt/slides/_rels/slide4.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diagramColors" Target="../diagrams/colors1.xml"/><Relationship Id="rId3" Type="http://schemas.openxmlformats.org/officeDocument/2006/relationships/image" Target="../media/image9.png"/><Relationship Id="rId7" Type="http://schemas.openxmlformats.org/officeDocument/2006/relationships/image" Target="../media/image17.png"/><Relationship Id="rId12" Type="http://schemas.openxmlformats.org/officeDocument/2006/relationships/diagramQuickStyle" Target="../diagrams/quickStyle1.xml"/><Relationship Id="rId2" Type="http://schemas.openxmlformats.org/officeDocument/2006/relationships/image" Target="../media/image14.png"/><Relationship Id="rId16" Type="http://schemas.openxmlformats.org/officeDocument/2006/relationships/image" Target="../media/image20.png"/><Relationship Id="rId1" Type="http://schemas.openxmlformats.org/officeDocument/2006/relationships/slideLayout" Target="../slideLayouts/slideLayout1.xml"/><Relationship Id="rId6" Type="http://schemas.microsoft.com/office/2007/relationships/hdphoto" Target="../media/hdphoto7.wdp"/><Relationship Id="rId11" Type="http://schemas.openxmlformats.org/officeDocument/2006/relationships/diagramLayout" Target="../diagrams/layout1.xml"/><Relationship Id="rId5" Type="http://schemas.openxmlformats.org/officeDocument/2006/relationships/image" Target="../media/image16.png"/><Relationship Id="rId15" Type="http://schemas.openxmlformats.org/officeDocument/2006/relationships/image" Target="../media/image19.png"/><Relationship Id="rId10" Type="http://schemas.openxmlformats.org/officeDocument/2006/relationships/diagramData" Target="../diagrams/data1.xml"/><Relationship Id="rId4" Type="http://schemas.openxmlformats.org/officeDocument/2006/relationships/image" Target="../media/image15.jpeg"/><Relationship Id="rId9" Type="http://schemas.openxmlformats.org/officeDocument/2006/relationships/image" Target="../media/image18.jpeg"/><Relationship Id="rId14" Type="http://schemas.microsoft.com/office/2007/relationships/diagramDrawing" Target="../diagrams/drawing1.xml"/></Relationships>
</file>

<file path=ppt/slides/_rels/slide5.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diagramColors" Target="../diagrams/colors2.xml"/><Relationship Id="rId3" Type="http://schemas.openxmlformats.org/officeDocument/2006/relationships/image" Target="../media/image9.png"/><Relationship Id="rId7" Type="http://schemas.openxmlformats.org/officeDocument/2006/relationships/image" Target="../media/image17.png"/><Relationship Id="rId12" Type="http://schemas.openxmlformats.org/officeDocument/2006/relationships/diagramQuickStyle" Target="../diagrams/quickStyle2.xml"/><Relationship Id="rId2" Type="http://schemas.openxmlformats.org/officeDocument/2006/relationships/image" Target="../media/image14.png"/><Relationship Id="rId16" Type="http://schemas.openxmlformats.org/officeDocument/2006/relationships/image" Target="../media/image20.png"/><Relationship Id="rId1" Type="http://schemas.openxmlformats.org/officeDocument/2006/relationships/slideLayout" Target="../slideLayouts/slideLayout1.xml"/><Relationship Id="rId6" Type="http://schemas.microsoft.com/office/2007/relationships/hdphoto" Target="../media/hdphoto7.wdp"/><Relationship Id="rId11" Type="http://schemas.openxmlformats.org/officeDocument/2006/relationships/diagramLayout" Target="../diagrams/layout2.xml"/><Relationship Id="rId5" Type="http://schemas.openxmlformats.org/officeDocument/2006/relationships/image" Target="../media/image16.png"/><Relationship Id="rId15" Type="http://schemas.openxmlformats.org/officeDocument/2006/relationships/image" Target="../media/image19.png"/><Relationship Id="rId10" Type="http://schemas.openxmlformats.org/officeDocument/2006/relationships/diagramData" Target="../diagrams/data2.xml"/><Relationship Id="rId4" Type="http://schemas.openxmlformats.org/officeDocument/2006/relationships/image" Target="../media/image15.jpeg"/><Relationship Id="rId9" Type="http://schemas.openxmlformats.org/officeDocument/2006/relationships/image" Target="../media/image18.jpeg"/><Relationship Id="rId14" Type="http://schemas.microsoft.com/office/2007/relationships/diagramDrawing" Target="../diagrams/drawing2.xml"/></Relationships>
</file>

<file path=ppt/slides/_rels/slide6.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image" Target="../media/image9.png"/><Relationship Id="rId7" Type="http://schemas.openxmlformats.org/officeDocument/2006/relationships/diagramLayout" Target="../diagrams/layout3.xml"/><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diagramData" Target="../diagrams/data3.xml"/><Relationship Id="rId5" Type="http://schemas.openxmlformats.org/officeDocument/2006/relationships/image" Target="../media/image22.jpeg"/><Relationship Id="rId10" Type="http://schemas.microsoft.com/office/2007/relationships/diagramDrawing" Target="../diagrams/drawing3.xml"/><Relationship Id="rId4" Type="http://schemas.openxmlformats.org/officeDocument/2006/relationships/image" Target="../media/image15.jpeg"/><Relationship Id="rId9" Type="http://schemas.openxmlformats.org/officeDocument/2006/relationships/diagramColors" Target="../diagrams/colors3.xml"/></Relationships>
</file>

<file path=ppt/slides/_rels/slide7.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diagramQuickStyle" Target="../diagrams/quickStyle4.xml"/><Relationship Id="rId3" Type="http://schemas.openxmlformats.org/officeDocument/2006/relationships/image" Target="../media/image9.png"/><Relationship Id="rId7" Type="http://schemas.openxmlformats.org/officeDocument/2006/relationships/image" Target="../media/image17.png"/><Relationship Id="rId12" Type="http://schemas.openxmlformats.org/officeDocument/2006/relationships/diagramLayout" Target="../diagrams/layout4.xml"/><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7.wdp"/><Relationship Id="rId11" Type="http://schemas.openxmlformats.org/officeDocument/2006/relationships/diagramData" Target="../diagrams/data4.xml"/><Relationship Id="rId5" Type="http://schemas.openxmlformats.org/officeDocument/2006/relationships/image" Target="../media/image16.png"/><Relationship Id="rId15" Type="http://schemas.microsoft.com/office/2007/relationships/diagramDrawing" Target="../diagrams/drawing4.xml"/><Relationship Id="rId10" Type="http://schemas.openxmlformats.org/officeDocument/2006/relationships/image" Target="../media/image22.jpeg"/><Relationship Id="rId4" Type="http://schemas.openxmlformats.org/officeDocument/2006/relationships/image" Target="../media/image15.jpeg"/><Relationship Id="rId9" Type="http://schemas.openxmlformats.org/officeDocument/2006/relationships/image" Target="../media/image23.jpeg"/><Relationship Id="rId14" Type="http://schemas.openxmlformats.org/officeDocument/2006/relationships/diagramColors" Target="../diagrams/colors4.xml"/></Relationships>
</file>

<file path=ppt/slides/_rels/slide8.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7.wdp"/><Relationship Id="rId5" Type="http://schemas.openxmlformats.org/officeDocument/2006/relationships/image" Target="../media/image16.png"/><Relationship Id="rId10" Type="http://schemas.openxmlformats.org/officeDocument/2006/relationships/image" Target="../media/image24.jpeg"/><Relationship Id="rId4" Type="http://schemas.openxmlformats.org/officeDocument/2006/relationships/image" Target="../media/image15.jpeg"/><Relationship Id="rId9" Type="http://schemas.openxmlformats.org/officeDocument/2006/relationships/image" Target="../media/image23.jpeg"/></Relationships>
</file>

<file path=ppt/slides/_rels/slide9.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diagramColors" Target="../diagrams/colors5.xml"/><Relationship Id="rId3" Type="http://schemas.openxmlformats.org/officeDocument/2006/relationships/image" Target="../media/image9.png"/><Relationship Id="rId7" Type="http://schemas.openxmlformats.org/officeDocument/2006/relationships/image" Target="../media/image17.png"/><Relationship Id="rId12" Type="http://schemas.openxmlformats.org/officeDocument/2006/relationships/diagramQuickStyle" Target="../diagrams/quickStyle5.xml"/><Relationship Id="rId2" Type="http://schemas.openxmlformats.org/officeDocument/2006/relationships/image" Target="../media/image14.png"/><Relationship Id="rId16" Type="http://schemas.openxmlformats.org/officeDocument/2006/relationships/image" Target="../media/image20.png"/><Relationship Id="rId1" Type="http://schemas.openxmlformats.org/officeDocument/2006/relationships/slideLayout" Target="../slideLayouts/slideLayout1.xml"/><Relationship Id="rId6" Type="http://schemas.microsoft.com/office/2007/relationships/hdphoto" Target="../media/hdphoto7.wdp"/><Relationship Id="rId11" Type="http://schemas.openxmlformats.org/officeDocument/2006/relationships/diagramLayout" Target="../diagrams/layout5.xml"/><Relationship Id="rId5" Type="http://schemas.openxmlformats.org/officeDocument/2006/relationships/image" Target="../media/image16.png"/><Relationship Id="rId15" Type="http://schemas.openxmlformats.org/officeDocument/2006/relationships/image" Target="../media/image19.png"/><Relationship Id="rId10" Type="http://schemas.openxmlformats.org/officeDocument/2006/relationships/diagramData" Target="../diagrams/data5.xml"/><Relationship Id="rId4" Type="http://schemas.openxmlformats.org/officeDocument/2006/relationships/image" Target="../media/image15.jpeg"/><Relationship Id="rId9" Type="http://schemas.openxmlformats.org/officeDocument/2006/relationships/image" Target="../media/image18.jpeg"/><Relationship Id="rId14" Type="http://schemas.microsoft.com/office/2007/relationships/diagramDrawing" Target="../diagrams/drawing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smtClean="0">
                <a:solidFill>
                  <a:srgbClr val="FF0000"/>
                </a:solidFill>
                <a:latin typeface="Cambria" pitchFamily="18" charset="0"/>
                <a:ea typeface="Cambria" pitchFamily="18" charset="0"/>
              </a:rPr>
              <a:t>KHỞI ĐỘNG</a:t>
            </a:r>
            <a:endParaRPr lang="en-US" b="1" dirty="0">
              <a:solidFill>
                <a:srgbClr val="FF0000"/>
              </a:solidFill>
              <a:latin typeface="Cambria" pitchFamily="18" charset="0"/>
              <a:ea typeface="Cambria" pitchFamily="18" charset="0"/>
            </a:endParaRPr>
          </a:p>
        </p:txBody>
      </p:sp>
      <p:sp>
        <p:nvSpPr>
          <p:cNvPr id="3" name="Content Placeholder 2"/>
          <p:cNvSpPr>
            <a:spLocks noGrp="1"/>
          </p:cNvSpPr>
          <p:nvPr>
            <p:ph idx="1"/>
          </p:nvPr>
        </p:nvSpPr>
        <p:spPr>
          <a:xfrm>
            <a:off x="304800" y="960437"/>
            <a:ext cx="8610600" cy="868363"/>
          </a:xfrm>
        </p:spPr>
        <p:txBody>
          <a:bodyPr>
            <a:normAutofit/>
          </a:bodyPr>
          <a:lstStyle/>
          <a:p>
            <a:pPr marL="0" indent="0" algn="ctr">
              <a:buNone/>
            </a:pPr>
            <a:r>
              <a:rPr lang="en-US" sz="4400" b="1" dirty="0" smtClean="0">
                <a:solidFill>
                  <a:srgbClr val="0D30DD"/>
                </a:solidFill>
                <a:latin typeface="Cambria" pitchFamily="18" charset="0"/>
                <a:ea typeface="Cambria" pitchFamily="18" charset="0"/>
              </a:rPr>
              <a:t>TRÒ CHƠI ĐUỔI HÌNH BẮT CHỮ</a:t>
            </a:r>
            <a:endParaRPr lang="en-US" sz="4400" b="1" dirty="0">
              <a:solidFill>
                <a:srgbClr val="0D30DD"/>
              </a:solidFill>
              <a:latin typeface="Cambria" pitchFamily="18" charset="0"/>
              <a:ea typeface="Cambria" pitchFamily="18"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0"/>
            <a:ext cx="2118233"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28600" y="3810000"/>
            <a:ext cx="2590800" cy="461665"/>
          </a:xfrm>
          <a:prstGeom prst="rect">
            <a:avLst/>
          </a:prstGeom>
          <a:noFill/>
        </p:spPr>
        <p:txBody>
          <a:bodyPr wrap="square" rtlCol="0">
            <a:spAutoFit/>
          </a:bodyPr>
          <a:lstStyle/>
          <a:p>
            <a:pPr algn="ctr"/>
            <a:r>
              <a:rPr lang="en-US" sz="2400" b="1" dirty="0" smtClean="0">
                <a:latin typeface="Cambria" pitchFamily="18" charset="0"/>
                <a:ea typeface="Cambria" pitchFamily="18" charset="0"/>
              </a:rPr>
              <a:t>1. </a:t>
            </a:r>
            <a:r>
              <a:rPr lang="en-US" sz="2400" b="1" dirty="0" err="1" smtClean="0">
                <a:latin typeface="Cambria" pitchFamily="18" charset="0"/>
                <a:ea typeface="Cambria" pitchFamily="18" charset="0"/>
              </a:rPr>
              <a:t>Báo</a:t>
            </a:r>
            <a:r>
              <a:rPr lang="en-US" sz="2400" b="1" dirty="0" smtClean="0">
                <a:latin typeface="Cambria" pitchFamily="18" charset="0"/>
                <a:ea typeface="Cambria" pitchFamily="18" charset="0"/>
              </a:rPr>
              <a:t> </a:t>
            </a:r>
            <a:r>
              <a:rPr lang="en-US" sz="2400" b="1" dirty="0" err="1" smtClean="0">
                <a:latin typeface="Cambria" pitchFamily="18" charset="0"/>
                <a:ea typeface="Cambria" pitchFamily="18" charset="0"/>
              </a:rPr>
              <a:t>Đốm</a:t>
            </a:r>
            <a:r>
              <a:rPr lang="en-US" sz="2400" b="1" dirty="0" smtClean="0">
                <a:latin typeface="Cambria" pitchFamily="18" charset="0"/>
                <a:ea typeface="Cambria" pitchFamily="18" charset="0"/>
              </a:rPr>
              <a:t> </a:t>
            </a:r>
            <a:endParaRPr lang="en-US" sz="2400" b="1" dirty="0">
              <a:latin typeface="Cambria" pitchFamily="18" charset="0"/>
              <a:ea typeface="Cambria" pitchFamily="18" charset="0"/>
            </a:endParaRPr>
          </a:p>
        </p:txBody>
      </p:sp>
      <p:sp>
        <p:nvSpPr>
          <p:cNvPr id="13" name="TextBox 12"/>
          <p:cNvSpPr txBox="1"/>
          <p:nvPr/>
        </p:nvSpPr>
        <p:spPr>
          <a:xfrm>
            <a:off x="335216" y="6324600"/>
            <a:ext cx="2590800" cy="461665"/>
          </a:xfrm>
          <a:prstGeom prst="rect">
            <a:avLst/>
          </a:prstGeom>
          <a:noFill/>
        </p:spPr>
        <p:txBody>
          <a:bodyPr wrap="square" rtlCol="0">
            <a:spAutoFit/>
          </a:bodyPr>
          <a:lstStyle/>
          <a:p>
            <a:pPr algn="ctr"/>
            <a:r>
              <a:rPr lang="en-US" sz="2400" b="1" dirty="0" smtClean="0">
                <a:latin typeface="Cambria" pitchFamily="18" charset="0"/>
                <a:ea typeface="Cambria" pitchFamily="18" charset="0"/>
              </a:rPr>
              <a:t>4. </a:t>
            </a:r>
            <a:r>
              <a:rPr lang="en-US" sz="2400" b="1" dirty="0" err="1" smtClean="0">
                <a:latin typeface="Cambria" pitchFamily="18" charset="0"/>
                <a:ea typeface="Cambria" pitchFamily="18" charset="0"/>
              </a:rPr>
              <a:t>Tê</a:t>
            </a:r>
            <a:r>
              <a:rPr lang="en-US" sz="2400" b="1" dirty="0" smtClean="0">
                <a:latin typeface="Cambria" pitchFamily="18" charset="0"/>
                <a:ea typeface="Cambria" pitchFamily="18" charset="0"/>
              </a:rPr>
              <a:t> </a:t>
            </a:r>
            <a:r>
              <a:rPr lang="en-US" sz="2400" b="1" dirty="0" err="1" smtClean="0">
                <a:latin typeface="Cambria" pitchFamily="18" charset="0"/>
                <a:ea typeface="Cambria" pitchFamily="18" charset="0"/>
              </a:rPr>
              <a:t>Giác</a:t>
            </a:r>
            <a:endParaRPr lang="en-US" sz="2400" b="1" dirty="0">
              <a:latin typeface="Cambria" pitchFamily="18" charset="0"/>
              <a:ea typeface="Cambria" pitchFamily="18" charset="0"/>
            </a:endParaRPr>
          </a:p>
        </p:txBody>
      </p:sp>
      <p:sp>
        <p:nvSpPr>
          <p:cNvPr id="14" name="TextBox 13"/>
          <p:cNvSpPr txBox="1"/>
          <p:nvPr/>
        </p:nvSpPr>
        <p:spPr>
          <a:xfrm>
            <a:off x="3200400" y="3810000"/>
            <a:ext cx="2590800" cy="461665"/>
          </a:xfrm>
          <a:prstGeom prst="rect">
            <a:avLst/>
          </a:prstGeom>
          <a:noFill/>
        </p:spPr>
        <p:txBody>
          <a:bodyPr wrap="square" rtlCol="0">
            <a:spAutoFit/>
          </a:bodyPr>
          <a:lstStyle/>
          <a:p>
            <a:pPr algn="ctr"/>
            <a:r>
              <a:rPr lang="en-US" sz="2400" b="1" dirty="0" smtClean="0">
                <a:latin typeface="Cambria" pitchFamily="18" charset="0"/>
                <a:ea typeface="Cambria" pitchFamily="18" charset="0"/>
              </a:rPr>
              <a:t>2. </a:t>
            </a:r>
            <a:r>
              <a:rPr lang="en-US" sz="2400" b="1" dirty="0" err="1" smtClean="0">
                <a:latin typeface="Cambria" pitchFamily="18" charset="0"/>
                <a:ea typeface="Cambria" pitchFamily="18" charset="0"/>
              </a:rPr>
              <a:t>Sư</a:t>
            </a:r>
            <a:r>
              <a:rPr lang="en-US" sz="2400" b="1" dirty="0" smtClean="0">
                <a:latin typeface="Cambria" pitchFamily="18" charset="0"/>
                <a:ea typeface="Cambria" pitchFamily="18" charset="0"/>
              </a:rPr>
              <a:t> </a:t>
            </a:r>
            <a:r>
              <a:rPr lang="en-US" sz="2400" b="1" dirty="0" err="1">
                <a:latin typeface="Cambria" pitchFamily="18" charset="0"/>
                <a:ea typeface="Cambria" pitchFamily="18" charset="0"/>
              </a:rPr>
              <a:t>T</a:t>
            </a:r>
            <a:r>
              <a:rPr lang="en-US" sz="2400" b="1" dirty="0" err="1" smtClean="0">
                <a:latin typeface="Cambria" pitchFamily="18" charset="0"/>
                <a:ea typeface="Cambria" pitchFamily="18" charset="0"/>
              </a:rPr>
              <a:t>ử</a:t>
            </a:r>
            <a:r>
              <a:rPr lang="en-US" sz="2400" b="1" dirty="0" smtClean="0">
                <a:latin typeface="Cambria" pitchFamily="18" charset="0"/>
                <a:ea typeface="Cambria" pitchFamily="18" charset="0"/>
              </a:rPr>
              <a:t> </a:t>
            </a:r>
            <a:endParaRPr lang="en-US" sz="2400" b="1" dirty="0">
              <a:latin typeface="Cambria" pitchFamily="18" charset="0"/>
              <a:ea typeface="Cambria" pitchFamily="18" charset="0"/>
            </a:endParaRPr>
          </a:p>
        </p:txBody>
      </p:sp>
      <p:sp>
        <p:nvSpPr>
          <p:cNvPr id="15" name="TextBox 14"/>
          <p:cNvSpPr txBox="1"/>
          <p:nvPr/>
        </p:nvSpPr>
        <p:spPr>
          <a:xfrm>
            <a:off x="6105525" y="3810000"/>
            <a:ext cx="2590800" cy="461665"/>
          </a:xfrm>
          <a:prstGeom prst="rect">
            <a:avLst/>
          </a:prstGeom>
          <a:noFill/>
        </p:spPr>
        <p:txBody>
          <a:bodyPr wrap="square" rtlCol="0">
            <a:spAutoFit/>
          </a:bodyPr>
          <a:lstStyle/>
          <a:p>
            <a:pPr algn="ctr"/>
            <a:r>
              <a:rPr lang="en-US" sz="2400" b="1" dirty="0" smtClean="0">
                <a:latin typeface="Cambria" pitchFamily="18" charset="0"/>
                <a:ea typeface="Cambria" pitchFamily="18" charset="0"/>
              </a:rPr>
              <a:t>3. Con </a:t>
            </a:r>
            <a:r>
              <a:rPr lang="en-US" sz="2400" b="1" dirty="0" err="1">
                <a:latin typeface="Cambria" pitchFamily="18" charset="0"/>
                <a:ea typeface="Cambria" pitchFamily="18" charset="0"/>
              </a:rPr>
              <a:t>V</a:t>
            </a:r>
            <a:r>
              <a:rPr lang="en-US" sz="2400" b="1" dirty="0" err="1" smtClean="0">
                <a:latin typeface="Cambria" pitchFamily="18" charset="0"/>
                <a:ea typeface="Cambria" pitchFamily="18" charset="0"/>
              </a:rPr>
              <a:t>oi</a:t>
            </a:r>
            <a:r>
              <a:rPr lang="en-US" sz="2400" b="1" dirty="0" smtClean="0">
                <a:latin typeface="Cambria" pitchFamily="18" charset="0"/>
                <a:ea typeface="Cambria" pitchFamily="18" charset="0"/>
              </a:rPr>
              <a:t> </a:t>
            </a:r>
            <a:endParaRPr lang="en-US" sz="2400" b="1" dirty="0">
              <a:latin typeface="Cambria" pitchFamily="18" charset="0"/>
              <a:ea typeface="Cambria" pitchFamily="18" charset="0"/>
            </a:endParaRPr>
          </a:p>
        </p:txBody>
      </p:sp>
      <p:sp>
        <p:nvSpPr>
          <p:cNvPr id="16" name="TextBox 15"/>
          <p:cNvSpPr txBox="1"/>
          <p:nvPr/>
        </p:nvSpPr>
        <p:spPr>
          <a:xfrm>
            <a:off x="3200400" y="6324599"/>
            <a:ext cx="2590800" cy="461665"/>
          </a:xfrm>
          <a:prstGeom prst="rect">
            <a:avLst/>
          </a:prstGeom>
          <a:noFill/>
        </p:spPr>
        <p:txBody>
          <a:bodyPr wrap="square" rtlCol="0">
            <a:spAutoFit/>
          </a:bodyPr>
          <a:lstStyle/>
          <a:p>
            <a:pPr algn="ctr"/>
            <a:r>
              <a:rPr lang="en-US" sz="2400" b="1" dirty="0" smtClean="0">
                <a:latin typeface="Cambria" pitchFamily="18" charset="0"/>
                <a:ea typeface="Cambria" pitchFamily="18" charset="0"/>
              </a:rPr>
              <a:t>5. </a:t>
            </a:r>
            <a:r>
              <a:rPr lang="en-US" sz="2400" b="1" dirty="0" err="1" smtClean="0">
                <a:latin typeface="Cambria" pitchFamily="18" charset="0"/>
                <a:ea typeface="Cambria" pitchFamily="18" charset="0"/>
              </a:rPr>
              <a:t>Hà</a:t>
            </a:r>
            <a:r>
              <a:rPr lang="en-US" sz="2400" b="1" dirty="0" smtClean="0">
                <a:latin typeface="Cambria" pitchFamily="18" charset="0"/>
                <a:ea typeface="Cambria" pitchFamily="18" charset="0"/>
              </a:rPr>
              <a:t> </a:t>
            </a:r>
            <a:r>
              <a:rPr lang="en-US" sz="2400" b="1" dirty="0" err="1" smtClean="0">
                <a:latin typeface="Cambria" pitchFamily="18" charset="0"/>
                <a:ea typeface="Cambria" pitchFamily="18" charset="0"/>
              </a:rPr>
              <a:t>Mã</a:t>
            </a:r>
            <a:r>
              <a:rPr lang="en-US" sz="2400" b="1" dirty="0" smtClean="0">
                <a:latin typeface="Cambria" pitchFamily="18" charset="0"/>
                <a:ea typeface="Cambria" pitchFamily="18" charset="0"/>
              </a:rPr>
              <a:t> </a:t>
            </a:r>
            <a:endParaRPr lang="en-US" sz="2400" b="1" dirty="0">
              <a:latin typeface="Cambria" pitchFamily="18" charset="0"/>
              <a:ea typeface="Cambria" pitchFamily="18" charset="0"/>
            </a:endParaRPr>
          </a:p>
        </p:txBody>
      </p:sp>
      <p:sp>
        <p:nvSpPr>
          <p:cNvPr id="17" name="TextBox 16"/>
          <p:cNvSpPr txBox="1"/>
          <p:nvPr/>
        </p:nvSpPr>
        <p:spPr>
          <a:xfrm>
            <a:off x="6134100" y="6324598"/>
            <a:ext cx="2590800" cy="461665"/>
          </a:xfrm>
          <a:prstGeom prst="rect">
            <a:avLst/>
          </a:prstGeom>
          <a:noFill/>
        </p:spPr>
        <p:txBody>
          <a:bodyPr wrap="square" rtlCol="0">
            <a:spAutoFit/>
          </a:bodyPr>
          <a:lstStyle/>
          <a:p>
            <a:pPr algn="ctr"/>
            <a:r>
              <a:rPr lang="en-US" sz="2400" b="1" dirty="0" smtClean="0">
                <a:latin typeface="Cambria" pitchFamily="18" charset="0"/>
                <a:ea typeface="Cambria" pitchFamily="18" charset="0"/>
              </a:rPr>
              <a:t>6. Con </a:t>
            </a:r>
            <a:r>
              <a:rPr lang="en-US" sz="2400" b="1" dirty="0" err="1" smtClean="0">
                <a:latin typeface="Cambria" pitchFamily="18" charset="0"/>
                <a:ea typeface="Cambria" pitchFamily="18" charset="0"/>
              </a:rPr>
              <a:t>Cáo</a:t>
            </a:r>
            <a:endParaRPr lang="en-US" sz="2400" b="1" dirty="0">
              <a:latin typeface="Cambria" pitchFamily="18" charset="0"/>
              <a:ea typeface="Cambria" pitchFamily="18" charset="0"/>
            </a:endParaRPr>
          </a:p>
        </p:txBody>
      </p:sp>
      <p:pic>
        <p:nvPicPr>
          <p:cNvPr id="18" name="Picture 17"/>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04672" y="1905000"/>
            <a:ext cx="2636584" cy="1828800"/>
          </a:xfrm>
          <a:prstGeom prst="rect">
            <a:avLst/>
          </a:prstGeom>
          <a:noFill/>
          <a:ln>
            <a:solidFill>
              <a:srgbClr val="FF0000"/>
            </a:solidFill>
          </a:ln>
        </p:spPr>
      </p:pic>
      <p:pic>
        <p:nvPicPr>
          <p:cNvPr id="19" name="Picture 18"/>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200400" y="1889760"/>
            <a:ext cx="2667000" cy="1844040"/>
          </a:xfrm>
          <a:prstGeom prst="rect">
            <a:avLst/>
          </a:prstGeom>
          <a:noFill/>
          <a:ln>
            <a:solidFill>
              <a:srgbClr val="FF0000"/>
            </a:solidFill>
          </a:ln>
        </p:spPr>
      </p:pic>
      <p:pic>
        <p:nvPicPr>
          <p:cNvPr id="20" name="Picture 19"/>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134100" y="1889760"/>
            <a:ext cx="2705100" cy="1844040"/>
          </a:xfrm>
          <a:prstGeom prst="rect">
            <a:avLst/>
          </a:prstGeom>
          <a:noFill/>
          <a:ln>
            <a:solidFill>
              <a:srgbClr val="FF0000"/>
            </a:solidFill>
          </a:ln>
        </p:spPr>
      </p:pic>
      <p:pic>
        <p:nvPicPr>
          <p:cNvPr id="21" name="Picture 20"/>
          <p:cNvPicPr/>
          <p:nvPr/>
        </p:nvPicPr>
        <p:blipFill>
          <a:blip r:embed="rId10" cstate="print">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4352" y="4419600"/>
            <a:ext cx="2641664" cy="1889758"/>
          </a:xfrm>
          <a:prstGeom prst="rect">
            <a:avLst/>
          </a:prstGeom>
          <a:noFill/>
          <a:ln>
            <a:solidFill>
              <a:srgbClr val="FF0000"/>
            </a:solidFill>
          </a:ln>
        </p:spPr>
      </p:pic>
      <p:pic>
        <p:nvPicPr>
          <p:cNvPr id="22" name="Picture 21"/>
          <p:cNvPicPr/>
          <p:nvPr/>
        </p:nvPicPr>
        <p:blipFill>
          <a:blip r:embed="rId12" cstate="print">
            <a:extLst>
              <a:ext uri="{BEBA8EAE-BF5A-486C-A8C5-ECC9F3942E4B}">
                <a14:imgProps xmlns:a14="http://schemas.microsoft.com/office/drawing/2010/main">
                  <a14:imgLayer r:embed="rId1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200400" y="4419600"/>
            <a:ext cx="2667000" cy="1889758"/>
          </a:xfrm>
          <a:prstGeom prst="rect">
            <a:avLst/>
          </a:prstGeom>
          <a:noFill/>
          <a:ln>
            <a:solidFill>
              <a:srgbClr val="FF0000"/>
            </a:solidFill>
          </a:ln>
        </p:spPr>
      </p:pic>
      <p:pic>
        <p:nvPicPr>
          <p:cNvPr id="23" name="Picture 22"/>
          <p:cNvPicPr/>
          <p:nvPr/>
        </p:nvPicPr>
        <p:blipFill>
          <a:blip r:embed="rId14" cstate="print">
            <a:extLst>
              <a:ext uri="{BEBA8EAE-BF5A-486C-A8C5-ECC9F3942E4B}">
                <a14:imgProps xmlns:a14="http://schemas.microsoft.com/office/drawing/2010/main">
                  <a14:imgLayer r:embed="rId1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144260" y="4419600"/>
            <a:ext cx="2694940" cy="1904998"/>
          </a:xfrm>
          <a:prstGeom prst="rect">
            <a:avLst/>
          </a:prstGeom>
          <a:noFill/>
          <a:ln>
            <a:solidFill>
              <a:srgbClr val="FF0000"/>
            </a:solidFill>
          </a:ln>
        </p:spPr>
      </p:pic>
    </p:spTree>
    <p:extLst>
      <p:ext uri="{BB962C8B-B14F-4D97-AF65-F5344CB8AC3E}">
        <p14:creationId xmlns:p14="http://schemas.microsoft.com/office/powerpoint/2010/main" val="169247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500"/>
                                        <p:tgtEl>
                                          <p:spTgt spid="2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fade">
                                      <p:cBhvr>
                                        <p:cTn id="6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4" grpId="0"/>
      <p:bldP spid="15" grpId="0"/>
      <p:bldP spid="16" grpId="0"/>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25940"/>
            <a:ext cx="3657601" cy="1938992"/>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bản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đồ</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sinh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vật</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Việt</a:t>
            </a:r>
            <a:r>
              <a:rPr lang="en-US" sz="2400" i="1" dirty="0" smtClean="0">
                <a:solidFill>
                  <a:srgbClr val="FF0000"/>
                </a:solidFill>
                <a:latin typeface="Cambria" panose="02040503050406030204" pitchFamily="18" charset="0"/>
                <a:ea typeface="Cambria" panose="02040503050406030204" pitchFamily="18" charset="0"/>
              </a:rPr>
              <a:t> Nam, </a:t>
            </a:r>
            <a:r>
              <a:rPr lang="en-US" sz="2400" i="1" dirty="0" err="1" smtClean="0">
                <a:solidFill>
                  <a:srgbClr val="FF0000"/>
                </a:solidFill>
                <a:latin typeface="Cambria" panose="02040503050406030204" pitchFamily="18" charset="0"/>
                <a:ea typeface="Cambria" panose="02040503050406030204" pitchFamily="18" charset="0"/>
              </a:rPr>
              <a:t>hãy</a:t>
            </a:r>
            <a:r>
              <a:rPr lang="en-US" sz="2400" i="1" dirty="0" smtClean="0">
                <a:solidFill>
                  <a:srgbClr val="FF0000"/>
                </a:solidFill>
                <a:latin typeface="Cambria" panose="02040503050406030204" pitchFamily="18" charset="0"/>
                <a:ea typeface="Cambria" panose="02040503050406030204" pitchFamily="18" charset="0"/>
              </a:rPr>
              <a:t> k</a:t>
            </a:r>
            <a:r>
              <a:rPr lang="vi-VN" sz="2400" i="1" dirty="0" smtClean="0">
                <a:solidFill>
                  <a:srgbClr val="FF0000"/>
                </a:solidFill>
                <a:latin typeface="Cambria" panose="02040503050406030204" pitchFamily="18" charset="0"/>
                <a:ea typeface="Cambria" panose="02040503050406030204" pitchFamily="18" charset="0"/>
              </a:rPr>
              <a:t>ể </a:t>
            </a:r>
            <a:r>
              <a:rPr lang="vi-VN" sz="2400" i="1" dirty="0">
                <a:solidFill>
                  <a:srgbClr val="FF0000"/>
                </a:solidFill>
                <a:latin typeface="Cambria" panose="02040503050406030204" pitchFamily="18" charset="0"/>
                <a:ea typeface="Cambria" panose="02040503050406030204" pitchFamily="18" charset="0"/>
              </a:rPr>
              <a:t>tên và lên xác định trên bản đồ các </a:t>
            </a:r>
            <a:r>
              <a:rPr lang="en-US" sz="2400" i="1" dirty="0" err="1" smtClean="0">
                <a:solidFill>
                  <a:srgbClr val="FF0000"/>
                </a:solidFill>
                <a:latin typeface="Cambria" panose="02040503050406030204" pitchFamily="18" charset="0"/>
                <a:ea typeface="Cambria" panose="02040503050406030204" pitchFamily="18" charset="0"/>
              </a:rPr>
              <a:t>vườn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quốc</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gia</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khu</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dự</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trữ</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sinh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quyển</a:t>
            </a:r>
            <a:r>
              <a:rPr lang="en-US" sz="2400" i="1" dirty="0" smtClean="0">
                <a:solidFill>
                  <a:srgbClr val="FF0000"/>
                </a:solidFill>
                <a:latin typeface="Cambria" panose="02040503050406030204" pitchFamily="18" charset="0"/>
                <a:ea typeface="Cambria" panose="02040503050406030204" pitchFamily="18" charset="0"/>
              </a:rPr>
              <a:t> ở </a:t>
            </a:r>
            <a:r>
              <a:rPr lang="vi-VN" sz="2400" i="1" dirty="0" smtClean="0">
                <a:solidFill>
                  <a:srgbClr val="FF0000"/>
                </a:solidFill>
                <a:latin typeface="Cambria" panose="02040503050406030204" pitchFamily="18" charset="0"/>
                <a:ea typeface="Cambria" panose="02040503050406030204" pitchFamily="18" charset="0"/>
              </a:rPr>
              <a:t>nước </a:t>
            </a:r>
            <a:r>
              <a:rPr lang="vi-VN" sz="2400" i="1" dirty="0">
                <a:solidFill>
                  <a:srgbClr val="FF0000"/>
                </a:solidFill>
                <a:latin typeface="Cambria" panose="02040503050406030204" pitchFamily="18" charset="0"/>
                <a:ea typeface="Cambria" panose="02040503050406030204" pitchFamily="18" charset="0"/>
              </a:rPr>
              <a:t>ta. </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ĐA DẠNG SINH VẬT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39449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23997" y="3417600"/>
            <a:ext cx="3657601" cy="3123932"/>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400" dirty="0">
                <a:latin typeface="Cambria" pitchFamily="18" charset="0"/>
                <a:ea typeface="Cambria" pitchFamily="18" charset="0"/>
                <a:cs typeface="Times New Roman"/>
              </a:rPr>
              <a:t>- Các </a:t>
            </a:r>
            <a:r>
              <a:rPr lang="en-US" sz="2400" dirty="0" err="1" smtClean="0">
                <a:latin typeface="Cambria" pitchFamily="18" charset="0"/>
                <a:ea typeface="Cambria" pitchFamily="18" charset="0"/>
                <a:cs typeface="Times New Roman"/>
              </a:rPr>
              <a:t>vườn</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quốc</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gia</a:t>
            </a:r>
            <a:r>
              <a:rPr lang="en-US" sz="2400" dirty="0" smtClean="0">
                <a:latin typeface="Cambria" pitchFamily="18" charset="0"/>
                <a:ea typeface="Cambria" pitchFamily="18" charset="0"/>
                <a:cs typeface="Times New Roman"/>
              </a:rPr>
              <a:t>: Ba </a:t>
            </a:r>
            <a:r>
              <a:rPr lang="en-US" sz="2400" dirty="0" err="1" smtClean="0">
                <a:latin typeface="Cambria" pitchFamily="18" charset="0"/>
                <a:ea typeface="Cambria" pitchFamily="18" charset="0"/>
                <a:cs typeface="Times New Roman"/>
              </a:rPr>
              <a:t>Bể</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Hoàn</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Liên</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Cúc</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Phương</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Phong</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Nha</a:t>
            </a:r>
            <a:r>
              <a:rPr lang="en-US" sz="2400" dirty="0" smtClean="0">
                <a:latin typeface="Cambria" pitchFamily="18" charset="0"/>
                <a:ea typeface="Cambria" pitchFamily="18" charset="0"/>
                <a:cs typeface="Times New Roman"/>
              </a:rPr>
              <a:t> – </a:t>
            </a:r>
            <a:r>
              <a:rPr lang="en-US" sz="2400" dirty="0" err="1" smtClean="0">
                <a:latin typeface="Cambria" pitchFamily="18" charset="0"/>
                <a:ea typeface="Cambria" pitchFamily="18" charset="0"/>
                <a:cs typeface="Times New Roman"/>
              </a:rPr>
              <a:t>Kẻ</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Bàng</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Bạch</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Mã</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Yok</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Đôn</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Cát</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Tiên</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Phú</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Quốc</a:t>
            </a:r>
            <a:r>
              <a:rPr lang="en-US" sz="2400" dirty="0" smtClean="0">
                <a:latin typeface="Cambria" pitchFamily="18" charset="0"/>
                <a:ea typeface="Cambria" pitchFamily="18" charset="0"/>
                <a:cs typeface="Times New Roman"/>
              </a:rPr>
              <a:t>,…</a:t>
            </a:r>
            <a:endParaRPr lang="vi-VN" sz="2400" dirty="0">
              <a:latin typeface="Cambria" pitchFamily="18" charset="0"/>
              <a:ea typeface="Cambria" pitchFamily="18" charset="0"/>
              <a:cs typeface="Times New Roman"/>
            </a:endParaRPr>
          </a:p>
          <a:p>
            <a:pPr algn="just">
              <a:spcBef>
                <a:spcPts val="600"/>
              </a:spcBef>
              <a:spcAft>
                <a:spcPts val="0"/>
              </a:spcAft>
            </a:pPr>
            <a:r>
              <a:rPr lang="vi-VN" sz="2400" dirty="0">
                <a:latin typeface="Cambria" pitchFamily="18" charset="0"/>
                <a:ea typeface="Cambria" pitchFamily="18" charset="0"/>
                <a:cs typeface="Times New Roman"/>
              </a:rPr>
              <a:t>- Các </a:t>
            </a:r>
            <a:r>
              <a:rPr lang="en-US" sz="2400" dirty="0" err="1" smtClean="0">
                <a:latin typeface="Cambria" pitchFamily="18" charset="0"/>
                <a:ea typeface="Cambria" pitchFamily="18" charset="0"/>
                <a:cs typeface="Times New Roman"/>
              </a:rPr>
              <a:t>khu</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dự</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trữ</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sinh</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quyển</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Cát</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Bà</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Tây</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Nghệ</a:t>
            </a:r>
            <a:r>
              <a:rPr lang="en-US" sz="2400" dirty="0" smtClean="0">
                <a:latin typeface="Cambria" pitchFamily="18" charset="0"/>
                <a:ea typeface="Cambria" pitchFamily="18" charset="0"/>
                <a:cs typeface="Times New Roman"/>
              </a:rPr>
              <a:t> An, </a:t>
            </a:r>
            <a:r>
              <a:rPr lang="en-US" sz="2400" dirty="0" err="1" smtClean="0">
                <a:latin typeface="Cambria" pitchFamily="18" charset="0"/>
                <a:ea typeface="Cambria" pitchFamily="18" charset="0"/>
                <a:cs typeface="Times New Roman"/>
              </a:rPr>
              <a:t>Cù</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lao</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Chàm</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Cà</a:t>
            </a:r>
            <a:r>
              <a:rPr lang="en-US" sz="2400" dirty="0" smtClean="0">
                <a:latin typeface="Cambria" pitchFamily="18" charset="0"/>
                <a:ea typeface="Cambria" pitchFamily="18" charset="0"/>
                <a:cs typeface="Times New Roman"/>
              </a:rPr>
              <a:t> Mau,…</a:t>
            </a:r>
            <a:endParaRPr lang="vi-VN" sz="2400" dirty="0">
              <a:latin typeface="Cambria" pitchFamily="18" charset="0"/>
              <a:ea typeface="Cambria" pitchFamily="18" charset="0"/>
              <a:cs typeface="Times New Roman"/>
            </a:endParaRPr>
          </a:p>
        </p:txBody>
      </p:sp>
      <p:pic>
        <p:nvPicPr>
          <p:cNvPr id="26" name="Picture 2" descr="12.jpg">
            <a:extLst>
              <a:ext uri="{FF2B5EF4-FFF2-40B4-BE49-F238E27FC236}">
                <a16:creationId xmlns="" xmlns:a16="http://schemas.microsoft.com/office/drawing/2014/main" id="{663E6A18-C4CF-5319-4608-A7DDE027E065}"/>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250851" y="1311233"/>
            <a:ext cx="3588349" cy="51816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 name="Oval 1"/>
          <p:cNvSpPr/>
          <p:nvPr/>
        </p:nvSpPr>
        <p:spPr>
          <a:xfrm>
            <a:off x="6324600" y="1520602"/>
            <a:ext cx="228600" cy="224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p:cNvSpPr/>
          <p:nvPr/>
        </p:nvSpPr>
        <p:spPr>
          <a:xfrm>
            <a:off x="5717244" y="1560672"/>
            <a:ext cx="228600" cy="224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p:cNvSpPr/>
          <p:nvPr/>
        </p:nvSpPr>
        <p:spPr>
          <a:xfrm>
            <a:off x="6248400" y="2183106"/>
            <a:ext cx="228600" cy="224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p:cNvSpPr/>
          <p:nvPr/>
        </p:nvSpPr>
        <p:spPr>
          <a:xfrm>
            <a:off x="6389594" y="3064310"/>
            <a:ext cx="228600" cy="224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p:cNvSpPr/>
          <p:nvPr/>
        </p:nvSpPr>
        <p:spPr>
          <a:xfrm>
            <a:off x="6930725" y="3505200"/>
            <a:ext cx="228600" cy="224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p:cNvSpPr/>
          <p:nvPr/>
        </p:nvSpPr>
        <p:spPr>
          <a:xfrm>
            <a:off x="6858000" y="4648200"/>
            <a:ext cx="228600" cy="224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p:cNvSpPr/>
          <p:nvPr/>
        </p:nvSpPr>
        <p:spPr>
          <a:xfrm>
            <a:off x="6743700" y="5033140"/>
            <a:ext cx="228600" cy="224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Oval 37"/>
          <p:cNvSpPr/>
          <p:nvPr/>
        </p:nvSpPr>
        <p:spPr>
          <a:xfrm>
            <a:off x="5717244" y="5410200"/>
            <a:ext cx="228600" cy="224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Oval 38"/>
          <p:cNvSpPr/>
          <p:nvPr/>
        </p:nvSpPr>
        <p:spPr>
          <a:xfrm>
            <a:off x="6629400" y="2129660"/>
            <a:ext cx="228600" cy="224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Oval 39"/>
          <p:cNvSpPr/>
          <p:nvPr/>
        </p:nvSpPr>
        <p:spPr>
          <a:xfrm>
            <a:off x="5945844" y="2518540"/>
            <a:ext cx="228600" cy="224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Oval 40"/>
          <p:cNvSpPr/>
          <p:nvPr/>
        </p:nvSpPr>
        <p:spPr>
          <a:xfrm>
            <a:off x="7159325" y="3686350"/>
            <a:ext cx="228600" cy="224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Oval 41"/>
          <p:cNvSpPr/>
          <p:nvPr/>
        </p:nvSpPr>
        <p:spPr>
          <a:xfrm>
            <a:off x="6005804" y="5943600"/>
            <a:ext cx="228600" cy="224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725553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randombar(horizontal)">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2" dur="500"/>
                                        <p:tgtEl>
                                          <p:spTgt spid="2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randombar(horizontal)">
                                      <p:cBhvr>
                                        <p:cTn id="37" dur="500"/>
                                        <p:tgtEl>
                                          <p:spTgt spid="2"/>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randombar(horizontal)">
                                      <p:cBhvr>
                                        <p:cTn id="42" dur="500"/>
                                        <p:tgtEl>
                                          <p:spTgt spid="27"/>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randombar(horizontal)">
                                      <p:cBhvr>
                                        <p:cTn id="47" dur="500"/>
                                        <p:tgtEl>
                                          <p:spTgt spid="32"/>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randombar(horizontal)">
                                      <p:cBhvr>
                                        <p:cTn id="52" dur="500"/>
                                        <p:tgtEl>
                                          <p:spTgt spid="34"/>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grpId="0" nodeType="clickEffect">
                                  <p:stCondLst>
                                    <p:cond delay="0"/>
                                  </p:stCondLst>
                                  <p:childTnLst>
                                    <p:set>
                                      <p:cBhvr>
                                        <p:cTn id="56" dur="1" fill="hold">
                                          <p:stCondLst>
                                            <p:cond delay="0"/>
                                          </p:stCondLst>
                                        </p:cTn>
                                        <p:tgtEl>
                                          <p:spTgt spid="35"/>
                                        </p:tgtEl>
                                        <p:attrNameLst>
                                          <p:attrName>style.visibility</p:attrName>
                                        </p:attrNameLst>
                                      </p:cBhvr>
                                      <p:to>
                                        <p:strVal val="visible"/>
                                      </p:to>
                                    </p:set>
                                    <p:animEffect transition="in" filter="randombar(horizontal)">
                                      <p:cBhvr>
                                        <p:cTn id="57" dur="500"/>
                                        <p:tgtEl>
                                          <p:spTgt spid="35"/>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grpId="0" nodeType="clickEffect">
                                  <p:stCondLst>
                                    <p:cond delay="0"/>
                                  </p:stCondLst>
                                  <p:childTnLst>
                                    <p:set>
                                      <p:cBhvr>
                                        <p:cTn id="61" dur="1" fill="hold">
                                          <p:stCondLst>
                                            <p:cond delay="0"/>
                                          </p:stCondLst>
                                        </p:cTn>
                                        <p:tgtEl>
                                          <p:spTgt spid="36"/>
                                        </p:tgtEl>
                                        <p:attrNameLst>
                                          <p:attrName>style.visibility</p:attrName>
                                        </p:attrNameLst>
                                      </p:cBhvr>
                                      <p:to>
                                        <p:strVal val="visible"/>
                                      </p:to>
                                    </p:set>
                                    <p:animEffect transition="in" filter="randombar(horizontal)">
                                      <p:cBhvr>
                                        <p:cTn id="62" dur="500"/>
                                        <p:tgtEl>
                                          <p:spTgt spid="36"/>
                                        </p:tgtEl>
                                      </p:cBhvr>
                                    </p:animEffect>
                                  </p:childTnLst>
                                </p:cTn>
                              </p:par>
                            </p:childTnLst>
                          </p:cTn>
                        </p:par>
                      </p:childTnLst>
                    </p:cTn>
                  </p:par>
                  <p:par>
                    <p:cTn id="63" fill="hold">
                      <p:stCondLst>
                        <p:cond delay="indefinite"/>
                      </p:stCondLst>
                      <p:childTnLst>
                        <p:par>
                          <p:cTn id="64" fill="hold">
                            <p:stCondLst>
                              <p:cond delay="0"/>
                            </p:stCondLst>
                            <p:childTnLst>
                              <p:par>
                                <p:cTn id="65" presetID="14" presetClass="entr" presetSubtype="10"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animEffect transition="in" filter="randombar(horizontal)">
                                      <p:cBhvr>
                                        <p:cTn id="67" dur="500"/>
                                        <p:tgtEl>
                                          <p:spTgt spid="37"/>
                                        </p:tgtEl>
                                      </p:cBhvr>
                                    </p:animEffect>
                                  </p:childTnLst>
                                </p:cTn>
                              </p:par>
                            </p:childTnLst>
                          </p:cTn>
                        </p:par>
                      </p:childTnLst>
                    </p:cTn>
                  </p:par>
                  <p:par>
                    <p:cTn id="68" fill="hold">
                      <p:stCondLst>
                        <p:cond delay="indefinite"/>
                      </p:stCondLst>
                      <p:childTnLst>
                        <p:par>
                          <p:cTn id="69" fill="hold">
                            <p:stCondLst>
                              <p:cond delay="0"/>
                            </p:stCondLst>
                            <p:childTnLst>
                              <p:par>
                                <p:cTn id="70" presetID="14" presetClass="entr" presetSubtype="10" fill="hold" grpId="0" nodeType="clickEffect">
                                  <p:stCondLst>
                                    <p:cond delay="0"/>
                                  </p:stCondLst>
                                  <p:childTnLst>
                                    <p:set>
                                      <p:cBhvr>
                                        <p:cTn id="71" dur="1" fill="hold">
                                          <p:stCondLst>
                                            <p:cond delay="0"/>
                                          </p:stCondLst>
                                        </p:cTn>
                                        <p:tgtEl>
                                          <p:spTgt spid="38"/>
                                        </p:tgtEl>
                                        <p:attrNameLst>
                                          <p:attrName>style.visibility</p:attrName>
                                        </p:attrNameLst>
                                      </p:cBhvr>
                                      <p:to>
                                        <p:strVal val="visible"/>
                                      </p:to>
                                    </p:set>
                                    <p:animEffect transition="in" filter="randombar(horizontal)">
                                      <p:cBhvr>
                                        <p:cTn id="72" dur="500"/>
                                        <p:tgtEl>
                                          <p:spTgt spid="38"/>
                                        </p:tgtEl>
                                      </p:cBhvr>
                                    </p:animEffect>
                                  </p:childTnLst>
                                </p:cTn>
                              </p:par>
                            </p:childTnLst>
                          </p:cTn>
                        </p:par>
                      </p:childTnLst>
                    </p:cTn>
                  </p:par>
                  <p:par>
                    <p:cTn id="73" fill="hold">
                      <p:stCondLst>
                        <p:cond delay="indefinite"/>
                      </p:stCondLst>
                      <p:childTnLst>
                        <p:par>
                          <p:cTn id="74" fill="hold">
                            <p:stCondLst>
                              <p:cond delay="0"/>
                            </p:stCondLst>
                            <p:childTnLst>
                              <p:par>
                                <p:cTn id="75" presetID="14" presetClass="entr" presetSubtype="10" fill="hold" nodeType="clickEffect">
                                  <p:stCondLst>
                                    <p:cond delay="0"/>
                                  </p:stCondLst>
                                  <p:childTnLst>
                                    <p:set>
                                      <p:cBhvr>
                                        <p:cTn id="76"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77" dur="500"/>
                                        <p:tgtEl>
                                          <p:spTgt spid="25">
                                            <p:txEl>
                                              <p:pRg st="1" end="1"/>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4" presetClass="entr" presetSubtype="10" fill="hold" grpId="0" nodeType="clickEffect">
                                  <p:stCondLst>
                                    <p:cond delay="0"/>
                                  </p:stCondLst>
                                  <p:childTnLst>
                                    <p:set>
                                      <p:cBhvr>
                                        <p:cTn id="81" dur="1" fill="hold">
                                          <p:stCondLst>
                                            <p:cond delay="0"/>
                                          </p:stCondLst>
                                        </p:cTn>
                                        <p:tgtEl>
                                          <p:spTgt spid="39"/>
                                        </p:tgtEl>
                                        <p:attrNameLst>
                                          <p:attrName>style.visibility</p:attrName>
                                        </p:attrNameLst>
                                      </p:cBhvr>
                                      <p:to>
                                        <p:strVal val="visible"/>
                                      </p:to>
                                    </p:set>
                                    <p:animEffect transition="in" filter="randombar(horizontal)">
                                      <p:cBhvr>
                                        <p:cTn id="82" dur="500"/>
                                        <p:tgtEl>
                                          <p:spTgt spid="39"/>
                                        </p:tgtEl>
                                      </p:cBhvr>
                                    </p:animEffect>
                                  </p:childTnLst>
                                </p:cTn>
                              </p:par>
                            </p:childTnLst>
                          </p:cTn>
                        </p:par>
                      </p:childTnLst>
                    </p:cTn>
                  </p:par>
                  <p:par>
                    <p:cTn id="83" fill="hold">
                      <p:stCondLst>
                        <p:cond delay="indefinite"/>
                      </p:stCondLst>
                      <p:childTnLst>
                        <p:par>
                          <p:cTn id="84" fill="hold">
                            <p:stCondLst>
                              <p:cond delay="0"/>
                            </p:stCondLst>
                            <p:childTnLst>
                              <p:par>
                                <p:cTn id="85" presetID="14" presetClass="entr" presetSubtype="10" fill="hold" grpId="0" nodeType="clickEffect">
                                  <p:stCondLst>
                                    <p:cond delay="0"/>
                                  </p:stCondLst>
                                  <p:childTnLst>
                                    <p:set>
                                      <p:cBhvr>
                                        <p:cTn id="86" dur="1" fill="hold">
                                          <p:stCondLst>
                                            <p:cond delay="0"/>
                                          </p:stCondLst>
                                        </p:cTn>
                                        <p:tgtEl>
                                          <p:spTgt spid="40"/>
                                        </p:tgtEl>
                                        <p:attrNameLst>
                                          <p:attrName>style.visibility</p:attrName>
                                        </p:attrNameLst>
                                      </p:cBhvr>
                                      <p:to>
                                        <p:strVal val="visible"/>
                                      </p:to>
                                    </p:set>
                                    <p:animEffect transition="in" filter="randombar(horizontal)">
                                      <p:cBhvr>
                                        <p:cTn id="87" dur="500"/>
                                        <p:tgtEl>
                                          <p:spTgt spid="40"/>
                                        </p:tgtEl>
                                      </p:cBhvr>
                                    </p:animEffect>
                                  </p:childTnLst>
                                </p:cTn>
                              </p:par>
                            </p:childTnLst>
                          </p:cTn>
                        </p:par>
                      </p:childTnLst>
                    </p:cTn>
                  </p:par>
                  <p:par>
                    <p:cTn id="88" fill="hold">
                      <p:stCondLst>
                        <p:cond delay="indefinite"/>
                      </p:stCondLst>
                      <p:childTnLst>
                        <p:par>
                          <p:cTn id="89" fill="hold">
                            <p:stCondLst>
                              <p:cond delay="0"/>
                            </p:stCondLst>
                            <p:childTnLst>
                              <p:par>
                                <p:cTn id="90" presetID="14" presetClass="entr" presetSubtype="10" fill="hold" grpId="0" nodeType="clickEffect">
                                  <p:stCondLst>
                                    <p:cond delay="0"/>
                                  </p:stCondLst>
                                  <p:childTnLst>
                                    <p:set>
                                      <p:cBhvr>
                                        <p:cTn id="91" dur="1" fill="hold">
                                          <p:stCondLst>
                                            <p:cond delay="0"/>
                                          </p:stCondLst>
                                        </p:cTn>
                                        <p:tgtEl>
                                          <p:spTgt spid="41"/>
                                        </p:tgtEl>
                                        <p:attrNameLst>
                                          <p:attrName>style.visibility</p:attrName>
                                        </p:attrNameLst>
                                      </p:cBhvr>
                                      <p:to>
                                        <p:strVal val="visible"/>
                                      </p:to>
                                    </p:set>
                                    <p:animEffect transition="in" filter="randombar(horizontal)">
                                      <p:cBhvr>
                                        <p:cTn id="92" dur="500"/>
                                        <p:tgtEl>
                                          <p:spTgt spid="41"/>
                                        </p:tgtEl>
                                      </p:cBhvr>
                                    </p:animEffect>
                                  </p:childTnLst>
                                </p:cTn>
                              </p:par>
                            </p:childTnLst>
                          </p:cTn>
                        </p:par>
                      </p:childTnLst>
                    </p:cTn>
                  </p:par>
                  <p:par>
                    <p:cTn id="93" fill="hold">
                      <p:stCondLst>
                        <p:cond delay="indefinite"/>
                      </p:stCondLst>
                      <p:childTnLst>
                        <p:par>
                          <p:cTn id="94" fill="hold">
                            <p:stCondLst>
                              <p:cond delay="0"/>
                            </p:stCondLst>
                            <p:childTnLst>
                              <p:par>
                                <p:cTn id="95" presetID="14" presetClass="entr" presetSubtype="10" fill="hold" grpId="0" nodeType="clickEffect">
                                  <p:stCondLst>
                                    <p:cond delay="0"/>
                                  </p:stCondLst>
                                  <p:childTnLst>
                                    <p:set>
                                      <p:cBhvr>
                                        <p:cTn id="96" dur="1" fill="hold">
                                          <p:stCondLst>
                                            <p:cond delay="0"/>
                                          </p:stCondLst>
                                        </p:cTn>
                                        <p:tgtEl>
                                          <p:spTgt spid="42"/>
                                        </p:tgtEl>
                                        <p:attrNameLst>
                                          <p:attrName>style.visibility</p:attrName>
                                        </p:attrNameLst>
                                      </p:cBhvr>
                                      <p:to>
                                        <p:strVal val="visible"/>
                                      </p:to>
                                    </p:set>
                                    <p:animEffect transition="in" filter="randombar(horizontal)">
                                      <p:cBhvr>
                                        <p:cTn id="9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 grpId="0" animBg="1"/>
      <p:bldP spid="27" grpId="0" animBg="1"/>
      <p:bldP spid="32" grpId="0" animBg="1"/>
      <p:bldP spid="34" grpId="0" animBg="1"/>
      <p:bldP spid="35" grpId="0" animBg="1"/>
      <p:bldP spid="36" grpId="0" animBg="1"/>
      <p:bldP spid="37" grpId="0" animBg="1"/>
      <p:bldP spid="38" grpId="0" animBg="1"/>
      <p:bldP spid="39" grpId="0" animBg="1"/>
      <p:bldP spid="40" grpId="0" animBg="1"/>
      <p:bldP spid="41" grpId="0" animBg="1"/>
      <p:bldP spid="4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ĐA DẠNG SINH VẬT VIỆT NAM</a:t>
            </a:r>
            <a:endParaRPr lang="en-US" sz="2400" b="1" dirty="0">
              <a:solidFill>
                <a:srgbClr val="0D30DD"/>
              </a:solidFill>
              <a:latin typeface="Cambria" pitchFamily="18" charset="0"/>
            </a:endParaRPr>
          </a:p>
        </p:txBody>
      </p:sp>
      <p:sp>
        <p:nvSpPr>
          <p:cNvPr id="20" name="TextBox 19"/>
          <p:cNvSpPr txBox="1"/>
          <p:nvPr/>
        </p:nvSpPr>
        <p:spPr>
          <a:xfrm>
            <a:off x="954112" y="6248400"/>
            <a:ext cx="3160688" cy="369332"/>
          </a:xfrm>
          <a:prstGeom prst="rect">
            <a:avLst/>
          </a:prstGeom>
          <a:noFill/>
        </p:spPr>
        <p:txBody>
          <a:bodyPr wrap="square" rtlCol="0">
            <a:spAutoFit/>
          </a:bodyPr>
          <a:lstStyle/>
          <a:p>
            <a:r>
              <a:rPr lang="en-US" dirty="0" err="1" smtClean="0">
                <a:latin typeface="Cambria" pitchFamily="18" charset="0"/>
                <a:ea typeface="Cambria" pitchFamily="18" charset="0"/>
              </a:rPr>
              <a:t>Khu</a:t>
            </a:r>
            <a:r>
              <a:rPr lang="en-US" dirty="0" smtClean="0">
                <a:latin typeface="Cambria" pitchFamily="18" charset="0"/>
                <a:ea typeface="Cambria" pitchFamily="18" charset="0"/>
              </a:rPr>
              <a:t> </a:t>
            </a:r>
            <a:r>
              <a:rPr lang="en-US" dirty="0" err="1" smtClean="0">
                <a:latin typeface="Cambria" pitchFamily="18" charset="0"/>
                <a:ea typeface="Cambria" pitchFamily="18" charset="0"/>
              </a:rPr>
              <a:t>dự</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trữ</a:t>
            </a:r>
            <a:r>
              <a:rPr lang="en-US" dirty="0" smtClean="0">
                <a:latin typeface="Cambria" pitchFamily="18" charset="0"/>
                <a:ea typeface="Cambria" pitchFamily="18" charset="0"/>
              </a:rPr>
              <a:t> </a:t>
            </a:r>
            <a:r>
              <a:rPr lang="en-US" dirty="0" err="1" smtClean="0">
                <a:latin typeface="Cambria" pitchFamily="18" charset="0"/>
                <a:ea typeface="Cambria" pitchFamily="18" charset="0"/>
              </a:rPr>
              <a:t>sinh</a:t>
            </a:r>
            <a:r>
              <a:rPr lang="en-US" dirty="0" smtClean="0">
                <a:latin typeface="Cambria" pitchFamily="18" charset="0"/>
                <a:ea typeface="Cambria" pitchFamily="18" charset="0"/>
              </a:rPr>
              <a:t> </a:t>
            </a:r>
            <a:r>
              <a:rPr lang="en-US" dirty="0" err="1" smtClean="0">
                <a:latin typeface="Cambria" pitchFamily="18" charset="0"/>
                <a:ea typeface="Cambria" pitchFamily="18" charset="0"/>
              </a:rPr>
              <a:t>quyển</a:t>
            </a:r>
            <a:r>
              <a:rPr lang="en-US" dirty="0" smtClean="0">
                <a:latin typeface="Cambria" pitchFamily="18" charset="0"/>
                <a:ea typeface="Cambria" pitchFamily="18" charset="0"/>
              </a:rPr>
              <a:t> </a:t>
            </a:r>
            <a:r>
              <a:rPr lang="en-US" dirty="0" err="1" smtClean="0">
                <a:latin typeface="Cambria" pitchFamily="18" charset="0"/>
                <a:ea typeface="Cambria" pitchFamily="18" charset="0"/>
              </a:rPr>
              <a:t>Cát</a:t>
            </a:r>
            <a:r>
              <a:rPr lang="en-US" dirty="0" smtClean="0">
                <a:latin typeface="Cambria" pitchFamily="18" charset="0"/>
                <a:ea typeface="Cambria" pitchFamily="18" charset="0"/>
              </a:rPr>
              <a:t> </a:t>
            </a:r>
            <a:r>
              <a:rPr lang="en-US" dirty="0" err="1" smtClean="0">
                <a:latin typeface="Cambria" pitchFamily="18" charset="0"/>
                <a:ea typeface="Cambria" pitchFamily="18" charset="0"/>
              </a:rPr>
              <a:t>Bà</a:t>
            </a:r>
            <a:endParaRPr lang="en-US" dirty="0">
              <a:latin typeface="Cambria" pitchFamily="18" charset="0"/>
              <a:ea typeface="Cambria" pitchFamily="18" charset="0"/>
            </a:endParaRPr>
          </a:p>
        </p:txBody>
      </p:sp>
      <p:sp>
        <p:nvSpPr>
          <p:cNvPr id="22" name="TextBox 21"/>
          <p:cNvSpPr txBox="1"/>
          <p:nvPr/>
        </p:nvSpPr>
        <p:spPr>
          <a:xfrm>
            <a:off x="5058570" y="6260068"/>
            <a:ext cx="3171030" cy="369332"/>
          </a:xfrm>
          <a:prstGeom prst="rect">
            <a:avLst/>
          </a:prstGeom>
          <a:noFill/>
        </p:spPr>
        <p:txBody>
          <a:bodyPr wrap="square" rtlCol="0">
            <a:spAutoFit/>
          </a:bodyPr>
          <a:lstStyle/>
          <a:p>
            <a:r>
              <a:rPr lang="en-US" dirty="0" err="1" smtClean="0">
                <a:latin typeface="Cambria" pitchFamily="18" charset="0"/>
                <a:ea typeface="Cambria" pitchFamily="18" charset="0"/>
              </a:rPr>
              <a:t>Khu</a:t>
            </a:r>
            <a:r>
              <a:rPr lang="en-US" dirty="0" smtClean="0">
                <a:latin typeface="Cambria" pitchFamily="18" charset="0"/>
                <a:ea typeface="Cambria" pitchFamily="18" charset="0"/>
              </a:rPr>
              <a:t> </a:t>
            </a:r>
            <a:r>
              <a:rPr lang="en-US" dirty="0" err="1" smtClean="0">
                <a:latin typeface="Cambria" pitchFamily="18" charset="0"/>
                <a:ea typeface="Cambria" pitchFamily="18" charset="0"/>
              </a:rPr>
              <a:t>dự</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trữ</a:t>
            </a:r>
            <a:r>
              <a:rPr lang="en-US" dirty="0" smtClean="0">
                <a:latin typeface="Cambria" pitchFamily="18" charset="0"/>
                <a:ea typeface="Cambria" pitchFamily="18" charset="0"/>
              </a:rPr>
              <a:t> </a:t>
            </a:r>
            <a:r>
              <a:rPr lang="en-US" dirty="0" err="1" smtClean="0">
                <a:latin typeface="Cambria" pitchFamily="18" charset="0"/>
                <a:ea typeface="Cambria" pitchFamily="18" charset="0"/>
              </a:rPr>
              <a:t>sinh</a:t>
            </a:r>
            <a:r>
              <a:rPr lang="en-US" dirty="0" smtClean="0">
                <a:latin typeface="Cambria" pitchFamily="18" charset="0"/>
                <a:ea typeface="Cambria" pitchFamily="18" charset="0"/>
              </a:rPr>
              <a:t> </a:t>
            </a:r>
            <a:r>
              <a:rPr lang="en-US" dirty="0" err="1" smtClean="0">
                <a:latin typeface="Cambria" pitchFamily="18" charset="0"/>
                <a:ea typeface="Cambria" pitchFamily="18" charset="0"/>
              </a:rPr>
              <a:t>quyển</a:t>
            </a:r>
            <a:r>
              <a:rPr lang="en-US" dirty="0" smtClean="0">
                <a:latin typeface="Cambria" pitchFamily="18" charset="0"/>
                <a:ea typeface="Cambria" pitchFamily="18" charset="0"/>
              </a:rPr>
              <a:t> </a:t>
            </a:r>
            <a:r>
              <a:rPr lang="en-US" dirty="0" err="1" smtClean="0">
                <a:latin typeface="Cambria" pitchFamily="18" charset="0"/>
                <a:ea typeface="Cambria" pitchFamily="18" charset="0"/>
              </a:rPr>
              <a:t>Cà</a:t>
            </a:r>
            <a:r>
              <a:rPr lang="en-US" dirty="0" smtClean="0">
                <a:latin typeface="Cambria" pitchFamily="18" charset="0"/>
                <a:ea typeface="Cambria" pitchFamily="18" charset="0"/>
              </a:rPr>
              <a:t> Mau</a:t>
            </a:r>
            <a:endParaRPr lang="en-US" dirty="0">
              <a:latin typeface="Cambria" pitchFamily="18" charset="0"/>
              <a:ea typeface="Cambria" pitchFamily="18" charset="0"/>
            </a:endParaRPr>
          </a:p>
        </p:txBody>
      </p:sp>
      <p:sp>
        <p:nvSpPr>
          <p:cNvPr id="23" name="TextBox 22"/>
          <p:cNvSpPr txBox="1"/>
          <p:nvPr/>
        </p:nvSpPr>
        <p:spPr>
          <a:xfrm>
            <a:off x="990600" y="3595074"/>
            <a:ext cx="3088515"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Vườn</a:t>
            </a:r>
            <a:r>
              <a:rPr lang="en-US" dirty="0" smtClean="0">
                <a:latin typeface="Cambria" pitchFamily="18" charset="0"/>
                <a:ea typeface="Cambria" pitchFamily="18" charset="0"/>
              </a:rPr>
              <a:t> </a:t>
            </a:r>
            <a:r>
              <a:rPr lang="en-US" dirty="0" err="1" smtClean="0">
                <a:latin typeface="Cambria" pitchFamily="18" charset="0"/>
                <a:ea typeface="Cambria" pitchFamily="18" charset="0"/>
              </a:rPr>
              <a:t>quốc</a:t>
            </a:r>
            <a:r>
              <a:rPr lang="en-US" dirty="0" smtClean="0">
                <a:latin typeface="Cambria" pitchFamily="18" charset="0"/>
                <a:ea typeface="Cambria" pitchFamily="18" charset="0"/>
              </a:rPr>
              <a:t> </a:t>
            </a:r>
            <a:r>
              <a:rPr lang="en-US" dirty="0" err="1" smtClean="0">
                <a:latin typeface="Cambria" pitchFamily="18" charset="0"/>
                <a:ea typeface="Cambria" pitchFamily="18" charset="0"/>
              </a:rPr>
              <a:t>gia</a:t>
            </a:r>
            <a:r>
              <a:rPr lang="en-US" dirty="0" smtClean="0">
                <a:latin typeface="Cambria" pitchFamily="18" charset="0"/>
                <a:ea typeface="Cambria" pitchFamily="18" charset="0"/>
              </a:rPr>
              <a:t> Ba </a:t>
            </a:r>
            <a:r>
              <a:rPr lang="en-US" dirty="0" err="1" smtClean="0">
                <a:latin typeface="Cambria" pitchFamily="18" charset="0"/>
                <a:ea typeface="Cambria" pitchFamily="18" charset="0"/>
              </a:rPr>
              <a:t>Bể</a:t>
            </a:r>
            <a:endParaRPr lang="en-US" dirty="0">
              <a:latin typeface="Cambria" pitchFamily="18" charset="0"/>
              <a:ea typeface="Cambria" pitchFamily="18" charset="0"/>
            </a:endParaRPr>
          </a:p>
        </p:txBody>
      </p:sp>
      <p:sp>
        <p:nvSpPr>
          <p:cNvPr id="24" name="TextBox 23"/>
          <p:cNvSpPr txBox="1"/>
          <p:nvPr/>
        </p:nvSpPr>
        <p:spPr>
          <a:xfrm>
            <a:off x="5410200" y="3581400"/>
            <a:ext cx="2502994" cy="369332"/>
          </a:xfrm>
          <a:prstGeom prst="rect">
            <a:avLst/>
          </a:prstGeom>
          <a:noFill/>
        </p:spPr>
        <p:txBody>
          <a:bodyPr wrap="square" rtlCol="0">
            <a:spAutoFit/>
          </a:bodyPr>
          <a:lstStyle/>
          <a:p>
            <a:r>
              <a:rPr lang="en-US" dirty="0" err="1" smtClean="0">
                <a:latin typeface="Cambria" pitchFamily="18" charset="0"/>
                <a:ea typeface="Cambria" pitchFamily="18" charset="0"/>
              </a:rPr>
              <a:t>Vườn</a:t>
            </a:r>
            <a:r>
              <a:rPr lang="en-US" dirty="0" smtClean="0">
                <a:latin typeface="Cambria" pitchFamily="18" charset="0"/>
                <a:ea typeface="Cambria" pitchFamily="18" charset="0"/>
              </a:rPr>
              <a:t> </a:t>
            </a:r>
            <a:r>
              <a:rPr lang="en-US" dirty="0" err="1" smtClean="0">
                <a:latin typeface="Cambria" pitchFamily="18" charset="0"/>
                <a:ea typeface="Cambria" pitchFamily="18" charset="0"/>
              </a:rPr>
              <a:t>quốc</a:t>
            </a:r>
            <a:r>
              <a:rPr lang="en-US" dirty="0" smtClean="0">
                <a:latin typeface="Cambria" pitchFamily="18" charset="0"/>
                <a:ea typeface="Cambria" pitchFamily="18" charset="0"/>
              </a:rPr>
              <a:t> </a:t>
            </a:r>
            <a:r>
              <a:rPr lang="en-US" dirty="0" err="1" smtClean="0">
                <a:latin typeface="Cambria" pitchFamily="18" charset="0"/>
                <a:ea typeface="Cambria" pitchFamily="18" charset="0"/>
              </a:rPr>
              <a:t>gia</a:t>
            </a:r>
            <a:r>
              <a:rPr lang="en-US" dirty="0" smtClean="0">
                <a:latin typeface="Cambria" pitchFamily="18" charset="0"/>
                <a:ea typeface="Cambria" pitchFamily="18" charset="0"/>
              </a:rPr>
              <a:t> </a:t>
            </a:r>
            <a:r>
              <a:rPr lang="en-US" dirty="0" err="1" smtClean="0">
                <a:latin typeface="Cambria" pitchFamily="18" charset="0"/>
                <a:ea typeface="Cambria" pitchFamily="18" charset="0"/>
              </a:rPr>
              <a:t>Yok</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Đôn</a:t>
            </a:r>
            <a:endParaRPr lang="en-US" dirty="0">
              <a:latin typeface="Cambria" pitchFamily="18" charset="0"/>
              <a:ea typeface="Cambria" pitchFamily="18" charset="0"/>
            </a:endParaRPr>
          </a:p>
        </p:txBody>
      </p:sp>
      <p:pic>
        <p:nvPicPr>
          <p:cNvPr id="717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 y="1410822"/>
            <a:ext cx="3810000" cy="21565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4400" y="1410822"/>
            <a:ext cx="3810000" cy="21565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0576" y="4114800"/>
            <a:ext cx="3769023" cy="2133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5"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24400" y="4114800"/>
            <a:ext cx="3810000" cy="2133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280452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25940"/>
            <a:ext cx="3657601" cy="1569660"/>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ảnh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kiến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thức</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đã</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học</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giải</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thích</a:t>
            </a:r>
            <a:r>
              <a:rPr lang="en-US" sz="2400" i="1" dirty="0" smtClean="0">
                <a:solidFill>
                  <a:srgbClr val="FF0000"/>
                </a:solidFill>
                <a:latin typeface="Cambria" panose="02040503050406030204" pitchFamily="18" charset="0"/>
                <a:ea typeface="Cambria" panose="02040503050406030204" pitchFamily="18" charset="0"/>
              </a:rPr>
              <a:t> v</a:t>
            </a:r>
            <a:r>
              <a:rPr lang="vi-VN" sz="2400" i="1" dirty="0" smtClean="0">
                <a:solidFill>
                  <a:srgbClr val="FF0000"/>
                </a:solidFill>
                <a:latin typeface="Cambria" panose="02040503050406030204" pitchFamily="18" charset="0"/>
                <a:ea typeface="Cambria" panose="02040503050406030204" pitchFamily="18" charset="0"/>
              </a:rPr>
              <a:t>ì </a:t>
            </a:r>
            <a:r>
              <a:rPr lang="vi-VN" sz="2400" i="1" dirty="0">
                <a:solidFill>
                  <a:srgbClr val="FF0000"/>
                </a:solidFill>
                <a:latin typeface="Cambria" panose="02040503050406030204" pitchFamily="18" charset="0"/>
                <a:ea typeface="Cambria" panose="02040503050406030204" pitchFamily="18" charset="0"/>
              </a:rPr>
              <a:t>sao sinh vật nước ta lại đa dạng và phong phú?</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ĐA DẠNG SINH VẬT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39449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23998" y="3417600"/>
            <a:ext cx="3657601" cy="2754600"/>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400" dirty="0">
                <a:latin typeface="Cambria" pitchFamily="18" charset="0"/>
                <a:ea typeface="Cambria" pitchFamily="18" charset="0"/>
                <a:cs typeface="Times New Roman"/>
              </a:rPr>
              <a:t>- Vị trí địa lí nằm trên đường di cư, di lưu của nhiều loài động vật.</a:t>
            </a:r>
          </a:p>
          <a:p>
            <a:pPr algn="just">
              <a:spcBef>
                <a:spcPts val="600"/>
              </a:spcBef>
              <a:spcAft>
                <a:spcPts val="0"/>
              </a:spcAft>
            </a:pPr>
            <a:r>
              <a:rPr lang="vi-VN" sz="2400" dirty="0">
                <a:latin typeface="Cambria" pitchFamily="18" charset="0"/>
                <a:ea typeface="Cambria" pitchFamily="18" charset="0"/>
                <a:cs typeface="Times New Roman"/>
              </a:rPr>
              <a:t>- Môi trường sống thuận lợi: ánh sáng dồi dào, nhiệt độ cao, đủ nước, tầng đất sâu dày, vụn bỡ,…</a:t>
            </a:r>
          </a:p>
        </p:txBody>
      </p:sp>
      <p:pic>
        <p:nvPicPr>
          <p:cNvPr id="6146"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04147" y="4056476"/>
            <a:ext cx="3451925" cy="22035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11075" y="1325940"/>
            <a:ext cx="3451925" cy="217926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943600" y="3505200"/>
            <a:ext cx="22860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Ánh</a:t>
            </a:r>
            <a:r>
              <a:rPr lang="en-US" dirty="0" smtClean="0">
                <a:latin typeface="Cambria" pitchFamily="18" charset="0"/>
                <a:ea typeface="Cambria" pitchFamily="18" charset="0"/>
              </a:rPr>
              <a:t> </a:t>
            </a:r>
            <a:r>
              <a:rPr lang="en-US" dirty="0" err="1" smtClean="0">
                <a:latin typeface="Cambria" pitchFamily="18" charset="0"/>
                <a:ea typeface="Cambria" pitchFamily="18" charset="0"/>
              </a:rPr>
              <a:t>sáng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dồi</a:t>
            </a:r>
            <a:r>
              <a:rPr lang="en-US" dirty="0" smtClean="0">
                <a:latin typeface="Cambria" pitchFamily="18" charset="0"/>
                <a:ea typeface="Cambria" pitchFamily="18" charset="0"/>
              </a:rPr>
              <a:t> </a:t>
            </a:r>
            <a:r>
              <a:rPr lang="en-US" dirty="0" err="1" smtClean="0">
                <a:latin typeface="Cambria" pitchFamily="18" charset="0"/>
                <a:ea typeface="Cambria" pitchFamily="18" charset="0"/>
              </a:rPr>
              <a:t>dào</a:t>
            </a:r>
            <a:endParaRPr lang="en-US" dirty="0">
              <a:latin typeface="Cambria" pitchFamily="18" charset="0"/>
              <a:ea typeface="Cambria" pitchFamily="18" charset="0"/>
            </a:endParaRPr>
          </a:p>
        </p:txBody>
      </p:sp>
      <p:sp>
        <p:nvSpPr>
          <p:cNvPr id="27" name="TextBox 26"/>
          <p:cNvSpPr txBox="1"/>
          <p:nvPr/>
        </p:nvSpPr>
        <p:spPr>
          <a:xfrm>
            <a:off x="6324600" y="6260068"/>
            <a:ext cx="2286000" cy="369332"/>
          </a:xfrm>
          <a:prstGeom prst="rect">
            <a:avLst/>
          </a:prstGeom>
          <a:noFill/>
        </p:spPr>
        <p:txBody>
          <a:bodyPr wrap="square" rtlCol="0">
            <a:spAutoFit/>
          </a:bodyPr>
          <a:lstStyle/>
          <a:p>
            <a:r>
              <a:rPr lang="en-US" dirty="0" err="1" smtClean="0">
                <a:latin typeface="Cambria" pitchFamily="18" charset="0"/>
                <a:ea typeface="Cambria" pitchFamily="18" charset="0"/>
              </a:rPr>
              <a:t>Sông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Mê</a:t>
            </a:r>
            <a:r>
              <a:rPr lang="en-US" dirty="0" smtClean="0">
                <a:latin typeface="Cambria" pitchFamily="18" charset="0"/>
                <a:ea typeface="Cambria" pitchFamily="18" charset="0"/>
              </a:rPr>
              <a:t> </a:t>
            </a:r>
            <a:r>
              <a:rPr lang="en-US" dirty="0" err="1" smtClean="0">
                <a:latin typeface="Cambria" pitchFamily="18" charset="0"/>
                <a:ea typeface="Cambria" pitchFamily="18" charset="0"/>
              </a:rPr>
              <a:t>Công</a:t>
            </a:r>
            <a:endParaRPr lang="en-US" dirty="0">
              <a:latin typeface="Cambria" pitchFamily="18" charset="0"/>
              <a:ea typeface="Cambria" pitchFamily="18" charset="0"/>
            </a:endParaRPr>
          </a:p>
        </p:txBody>
      </p:sp>
    </p:spTree>
    <p:extLst>
      <p:ext uri="{BB962C8B-B14F-4D97-AF65-F5344CB8AC3E}">
        <p14:creationId xmlns:p14="http://schemas.microsoft.com/office/powerpoint/2010/main" val="34836587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6147"/>
                                        </p:tgtEl>
                                        <p:attrNameLst>
                                          <p:attrName>style.visibility</p:attrName>
                                        </p:attrNameLst>
                                      </p:cBhvr>
                                      <p:to>
                                        <p:strVal val="visible"/>
                                      </p:to>
                                    </p:set>
                                    <p:animEffect transition="in" filter="randombar(horizontal)">
                                      <p:cBhvr>
                                        <p:cTn id="15" dur="500"/>
                                        <p:tgtEl>
                                          <p:spTgt spid="614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par>
                                <p:cTn id="19" presetID="14" presetClass="entr" presetSubtype="10" fill="hold" nodeType="withEffect">
                                  <p:stCondLst>
                                    <p:cond delay="0"/>
                                  </p:stCondLst>
                                  <p:childTnLst>
                                    <p:set>
                                      <p:cBhvr>
                                        <p:cTn id="20" dur="1" fill="hold">
                                          <p:stCondLst>
                                            <p:cond delay="0"/>
                                          </p:stCondLst>
                                        </p:cTn>
                                        <p:tgtEl>
                                          <p:spTgt spid="6146"/>
                                        </p:tgtEl>
                                        <p:attrNameLst>
                                          <p:attrName>style.visibility</p:attrName>
                                        </p:attrNameLst>
                                      </p:cBhvr>
                                      <p:to>
                                        <p:strVal val="visible"/>
                                      </p:to>
                                    </p:set>
                                    <p:animEffect transition="in" filter="randombar(horizontal)">
                                      <p:cBhvr>
                                        <p:cTn id="21" dur="500"/>
                                        <p:tgtEl>
                                          <p:spTgt spid="614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randombar(horizontal)">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1000"/>
                                        <p:tgtEl>
                                          <p:spTgt spid="25"/>
                                        </p:tgtEl>
                                      </p:cBhvr>
                                    </p:animEffect>
                                    <p:anim calcmode="lin" valueType="num">
                                      <p:cBhvr>
                                        <p:cTn id="35" dur="1000" fill="hold"/>
                                        <p:tgtEl>
                                          <p:spTgt spid="25"/>
                                        </p:tgtEl>
                                        <p:attrNameLst>
                                          <p:attrName>ppt_x</p:attrName>
                                        </p:attrNameLst>
                                      </p:cBhvr>
                                      <p:tavLst>
                                        <p:tav tm="0">
                                          <p:val>
                                            <p:strVal val="#ppt_x"/>
                                          </p:val>
                                        </p:tav>
                                        <p:tav tm="100000">
                                          <p:val>
                                            <p:strVal val="#ppt_x"/>
                                          </p:val>
                                        </p:tav>
                                      </p:tavLst>
                                    </p:anim>
                                    <p:anim calcmode="lin" valueType="num">
                                      <p:cBhvr>
                                        <p:cTn id="3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41" dur="500"/>
                                        <p:tgtEl>
                                          <p:spTgt spid="25">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46"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 grpId="0"/>
      <p:bldP spid="2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27384" y="246185"/>
            <a:ext cx="7360363" cy="59201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000" b="1" dirty="0" smtClean="0">
                <a:solidFill>
                  <a:srgbClr val="0D30DD"/>
                </a:solidFill>
                <a:latin typeface="Times New Roman" panose="02020603050405020304" pitchFamily="18" charset="0"/>
                <a:cs typeface="Times New Roman" panose="02020603050405020304" pitchFamily="18" charset="0"/>
              </a:rPr>
              <a:t>VẤN ĐỀ </a:t>
            </a:r>
            <a:r>
              <a:rPr lang="vi-VN" sz="2000" b="1" dirty="0" smtClean="0">
                <a:solidFill>
                  <a:srgbClr val="0D30DD"/>
                </a:solidFill>
                <a:latin typeface="Times New Roman" panose="02020603050405020304" pitchFamily="18" charset="0"/>
                <a:cs typeface="Times New Roman" panose="02020603050405020304" pitchFamily="18" charset="0"/>
              </a:rPr>
              <a:t>BẢO </a:t>
            </a:r>
            <a:r>
              <a:rPr lang="vi-VN" sz="2000" b="1" dirty="0" smtClean="0">
                <a:solidFill>
                  <a:srgbClr val="0D30DD"/>
                </a:solidFill>
                <a:latin typeface="Times New Roman" panose="02020603050405020304" pitchFamily="18" charset="0"/>
                <a:cs typeface="Times New Roman" panose="02020603050405020304" pitchFamily="18" charset="0"/>
              </a:rPr>
              <a:t>TỒN ĐA DẠNG SINH HỌC Ở V</a:t>
            </a:r>
            <a:r>
              <a:rPr lang="en-US" sz="2000" b="1" dirty="0" smtClean="0">
                <a:solidFill>
                  <a:srgbClr val="0D30DD"/>
                </a:solidFill>
                <a:latin typeface="Times New Roman" panose="02020603050405020304" pitchFamily="18" charset="0"/>
                <a:cs typeface="Times New Roman" panose="02020603050405020304" pitchFamily="18" charset="0"/>
              </a:rPr>
              <a:t>IỆT NAM</a:t>
            </a:r>
            <a:endParaRPr lang="en-US" sz="2000" b="1" dirty="0">
              <a:solidFill>
                <a:srgbClr val="0D30DD"/>
              </a:solidFill>
              <a:latin typeface="Times New Roman" panose="02020603050405020304" pitchFamily="18" charset="0"/>
              <a:cs typeface="Times New Roman" panose="02020603050405020304" pitchFamily="18" charset="0"/>
            </a:endParaRPr>
          </a:p>
        </p:txBody>
      </p:sp>
      <p:sp>
        <p:nvSpPr>
          <p:cNvPr id="22" name="Rectangle 21"/>
          <p:cNvSpPr/>
          <p:nvPr/>
        </p:nvSpPr>
        <p:spPr>
          <a:xfrm>
            <a:off x="304800" y="2180492"/>
            <a:ext cx="8403420" cy="584775"/>
          </a:xfrm>
          <a:prstGeom prst="rect">
            <a:avLst/>
          </a:prstGeom>
          <a:solidFill>
            <a:srgbClr val="00B050"/>
          </a:solidFill>
          <a:ln>
            <a:solidFill>
              <a:srgbClr val="00B050"/>
            </a:solidFill>
          </a:ln>
        </p:spPr>
        <p:txBody>
          <a:bodyPr wrap="square">
            <a:spAutoFit/>
          </a:bodyPr>
          <a:lstStyle/>
          <a:p>
            <a:pPr algn="just"/>
            <a:r>
              <a:rPr lang="en-US" sz="3200" b="1" dirty="0" err="1" smtClean="0">
                <a:latin typeface="Times New Roman" panose="02020603050405020304" pitchFamily="18" charset="0"/>
                <a:ea typeface="Cambria" panose="02040503050406030204" pitchFamily="18" charset="0"/>
                <a:cs typeface="Times New Roman" panose="02020603050405020304" pitchFamily="18" charset="0"/>
              </a:rPr>
              <a:t>Vai</a:t>
            </a:r>
            <a:r>
              <a:rPr lang="en-US" sz="3200" b="1"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latin typeface="Times New Roman" panose="02020603050405020304" pitchFamily="18" charset="0"/>
                <a:ea typeface="Cambria" panose="02040503050406030204" pitchFamily="18" charset="0"/>
                <a:cs typeface="Times New Roman" panose="02020603050405020304" pitchFamily="18" charset="0"/>
              </a:rPr>
              <a:t>trò</a:t>
            </a:r>
            <a:r>
              <a:rPr lang="en-US" sz="3200" b="1"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latin typeface="Times New Roman" panose="02020603050405020304" pitchFamily="18" charset="0"/>
                <a:ea typeface="Cambria" panose="02040503050406030204" pitchFamily="18" charset="0"/>
                <a:cs typeface="Times New Roman" panose="02020603050405020304" pitchFamily="18" charset="0"/>
              </a:rPr>
              <a:t>của</a:t>
            </a:r>
            <a:r>
              <a:rPr lang="en-US" sz="3200" b="1"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latin typeface="Times New Roman" panose="02020603050405020304" pitchFamily="18" charset="0"/>
                <a:ea typeface="Cambria" panose="02040503050406030204" pitchFamily="18" charset="0"/>
                <a:cs typeface="Times New Roman" panose="02020603050405020304" pitchFamily="18" charset="0"/>
              </a:rPr>
              <a:t>vấn</a:t>
            </a:r>
            <a:r>
              <a:rPr lang="en-US" sz="3200" b="1"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latin typeface="Times New Roman" panose="02020603050405020304" pitchFamily="18" charset="0"/>
                <a:ea typeface="Cambria" panose="02040503050406030204" pitchFamily="18" charset="0"/>
                <a:cs typeface="Times New Roman" panose="02020603050405020304" pitchFamily="18" charset="0"/>
              </a:rPr>
              <a:t>đề</a:t>
            </a:r>
            <a:r>
              <a:rPr lang="en-US" sz="3200" b="1"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latin typeface="Times New Roman" panose="02020603050405020304" pitchFamily="18" charset="0"/>
                <a:ea typeface="Cambria" panose="02040503050406030204" pitchFamily="18" charset="0"/>
                <a:cs typeface="Times New Roman" panose="02020603050405020304" pitchFamily="18" charset="0"/>
              </a:rPr>
              <a:t>bảo</a:t>
            </a:r>
            <a:r>
              <a:rPr lang="en-US" sz="3200" b="1"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latin typeface="Times New Roman" panose="02020603050405020304" pitchFamily="18" charset="0"/>
                <a:ea typeface="Cambria" panose="02040503050406030204" pitchFamily="18" charset="0"/>
                <a:cs typeface="Times New Roman" panose="02020603050405020304" pitchFamily="18" charset="0"/>
              </a:rPr>
              <a:t>tồn</a:t>
            </a:r>
            <a:r>
              <a:rPr lang="en-US" sz="3200" b="1"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latin typeface="Times New Roman" panose="02020603050405020304" pitchFamily="18" charset="0"/>
                <a:ea typeface="Cambria" panose="02040503050406030204" pitchFamily="18" charset="0"/>
                <a:cs typeface="Times New Roman" panose="02020603050405020304" pitchFamily="18" charset="0"/>
              </a:rPr>
              <a:t>đa</a:t>
            </a:r>
            <a:r>
              <a:rPr lang="en-US" sz="3200" b="1"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latin typeface="Times New Roman" panose="02020603050405020304" pitchFamily="18" charset="0"/>
                <a:ea typeface="Cambria" panose="02040503050406030204" pitchFamily="18" charset="0"/>
                <a:cs typeface="Times New Roman" panose="02020603050405020304" pitchFamily="18" charset="0"/>
              </a:rPr>
              <a:t>dạng</a:t>
            </a:r>
            <a:r>
              <a:rPr lang="en-US" sz="3200" b="1"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latin typeface="Times New Roman" panose="02020603050405020304" pitchFamily="18" charset="0"/>
                <a:ea typeface="Cambria" panose="02040503050406030204" pitchFamily="18" charset="0"/>
                <a:cs typeface="Times New Roman" panose="02020603050405020304" pitchFamily="18" charset="0"/>
              </a:rPr>
              <a:t>sinh</a:t>
            </a:r>
            <a:r>
              <a:rPr lang="en-US" sz="3200" b="1"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latin typeface="Times New Roman" panose="02020603050405020304" pitchFamily="18" charset="0"/>
                <a:ea typeface="Cambria" panose="02040503050406030204" pitchFamily="18" charset="0"/>
                <a:cs typeface="Times New Roman" panose="02020603050405020304" pitchFamily="18" charset="0"/>
              </a:rPr>
              <a:t>học</a:t>
            </a:r>
            <a:endParaRPr lang="en-US" sz="3200" i="1" dirty="0" smtClean="0">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4639" y="1295400"/>
            <a:ext cx="914399" cy="685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613754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5"/>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5"/>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27384" y="246185"/>
            <a:ext cx="7360363" cy="59201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000" b="1" dirty="0" smtClean="0">
                <a:solidFill>
                  <a:srgbClr val="0D30DD"/>
                </a:solidFill>
                <a:latin typeface="Times New Roman" panose="02020603050405020304" pitchFamily="18" charset="0"/>
                <a:cs typeface="Times New Roman" panose="02020603050405020304" pitchFamily="18" charset="0"/>
              </a:rPr>
              <a:t>VẤN ĐỀ </a:t>
            </a:r>
            <a:r>
              <a:rPr lang="vi-VN" sz="2000" b="1" dirty="0" smtClean="0">
                <a:solidFill>
                  <a:srgbClr val="0D30DD"/>
                </a:solidFill>
                <a:latin typeface="Times New Roman" panose="02020603050405020304" pitchFamily="18" charset="0"/>
                <a:cs typeface="Times New Roman" panose="02020603050405020304" pitchFamily="18" charset="0"/>
              </a:rPr>
              <a:t>BẢO </a:t>
            </a:r>
            <a:r>
              <a:rPr lang="vi-VN" sz="2000" b="1" dirty="0" smtClean="0">
                <a:solidFill>
                  <a:srgbClr val="0D30DD"/>
                </a:solidFill>
                <a:latin typeface="Times New Roman" panose="02020603050405020304" pitchFamily="18" charset="0"/>
                <a:cs typeface="Times New Roman" panose="02020603050405020304" pitchFamily="18" charset="0"/>
              </a:rPr>
              <a:t>TỒN ĐA DẠNG SINH HỌC Ở V</a:t>
            </a:r>
            <a:r>
              <a:rPr lang="en-US" sz="2000" b="1" dirty="0" smtClean="0">
                <a:solidFill>
                  <a:srgbClr val="0D30DD"/>
                </a:solidFill>
                <a:latin typeface="Times New Roman" panose="02020603050405020304" pitchFamily="18" charset="0"/>
                <a:cs typeface="Times New Roman" panose="02020603050405020304" pitchFamily="18" charset="0"/>
              </a:rPr>
              <a:t>IỆT NAM</a:t>
            </a:r>
            <a:endParaRPr lang="en-US" sz="2000" b="1" dirty="0">
              <a:solidFill>
                <a:srgbClr val="0D30DD"/>
              </a:solidFill>
              <a:latin typeface="Times New Roman" panose="02020603050405020304" pitchFamily="18" charset="0"/>
              <a:cs typeface="Times New Roman" panose="02020603050405020304" pitchFamily="18" charset="0"/>
            </a:endParaRPr>
          </a:p>
        </p:txBody>
      </p:sp>
      <p:sp>
        <p:nvSpPr>
          <p:cNvPr id="22" name="Rectangle 21"/>
          <p:cNvSpPr/>
          <p:nvPr/>
        </p:nvSpPr>
        <p:spPr>
          <a:xfrm>
            <a:off x="268865" y="1274088"/>
            <a:ext cx="3998335" cy="4801314"/>
          </a:xfrm>
          <a:prstGeom prst="rect">
            <a:avLst/>
          </a:prstGeom>
          <a:solidFill>
            <a:srgbClr val="BCFCD4"/>
          </a:solidFill>
          <a:ln>
            <a:solidFill>
              <a:srgbClr val="00B050"/>
            </a:solidFill>
          </a:ln>
        </p:spPr>
        <p:txBody>
          <a:bodyPr wrap="square">
            <a:spAutoFit/>
          </a:bodyPr>
          <a:lstStyle/>
          <a:p>
            <a:pPr algn="ctr"/>
            <a:r>
              <a:rPr lang="en-US" b="1" dirty="0" smtClean="0">
                <a:solidFill>
                  <a:srgbClr val="00B050"/>
                </a:solidFill>
                <a:latin typeface="Cambria" panose="02040503050406030204" pitchFamily="18" charset="0"/>
                <a:ea typeface="Cambria" panose="02040503050406030204" pitchFamily="18" charset="0"/>
              </a:rPr>
              <a:t>HOẠT ĐỘNG NHÓM</a:t>
            </a:r>
          </a:p>
          <a:p>
            <a:pPr algn="ctr"/>
            <a:r>
              <a:rPr lang="en-US" b="1" dirty="0" err="1" smtClean="0">
                <a:solidFill>
                  <a:srgbClr val="00B050"/>
                </a:solidFill>
                <a:latin typeface="Cambria" panose="02040503050406030204" pitchFamily="18" charset="0"/>
                <a:ea typeface="Cambria" panose="02040503050406030204" pitchFamily="18" charset="0"/>
              </a:rPr>
              <a:t>Thời</a:t>
            </a:r>
            <a:r>
              <a:rPr lang="en-US" b="1" dirty="0" smtClean="0">
                <a:solidFill>
                  <a:srgbClr val="00B050"/>
                </a:solidFill>
                <a:latin typeface="Cambria" panose="02040503050406030204" pitchFamily="18" charset="0"/>
                <a:ea typeface="Cambria" panose="02040503050406030204" pitchFamily="18" charset="0"/>
              </a:rPr>
              <a:t> </a:t>
            </a:r>
            <a:r>
              <a:rPr lang="en-US" b="1" dirty="0" err="1" smtClean="0">
                <a:solidFill>
                  <a:srgbClr val="00B050"/>
                </a:solidFill>
                <a:latin typeface="Cambria" panose="02040503050406030204" pitchFamily="18" charset="0"/>
                <a:ea typeface="Cambria" panose="02040503050406030204" pitchFamily="18" charset="0"/>
              </a:rPr>
              <a:t>gian</a:t>
            </a:r>
            <a:r>
              <a:rPr lang="en-US" b="1" dirty="0" smtClean="0">
                <a:solidFill>
                  <a:srgbClr val="00B050"/>
                </a:solidFill>
                <a:latin typeface="Cambria" panose="02040503050406030204" pitchFamily="18" charset="0"/>
                <a:ea typeface="Cambria" panose="02040503050406030204" pitchFamily="18" charset="0"/>
              </a:rPr>
              <a:t>: 10 </a:t>
            </a:r>
            <a:r>
              <a:rPr lang="en-US" b="1" dirty="0" err="1" smtClean="0">
                <a:solidFill>
                  <a:srgbClr val="00B050"/>
                </a:solidFill>
                <a:latin typeface="Cambria" panose="02040503050406030204" pitchFamily="18" charset="0"/>
                <a:ea typeface="Cambria" panose="02040503050406030204" pitchFamily="18" charset="0"/>
              </a:rPr>
              <a:t>phút</a:t>
            </a:r>
            <a:endParaRPr lang="en-US" b="1" dirty="0">
              <a:solidFill>
                <a:srgbClr val="00B050"/>
              </a:solidFill>
              <a:latin typeface="Cambria" panose="02040503050406030204" pitchFamily="18" charset="0"/>
              <a:ea typeface="Cambria" panose="02040503050406030204" pitchFamily="18" charset="0"/>
            </a:endParaRPr>
          </a:p>
          <a:p>
            <a:pPr algn="ctr"/>
            <a:r>
              <a:rPr lang="en-US" b="1" dirty="0" smtClean="0">
                <a:solidFill>
                  <a:srgbClr val="FF0000"/>
                </a:solidFill>
                <a:latin typeface="Cambria" panose="02040503050406030204" pitchFamily="18" charset="0"/>
                <a:ea typeface="Cambria" panose="02040503050406030204" pitchFamily="18" charset="0"/>
              </a:rPr>
              <a:t>NHIỆM VỤ</a:t>
            </a:r>
          </a:p>
          <a:p>
            <a:pPr algn="just"/>
            <a:r>
              <a:rPr lang="en-US" b="1" dirty="0" smtClean="0">
                <a:solidFill>
                  <a:srgbClr val="00B050"/>
                </a:solidFill>
                <a:latin typeface="Cambria" panose="02040503050406030204" pitchFamily="18" charset="0"/>
                <a:ea typeface="Cambria" panose="02040503050406030204" pitchFamily="18" charset="0"/>
              </a:rPr>
              <a:t>* </a:t>
            </a:r>
            <a:r>
              <a:rPr lang="en-US" b="1" dirty="0" smtClean="0">
                <a:solidFill>
                  <a:srgbClr val="00B050"/>
                </a:solidFill>
                <a:latin typeface="Cambria" panose="02040503050406030204" pitchFamily="18" charset="0"/>
                <a:ea typeface="Cambria" panose="02040503050406030204" pitchFamily="18" charset="0"/>
              </a:rPr>
              <a:t>NHÓM 1, 2, 3 VÀ 4: </a:t>
            </a:r>
            <a:r>
              <a:rPr lang="en-US" i="1" dirty="0" err="1" smtClean="0">
                <a:solidFill>
                  <a:srgbClr val="FF0000"/>
                </a:solidFill>
                <a:latin typeface="Cambria" panose="02040503050406030204" pitchFamily="18" charset="0"/>
                <a:ea typeface="Cambria" panose="02040503050406030204" pitchFamily="18" charset="0"/>
              </a:rPr>
              <a:t>Quan</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sát</a:t>
            </a:r>
            <a:r>
              <a:rPr lang="en-US" i="1" dirty="0" smtClean="0">
                <a:solidFill>
                  <a:srgbClr val="FF0000"/>
                </a:solidFill>
                <a:latin typeface="Cambria" panose="02040503050406030204" pitchFamily="18" charset="0"/>
                <a:ea typeface="Cambria" panose="02040503050406030204" pitchFamily="18" charset="0"/>
              </a:rPr>
              <a:t> video clip </a:t>
            </a:r>
            <a:r>
              <a:rPr lang="en-US" i="1" dirty="0" err="1" smtClean="0">
                <a:solidFill>
                  <a:srgbClr val="FF0000"/>
                </a:solidFill>
                <a:latin typeface="Cambria" panose="02040503050406030204" pitchFamily="18" charset="0"/>
                <a:ea typeface="Cambria" panose="02040503050406030204" pitchFamily="18" charset="0"/>
              </a:rPr>
              <a:t>và</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kênh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chữ</a:t>
            </a:r>
            <a:r>
              <a:rPr lang="en-US" i="1" dirty="0" smtClean="0">
                <a:solidFill>
                  <a:srgbClr val="FF0000"/>
                </a:solidFill>
                <a:latin typeface="Cambria" panose="02040503050406030204" pitchFamily="18" charset="0"/>
                <a:ea typeface="Cambria" panose="02040503050406030204" pitchFamily="18" charset="0"/>
              </a:rPr>
              <a:t> SGK, </a:t>
            </a:r>
            <a:r>
              <a:rPr lang="en-US" i="1" dirty="0" err="1" smtClean="0">
                <a:solidFill>
                  <a:srgbClr val="FF0000"/>
                </a:solidFill>
                <a:latin typeface="Cambria" panose="02040503050406030204" pitchFamily="18" charset="0"/>
                <a:ea typeface="Cambria" panose="02040503050406030204" pitchFamily="18" charset="0"/>
              </a:rPr>
              <a:t>hãy</a:t>
            </a:r>
            <a:r>
              <a:rPr lang="en-US" i="1" dirty="0" smtClean="0">
                <a:solidFill>
                  <a:srgbClr val="FF0000"/>
                </a:solidFill>
                <a:latin typeface="Cambria" panose="02040503050406030204" pitchFamily="18" charset="0"/>
                <a:ea typeface="Cambria" panose="02040503050406030204" pitchFamily="18" charset="0"/>
              </a:rPr>
              <a:t>:</a:t>
            </a:r>
          </a:p>
          <a:p>
            <a:pPr algn="just"/>
            <a:r>
              <a:rPr lang="en-US" i="1" dirty="0" smtClean="0">
                <a:solidFill>
                  <a:srgbClr val="FF0000"/>
                </a:solidFill>
                <a:latin typeface="Times New Roman"/>
                <a:ea typeface="Times New Roman"/>
              </a:rPr>
              <a:t>- </a:t>
            </a:r>
            <a:r>
              <a:rPr lang="vi-VN" i="1" dirty="0" smtClean="0">
                <a:solidFill>
                  <a:srgbClr val="FF0000"/>
                </a:solidFill>
                <a:latin typeface="Times New Roman"/>
                <a:ea typeface="Times New Roman"/>
              </a:rPr>
              <a:t>Chứng </a:t>
            </a:r>
            <a:r>
              <a:rPr lang="vi-VN" i="1" dirty="0">
                <a:solidFill>
                  <a:srgbClr val="FF0000"/>
                </a:solidFill>
                <a:latin typeface="Times New Roman"/>
                <a:ea typeface="Times New Roman"/>
              </a:rPr>
              <a:t>minh đa dạng sinh học ở nước ta đang bị suy giảm</a:t>
            </a:r>
            <a:r>
              <a:rPr lang="vi-VN" i="1" dirty="0" smtClean="0">
                <a:solidFill>
                  <a:srgbClr val="FF0000"/>
                </a:solidFill>
                <a:latin typeface="Times New Roman"/>
                <a:ea typeface="Times New Roman"/>
              </a:rPr>
              <a:t>.</a:t>
            </a:r>
            <a:endParaRPr lang="en-US" i="1" dirty="0" smtClean="0">
              <a:solidFill>
                <a:srgbClr val="FF0000"/>
              </a:solidFill>
              <a:latin typeface="Times New Roman"/>
              <a:ea typeface="Times New Roman"/>
            </a:endParaRPr>
          </a:p>
          <a:p>
            <a:pPr algn="just"/>
            <a:r>
              <a:rPr lang="en-US" i="1" dirty="0" smtClean="0">
                <a:solidFill>
                  <a:srgbClr val="FF0000"/>
                </a:solidFill>
                <a:latin typeface="Cambria" panose="02040503050406030204" pitchFamily="18" charset="0"/>
                <a:ea typeface="Cambria" panose="02040503050406030204" pitchFamily="18" charset="0"/>
              </a:rPr>
              <a:t>- </a:t>
            </a:r>
            <a:r>
              <a:rPr lang="vi-VN" i="1" dirty="0" smtClean="0">
                <a:solidFill>
                  <a:srgbClr val="FF0000"/>
                </a:solidFill>
                <a:latin typeface="Cambria" panose="02040503050406030204" pitchFamily="18" charset="0"/>
                <a:ea typeface="Cambria" panose="02040503050406030204" pitchFamily="18" charset="0"/>
              </a:rPr>
              <a:t>Nêu </a:t>
            </a:r>
            <a:r>
              <a:rPr lang="vi-VN" i="1" dirty="0">
                <a:solidFill>
                  <a:srgbClr val="FF0000"/>
                </a:solidFill>
                <a:latin typeface="Cambria" panose="02040503050406030204" pitchFamily="18" charset="0"/>
                <a:ea typeface="Cambria" panose="02040503050406030204" pitchFamily="18" charset="0"/>
              </a:rPr>
              <a:t>ví dụ về sự suy giảm đa dạng sinh học ở nước ta.</a:t>
            </a:r>
            <a:endParaRPr lang="en-US" i="1" dirty="0" smtClean="0">
              <a:solidFill>
                <a:srgbClr val="FF0000"/>
              </a:solidFill>
              <a:latin typeface="Cambria" panose="02040503050406030204" pitchFamily="18" charset="0"/>
              <a:ea typeface="Cambria" panose="02040503050406030204" pitchFamily="18" charset="0"/>
            </a:endParaRPr>
          </a:p>
          <a:p>
            <a:pPr algn="just"/>
            <a:r>
              <a:rPr lang="en-US" i="1" dirty="0" smtClean="0">
                <a:solidFill>
                  <a:srgbClr val="FF0000"/>
                </a:solidFill>
                <a:latin typeface="Cambria" panose="02040503050406030204" pitchFamily="18" charset="0"/>
                <a:ea typeface="Cambria" panose="02040503050406030204" pitchFamily="18" charset="0"/>
              </a:rPr>
              <a:t>Cho </a:t>
            </a:r>
            <a:r>
              <a:rPr lang="en-US" i="1" dirty="0" err="1" smtClean="0">
                <a:solidFill>
                  <a:srgbClr val="FF0000"/>
                </a:solidFill>
                <a:latin typeface="Cambria" panose="02040503050406030204" pitchFamily="18" charset="0"/>
                <a:ea typeface="Cambria" panose="02040503050406030204" pitchFamily="18" charset="0"/>
              </a:rPr>
              <a:t>biết</a:t>
            </a:r>
            <a:r>
              <a:rPr lang="en-US" i="1" dirty="0" smtClean="0">
                <a:solidFill>
                  <a:srgbClr val="FF0000"/>
                </a:solidFill>
                <a:latin typeface="Cambria" panose="02040503050406030204" pitchFamily="18" charset="0"/>
                <a:ea typeface="Cambria" panose="02040503050406030204" pitchFamily="18" charset="0"/>
              </a:rPr>
              <a:t> n</a:t>
            </a:r>
            <a:r>
              <a:rPr lang="vi-VN" i="1" dirty="0" smtClean="0">
                <a:solidFill>
                  <a:srgbClr val="FF0000"/>
                </a:solidFill>
                <a:latin typeface="Cambria" panose="02040503050406030204" pitchFamily="18" charset="0"/>
                <a:ea typeface="Cambria" panose="02040503050406030204" pitchFamily="18" charset="0"/>
              </a:rPr>
              <a:t>guyên </a:t>
            </a:r>
            <a:r>
              <a:rPr lang="vi-VN" i="1" dirty="0">
                <a:solidFill>
                  <a:srgbClr val="FF0000"/>
                </a:solidFill>
                <a:latin typeface="Cambria" panose="02040503050406030204" pitchFamily="18" charset="0"/>
                <a:ea typeface="Cambria" panose="02040503050406030204" pitchFamily="18" charset="0"/>
              </a:rPr>
              <a:t>nhân nào gây suy giảm đa dạng sinh học ở nước ta</a:t>
            </a:r>
            <a:r>
              <a:rPr lang="vi-VN" i="1" dirty="0" smtClean="0">
                <a:solidFill>
                  <a:srgbClr val="FF0000"/>
                </a:solidFill>
                <a:latin typeface="Cambria" panose="02040503050406030204" pitchFamily="18" charset="0"/>
                <a:ea typeface="Cambria" panose="02040503050406030204" pitchFamily="18" charset="0"/>
              </a:rPr>
              <a:t>?</a:t>
            </a:r>
            <a:endParaRPr lang="en-US" i="1" dirty="0" smtClean="0">
              <a:solidFill>
                <a:srgbClr val="FF0000"/>
              </a:solidFill>
              <a:latin typeface="Cambria" panose="02040503050406030204" pitchFamily="18" charset="0"/>
              <a:ea typeface="Cambria" panose="02040503050406030204" pitchFamily="18" charset="0"/>
            </a:endParaRPr>
          </a:p>
          <a:p>
            <a:pPr algn="just"/>
            <a:r>
              <a:rPr lang="en-US" b="1" dirty="0" smtClean="0">
                <a:solidFill>
                  <a:srgbClr val="00B050"/>
                </a:solidFill>
                <a:latin typeface="Cambria" panose="02040503050406030204" pitchFamily="18" charset="0"/>
                <a:ea typeface="Cambria" panose="02040503050406030204" pitchFamily="18" charset="0"/>
              </a:rPr>
              <a:t>* NHÓM 5, 6, 7 VÀ 8: </a:t>
            </a:r>
            <a:r>
              <a:rPr lang="vi-VN" i="1" dirty="0">
                <a:solidFill>
                  <a:srgbClr val="FF0000"/>
                </a:solidFill>
                <a:latin typeface="Cambria" panose="02040503050406030204" pitchFamily="18" charset="0"/>
                <a:ea typeface="Cambria" panose="02040503050406030204" pitchFamily="18" charset="0"/>
              </a:rPr>
              <a:t>Quan sát </a:t>
            </a:r>
            <a:r>
              <a:rPr lang="en-US" i="1" dirty="0" smtClean="0">
                <a:solidFill>
                  <a:srgbClr val="FF0000"/>
                </a:solidFill>
                <a:latin typeface="Cambria" panose="02040503050406030204" pitchFamily="18" charset="0"/>
                <a:ea typeface="Cambria" panose="02040503050406030204" pitchFamily="18" charset="0"/>
              </a:rPr>
              <a:t>video clip </a:t>
            </a:r>
            <a:r>
              <a:rPr lang="vi-VN" i="1" dirty="0" smtClean="0">
                <a:solidFill>
                  <a:srgbClr val="FF0000"/>
                </a:solidFill>
                <a:latin typeface="Cambria" panose="02040503050406030204" pitchFamily="18" charset="0"/>
                <a:ea typeface="Cambria" panose="02040503050406030204" pitchFamily="18" charset="0"/>
              </a:rPr>
              <a:t> </a:t>
            </a:r>
            <a:r>
              <a:rPr lang="vi-VN" i="1" dirty="0">
                <a:solidFill>
                  <a:srgbClr val="FF0000"/>
                </a:solidFill>
                <a:latin typeface="Cambria" panose="02040503050406030204" pitchFamily="18" charset="0"/>
                <a:ea typeface="Cambria" panose="02040503050406030204" pitchFamily="18" charset="0"/>
              </a:rPr>
              <a:t>và kênh chữ SGK, cho </a:t>
            </a:r>
            <a:r>
              <a:rPr lang="vi-VN" i="1" dirty="0" smtClean="0">
                <a:solidFill>
                  <a:srgbClr val="FF0000"/>
                </a:solidFill>
                <a:latin typeface="Cambria" panose="02040503050406030204" pitchFamily="18" charset="0"/>
                <a:ea typeface="Cambria" panose="02040503050406030204" pitchFamily="18" charset="0"/>
              </a:rPr>
              <a:t>biết</a:t>
            </a:r>
            <a:r>
              <a:rPr lang="en-US" i="1" dirty="0" smtClean="0">
                <a:solidFill>
                  <a:srgbClr val="FF0000"/>
                </a:solidFill>
                <a:latin typeface="Cambria" panose="02040503050406030204" pitchFamily="18" charset="0"/>
                <a:ea typeface="Cambria" panose="02040503050406030204" pitchFamily="18" charset="0"/>
              </a:rPr>
              <a:t>:</a:t>
            </a:r>
          </a:p>
          <a:p>
            <a:pPr algn="just"/>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Đa</a:t>
            </a:r>
            <a:r>
              <a:rPr lang="en-US" i="1" dirty="0" smtClean="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dạng</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sinh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học</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gây</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ra</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những</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hậu</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quả</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gì</a:t>
            </a:r>
            <a:r>
              <a:rPr lang="en-US" i="1" dirty="0">
                <a:solidFill>
                  <a:srgbClr val="FF0000"/>
                </a:solidFill>
                <a:latin typeface="Cambria" panose="02040503050406030204" pitchFamily="18" charset="0"/>
                <a:ea typeface="Cambria" panose="02040503050406030204" pitchFamily="18" charset="0"/>
              </a:rPr>
              <a:t>?</a:t>
            </a:r>
          </a:p>
          <a:p>
            <a:pPr algn="just"/>
            <a:r>
              <a:rPr lang="en-US" i="1" dirty="0" smtClean="0">
                <a:solidFill>
                  <a:srgbClr val="FF0000"/>
                </a:solidFill>
                <a:latin typeface="Cambria" panose="02040503050406030204" pitchFamily="18" charset="0"/>
                <a:ea typeface="Cambria" panose="02040503050406030204" pitchFamily="18" charset="0"/>
              </a:rPr>
              <a:t>- </a:t>
            </a:r>
            <a:r>
              <a:rPr lang="vi-VN" i="1" dirty="0" smtClean="0">
                <a:solidFill>
                  <a:srgbClr val="FF0000"/>
                </a:solidFill>
                <a:latin typeface="Cambria" panose="02040503050406030204" pitchFamily="18" charset="0"/>
                <a:ea typeface="Cambria" panose="02040503050406030204" pitchFamily="18" charset="0"/>
              </a:rPr>
              <a:t>Nêu </a:t>
            </a:r>
            <a:r>
              <a:rPr lang="vi-VN" i="1" dirty="0">
                <a:solidFill>
                  <a:srgbClr val="FF0000"/>
                </a:solidFill>
                <a:latin typeface="Cambria" panose="02040503050406030204" pitchFamily="18" charset="0"/>
                <a:ea typeface="Cambria" panose="02040503050406030204" pitchFamily="18" charset="0"/>
              </a:rPr>
              <a:t>một số biện pháp bảo vệ đa dạng sinh học ở nước ta</a:t>
            </a:r>
            <a:r>
              <a:rPr lang="vi-VN" i="1" dirty="0" smtClean="0">
                <a:solidFill>
                  <a:srgbClr val="FF0000"/>
                </a:solidFill>
                <a:latin typeface="Cambria" panose="02040503050406030204" pitchFamily="18" charset="0"/>
                <a:ea typeface="Cambria" panose="02040503050406030204" pitchFamily="18" charset="0"/>
              </a:rPr>
              <a:t>.</a:t>
            </a:r>
            <a:endParaRPr lang="en-US" i="1" dirty="0" smtClean="0">
              <a:solidFill>
                <a:srgbClr val="FF0000"/>
              </a:solidFill>
              <a:latin typeface="Cambria" panose="02040503050406030204" pitchFamily="18" charset="0"/>
              <a:ea typeface="Cambria" panose="02040503050406030204" pitchFamily="18" charset="0"/>
            </a:endParaRPr>
          </a:p>
        </p:txBody>
      </p:sp>
      <p:pic>
        <p:nvPicPr>
          <p:cNvPr id="23"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4639" y="1295400"/>
            <a:ext cx="914399" cy="685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Bai 13">
            <a:hlinkClick r:id="" action="ppaction://media"/>
            <a:extLst>
              <a:ext uri="{FF2B5EF4-FFF2-40B4-BE49-F238E27FC236}">
                <a16:creationId xmlns="" xmlns:a16="http://schemas.microsoft.com/office/drawing/2014/main" id="{CD739F84-B9D5-9079-53C9-62F47EBC7AEC}"/>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4419600" y="1274088"/>
            <a:ext cx="4419600" cy="5279112"/>
          </a:xfrm>
          <a:prstGeom prst="rect">
            <a:avLst/>
          </a:prstGeom>
        </p:spPr>
      </p:pic>
    </p:spTree>
    <p:extLst>
      <p:ext uri="{BB962C8B-B14F-4D97-AF65-F5344CB8AC3E}">
        <p14:creationId xmlns:p14="http://schemas.microsoft.com/office/powerpoint/2010/main" val="18480604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randombar(horizontal)">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38" dur="500"/>
                                        <p:tgtEl>
                                          <p:spTgt spid="22">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43" dur="500"/>
                                        <p:tgtEl>
                                          <p:spTgt spid="22">
                                            <p:txEl>
                                              <p:pRg st="5" end="5"/>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2">
                                            <p:txEl>
                                              <p:pRg st="6" end="6"/>
                                            </p:txEl>
                                          </p:spTgt>
                                        </p:tgtEl>
                                        <p:attrNameLst>
                                          <p:attrName>style.visibility</p:attrName>
                                        </p:attrNameLst>
                                      </p:cBhvr>
                                      <p:to>
                                        <p:strVal val="visible"/>
                                      </p:to>
                                    </p:set>
                                    <p:animEffect transition="in" filter="randombar(horizontal)">
                                      <p:cBhvr>
                                        <p:cTn id="48" dur="500"/>
                                        <p:tgtEl>
                                          <p:spTgt spid="22">
                                            <p:txEl>
                                              <p:pRg st="6" end="6"/>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22">
                                            <p:txEl>
                                              <p:pRg st="7" end="7"/>
                                            </p:txEl>
                                          </p:spTgt>
                                        </p:tgtEl>
                                        <p:attrNameLst>
                                          <p:attrName>style.visibility</p:attrName>
                                        </p:attrNameLst>
                                      </p:cBhvr>
                                      <p:to>
                                        <p:strVal val="visible"/>
                                      </p:to>
                                    </p:set>
                                    <p:animEffect transition="in" filter="randombar(horizontal)">
                                      <p:cBhvr>
                                        <p:cTn id="53" dur="500"/>
                                        <p:tgtEl>
                                          <p:spTgt spid="22">
                                            <p:txEl>
                                              <p:pRg st="7" end="7"/>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22">
                                            <p:txEl>
                                              <p:pRg st="8" end="8"/>
                                            </p:txEl>
                                          </p:spTgt>
                                        </p:tgtEl>
                                        <p:attrNameLst>
                                          <p:attrName>style.visibility</p:attrName>
                                        </p:attrNameLst>
                                      </p:cBhvr>
                                      <p:to>
                                        <p:strVal val="visible"/>
                                      </p:to>
                                    </p:set>
                                    <p:animEffect transition="in" filter="randombar(horizontal)">
                                      <p:cBhvr>
                                        <p:cTn id="58" dur="500"/>
                                        <p:tgtEl>
                                          <p:spTgt spid="22">
                                            <p:txEl>
                                              <p:pRg st="8" end="8"/>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nodeType="clickEffect">
                                  <p:stCondLst>
                                    <p:cond delay="0"/>
                                  </p:stCondLst>
                                  <p:childTnLst>
                                    <p:set>
                                      <p:cBhvr>
                                        <p:cTn id="62" dur="1" fill="hold">
                                          <p:stCondLst>
                                            <p:cond delay="0"/>
                                          </p:stCondLst>
                                        </p:cTn>
                                        <p:tgtEl>
                                          <p:spTgt spid="22">
                                            <p:txEl>
                                              <p:pRg st="9" end="9"/>
                                            </p:txEl>
                                          </p:spTgt>
                                        </p:tgtEl>
                                        <p:attrNameLst>
                                          <p:attrName>style.visibility</p:attrName>
                                        </p:attrNameLst>
                                      </p:cBhvr>
                                      <p:to>
                                        <p:strVal val="visible"/>
                                      </p:to>
                                    </p:set>
                                    <p:animEffect transition="in" filter="randombar(horizontal)">
                                      <p:cBhvr>
                                        <p:cTn id="63" dur="500"/>
                                        <p:tgtEl>
                                          <p:spTgt spid="2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64" fill="hold" display="0">
                  <p:stCondLst>
                    <p:cond delay="indefinite"/>
                  </p:stCondLst>
                </p:cTn>
                <p:tgtEl>
                  <p:spTgt spid="18"/>
                </p:tgtEl>
              </p:cMediaNode>
            </p:video>
          </p:childTnLst>
        </p:cTn>
      </p:par>
    </p:tnLst>
    <p:bldLst>
      <p:bldP spid="2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0" name="TextBox 19"/>
          <p:cNvSpPr txBox="1"/>
          <p:nvPr/>
        </p:nvSpPr>
        <p:spPr>
          <a:xfrm>
            <a:off x="954112" y="6248400"/>
            <a:ext cx="3160688"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Trồng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và</a:t>
            </a:r>
            <a:r>
              <a:rPr lang="en-US" dirty="0" smtClean="0">
                <a:latin typeface="Cambria" pitchFamily="18" charset="0"/>
                <a:ea typeface="Cambria" pitchFamily="18" charset="0"/>
              </a:rPr>
              <a:t> </a:t>
            </a:r>
            <a:r>
              <a:rPr lang="en-US" dirty="0" err="1" smtClean="0">
                <a:latin typeface="Cambria" pitchFamily="18" charset="0"/>
                <a:ea typeface="Cambria" pitchFamily="18" charset="0"/>
              </a:rPr>
              <a:t>bảo</a:t>
            </a:r>
            <a:r>
              <a:rPr lang="en-US" dirty="0" smtClean="0">
                <a:latin typeface="Cambria" pitchFamily="18" charset="0"/>
                <a:ea typeface="Cambria" pitchFamily="18" charset="0"/>
              </a:rPr>
              <a:t> </a:t>
            </a:r>
            <a:r>
              <a:rPr lang="en-US" dirty="0" err="1" smtClean="0">
                <a:latin typeface="Cambria" pitchFamily="18" charset="0"/>
                <a:ea typeface="Cambria" pitchFamily="18" charset="0"/>
              </a:rPr>
              <a:t>vệ</a:t>
            </a:r>
            <a:r>
              <a:rPr lang="en-US" dirty="0" smtClean="0">
                <a:latin typeface="Cambria" pitchFamily="18" charset="0"/>
                <a:ea typeface="Cambria" pitchFamily="18" charset="0"/>
              </a:rPr>
              <a:t> </a:t>
            </a:r>
            <a:r>
              <a:rPr lang="en-US" dirty="0" err="1" smtClean="0">
                <a:latin typeface="Cambria" pitchFamily="18" charset="0"/>
                <a:ea typeface="Cambria" pitchFamily="18" charset="0"/>
              </a:rPr>
              <a:t>rừng</a:t>
            </a:r>
            <a:endParaRPr lang="en-US" dirty="0">
              <a:latin typeface="Cambria" pitchFamily="18" charset="0"/>
              <a:ea typeface="Cambria" pitchFamily="18" charset="0"/>
            </a:endParaRPr>
          </a:p>
        </p:txBody>
      </p:sp>
      <p:sp>
        <p:nvSpPr>
          <p:cNvPr id="22" name="TextBox 21"/>
          <p:cNvSpPr txBox="1"/>
          <p:nvPr/>
        </p:nvSpPr>
        <p:spPr>
          <a:xfrm>
            <a:off x="5058570" y="6260068"/>
            <a:ext cx="317103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Bảo</a:t>
            </a:r>
            <a:r>
              <a:rPr lang="en-US" dirty="0" smtClean="0">
                <a:latin typeface="Cambria" pitchFamily="18" charset="0"/>
                <a:ea typeface="Cambria" pitchFamily="18" charset="0"/>
              </a:rPr>
              <a:t> </a:t>
            </a:r>
            <a:r>
              <a:rPr lang="en-US" dirty="0" err="1" smtClean="0">
                <a:latin typeface="Cambria" pitchFamily="18" charset="0"/>
                <a:ea typeface="Cambria" pitchFamily="18" charset="0"/>
              </a:rPr>
              <a:t>vệ</a:t>
            </a:r>
            <a:r>
              <a:rPr lang="en-US" dirty="0" smtClean="0">
                <a:latin typeface="Cambria" pitchFamily="18" charset="0"/>
                <a:ea typeface="Cambria" pitchFamily="18" charset="0"/>
              </a:rPr>
              <a:t> </a:t>
            </a:r>
            <a:r>
              <a:rPr lang="en-US" dirty="0" err="1" smtClean="0">
                <a:latin typeface="Cambria" pitchFamily="18" charset="0"/>
                <a:ea typeface="Cambria" pitchFamily="18" charset="0"/>
              </a:rPr>
              <a:t>các</a:t>
            </a:r>
            <a:r>
              <a:rPr lang="en-US" dirty="0" smtClean="0">
                <a:latin typeface="Cambria" pitchFamily="18" charset="0"/>
                <a:ea typeface="Cambria" pitchFamily="18" charset="0"/>
              </a:rPr>
              <a:t> </a:t>
            </a:r>
            <a:r>
              <a:rPr lang="en-US" dirty="0" err="1" smtClean="0">
                <a:latin typeface="Cambria" pitchFamily="18" charset="0"/>
                <a:ea typeface="Cambria" pitchFamily="18" charset="0"/>
              </a:rPr>
              <a:t>loài</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động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vật</a:t>
            </a:r>
            <a:endParaRPr lang="en-US" dirty="0">
              <a:latin typeface="Cambria" pitchFamily="18" charset="0"/>
              <a:ea typeface="Cambria" pitchFamily="18" charset="0"/>
            </a:endParaRPr>
          </a:p>
        </p:txBody>
      </p:sp>
      <p:sp>
        <p:nvSpPr>
          <p:cNvPr id="23" name="TextBox 22"/>
          <p:cNvSpPr txBox="1"/>
          <p:nvPr/>
        </p:nvSpPr>
        <p:spPr>
          <a:xfrm>
            <a:off x="381000" y="3595074"/>
            <a:ext cx="432867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Các</a:t>
            </a:r>
            <a:r>
              <a:rPr lang="en-US" dirty="0" smtClean="0">
                <a:latin typeface="Cambria" pitchFamily="18" charset="0"/>
                <a:ea typeface="Cambria" pitchFamily="18" charset="0"/>
              </a:rPr>
              <a:t> </a:t>
            </a:r>
            <a:r>
              <a:rPr lang="en-US" dirty="0" err="1" smtClean="0">
                <a:latin typeface="Cambria" pitchFamily="18" charset="0"/>
                <a:ea typeface="Cambria" pitchFamily="18" charset="0"/>
              </a:rPr>
              <a:t>loài</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động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vật</a:t>
            </a:r>
            <a:r>
              <a:rPr lang="en-US" dirty="0" smtClean="0">
                <a:latin typeface="Cambria" pitchFamily="18" charset="0"/>
                <a:ea typeface="Cambria" pitchFamily="18" charset="0"/>
              </a:rPr>
              <a:t> </a:t>
            </a:r>
            <a:r>
              <a:rPr lang="en-US" dirty="0" err="1" smtClean="0">
                <a:latin typeface="Cambria" pitchFamily="18" charset="0"/>
                <a:ea typeface="Cambria" pitchFamily="18" charset="0"/>
              </a:rPr>
              <a:t>có</a:t>
            </a:r>
            <a:r>
              <a:rPr lang="en-US" dirty="0" smtClean="0">
                <a:latin typeface="Cambria" pitchFamily="18" charset="0"/>
                <a:ea typeface="Cambria" pitchFamily="18" charset="0"/>
              </a:rPr>
              <a:t> </a:t>
            </a:r>
            <a:r>
              <a:rPr lang="en-US" dirty="0" err="1" smtClean="0">
                <a:latin typeface="Cambria" pitchFamily="18" charset="0"/>
                <a:ea typeface="Cambria" pitchFamily="18" charset="0"/>
              </a:rPr>
              <a:t>nguy</a:t>
            </a:r>
            <a:r>
              <a:rPr lang="en-US" dirty="0" smtClean="0">
                <a:latin typeface="Cambria" pitchFamily="18" charset="0"/>
                <a:ea typeface="Cambria" pitchFamily="18" charset="0"/>
              </a:rPr>
              <a:t> </a:t>
            </a:r>
            <a:r>
              <a:rPr lang="en-US" dirty="0" err="1" smtClean="0">
                <a:latin typeface="Cambria" pitchFamily="18" charset="0"/>
                <a:ea typeface="Cambria" pitchFamily="18" charset="0"/>
              </a:rPr>
              <a:t>cơ</a:t>
            </a:r>
            <a:r>
              <a:rPr lang="en-US" dirty="0" smtClean="0">
                <a:latin typeface="Cambria" pitchFamily="18" charset="0"/>
                <a:ea typeface="Cambria" pitchFamily="18" charset="0"/>
              </a:rPr>
              <a:t> </a:t>
            </a:r>
            <a:r>
              <a:rPr lang="en-US" dirty="0" err="1" smtClean="0">
                <a:latin typeface="Cambria" pitchFamily="18" charset="0"/>
                <a:ea typeface="Cambria" pitchFamily="18" charset="0"/>
              </a:rPr>
              <a:t>tuyệt</a:t>
            </a:r>
            <a:r>
              <a:rPr lang="en-US" dirty="0" smtClean="0">
                <a:latin typeface="Cambria" pitchFamily="18" charset="0"/>
                <a:ea typeface="Cambria" pitchFamily="18" charset="0"/>
              </a:rPr>
              <a:t> </a:t>
            </a:r>
            <a:r>
              <a:rPr lang="en-US" dirty="0" err="1" smtClean="0">
                <a:latin typeface="Cambria" pitchFamily="18" charset="0"/>
                <a:ea typeface="Cambria" pitchFamily="18" charset="0"/>
              </a:rPr>
              <a:t>chủng</a:t>
            </a:r>
            <a:endParaRPr lang="en-US" dirty="0">
              <a:latin typeface="Cambria" pitchFamily="18" charset="0"/>
              <a:ea typeface="Cambria" pitchFamily="18" charset="0"/>
            </a:endParaRPr>
          </a:p>
        </p:txBody>
      </p:sp>
      <p:sp>
        <p:nvSpPr>
          <p:cNvPr id="24" name="TextBox 23"/>
          <p:cNvSpPr txBox="1"/>
          <p:nvPr/>
        </p:nvSpPr>
        <p:spPr>
          <a:xfrm>
            <a:off x="5181600" y="3581400"/>
            <a:ext cx="2895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Chặt</a:t>
            </a:r>
            <a:r>
              <a:rPr lang="en-US" dirty="0" smtClean="0">
                <a:latin typeface="Cambria" pitchFamily="18" charset="0"/>
                <a:ea typeface="Cambria" pitchFamily="18" charset="0"/>
              </a:rPr>
              <a:t> </a:t>
            </a:r>
            <a:r>
              <a:rPr lang="en-US" dirty="0" err="1" smtClean="0">
                <a:latin typeface="Cambria" pitchFamily="18" charset="0"/>
                <a:ea typeface="Cambria" pitchFamily="18" charset="0"/>
              </a:rPr>
              <a:t>phá</a:t>
            </a:r>
            <a:r>
              <a:rPr lang="en-US" dirty="0" smtClean="0">
                <a:latin typeface="Cambria" pitchFamily="18" charset="0"/>
                <a:ea typeface="Cambria" pitchFamily="18" charset="0"/>
              </a:rPr>
              <a:t> </a:t>
            </a:r>
            <a:r>
              <a:rPr lang="en-US" dirty="0" err="1" smtClean="0">
                <a:latin typeface="Cambria" pitchFamily="18" charset="0"/>
                <a:ea typeface="Cambria" pitchFamily="18" charset="0"/>
              </a:rPr>
              <a:t>rừng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bừa</a:t>
            </a:r>
            <a:r>
              <a:rPr lang="en-US" dirty="0" smtClean="0">
                <a:latin typeface="Cambria" pitchFamily="18" charset="0"/>
                <a:ea typeface="Cambria" pitchFamily="18" charset="0"/>
              </a:rPr>
              <a:t> </a:t>
            </a:r>
            <a:r>
              <a:rPr lang="en-US" dirty="0" err="1" smtClean="0">
                <a:latin typeface="Cambria" pitchFamily="18" charset="0"/>
                <a:ea typeface="Cambria" pitchFamily="18" charset="0"/>
              </a:rPr>
              <a:t>bãi</a:t>
            </a:r>
            <a:endParaRPr lang="en-US" dirty="0">
              <a:latin typeface="Cambria" pitchFamily="18" charset="0"/>
              <a:ea typeface="Cambria" pitchFamily="18" charset="0"/>
            </a:endParaRPr>
          </a:p>
        </p:txBody>
      </p:sp>
      <p:pic>
        <p:nvPicPr>
          <p:cNvPr id="1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8492" y="4092498"/>
            <a:ext cx="3771107" cy="215590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BẢO TỒN ĐA DẠNG SINH HỌC Ở V</a:t>
            </a:r>
            <a:r>
              <a:rPr lang="en-US" sz="2400" b="1" dirty="0" smtClean="0">
                <a:solidFill>
                  <a:srgbClr val="0D30DD"/>
                </a:solidFill>
                <a:latin typeface="Cambria" pitchFamily="18" charset="0"/>
              </a:rPr>
              <a:t>IỆT NAM</a:t>
            </a:r>
            <a:endParaRPr lang="en-US" sz="2400" b="1" dirty="0">
              <a:solidFill>
                <a:srgbClr val="0D30DD"/>
              </a:solidFill>
              <a:latin typeface="Cambria" pitchFamily="18" charset="0"/>
            </a:endParaRPr>
          </a:p>
        </p:txBody>
      </p:sp>
      <p:pic>
        <p:nvPicPr>
          <p:cNvPr id="1028" name="Picture 4" descr="Động vật hoang dã bên bờ vực tuyệt chủng | baotintuc.v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8492" y="1378554"/>
            <a:ext cx="3771107" cy="2202846"/>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1030" name="Picture 6" descr="Chế tài đủ mạnh để chấm dứt nạn phá rừng? | Báo Dân tộc và Phát triể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09670" y="1378554"/>
            <a:ext cx="3824731" cy="2202846"/>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1032" name="Picture 8" descr="TANBAO SAIGON CORP - Chặn đường chung tay bảo vệ động vật quý hiếm tại  Vinpearl"/>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09670" y="4115488"/>
            <a:ext cx="3824731" cy="2144580"/>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63440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randombar(horizontal)">
                                      <p:cBhvr>
                                        <p:cTn id="7" dur="500"/>
                                        <p:tgtEl>
                                          <p:spTgt spid="1030"/>
                                        </p:tgtEl>
                                      </p:cBhvr>
                                    </p:animEffect>
                                  </p:childTnLst>
                                </p:cTn>
                              </p:par>
                              <p:par>
                                <p:cTn id="8" presetID="14" presetClass="entr" presetSubtype="10"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randombar(horizontal)">
                                      <p:cBhvr>
                                        <p:cTn id="10" dur="500"/>
                                        <p:tgtEl>
                                          <p:spTgt spid="1028"/>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randombar(horizontal)">
                                      <p:cBhvr>
                                        <p:cTn id="13" dur="500"/>
                                        <p:tgtEl>
                                          <p:spTgt spid="23"/>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randombar(horizontal)">
                                      <p:cBhvr>
                                        <p:cTn id="16" dur="500"/>
                                        <p:tgtEl>
                                          <p:spTgt spid="24"/>
                                        </p:tgtEl>
                                      </p:cBhvr>
                                    </p:animEffect>
                                  </p:childTnLst>
                                </p:cTn>
                              </p:par>
                              <p:par>
                                <p:cTn id="17" presetID="14" presetClass="entr" presetSubtype="10" fill="hold" nodeType="withEffect">
                                  <p:stCondLst>
                                    <p:cond delay="0"/>
                                  </p:stCondLst>
                                  <p:childTnLst>
                                    <p:set>
                                      <p:cBhvr>
                                        <p:cTn id="18" dur="1" fill="hold">
                                          <p:stCondLst>
                                            <p:cond delay="0"/>
                                          </p:stCondLst>
                                        </p:cTn>
                                        <p:tgtEl>
                                          <p:spTgt spid="1032"/>
                                        </p:tgtEl>
                                        <p:attrNameLst>
                                          <p:attrName>style.visibility</p:attrName>
                                        </p:attrNameLst>
                                      </p:cBhvr>
                                      <p:to>
                                        <p:strVal val="visible"/>
                                      </p:to>
                                    </p:set>
                                    <p:animEffect transition="in" filter="randombar(horizontal)">
                                      <p:cBhvr>
                                        <p:cTn id="19" dur="500"/>
                                        <p:tgtEl>
                                          <p:spTgt spid="1032"/>
                                        </p:tgtEl>
                                      </p:cBhvr>
                                    </p:animEffect>
                                  </p:childTnLst>
                                </p:cTn>
                              </p:par>
                              <p:par>
                                <p:cTn id="20" presetID="14" presetClass="entr" presetSubtype="1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randombar(horizontal)">
                                      <p:cBhvr>
                                        <p:cTn id="25" dur="500"/>
                                        <p:tgtEl>
                                          <p:spTgt spid="20"/>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randombar(horizontal)">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2413000363"/>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81000" y="3505200"/>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Box 2"/>
          <p:cNvSpPr txBox="1"/>
          <p:nvPr/>
        </p:nvSpPr>
        <p:spPr>
          <a:xfrm>
            <a:off x="823476" y="3646105"/>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FF0000"/>
                </a:solidFill>
                <a:latin typeface="Cambria" pitchFamily="18" charset="0"/>
                <a:ea typeface="Cambria" pitchFamily="18" charset="0"/>
              </a:rPr>
              <a:t>1</a:t>
            </a:r>
          </a:p>
        </p:txBody>
      </p:sp>
      <p:sp>
        <p:nvSpPr>
          <p:cNvPr id="19"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BẢO TỒN ĐA DẠNG SINH HỌC Ở V</a:t>
            </a:r>
            <a:r>
              <a:rPr lang="en-US" sz="2400" b="1" dirty="0" smtClean="0">
                <a:solidFill>
                  <a:srgbClr val="0D30DD"/>
                </a:solidFill>
                <a:latin typeface="Cambria" pitchFamily="18" charset="0"/>
              </a:rPr>
              <a:t>IỆT NAM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7831891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1981200"/>
            <a:ext cx="6792509" cy="3352801"/>
          </a:xfrm>
          <a:prstGeom prst="wedgeRoundRectCallout">
            <a:avLst>
              <a:gd name="adj1" fmla="val 47932"/>
              <a:gd name="adj2" fmla="val 66563"/>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85802" y="2181523"/>
            <a:ext cx="6553198" cy="2923877"/>
          </a:xfrm>
          <a:prstGeom prst="rect">
            <a:avLst/>
          </a:prstGeom>
        </p:spPr>
        <p:txBody>
          <a:bodyPr wrap="square">
            <a:spAutoFit/>
          </a:bodyPr>
          <a:lstStyle/>
          <a:p>
            <a:pPr algn="just">
              <a:spcBef>
                <a:spcPts val="600"/>
              </a:spcBef>
              <a:spcAft>
                <a:spcPts val="0"/>
              </a:spcAft>
            </a:pPr>
            <a:r>
              <a:rPr lang="vi-VN" sz="2200" b="1" dirty="0" smtClean="0">
                <a:solidFill>
                  <a:srgbClr val="FF0000"/>
                </a:solidFill>
                <a:latin typeface="Cambria" pitchFamily="18" charset="0"/>
                <a:ea typeface="Cambria" pitchFamily="18" charset="0"/>
                <a:cs typeface="Times New Roman"/>
              </a:rPr>
              <a:t> </a:t>
            </a:r>
            <a:r>
              <a:rPr lang="vi-VN" sz="2200" b="1" dirty="0">
                <a:solidFill>
                  <a:srgbClr val="FF0000"/>
                </a:solidFill>
                <a:latin typeface="Cambria" pitchFamily="18" charset="0"/>
                <a:ea typeface="Cambria" pitchFamily="18" charset="0"/>
                <a:cs typeface="Times New Roman"/>
              </a:rPr>
              <a:t>Đa dạng sinh học ở nước ta đang bị suy giảm</a:t>
            </a:r>
          </a:p>
          <a:p>
            <a:pPr algn="just">
              <a:spcBef>
                <a:spcPts val="600"/>
              </a:spcBef>
            </a:pPr>
            <a:r>
              <a:rPr lang="vi-VN" sz="2200" dirty="0">
                <a:latin typeface="Cambria" pitchFamily="18" charset="0"/>
                <a:ea typeface="Cambria" pitchFamily="18" charset="0"/>
                <a:cs typeface="Times New Roman"/>
              </a:rPr>
              <a:t>- Suy giảm số lượng cá thể, loài sinh vật</a:t>
            </a:r>
            <a:r>
              <a:rPr lang="en-US" sz="2200" dirty="0">
                <a:latin typeface="Cambria" pitchFamily="18" charset="0"/>
                <a:ea typeface="Cambria" pitchFamily="18" charset="0"/>
                <a:cs typeface="Times New Roman"/>
              </a:rPr>
              <a:t>.</a:t>
            </a:r>
            <a:endParaRPr lang="vi-VN" sz="2200" dirty="0">
              <a:latin typeface="Cambria" pitchFamily="18" charset="0"/>
              <a:ea typeface="Cambria" pitchFamily="18" charset="0"/>
              <a:cs typeface="Times New Roman"/>
            </a:endParaRPr>
          </a:p>
          <a:p>
            <a:pPr algn="just">
              <a:spcBef>
                <a:spcPts val="600"/>
              </a:spcBef>
              <a:spcAft>
                <a:spcPts val="0"/>
              </a:spcAft>
            </a:pPr>
            <a:r>
              <a:rPr lang="vi-VN" sz="2200" dirty="0" smtClean="0">
                <a:latin typeface="Cambria" pitchFamily="18" charset="0"/>
                <a:ea typeface="Cambria" pitchFamily="18" charset="0"/>
                <a:cs typeface="Times New Roman"/>
              </a:rPr>
              <a:t>- </a:t>
            </a:r>
            <a:r>
              <a:rPr lang="vi-VN" sz="2200" dirty="0">
                <a:latin typeface="Cambria" pitchFamily="18" charset="0"/>
                <a:ea typeface="Cambria" pitchFamily="18" charset="0"/>
                <a:cs typeface="Times New Roman"/>
              </a:rPr>
              <a:t>Suy giảm về hệ sinh </a:t>
            </a:r>
            <a:r>
              <a:rPr lang="vi-VN" sz="2200" dirty="0" smtClean="0">
                <a:latin typeface="Cambria" pitchFamily="18" charset="0"/>
                <a:ea typeface="Cambria" pitchFamily="18" charset="0"/>
                <a:cs typeface="Times New Roman"/>
              </a:rPr>
              <a:t>thái</a:t>
            </a:r>
            <a:r>
              <a:rPr lang="en-US" sz="2200" dirty="0" smtClean="0">
                <a:latin typeface="Cambria" pitchFamily="18" charset="0"/>
                <a:ea typeface="Cambria" pitchFamily="18" charset="0"/>
                <a:cs typeface="Times New Roman"/>
              </a:rPr>
              <a:t>.</a:t>
            </a:r>
            <a:endParaRPr lang="vi-VN" sz="2200" dirty="0">
              <a:latin typeface="Cambria" pitchFamily="18" charset="0"/>
              <a:ea typeface="Cambria" pitchFamily="18" charset="0"/>
              <a:cs typeface="Times New Roman"/>
            </a:endParaRPr>
          </a:p>
          <a:p>
            <a:pPr algn="just">
              <a:spcBef>
                <a:spcPts val="600"/>
              </a:spcBef>
              <a:spcAft>
                <a:spcPts val="0"/>
              </a:spcAft>
            </a:pPr>
            <a:r>
              <a:rPr lang="vi-VN" sz="2200" dirty="0" smtClean="0">
                <a:latin typeface="Cambria" pitchFamily="18" charset="0"/>
                <a:ea typeface="Cambria" pitchFamily="18" charset="0"/>
                <a:cs typeface="Times New Roman"/>
              </a:rPr>
              <a:t>- </a:t>
            </a:r>
            <a:r>
              <a:rPr lang="vi-VN" sz="2200" dirty="0">
                <a:latin typeface="Cambria" pitchFamily="18" charset="0"/>
                <a:ea typeface="Cambria" pitchFamily="18" charset="0"/>
                <a:cs typeface="Times New Roman"/>
              </a:rPr>
              <a:t>Suy giảm về nguồn gen quý hiếm. </a:t>
            </a:r>
          </a:p>
          <a:p>
            <a:pPr algn="just">
              <a:spcBef>
                <a:spcPts val="600"/>
              </a:spcBef>
              <a:spcAft>
                <a:spcPts val="0"/>
              </a:spcAft>
            </a:pPr>
            <a:r>
              <a:rPr lang="vi-VN" sz="2200" b="1" dirty="0" smtClean="0">
                <a:solidFill>
                  <a:srgbClr val="FF0000"/>
                </a:solidFill>
                <a:latin typeface="Cambria" pitchFamily="18" charset="0"/>
                <a:ea typeface="Cambria" pitchFamily="18" charset="0"/>
                <a:cs typeface="Times New Roman"/>
              </a:rPr>
              <a:t> </a:t>
            </a:r>
            <a:r>
              <a:rPr lang="vi-VN" sz="2200" b="1" dirty="0">
                <a:solidFill>
                  <a:srgbClr val="FF0000"/>
                </a:solidFill>
                <a:latin typeface="Cambria" pitchFamily="18" charset="0"/>
                <a:ea typeface="Cambria" pitchFamily="18" charset="0"/>
                <a:cs typeface="Times New Roman"/>
              </a:rPr>
              <a:t>Nguyên nhân gây suy giảm đa dạng sinh học</a:t>
            </a:r>
          </a:p>
          <a:p>
            <a:pPr algn="just">
              <a:spcBef>
                <a:spcPts val="600"/>
              </a:spcBef>
              <a:spcAft>
                <a:spcPts val="0"/>
              </a:spcAft>
            </a:pPr>
            <a:r>
              <a:rPr lang="vi-VN" sz="2200" dirty="0">
                <a:latin typeface="Cambria" pitchFamily="18" charset="0"/>
                <a:ea typeface="Cambria" pitchFamily="18" charset="0"/>
                <a:cs typeface="Times New Roman"/>
              </a:rPr>
              <a:t>- Các yếu tố tự nhiên: bão, lũ </a:t>
            </a:r>
            <a:r>
              <a:rPr lang="vi-VN" sz="2200" dirty="0" smtClean="0">
                <a:latin typeface="Cambria" pitchFamily="18" charset="0"/>
                <a:ea typeface="Cambria" pitchFamily="18" charset="0"/>
                <a:cs typeface="Times New Roman"/>
              </a:rPr>
              <a:t>lụt,</a:t>
            </a:r>
            <a:r>
              <a:rPr lang="en-US" sz="2200" dirty="0" smtClean="0">
                <a:latin typeface="Cambria" pitchFamily="18" charset="0"/>
                <a:ea typeface="Cambria" pitchFamily="18" charset="0"/>
                <a:cs typeface="Times New Roman"/>
              </a:rPr>
              <a:t> </a:t>
            </a:r>
            <a:r>
              <a:rPr lang="vi-VN" sz="2200" dirty="0" smtClean="0">
                <a:latin typeface="Cambria" pitchFamily="18" charset="0"/>
                <a:ea typeface="Cambria" pitchFamily="18" charset="0"/>
                <a:cs typeface="Times New Roman"/>
              </a:rPr>
              <a:t>cháy </a:t>
            </a:r>
            <a:r>
              <a:rPr lang="vi-VN" sz="2200" dirty="0">
                <a:latin typeface="Cambria" pitchFamily="18" charset="0"/>
                <a:ea typeface="Cambria" pitchFamily="18" charset="0"/>
                <a:cs typeface="Times New Roman"/>
              </a:rPr>
              <a:t>rừng…</a:t>
            </a:r>
          </a:p>
          <a:p>
            <a:pPr algn="just">
              <a:spcBef>
                <a:spcPts val="600"/>
              </a:spcBef>
              <a:spcAft>
                <a:spcPts val="0"/>
              </a:spcAft>
            </a:pPr>
            <a:r>
              <a:rPr lang="vi-VN" sz="2200" dirty="0">
                <a:latin typeface="Cambria" pitchFamily="18" charset="0"/>
                <a:ea typeface="Cambria" pitchFamily="18" charset="0"/>
                <a:cs typeface="Times New Roman"/>
              </a:rPr>
              <a:t>- Con người: </a:t>
            </a:r>
            <a:r>
              <a:rPr lang="vi-VN" sz="2200" dirty="0" smtClean="0">
                <a:latin typeface="Cambria" pitchFamily="18" charset="0"/>
                <a:ea typeface="Cambria" pitchFamily="18" charset="0"/>
                <a:cs typeface="Times New Roman"/>
              </a:rPr>
              <a:t>phá </a:t>
            </a:r>
            <a:r>
              <a:rPr lang="vi-VN" sz="2200" dirty="0">
                <a:latin typeface="Cambria" pitchFamily="18" charset="0"/>
                <a:ea typeface="Cambria" pitchFamily="18" charset="0"/>
                <a:cs typeface="Times New Roman"/>
              </a:rPr>
              <a:t>rừng, đốt rừng, chiến tranh</a:t>
            </a:r>
            <a:r>
              <a:rPr lang="vi-VN" sz="2200" dirty="0" smtClean="0">
                <a:latin typeface="Cambria" pitchFamily="18" charset="0"/>
                <a:ea typeface="Cambria" pitchFamily="18" charset="0"/>
                <a:cs typeface="Times New Roman"/>
              </a:rPr>
              <a:t>,</a:t>
            </a:r>
            <a:r>
              <a:rPr lang="en-US" sz="2200" dirty="0" smtClean="0">
                <a:latin typeface="Cambria" pitchFamily="18" charset="0"/>
                <a:ea typeface="Cambria" pitchFamily="18" charset="0"/>
                <a:cs typeface="Times New Roman"/>
              </a:rPr>
              <a:t>…</a:t>
            </a:r>
            <a:endParaRPr lang="vi-VN" sz="2200" dirty="0">
              <a:latin typeface="Cambria" pitchFamily="18" charset="0"/>
              <a:ea typeface="Cambria" pitchFamily="18" charset="0"/>
              <a:cs typeface="Times New Roman"/>
            </a:endParaRP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BẢO TỒN ĐA DẠNG SINH HỌC Ở V</a:t>
            </a:r>
            <a:r>
              <a:rPr lang="en-US" sz="2400" b="1" dirty="0" smtClean="0">
                <a:solidFill>
                  <a:srgbClr val="0D30DD"/>
                </a:solidFill>
                <a:latin typeface="Cambria" pitchFamily="18" charset="0"/>
              </a:rPr>
              <a:t>IỆT NAM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20434923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5">
                                            <p:txEl>
                                              <p:pRg st="5" end="5"/>
                                            </p:txEl>
                                          </p:spTgt>
                                        </p:tgtEl>
                                        <p:attrNameLst>
                                          <p:attrName>style.visibility</p:attrName>
                                        </p:attrNameLst>
                                      </p:cBhvr>
                                      <p:to>
                                        <p:strVal val="visible"/>
                                      </p:to>
                                    </p:set>
                                    <p:animEffect transition="in" filter="randombar(horizontal)">
                                      <p:cBhvr>
                                        <p:cTn id="54" dur="500"/>
                                        <p:tgtEl>
                                          <p:spTgt spid="35">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35">
                                            <p:txEl>
                                              <p:pRg st="6" end="6"/>
                                            </p:txEl>
                                          </p:spTgt>
                                        </p:tgtEl>
                                        <p:attrNameLst>
                                          <p:attrName>style.visibility</p:attrName>
                                        </p:attrNameLst>
                                      </p:cBhvr>
                                      <p:to>
                                        <p:strVal val="visible"/>
                                      </p:to>
                                    </p:set>
                                    <p:animEffect transition="in" filter="randombar(horizontal)">
                                      <p:cBhvr>
                                        <p:cTn id="59" dur="500"/>
                                        <p:tgtEl>
                                          <p:spTgt spid="3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solidFill>
                  <a:prstClr val="white"/>
                </a:solidFill>
                <a:effectLst>
                  <a:outerShdw blurRad="38100" dist="38100" dir="2700000" algn="tl">
                    <a:srgbClr val="000000">
                      <a:alpha val="43137"/>
                    </a:srgbClr>
                  </a:outerShdw>
                </a:effectLst>
                <a:latin typeface="Cambria" pitchFamily="18" charset="0"/>
              </a:rPr>
              <a:t>2</a:t>
            </a:r>
            <a:endParaRPr lang="en-US" sz="3000" b="1" dirty="0">
              <a:solidFill>
                <a:prstClr val="white"/>
              </a:solidFill>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1688641724"/>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81000" y="3505200"/>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Box 2"/>
          <p:cNvSpPr txBox="1"/>
          <p:nvPr/>
        </p:nvSpPr>
        <p:spPr>
          <a:xfrm>
            <a:off x="823476" y="3646105"/>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5</a:t>
            </a:r>
            <a:endParaRPr lang="en-US" sz="4000" b="1" dirty="0">
              <a:solidFill>
                <a:srgbClr val="FF0000"/>
              </a:solidFill>
              <a:latin typeface="Cambria" pitchFamily="18" charset="0"/>
              <a:ea typeface="Cambria" pitchFamily="18" charset="0"/>
            </a:endParaRPr>
          </a:p>
        </p:txBody>
      </p:sp>
      <p:sp>
        <p:nvSpPr>
          <p:cNvPr id="19"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BẢO TỒN ĐA DẠNG SINH HỌC Ở V</a:t>
            </a:r>
            <a:r>
              <a:rPr lang="en-US" sz="2400" b="1" dirty="0" smtClean="0">
                <a:solidFill>
                  <a:srgbClr val="0D30DD"/>
                </a:solidFill>
                <a:latin typeface="Cambria" pitchFamily="18" charset="0"/>
              </a:rPr>
              <a:t>IỆT NAM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18657606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1600200"/>
            <a:ext cx="6792509" cy="3948511"/>
          </a:xfrm>
          <a:prstGeom prst="wedgeRoundRectCallout">
            <a:avLst>
              <a:gd name="adj1" fmla="val 47932"/>
              <a:gd name="adj2" fmla="val 58072"/>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0" y="1828800"/>
            <a:ext cx="6553198" cy="1785104"/>
          </a:xfrm>
          <a:prstGeom prst="rect">
            <a:avLst/>
          </a:prstGeom>
        </p:spPr>
        <p:txBody>
          <a:bodyPr wrap="square">
            <a:spAutoFit/>
          </a:bodyPr>
          <a:lstStyle/>
          <a:p>
            <a:pPr algn="just">
              <a:spcBef>
                <a:spcPts val="600"/>
              </a:spcBef>
              <a:spcAft>
                <a:spcPts val="0"/>
              </a:spcAft>
            </a:pPr>
            <a:r>
              <a:rPr lang="vi-VN" sz="2000" b="1" dirty="0" smtClean="0">
                <a:solidFill>
                  <a:srgbClr val="FF0000"/>
                </a:solidFill>
                <a:latin typeface="Cambria" pitchFamily="18" charset="0"/>
                <a:ea typeface="Cambria" pitchFamily="18" charset="0"/>
                <a:cs typeface="Times New Roman"/>
              </a:rPr>
              <a:t>. </a:t>
            </a:r>
            <a:r>
              <a:rPr lang="vi-VN" sz="2000" b="1" dirty="0">
                <a:solidFill>
                  <a:srgbClr val="FF0000"/>
                </a:solidFill>
                <a:latin typeface="Cambria" pitchFamily="18" charset="0"/>
                <a:ea typeface="Cambria" pitchFamily="18" charset="0"/>
                <a:cs typeface="Times New Roman"/>
              </a:rPr>
              <a:t>Một số biện pháp bảo vệ đa dạng sinh học ở nước ta</a:t>
            </a:r>
          </a:p>
          <a:p>
            <a:pPr algn="just">
              <a:spcBef>
                <a:spcPts val="600"/>
              </a:spcBef>
              <a:spcAft>
                <a:spcPts val="0"/>
              </a:spcAft>
            </a:pPr>
            <a:r>
              <a:rPr lang="vi-VN" sz="2000" dirty="0">
                <a:latin typeface="Cambria" pitchFamily="18" charset="0"/>
                <a:ea typeface="Cambria" pitchFamily="18" charset="0"/>
                <a:cs typeface="Times New Roman"/>
              </a:rPr>
              <a:t>- Thực hiện nghiêm Luật bảo vệ môi trường và đa dạng sinh </a:t>
            </a:r>
            <a:r>
              <a:rPr lang="vi-VN" sz="2000" dirty="0" smtClean="0">
                <a:latin typeface="Cambria" pitchFamily="18" charset="0"/>
                <a:ea typeface="Cambria" pitchFamily="18" charset="0"/>
                <a:cs typeface="Times New Roman"/>
              </a:rPr>
              <a:t>học</a:t>
            </a:r>
            <a:r>
              <a:rPr lang="en-US" sz="2000" dirty="0" smtClean="0">
                <a:latin typeface="Cambria" pitchFamily="18" charset="0"/>
                <a:ea typeface="Cambria" pitchFamily="18" charset="0"/>
                <a:cs typeface="Times New Roman"/>
              </a:rPr>
              <a:t>, t</a:t>
            </a:r>
            <a:r>
              <a:rPr lang="vi-VN" sz="2000" dirty="0" smtClean="0">
                <a:latin typeface="Cambria" pitchFamily="18" charset="0"/>
                <a:ea typeface="Cambria" pitchFamily="18" charset="0"/>
                <a:cs typeface="Times New Roman"/>
              </a:rPr>
              <a:t>uyên </a:t>
            </a:r>
            <a:r>
              <a:rPr lang="vi-VN" sz="2000" dirty="0">
                <a:latin typeface="Cambria" pitchFamily="18" charset="0"/>
                <a:ea typeface="Cambria" pitchFamily="18" charset="0"/>
                <a:cs typeface="Times New Roman"/>
              </a:rPr>
              <a:t>truyền nâng cao ý thức người dân.</a:t>
            </a:r>
          </a:p>
          <a:p>
            <a:pPr algn="just">
              <a:spcBef>
                <a:spcPts val="600"/>
              </a:spcBef>
              <a:spcAft>
                <a:spcPts val="0"/>
              </a:spcAft>
            </a:pPr>
            <a:r>
              <a:rPr lang="vi-VN" sz="2000" dirty="0">
                <a:latin typeface="Cambria" pitchFamily="18" charset="0"/>
                <a:ea typeface="Cambria" pitchFamily="18" charset="0"/>
                <a:cs typeface="Times New Roman"/>
              </a:rPr>
              <a:t>- Trồng và bảo vệ rừng, xây dựng các khu bảo tồn thiên </a:t>
            </a:r>
            <a:r>
              <a:rPr lang="vi-VN" sz="2000" dirty="0" smtClean="0">
                <a:latin typeface="Cambria" pitchFamily="18" charset="0"/>
                <a:ea typeface="Cambria" pitchFamily="18" charset="0"/>
                <a:cs typeface="Times New Roman"/>
              </a:rPr>
              <a:t>nhiên</a:t>
            </a:r>
            <a:r>
              <a:rPr lang="en-US" sz="2000" dirty="0" smtClean="0">
                <a:latin typeface="Cambria" pitchFamily="18" charset="0"/>
                <a:ea typeface="Cambria" pitchFamily="18" charset="0"/>
                <a:cs typeface="Times New Roman"/>
              </a:rPr>
              <a:t>, x</a:t>
            </a:r>
            <a:r>
              <a:rPr lang="vi-VN" sz="2000" dirty="0" smtClean="0">
                <a:latin typeface="Cambria" pitchFamily="18" charset="0"/>
                <a:ea typeface="Cambria" pitchFamily="18" charset="0"/>
                <a:cs typeface="Times New Roman"/>
              </a:rPr>
              <a:t>ử </a:t>
            </a:r>
            <a:r>
              <a:rPr lang="vi-VN" sz="2000" dirty="0">
                <a:latin typeface="Cambria" pitchFamily="18" charset="0"/>
                <a:ea typeface="Cambria" pitchFamily="18" charset="0"/>
                <a:cs typeface="Times New Roman"/>
              </a:rPr>
              <a:t>lí chất thải nhằm giảm ô nhiễm môi trường.</a:t>
            </a: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BẢO TỒN ĐA DẠNG SINH HỌC Ở V</a:t>
            </a:r>
            <a:r>
              <a:rPr lang="en-US" sz="2400" b="1" dirty="0" smtClean="0">
                <a:solidFill>
                  <a:srgbClr val="0D30DD"/>
                </a:solidFill>
                <a:latin typeface="Cambria" pitchFamily="18" charset="0"/>
              </a:rPr>
              <a:t>IỆT NAM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18883242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4"/>
            <a:stretch>
              <a:fillRect/>
            </a:stretch>
          </a:blipFill>
          <a:ln>
            <a:noFill/>
          </a:ln>
          <a:effectLst/>
        </p:spPr>
      </p:pic>
      <p:pic>
        <p:nvPicPr>
          <p:cNvPr id="3076" name="Picture 4"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6740180" y="1138516"/>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84" y="4343400"/>
            <a:ext cx="9176083" cy="2514600"/>
          </a:xfrm>
          <a:prstGeom prst="rect">
            <a:avLst/>
          </a:prstGeom>
          <a:ln>
            <a:noFill/>
          </a:ln>
          <a:effectLst>
            <a:outerShdw blurRad="292100" dist="139700" dir="2700000" algn="tl" rotWithShape="0">
              <a:srgbClr val="333333">
                <a:alpha val="65000"/>
              </a:srgbClr>
            </a:outerShdw>
          </a:effectLst>
          <a:extLst/>
        </p:spPr>
      </p:pic>
      <p:pic>
        <p:nvPicPr>
          <p:cNvPr id="3074" name="Picture 2"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972696">
            <a:off x="6159599" y="-1391747"/>
            <a:ext cx="1587048" cy="36245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82493" y="1066800"/>
            <a:ext cx="5430672" cy="1143000"/>
          </a:xfrm>
        </p:spPr>
        <p:txBody>
          <a:bodyPr>
            <a:noAutofit/>
          </a:bodyPr>
          <a:lstStyle/>
          <a:p>
            <a:r>
              <a:rPr lang="en-US" sz="3000" b="1" dirty="0" smtClean="0">
                <a:ln w="10541" cmpd="sng">
                  <a:solidFill>
                    <a:schemeClr val="accent1">
                      <a:shade val="88000"/>
                      <a:satMod val="110000"/>
                    </a:schemeClr>
                  </a:solidFill>
                  <a:prstDash val="solid"/>
                </a:ln>
                <a:solidFill>
                  <a:srgbClr val="FF0000"/>
                </a:solidFill>
                <a:latin typeface="Cambria" pitchFamily="18" charset="0"/>
              </a:rPr>
              <a:t>ĐẶC </a:t>
            </a:r>
            <a:r>
              <a:rPr lang="en-US" sz="3000" b="1" dirty="0">
                <a:ln w="10541" cmpd="sng">
                  <a:solidFill>
                    <a:schemeClr val="accent1">
                      <a:shade val="88000"/>
                      <a:satMod val="110000"/>
                    </a:schemeClr>
                  </a:solidFill>
                  <a:prstDash val="solid"/>
                </a:ln>
                <a:solidFill>
                  <a:srgbClr val="FF0000"/>
                </a:solidFill>
                <a:latin typeface="Cambria" pitchFamily="18" charset="0"/>
              </a:rPr>
              <a:t>ĐIỂM SINH VẬT VÀ </a:t>
            </a:r>
            <a:r>
              <a:rPr lang="en-US" sz="3000" b="1" dirty="0" smtClean="0">
                <a:ln w="10541" cmpd="sng">
                  <a:solidFill>
                    <a:schemeClr val="accent1">
                      <a:shade val="88000"/>
                      <a:satMod val="110000"/>
                    </a:schemeClr>
                  </a:solidFill>
                  <a:prstDash val="solid"/>
                </a:ln>
                <a:solidFill>
                  <a:srgbClr val="FF0000"/>
                </a:solidFill>
                <a:latin typeface="Cambria" pitchFamily="18" charset="0"/>
              </a:rPr>
              <a:t/>
            </a:r>
            <a:br>
              <a:rPr lang="en-US" sz="3000" b="1" dirty="0" smtClean="0">
                <a:ln w="10541" cmpd="sng">
                  <a:solidFill>
                    <a:schemeClr val="accent1">
                      <a:shade val="88000"/>
                      <a:satMod val="110000"/>
                    </a:schemeClr>
                  </a:solidFill>
                  <a:prstDash val="solid"/>
                </a:ln>
                <a:solidFill>
                  <a:srgbClr val="FF0000"/>
                </a:solidFill>
                <a:latin typeface="Cambria" pitchFamily="18" charset="0"/>
              </a:rPr>
            </a:br>
            <a:r>
              <a:rPr lang="en-US" sz="3000" b="1" dirty="0" smtClean="0">
                <a:ln w="10541" cmpd="sng">
                  <a:solidFill>
                    <a:schemeClr val="accent1">
                      <a:shade val="88000"/>
                      <a:satMod val="110000"/>
                    </a:schemeClr>
                  </a:solidFill>
                  <a:prstDash val="solid"/>
                </a:ln>
                <a:solidFill>
                  <a:srgbClr val="FF0000"/>
                </a:solidFill>
                <a:latin typeface="Cambria" pitchFamily="18" charset="0"/>
              </a:rPr>
              <a:t>VẤN </a:t>
            </a:r>
            <a:r>
              <a:rPr lang="en-US" sz="3000" b="1" dirty="0">
                <a:ln w="10541" cmpd="sng">
                  <a:solidFill>
                    <a:schemeClr val="accent1">
                      <a:shade val="88000"/>
                      <a:satMod val="110000"/>
                    </a:schemeClr>
                  </a:solidFill>
                  <a:prstDash val="solid"/>
                </a:ln>
                <a:solidFill>
                  <a:srgbClr val="FF0000"/>
                </a:solidFill>
                <a:latin typeface="Cambria" pitchFamily="18" charset="0"/>
              </a:rPr>
              <a:t>ĐỀ BẢO TỒN </a:t>
            </a:r>
            <a:r>
              <a:rPr lang="en-US" sz="3000" b="1" dirty="0" smtClean="0">
                <a:ln w="10541" cmpd="sng">
                  <a:solidFill>
                    <a:schemeClr val="accent1">
                      <a:shade val="88000"/>
                      <a:satMod val="110000"/>
                    </a:schemeClr>
                  </a:solidFill>
                  <a:prstDash val="solid"/>
                </a:ln>
                <a:solidFill>
                  <a:srgbClr val="FF0000"/>
                </a:solidFill>
                <a:latin typeface="Cambria" pitchFamily="18" charset="0"/>
              </a:rPr>
              <a:t/>
            </a:r>
            <a:br>
              <a:rPr lang="en-US" sz="3000" b="1" dirty="0" smtClean="0">
                <a:ln w="10541" cmpd="sng">
                  <a:solidFill>
                    <a:schemeClr val="accent1">
                      <a:shade val="88000"/>
                      <a:satMod val="110000"/>
                    </a:schemeClr>
                  </a:solidFill>
                  <a:prstDash val="solid"/>
                </a:ln>
                <a:solidFill>
                  <a:srgbClr val="FF0000"/>
                </a:solidFill>
                <a:latin typeface="Cambria" pitchFamily="18" charset="0"/>
              </a:rPr>
            </a:br>
            <a:r>
              <a:rPr lang="en-US" sz="3000" b="1" dirty="0" smtClean="0">
                <a:ln w="10541" cmpd="sng">
                  <a:solidFill>
                    <a:schemeClr val="accent1">
                      <a:shade val="88000"/>
                      <a:satMod val="110000"/>
                    </a:schemeClr>
                  </a:solidFill>
                  <a:prstDash val="solid"/>
                </a:ln>
                <a:solidFill>
                  <a:srgbClr val="FF0000"/>
                </a:solidFill>
                <a:latin typeface="Cambria" pitchFamily="18" charset="0"/>
              </a:rPr>
              <a:t>ĐA </a:t>
            </a:r>
            <a:r>
              <a:rPr lang="en-US" sz="3000" b="1" dirty="0">
                <a:ln w="10541" cmpd="sng">
                  <a:solidFill>
                    <a:schemeClr val="accent1">
                      <a:shade val="88000"/>
                      <a:satMod val="110000"/>
                    </a:schemeClr>
                  </a:solidFill>
                  <a:prstDash val="solid"/>
                </a:ln>
                <a:solidFill>
                  <a:srgbClr val="FF0000"/>
                </a:solidFill>
                <a:latin typeface="Cambria" pitchFamily="18" charset="0"/>
              </a:rPr>
              <a:t>DẠNG SINH HỌC</a:t>
            </a:r>
          </a:p>
        </p:txBody>
      </p:sp>
      <p:sp>
        <p:nvSpPr>
          <p:cNvPr id="10" name="Title 1"/>
          <p:cNvSpPr txBox="1">
            <a:spLocks/>
          </p:cNvSpPr>
          <p:nvPr/>
        </p:nvSpPr>
        <p:spPr>
          <a:xfrm>
            <a:off x="-6858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11" name="Title 1"/>
          <p:cNvSpPr txBox="1">
            <a:spLocks/>
          </p:cNvSpPr>
          <p:nvPr/>
        </p:nvSpPr>
        <p:spPr>
          <a:xfrm>
            <a:off x="-990600" y="-152400"/>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dirty="0" smtClean="0">
                <a:effectLst>
                  <a:outerShdw blurRad="38100" dist="38100" dir="2700000" algn="tl">
                    <a:srgbClr val="000000">
                      <a:alpha val="43137"/>
                    </a:srgbClr>
                  </a:outerShdw>
                </a:effectLst>
                <a:latin typeface="Cambria" pitchFamily="18" charset="0"/>
              </a:rPr>
              <a:t>BÀI 13</a:t>
            </a:r>
            <a:endParaRPr lang="en-US" sz="2700" b="1" dirty="0">
              <a:effectLst>
                <a:outerShdw blurRad="38100" dist="38100" dir="2700000" algn="tl">
                  <a:srgbClr val="000000">
                    <a:alpha val="43137"/>
                  </a:srgbClr>
                </a:outerShdw>
              </a:effectLst>
              <a:latin typeface="Cambria" pitchFamily="18" charset="0"/>
            </a:endParaRPr>
          </a:p>
        </p:txBody>
      </p:sp>
      <p:sp>
        <p:nvSpPr>
          <p:cNvPr id="13" name="Rectangle 12"/>
          <p:cNvSpPr/>
          <p:nvPr/>
        </p:nvSpPr>
        <p:spPr>
          <a:xfrm>
            <a:off x="3173" y="2428417"/>
            <a:ext cx="18288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3172" y="2535098"/>
            <a:ext cx="115550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32084" y="3060876"/>
            <a:ext cx="5289884"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p:cNvSpPr/>
          <p:nvPr/>
        </p:nvSpPr>
        <p:spPr>
          <a:xfrm>
            <a:off x="2185337" y="0"/>
            <a:ext cx="45719"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a:off x="2057400" y="0"/>
            <a:ext cx="45719" cy="4305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itle 1"/>
          <p:cNvSpPr txBox="1">
            <a:spLocks/>
          </p:cNvSpPr>
          <p:nvPr/>
        </p:nvSpPr>
        <p:spPr>
          <a:xfrm>
            <a:off x="2590800" y="4724400"/>
            <a:ext cx="4038600" cy="850744"/>
          </a:xfrm>
          <a:prstGeom prst="rect">
            <a:avLst/>
          </a:prstGeom>
        </p:spPr>
        <p:txBody>
          <a:bodyPr vert="horz" lIns="91440" tIns="45720" rIns="91440" bIns="45720"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smtClean="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8</a:t>
            </a:r>
            <a:endPar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endParaRPr>
          </a:p>
        </p:txBody>
      </p:sp>
      <p:sp>
        <p:nvSpPr>
          <p:cNvPr id="16" name="Title 1"/>
          <p:cNvSpPr txBox="1">
            <a:spLocks/>
          </p:cNvSpPr>
          <p:nvPr/>
        </p:nvSpPr>
        <p:spPr>
          <a:xfrm>
            <a:off x="131928" y="3124200"/>
            <a:ext cx="543067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500" b="1" dirty="0" smtClean="0">
                <a:ln w="10541" cmpd="sng">
                  <a:solidFill>
                    <a:schemeClr val="accent1">
                      <a:shade val="88000"/>
                      <a:satMod val="110000"/>
                    </a:schemeClr>
                  </a:solidFill>
                  <a:prstDash val="solid"/>
                </a:ln>
                <a:solidFill>
                  <a:srgbClr val="002060"/>
                </a:solidFill>
                <a:latin typeface="Cambria" pitchFamily="18" charset="0"/>
              </a:rPr>
              <a:t>GV </a:t>
            </a:r>
            <a:r>
              <a:rPr lang="en-US" sz="2500" b="1" dirty="0" err="1" smtClean="0">
                <a:ln w="10541" cmpd="sng">
                  <a:solidFill>
                    <a:schemeClr val="accent1">
                      <a:shade val="88000"/>
                      <a:satMod val="110000"/>
                    </a:schemeClr>
                  </a:solidFill>
                  <a:prstDash val="solid"/>
                </a:ln>
                <a:solidFill>
                  <a:srgbClr val="002060"/>
                </a:solidFill>
                <a:latin typeface="Cambria" pitchFamily="18" charset="0"/>
              </a:rPr>
              <a:t>dạy</a:t>
            </a:r>
            <a:r>
              <a:rPr lang="en-US" sz="2500" b="1" dirty="0" smtClean="0">
                <a:ln w="10541" cmpd="sng">
                  <a:solidFill>
                    <a:schemeClr val="accent1">
                      <a:shade val="88000"/>
                      <a:satMod val="110000"/>
                    </a:schemeClr>
                  </a:solidFill>
                  <a:prstDash val="solid"/>
                </a:ln>
                <a:solidFill>
                  <a:srgbClr val="002060"/>
                </a:solidFill>
                <a:latin typeface="Cambria" pitchFamily="18" charset="0"/>
              </a:rPr>
              <a:t>:</a:t>
            </a:r>
          </a:p>
          <a:p>
            <a:pPr algn="l"/>
            <a:r>
              <a:rPr lang="en-US" sz="2500" b="1" dirty="0" err="1" smtClean="0">
                <a:ln w="10541" cmpd="sng">
                  <a:solidFill>
                    <a:schemeClr val="accent1">
                      <a:shade val="88000"/>
                      <a:satMod val="110000"/>
                    </a:schemeClr>
                  </a:solidFill>
                  <a:prstDash val="solid"/>
                </a:ln>
                <a:solidFill>
                  <a:srgbClr val="002060"/>
                </a:solidFill>
                <a:latin typeface="Cambria" pitchFamily="18" charset="0"/>
              </a:rPr>
              <a:t>Lớp</a:t>
            </a:r>
            <a:r>
              <a:rPr lang="en-US" sz="2500" b="1" dirty="0" smtClean="0">
                <a:ln w="10541" cmpd="sng">
                  <a:solidFill>
                    <a:schemeClr val="accent1">
                      <a:shade val="88000"/>
                      <a:satMod val="110000"/>
                    </a:schemeClr>
                  </a:solidFill>
                  <a:prstDash val="solid"/>
                </a:ln>
                <a:solidFill>
                  <a:srgbClr val="002060"/>
                </a:solidFill>
                <a:latin typeface="Cambria" pitchFamily="18" charset="0"/>
              </a:rPr>
              <a:t> </a:t>
            </a:r>
            <a:r>
              <a:rPr lang="en-US" sz="2500" b="1" dirty="0" err="1" smtClean="0">
                <a:ln w="10541" cmpd="sng">
                  <a:solidFill>
                    <a:schemeClr val="accent1">
                      <a:shade val="88000"/>
                      <a:satMod val="110000"/>
                    </a:schemeClr>
                  </a:solidFill>
                  <a:prstDash val="solid"/>
                </a:ln>
                <a:solidFill>
                  <a:srgbClr val="002060"/>
                </a:solidFill>
                <a:latin typeface="Cambria" pitchFamily="18" charset="0"/>
              </a:rPr>
              <a:t>dạy</a:t>
            </a:r>
            <a:r>
              <a:rPr lang="en-US" sz="2500" b="1" dirty="0" smtClean="0">
                <a:ln w="10541" cmpd="sng">
                  <a:solidFill>
                    <a:schemeClr val="accent1">
                      <a:shade val="88000"/>
                      <a:satMod val="110000"/>
                    </a:schemeClr>
                  </a:solidFill>
                  <a:prstDash val="solid"/>
                </a:ln>
                <a:solidFill>
                  <a:srgbClr val="002060"/>
                </a:solidFill>
                <a:latin typeface="Cambria" pitchFamily="18" charset="0"/>
              </a:rPr>
              <a:t>: 8/</a:t>
            </a:r>
            <a:endParaRPr lang="en-US" sz="2500" b="1" dirty="0">
              <a:ln w="10541" cmpd="sng">
                <a:solidFill>
                  <a:schemeClr val="accent1">
                    <a:shade val="88000"/>
                    <a:satMod val="110000"/>
                  </a:schemeClr>
                </a:solidFill>
                <a:prstDash val="solid"/>
              </a:ln>
              <a:solidFill>
                <a:srgbClr val="002060"/>
              </a:solidFill>
              <a:latin typeface="Cambria" pitchFamily="18" charset="0"/>
            </a:endParaRPr>
          </a:p>
        </p:txBody>
      </p:sp>
      <p:pic>
        <p:nvPicPr>
          <p:cNvPr id="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5776" y="1209217"/>
            <a:ext cx="2393157" cy="23994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368670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4.44444E-6 -4.20907E-6 L -0.00486 0.07678 " pathEditMode="relative" rAng="0" ptsTypes="AA">
                                      <p:cBhvr>
                                        <p:cTn id="16" dur="500" fill="hold"/>
                                        <p:tgtEl>
                                          <p:spTgt spid="17"/>
                                        </p:tgtEl>
                                        <p:attrNameLst>
                                          <p:attrName>ppt_x</p:attrName>
                                          <p:attrName>ppt_y</p:attrName>
                                        </p:attrNameLst>
                                      </p:cBhvr>
                                      <p:rCtr x="-243" y="3839"/>
                                    </p:animMotion>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1000" fill="hold"/>
                                        <p:tgtEl>
                                          <p:spTgt spid="18"/>
                                        </p:tgtEl>
                                        <p:attrNameLst>
                                          <p:attrName>ppt_x</p:attrName>
                                        </p:attrNameLst>
                                      </p:cBhvr>
                                      <p:tavLst>
                                        <p:tav tm="0">
                                          <p:val>
                                            <p:strVal val="0-#ppt_w/2"/>
                                          </p:val>
                                        </p:tav>
                                        <p:tav tm="100000">
                                          <p:val>
                                            <p:strVal val="#ppt_x"/>
                                          </p:val>
                                        </p:tav>
                                      </p:tavLst>
                                    </p:anim>
                                    <p:anim calcmode="lin" valueType="num">
                                      <p:cBhvr additive="base">
                                        <p:cTn id="21" dur="1000" fill="hold"/>
                                        <p:tgtEl>
                                          <p:spTgt spid="18"/>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xit" presetSubtype="1" fill="hold" grpId="0" nodeType="after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0-ppt_h/2"/>
                                          </p:val>
                                        </p:tav>
                                      </p:tavLst>
                                    </p:anim>
                                    <p:set>
                                      <p:cBhvr>
                                        <p:cTn id="26" dur="1" fill="hold">
                                          <p:stCondLst>
                                            <p:cond delay="499"/>
                                          </p:stCondLst>
                                        </p:cTn>
                                        <p:tgtEl>
                                          <p:spTgt spid="11"/>
                                        </p:tgtEl>
                                        <p:attrNameLst>
                                          <p:attrName>style.visibility</p:attrName>
                                        </p:attrNameLst>
                                      </p:cBhvr>
                                      <p:to>
                                        <p:strVal val="hidden"/>
                                      </p:to>
                                    </p:set>
                                  </p:childTnLst>
                                </p:cTn>
                              </p:par>
                              <p:par>
                                <p:cTn id="27" presetID="2" presetClass="exit" presetSubtype="1" fill="hold" grpId="0" nodeType="withEffect">
                                  <p:stCondLst>
                                    <p:cond delay="0"/>
                                  </p:stCondLst>
                                  <p:childTnLst>
                                    <p:anim calcmode="lin" valueType="num">
                                      <p:cBhvr additive="base">
                                        <p:cTn id="28" dur="500"/>
                                        <p:tgtEl>
                                          <p:spTgt spid="9"/>
                                        </p:tgtEl>
                                        <p:attrNameLst>
                                          <p:attrName>ppt_x</p:attrName>
                                        </p:attrNameLst>
                                      </p:cBhvr>
                                      <p:tavLst>
                                        <p:tav tm="0">
                                          <p:val>
                                            <p:strVal val="ppt_x"/>
                                          </p:val>
                                        </p:tav>
                                        <p:tav tm="100000">
                                          <p:val>
                                            <p:strVal val="ppt_x"/>
                                          </p:val>
                                        </p:tav>
                                      </p:tavLst>
                                    </p:anim>
                                    <p:anim calcmode="lin" valueType="num">
                                      <p:cBhvr additive="base">
                                        <p:cTn id="29" dur="500"/>
                                        <p:tgtEl>
                                          <p:spTgt spid="9"/>
                                        </p:tgtEl>
                                        <p:attrNameLst>
                                          <p:attrName>ppt_y</p:attrName>
                                        </p:attrNameLst>
                                      </p:cBhvr>
                                      <p:tavLst>
                                        <p:tav tm="0">
                                          <p:val>
                                            <p:strVal val="ppt_y"/>
                                          </p:val>
                                        </p:tav>
                                        <p:tav tm="100000">
                                          <p:val>
                                            <p:strVal val="0-ppt_h/2"/>
                                          </p:val>
                                        </p:tav>
                                      </p:tavLst>
                                    </p:anim>
                                    <p:set>
                                      <p:cBhvr>
                                        <p:cTn id="30" dur="1" fill="hold">
                                          <p:stCondLst>
                                            <p:cond delay="499"/>
                                          </p:stCondLst>
                                        </p:cTn>
                                        <p:tgtEl>
                                          <p:spTgt spid="9"/>
                                        </p:tgtEl>
                                        <p:attrNameLst>
                                          <p:attrName>style.visibility</p:attrName>
                                        </p:attrNameLst>
                                      </p:cBhvr>
                                      <p:to>
                                        <p:strVal val="hidden"/>
                                      </p:to>
                                    </p:set>
                                  </p:childTnLst>
                                </p:cTn>
                              </p:par>
                              <p:par>
                                <p:cTn id="31" presetID="2" presetClass="exit" presetSubtype="1" fill="hold" grpId="0" nodeType="withEffect" nodePh="1">
                                  <p:stCondLst>
                                    <p:cond delay="0"/>
                                  </p:stCondLst>
                                  <p:endCondLst>
                                    <p:cond evt="begin" delay="0">
                                      <p:tn val="31"/>
                                    </p:cond>
                                  </p:endCondLst>
                                  <p:childTnLst>
                                    <p:anim calcmode="lin" valueType="num">
                                      <p:cBhvr additive="base">
                                        <p:cTn id="32" dur="500"/>
                                        <p:tgtEl>
                                          <p:spTgt spid="10"/>
                                        </p:tgtEl>
                                        <p:attrNameLst>
                                          <p:attrName>ppt_x</p:attrName>
                                        </p:attrNameLst>
                                      </p:cBhvr>
                                      <p:tavLst>
                                        <p:tav tm="0">
                                          <p:val>
                                            <p:strVal val="ppt_x"/>
                                          </p:val>
                                        </p:tav>
                                        <p:tav tm="100000">
                                          <p:val>
                                            <p:strVal val="ppt_x"/>
                                          </p:val>
                                        </p:tav>
                                      </p:tavLst>
                                    </p:anim>
                                    <p:anim calcmode="lin" valueType="num">
                                      <p:cBhvr additive="base">
                                        <p:cTn id="33" dur="500"/>
                                        <p:tgtEl>
                                          <p:spTgt spid="10"/>
                                        </p:tgtEl>
                                        <p:attrNameLst>
                                          <p:attrName>ppt_y</p:attrName>
                                        </p:attrNameLst>
                                      </p:cBhvr>
                                      <p:tavLst>
                                        <p:tav tm="0">
                                          <p:val>
                                            <p:strVal val="ppt_y"/>
                                          </p:val>
                                        </p:tav>
                                        <p:tav tm="100000">
                                          <p:val>
                                            <p:strVal val="0-ppt_h/2"/>
                                          </p:val>
                                        </p:tav>
                                      </p:tavLst>
                                    </p:anim>
                                    <p:set>
                                      <p:cBhvr>
                                        <p:cTn id="34" dur="1" fill="hold">
                                          <p:stCondLst>
                                            <p:cond delay="499"/>
                                          </p:stCondLst>
                                        </p:cTn>
                                        <p:tgtEl>
                                          <p:spTgt spid="10"/>
                                        </p:tgtEl>
                                        <p:attrNameLst>
                                          <p:attrName>style.visibility</p:attrName>
                                        </p:attrNameLst>
                                      </p:cBhvr>
                                      <p:to>
                                        <p:strVal val="hidden"/>
                                      </p:to>
                                    </p:set>
                                  </p:childTnLst>
                                </p:cTn>
                              </p:par>
                              <p:par>
                                <p:cTn id="35" presetID="2" presetClass="exit" presetSubtype="1" fill="hold" grpId="0" nodeType="with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0-ppt_h/2"/>
                                          </p:val>
                                        </p:tav>
                                      </p:tavLst>
                                    </p:anim>
                                    <p:set>
                                      <p:cBhvr>
                                        <p:cTn id="38" dur="1" fill="hold">
                                          <p:stCondLst>
                                            <p:cond delay="499"/>
                                          </p:stCondLst>
                                        </p:cTn>
                                        <p:tgtEl>
                                          <p:spTgt spid="13"/>
                                        </p:tgtEl>
                                        <p:attrNameLst>
                                          <p:attrName>style.visibility</p:attrName>
                                        </p:attrNameLst>
                                      </p:cBhvr>
                                      <p:to>
                                        <p:strVal val="hidden"/>
                                      </p:to>
                                    </p:set>
                                  </p:childTnLst>
                                </p:cTn>
                              </p:par>
                              <p:par>
                                <p:cTn id="39" presetID="2" presetClass="exit" presetSubtype="1" fill="hold" grpId="1" nodeType="withEffect">
                                  <p:stCondLst>
                                    <p:cond delay="0"/>
                                  </p:stCondLst>
                                  <p:childTnLst>
                                    <p:anim calcmode="lin" valueType="num">
                                      <p:cBhvr additive="base">
                                        <p:cTn id="40" dur="500"/>
                                        <p:tgtEl>
                                          <p:spTgt spid="17"/>
                                        </p:tgtEl>
                                        <p:attrNameLst>
                                          <p:attrName>ppt_x</p:attrName>
                                        </p:attrNameLst>
                                      </p:cBhvr>
                                      <p:tavLst>
                                        <p:tav tm="0">
                                          <p:val>
                                            <p:strVal val="ppt_x"/>
                                          </p:val>
                                        </p:tav>
                                        <p:tav tm="100000">
                                          <p:val>
                                            <p:strVal val="ppt_x"/>
                                          </p:val>
                                        </p:tav>
                                      </p:tavLst>
                                    </p:anim>
                                    <p:anim calcmode="lin" valueType="num">
                                      <p:cBhvr additive="base">
                                        <p:cTn id="41" dur="500"/>
                                        <p:tgtEl>
                                          <p:spTgt spid="17"/>
                                        </p:tgtEl>
                                        <p:attrNameLst>
                                          <p:attrName>ppt_y</p:attrName>
                                        </p:attrNameLst>
                                      </p:cBhvr>
                                      <p:tavLst>
                                        <p:tav tm="0">
                                          <p:val>
                                            <p:strVal val="ppt_y"/>
                                          </p:val>
                                        </p:tav>
                                        <p:tav tm="100000">
                                          <p:val>
                                            <p:strVal val="0-ppt_h/2"/>
                                          </p:val>
                                        </p:tav>
                                      </p:tavLst>
                                    </p:anim>
                                    <p:set>
                                      <p:cBhvr>
                                        <p:cTn id="42" dur="1" fill="hold">
                                          <p:stCondLst>
                                            <p:cond delay="499"/>
                                          </p:stCondLst>
                                        </p:cTn>
                                        <p:tgtEl>
                                          <p:spTgt spid="17"/>
                                        </p:tgtEl>
                                        <p:attrNameLst>
                                          <p:attrName>style.visibility</p:attrName>
                                        </p:attrNameLst>
                                      </p:cBhvr>
                                      <p:to>
                                        <p:strVal val="hidden"/>
                                      </p:to>
                                    </p:set>
                                  </p:childTnLst>
                                </p:cTn>
                              </p:par>
                              <p:par>
                                <p:cTn id="43" presetID="2" presetClass="exit" presetSubtype="1" fill="hold" grpId="1" nodeType="withEffect">
                                  <p:stCondLst>
                                    <p:cond delay="0"/>
                                  </p:stCondLst>
                                  <p:childTnLst>
                                    <p:anim calcmode="lin" valueType="num">
                                      <p:cBhvr additive="base">
                                        <p:cTn id="44" dur="500"/>
                                        <p:tgtEl>
                                          <p:spTgt spid="18"/>
                                        </p:tgtEl>
                                        <p:attrNameLst>
                                          <p:attrName>ppt_x</p:attrName>
                                        </p:attrNameLst>
                                      </p:cBhvr>
                                      <p:tavLst>
                                        <p:tav tm="0">
                                          <p:val>
                                            <p:strVal val="ppt_x"/>
                                          </p:val>
                                        </p:tav>
                                        <p:tav tm="100000">
                                          <p:val>
                                            <p:strVal val="ppt_x"/>
                                          </p:val>
                                        </p:tav>
                                      </p:tavLst>
                                    </p:anim>
                                    <p:anim calcmode="lin" valueType="num">
                                      <p:cBhvr additive="base">
                                        <p:cTn id="45" dur="500"/>
                                        <p:tgtEl>
                                          <p:spTgt spid="18"/>
                                        </p:tgtEl>
                                        <p:attrNameLst>
                                          <p:attrName>ppt_y</p:attrName>
                                        </p:attrNameLst>
                                      </p:cBhvr>
                                      <p:tavLst>
                                        <p:tav tm="0">
                                          <p:val>
                                            <p:strVal val="ppt_y"/>
                                          </p:val>
                                        </p:tav>
                                        <p:tav tm="100000">
                                          <p:val>
                                            <p:strVal val="0-ppt_h/2"/>
                                          </p:val>
                                        </p:tav>
                                      </p:tavLst>
                                    </p:anim>
                                    <p:set>
                                      <p:cBhvr>
                                        <p:cTn id="46" dur="1" fill="hold">
                                          <p:stCondLst>
                                            <p:cond delay="499"/>
                                          </p:stCondLst>
                                        </p:cTn>
                                        <p:tgtEl>
                                          <p:spTgt spid="18"/>
                                        </p:tgtEl>
                                        <p:attrNameLst>
                                          <p:attrName>style.visibility</p:attrName>
                                        </p:attrNameLst>
                                      </p:cBhvr>
                                      <p:to>
                                        <p:strVal val="hidden"/>
                                      </p:to>
                                    </p:set>
                                  </p:childTnLst>
                                </p:cTn>
                              </p:par>
                              <p:par>
                                <p:cTn id="47" presetID="2" presetClass="exit" presetSubtype="1" fill="hold" grpId="0" nodeType="withEffect">
                                  <p:stCondLst>
                                    <p:cond delay="0"/>
                                  </p:stCondLst>
                                  <p:childTnLst>
                                    <p:anim calcmode="lin" valueType="num">
                                      <p:cBhvr additive="base">
                                        <p:cTn id="48" dur="500"/>
                                        <p:tgtEl>
                                          <p:spTgt spid="15"/>
                                        </p:tgtEl>
                                        <p:attrNameLst>
                                          <p:attrName>ppt_x</p:attrName>
                                        </p:attrNameLst>
                                      </p:cBhvr>
                                      <p:tavLst>
                                        <p:tav tm="0">
                                          <p:val>
                                            <p:strVal val="ppt_x"/>
                                          </p:val>
                                        </p:tav>
                                        <p:tav tm="100000">
                                          <p:val>
                                            <p:strVal val="ppt_x"/>
                                          </p:val>
                                        </p:tav>
                                      </p:tavLst>
                                    </p:anim>
                                    <p:anim calcmode="lin" valueType="num">
                                      <p:cBhvr additive="base">
                                        <p:cTn id="49" dur="500"/>
                                        <p:tgtEl>
                                          <p:spTgt spid="15"/>
                                        </p:tgtEl>
                                        <p:attrNameLst>
                                          <p:attrName>ppt_y</p:attrName>
                                        </p:attrNameLst>
                                      </p:cBhvr>
                                      <p:tavLst>
                                        <p:tav tm="0">
                                          <p:val>
                                            <p:strVal val="ppt_y"/>
                                          </p:val>
                                        </p:tav>
                                        <p:tav tm="100000">
                                          <p:val>
                                            <p:strVal val="0-ppt_h/2"/>
                                          </p:val>
                                        </p:tav>
                                      </p:tavLst>
                                    </p:anim>
                                    <p:set>
                                      <p:cBhvr>
                                        <p:cTn id="50" dur="1" fill="hold">
                                          <p:stCondLst>
                                            <p:cond delay="499"/>
                                          </p:stCondLst>
                                        </p:cTn>
                                        <p:tgtEl>
                                          <p:spTgt spid="15"/>
                                        </p:tgtEl>
                                        <p:attrNameLst>
                                          <p:attrName>style.visibility</p:attrName>
                                        </p:attrNameLst>
                                      </p:cBhvr>
                                      <p:to>
                                        <p:strVal val="hidden"/>
                                      </p:to>
                                    </p:set>
                                  </p:childTnLst>
                                </p:cTn>
                              </p:par>
                              <p:par>
                                <p:cTn id="51" presetID="2" presetClass="exit" presetSubtype="1" fill="hold" grpId="0" nodeType="withEffect">
                                  <p:stCondLst>
                                    <p:cond delay="0"/>
                                  </p:stCondLst>
                                  <p:childTnLst>
                                    <p:anim calcmode="lin" valueType="num">
                                      <p:cBhvr additive="base">
                                        <p:cTn id="52" dur="500"/>
                                        <p:tgtEl>
                                          <p:spTgt spid="2"/>
                                        </p:tgtEl>
                                        <p:attrNameLst>
                                          <p:attrName>ppt_x</p:attrName>
                                        </p:attrNameLst>
                                      </p:cBhvr>
                                      <p:tavLst>
                                        <p:tav tm="0">
                                          <p:val>
                                            <p:strVal val="ppt_x"/>
                                          </p:val>
                                        </p:tav>
                                        <p:tav tm="100000">
                                          <p:val>
                                            <p:strVal val="ppt_x"/>
                                          </p:val>
                                        </p:tav>
                                      </p:tavLst>
                                    </p:anim>
                                    <p:anim calcmode="lin" valueType="num">
                                      <p:cBhvr additive="base">
                                        <p:cTn id="53" dur="500"/>
                                        <p:tgtEl>
                                          <p:spTgt spid="2"/>
                                        </p:tgtEl>
                                        <p:attrNameLst>
                                          <p:attrName>ppt_y</p:attrName>
                                        </p:attrNameLst>
                                      </p:cBhvr>
                                      <p:tavLst>
                                        <p:tav tm="0">
                                          <p:val>
                                            <p:strVal val="ppt_y"/>
                                          </p:val>
                                        </p:tav>
                                        <p:tav tm="100000">
                                          <p:val>
                                            <p:strVal val="0-ppt_h/2"/>
                                          </p:val>
                                        </p:tav>
                                      </p:tavLst>
                                    </p:anim>
                                    <p:set>
                                      <p:cBhvr>
                                        <p:cTn id="54" dur="1" fill="hold">
                                          <p:stCondLst>
                                            <p:cond delay="499"/>
                                          </p:stCondLst>
                                        </p:cTn>
                                        <p:tgtEl>
                                          <p:spTgt spid="2"/>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500"/>
                                        <p:tgtEl>
                                          <p:spTgt spid="24"/>
                                        </p:tgtEl>
                                        <p:attrNameLst>
                                          <p:attrName>ppt_x</p:attrName>
                                        </p:attrNameLst>
                                      </p:cBhvr>
                                      <p:tavLst>
                                        <p:tav tm="0">
                                          <p:val>
                                            <p:strVal val="ppt_x"/>
                                          </p:val>
                                        </p:tav>
                                        <p:tav tm="100000">
                                          <p:val>
                                            <p:strVal val="ppt_x"/>
                                          </p:val>
                                        </p:tav>
                                      </p:tavLst>
                                    </p:anim>
                                    <p:anim calcmode="lin" valueType="num">
                                      <p:cBhvr additive="base">
                                        <p:cTn id="57" dur="500"/>
                                        <p:tgtEl>
                                          <p:spTgt spid="24"/>
                                        </p:tgtEl>
                                        <p:attrNameLst>
                                          <p:attrName>ppt_y</p:attrName>
                                        </p:attrNameLst>
                                      </p:cBhvr>
                                      <p:tavLst>
                                        <p:tav tm="0">
                                          <p:val>
                                            <p:strVal val="ppt_y"/>
                                          </p:val>
                                        </p:tav>
                                        <p:tav tm="100000">
                                          <p:val>
                                            <p:strVal val="1+ppt_h/2"/>
                                          </p:val>
                                        </p:tav>
                                      </p:tavLst>
                                    </p:anim>
                                    <p:set>
                                      <p:cBhvr>
                                        <p:cTn id="58" dur="1" fill="hold">
                                          <p:stCondLst>
                                            <p:cond delay="499"/>
                                          </p:stCondLst>
                                        </p:cTn>
                                        <p:tgtEl>
                                          <p:spTgt spid="24"/>
                                        </p:tgtEl>
                                        <p:attrNameLst>
                                          <p:attrName>style.visibility</p:attrName>
                                        </p:attrNameLst>
                                      </p:cBhvr>
                                      <p:to>
                                        <p:strVal val="hidden"/>
                                      </p:to>
                                    </p:set>
                                  </p:childTnLst>
                                </p:cTn>
                              </p:par>
                              <p:par>
                                <p:cTn id="59" presetID="2" presetClass="exit" presetSubtype="4" fill="hold" grpId="0" nodeType="withEffect">
                                  <p:stCondLst>
                                    <p:cond delay="0"/>
                                  </p:stCondLst>
                                  <p:iterate type="lt">
                                    <p:tmPct val="0"/>
                                  </p:iterate>
                                  <p:childTnLst>
                                    <p:anim calcmode="lin" valueType="num">
                                      <p:cBhvr additive="base">
                                        <p:cTn id="60" dur="500"/>
                                        <p:tgtEl>
                                          <p:spTgt spid="23"/>
                                        </p:tgtEl>
                                        <p:attrNameLst>
                                          <p:attrName>ppt_x</p:attrName>
                                        </p:attrNameLst>
                                      </p:cBhvr>
                                      <p:tavLst>
                                        <p:tav tm="0">
                                          <p:val>
                                            <p:strVal val="ppt_x"/>
                                          </p:val>
                                        </p:tav>
                                        <p:tav tm="100000">
                                          <p:val>
                                            <p:strVal val="ppt_x"/>
                                          </p:val>
                                        </p:tav>
                                      </p:tavLst>
                                    </p:anim>
                                    <p:anim calcmode="lin" valueType="num">
                                      <p:cBhvr additive="base">
                                        <p:cTn id="61" dur="500"/>
                                        <p:tgtEl>
                                          <p:spTgt spid="23"/>
                                        </p:tgtEl>
                                        <p:attrNameLst>
                                          <p:attrName>ppt_y</p:attrName>
                                        </p:attrNameLst>
                                      </p:cBhvr>
                                      <p:tavLst>
                                        <p:tav tm="0">
                                          <p:val>
                                            <p:strVal val="ppt_y"/>
                                          </p:val>
                                        </p:tav>
                                        <p:tav tm="100000">
                                          <p:val>
                                            <p:strVal val="1+ppt_h/2"/>
                                          </p:val>
                                        </p:tav>
                                      </p:tavLst>
                                    </p:anim>
                                    <p:set>
                                      <p:cBhvr>
                                        <p:cTn id="62" dur="1" fill="hold">
                                          <p:stCondLst>
                                            <p:cond delay="499"/>
                                          </p:stCondLst>
                                        </p:cTn>
                                        <p:tgtEl>
                                          <p:spTgt spid="23"/>
                                        </p:tgtEl>
                                        <p:attrNameLst>
                                          <p:attrName>style.visibility</p:attrName>
                                        </p:attrNameLst>
                                      </p:cBhvr>
                                      <p:to>
                                        <p:strVal val="hidden"/>
                                      </p:to>
                                    </p:set>
                                  </p:childTnLst>
                                </p:cTn>
                              </p:par>
                              <p:par>
                                <p:cTn id="63" presetID="2" presetClass="exit" presetSubtype="1" fill="hold" grpId="0" nodeType="withEffect">
                                  <p:stCondLst>
                                    <p:cond delay="0"/>
                                  </p:stCondLst>
                                  <p:childTnLst>
                                    <p:anim calcmode="lin" valueType="num">
                                      <p:cBhvr additive="base">
                                        <p:cTn id="64" dur="500"/>
                                        <p:tgtEl>
                                          <p:spTgt spid="16"/>
                                        </p:tgtEl>
                                        <p:attrNameLst>
                                          <p:attrName>ppt_x</p:attrName>
                                        </p:attrNameLst>
                                      </p:cBhvr>
                                      <p:tavLst>
                                        <p:tav tm="0">
                                          <p:val>
                                            <p:strVal val="ppt_x"/>
                                          </p:val>
                                        </p:tav>
                                        <p:tav tm="100000">
                                          <p:val>
                                            <p:strVal val="ppt_x"/>
                                          </p:val>
                                        </p:tav>
                                      </p:tavLst>
                                    </p:anim>
                                    <p:anim calcmode="lin" valueType="num">
                                      <p:cBhvr additive="base">
                                        <p:cTn id="65" dur="500"/>
                                        <p:tgtEl>
                                          <p:spTgt spid="16"/>
                                        </p:tgtEl>
                                        <p:attrNameLst>
                                          <p:attrName>ppt_y</p:attrName>
                                        </p:attrNameLst>
                                      </p:cBhvr>
                                      <p:tavLst>
                                        <p:tav tm="0">
                                          <p:val>
                                            <p:strVal val="ppt_y"/>
                                          </p:val>
                                        </p:tav>
                                        <p:tav tm="100000">
                                          <p:val>
                                            <p:strVal val="0-ppt_h/2"/>
                                          </p:val>
                                        </p:tav>
                                      </p:tavLst>
                                    </p:anim>
                                    <p:set>
                                      <p:cBhvr>
                                        <p:cTn id="6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17" grpId="0" animBg="1"/>
      <p:bldP spid="17" grpId="1" animBg="1"/>
      <p:bldP spid="18" grpId="0" animBg="1"/>
      <p:bldP spid="18" grpId="1" animBg="1"/>
      <p:bldP spid="2" grpId="0" animBg="1"/>
      <p:bldP spid="15" grpId="0" animBg="1"/>
      <p:bldP spid="23" grpId="0"/>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p:cNvSpPr txBox="1">
            <a:spLocks/>
          </p:cNvSpPr>
          <p:nvPr/>
        </p:nvSpPr>
        <p:spPr>
          <a:xfrm>
            <a:off x="17660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FF0000"/>
                </a:solidFill>
                <a:latin typeface="Cambria" pitchFamily="18" charset="0"/>
              </a:rPr>
              <a:t>EM CÓ BIẾT?</a:t>
            </a:r>
            <a:endParaRPr lang="en-US" sz="2400" b="1" dirty="0">
              <a:solidFill>
                <a:srgbClr val="FF0000"/>
              </a:solidFill>
              <a:latin typeface="Cambria" pitchFamily="18" charset="0"/>
            </a:endParaRPr>
          </a:p>
        </p:txBody>
      </p:sp>
      <p:sp>
        <p:nvSpPr>
          <p:cNvPr id="22" name="Rectangle 21"/>
          <p:cNvSpPr/>
          <p:nvPr/>
        </p:nvSpPr>
        <p:spPr>
          <a:xfrm>
            <a:off x="533400" y="1174790"/>
            <a:ext cx="6096000" cy="3046988"/>
          </a:xfrm>
          <a:prstGeom prst="rect">
            <a:avLst/>
          </a:prstGeom>
        </p:spPr>
        <p:txBody>
          <a:bodyPr wrap="square">
            <a:spAutoFit/>
          </a:bodyPr>
          <a:lstStyle/>
          <a:p>
            <a:pPr algn="just"/>
            <a:r>
              <a:rPr lang="de-DE" sz="2400" dirty="0">
                <a:solidFill>
                  <a:srgbClr val="0D30DD"/>
                </a:solidFill>
                <a:latin typeface="Cambria" pitchFamily="18" charset="0"/>
                <a:ea typeface="Cambria" pitchFamily="18" charset="0"/>
              </a:rPr>
              <a:t>Sao la là loài thú mới được phát hiện lần đầu tiên trên thế giới tại Việt Nam. Năm 1992, khi đang nghiên cứu Vườn Quốc gia Vũ Quang, Hà Tình, nằm gần biên giới Việt - Lào, các nhà khoa học thuộc Bộ Lâm nghiệp Việt Nam cũ (nay là Bộ Nông nghiệp và Phát triển Nông thôn) và Quỹ Quốc tế Bảo vệ Thiên nhiên (WWF) đã phát hiện loài thú quý hiếm này.</a:t>
            </a:r>
            <a:endParaRPr lang="en-US" sz="2400" dirty="0">
              <a:solidFill>
                <a:srgbClr val="0D30DD"/>
              </a:solidFill>
              <a:latin typeface="Cambria" panose="02040503050406030204" pitchFamily="18" charset="0"/>
              <a:ea typeface="Cambria" panose="02040503050406030204" pitchFamily="18" charset="0"/>
            </a:endParaRPr>
          </a:p>
        </p:txBody>
      </p:sp>
      <p:pic>
        <p:nvPicPr>
          <p:cNvPr id="102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 y="4221778"/>
            <a:ext cx="6009875" cy="229332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19842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randombar(horizontal)">
                                      <p:cBhvr>
                                        <p:cTn id="21" dur="500"/>
                                        <p:tgtEl>
                                          <p:spTgt spid="22"/>
                                        </p:tgtEl>
                                      </p:cBhvr>
                                    </p:animEffect>
                                  </p:childTnLst>
                                </p:cTn>
                              </p:par>
                              <p:par>
                                <p:cTn id="22" presetID="14" presetClass="entr" presetSubtype="10" fill="hold" nodeType="withEffect">
                                  <p:stCondLst>
                                    <p:cond delay="0"/>
                                  </p:stCondLst>
                                  <p:childTnLst>
                                    <p:set>
                                      <p:cBhvr>
                                        <p:cTn id="23" dur="1" fill="hold">
                                          <p:stCondLst>
                                            <p:cond delay="0"/>
                                          </p:stCondLst>
                                        </p:cTn>
                                        <p:tgtEl>
                                          <p:spTgt spid="1027"/>
                                        </p:tgtEl>
                                        <p:attrNameLst>
                                          <p:attrName>style.visibility</p:attrName>
                                        </p:attrNameLst>
                                      </p:cBhvr>
                                      <p:to>
                                        <p:strVal val="visible"/>
                                      </p:to>
                                    </p:set>
                                    <p:animEffect transition="in" filter="randombar(horizontal)">
                                      <p:cBhvr>
                                        <p:cTn id="24"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271229" y="1905000"/>
            <a:ext cx="7491772" cy="1015663"/>
          </a:xfrm>
          <a:prstGeom prst="rect">
            <a:avLst/>
          </a:prstGeom>
          <a:solidFill>
            <a:srgbClr val="BCFCD4"/>
          </a:solidFill>
          <a:ln w="12700">
            <a:solidFill>
              <a:srgbClr val="009900"/>
            </a:solidFill>
          </a:ln>
        </p:spPr>
        <p:txBody>
          <a:bodyPr wrap="square">
            <a:spAutoFit/>
          </a:bodyPr>
          <a:lstStyle/>
          <a:p>
            <a:pPr algn="just"/>
            <a:r>
              <a:rPr lang="en-US" sz="2000" i="1" dirty="0" err="1" smtClean="0">
                <a:solidFill>
                  <a:srgbClr val="FF0000"/>
                </a:solidFill>
                <a:latin typeface="Cambria" panose="02040503050406030204" pitchFamily="18" charset="0"/>
                <a:ea typeface="Cambria" panose="02040503050406030204" pitchFamily="18" charset="0"/>
              </a:rPr>
              <a:t>Quan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bảng</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số</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liệu</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hãy</a:t>
            </a:r>
            <a:r>
              <a:rPr lang="en-US" sz="2000" i="1" dirty="0" smtClean="0">
                <a:solidFill>
                  <a:srgbClr val="FF0000"/>
                </a:solidFill>
                <a:latin typeface="Cambria" panose="02040503050406030204" pitchFamily="18" charset="0"/>
                <a:ea typeface="Cambria" panose="02040503050406030204" pitchFamily="18" charset="0"/>
              </a:rPr>
              <a:t> </a:t>
            </a:r>
            <a:r>
              <a:rPr lang="vi-VN" sz="2000" i="1" dirty="0" smtClean="0">
                <a:solidFill>
                  <a:srgbClr val="FF0000"/>
                </a:solidFill>
                <a:latin typeface="Cambria" panose="02040503050406030204" pitchFamily="18" charset="0"/>
                <a:ea typeface="Cambria" panose="02040503050406030204" pitchFamily="18" charset="0"/>
              </a:rPr>
              <a:t>nhận </a:t>
            </a:r>
            <a:r>
              <a:rPr lang="vi-VN" sz="2000" i="1" dirty="0">
                <a:solidFill>
                  <a:srgbClr val="FF0000"/>
                </a:solidFill>
                <a:latin typeface="Cambria" panose="02040503050406030204" pitchFamily="18" charset="0"/>
                <a:ea typeface="Cambria" panose="02040503050406030204" pitchFamily="18" charset="0"/>
              </a:rPr>
              <a:t>xét sự thay đổi diện tích rừng của nước ta trong giai đoạn 1943 - 2021. Nguyên nhân nào dẫn đến sự thay đổi đó?</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50939" y="1916019"/>
            <a:ext cx="956195" cy="100464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17890" y="4038600"/>
            <a:ext cx="1077510" cy="1066800"/>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1. </a:t>
            </a:r>
            <a:r>
              <a:rPr lang="en-US" sz="2400" b="1" dirty="0" err="1" smtClean="0">
                <a:solidFill>
                  <a:srgbClr val="CC0000"/>
                </a:solidFill>
                <a:latin typeface="Times New Roman" pitchFamily="18" charset="0"/>
                <a:cs typeface="Times New Roman" pitchFamily="18" charset="0"/>
              </a:rPr>
              <a:t>Luyện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tập</a:t>
            </a:r>
            <a:r>
              <a:rPr lang="en-US" sz="2400" b="1" dirty="0" smtClean="0">
                <a:solidFill>
                  <a:srgbClr val="CC0000"/>
                </a:solidFill>
                <a:latin typeface="Times New Roman" pitchFamily="18" charset="0"/>
                <a:cs typeface="Times New Roman" pitchFamily="18" charset="0"/>
              </a:rPr>
              <a:t> ( </a:t>
            </a:r>
            <a:r>
              <a:rPr lang="en-US" sz="2400" b="1" dirty="0" err="1" smtClean="0">
                <a:solidFill>
                  <a:srgbClr val="CC0000"/>
                </a:solidFill>
                <a:latin typeface="Times New Roman" pitchFamily="18" charset="0"/>
                <a:cs typeface="Times New Roman" pitchFamily="18" charset="0"/>
              </a:rPr>
              <a:t>sách</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kết</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nối</a:t>
            </a:r>
            <a:r>
              <a:rPr lang="en-US" sz="2400" b="1">
                <a:solidFill>
                  <a:srgbClr val="CC0000"/>
                </a:solidFill>
                <a:latin typeface="Times New Roman" pitchFamily="18" charset="0"/>
                <a:cs typeface="Times New Roman" pitchFamily="18" charset="0"/>
              </a:rPr>
              <a:t>)</a:t>
            </a:r>
            <a:endParaRPr lang="en-US" sz="2400" b="1" dirty="0">
              <a:solidFill>
                <a:srgbClr val="CC0000"/>
              </a:solidFill>
              <a:latin typeface="Times New Roman" pitchFamily="18" charset="0"/>
              <a:cs typeface="Times New Roman" pitchFamily="18" charset="0"/>
            </a:endParaRPr>
          </a:p>
        </p:txBody>
      </p:sp>
      <p:pic>
        <p:nvPicPr>
          <p:cNvPr id="36" name="Picture 35" descr="Cho bảng số liệu Dựa vào bảng số liệu, em hãy nhận xét sự thay đổi diện tích rừng của nước ta"/>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271229" y="3063052"/>
            <a:ext cx="7491772" cy="2282582"/>
          </a:xfrm>
          <a:prstGeom prst="rect">
            <a:avLst/>
          </a:prstGeom>
          <a:noFill/>
          <a:ln>
            <a:solidFill>
              <a:srgbClr val="0D30DD"/>
            </a:solidFill>
          </a:ln>
        </p:spPr>
      </p:pic>
      <p:sp>
        <p:nvSpPr>
          <p:cNvPr id="37" name="Rectangle 36"/>
          <p:cNvSpPr/>
          <p:nvPr/>
        </p:nvSpPr>
        <p:spPr>
          <a:xfrm>
            <a:off x="1271228" y="3048000"/>
            <a:ext cx="7491772" cy="3554819"/>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000" b="1" dirty="0" smtClean="0">
                <a:latin typeface="Cambria" pitchFamily="18" charset="0"/>
                <a:ea typeface="Cambria" pitchFamily="18" charset="0"/>
                <a:cs typeface="Times New Roman"/>
              </a:rPr>
              <a:t>- </a:t>
            </a:r>
            <a:r>
              <a:rPr lang="vi-VN" sz="2000" b="1" dirty="0">
                <a:latin typeface="Cambria" pitchFamily="18" charset="0"/>
                <a:ea typeface="Cambria" pitchFamily="18" charset="0"/>
                <a:cs typeface="Times New Roman"/>
              </a:rPr>
              <a:t>Nhận xét:</a:t>
            </a:r>
          </a:p>
          <a:p>
            <a:pPr algn="just">
              <a:spcBef>
                <a:spcPts val="600"/>
              </a:spcBef>
              <a:spcAft>
                <a:spcPts val="0"/>
              </a:spcAft>
            </a:pPr>
            <a:r>
              <a:rPr lang="vi-VN" sz="2000" dirty="0">
                <a:latin typeface="Cambria" pitchFamily="18" charset="0"/>
                <a:ea typeface="Cambria" pitchFamily="18" charset="0"/>
                <a:cs typeface="Times New Roman"/>
              </a:rPr>
              <a:t>+ Giai đoạn 1943 - 1983, diện tích rừng </a:t>
            </a:r>
            <a:r>
              <a:rPr lang="vi-VN" sz="2000" dirty="0" smtClean="0">
                <a:latin typeface="Cambria" pitchFamily="18" charset="0"/>
                <a:ea typeface="Cambria" pitchFamily="18" charset="0"/>
                <a:cs typeface="Times New Roman"/>
              </a:rPr>
              <a:t>giảm </a:t>
            </a:r>
            <a:r>
              <a:rPr lang="vi-VN" sz="2000" dirty="0">
                <a:latin typeface="Cambria" pitchFamily="18" charset="0"/>
                <a:ea typeface="Cambria" pitchFamily="18" charset="0"/>
                <a:cs typeface="Times New Roman"/>
              </a:rPr>
              <a:t>7,1 triệu ha</a:t>
            </a:r>
            <a:r>
              <a:rPr lang="vi-VN" sz="2000" dirty="0" smtClean="0">
                <a:latin typeface="Cambria" pitchFamily="18" charset="0"/>
                <a:ea typeface="Cambria" pitchFamily="18" charset="0"/>
                <a:cs typeface="Times New Roman"/>
              </a:rPr>
              <a:t>.</a:t>
            </a:r>
            <a:r>
              <a:rPr lang="en-US" sz="2000" dirty="0" smtClean="0">
                <a:latin typeface="Cambria" pitchFamily="18" charset="0"/>
                <a:ea typeface="Cambria" pitchFamily="18" charset="0"/>
                <a:cs typeface="Times New Roman"/>
              </a:rPr>
              <a:t> </a:t>
            </a:r>
            <a:r>
              <a:rPr lang="en-US" sz="2000" dirty="0" err="1" smtClean="0">
                <a:latin typeface="Cambria" pitchFamily="18" charset="0"/>
                <a:ea typeface="Cambria" pitchFamily="18" charset="0"/>
                <a:cs typeface="Times New Roman"/>
              </a:rPr>
              <a:t>Trong</a:t>
            </a:r>
            <a:r>
              <a:rPr lang="en-US" sz="2000" dirty="0" smtClean="0">
                <a:latin typeface="Cambria" pitchFamily="18" charset="0"/>
                <a:ea typeface="Cambria" pitchFamily="18" charset="0"/>
                <a:cs typeface="Times New Roman"/>
              </a:rPr>
              <a:t> </a:t>
            </a:r>
            <a:r>
              <a:rPr lang="en-US" sz="2000" dirty="0" err="1" smtClean="0">
                <a:latin typeface="Cambria" pitchFamily="18" charset="0"/>
                <a:ea typeface="Cambria" pitchFamily="18" charset="0"/>
                <a:cs typeface="Times New Roman"/>
              </a:rPr>
              <a:t>đó</a:t>
            </a:r>
            <a:r>
              <a:rPr lang="en-US" sz="2000" dirty="0" smtClean="0">
                <a:latin typeface="Cambria" pitchFamily="18" charset="0"/>
                <a:ea typeface="Cambria" pitchFamily="18" charset="0"/>
                <a:cs typeface="Times New Roman"/>
              </a:rPr>
              <a:t>, </a:t>
            </a:r>
            <a:r>
              <a:rPr lang="en-US" sz="2000" dirty="0" err="1" smtClean="0">
                <a:latin typeface="Cambria" pitchFamily="18" charset="0"/>
                <a:ea typeface="Cambria" pitchFamily="18" charset="0"/>
                <a:cs typeface="Times New Roman"/>
              </a:rPr>
              <a:t>rừng</a:t>
            </a:r>
            <a:r>
              <a:rPr lang="en-US" sz="2000" dirty="0" smtClean="0">
                <a:latin typeface="Cambria" pitchFamily="18" charset="0"/>
                <a:ea typeface="Cambria" pitchFamily="18" charset="0"/>
                <a:cs typeface="Times New Roman"/>
              </a:rPr>
              <a:t> tự </a:t>
            </a:r>
            <a:r>
              <a:rPr lang="en-US" sz="2000" dirty="0" err="1" smtClean="0">
                <a:latin typeface="Cambria" pitchFamily="18" charset="0"/>
                <a:ea typeface="Cambria" pitchFamily="18" charset="0"/>
                <a:cs typeface="Times New Roman"/>
              </a:rPr>
              <a:t>nhiên</a:t>
            </a:r>
            <a:r>
              <a:rPr lang="en-US" sz="2000" dirty="0" smtClean="0">
                <a:latin typeface="Cambria" pitchFamily="18" charset="0"/>
                <a:ea typeface="Cambria" pitchFamily="18" charset="0"/>
                <a:cs typeface="Times New Roman"/>
              </a:rPr>
              <a:t> </a:t>
            </a:r>
            <a:r>
              <a:rPr lang="en-US" sz="2000" dirty="0" err="1" smtClean="0">
                <a:latin typeface="Cambria" pitchFamily="18" charset="0"/>
                <a:ea typeface="Cambria" pitchFamily="18" charset="0"/>
                <a:cs typeface="Times New Roman"/>
              </a:rPr>
              <a:t>giảm</a:t>
            </a:r>
            <a:r>
              <a:rPr lang="en-US" sz="2000" dirty="0" smtClean="0">
                <a:latin typeface="Cambria" pitchFamily="18" charset="0"/>
                <a:ea typeface="Cambria" pitchFamily="18" charset="0"/>
                <a:cs typeface="Times New Roman"/>
              </a:rPr>
              <a:t> 7,5 </a:t>
            </a:r>
            <a:r>
              <a:rPr lang="en-US" sz="2000" dirty="0" err="1" smtClean="0">
                <a:latin typeface="Cambria" pitchFamily="18" charset="0"/>
                <a:ea typeface="Cambria" pitchFamily="18" charset="0"/>
                <a:cs typeface="Times New Roman"/>
              </a:rPr>
              <a:t>triệu</a:t>
            </a:r>
            <a:r>
              <a:rPr lang="en-US" sz="2000" dirty="0" smtClean="0">
                <a:latin typeface="Cambria" pitchFamily="18" charset="0"/>
                <a:ea typeface="Cambria" pitchFamily="18" charset="0"/>
                <a:cs typeface="Times New Roman"/>
              </a:rPr>
              <a:t> ha, </a:t>
            </a:r>
            <a:r>
              <a:rPr lang="en-US" sz="2000" dirty="0" err="1" smtClean="0">
                <a:latin typeface="Cambria" pitchFamily="18" charset="0"/>
                <a:ea typeface="Cambria" pitchFamily="18" charset="0"/>
                <a:cs typeface="Times New Roman"/>
              </a:rPr>
              <a:t>rừng</a:t>
            </a:r>
            <a:r>
              <a:rPr lang="en-US" sz="2000" dirty="0" smtClean="0">
                <a:latin typeface="Cambria" pitchFamily="18" charset="0"/>
                <a:ea typeface="Cambria" pitchFamily="18" charset="0"/>
                <a:cs typeface="Times New Roman"/>
              </a:rPr>
              <a:t> </a:t>
            </a:r>
            <a:r>
              <a:rPr lang="en-US" sz="2000" dirty="0" err="1" smtClean="0">
                <a:latin typeface="Cambria" pitchFamily="18" charset="0"/>
                <a:ea typeface="Cambria" pitchFamily="18" charset="0"/>
                <a:cs typeface="Times New Roman"/>
              </a:rPr>
              <a:t>trồng</a:t>
            </a:r>
            <a:r>
              <a:rPr lang="en-US" sz="2000" dirty="0" smtClean="0">
                <a:latin typeface="Cambria" pitchFamily="18" charset="0"/>
                <a:ea typeface="Cambria" pitchFamily="18" charset="0"/>
                <a:cs typeface="Times New Roman"/>
              </a:rPr>
              <a:t> </a:t>
            </a:r>
            <a:r>
              <a:rPr lang="en-US" sz="2000" dirty="0" err="1" smtClean="0">
                <a:latin typeface="Cambria" pitchFamily="18" charset="0"/>
                <a:ea typeface="Cambria" pitchFamily="18" charset="0"/>
                <a:cs typeface="Times New Roman"/>
              </a:rPr>
              <a:t>tăng</a:t>
            </a:r>
            <a:r>
              <a:rPr lang="en-US" sz="2000" dirty="0" smtClean="0">
                <a:latin typeface="Cambria" pitchFamily="18" charset="0"/>
                <a:ea typeface="Cambria" pitchFamily="18" charset="0"/>
                <a:cs typeface="Times New Roman"/>
              </a:rPr>
              <a:t> 0,4 </a:t>
            </a:r>
            <a:r>
              <a:rPr lang="en-US" sz="2000" dirty="0" err="1" smtClean="0">
                <a:latin typeface="Cambria" pitchFamily="18" charset="0"/>
                <a:ea typeface="Cambria" pitchFamily="18" charset="0"/>
                <a:cs typeface="Times New Roman"/>
              </a:rPr>
              <a:t>triệu</a:t>
            </a:r>
            <a:r>
              <a:rPr lang="en-US" sz="2000" dirty="0" smtClean="0">
                <a:latin typeface="Cambria" pitchFamily="18" charset="0"/>
                <a:ea typeface="Cambria" pitchFamily="18" charset="0"/>
                <a:cs typeface="Times New Roman"/>
              </a:rPr>
              <a:t> ha.</a:t>
            </a:r>
            <a:endParaRPr lang="vi-VN" sz="2000" dirty="0">
              <a:latin typeface="Cambria" pitchFamily="18" charset="0"/>
              <a:ea typeface="Cambria" pitchFamily="18" charset="0"/>
              <a:cs typeface="Times New Roman"/>
            </a:endParaRPr>
          </a:p>
          <a:p>
            <a:pPr algn="just">
              <a:spcBef>
                <a:spcPts val="600"/>
              </a:spcBef>
              <a:spcAft>
                <a:spcPts val="0"/>
              </a:spcAft>
            </a:pPr>
            <a:r>
              <a:rPr lang="vi-VN" sz="2000" dirty="0">
                <a:latin typeface="Cambria" pitchFamily="18" charset="0"/>
                <a:ea typeface="Cambria" pitchFamily="18" charset="0"/>
                <a:cs typeface="Times New Roman"/>
              </a:rPr>
              <a:t>+ Giai đoạn 1983 - 2021, diện tích rừng </a:t>
            </a:r>
            <a:r>
              <a:rPr lang="vi-VN" sz="2000" dirty="0" smtClean="0">
                <a:latin typeface="Cambria" pitchFamily="18" charset="0"/>
                <a:ea typeface="Cambria" pitchFamily="18" charset="0"/>
                <a:cs typeface="Times New Roman"/>
              </a:rPr>
              <a:t>tăng </a:t>
            </a:r>
            <a:r>
              <a:rPr lang="vi-VN" sz="2000" dirty="0">
                <a:latin typeface="Cambria" pitchFamily="18" charset="0"/>
                <a:ea typeface="Cambria" pitchFamily="18" charset="0"/>
                <a:cs typeface="Times New Roman"/>
              </a:rPr>
              <a:t>7,6 triệu ha</a:t>
            </a:r>
            <a:r>
              <a:rPr lang="vi-VN" sz="2000" dirty="0" smtClean="0">
                <a:latin typeface="Cambria" pitchFamily="18" charset="0"/>
                <a:ea typeface="Cambria" pitchFamily="18" charset="0"/>
                <a:cs typeface="Times New Roman"/>
              </a:rPr>
              <a:t>.</a:t>
            </a:r>
            <a:r>
              <a:rPr lang="en-US" sz="2000" dirty="0" smtClean="0">
                <a:latin typeface="Cambria" pitchFamily="18" charset="0"/>
                <a:ea typeface="Cambria" pitchFamily="18" charset="0"/>
                <a:cs typeface="Times New Roman"/>
              </a:rPr>
              <a:t> </a:t>
            </a:r>
            <a:r>
              <a:rPr lang="vi-VN" sz="2000" dirty="0">
                <a:latin typeface="Cambria" pitchFamily="18" charset="0"/>
                <a:ea typeface="Cambria" pitchFamily="18" charset="0"/>
                <a:cs typeface="Times New Roman"/>
              </a:rPr>
              <a:t>Trong đó, rừng tự nhiên </a:t>
            </a:r>
            <a:r>
              <a:rPr lang="en-US" sz="2000" dirty="0" err="1" smtClean="0">
                <a:latin typeface="Cambria" pitchFamily="18" charset="0"/>
                <a:ea typeface="Cambria" pitchFamily="18" charset="0"/>
                <a:cs typeface="Times New Roman"/>
              </a:rPr>
              <a:t>tăng</a:t>
            </a:r>
            <a:r>
              <a:rPr lang="vi-VN" sz="2000" dirty="0" smtClean="0">
                <a:latin typeface="Cambria" pitchFamily="18" charset="0"/>
                <a:ea typeface="Cambria" pitchFamily="18" charset="0"/>
                <a:cs typeface="Times New Roman"/>
              </a:rPr>
              <a:t> </a:t>
            </a:r>
            <a:r>
              <a:rPr lang="en-US" sz="2000" dirty="0" smtClean="0">
                <a:latin typeface="Cambria" pitchFamily="18" charset="0"/>
                <a:ea typeface="Cambria" pitchFamily="18" charset="0"/>
                <a:cs typeface="Times New Roman"/>
              </a:rPr>
              <a:t>3,4</a:t>
            </a:r>
            <a:r>
              <a:rPr lang="vi-VN" sz="2000" dirty="0" smtClean="0">
                <a:latin typeface="Cambria" pitchFamily="18" charset="0"/>
                <a:ea typeface="Cambria" pitchFamily="18" charset="0"/>
                <a:cs typeface="Times New Roman"/>
              </a:rPr>
              <a:t> </a:t>
            </a:r>
            <a:r>
              <a:rPr lang="vi-VN" sz="2000" dirty="0">
                <a:latin typeface="Cambria" pitchFamily="18" charset="0"/>
                <a:ea typeface="Cambria" pitchFamily="18" charset="0"/>
                <a:cs typeface="Times New Roman"/>
              </a:rPr>
              <a:t>triệu ha, rừng trồng tăng </a:t>
            </a:r>
            <a:r>
              <a:rPr lang="en-US" sz="2000" dirty="0" smtClean="0">
                <a:latin typeface="Cambria" pitchFamily="18" charset="0"/>
                <a:ea typeface="Cambria" pitchFamily="18" charset="0"/>
                <a:cs typeface="Times New Roman"/>
              </a:rPr>
              <a:t>3,2</a:t>
            </a:r>
            <a:r>
              <a:rPr lang="vi-VN" sz="2000" dirty="0" smtClean="0">
                <a:latin typeface="Cambria" pitchFamily="18" charset="0"/>
                <a:ea typeface="Cambria" pitchFamily="18" charset="0"/>
                <a:cs typeface="Times New Roman"/>
              </a:rPr>
              <a:t> </a:t>
            </a:r>
            <a:r>
              <a:rPr lang="vi-VN" sz="2000" dirty="0">
                <a:latin typeface="Cambria" pitchFamily="18" charset="0"/>
                <a:ea typeface="Cambria" pitchFamily="18" charset="0"/>
                <a:cs typeface="Times New Roman"/>
              </a:rPr>
              <a:t>triệu ha</a:t>
            </a:r>
            <a:r>
              <a:rPr lang="vi-VN" sz="2000" dirty="0" smtClean="0">
                <a:latin typeface="Cambria" pitchFamily="18" charset="0"/>
                <a:ea typeface="Cambria" pitchFamily="18" charset="0"/>
                <a:cs typeface="Times New Roman"/>
              </a:rPr>
              <a:t>.</a:t>
            </a:r>
            <a:endParaRPr lang="vi-VN" sz="2000" dirty="0">
              <a:latin typeface="Cambria" pitchFamily="18" charset="0"/>
              <a:ea typeface="Cambria" pitchFamily="18" charset="0"/>
              <a:cs typeface="Times New Roman"/>
            </a:endParaRPr>
          </a:p>
          <a:p>
            <a:pPr algn="just">
              <a:spcBef>
                <a:spcPts val="600"/>
              </a:spcBef>
              <a:spcAft>
                <a:spcPts val="0"/>
              </a:spcAft>
            </a:pPr>
            <a:r>
              <a:rPr lang="en-US" sz="2000" b="1" dirty="0" smtClean="0">
                <a:latin typeface="Cambria" pitchFamily="18" charset="0"/>
                <a:ea typeface="Cambria" pitchFamily="18" charset="0"/>
                <a:cs typeface="Times New Roman"/>
              </a:rPr>
              <a:t>- </a:t>
            </a:r>
            <a:r>
              <a:rPr lang="vi-VN" sz="2000" b="1" dirty="0" smtClean="0">
                <a:latin typeface="Cambria" pitchFamily="18" charset="0"/>
                <a:ea typeface="Cambria" pitchFamily="18" charset="0"/>
                <a:cs typeface="Times New Roman"/>
              </a:rPr>
              <a:t>Nguyên nhân</a:t>
            </a:r>
            <a:endParaRPr lang="en-US" sz="2000" b="1" dirty="0" smtClean="0">
              <a:latin typeface="Cambria" pitchFamily="18" charset="0"/>
              <a:ea typeface="Cambria" pitchFamily="18" charset="0"/>
              <a:cs typeface="Times New Roman"/>
            </a:endParaRPr>
          </a:p>
          <a:p>
            <a:pPr algn="just">
              <a:spcBef>
                <a:spcPts val="600"/>
              </a:spcBef>
              <a:spcAft>
                <a:spcPts val="0"/>
              </a:spcAft>
            </a:pPr>
            <a:r>
              <a:rPr lang="en-US" sz="2000" dirty="0" smtClean="0">
                <a:latin typeface="Cambria" pitchFamily="18" charset="0"/>
                <a:ea typeface="Cambria" pitchFamily="18" charset="0"/>
                <a:cs typeface="Times New Roman"/>
              </a:rPr>
              <a:t>+</a:t>
            </a:r>
            <a:r>
              <a:rPr lang="vi-VN" sz="2000" dirty="0" smtClean="0">
                <a:latin typeface="Cambria" pitchFamily="18" charset="0"/>
                <a:ea typeface="Cambria" pitchFamily="18" charset="0"/>
                <a:cs typeface="Times New Roman"/>
              </a:rPr>
              <a:t> </a:t>
            </a:r>
            <a:r>
              <a:rPr lang="en-US" sz="2000" dirty="0" smtClean="0">
                <a:latin typeface="Cambria" pitchFamily="18" charset="0"/>
                <a:ea typeface="Cambria" pitchFamily="18" charset="0"/>
                <a:cs typeface="Times New Roman"/>
              </a:rPr>
              <a:t>D</a:t>
            </a:r>
            <a:r>
              <a:rPr lang="vi-VN" sz="2000" dirty="0" smtClean="0">
                <a:latin typeface="Cambria" pitchFamily="18" charset="0"/>
                <a:ea typeface="Cambria" pitchFamily="18" charset="0"/>
                <a:cs typeface="Times New Roman"/>
              </a:rPr>
              <a:t>iện </a:t>
            </a:r>
            <a:r>
              <a:rPr lang="vi-VN" sz="2000" dirty="0">
                <a:latin typeface="Cambria" pitchFamily="18" charset="0"/>
                <a:ea typeface="Cambria" pitchFamily="18" charset="0"/>
                <a:cs typeface="Times New Roman"/>
              </a:rPr>
              <a:t>tích rừng giảm, do: </a:t>
            </a:r>
            <a:r>
              <a:rPr lang="vi-VN" sz="2000" dirty="0" smtClean="0">
                <a:latin typeface="Cambria" pitchFamily="18" charset="0"/>
                <a:ea typeface="Cambria" pitchFamily="18" charset="0"/>
                <a:cs typeface="Times New Roman"/>
              </a:rPr>
              <a:t>chiến tranh</a:t>
            </a:r>
            <a:r>
              <a:rPr lang="en-US" sz="2000" dirty="0" smtClean="0">
                <a:latin typeface="Cambria" pitchFamily="18" charset="0"/>
                <a:ea typeface="Cambria" pitchFamily="18" charset="0"/>
                <a:cs typeface="Times New Roman"/>
              </a:rPr>
              <a:t>, </a:t>
            </a:r>
            <a:r>
              <a:rPr lang="en-US" sz="2000" dirty="0" err="1" smtClean="0">
                <a:latin typeface="Cambria" pitchFamily="18" charset="0"/>
                <a:ea typeface="Cambria" pitchFamily="18" charset="0"/>
                <a:cs typeface="Times New Roman"/>
              </a:rPr>
              <a:t>phá</a:t>
            </a:r>
            <a:r>
              <a:rPr lang="en-US" sz="2000" dirty="0" smtClean="0">
                <a:latin typeface="Cambria" pitchFamily="18" charset="0"/>
                <a:ea typeface="Cambria" pitchFamily="18" charset="0"/>
                <a:cs typeface="Times New Roman"/>
              </a:rPr>
              <a:t> </a:t>
            </a:r>
            <a:r>
              <a:rPr lang="en-US" sz="2000" dirty="0" err="1" smtClean="0">
                <a:latin typeface="Cambria" pitchFamily="18" charset="0"/>
                <a:ea typeface="Cambria" pitchFamily="18" charset="0"/>
                <a:cs typeface="Times New Roman"/>
              </a:rPr>
              <a:t>rừng</a:t>
            </a:r>
            <a:r>
              <a:rPr lang="en-US" sz="2000" dirty="0" smtClean="0">
                <a:latin typeface="Cambria" pitchFamily="18" charset="0"/>
                <a:ea typeface="Cambria" pitchFamily="18" charset="0"/>
                <a:cs typeface="Times New Roman"/>
              </a:rPr>
              <a:t>, </a:t>
            </a:r>
            <a:r>
              <a:rPr lang="en-US" sz="2000" dirty="0" err="1" smtClean="0">
                <a:latin typeface="Cambria" pitchFamily="18" charset="0"/>
                <a:ea typeface="Cambria" pitchFamily="18" charset="0"/>
                <a:cs typeface="Times New Roman"/>
              </a:rPr>
              <a:t>đốt</a:t>
            </a:r>
            <a:r>
              <a:rPr lang="en-US" sz="2000" dirty="0" smtClean="0">
                <a:latin typeface="Cambria" pitchFamily="18" charset="0"/>
                <a:ea typeface="Cambria" pitchFamily="18" charset="0"/>
                <a:cs typeface="Times New Roman"/>
              </a:rPr>
              <a:t> </a:t>
            </a:r>
            <a:r>
              <a:rPr lang="en-US" sz="2000" dirty="0" err="1" smtClean="0">
                <a:latin typeface="Cambria" pitchFamily="18" charset="0"/>
                <a:ea typeface="Cambria" pitchFamily="18" charset="0"/>
                <a:cs typeface="Times New Roman"/>
              </a:rPr>
              <a:t>rừng</a:t>
            </a:r>
            <a:r>
              <a:rPr lang="en-US" sz="2000" dirty="0" smtClean="0">
                <a:latin typeface="Cambria" pitchFamily="18" charset="0"/>
                <a:ea typeface="Cambria" pitchFamily="18" charset="0"/>
                <a:cs typeface="Times New Roman"/>
              </a:rPr>
              <a:t>, </a:t>
            </a:r>
            <a:r>
              <a:rPr lang="en-US" sz="2000" dirty="0" err="1" smtClean="0">
                <a:latin typeface="Cambria" pitchFamily="18" charset="0"/>
                <a:ea typeface="Cambria" pitchFamily="18" charset="0"/>
                <a:cs typeface="Times New Roman"/>
              </a:rPr>
              <a:t>cháy</a:t>
            </a:r>
            <a:r>
              <a:rPr lang="en-US" sz="2000" dirty="0" smtClean="0">
                <a:latin typeface="Cambria" pitchFamily="18" charset="0"/>
                <a:ea typeface="Cambria" pitchFamily="18" charset="0"/>
                <a:cs typeface="Times New Roman"/>
              </a:rPr>
              <a:t> </a:t>
            </a:r>
            <a:r>
              <a:rPr lang="en-US" sz="2000" dirty="0" err="1" smtClean="0">
                <a:latin typeface="Cambria" pitchFamily="18" charset="0"/>
                <a:ea typeface="Cambria" pitchFamily="18" charset="0"/>
                <a:cs typeface="Times New Roman"/>
              </a:rPr>
              <a:t>rừng</a:t>
            </a:r>
            <a:r>
              <a:rPr lang="en-US" sz="2000" dirty="0" smtClean="0">
                <a:latin typeface="Cambria" pitchFamily="18" charset="0"/>
                <a:ea typeface="Cambria" pitchFamily="18" charset="0"/>
                <a:cs typeface="Times New Roman"/>
              </a:rPr>
              <a:t>,…</a:t>
            </a:r>
            <a:r>
              <a:rPr lang="vi-VN" sz="2000" dirty="0" smtClean="0">
                <a:latin typeface="Cambria" pitchFamily="18" charset="0"/>
                <a:ea typeface="Cambria" pitchFamily="18" charset="0"/>
                <a:cs typeface="Times New Roman"/>
              </a:rPr>
              <a:t> </a:t>
            </a:r>
            <a:endParaRPr lang="en-US" sz="2000" dirty="0" smtClean="0">
              <a:latin typeface="Cambria" pitchFamily="18" charset="0"/>
              <a:ea typeface="Cambria" pitchFamily="18" charset="0"/>
              <a:cs typeface="Times New Roman"/>
            </a:endParaRPr>
          </a:p>
          <a:p>
            <a:pPr algn="just">
              <a:spcBef>
                <a:spcPts val="600"/>
              </a:spcBef>
              <a:spcAft>
                <a:spcPts val="0"/>
              </a:spcAft>
            </a:pPr>
            <a:r>
              <a:rPr lang="en-US" sz="2000" dirty="0" smtClean="0">
                <a:latin typeface="Cambria" pitchFamily="18" charset="0"/>
                <a:ea typeface="Cambria" pitchFamily="18" charset="0"/>
                <a:cs typeface="Times New Roman"/>
              </a:rPr>
              <a:t>+</a:t>
            </a:r>
            <a:r>
              <a:rPr lang="vi-VN" sz="2000" dirty="0" smtClean="0">
                <a:latin typeface="Cambria" pitchFamily="18" charset="0"/>
                <a:ea typeface="Cambria" pitchFamily="18" charset="0"/>
                <a:cs typeface="Times New Roman"/>
              </a:rPr>
              <a:t> </a:t>
            </a:r>
            <a:r>
              <a:rPr lang="en-US" sz="2000" dirty="0" smtClean="0">
                <a:latin typeface="Cambria" pitchFamily="18" charset="0"/>
                <a:ea typeface="Cambria" pitchFamily="18" charset="0"/>
                <a:cs typeface="Times New Roman"/>
              </a:rPr>
              <a:t>D</a:t>
            </a:r>
            <a:r>
              <a:rPr lang="vi-VN" sz="2000" dirty="0" smtClean="0">
                <a:latin typeface="Cambria" pitchFamily="18" charset="0"/>
                <a:ea typeface="Cambria" pitchFamily="18" charset="0"/>
                <a:cs typeface="Times New Roman"/>
              </a:rPr>
              <a:t>iện </a:t>
            </a:r>
            <a:r>
              <a:rPr lang="vi-VN" sz="2000" dirty="0">
                <a:latin typeface="Cambria" pitchFamily="18" charset="0"/>
                <a:ea typeface="Cambria" pitchFamily="18" charset="0"/>
                <a:cs typeface="Times New Roman"/>
              </a:rPr>
              <a:t>tích rừng tăng, do: chính sách bảo vệ, trồng và phát triển rừng của nhà </a:t>
            </a:r>
            <a:r>
              <a:rPr lang="vi-VN" sz="2000" dirty="0" smtClean="0">
                <a:latin typeface="Cambria" pitchFamily="18" charset="0"/>
                <a:ea typeface="Cambria" pitchFamily="18" charset="0"/>
                <a:cs typeface="Times New Roman"/>
              </a:rPr>
              <a:t>nước</a:t>
            </a:r>
            <a:r>
              <a:rPr lang="en-US" sz="2000" dirty="0" smtClean="0">
                <a:latin typeface="Cambria" pitchFamily="18" charset="0"/>
                <a:ea typeface="Cambria" pitchFamily="18" charset="0"/>
                <a:cs typeface="Times New Roman"/>
              </a:rPr>
              <a:t>,</a:t>
            </a:r>
            <a:r>
              <a:rPr lang="vi-VN" sz="2000" dirty="0" smtClean="0">
                <a:latin typeface="Cambria" pitchFamily="18" charset="0"/>
                <a:ea typeface="Cambria" pitchFamily="18" charset="0"/>
                <a:cs typeface="Times New Roman"/>
              </a:rPr>
              <a:t> </a:t>
            </a:r>
            <a:r>
              <a:rPr lang="vi-VN" sz="2000" dirty="0">
                <a:latin typeface="Cambria" pitchFamily="18" charset="0"/>
                <a:ea typeface="Cambria" pitchFamily="18" charset="0"/>
                <a:cs typeface="Times New Roman"/>
              </a:rPr>
              <a:t>ý thức của người dân </a:t>
            </a:r>
            <a:r>
              <a:rPr lang="vi-VN" sz="2000" dirty="0" smtClean="0">
                <a:latin typeface="Cambria" pitchFamily="18" charset="0"/>
                <a:ea typeface="Cambria" pitchFamily="18" charset="0"/>
                <a:cs typeface="Times New Roman"/>
              </a:rPr>
              <a:t>được </a:t>
            </a:r>
            <a:r>
              <a:rPr lang="vi-VN" sz="2000" dirty="0">
                <a:latin typeface="Cambria" pitchFamily="18" charset="0"/>
                <a:ea typeface="Cambria" pitchFamily="18" charset="0"/>
                <a:cs typeface="Times New Roman"/>
              </a:rPr>
              <a:t>nâng cao.</a:t>
            </a:r>
          </a:p>
        </p:txBody>
      </p:sp>
    </p:spTree>
    <p:extLst>
      <p:ext uri="{BB962C8B-B14F-4D97-AF65-F5344CB8AC3E}">
        <p14:creationId xmlns:p14="http://schemas.microsoft.com/office/powerpoint/2010/main" val="15083063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randombar(horizontal)">
                                      <p:cBhvr>
                                        <p:cTn id="25" dur="500"/>
                                        <p:tgtEl>
                                          <p:spTgt spid="36"/>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xit" presetSubtype="10" fill="hold" nodeType="clickEffect">
                                  <p:stCondLst>
                                    <p:cond delay="0"/>
                                  </p:stCondLst>
                                  <p:childTnLst>
                                    <p:animEffect transition="out" filter="randombar(horizontal)">
                                      <p:cBhvr>
                                        <p:cTn id="29" dur="500"/>
                                        <p:tgtEl>
                                          <p:spTgt spid="36"/>
                                        </p:tgtEl>
                                      </p:cBhvr>
                                    </p:animEffect>
                                    <p:set>
                                      <p:cBhvr>
                                        <p:cTn id="30" dur="1" fill="hold">
                                          <p:stCondLst>
                                            <p:cond delay="499"/>
                                          </p:stCondLst>
                                        </p:cTn>
                                        <p:tgtEl>
                                          <p:spTgt spid="3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fade">
                                      <p:cBhvr>
                                        <p:cTn id="35" dur="1000"/>
                                        <p:tgtEl>
                                          <p:spTgt spid="37"/>
                                        </p:tgtEl>
                                      </p:cBhvr>
                                    </p:animEffect>
                                    <p:anim calcmode="lin" valueType="num">
                                      <p:cBhvr>
                                        <p:cTn id="36" dur="1000" fill="hold"/>
                                        <p:tgtEl>
                                          <p:spTgt spid="37"/>
                                        </p:tgtEl>
                                        <p:attrNameLst>
                                          <p:attrName>ppt_x</p:attrName>
                                        </p:attrNameLst>
                                      </p:cBhvr>
                                      <p:tavLst>
                                        <p:tav tm="0">
                                          <p:val>
                                            <p:strVal val="#ppt_x"/>
                                          </p:val>
                                        </p:tav>
                                        <p:tav tm="100000">
                                          <p:val>
                                            <p:strVal val="#ppt_x"/>
                                          </p:val>
                                        </p:tav>
                                      </p:tavLst>
                                    </p:anim>
                                    <p:anim calcmode="lin" valueType="num">
                                      <p:cBhvr>
                                        <p:cTn id="37"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53" grpId="0" animBg="1"/>
      <p:bldP spid="3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b. </a:t>
            </a:r>
            <a:r>
              <a:rPr lang="en-US" sz="2400" b="1" dirty="0" err="1" smtClean="0">
                <a:solidFill>
                  <a:srgbClr val="CC0000"/>
                </a:solidFill>
                <a:latin typeface="Times New Roman" pitchFamily="18" charset="0"/>
                <a:cs typeface="Times New Roman" pitchFamily="18" charset="0"/>
              </a:rPr>
              <a:t>Vận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sp>
        <p:nvSpPr>
          <p:cNvPr id="21" name="Rectangle 20"/>
          <p:cNvSpPr/>
          <p:nvPr/>
        </p:nvSpPr>
        <p:spPr>
          <a:xfrm>
            <a:off x="1443238" y="1905000"/>
            <a:ext cx="7239001" cy="1061829"/>
          </a:xfrm>
          <a:prstGeom prst="rect">
            <a:avLst/>
          </a:prstGeom>
          <a:solidFill>
            <a:srgbClr val="BCFCD4"/>
          </a:solidFill>
          <a:ln w="12700">
            <a:solidFill>
              <a:srgbClr val="009900"/>
            </a:solidFill>
          </a:ln>
        </p:spPr>
        <p:txBody>
          <a:bodyPr wrap="square">
            <a:spAutoFit/>
          </a:bodyPr>
          <a:lstStyle/>
          <a:p>
            <a:pPr algn="just"/>
            <a:r>
              <a:rPr lang="vi-VN" sz="2100" i="1" dirty="0" smtClean="0">
                <a:solidFill>
                  <a:srgbClr val="FF0000"/>
                </a:solidFill>
                <a:latin typeface="Cambria" panose="02040503050406030204" pitchFamily="18" charset="0"/>
                <a:ea typeface="Cambria" panose="02040503050406030204" pitchFamily="18" charset="0"/>
              </a:rPr>
              <a:t>Hãy </a:t>
            </a:r>
            <a:r>
              <a:rPr lang="vi-VN" sz="2100" i="1" dirty="0">
                <a:solidFill>
                  <a:srgbClr val="FF0000"/>
                </a:solidFill>
                <a:latin typeface="Cambria" panose="02040503050406030204" pitchFamily="18" charset="0"/>
                <a:ea typeface="Cambria" panose="02040503050406030204" pitchFamily="18" charset="0"/>
              </a:rPr>
              <a:t>lên kế hoạch chăm sóc, bảo vệ cây xanh, giữ gìn môi trường xanh - sạch - đẹp ở trường học hoặc khu dân cư. Em hãy cùng các bạn và người thân thực hiện kế hoạch đó.</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26036" y="1998423"/>
            <a:ext cx="899998" cy="9456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7" name="Group 26"/>
          <p:cNvGrpSpPr/>
          <p:nvPr/>
        </p:nvGrpSpPr>
        <p:grpSpPr>
          <a:xfrm>
            <a:off x="443089" y="4038600"/>
            <a:ext cx="1004711" cy="977375"/>
            <a:chOff x="328593" y="3259179"/>
            <a:chExt cx="1256547" cy="1465221"/>
          </a:xfrm>
        </p:grpSpPr>
        <p:pic>
          <p:nvPicPr>
            <p:cNvPr id="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944480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 y="76200"/>
            <a:ext cx="9144000" cy="6771084"/>
          </a:xfrm>
          <a:prstGeom prst="rect">
            <a:avLst/>
          </a:prstGeom>
        </p:spPr>
        <p:txBody>
          <a:bodyPr wrap="square">
            <a:spAutoFit/>
          </a:bodyPr>
          <a:lstStyle/>
          <a:p>
            <a:pPr algn="ctr"/>
            <a:r>
              <a:rPr lang="en-US" sz="1400" b="1" dirty="0">
                <a:latin typeface="Cambria" pitchFamily="18" charset="0"/>
                <a:ea typeface="Cambria" pitchFamily="18" charset="0"/>
              </a:rPr>
              <a:t>KẾ HOẠCH TRỒNG VÀ CHĂM SÓC CÂY XANH</a:t>
            </a:r>
            <a:endParaRPr lang="en-US" sz="1400" dirty="0">
              <a:latin typeface="Cambria" pitchFamily="18" charset="0"/>
              <a:ea typeface="Cambria" pitchFamily="18" charset="0"/>
            </a:endParaRPr>
          </a:p>
          <a:p>
            <a:pPr algn="ctr"/>
            <a:r>
              <a:rPr lang="en-US" sz="1400" b="1" dirty="0">
                <a:latin typeface="Cambria" pitchFamily="18" charset="0"/>
                <a:ea typeface="Cambria" pitchFamily="18" charset="0"/>
              </a:rPr>
              <a:t>TRONG KHUÔN VIÊN TRƯỜNG THCS </a:t>
            </a:r>
            <a:r>
              <a:rPr lang="en-US" sz="1400" b="1" dirty="0" err="1" smtClean="0">
                <a:latin typeface="Cambria" pitchFamily="18" charset="0"/>
                <a:ea typeface="Cambria" pitchFamily="18" charset="0"/>
              </a:rPr>
              <a:t>Lê</a:t>
            </a:r>
            <a:r>
              <a:rPr lang="en-US" sz="1400" b="1" dirty="0" smtClean="0">
                <a:latin typeface="Cambria" pitchFamily="18" charset="0"/>
                <a:ea typeface="Cambria" pitchFamily="18" charset="0"/>
              </a:rPr>
              <a:t>  </a:t>
            </a:r>
            <a:r>
              <a:rPr lang="en-US" sz="1400" b="1" dirty="0" err="1" smtClean="0">
                <a:latin typeface="Cambria" pitchFamily="18" charset="0"/>
                <a:ea typeface="Cambria" pitchFamily="18" charset="0"/>
              </a:rPr>
              <a:t>Triệu</a:t>
            </a:r>
            <a:r>
              <a:rPr lang="en-US" sz="1400" b="1" dirty="0" smtClean="0">
                <a:latin typeface="Cambria" pitchFamily="18" charset="0"/>
                <a:ea typeface="Cambria" pitchFamily="18" charset="0"/>
              </a:rPr>
              <a:t> </a:t>
            </a:r>
            <a:r>
              <a:rPr lang="en-US" sz="1400" b="1" dirty="0" err="1" smtClean="0">
                <a:latin typeface="Cambria" pitchFamily="18" charset="0"/>
                <a:ea typeface="Cambria" pitchFamily="18" charset="0"/>
              </a:rPr>
              <a:t>Kiết</a:t>
            </a:r>
            <a:endParaRPr lang="en-US" sz="1400" dirty="0">
              <a:latin typeface="Cambria" pitchFamily="18" charset="0"/>
              <a:ea typeface="Cambria" pitchFamily="18" charset="0"/>
            </a:endParaRPr>
          </a:p>
          <a:p>
            <a:pPr algn="just"/>
            <a:r>
              <a:rPr lang="en-US" sz="1400" b="1" dirty="0">
                <a:latin typeface="Cambria" pitchFamily="18" charset="0"/>
                <a:ea typeface="Cambria" pitchFamily="18" charset="0"/>
              </a:rPr>
              <a:t>1. </a:t>
            </a:r>
            <a:r>
              <a:rPr lang="en-US" sz="1400" b="1" dirty="0" err="1">
                <a:latin typeface="Cambria" pitchFamily="18" charset="0"/>
                <a:ea typeface="Cambria" pitchFamily="18" charset="0"/>
              </a:rPr>
              <a:t>Mục</a:t>
            </a:r>
            <a:r>
              <a:rPr lang="en-US" sz="1400" b="1" dirty="0">
                <a:latin typeface="Cambria" pitchFamily="18" charset="0"/>
                <a:ea typeface="Cambria" pitchFamily="18" charset="0"/>
              </a:rPr>
              <a:t> </a:t>
            </a:r>
            <a:r>
              <a:rPr lang="en-US" sz="1400" b="1" dirty="0" err="1">
                <a:latin typeface="Cambria" pitchFamily="18" charset="0"/>
                <a:ea typeface="Cambria" pitchFamily="18" charset="0"/>
              </a:rPr>
              <a:t>đích</a:t>
            </a:r>
            <a:r>
              <a:rPr lang="en-US" sz="1400" b="1" dirty="0">
                <a:latin typeface="Cambria" pitchFamily="18" charset="0"/>
                <a:ea typeface="Cambria" pitchFamily="18" charset="0"/>
              </a:rPr>
              <a:t>:</a:t>
            </a:r>
            <a:endParaRPr lang="en-US" sz="1400" dirty="0">
              <a:latin typeface="Cambria" pitchFamily="18" charset="0"/>
              <a:ea typeface="Cambria" pitchFamily="18" charset="0"/>
            </a:endParaRPr>
          </a:p>
          <a:p>
            <a:pPr algn="just"/>
            <a:r>
              <a:rPr lang="en-US" sz="1400" dirty="0">
                <a:latin typeface="Cambria" pitchFamily="18" charset="0"/>
                <a:ea typeface="Cambria" pitchFamily="18" charset="0"/>
              </a:rPr>
              <a:t>- </a:t>
            </a:r>
            <a:r>
              <a:rPr lang="en-US" sz="1400" dirty="0" err="1">
                <a:latin typeface="Cambria" pitchFamily="18" charset="0"/>
                <a:ea typeface="Cambria" pitchFamily="18" charset="0"/>
              </a:rPr>
              <a:t>Tổ</a:t>
            </a:r>
            <a:r>
              <a:rPr lang="en-US" sz="1400" dirty="0">
                <a:latin typeface="Cambria" pitchFamily="18" charset="0"/>
                <a:ea typeface="Cambria" pitchFamily="18" charset="0"/>
              </a:rPr>
              <a:t> </a:t>
            </a:r>
            <a:r>
              <a:rPr lang="en-US" sz="1400" dirty="0" err="1">
                <a:latin typeface="Cambria" pitchFamily="18" charset="0"/>
                <a:ea typeface="Cambria" pitchFamily="18" charset="0"/>
              </a:rPr>
              <a:t>chức</a:t>
            </a:r>
            <a:r>
              <a:rPr lang="en-US" sz="1400" dirty="0">
                <a:latin typeface="Cambria" pitchFamily="18" charset="0"/>
                <a:ea typeface="Cambria" pitchFamily="18" charset="0"/>
              </a:rPr>
              <a:t>, </a:t>
            </a:r>
            <a:r>
              <a:rPr lang="en-US" sz="1400" dirty="0" err="1">
                <a:latin typeface="Cambria" pitchFamily="18" charset="0"/>
                <a:ea typeface="Cambria" pitchFamily="18" charset="0"/>
              </a:rPr>
              <a:t>thực</a:t>
            </a:r>
            <a:r>
              <a:rPr lang="en-US" sz="1400" dirty="0">
                <a:latin typeface="Cambria" pitchFamily="18" charset="0"/>
                <a:ea typeface="Cambria" pitchFamily="18" charset="0"/>
              </a:rPr>
              <a:t> </a:t>
            </a:r>
            <a:r>
              <a:rPr lang="en-US" sz="1400" dirty="0" err="1">
                <a:latin typeface="Cambria" pitchFamily="18" charset="0"/>
                <a:ea typeface="Cambria" pitchFamily="18" charset="0"/>
              </a:rPr>
              <a:t>hiện</a:t>
            </a:r>
            <a:r>
              <a:rPr lang="en-US" sz="1400" dirty="0">
                <a:latin typeface="Cambria" pitchFamily="18" charset="0"/>
                <a:ea typeface="Cambria" pitchFamily="18" charset="0"/>
              </a:rPr>
              <a:t> </a:t>
            </a:r>
            <a:r>
              <a:rPr lang="en-US" sz="1400" dirty="0" err="1">
                <a:latin typeface="Cambria" pitchFamily="18" charset="0"/>
                <a:ea typeface="Cambria" pitchFamily="18" charset="0"/>
              </a:rPr>
              <a:t>trồng</a:t>
            </a:r>
            <a:r>
              <a:rPr lang="en-US" sz="1400" dirty="0">
                <a:latin typeface="Cambria" pitchFamily="18" charset="0"/>
                <a:ea typeface="Cambria" pitchFamily="18" charset="0"/>
              </a:rPr>
              <a:t> </a:t>
            </a:r>
            <a:r>
              <a:rPr lang="en-US" sz="1400" dirty="0" err="1">
                <a:latin typeface="Cambria" pitchFamily="18" charset="0"/>
                <a:ea typeface="Cambria" pitchFamily="18" charset="0"/>
              </a:rPr>
              <a:t>cây</a:t>
            </a:r>
            <a:r>
              <a:rPr lang="en-US" sz="1400" dirty="0">
                <a:latin typeface="Cambria" pitchFamily="18" charset="0"/>
                <a:ea typeface="Cambria" pitchFamily="18" charset="0"/>
              </a:rPr>
              <a:t> </a:t>
            </a:r>
            <a:r>
              <a:rPr lang="en-US" sz="1400" dirty="0" err="1">
                <a:latin typeface="Cambria" pitchFamily="18" charset="0"/>
                <a:ea typeface="Cambria" pitchFamily="18" charset="0"/>
              </a:rPr>
              <a:t>xanh</a:t>
            </a:r>
            <a:r>
              <a:rPr lang="en-US" sz="1400" dirty="0">
                <a:latin typeface="Cambria" pitchFamily="18" charset="0"/>
                <a:ea typeface="Cambria" pitchFamily="18" charset="0"/>
              </a:rPr>
              <a:t>, </a:t>
            </a:r>
            <a:r>
              <a:rPr lang="en-US" sz="1400" dirty="0" err="1">
                <a:latin typeface="Cambria" pitchFamily="18" charset="0"/>
                <a:ea typeface="Cambria" pitchFamily="18" charset="0"/>
              </a:rPr>
              <a:t>sạch</a:t>
            </a:r>
            <a:r>
              <a:rPr lang="en-US" sz="1400" dirty="0">
                <a:latin typeface="Cambria" pitchFamily="18" charset="0"/>
                <a:ea typeface="Cambria" pitchFamily="18" charset="0"/>
              </a:rPr>
              <a:t> </a:t>
            </a:r>
            <a:r>
              <a:rPr lang="en-US" sz="1400" dirty="0" err="1">
                <a:latin typeface="Cambria" pitchFamily="18" charset="0"/>
                <a:ea typeface="Cambria" pitchFamily="18" charset="0"/>
              </a:rPr>
              <a:t>đẹp</a:t>
            </a:r>
            <a:r>
              <a:rPr lang="en-US" sz="1400" dirty="0">
                <a:latin typeface="Cambria" pitchFamily="18" charset="0"/>
                <a:ea typeface="Cambria" pitchFamily="18" charset="0"/>
              </a:rPr>
              <a:t> </a:t>
            </a:r>
            <a:r>
              <a:rPr lang="en-US" sz="1400" dirty="0" err="1">
                <a:latin typeface="Cambria" pitchFamily="18" charset="0"/>
                <a:ea typeface="Cambria" pitchFamily="18" charset="0"/>
              </a:rPr>
              <a:t>nhằm</a:t>
            </a:r>
            <a:r>
              <a:rPr lang="en-US" sz="1400" dirty="0">
                <a:latin typeface="Cambria" pitchFamily="18" charset="0"/>
                <a:ea typeface="Cambria" pitchFamily="18" charset="0"/>
              </a:rPr>
              <a:t> </a:t>
            </a:r>
            <a:r>
              <a:rPr lang="en-US" sz="1400" dirty="0" err="1">
                <a:latin typeface="Cambria" pitchFamily="18" charset="0"/>
                <a:ea typeface="Cambria" pitchFamily="18" charset="0"/>
              </a:rPr>
              <a:t>tạo</a:t>
            </a:r>
            <a:r>
              <a:rPr lang="en-US" sz="1400" dirty="0">
                <a:latin typeface="Cambria" pitchFamily="18" charset="0"/>
                <a:ea typeface="Cambria" pitchFamily="18" charset="0"/>
              </a:rPr>
              <a:t> </a:t>
            </a:r>
            <a:r>
              <a:rPr lang="en-US" sz="1400" dirty="0" err="1">
                <a:latin typeface="Cambria" pitchFamily="18" charset="0"/>
                <a:ea typeface="Cambria" pitchFamily="18" charset="0"/>
              </a:rPr>
              <a:t>môi</a:t>
            </a:r>
            <a:r>
              <a:rPr lang="en-US" sz="1400" dirty="0">
                <a:latin typeface="Cambria" pitchFamily="18" charset="0"/>
                <a:ea typeface="Cambria" pitchFamily="18" charset="0"/>
              </a:rPr>
              <a:t> </a:t>
            </a:r>
            <a:r>
              <a:rPr lang="en-US" sz="1400" dirty="0" err="1">
                <a:latin typeface="Cambria" pitchFamily="18" charset="0"/>
                <a:ea typeface="Cambria" pitchFamily="18" charset="0"/>
              </a:rPr>
              <a:t>trường</a:t>
            </a:r>
            <a:r>
              <a:rPr lang="en-US" sz="1400" dirty="0">
                <a:latin typeface="Cambria" pitchFamily="18" charset="0"/>
                <a:ea typeface="Cambria" pitchFamily="18" charset="0"/>
              </a:rPr>
              <a:t> </a:t>
            </a:r>
            <a:r>
              <a:rPr lang="en-US" sz="1400" dirty="0" err="1">
                <a:latin typeface="Cambria" pitchFamily="18" charset="0"/>
                <a:ea typeface="Cambria" pitchFamily="18" charset="0"/>
              </a:rPr>
              <a:t>cảnh</a:t>
            </a:r>
            <a:r>
              <a:rPr lang="en-US" sz="1400" dirty="0">
                <a:latin typeface="Cambria" pitchFamily="18" charset="0"/>
                <a:ea typeface="Cambria" pitchFamily="18" charset="0"/>
              </a:rPr>
              <a:t> </a:t>
            </a:r>
            <a:r>
              <a:rPr lang="en-US" sz="1400" dirty="0" err="1">
                <a:latin typeface="Cambria" pitchFamily="18" charset="0"/>
                <a:ea typeface="Cambria" pitchFamily="18" charset="0"/>
              </a:rPr>
              <a:t>quan</a:t>
            </a:r>
            <a:r>
              <a:rPr lang="en-US" sz="1400" dirty="0">
                <a:latin typeface="Cambria" pitchFamily="18" charset="0"/>
                <a:ea typeface="Cambria" pitchFamily="18" charset="0"/>
              </a:rPr>
              <a:t> </a:t>
            </a:r>
            <a:r>
              <a:rPr lang="en-US" sz="1400" dirty="0" err="1">
                <a:latin typeface="Cambria" pitchFamily="18" charset="0"/>
                <a:ea typeface="Cambria" pitchFamily="18" charset="0"/>
              </a:rPr>
              <a:t>xanh</a:t>
            </a:r>
            <a:r>
              <a:rPr lang="en-US" sz="1400" dirty="0">
                <a:latin typeface="Cambria" pitchFamily="18" charset="0"/>
                <a:ea typeface="Cambria" pitchFamily="18" charset="0"/>
              </a:rPr>
              <a:t>, </a:t>
            </a:r>
            <a:r>
              <a:rPr lang="en-US" sz="1400" dirty="0" err="1">
                <a:latin typeface="Cambria" pitchFamily="18" charset="0"/>
                <a:ea typeface="Cambria" pitchFamily="18" charset="0"/>
              </a:rPr>
              <a:t>bóng</a:t>
            </a:r>
            <a:r>
              <a:rPr lang="en-US" sz="1400" dirty="0">
                <a:latin typeface="Cambria" pitchFamily="18" charset="0"/>
                <a:ea typeface="Cambria" pitchFamily="18" charset="0"/>
              </a:rPr>
              <a:t> </a:t>
            </a:r>
            <a:r>
              <a:rPr lang="en-US" sz="1400" dirty="0" err="1">
                <a:latin typeface="Cambria" pitchFamily="18" charset="0"/>
                <a:ea typeface="Cambria" pitchFamily="18" charset="0"/>
              </a:rPr>
              <a:t>mát</a:t>
            </a:r>
            <a:r>
              <a:rPr lang="en-US" sz="1400" dirty="0">
                <a:latin typeface="Cambria" pitchFamily="18" charset="0"/>
                <a:ea typeface="Cambria" pitchFamily="18" charset="0"/>
              </a:rPr>
              <a:t> </a:t>
            </a:r>
            <a:r>
              <a:rPr lang="en-US" sz="1400" dirty="0" err="1">
                <a:latin typeface="Cambria" pitchFamily="18" charset="0"/>
                <a:ea typeface="Cambria" pitchFamily="18" charset="0"/>
              </a:rPr>
              <a:t>xung</a:t>
            </a:r>
            <a:r>
              <a:rPr lang="en-US" sz="1400" dirty="0">
                <a:latin typeface="Cambria" pitchFamily="18" charset="0"/>
                <a:ea typeface="Cambria" pitchFamily="18" charset="0"/>
              </a:rPr>
              <a:t> </a:t>
            </a:r>
            <a:r>
              <a:rPr lang="en-US" sz="1400" dirty="0" err="1">
                <a:latin typeface="Cambria" pitchFamily="18" charset="0"/>
                <a:ea typeface="Cambria" pitchFamily="18" charset="0"/>
              </a:rPr>
              <a:t>quanh</a:t>
            </a:r>
            <a:r>
              <a:rPr lang="en-US" sz="1400" dirty="0">
                <a:latin typeface="Cambria" pitchFamily="18" charset="0"/>
                <a:ea typeface="Cambria" pitchFamily="18" charset="0"/>
              </a:rPr>
              <a:t> </a:t>
            </a:r>
            <a:r>
              <a:rPr lang="en-US" sz="1400" dirty="0" err="1">
                <a:latin typeface="Cambria" pitchFamily="18" charset="0"/>
                <a:ea typeface="Cambria" pitchFamily="18" charset="0"/>
              </a:rPr>
              <a:t>ngôi</a:t>
            </a:r>
            <a:r>
              <a:rPr lang="en-US" sz="1400" dirty="0">
                <a:latin typeface="Cambria" pitchFamily="18" charset="0"/>
                <a:ea typeface="Cambria" pitchFamily="18" charset="0"/>
              </a:rPr>
              <a:t> </a:t>
            </a:r>
            <a:r>
              <a:rPr lang="en-US" sz="1400" dirty="0" err="1">
                <a:latin typeface="Cambria" pitchFamily="18" charset="0"/>
                <a:ea typeface="Cambria" pitchFamily="18" charset="0"/>
              </a:rPr>
              <a:t>trường</a:t>
            </a:r>
            <a:r>
              <a:rPr lang="en-US" sz="1400" dirty="0">
                <a:latin typeface="Cambria" pitchFamily="18" charset="0"/>
                <a:ea typeface="Cambria" pitchFamily="18" charset="0"/>
              </a:rPr>
              <a:t> </a:t>
            </a:r>
            <a:r>
              <a:rPr lang="en-US" sz="1400" dirty="0" err="1">
                <a:latin typeface="Cambria" pitchFamily="18" charset="0"/>
                <a:ea typeface="Cambria" pitchFamily="18" charset="0"/>
              </a:rPr>
              <a:t>mình</a:t>
            </a:r>
            <a:r>
              <a:rPr lang="en-US" sz="1400" dirty="0">
                <a:latin typeface="Cambria" pitchFamily="18" charset="0"/>
                <a:ea typeface="Cambria" pitchFamily="18" charset="0"/>
              </a:rPr>
              <a:t> </a:t>
            </a:r>
            <a:r>
              <a:rPr lang="en-US" sz="1400" dirty="0" err="1">
                <a:latin typeface="Cambria" pitchFamily="18" charset="0"/>
                <a:ea typeface="Cambria" pitchFamily="18" charset="0"/>
              </a:rPr>
              <a:t>đang</a:t>
            </a:r>
            <a:r>
              <a:rPr lang="en-US" sz="1400" dirty="0">
                <a:latin typeface="Cambria" pitchFamily="18" charset="0"/>
                <a:ea typeface="Cambria" pitchFamily="18" charset="0"/>
              </a:rPr>
              <a:t> </a:t>
            </a:r>
            <a:r>
              <a:rPr lang="en-US" sz="1400" dirty="0" err="1">
                <a:latin typeface="Cambria" pitchFamily="18" charset="0"/>
                <a:ea typeface="Cambria" pitchFamily="18" charset="0"/>
              </a:rPr>
              <a:t>học</a:t>
            </a:r>
            <a:r>
              <a:rPr lang="en-US" sz="1400" dirty="0">
                <a:latin typeface="Cambria" pitchFamily="18" charset="0"/>
                <a:ea typeface="Cambria" pitchFamily="18" charset="0"/>
              </a:rPr>
              <a:t> </a:t>
            </a:r>
            <a:r>
              <a:rPr lang="en-US" sz="1400" dirty="0" err="1">
                <a:latin typeface="Cambria" pitchFamily="18" charset="0"/>
                <a:ea typeface="Cambria" pitchFamily="18" charset="0"/>
              </a:rPr>
              <a:t>tập</a:t>
            </a:r>
            <a:r>
              <a:rPr lang="en-US" sz="1400" dirty="0">
                <a:latin typeface="Cambria" pitchFamily="18" charset="0"/>
                <a:ea typeface="Cambria" pitchFamily="18" charset="0"/>
              </a:rPr>
              <a:t>.</a:t>
            </a:r>
          </a:p>
          <a:p>
            <a:pPr algn="just"/>
            <a:r>
              <a:rPr lang="en-US" sz="1400" dirty="0">
                <a:latin typeface="Cambria" pitchFamily="18" charset="0"/>
                <a:ea typeface="Cambria" pitchFamily="18" charset="0"/>
              </a:rPr>
              <a:t>- </a:t>
            </a:r>
            <a:r>
              <a:rPr lang="en-US" sz="1400" dirty="0" err="1">
                <a:latin typeface="Cambria" pitchFamily="18" charset="0"/>
                <a:ea typeface="Cambria" pitchFamily="18" charset="0"/>
              </a:rPr>
              <a:t>Tuyên</a:t>
            </a:r>
            <a:r>
              <a:rPr lang="en-US" sz="1400" dirty="0">
                <a:latin typeface="Cambria" pitchFamily="18" charset="0"/>
                <a:ea typeface="Cambria" pitchFamily="18" charset="0"/>
              </a:rPr>
              <a:t> </a:t>
            </a:r>
            <a:r>
              <a:rPr lang="en-US" sz="1400" dirty="0" err="1">
                <a:latin typeface="Cambria" pitchFamily="18" charset="0"/>
                <a:ea typeface="Cambria" pitchFamily="18" charset="0"/>
              </a:rPr>
              <a:t>truyền</a:t>
            </a:r>
            <a:r>
              <a:rPr lang="en-US" sz="1400" dirty="0">
                <a:latin typeface="Cambria" pitchFamily="18" charset="0"/>
                <a:ea typeface="Cambria" pitchFamily="18" charset="0"/>
              </a:rPr>
              <a:t>, </a:t>
            </a:r>
            <a:r>
              <a:rPr lang="en-US" sz="1400" dirty="0" err="1">
                <a:latin typeface="Cambria" pitchFamily="18" charset="0"/>
                <a:ea typeface="Cambria" pitchFamily="18" charset="0"/>
              </a:rPr>
              <a:t>vận</a:t>
            </a:r>
            <a:r>
              <a:rPr lang="en-US" sz="1400" dirty="0">
                <a:latin typeface="Cambria" pitchFamily="18" charset="0"/>
                <a:ea typeface="Cambria" pitchFamily="18" charset="0"/>
              </a:rPr>
              <a:t> </a:t>
            </a:r>
            <a:r>
              <a:rPr lang="en-US" sz="1400" dirty="0" err="1">
                <a:latin typeface="Cambria" pitchFamily="18" charset="0"/>
                <a:ea typeface="Cambria" pitchFamily="18" charset="0"/>
              </a:rPr>
              <a:t>động</a:t>
            </a:r>
            <a:r>
              <a:rPr lang="en-US" sz="1400" dirty="0">
                <a:latin typeface="Cambria" pitchFamily="18" charset="0"/>
                <a:ea typeface="Cambria" pitchFamily="18" charset="0"/>
              </a:rPr>
              <a:t>, </a:t>
            </a:r>
            <a:r>
              <a:rPr lang="en-US" sz="1400" dirty="0" err="1">
                <a:latin typeface="Cambria" pitchFamily="18" charset="0"/>
                <a:ea typeface="Cambria" pitchFamily="18" charset="0"/>
              </a:rPr>
              <a:t>nâng</a:t>
            </a:r>
            <a:r>
              <a:rPr lang="en-US" sz="1400" dirty="0">
                <a:latin typeface="Cambria" pitchFamily="18" charset="0"/>
                <a:ea typeface="Cambria" pitchFamily="18" charset="0"/>
              </a:rPr>
              <a:t> </a:t>
            </a:r>
            <a:r>
              <a:rPr lang="en-US" sz="1400" dirty="0" err="1">
                <a:latin typeface="Cambria" pitchFamily="18" charset="0"/>
                <a:ea typeface="Cambria" pitchFamily="18" charset="0"/>
              </a:rPr>
              <a:t>cao</a:t>
            </a:r>
            <a:r>
              <a:rPr lang="en-US" sz="1400" dirty="0">
                <a:latin typeface="Cambria" pitchFamily="18" charset="0"/>
                <a:ea typeface="Cambria" pitchFamily="18" charset="0"/>
              </a:rPr>
              <a:t> ý </a:t>
            </a:r>
            <a:r>
              <a:rPr lang="en-US" sz="1400" dirty="0" err="1">
                <a:latin typeface="Cambria" pitchFamily="18" charset="0"/>
                <a:ea typeface="Cambria" pitchFamily="18" charset="0"/>
              </a:rPr>
              <a:t>thức</a:t>
            </a:r>
            <a:r>
              <a:rPr lang="en-US" sz="1400" dirty="0">
                <a:latin typeface="Cambria" pitchFamily="18" charset="0"/>
                <a:ea typeface="Cambria" pitchFamily="18" charset="0"/>
              </a:rPr>
              <a:t> </a:t>
            </a:r>
            <a:r>
              <a:rPr lang="en-US" sz="1400" dirty="0" err="1">
                <a:latin typeface="Cambria" pitchFamily="18" charset="0"/>
                <a:ea typeface="Cambria" pitchFamily="18" charset="0"/>
              </a:rPr>
              <a:t>trách</a:t>
            </a:r>
            <a:r>
              <a:rPr lang="en-US" sz="1400" dirty="0">
                <a:latin typeface="Cambria" pitchFamily="18" charset="0"/>
                <a:ea typeface="Cambria" pitchFamily="18" charset="0"/>
              </a:rPr>
              <a:t> </a:t>
            </a:r>
            <a:r>
              <a:rPr lang="en-US" sz="1400" dirty="0" err="1">
                <a:latin typeface="Cambria" pitchFamily="18" charset="0"/>
                <a:ea typeface="Cambria" pitchFamily="18" charset="0"/>
              </a:rPr>
              <a:t>nhiệm</a:t>
            </a:r>
            <a:r>
              <a:rPr lang="en-US" sz="1400" dirty="0">
                <a:latin typeface="Cambria" pitchFamily="18" charset="0"/>
                <a:ea typeface="Cambria" pitchFamily="18" charset="0"/>
              </a:rPr>
              <a:t> </a:t>
            </a:r>
            <a:r>
              <a:rPr lang="en-US" sz="1400" dirty="0" err="1">
                <a:latin typeface="Cambria" pitchFamily="18" charset="0"/>
                <a:ea typeface="Cambria" pitchFamily="18" charset="0"/>
              </a:rPr>
              <a:t>của</a:t>
            </a:r>
            <a:r>
              <a:rPr lang="en-US" sz="1400" dirty="0">
                <a:latin typeface="Cambria" pitchFamily="18" charset="0"/>
                <a:ea typeface="Cambria" pitchFamily="18" charset="0"/>
              </a:rPr>
              <a:t> </a:t>
            </a:r>
            <a:r>
              <a:rPr lang="en-US" sz="1400" dirty="0" err="1">
                <a:latin typeface="Cambria" pitchFamily="18" charset="0"/>
                <a:ea typeface="Cambria" pitchFamily="18" charset="0"/>
              </a:rPr>
              <a:t>các</a:t>
            </a:r>
            <a:r>
              <a:rPr lang="en-US" sz="1400" dirty="0">
                <a:latin typeface="Cambria" pitchFamily="18" charset="0"/>
                <a:ea typeface="Cambria" pitchFamily="18" charset="0"/>
              </a:rPr>
              <a:t> </a:t>
            </a:r>
            <a:r>
              <a:rPr lang="en-US" sz="1400" dirty="0" err="1">
                <a:latin typeface="Cambria" pitchFamily="18" charset="0"/>
                <a:ea typeface="Cambria" pitchFamily="18" charset="0"/>
              </a:rPr>
              <a:t>bạn</a:t>
            </a:r>
            <a:r>
              <a:rPr lang="en-US" sz="1400" dirty="0">
                <a:latin typeface="Cambria" pitchFamily="18" charset="0"/>
                <a:ea typeface="Cambria" pitchFamily="18" charset="0"/>
              </a:rPr>
              <a:t> </a:t>
            </a:r>
            <a:r>
              <a:rPr lang="en-US" sz="1400" dirty="0" err="1">
                <a:latin typeface="Cambria" pitchFamily="18" charset="0"/>
                <a:ea typeface="Cambria" pitchFamily="18" charset="0"/>
              </a:rPr>
              <a:t>học</a:t>
            </a:r>
            <a:r>
              <a:rPr lang="en-US" sz="1400" dirty="0">
                <a:latin typeface="Cambria" pitchFamily="18" charset="0"/>
                <a:ea typeface="Cambria" pitchFamily="18" charset="0"/>
              </a:rPr>
              <a:t> </a:t>
            </a:r>
            <a:r>
              <a:rPr lang="en-US" sz="1400" dirty="0" err="1">
                <a:latin typeface="Cambria" pitchFamily="18" charset="0"/>
                <a:ea typeface="Cambria" pitchFamily="18" charset="0"/>
              </a:rPr>
              <a:t>sinh</a:t>
            </a:r>
            <a:r>
              <a:rPr lang="en-US" sz="1400" dirty="0">
                <a:latin typeface="Cambria" pitchFamily="18" charset="0"/>
                <a:ea typeface="Cambria" pitchFamily="18" charset="0"/>
              </a:rPr>
              <a:t>, </a:t>
            </a:r>
            <a:r>
              <a:rPr lang="en-US" sz="1400" dirty="0" err="1">
                <a:latin typeface="Cambria" pitchFamily="18" charset="0"/>
                <a:ea typeface="Cambria" pitchFamily="18" charset="0"/>
              </a:rPr>
              <a:t>các</a:t>
            </a:r>
            <a:r>
              <a:rPr lang="en-US" sz="1400" dirty="0">
                <a:latin typeface="Cambria" pitchFamily="18" charset="0"/>
                <a:ea typeface="Cambria" pitchFamily="18" charset="0"/>
              </a:rPr>
              <a:t> </a:t>
            </a:r>
            <a:r>
              <a:rPr lang="en-US" sz="1400" dirty="0" err="1">
                <a:latin typeface="Cambria" pitchFamily="18" charset="0"/>
                <a:ea typeface="Cambria" pitchFamily="18" charset="0"/>
              </a:rPr>
              <a:t>vị</a:t>
            </a:r>
            <a:r>
              <a:rPr lang="en-US" sz="1400" dirty="0">
                <a:latin typeface="Cambria" pitchFamily="18" charset="0"/>
                <a:ea typeface="Cambria" pitchFamily="18" charset="0"/>
              </a:rPr>
              <a:t> </a:t>
            </a:r>
            <a:r>
              <a:rPr lang="en-US" sz="1400" dirty="0" err="1">
                <a:latin typeface="Cambria" pitchFamily="18" charset="0"/>
                <a:ea typeface="Cambria" pitchFamily="18" charset="0"/>
              </a:rPr>
              <a:t>phụ</a:t>
            </a:r>
            <a:r>
              <a:rPr lang="en-US" sz="1400" dirty="0">
                <a:latin typeface="Cambria" pitchFamily="18" charset="0"/>
                <a:ea typeface="Cambria" pitchFamily="18" charset="0"/>
              </a:rPr>
              <a:t> </a:t>
            </a:r>
            <a:r>
              <a:rPr lang="en-US" sz="1400" dirty="0" err="1">
                <a:latin typeface="Cambria" pitchFamily="18" charset="0"/>
                <a:ea typeface="Cambria" pitchFamily="18" charset="0"/>
              </a:rPr>
              <a:t>huynh</a:t>
            </a:r>
            <a:r>
              <a:rPr lang="en-US" sz="1400" dirty="0">
                <a:latin typeface="Cambria" pitchFamily="18" charset="0"/>
                <a:ea typeface="Cambria" pitchFamily="18" charset="0"/>
              </a:rPr>
              <a:t>, </a:t>
            </a:r>
            <a:r>
              <a:rPr lang="en-US" sz="1400" dirty="0" err="1">
                <a:latin typeface="Cambria" pitchFamily="18" charset="0"/>
                <a:ea typeface="Cambria" pitchFamily="18" charset="0"/>
              </a:rPr>
              <a:t>giáo</a:t>
            </a:r>
            <a:r>
              <a:rPr lang="en-US" sz="1400" dirty="0">
                <a:latin typeface="Cambria" pitchFamily="18" charset="0"/>
                <a:ea typeface="Cambria" pitchFamily="18" charset="0"/>
              </a:rPr>
              <a:t> </a:t>
            </a:r>
            <a:r>
              <a:rPr lang="en-US" sz="1400" dirty="0" err="1">
                <a:latin typeface="Cambria" pitchFamily="18" charset="0"/>
                <a:ea typeface="Cambria" pitchFamily="18" charset="0"/>
              </a:rPr>
              <a:t>viên</a:t>
            </a:r>
            <a:r>
              <a:rPr lang="en-US" sz="1400" dirty="0">
                <a:latin typeface="Cambria" pitchFamily="18" charset="0"/>
                <a:ea typeface="Cambria" pitchFamily="18" charset="0"/>
              </a:rPr>
              <a:t> </a:t>
            </a:r>
            <a:r>
              <a:rPr lang="en-US" sz="1400" dirty="0" err="1">
                <a:latin typeface="Cambria" pitchFamily="18" charset="0"/>
                <a:ea typeface="Cambria" pitchFamily="18" charset="0"/>
              </a:rPr>
              <a:t>và</a:t>
            </a:r>
            <a:r>
              <a:rPr lang="en-US" sz="1400" dirty="0">
                <a:latin typeface="Cambria" pitchFamily="18" charset="0"/>
                <a:ea typeface="Cambria" pitchFamily="18" charset="0"/>
              </a:rPr>
              <a:t> </a:t>
            </a:r>
            <a:r>
              <a:rPr lang="en-US" sz="1400" dirty="0" err="1">
                <a:latin typeface="Cambria" pitchFamily="18" charset="0"/>
                <a:ea typeface="Cambria" pitchFamily="18" charset="0"/>
              </a:rPr>
              <a:t>nhân</a:t>
            </a:r>
            <a:r>
              <a:rPr lang="en-US" sz="1400" dirty="0">
                <a:latin typeface="Cambria" pitchFamily="18" charset="0"/>
                <a:ea typeface="Cambria" pitchFamily="18" charset="0"/>
              </a:rPr>
              <a:t> </a:t>
            </a:r>
            <a:r>
              <a:rPr lang="en-US" sz="1400" dirty="0" err="1">
                <a:latin typeface="Cambria" pitchFamily="18" charset="0"/>
                <a:ea typeface="Cambria" pitchFamily="18" charset="0"/>
              </a:rPr>
              <a:t>viên</a:t>
            </a:r>
            <a:r>
              <a:rPr lang="en-US" sz="1400" dirty="0">
                <a:latin typeface="Cambria" pitchFamily="18" charset="0"/>
                <a:ea typeface="Cambria" pitchFamily="18" charset="0"/>
              </a:rPr>
              <a:t> </a:t>
            </a:r>
            <a:r>
              <a:rPr lang="en-US" sz="1400" dirty="0" err="1">
                <a:latin typeface="Cambria" pitchFamily="18" charset="0"/>
                <a:ea typeface="Cambria" pitchFamily="18" charset="0"/>
              </a:rPr>
              <a:t>trường</a:t>
            </a:r>
            <a:r>
              <a:rPr lang="en-US" sz="1400" dirty="0">
                <a:latin typeface="Cambria" pitchFamily="18" charset="0"/>
                <a:ea typeface="Cambria" pitchFamily="18" charset="0"/>
              </a:rPr>
              <a:t> </a:t>
            </a:r>
            <a:r>
              <a:rPr lang="en-US" sz="1400" dirty="0" err="1">
                <a:latin typeface="Cambria" pitchFamily="18" charset="0"/>
                <a:ea typeface="Cambria" pitchFamily="18" charset="0"/>
              </a:rPr>
              <a:t>học</a:t>
            </a:r>
            <a:r>
              <a:rPr lang="en-US" sz="1400" dirty="0">
                <a:latin typeface="Cambria" pitchFamily="18" charset="0"/>
                <a:ea typeface="Cambria" pitchFamily="18" charset="0"/>
              </a:rPr>
              <a:t>,… </a:t>
            </a:r>
            <a:r>
              <a:rPr lang="en-US" sz="1400" dirty="0" err="1">
                <a:latin typeface="Cambria" pitchFamily="18" charset="0"/>
                <a:ea typeface="Cambria" pitchFamily="18" charset="0"/>
              </a:rPr>
              <a:t>trong</a:t>
            </a:r>
            <a:r>
              <a:rPr lang="en-US" sz="1400" dirty="0">
                <a:latin typeface="Cambria" pitchFamily="18" charset="0"/>
                <a:ea typeface="Cambria" pitchFamily="18" charset="0"/>
              </a:rPr>
              <a:t> </a:t>
            </a:r>
            <a:r>
              <a:rPr lang="en-US" sz="1400" dirty="0" err="1">
                <a:latin typeface="Cambria" pitchFamily="18" charset="0"/>
                <a:ea typeface="Cambria" pitchFamily="18" charset="0"/>
              </a:rPr>
              <a:t>việc</a:t>
            </a:r>
            <a:r>
              <a:rPr lang="en-US" sz="1400" dirty="0">
                <a:latin typeface="Cambria" pitchFamily="18" charset="0"/>
                <a:ea typeface="Cambria" pitchFamily="18" charset="0"/>
              </a:rPr>
              <a:t> </a:t>
            </a:r>
            <a:r>
              <a:rPr lang="en-US" sz="1400" dirty="0" err="1">
                <a:latin typeface="Cambria" pitchFamily="18" charset="0"/>
                <a:ea typeface="Cambria" pitchFamily="18" charset="0"/>
              </a:rPr>
              <a:t>trồng</a:t>
            </a:r>
            <a:r>
              <a:rPr lang="en-US" sz="1400" dirty="0">
                <a:latin typeface="Cambria" pitchFamily="18" charset="0"/>
                <a:ea typeface="Cambria" pitchFamily="18" charset="0"/>
              </a:rPr>
              <a:t>, </a:t>
            </a:r>
            <a:r>
              <a:rPr lang="en-US" sz="1400" dirty="0" err="1">
                <a:latin typeface="Cambria" pitchFamily="18" charset="0"/>
                <a:ea typeface="Cambria" pitchFamily="18" charset="0"/>
              </a:rPr>
              <a:t>chăm</a:t>
            </a:r>
            <a:r>
              <a:rPr lang="en-US" sz="1400" dirty="0">
                <a:latin typeface="Cambria" pitchFamily="18" charset="0"/>
                <a:ea typeface="Cambria" pitchFamily="18" charset="0"/>
              </a:rPr>
              <a:t> </a:t>
            </a:r>
            <a:r>
              <a:rPr lang="en-US" sz="1400" dirty="0" err="1">
                <a:latin typeface="Cambria" pitchFamily="18" charset="0"/>
                <a:ea typeface="Cambria" pitchFamily="18" charset="0"/>
              </a:rPr>
              <a:t>sóc</a:t>
            </a:r>
            <a:r>
              <a:rPr lang="en-US" sz="1400" dirty="0">
                <a:latin typeface="Cambria" pitchFamily="18" charset="0"/>
                <a:ea typeface="Cambria" pitchFamily="18" charset="0"/>
              </a:rPr>
              <a:t> </a:t>
            </a:r>
            <a:r>
              <a:rPr lang="en-US" sz="1400" dirty="0" err="1">
                <a:latin typeface="Cambria" pitchFamily="18" charset="0"/>
                <a:ea typeface="Cambria" pitchFamily="18" charset="0"/>
              </a:rPr>
              <a:t>bảo</a:t>
            </a:r>
            <a:r>
              <a:rPr lang="en-US" sz="1400" dirty="0">
                <a:latin typeface="Cambria" pitchFamily="18" charset="0"/>
                <a:ea typeface="Cambria" pitchFamily="18" charset="0"/>
              </a:rPr>
              <a:t> </a:t>
            </a:r>
            <a:r>
              <a:rPr lang="en-US" sz="1400" dirty="0" err="1">
                <a:latin typeface="Cambria" pitchFamily="18" charset="0"/>
                <a:ea typeface="Cambria" pitchFamily="18" charset="0"/>
              </a:rPr>
              <a:t>vệ</a:t>
            </a:r>
            <a:r>
              <a:rPr lang="en-US" sz="1400" dirty="0">
                <a:latin typeface="Cambria" pitchFamily="18" charset="0"/>
                <a:ea typeface="Cambria" pitchFamily="18" charset="0"/>
              </a:rPr>
              <a:t> </a:t>
            </a:r>
            <a:r>
              <a:rPr lang="en-US" sz="1400" dirty="0" err="1">
                <a:latin typeface="Cambria" pitchFamily="18" charset="0"/>
                <a:ea typeface="Cambria" pitchFamily="18" charset="0"/>
              </a:rPr>
              <a:t>cây</a:t>
            </a:r>
            <a:r>
              <a:rPr lang="en-US" sz="1400" dirty="0">
                <a:latin typeface="Cambria" pitchFamily="18" charset="0"/>
                <a:ea typeface="Cambria" pitchFamily="18" charset="0"/>
              </a:rPr>
              <a:t> </a:t>
            </a:r>
            <a:r>
              <a:rPr lang="en-US" sz="1400" dirty="0" err="1">
                <a:latin typeface="Cambria" pitchFamily="18" charset="0"/>
                <a:ea typeface="Cambria" pitchFamily="18" charset="0"/>
              </a:rPr>
              <a:t>xanh</a:t>
            </a:r>
            <a:r>
              <a:rPr lang="en-US" sz="1400" dirty="0">
                <a:latin typeface="Cambria" pitchFamily="18" charset="0"/>
                <a:ea typeface="Cambria" pitchFamily="18" charset="0"/>
              </a:rPr>
              <a:t>, </a:t>
            </a:r>
            <a:r>
              <a:rPr lang="en-US" sz="1400" dirty="0" err="1">
                <a:latin typeface="Cambria" pitchFamily="18" charset="0"/>
                <a:ea typeface="Cambria" pitchFamily="18" charset="0"/>
              </a:rPr>
              <a:t>cải</a:t>
            </a:r>
            <a:r>
              <a:rPr lang="en-US" sz="1400" dirty="0">
                <a:latin typeface="Cambria" pitchFamily="18" charset="0"/>
                <a:ea typeface="Cambria" pitchFamily="18" charset="0"/>
              </a:rPr>
              <a:t> </a:t>
            </a:r>
            <a:r>
              <a:rPr lang="en-US" sz="1400" dirty="0" err="1">
                <a:latin typeface="Cambria" pitchFamily="18" charset="0"/>
                <a:ea typeface="Cambria" pitchFamily="18" charset="0"/>
              </a:rPr>
              <a:t>thiện</a:t>
            </a:r>
            <a:r>
              <a:rPr lang="en-US" sz="1400" dirty="0">
                <a:latin typeface="Cambria" pitchFamily="18" charset="0"/>
                <a:ea typeface="Cambria" pitchFamily="18" charset="0"/>
              </a:rPr>
              <a:t> </a:t>
            </a:r>
            <a:r>
              <a:rPr lang="en-US" sz="1400" dirty="0" err="1">
                <a:latin typeface="Cambria" pitchFamily="18" charset="0"/>
                <a:ea typeface="Cambria" pitchFamily="18" charset="0"/>
              </a:rPr>
              <a:t>môi</a:t>
            </a:r>
            <a:r>
              <a:rPr lang="en-US" sz="1400" dirty="0">
                <a:latin typeface="Cambria" pitchFamily="18" charset="0"/>
                <a:ea typeface="Cambria" pitchFamily="18" charset="0"/>
              </a:rPr>
              <a:t> </a:t>
            </a:r>
            <a:r>
              <a:rPr lang="en-US" sz="1400" dirty="0" err="1">
                <a:latin typeface="Cambria" pitchFamily="18" charset="0"/>
                <a:ea typeface="Cambria" pitchFamily="18" charset="0"/>
              </a:rPr>
              <a:t>trường</a:t>
            </a:r>
            <a:r>
              <a:rPr lang="en-US" sz="1400" dirty="0">
                <a:latin typeface="Cambria" pitchFamily="18" charset="0"/>
                <a:ea typeface="Cambria" pitchFamily="18" charset="0"/>
              </a:rPr>
              <a:t> </a:t>
            </a:r>
            <a:r>
              <a:rPr lang="en-US" sz="1400" dirty="0" err="1">
                <a:latin typeface="Cambria" pitchFamily="18" charset="0"/>
                <a:ea typeface="Cambria" pitchFamily="18" charset="0"/>
              </a:rPr>
              <a:t>và</a:t>
            </a:r>
            <a:r>
              <a:rPr lang="en-US" sz="1400" dirty="0">
                <a:latin typeface="Cambria" pitchFamily="18" charset="0"/>
                <a:ea typeface="Cambria" pitchFamily="18" charset="0"/>
              </a:rPr>
              <a:t> </a:t>
            </a:r>
            <a:r>
              <a:rPr lang="en-US" sz="1400" dirty="0" err="1">
                <a:latin typeface="Cambria" pitchFamily="18" charset="0"/>
                <a:ea typeface="Cambria" pitchFamily="18" charset="0"/>
              </a:rPr>
              <a:t>cảnh</a:t>
            </a:r>
            <a:r>
              <a:rPr lang="en-US" sz="1400" dirty="0">
                <a:latin typeface="Cambria" pitchFamily="18" charset="0"/>
                <a:ea typeface="Cambria" pitchFamily="18" charset="0"/>
              </a:rPr>
              <a:t> </a:t>
            </a:r>
            <a:r>
              <a:rPr lang="en-US" sz="1400" dirty="0" err="1">
                <a:latin typeface="Cambria" pitchFamily="18" charset="0"/>
                <a:ea typeface="Cambria" pitchFamily="18" charset="0"/>
              </a:rPr>
              <a:t>quan</a:t>
            </a:r>
            <a:r>
              <a:rPr lang="en-US" sz="1400" dirty="0">
                <a:latin typeface="Cambria" pitchFamily="18" charset="0"/>
                <a:ea typeface="Cambria" pitchFamily="18" charset="0"/>
              </a:rPr>
              <a:t> </a:t>
            </a:r>
            <a:r>
              <a:rPr lang="en-US" sz="1400" dirty="0" err="1">
                <a:latin typeface="Cambria" pitchFamily="18" charset="0"/>
                <a:ea typeface="Cambria" pitchFamily="18" charset="0"/>
              </a:rPr>
              <a:t>sư</a:t>
            </a:r>
            <a:r>
              <a:rPr lang="en-US" sz="1400" dirty="0">
                <a:latin typeface="Cambria" pitchFamily="18" charset="0"/>
                <a:ea typeface="Cambria" pitchFamily="18" charset="0"/>
              </a:rPr>
              <a:t> </a:t>
            </a:r>
            <a:r>
              <a:rPr lang="en-US" sz="1400" dirty="0" err="1">
                <a:latin typeface="Cambria" pitchFamily="18" charset="0"/>
                <a:ea typeface="Cambria" pitchFamily="18" charset="0"/>
              </a:rPr>
              <a:t>phạm</a:t>
            </a:r>
            <a:r>
              <a:rPr lang="en-US" sz="1400" dirty="0">
                <a:latin typeface="Cambria" pitchFamily="18" charset="0"/>
                <a:ea typeface="Cambria" pitchFamily="18" charset="0"/>
              </a:rPr>
              <a:t>; </a:t>
            </a:r>
            <a:r>
              <a:rPr lang="en-US" sz="1400" dirty="0" err="1">
                <a:latin typeface="Cambria" pitchFamily="18" charset="0"/>
                <a:ea typeface="Cambria" pitchFamily="18" charset="0"/>
              </a:rPr>
              <a:t>bảo</a:t>
            </a:r>
            <a:r>
              <a:rPr lang="en-US" sz="1400" dirty="0">
                <a:latin typeface="Cambria" pitchFamily="18" charset="0"/>
                <a:ea typeface="Cambria" pitchFamily="18" charset="0"/>
              </a:rPr>
              <a:t> </a:t>
            </a:r>
            <a:r>
              <a:rPr lang="en-US" sz="1400" dirty="0" err="1">
                <a:latin typeface="Cambria" pitchFamily="18" charset="0"/>
                <a:ea typeface="Cambria" pitchFamily="18" charset="0"/>
              </a:rPr>
              <a:t>vệ</a:t>
            </a:r>
            <a:r>
              <a:rPr lang="en-US" sz="1400" dirty="0">
                <a:latin typeface="Cambria" pitchFamily="18" charset="0"/>
                <a:ea typeface="Cambria" pitchFamily="18" charset="0"/>
              </a:rPr>
              <a:t> </a:t>
            </a:r>
            <a:r>
              <a:rPr lang="en-US" sz="1400" dirty="0" err="1">
                <a:latin typeface="Cambria" pitchFamily="18" charset="0"/>
                <a:ea typeface="Cambria" pitchFamily="18" charset="0"/>
              </a:rPr>
              <a:t>môi</a:t>
            </a:r>
            <a:r>
              <a:rPr lang="en-US" sz="1400" dirty="0">
                <a:latin typeface="Cambria" pitchFamily="18" charset="0"/>
                <a:ea typeface="Cambria" pitchFamily="18" charset="0"/>
              </a:rPr>
              <a:t> </a:t>
            </a:r>
            <a:r>
              <a:rPr lang="en-US" sz="1400" dirty="0" err="1">
                <a:latin typeface="Cambria" pitchFamily="18" charset="0"/>
                <a:ea typeface="Cambria" pitchFamily="18" charset="0"/>
              </a:rPr>
              <a:t>trường</a:t>
            </a:r>
            <a:r>
              <a:rPr lang="en-US" sz="1400" dirty="0">
                <a:latin typeface="Cambria" pitchFamily="18" charset="0"/>
                <a:ea typeface="Cambria" pitchFamily="18" charset="0"/>
              </a:rPr>
              <a:t> </a:t>
            </a:r>
            <a:r>
              <a:rPr lang="en-US" sz="1400" dirty="0" err="1">
                <a:latin typeface="Cambria" pitchFamily="18" charset="0"/>
                <a:ea typeface="Cambria" pitchFamily="18" charset="0"/>
              </a:rPr>
              <a:t>sinh</a:t>
            </a:r>
            <a:r>
              <a:rPr lang="en-US" sz="1400" dirty="0">
                <a:latin typeface="Cambria" pitchFamily="18" charset="0"/>
                <a:ea typeface="Cambria" pitchFamily="18" charset="0"/>
              </a:rPr>
              <a:t> </a:t>
            </a:r>
            <a:r>
              <a:rPr lang="en-US" sz="1400" dirty="0" err="1">
                <a:latin typeface="Cambria" pitchFamily="18" charset="0"/>
                <a:ea typeface="Cambria" pitchFamily="18" charset="0"/>
              </a:rPr>
              <a:t>thái</a:t>
            </a:r>
            <a:r>
              <a:rPr lang="en-US" sz="1400" dirty="0">
                <a:latin typeface="Cambria" pitchFamily="18" charset="0"/>
                <a:ea typeface="Cambria" pitchFamily="18" charset="0"/>
              </a:rPr>
              <a:t>, </a:t>
            </a:r>
            <a:r>
              <a:rPr lang="en-US" sz="1400" dirty="0" err="1">
                <a:latin typeface="Cambria" pitchFamily="18" charset="0"/>
                <a:ea typeface="Cambria" pitchFamily="18" charset="0"/>
              </a:rPr>
              <a:t>góp</a:t>
            </a:r>
            <a:r>
              <a:rPr lang="en-US" sz="1400" dirty="0">
                <a:latin typeface="Cambria" pitchFamily="18" charset="0"/>
                <a:ea typeface="Cambria" pitchFamily="18" charset="0"/>
              </a:rPr>
              <a:t> </a:t>
            </a:r>
            <a:r>
              <a:rPr lang="en-US" sz="1400" dirty="0" err="1">
                <a:latin typeface="Cambria" pitchFamily="18" charset="0"/>
                <a:ea typeface="Cambria" pitchFamily="18" charset="0"/>
              </a:rPr>
              <a:t>phần</a:t>
            </a:r>
            <a:r>
              <a:rPr lang="en-US" sz="1400" dirty="0">
                <a:latin typeface="Cambria" pitchFamily="18" charset="0"/>
                <a:ea typeface="Cambria" pitchFamily="18" charset="0"/>
              </a:rPr>
              <a:t> </a:t>
            </a:r>
            <a:r>
              <a:rPr lang="en-US" sz="1400" dirty="0" err="1">
                <a:latin typeface="Cambria" pitchFamily="18" charset="0"/>
                <a:ea typeface="Cambria" pitchFamily="18" charset="0"/>
              </a:rPr>
              <a:t>giảm</a:t>
            </a:r>
            <a:r>
              <a:rPr lang="en-US" sz="1400" dirty="0">
                <a:latin typeface="Cambria" pitchFamily="18" charset="0"/>
                <a:ea typeface="Cambria" pitchFamily="18" charset="0"/>
              </a:rPr>
              <a:t> </a:t>
            </a:r>
            <a:r>
              <a:rPr lang="en-US" sz="1400" dirty="0" err="1">
                <a:latin typeface="Cambria" pitchFamily="18" charset="0"/>
                <a:ea typeface="Cambria" pitchFamily="18" charset="0"/>
              </a:rPr>
              <a:t>nhẹ</a:t>
            </a:r>
            <a:r>
              <a:rPr lang="en-US" sz="1400" dirty="0">
                <a:latin typeface="Cambria" pitchFamily="18" charset="0"/>
                <a:ea typeface="Cambria" pitchFamily="18" charset="0"/>
              </a:rPr>
              <a:t> </a:t>
            </a:r>
            <a:r>
              <a:rPr lang="en-US" sz="1400" dirty="0" err="1">
                <a:latin typeface="Cambria" pitchFamily="18" charset="0"/>
                <a:ea typeface="Cambria" pitchFamily="18" charset="0"/>
              </a:rPr>
              <a:t>thiên</a:t>
            </a:r>
            <a:r>
              <a:rPr lang="en-US" sz="1400" dirty="0">
                <a:latin typeface="Cambria" pitchFamily="18" charset="0"/>
                <a:ea typeface="Cambria" pitchFamily="18" charset="0"/>
              </a:rPr>
              <a:t> tai </a:t>
            </a:r>
            <a:r>
              <a:rPr lang="en-US" sz="1400" dirty="0" err="1">
                <a:latin typeface="Cambria" pitchFamily="18" charset="0"/>
                <a:ea typeface="Cambria" pitchFamily="18" charset="0"/>
              </a:rPr>
              <a:t>và</a:t>
            </a:r>
            <a:r>
              <a:rPr lang="en-US" sz="1400" dirty="0">
                <a:latin typeface="Cambria" pitchFamily="18" charset="0"/>
                <a:ea typeface="Cambria" pitchFamily="18" charset="0"/>
              </a:rPr>
              <a:t> </a:t>
            </a:r>
            <a:r>
              <a:rPr lang="en-US" sz="1400" dirty="0" err="1">
                <a:latin typeface="Cambria" pitchFamily="18" charset="0"/>
                <a:ea typeface="Cambria" pitchFamily="18" charset="0"/>
              </a:rPr>
              <a:t>thích</a:t>
            </a:r>
            <a:r>
              <a:rPr lang="en-US" sz="1400" dirty="0">
                <a:latin typeface="Cambria" pitchFamily="18" charset="0"/>
                <a:ea typeface="Cambria" pitchFamily="18" charset="0"/>
              </a:rPr>
              <a:t> </a:t>
            </a:r>
            <a:r>
              <a:rPr lang="en-US" sz="1400" dirty="0" err="1">
                <a:latin typeface="Cambria" pitchFamily="18" charset="0"/>
                <a:ea typeface="Cambria" pitchFamily="18" charset="0"/>
              </a:rPr>
              <a:t>ứng</a:t>
            </a:r>
            <a:r>
              <a:rPr lang="en-US" sz="1400" dirty="0">
                <a:latin typeface="Cambria" pitchFamily="18" charset="0"/>
                <a:ea typeface="Cambria" pitchFamily="18" charset="0"/>
              </a:rPr>
              <a:t> </a:t>
            </a:r>
            <a:r>
              <a:rPr lang="en-US" sz="1400" dirty="0" err="1">
                <a:latin typeface="Cambria" pitchFamily="18" charset="0"/>
                <a:ea typeface="Cambria" pitchFamily="18" charset="0"/>
              </a:rPr>
              <a:t>với</a:t>
            </a:r>
            <a:r>
              <a:rPr lang="en-US" sz="1400" dirty="0">
                <a:latin typeface="Cambria" pitchFamily="18" charset="0"/>
                <a:ea typeface="Cambria" pitchFamily="18" charset="0"/>
              </a:rPr>
              <a:t> </a:t>
            </a:r>
            <a:r>
              <a:rPr lang="en-US" sz="1400" dirty="0" err="1">
                <a:latin typeface="Cambria" pitchFamily="18" charset="0"/>
                <a:ea typeface="Cambria" pitchFamily="18" charset="0"/>
              </a:rPr>
              <a:t>biến</a:t>
            </a:r>
            <a:r>
              <a:rPr lang="en-US" sz="1400" dirty="0">
                <a:latin typeface="Cambria" pitchFamily="18" charset="0"/>
                <a:ea typeface="Cambria" pitchFamily="18" charset="0"/>
              </a:rPr>
              <a:t> </a:t>
            </a:r>
            <a:r>
              <a:rPr lang="en-US" sz="1400" dirty="0" err="1">
                <a:latin typeface="Cambria" pitchFamily="18" charset="0"/>
                <a:ea typeface="Cambria" pitchFamily="18" charset="0"/>
              </a:rPr>
              <a:t>đổi</a:t>
            </a:r>
            <a:r>
              <a:rPr lang="en-US" sz="1400" dirty="0">
                <a:latin typeface="Cambria" pitchFamily="18" charset="0"/>
                <a:ea typeface="Cambria" pitchFamily="18" charset="0"/>
              </a:rPr>
              <a:t> </a:t>
            </a:r>
            <a:r>
              <a:rPr lang="en-US" sz="1400" dirty="0" err="1">
                <a:latin typeface="Cambria" pitchFamily="18" charset="0"/>
                <a:ea typeface="Cambria" pitchFamily="18" charset="0"/>
              </a:rPr>
              <a:t>khí</a:t>
            </a:r>
            <a:r>
              <a:rPr lang="en-US" sz="1400" dirty="0">
                <a:latin typeface="Cambria" pitchFamily="18" charset="0"/>
                <a:ea typeface="Cambria" pitchFamily="18" charset="0"/>
              </a:rPr>
              <a:t> </a:t>
            </a:r>
            <a:r>
              <a:rPr lang="en-US" sz="1400" dirty="0" err="1">
                <a:latin typeface="Cambria" pitchFamily="18" charset="0"/>
                <a:ea typeface="Cambria" pitchFamily="18" charset="0"/>
              </a:rPr>
              <a:t>hậu</a:t>
            </a:r>
            <a:r>
              <a:rPr lang="en-US" sz="1400" dirty="0">
                <a:latin typeface="Cambria" pitchFamily="18" charset="0"/>
                <a:ea typeface="Cambria" pitchFamily="18" charset="0"/>
              </a:rPr>
              <a:t>.</a:t>
            </a:r>
          </a:p>
          <a:p>
            <a:pPr algn="just"/>
            <a:r>
              <a:rPr lang="en-US" sz="1400" b="1" dirty="0">
                <a:latin typeface="Cambria" pitchFamily="18" charset="0"/>
                <a:ea typeface="Cambria" pitchFamily="18" charset="0"/>
              </a:rPr>
              <a:t>2. </a:t>
            </a:r>
            <a:r>
              <a:rPr lang="en-US" sz="1400" b="1" dirty="0" err="1">
                <a:latin typeface="Cambria" pitchFamily="18" charset="0"/>
                <a:ea typeface="Cambria" pitchFamily="18" charset="0"/>
              </a:rPr>
              <a:t>Yêu</a:t>
            </a:r>
            <a:r>
              <a:rPr lang="en-US" sz="1400" b="1" dirty="0">
                <a:latin typeface="Cambria" pitchFamily="18" charset="0"/>
                <a:ea typeface="Cambria" pitchFamily="18" charset="0"/>
              </a:rPr>
              <a:t> </a:t>
            </a:r>
            <a:r>
              <a:rPr lang="en-US" sz="1400" b="1" dirty="0" err="1">
                <a:latin typeface="Cambria" pitchFamily="18" charset="0"/>
                <a:ea typeface="Cambria" pitchFamily="18" charset="0"/>
              </a:rPr>
              <a:t>cầu</a:t>
            </a:r>
            <a:endParaRPr lang="en-US" sz="1400" dirty="0">
              <a:latin typeface="Cambria" pitchFamily="18" charset="0"/>
              <a:ea typeface="Cambria" pitchFamily="18" charset="0"/>
            </a:endParaRPr>
          </a:p>
          <a:p>
            <a:pPr algn="just"/>
            <a:r>
              <a:rPr lang="en-US" sz="1400" dirty="0" err="1">
                <a:latin typeface="Cambria" pitchFamily="18" charset="0"/>
                <a:ea typeface="Cambria" pitchFamily="18" charset="0"/>
              </a:rPr>
              <a:t>Cây</a:t>
            </a:r>
            <a:r>
              <a:rPr lang="en-US" sz="1400" dirty="0">
                <a:latin typeface="Cambria" pitchFamily="18" charset="0"/>
                <a:ea typeface="Cambria" pitchFamily="18" charset="0"/>
              </a:rPr>
              <a:t> </a:t>
            </a:r>
            <a:r>
              <a:rPr lang="en-US" sz="1400" dirty="0" err="1">
                <a:latin typeface="Cambria" pitchFamily="18" charset="0"/>
                <a:ea typeface="Cambria" pitchFamily="18" charset="0"/>
              </a:rPr>
              <a:t>trồng</a:t>
            </a:r>
            <a:r>
              <a:rPr lang="en-US" sz="1400" dirty="0">
                <a:latin typeface="Cambria" pitchFamily="18" charset="0"/>
                <a:ea typeface="Cambria" pitchFamily="18" charset="0"/>
              </a:rPr>
              <a:t> </a:t>
            </a:r>
            <a:r>
              <a:rPr lang="en-US" sz="1400" dirty="0" err="1">
                <a:latin typeface="Cambria" pitchFamily="18" charset="0"/>
                <a:ea typeface="Cambria" pitchFamily="18" charset="0"/>
              </a:rPr>
              <a:t>trong</a:t>
            </a:r>
            <a:r>
              <a:rPr lang="en-US" sz="1400" dirty="0">
                <a:latin typeface="Cambria" pitchFamily="18" charset="0"/>
                <a:ea typeface="Cambria" pitchFamily="18" charset="0"/>
              </a:rPr>
              <a:t> </a:t>
            </a:r>
            <a:r>
              <a:rPr lang="en-US" sz="1400" dirty="0" err="1">
                <a:latin typeface="Cambria" pitchFamily="18" charset="0"/>
                <a:ea typeface="Cambria" pitchFamily="18" charset="0"/>
              </a:rPr>
              <a:t>trường</a:t>
            </a:r>
            <a:r>
              <a:rPr lang="en-US" sz="1400" dirty="0">
                <a:latin typeface="Cambria" pitchFamily="18" charset="0"/>
                <a:ea typeface="Cambria" pitchFamily="18" charset="0"/>
              </a:rPr>
              <a:t> </a:t>
            </a:r>
            <a:r>
              <a:rPr lang="en-US" sz="1400" dirty="0" err="1">
                <a:latin typeface="Cambria" pitchFamily="18" charset="0"/>
                <a:ea typeface="Cambria" pitchFamily="18" charset="0"/>
              </a:rPr>
              <a:t>học</a:t>
            </a:r>
            <a:r>
              <a:rPr lang="en-US" sz="1400" dirty="0">
                <a:latin typeface="Cambria" pitchFamily="18" charset="0"/>
                <a:ea typeface="Cambria" pitchFamily="18" charset="0"/>
              </a:rPr>
              <a:t> </a:t>
            </a:r>
            <a:r>
              <a:rPr lang="en-US" sz="1400" dirty="0" err="1">
                <a:latin typeface="Cambria" pitchFamily="18" charset="0"/>
                <a:ea typeface="Cambria" pitchFamily="18" charset="0"/>
              </a:rPr>
              <a:t>phải</a:t>
            </a:r>
            <a:r>
              <a:rPr lang="en-US" sz="1400" dirty="0">
                <a:latin typeface="Cambria" pitchFamily="18" charset="0"/>
                <a:ea typeface="Cambria" pitchFamily="18" charset="0"/>
              </a:rPr>
              <a:t> </a:t>
            </a:r>
            <a:r>
              <a:rPr lang="en-US" sz="1400" dirty="0" err="1">
                <a:latin typeface="Cambria" pitchFamily="18" charset="0"/>
                <a:ea typeface="Cambria" pitchFamily="18" charset="0"/>
              </a:rPr>
              <a:t>lựa</a:t>
            </a:r>
            <a:r>
              <a:rPr lang="en-US" sz="1400" dirty="0">
                <a:latin typeface="Cambria" pitchFamily="18" charset="0"/>
                <a:ea typeface="Cambria" pitchFamily="18" charset="0"/>
              </a:rPr>
              <a:t> </a:t>
            </a:r>
            <a:r>
              <a:rPr lang="en-US" sz="1400" dirty="0" err="1">
                <a:latin typeface="Cambria" pitchFamily="18" charset="0"/>
                <a:ea typeface="Cambria" pitchFamily="18" charset="0"/>
              </a:rPr>
              <a:t>chọn</a:t>
            </a:r>
            <a:r>
              <a:rPr lang="en-US" sz="1400" dirty="0">
                <a:latin typeface="Cambria" pitchFamily="18" charset="0"/>
                <a:ea typeface="Cambria" pitchFamily="18" charset="0"/>
              </a:rPr>
              <a:t> </a:t>
            </a:r>
            <a:r>
              <a:rPr lang="en-US" sz="1400" dirty="0" err="1">
                <a:latin typeface="Cambria" pitchFamily="18" charset="0"/>
                <a:ea typeface="Cambria" pitchFamily="18" charset="0"/>
              </a:rPr>
              <a:t>kỹ</a:t>
            </a:r>
            <a:r>
              <a:rPr lang="en-US" sz="1400" dirty="0">
                <a:latin typeface="Cambria" pitchFamily="18" charset="0"/>
                <a:ea typeface="Cambria" pitchFamily="18" charset="0"/>
              </a:rPr>
              <a:t> </a:t>
            </a:r>
            <a:r>
              <a:rPr lang="en-US" sz="1400" dirty="0" err="1">
                <a:latin typeface="Cambria" pitchFamily="18" charset="0"/>
                <a:ea typeface="Cambria" pitchFamily="18" charset="0"/>
              </a:rPr>
              <a:t>về</a:t>
            </a:r>
            <a:r>
              <a:rPr lang="en-US" sz="1400" dirty="0">
                <a:latin typeface="Cambria" pitchFamily="18" charset="0"/>
                <a:ea typeface="Cambria" pitchFamily="18" charset="0"/>
              </a:rPr>
              <a:t> </a:t>
            </a:r>
            <a:r>
              <a:rPr lang="en-US" sz="1400" dirty="0" err="1">
                <a:latin typeface="Cambria" pitchFamily="18" charset="0"/>
                <a:ea typeface="Cambria" pitchFamily="18" charset="0"/>
              </a:rPr>
              <a:t>loại</a:t>
            </a:r>
            <a:r>
              <a:rPr lang="en-US" sz="1400" dirty="0">
                <a:latin typeface="Cambria" pitchFamily="18" charset="0"/>
                <a:ea typeface="Cambria" pitchFamily="18" charset="0"/>
              </a:rPr>
              <a:t> </a:t>
            </a:r>
            <a:r>
              <a:rPr lang="en-US" sz="1400" dirty="0" err="1">
                <a:latin typeface="Cambria" pitchFamily="18" charset="0"/>
                <a:ea typeface="Cambria" pitchFamily="18" charset="0"/>
              </a:rPr>
              <a:t>cây</a:t>
            </a:r>
            <a:r>
              <a:rPr lang="en-US" sz="1400" dirty="0">
                <a:latin typeface="Cambria" pitchFamily="18" charset="0"/>
                <a:ea typeface="Cambria" pitchFamily="18" charset="0"/>
              </a:rPr>
              <a:t>, </a:t>
            </a:r>
            <a:r>
              <a:rPr lang="en-US" sz="1400" dirty="0" err="1">
                <a:latin typeface="Cambria" pitchFamily="18" charset="0"/>
                <a:ea typeface="Cambria" pitchFamily="18" charset="0"/>
              </a:rPr>
              <a:t>đảm</a:t>
            </a:r>
            <a:r>
              <a:rPr lang="en-US" sz="1400" dirty="0">
                <a:latin typeface="Cambria" pitchFamily="18" charset="0"/>
                <a:ea typeface="Cambria" pitchFamily="18" charset="0"/>
              </a:rPr>
              <a:t> </a:t>
            </a:r>
            <a:r>
              <a:rPr lang="en-US" sz="1400" dirty="0" err="1">
                <a:latin typeface="Cambria" pitchFamily="18" charset="0"/>
                <a:ea typeface="Cambria" pitchFamily="18" charset="0"/>
              </a:rPr>
              <a:t>bảo</a:t>
            </a:r>
            <a:r>
              <a:rPr lang="en-US" sz="1400" dirty="0">
                <a:latin typeface="Cambria" pitchFamily="18" charset="0"/>
                <a:ea typeface="Cambria" pitchFamily="18" charset="0"/>
              </a:rPr>
              <a:t> </a:t>
            </a:r>
            <a:r>
              <a:rPr lang="en-US" sz="1400" dirty="0" err="1">
                <a:latin typeface="Cambria" pitchFamily="18" charset="0"/>
                <a:ea typeface="Cambria" pitchFamily="18" charset="0"/>
              </a:rPr>
              <a:t>tiêu</a:t>
            </a:r>
            <a:r>
              <a:rPr lang="en-US" sz="1400" dirty="0">
                <a:latin typeface="Cambria" pitchFamily="18" charset="0"/>
                <a:ea typeface="Cambria" pitchFamily="18" charset="0"/>
              </a:rPr>
              <a:t> </a:t>
            </a:r>
            <a:r>
              <a:rPr lang="en-US" sz="1400" dirty="0" err="1">
                <a:latin typeface="Cambria" pitchFamily="18" charset="0"/>
                <a:ea typeface="Cambria" pitchFamily="18" charset="0"/>
              </a:rPr>
              <a:t>chuẩn</a:t>
            </a:r>
            <a:r>
              <a:rPr lang="en-US" sz="1400" dirty="0">
                <a:latin typeface="Cambria" pitchFamily="18" charset="0"/>
                <a:ea typeface="Cambria" pitchFamily="18" charset="0"/>
              </a:rPr>
              <a:t> </a:t>
            </a:r>
            <a:r>
              <a:rPr lang="en-US" sz="1400" dirty="0" err="1">
                <a:latin typeface="Cambria" pitchFamily="18" charset="0"/>
                <a:ea typeface="Cambria" pitchFamily="18" charset="0"/>
              </a:rPr>
              <a:t>cây</a:t>
            </a:r>
            <a:r>
              <a:rPr lang="en-US" sz="1400" dirty="0">
                <a:latin typeface="Cambria" pitchFamily="18" charset="0"/>
                <a:ea typeface="Cambria" pitchFamily="18" charset="0"/>
              </a:rPr>
              <a:t> </a:t>
            </a:r>
            <a:r>
              <a:rPr lang="en-US" sz="1400" dirty="0" err="1">
                <a:latin typeface="Cambria" pitchFamily="18" charset="0"/>
                <a:ea typeface="Cambria" pitchFamily="18" charset="0"/>
              </a:rPr>
              <a:t>giống</a:t>
            </a:r>
            <a:r>
              <a:rPr lang="en-US" sz="1400" dirty="0">
                <a:latin typeface="Cambria" pitchFamily="18" charset="0"/>
                <a:ea typeface="Cambria" pitchFamily="18" charset="0"/>
              </a:rPr>
              <a:t> </a:t>
            </a:r>
            <a:r>
              <a:rPr lang="en-US" sz="1400" dirty="0" err="1">
                <a:latin typeface="Cambria" pitchFamily="18" charset="0"/>
                <a:ea typeface="Cambria" pitchFamily="18" charset="0"/>
              </a:rPr>
              <a:t>tốt</a:t>
            </a:r>
            <a:r>
              <a:rPr lang="en-US" sz="1400" dirty="0">
                <a:latin typeface="Cambria" pitchFamily="18" charset="0"/>
                <a:ea typeface="Cambria" pitchFamily="18" charset="0"/>
              </a:rPr>
              <a:t>, </a:t>
            </a:r>
            <a:r>
              <a:rPr lang="en-US" sz="1400" dirty="0" err="1">
                <a:latin typeface="Cambria" pitchFamily="18" charset="0"/>
                <a:ea typeface="Cambria" pitchFamily="18" charset="0"/>
              </a:rPr>
              <a:t>có</a:t>
            </a:r>
            <a:r>
              <a:rPr lang="en-US" sz="1400" dirty="0">
                <a:latin typeface="Cambria" pitchFamily="18" charset="0"/>
                <a:ea typeface="Cambria" pitchFamily="18" charset="0"/>
              </a:rPr>
              <a:t> </a:t>
            </a:r>
            <a:r>
              <a:rPr lang="en-US" sz="1400" dirty="0" err="1">
                <a:latin typeface="Cambria" pitchFamily="18" charset="0"/>
                <a:ea typeface="Cambria" pitchFamily="18" charset="0"/>
              </a:rPr>
              <a:t>giá</a:t>
            </a:r>
            <a:r>
              <a:rPr lang="en-US" sz="1400" dirty="0">
                <a:latin typeface="Cambria" pitchFamily="18" charset="0"/>
                <a:ea typeface="Cambria" pitchFamily="18" charset="0"/>
              </a:rPr>
              <a:t> </a:t>
            </a:r>
            <a:r>
              <a:rPr lang="en-US" sz="1400" dirty="0" err="1">
                <a:latin typeface="Cambria" pitchFamily="18" charset="0"/>
                <a:ea typeface="Cambria" pitchFamily="18" charset="0"/>
              </a:rPr>
              <a:t>trị</a:t>
            </a:r>
            <a:r>
              <a:rPr lang="en-US" sz="1400" dirty="0">
                <a:latin typeface="Cambria" pitchFamily="18" charset="0"/>
                <a:ea typeface="Cambria" pitchFamily="18" charset="0"/>
              </a:rPr>
              <a:t> </a:t>
            </a:r>
            <a:r>
              <a:rPr lang="en-US" sz="1400" dirty="0" err="1">
                <a:latin typeface="Cambria" pitchFamily="18" charset="0"/>
                <a:ea typeface="Cambria" pitchFamily="18" charset="0"/>
              </a:rPr>
              <a:t>nhiều</a:t>
            </a:r>
            <a:r>
              <a:rPr lang="en-US" sz="1400" dirty="0">
                <a:latin typeface="Cambria" pitchFamily="18" charset="0"/>
                <a:ea typeface="Cambria" pitchFamily="18" charset="0"/>
              </a:rPr>
              <a:t> </a:t>
            </a:r>
            <a:r>
              <a:rPr lang="en-US" sz="1400" dirty="0" err="1">
                <a:latin typeface="Cambria" pitchFamily="18" charset="0"/>
                <a:ea typeface="Cambria" pitchFamily="18" charset="0"/>
              </a:rPr>
              <a:t>mặt</a:t>
            </a:r>
            <a:r>
              <a:rPr lang="en-US" sz="1400" dirty="0">
                <a:latin typeface="Cambria" pitchFamily="18" charset="0"/>
                <a:ea typeface="Cambria" pitchFamily="18" charset="0"/>
              </a:rPr>
              <a:t>, </a:t>
            </a:r>
            <a:r>
              <a:rPr lang="en-US" sz="1400" dirty="0" err="1">
                <a:latin typeface="Cambria" pitchFamily="18" charset="0"/>
                <a:ea typeface="Cambria" pitchFamily="18" charset="0"/>
              </a:rPr>
              <a:t>vừa</a:t>
            </a:r>
            <a:r>
              <a:rPr lang="en-US" sz="1400" dirty="0">
                <a:latin typeface="Cambria" pitchFamily="18" charset="0"/>
                <a:ea typeface="Cambria" pitchFamily="18" charset="0"/>
              </a:rPr>
              <a:t> </a:t>
            </a:r>
            <a:r>
              <a:rPr lang="en-US" sz="1400" dirty="0" err="1">
                <a:latin typeface="Cambria" pitchFamily="18" charset="0"/>
                <a:ea typeface="Cambria" pitchFamily="18" charset="0"/>
              </a:rPr>
              <a:t>tạo</a:t>
            </a:r>
            <a:r>
              <a:rPr lang="en-US" sz="1400" dirty="0">
                <a:latin typeface="Cambria" pitchFamily="18" charset="0"/>
                <a:ea typeface="Cambria" pitchFamily="18" charset="0"/>
              </a:rPr>
              <a:t> </a:t>
            </a:r>
            <a:r>
              <a:rPr lang="en-US" sz="1400" dirty="0" err="1">
                <a:latin typeface="Cambria" pitchFamily="18" charset="0"/>
                <a:ea typeface="Cambria" pitchFamily="18" charset="0"/>
              </a:rPr>
              <a:t>bóng</a:t>
            </a:r>
            <a:r>
              <a:rPr lang="en-US" sz="1400" dirty="0">
                <a:latin typeface="Cambria" pitchFamily="18" charset="0"/>
                <a:ea typeface="Cambria" pitchFamily="18" charset="0"/>
              </a:rPr>
              <a:t> </a:t>
            </a:r>
            <a:r>
              <a:rPr lang="en-US" sz="1400" dirty="0" err="1">
                <a:latin typeface="Cambria" pitchFamily="18" charset="0"/>
                <a:ea typeface="Cambria" pitchFamily="18" charset="0"/>
              </a:rPr>
              <a:t>mát</a:t>
            </a:r>
            <a:r>
              <a:rPr lang="en-US" sz="1400" dirty="0">
                <a:latin typeface="Cambria" pitchFamily="18" charset="0"/>
                <a:ea typeface="Cambria" pitchFamily="18" charset="0"/>
              </a:rPr>
              <a:t> </a:t>
            </a:r>
            <a:r>
              <a:rPr lang="en-US" sz="1400" dirty="0" err="1">
                <a:latin typeface="Cambria" pitchFamily="18" charset="0"/>
                <a:ea typeface="Cambria" pitchFamily="18" charset="0"/>
              </a:rPr>
              <a:t>vừa</a:t>
            </a:r>
            <a:r>
              <a:rPr lang="en-US" sz="1400" dirty="0">
                <a:latin typeface="Cambria" pitchFamily="18" charset="0"/>
                <a:ea typeface="Cambria" pitchFamily="18" charset="0"/>
              </a:rPr>
              <a:t> </a:t>
            </a:r>
            <a:r>
              <a:rPr lang="en-US" sz="1400" dirty="0" err="1">
                <a:latin typeface="Cambria" pitchFamily="18" charset="0"/>
                <a:ea typeface="Cambria" pitchFamily="18" charset="0"/>
              </a:rPr>
              <a:t>có</a:t>
            </a:r>
            <a:r>
              <a:rPr lang="en-US" sz="1400" dirty="0">
                <a:latin typeface="Cambria" pitchFamily="18" charset="0"/>
                <a:ea typeface="Cambria" pitchFamily="18" charset="0"/>
              </a:rPr>
              <a:t> </a:t>
            </a:r>
            <a:r>
              <a:rPr lang="en-US" sz="1400" dirty="0" err="1">
                <a:latin typeface="Cambria" pitchFamily="18" charset="0"/>
                <a:ea typeface="Cambria" pitchFamily="18" charset="0"/>
              </a:rPr>
              <a:t>giá</a:t>
            </a:r>
            <a:r>
              <a:rPr lang="en-US" sz="1400" dirty="0">
                <a:latin typeface="Cambria" pitchFamily="18" charset="0"/>
                <a:ea typeface="Cambria" pitchFamily="18" charset="0"/>
              </a:rPr>
              <a:t> </a:t>
            </a:r>
            <a:r>
              <a:rPr lang="en-US" sz="1400" dirty="0" err="1">
                <a:latin typeface="Cambria" pitchFamily="18" charset="0"/>
                <a:ea typeface="Cambria" pitchFamily="18" charset="0"/>
              </a:rPr>
              <a:t>trị</a:t>
            </a:r>
            <a:r>
              <a:rPr lang="en-US" sz="1400" dirty="0">
                <a:latin typeface="Cambria" pitchFamily="18" charset="0"/>
                <a:ea typeface="Cambria" pitchFamily="18" charset="0"/>
              </a:rPr>
              <a:t> </a:t>
            </a:r>
            <a:r>
              <a:rPr lang="en-US" sz="1400" dirty="0" err="1">
                <a:latin typeface="Cambria" pitchFamily="18" charset="0"/>
                <a:ea typeface="Cambria" pitchFamily="18" charset="0"/>
              </a:rPr>
              <a:t>về</a:t>
            </a:r>
            <a:r>
              <a:rPr lang="en-US" sz="1400" dirty="0">
                <a:latin typeface="Cambria" pitchFamily="18" charset="0"/>
                <a:ea typeface="Cambria" pitchFamily="18" charset="0"/>
              </a:rPr>
              <a:t> </a:t>
            </a:r>
            <a:r>
              <a:rPr lang="en-US" sz="1400" dirty="0" err="1">
                <a:latin typeface="Cambria" pitchFamily="18" charset="0"/>
                <a:ea typeface="Cambria" pitchFamily="18" charset="0"/>
              </a:rPr>
              <a:t>kinh</a:t>
            </a:r>
            <a:r>
              <a:rPr lang="en-US" sz="1400" dirty="0">
                <a:latin typeface="Cambria" pitchFamily="18" charset="0"/>
                <a:ea typeface="Cambria" pitchFamily="18" charset="0"/>
              </a:rPr>
              <a:t> </a:t>
            </a:r>
            <a:r>
              <a:rPr lang="en-US" sz="1400" dirty="0" err="1">
                <a:latin typeface="Cambria" pitchFamily="18" charset="0"/>
                <a:ea typeface="Cambria" pitchFamily="18" charset="0"/>
              </a:rPr>
              <a:t>tế</a:t>
            </a:r>
            <a:r>
              <a:rPr lang="en-US" sz="1400" dirty="0">
                <a:latin typeface="Cambria" pitchFamily="18" charset="0"/>
                <a:ea typeface="Cambria" pitchFamily="18" charset="0"/>
              </a:rPr>
              <a:t> </a:t>
            </a:r>
            <a:r>
              <a:rPr lang="en-US" sz="1400" dirty="0" err="1">
                <a:latin typeface="Cambria" pitchFamily="18" charset="0"/>
                <a:ea typeface="Cambria" pitchFamily="18" charset="0"/>
              </a:rPr>
              <a:t>phải</a:t>
            </a:r>
            <a:r>
              <a:rPr lang="en-US" sz="1400" dirty="0">
                <a:latin typeface="Cambria" pitchFamily="18" charset="0"/>
                <a:ea typeface="Cambria" pitchFamily="18" charset="0"/>
              </a:rPr>
              <a:t> </a:t>
            </a:r>
            <a:r>
              <a:rPr lang="en-US" sz="1400" dirty="0" err="1">
                <a:latin typeface="Cambria" pitchFamily="18" charset="0"/>
                <a:ea typeface="Cambria" pitchFamily="18" charset="0"/>
              </a:rPr>
              <a:t>trồng</a:t>
            </a:r>
            <a:r>
              <a:rPr lang="en-US" sz="1400" dirty="0">
                <a:latin typeface="Cambria" pitchFamily="18" charset="0"/>
                <a:ea typeface="Cambria" pitchFamily="18" charset="0"/>
              </a:rPr>
              <a:t>, </a:t>
            </a:r>
            <a:r>
              <a:rPr lang="en-US" sz="1400" dirty="0" err="1">
                <a:latin typeface="Cambria" pitchFamily="18" charset="0"/>
                <a:ea typeface="Cambria" pitchFamily="18" charset="0"/>
              </a:rPr>
              <a:t>chăm</a:t>
            </a:r>
            <a:r>
              <a:rPr lang="en-US" sz="1400" dirty="0">
                <a:latin typeface="Cambria" pitchFamily="18" charset="0"/>
                <a:ea typeface="Cambria" pitchFamily="18" charset="0"/>
              </a:rPr>
              <a:t> </a:t>
            </a:r>
            <a:r>
              <a:rPr lang="en-US" sz="1400" dirty="0" err="1">
                <a:latin typeface="Cambria" pitchFamily="18" charset="0"/>
                <a:ea typeface="Cambria" pitchFamily="18" charset="0"/>
              </a:rPr>
              <a:t>sóc</a:t>
            </a:r>
            <a:r>
              <a:rPr lang="en-US" sz="1400" dirty="0">
                <a:latin typeface="Cambria" pitchFamily="18" charset="0"/>
                <a:ea typeface="Cambria" pitchFamily="18" charset="0"/>
              </a:rPr>
              <a:t>, </a:t>
            </a:r>
            <a:r>
              <a:rPr lang="en-US" sz="1400" dirty="0" err="1">
                <a:latin typeface="Cambria" pitchFamily="18" charset="0"/>
                <a:ea typeface="Cambria" pitchFamily="18" charset="0"/>
              </a:rPr>
              <a:t>quản</a:t>
            </a:r>
            <a:r>
              <a:rPr lang="en-US" sz="1400" dirty="0">
                <a:latin typeface="Cambria" pitchFamily="18" charset="0"/>
                <a:ea typeface="Cambria" pitchFamily="18" charset="0"/>
              </a:rPr>
              <a:t> </a:t>
            </a:r>
            <a:r>
              <a:rPr lang="en-US" sz="1400" dirty="0" err="1">
                <a:latin typeface="Cambria" pitchFamily="18" charset="0"/>
                <a:ea typeface="Cambria" pitchFamily="18" charset="0"/>
              </a:rPr>
              <a:t>lý</a:t>
            </a:r>
            <a:r>
              <a:rPr lang="en-US" sz="1400" dirty="0">
                <a:latin typeface="Cambria" pitchFamily="18" charset="0"/>
                <a:ea typeface="Cambria" pitchFamily="18" charset="0"/>
              </a:rPr>
              <a:t> </a:t>
            </a:r>
            <a:r>
              <a:rPr lang="en-US" sz="1400" dirty="0" err="1">
                <a:latin typeface="Cambria" pitchFamily="18" charset="0"/>
                <a:ea typeface="Cambria" pitchFamily="18" charset="0"/>
              </a:rPr>
              <a:t>và</a:t>
            </a:r>
            <a:r>
              <a:rPr lang="en-US" sz="1400" dirty="0">
                <a:latin typeface="Cambria" pitchFamily="18" charset="0"/>
                <a:ea typeface="Cambria" pitchFamily="18" charset="0"/>
              </a:rPr>
              <a:t> </a:t>
            </a:r>
            <a:r>
              <a:rPr lang="en-US" sz="1400" dirty="0" err="1">
                <a:latin typeface="Cambria" pitchFamily="18" charset="0"/>
                <a:ea typeface="Cambria" pitchFamily="18" charset="0"/>
              </a:rPr>
              <a:t>bảo</a:t>
            </a:r>
            <a:r>
              <a:rPr lang="en-US" sz="1400" dirty="0">
                <a:latin typeface="Cambria" pitchFamily="18" charset="0"/>
                <a:ea typeface="Cambria" pitchFamily="18" charset="0"/>
              </a:rPr>
              <a:t> </a:t>
            </a:r>
            <a:r>
              <a:rPr lang="en-US" sz="1400" dirty="0" err="1">
                <a:latin typeface="Cambria" pitchFamily="18" charset="0"/>
                <a:ea typeface="Cambria" pitchFamily="18" charset="0"/>
              </a:rPr>
              <a:t>vệ</a:t>
            </a:r>
            <a:r>
              <a:rPr lang="en-US" sz="1400" dirty="0">
                <a:latin typeface="Cambria" pitchFamily="18" charset="0"/>
                <a:ea typeface="Cambria" pitchFamily="18" charset="0"/>
              </a:rPr>
              <a:t> </a:t>
            </a:r>
            <a:r>
              <a:rPr lang="en-US" sz="1400" dirty="0" err="1">
                <a:latin typeface="Cambria" pitchFamily="18" charset="0"/>
                <a:ea typeface="Cambria" pitchFamily="18" charset="0"/>
              </a:rPr>
              <a:t>cây</a:t>
            </a:r>
            <a:r>
              <a:rPr lang="en-US" sz="1400" dirty="0">
                <a:latin typeface="Cambria" pitchFamily="18" charset="0"/>
                <a:ea typeface="Cambria" pitchFamily="18" charset="0"/>
              </a:rPr>
              <a:t> </a:t>
            </a:r>
            <a:r>
              <a:rPr lang="en-US" sz="1400" dirty="0" err="1">
                <a:latin typeface="Cambria" pitchFamily="18" charset="0"/>
                <a:ea typeface="Cambria" pitchFamily="18" charset="0"/>
              </a:rPr>
              <a:t>tốt</a:t>
            </a:r>
            <a:r>
              <a:rPr lang="en-US" sz="1400" dirty="0">
                <a:latin typeface="Cambria" pitchFamily="18" charset="0"/>
                <a:ea typeface="Cambria" pitchFamily="18" charset="0"/>
              </a:rPr>
              <a:t>.</a:t>
            </a:r>
          </a:p>
          <a:p>
            <a:pPr algn="just"/>
            <a:r>
              <a:rPr lang="en-US" sz="1400" b="1" dirty="0">
                <a:latin typeface="Cambria" pitchFamily="18" charset="0"/>
                <a:ea typeface="Cambria" pitchFamily="18" charset="0"/>
              </a:rPr>
              <a:t>3. </a:t>
            </a:r>
            <a:r>
              <a:rPr lang="en-US" sz="1400" b="1" dirty="0" err="1">
                <a:latin typeface="Cambria" pitchFamily="18" charset="0"/>
                <a:ea typeface="Cambria" pitchFamily="18" charset="0"/>
              </a:rPr>
              <a:t>Thời</a:t>
            </a:r>
            <a:r>
              <a:rPr lang="en-US" sz="1400" b="1" dirty="0">
                <a:latin typeface="Cambria" pitchFamily="18" charset="0"/>
                <a:ea typeface="Cambria" pitchFamily="18" charset="0"/>
              </a:rPr>
              <a:t> </a:t>
            </a:r>
            <a:r>
              <a:rPr lang="en-US" sz="1400" b="1" dirty="0" err="1">
                <a:latin typeface="Cambria" pitchFamily="18" charset="0"/>
                <a:ea typeface="Cambria" pitchFamily="18" charset="0"/>
              </a:rPr>
              <a:t>gian</a:t>
            </a:r>
            <a:endParaRPr lang="en-US" sz="1400" dirty="0">
              <a:latin typeface="Cambria" pitchFamily="18" charset="0"/>
              <a:ea typeface="Cambria" pitchFamily="18" charset="0"/>
            </a:endParaRPr>
          </a:p>
          <a:p>
            <a:pPr algn="just"/>
            <a:r>
              <a:rPr lang="en-US" sz="1400" dirty="0">
                <a:latin typeface="Cambria" pitchFamily="18" charset="0"/>
                <a:ea typeface="Cambria" pitchFamily="18" charset="0"/>
              </a:rPr>
              <a:t>- </a:t>
            </a:r>
            <a:r>
              <a:rPr lang="en-US" sz="1400" dirty="0" err="1">
                <a:latin typeface="Cambria" pitchFamily="18" charset="0"/>
                <a:ea typeface="Cambria" pitchFamily="18" charset="0"/>
              </a:rPr>
              <a:t>Trồng</a:t>
            </a:r>
            <a:r>
              <a:rPr lang="en-US" sz="1400" dirty="0">
                <a:latin typeface="Cambria" pitchFamily="18" charset="0"/>
                <a:ea typeface="Cambria" pitchFamily="18" charset="0"/>
              </a:rPr>
              <a:t> </a:t>
            </a:r>
            <a:r>
              <a:rPr lang="en-US" sz="1400" dirty="0" err="1">
                <a:latin typeface="Cambria" pitchFamily="18" charset="0"/>
                <a:ea typeface="Cambria" pitchFamily="18" charset="0"/>
              </a:rPr>
              <a:t>cây</a:t>
            </a:r>
            <a:r>
              <a:rPr lang="en-US" sz="1400" dirty="0">
                <a:latin typeface="Cambria" pitchFamily="18" charset="0"/>
                <a:ea typeface="Cambria" pitchFamily="18" charset="0"/>
              </a:rPr>
              <a:t>: </a:t>
            </a:r>
            <a:r>
              <a:rPr lang="en-US" sz="1400" dirty="0" err="1">
                <a:latin typeface="Cambria" pitchFamily="18" charset="0"/>
                <a:ea typeface="Cambria" pitchFamily="18" charset="0"/>
              </a:rPr>
              <a:t>bắt</a:t>
            </a:r>
            <a:r>
              <a:rPr lang="en-US" sz="1400" dirty="0">
                <a:latin typeface="Cambria" pitchFamily="18" charset="0"/>
                <a:ea typeface="Cambria" pitchFamily="18" charset="0"/>
              </a:rPr>
              <a:t> </a:t>
            </a:r>
            <a:r>
              <a:rPr lang="en-US" sz="1400" dirty="0" err="1">
                <a:latin typeface="Cambria" pitchFamily="18" charset="0"/>
                <a:ea typeface="Cambria" pitchFamily="18" charset="0"/>
              </a:rPr>
              <a:t>đầu</a:t>
            </a:r>
            <a:r>
              <a:rPr lang="en-US" sz="1400" dirty="0">
                <a:latin typeface="Cambria" pitchFamily="18" charset="0"/>
                <a:ea typeface="Cambria" pitchFamily="18" charset="0"/>
              </a:rPr>
              <a:t> </a:t>
            </a:r>
            <a:r>
              <a:rPr lang="en-US" sz="1400" dirty="0" err="1">
                <a:latin typeface="Cambria" pitchFamily="18" charset="0"/>
                <a:ea typeface="Cambria" pitchFamily="18" charset="0"/>
              </a:rPr>
              <a:t>thực</a:t>
            </a:r>
            <a:r>
              <a:rPr lang="en-US" sz="1400" dirty="0">
                <a:latin typeface="Cambria" pitchFamily="18" charset="0"/>
                <a:ea typeface="Cambria" pitchFamily="18" charset="0"/>
              </a:rPr>
              <a:t> </a:t>
            </a:r>
            <a:r>
              <a:rPr lang="en-US" sz="1400" dirty="0" err="1">
                <a:latin typeface="Cambria" pitchFamily="18" charset="0"/>
                <a:ea typeface="Cambria" pitchFamily="18" charset="0"/>
              </a:rPr>
              <a:t>hiện</a:t>
            </a:r>
            <a:r>
              <a:rPr lang="en-US" sz="1400" dirty="0">
                <a:latin typeface="Cambria" pitchFamily="18" charset="0"/>
                <a:ea typeface="Cambria" pitchFamily="18" charset="0"/>
              </a:rPr>
              <a:t> </a:t>
            </a:r>
            <a:r>
              <a:rPr lang="en-US" sz="1400" dirty="0" err="1">
                <a:latin typeface="Cambria" pitchFamily="18" charset="0"/>
                <a:ea typeface="Cambria" pitchFamily="18" charset="0"/>
              </a:rPr>
              <a:t>từ</a:t>
            </a:r>
            <a:r>
              <a:rPr lang="en-US" sz="1400" dirty="0">
                <a:latin typeface="Cambria" pitchFamily="18" charset="0"/>
                <a:ea typeface="Cambria" pitchFamily="18" charset="0"/>
              </a:rPr>
              <a:t> </a:t>
            </a:r>
            <a:r>
              <a:rPr lang="en-US" sz="1400" dirty="0" err="1">
                <a:latin typeface="Cambria" pitchFamily="18" charset="0"/>
                <a:ea typeface="Cambria" pitchFamily="18" charset="0"/>
              </a:rPr>
              <a:t>ngày</a:t>
            </a:r>
            <a:r>
              <a:rPr lang="en-US" sz="1400" dirty="0">
                <a:latin typeface="Cambria" pitchFamily="18" charset="0"/>
                <a:ea typeface="Cambria" pitchFamily="18" charset="0"/>
              </a:rPr>
              <a:t> 6/9/2023.</a:t>
            </a:r>
          </a:p>
          <a:p>
            <a:pPr algn="just"/>
            <a:r>
              <a:rPr lang="en-US" sz="1400" dirty="0">
                <a:latin typeface="Cambria" pitchFamily="18" charset="0"/>
                <a:ea typeface="Cambria" pitchFamily="18" charset="0"/>
              </a:rPr>
              <a:t>- </a:t>
            </a:r>
            <a:r>
              <a:rPr lang="en-US" sz="1400" dirty="0" err="1">
                <a:latin typeface="Cambria" pitchFamily="18" charset="0"/>
                <a:ea typeface="Cambria" pitchFamily="18" charset="0"/>
              </a:rPr>
              <a:t>Chăm</a:t>
            </a:r>
            <a:r>
              <a:rPr lang="en-US" sz="1400" dirty="0">
                <a:latin typeface="Cambria" pitchFamily="18" charset="0"/>
                <a:ea typeface="Cambria" pitchFamily="18" charset="0"/>
              </a:rPr>
              <a:t> </a:t>
            </a:r>
            <a:r>
              <a:rPr lang="en-US" sz="1400" dirty="0" err="1">
                <a:latin typeface="Cambria" pitchFamily="18" charset="0"/>
                <a:ea typeface="Cambria" pitchFamily="18" charset="0"/>
              </a:rPr>
              <a:t>sóc</a:t>
            </a:r>
            <a:r>
              <a:rPr lang="en-US" sz="1400" dirty="0">
                <a:latin typeface="Cambria" pitchFamily="18" charset="0"/>
                <a:ea typeface="Cambria" pitchFamily="18" charset="0"/>
              </a:rPr>
              <a:t> </a:t>
            </a:r>
            <a:r>
              <a:rPr lang="en-US" sz="1400" dirty="0" err="1">
                <a:latin typeface="Cambria" pitchFamily="18" charset="0"/>
                <a:ea typeface="Cambria" pitchFamily="18" charset="0"/>
              </a:rPr>
              <a:t>cây</a:t>
            </a:r>
            <a:r>
              <a:rPr lang="en-US" sz="1400" dirty="0">
                <a:latin typeface="Cambria" pitchFamily="18" charset="0"/>
                <a:ea typeface="Cambria" pitchFamily="18" charset="0"/>
              </a:rPr>
              <a:t>: </a:t>
            </a:r>
            <a:r>
              <a:rPr lang="en-US" sz="1400" dirty="0" err="1">
                <a:latin typeface="Cambria" pitchFamily="18" charset="0"/>
                <a:ea typeface="Cambria" pitchFamily="18" charset="0"/>
              </a:rPr>
              <a:t>thực</a:t>
            </a:r>
            <a:r>
              <a:rPr lang="en-US" sz="1400" dirty="0">
                <a:latin typeface="Cambria" pitchFamily="18" charset="0"/>
                <a:ea typeface="Cambria" pitchFamily="18" charset="0"/>
              </a:rPr>
              <a:t> </a:t>
            </a:r>
            <a:r>
              <a:rPr lang="en-US" sz="1400" dirty="0" err="1">
                <a:latin typeface="Cambria" pitchFamily="18" charset="0"/>
                <a:ea typeface="Cambria" pitchFamily="18" charset="0"/>
              </a:rPr>
              <a:t>hiện</a:t>
            </a:r>
            <a:r>
              <a:rPr lang="en-US" sz="1400" dirty="0">
                <a:latin typeface="Cambria" pitchFamily="18" charset="0"/>
                <a:ea typeface="Cambria" pitchFamily="18" charset="0"/>
              </a:rPr>
              <a:t> </a:t>
            </a:r>
            <a:r>
              <a:rPr lang="en-US" sz="1400" dirty="0" err="1">
                <a:latin typeface="Cambria" pitchFamily="18" charset="0"/>
                <a:ea typeface="Cambria" pitchFamily="18" charset="0"/>
              </a:rPr>
              <a:t>liên</a:t>
            </a:r>
            <a:r>
              <a:rPr lang="en-US" sz="1400" dirty="0">
                <a:latin typeface="Cambria" pitchFamily="18" charset="0"/>
                <a:ea typeface="Cambria" pitchFamily="18" charset="0"/>
              </a:rPr>
              <a:t> </a:t>
            </a:r>
            <a:r>
              <a:rPr lang="en-US" sz="1400" dirty="0" err="1">
                <a:latin typeface="Cambria" pitchFamily="18" charset="0"/>
                <a:ea typeface="Cambria" pitchFamily="18" charset="0"/>
              </a:rPr>
              <a:t>tục</a:t>
            </a:r>
            <a:r>
              <a:rPr lang="en-US" sz="1400" dirty="0">
                <a:latin typeface="Cambria" pitchFamily="18" charset="0"/>
                <a:ea typeface="Cambria" pitchFamily="18" charset="0"/>
              </a:rPr>
              <a:t> </a:t>
            </a:r>
            <a:r>
              <a:rPr lang="en-US" sz="1400" dirty="0" err="1">
                <a:latin typeface="Cambria" pitchFamily="18" charset="0"/>
                <a:ea typeface="Cambria" pitchFamily="18" charset="0"/>
              </a:rPr>
              <a:t>từ</a:t>
            </a:r>
            <a:r>
              <a:rPr lang="en-US" sz="1400" dirty="0">
                <a:latin typeface="Cambria" pitchFamily="18" charset="0"/>
                <a:ea typeface="Cambria" pitchFamily="18" charset="0"/>
              </a:rPr>
              <a:t> </a:t>
            </a:r>
            <a:r>
              <a:rPr lang="en-US" sz="1400" dirty="0" err="1">
                <a:latin typeface="Cambria" pitchFamily="18" charset="0"/>
                <a:ea typeface="Cambria" pitchFamily="18" charset="0"/>
              </a:rPr>
              <a:t>sau</a:t>
            </a:r>
            <a:r>
              <a:rPr lang="en-US" sz="1400" dirty="0">
                <a:latin typeface="Cambria" pitchFamily="18" charset="0"/>
                <a:ea typeface="Cambria" pitchFamily="18" charset="0"/>
              </a:rPr>
              <a:t> </a:t>
            </a:r>
            <a:r>
              <a:rPr lang="en-US" sz="1400" dirty="0" err="1">
                <a:latin typeface="Cambria" pitchFamily="18" charset="0"/>
                <a:ea typeface="Cambria" pitchFamily="18" charset="0"/>
              </a:rPr>
              <a:t>khi</a:t>
            </a:r>
            <a:r>
              <a:rPr lang="en-US" sz="1400" dirty="0">
                <a:latin typeface="Cambria" pitchFamily="18" charset="0"/>
                <a:ea typeface="Cambria" pitchFamily="18" charset="0"/>
              </a:rPr>
              <a:t> </a:t>
            </a:r>
            <a:r>
              <a:rPr lang="en-US" sz="1400" dirty="0" err="1">
                <a:latin typeface="Cambria" pitchFamily="18" charset="0"/>
                <a:ea typeface="Cambria" pitchFamily="18" charset="0"/>
              </a:rPr>
              <a:t>trồng</a:t>
            </a:r>
            <a:r>
              <a:rPr lang="en-US" sz="1400" dirty="0">
                <a:latin typeface="Cambria" pitchFamily="18" charset="0"/>
                <a:ea typeface="Cambria" pitchFamily="18" charset="0"/>
              </a:rPr>
              <a:t> </a:t>
            </a:r>
            <a:r>
              <a:rPr lang="en-US" sz="1400" dirty="0" err="1">
                <a:latin typeface="Cambria" pitchFamily="18" charset="0"/>
                <a:ea typeface="Cambria" pitchFamily="18" charset="0"/>
              </a:rPr>
              <a:t>cây</a:t>
            </a:r>
            <a:r>
              <a:rPr lang="en-US" sz="1400" dirty="0">
                <a:latin typeface="Cambria" pitchFamily="18" charset="0"/>
                <a:ea typeface="Cambria" pitchFamily="18" charset="0"/>
              </a:rPr>
              <a:t>.</a:t>
            </a:r>
          </a:p>
          <a:p>
            <a:pPr algn="just"/>
            <a:r>
              <a:rPr lang="en-US" sz="1400" b="1" dirty="0">
                <a:latin typeface="Cambria" pitchFamily="18" charset="0"/>
                <a:ea typeface="Cambria" pitchFamily="18" charset="0"/>
              </a:rPr>
              <a:t>4. </a:t>
            </a:r>
            <a:r>
              <a:rPr lang="en-US" sz="1400" b="1" dirty="0" err="1">
                <a:latin typeface="Cambria" pitchFamily="18" charset="0"/>
                <a:ea typeface="Cambria" pitchFamily="18" charset="0"/>
              </a:rPr>
              <a:t>Đối</a:t>
            </a:r>
            <a:r>
              <a:rPr lang="en-US" sz="1400" b="1" dirty="0">
                <a:latin typeface="Cambria" pitchFamily="18" charset="0"/>
                <a:ea typeface="Cambria" pitchFamily="18" charset="0"/>
              </a:rPr>
              <a:t> </a:t>
            </a:r>
            <a:r>
              <a:rPr lang="en-US" sz="1400" b="1" dirty="0" err="1">
                <a:latin typeface="Cambria" pitchFamily="18" charset="0"/>
                <a:ea typeface="Cambria" pitchFamily="18" charset="0"/>
              </a:rPr>
              <a:t>tượng</a:t>
            </a:r>
            <a:r>
              <a:rPr lang="en-US" sz="1400" b="1" dirty="0">
                <a:latin typeface="Cambria" pitchFamily="18" charset="0"/>
                <a:ea typeface="Cambria" pitchFamily="18" charset="0"/>
              </a:rPr>
              <a:t> </a:t>
            </a:r>
            <a:r>
              <a:rPr lang="en-US" sz="1400" b="1" dirty="0" err="1">
                <a:latin typeface="Cambria" pitchFamily="18" charset="0"/>
                <a:ea typeface="Cambria" pitchFamily="18" charset="0"/>
              </a:rPr>
              <a:t>tham</a:t>
            </a:r>
            <a:r>
              <a:rPr lang="en-US" sz="1400" b="1" dirty="0">
                <a:latin typeface="Cambria" pitchFamily="18" charset="0"/>
                <a:ea typeface="Cambria" pitchFamily="18" charset="0"/>
              </a:rPr>
              <a:t> </a:t>
            </a:r>
            <a:r>
              <a:rPr lang="en-US" sz="1400" b="1" dirty="0" err="1">
                <a:latin typeface="Cambria" pitchFamily="18" charset="0"/>
                <a:ea typeface="Cambria" pitchFamily="18" charset="0"/>
              </a:rPr>
              <a:t>gia</a:t>
            </a:r>
            <a:endParaRPr lang="en-US" sz="1400" dirty="0">
              <a:latin typeface="Cambria" pitchFamily="18" charset="0"/>
              <a:ea typeface="Cambria" pitchFamily="18" charset="0"/>
            </a:endParaRPr>
          </a:p>
          <a:p>
            <a:pPr algn="just"/>
            <a:r>
              <a:rPr lang="en-US" sz="1400" dirty="0">
                <a:latin typeface="Cambria" pitchFamily="18" charset="0"/>
                <a:ea typeface="Cambria" pitchFamily="18" charset="0"/>
              </a:rPr>
              <a:t>- </a:t>
            </a:r>
            <a:r>
              <a:rPr lang="en-US" sz="1400" dirty="0" err="1">
                <a:latin typeface="Cambria" pitchFamily="18" charset="0"/>
                <a:ea typeface="Cambria" pitchFamily="18" charset="0"/>
              </a:rPr>
              <a:t>Học</a:t>
            </a:r>
            <a:r>
              <a:rPr lang="en-US" sz="1400" dirty="0">
                <a:latin typeface="Cambria" pitchFamily="18" charset="0"/>
                <a:ea typeface="Cambria" pitchFamily="18" charset="0"/>
              </a:rPr>
              <a:t> </a:t>
            </a:r>
            <a:r>
              <a:rPr lang="en-US" sz="1400" dirty="0" err="1">
                <a:latin typeface="Cambria" pitchFamily="18" charset="0"/>
                <a:ea typeface="Cambria" pitchFamily="18" charset="0"/>
              </a:rPr>
              <a:t>sinh</a:t>
            </a:r>
            <a:r>
              <a:rPr lang="en-US" sz="1400" dirty="0">
                <a:latin typeface="Cambria" pitchFamily="18" charset="0"/>
                <a:ea typeface="Cambria" pitchFamily="18" charset="0"/>
              </a:rPr>
              <a:t>, </a:t>
            </a:r>
            <a:r>
              <a:rPr lang="en-US" sz="1400" dirty="0" err="1">
                <a:latin typeface="Cambria" pitchFamily="18" charset="0"/>
                <a:ea typeface="Cambria" pitchFamily="18" charset="0"/>
              </a:rPr>
              <a:t>cán</a:t>
            </a:r>
            <a:r>
              <a:rPr lang="en-US" sz="1400" dirty="0">
                <a:latin typeface="Cambria" pitchFamily="18" charset="0"/>
                <a:ea typeface="Cambria" pitchFamily="18" charset="0"/>
              </a:rPr>
              <a:t> </a:t>
            </a:r>
            <a:r>
              <a:rPr lang="en-US" sz="1400" dirty="0" err="1">
                <a:latin typeface="Cambria" pitchFamily="18" charset="0"/>
                <a:ea typeface="Cambria" pitchFamily="18" charset="0"/>
              </a:rPr>
              <a:t>bộ</a:t>
            </a:r>
            <a:r>
              <a:rPr lang="en-US" sz="1400" dirty="0">
                <a:latin typeface="Cambria" pitchFamily="18" charset="0"/>
                <a:ea typeface="Cambria" pitchFamily="18" charset="0"/>
              </a:rPr>
              <a:t>, </a:t>
            </a:r>
            <a:r>
              <a:rPr lang="en-US" sz="1400" dirty="0" err="1">
                <a:latin typeface="Cambria" pitchFamily="18" charset="0"/>
                <a:ea typeface="Cambria" pitchFamily="18" charset="0"/>
              </a:rPr>
              <a:t>giáo</a:t>
            </a:r>
            <a:r>
              <a:rPr lang="en-US" sz="1400" dirty="0">
                <a:latin typeface="Cambria" pitchFamily="18" charset="0"/>
                <a:ea typeface="Cambria" pitchFamily="18" charset="0"/>
              </a:rPr>
              <a:t> </a:t>
            </a:r>
            <a:r>
              <a:rPr lang="en-US" sz="1400" dirty="0" err="1">
                <a:latin typeface="Cambria" pitchFamily="18" charset="0"/>
                <a:ea typeface="Cambria" pitchFamily="18" charset="0"/>
              </a:rPr>
              <a:t>viên</a:t>
            </a:r>
            <a:r>
              <a:rPr lang="en-US" sz="1400" dirty="0">
                <a:latin typeface="Cambria" pitchFamily="18" charset="0"/>
                <a:ea typeface="Cambria" pitchFamily="18" charset="0"/>
              </a:rPr>
              <a:t> </a:t>
            </a:r>
            <a:r>
              <a:rPr lang="en-US" sz="1400" dirty="0" err="1">
                <a:latin typeface="Cambria" pitchFamily="18" charset="0"/>
                <a:ea typeface="Cambria" pitchFamily="18" charset="0"/>
              </a:rPr>
              <a:t>và</a:t>
            </a:r>
            <a:r>
              <a:rPr lang="en-US" sz="1400" dirty="0">
                <a:latin typeface="Cambria" pitchFamily="18" charset="0"/>
                <a:ea typeface="Cambria" pitchFamily="18" charset="0"/>
              </a:rPr>
              <a:t> </a:t>
            </a:r>
            <a:r>
              <a:rPr lang="en-US" sz="1400" dirty="0" err="1">
                <a:latin typeface="Cambria" pitchFamily="18" charset="0"/>
                <a:ea typeface="Cambria" pitchFamily="18" charset="0"/>
              </a:rPr>
              <a:t>nhân</a:t>
            </a:r>
            <a:r>
              <a:rPr lang="en-US" sz="1400" dirty="0">
                <a:latin typeface="Cambria" pitchFamily="18" charset="0"/>
                <a:ea typeface="Cambria" pitchFamily="18" charset="0"/>
              </a:rPr>
              <a:t> </a:t>
            </a:r>
            <a:r>
              <a:rPr lang="en-US" sz="1400" dirty="0" err="1">
                <a:latin typeface="Cambria" pitchFamily="18" charset="0"/>
                <a:ea typeface="Cambria" pitchFamily="18" charset="0"/>
              </a:rPr>
              <a:t>viên</a:t>
            </a:r>
            <a:r>
              <a:rPr lang="en-US" sz="1400" dirty="0">
                <a:latin typeface="Cambria" pitchFamily="18" charset="0"/>
                <a:ea typeface="Cambria" pitchFamily="18" charset="0"/>
              </a:rPr>
              <a:t> </a:t>
            </a:r>
            <a:r>
              <a:rPr lang="en-US" sz="1400" dirty="0" err="1">
                <a:latin typeface="Cambria" pitchFamily="18" charset="0"/>
                <a:ea typeface="Cambria" pitchFamily="18" charset="0"/>
              </a:rPr>
              <a:t>trong</a:t>
            </a:r>
            <a:r>
              <a:rPr lang="en-US" sz="1400" dirty="0">
                <a:latin typeface="Cambria" pitchFamily="18" charset="0"/>
                <a:ea typeface="Cambria" pitchFamily="18" charset="0"/>
              </a:rPr>
              <a:t> </a:t>
            </a:r>
            <a:r>
              <a:rPr lang="en-US" sz="1400" dirty="0" err="1">
                <a:latin typeface="Cambria" pitchFamily="18" charset="0"/>
                <a:ea typeface="Cambria" pitchFamily="18" charset="0"/>
              </a:rPr>
              <a:t>trường</a:t>
            </a:r>
            <a:r>
              <a:rPr lang="en-US" sz="1400" dirty="0">
                <a:latin typeface="Cambria" pitchFamily="18" charset="0"/>
                <a:ea typeface="Cambria" pitchFamily="18" charset="0"/>
              </a:rPr>
              <a:t> </a:t>
            </a:r>
            <a:r>
              <a:rPr lang="en-US" sz="1400" dirty="0" err="1">
                <a:latin typeface="Cambria" pitchFamily="18" charset="0"/>
                <a:ea typeface="Cambria" pitchFamily="18" charset="0"/>
              </a:rPr>
              <a:t>học</a:t>
            </a:r>
            <a:r>
              <a:rPr lang="en-US" sz="1400" dirty="0">
                <a:latin typeface="Cambria" pitchFamily="18" charset="0"/>
                <a:ea typeface="Cambria" pitchFamily="18" charset="0"/>
              </a:rPr>
              <a:t>.</a:t>
            </a:r>
          </a:p>
          <a:p>
            <a:pPr algn="just"/>
            <a:r>
              <a:rPr lang="en-US" sz="1400" dirty="0">
                <a:latin typeface="Cambria" pitchFamily="18" charset="0"/>
                <a:ea typeface="Cambria" pitchFamily="18" charset="0"/>
              </a:rPr>
              <a:t>- </a:t>
            </a:r>
            <a:r>
              <a:rPr lang="en-US" sz="1400" dirty="0" err="1">
                <a:latin typeface="Cambria" pitchFamily="18" charset="0"/>
                <a:ea typeface="Cambria" pitchFamily="18" charset="0"/>
              </a:rPr>
              <a:t>Đại</a:t>
            </a:r>
            <a:r>
              <a:rPr lang="en-US" sz="1400" dirty="0">
                <a:latin typeface="Cambria" pitchFamily="18" charset="0"/>
                <a:ea typeface="Cambria" pitchFamily="18" charset="0"/>
              </a:rPr>
              <a:t> </a:t>
            </a:r>
            <a:r>
              <a:rPr lang="en-US" sz="1400" dirty="0" err="1">
                <a:latin typeface="Cambria" pitchFamily="18" charset="0"/>
                <a:ea typeface="Cambria" pitchFamily="18" charset="0"/>
              </a:rPr>
              <a:t>diện</a:t>
            </a:r>
            <a:r>
              <a:rPr lang="en-US" sz="1400" dirty="0">
                <a:latin typeface="Cambria" pitchFamily="18" charset="0"/>
                <a:ea typeface="Cambria" pitchFamily="18" charset="0"/>
              </a:rPr>
              <a:t> </a:t>
            </a:r>
            <a:r>
              <a:rPr lang="en-US" sz="1400" dirty="0" err="1">
                <a:latin typeface="Cambria" pitchFamily="18" charset="0"/>
                <a:ea typeface="Cambria" pitchFamily="18" charset="0"/>
              </a:rPr>
              <a:t>Hội</a:t>
            </a:r>
            <a:r>
              <a:rPr lang="en-US" sz="1400" dirty="0">
                <a:latin typeface="Cambria" pitchFamily="18" charset="0"/>
                <a:ea typeface="Cambria" pitchFamily="18" charset="0"/>
              </a:rPr>
              <a:t> </a:t>
            </a:r>
            <a:r>
              <a:rPr lang="en-US" sz="1400" dirty="0" err="1">
                <a:latin typeface="Cambria" pitchFamily="18" charset="0"/>
                <a:ea typeface="Cambria" pitchFamily="18" charset="0"/>
              </a:rPr>
              <a:t>phụ</a:t>
            </a:r>
            <a:r>
              <a:rPr lang="en-US" sz="1400" dirty="0">
                <a:latin typeface="Cambria" pitchFamily="18" charset="0"/>
                <a:ea typeface="Cambria" pitchFamily="18" charset="0"/>
              </a:rPr>
              <a:t> </a:t>
            </a:r>
            <a:r>
              <a:rPr lang="en-US" sz="1400" dirty="0" err="1">
                <a:latin typeface="Cambria" pitchFamily="18" charset="0"/>
                <a:ea typeface="Cambria" pitchFamily="18" charset="0"/>
              </a:rPr>
              <a:t>huynh</a:t>
            </a:r>
            <a:r>
              <a:rPr lang="en-US" sz="1400" dirty="0">
                <a:latin typeface="Cambria" pitchFamily="18" charset="0"/>
                <a:ea typeface="Cambria" pitchFamily="18" charset="0"/>
              </a:rPr>
              <a:t> </a:t>
            </a:r>
            <a:r>
              <a:rPr lang="en-US" sz="1400" dirty="0" err="1">
                <a:latin typeface="Cambria" pitchFamily="18" charset="0"/>
                <a:ea typeface="Cambria" pitchFamily="18" charset="0"/>
              </a:rPr>
              <a:t>học</a:t>
            </a:r>
            <a:r>
              <a:rPr lang="en-US" sz="1400" dirty="0">
                <a:latin typeface="Cambria" pitchFamily="18" charset="0"/>
                <a:ea typeface="Cambria" pitchFamily="18" charset="0"/>
              </a:rPr>
              <a:t> </a:t>
            </a:r>
            <a:r>
              <a:rPr lang="en-US" sz="1400" dirty="0" err="1">
                <a:latin typeface="Cambria" pitchFamily="18" charset="0"/>
                <a:ea typeface="Cambria" pitchFamily="18" charset="0"/>
              </a:rPr>
              <a:t>sinh</a:t>
            </a:r>
            <a:r>
              <a:rPr lang="en-US" sz="1400" dirty="0">
                <a:latin typeface="Cambria" pitchFamily="18" charset="0"/>
                <a:ea typeface="Cambria" pitchFamily="18" charset="0"/>
              </a:rPr>
              <a:t> </a:t>
            </a:r>
            <a:r>
              <a:rPr lang="en-US" sz="1400" dirty="0" err="1">
                <a:latin typeface="Cambria" pitchFamily="18" charset="0"/>
                <a:ea typeface="Cambria" pitchFamily="18" charset="0"/>
              </a:rPr>
              <a:t>của</a:t>
            </a:r>
            <a:r>
              <a:rPr lang="en-US" sz="1400" dirty="0">
                <a:latin typeface="Cambria" pitchFamily="18" charset="0"/>
                <a:ea typeface="Cambria" pitchFamily="18" charset="0"/>
              </a:rPr>
              <a:t> </a:t>
            </a:r>
            <a:r>
              <a:rPr lang="en-US" sz="1400" dirty="0" err="1">
                <a:latin typeface="Cambria" pitchFamily="18" charset="0"/>
                <a:ea typeface="Cambria" pitchFamily="18" charset="0"/>
              </a:rPr>
              <a:t>từng</a:t>
            </a:r>
            <a:r>
              <a:rPr lang="en-US" sz="1400" dirty="0">
                <a:latin typeface="Cambria" pitchFamily="18" charset="0"/>
                <a:ea typeface="Cambria" pitchFamily="18" charset="0"/>
              </a:rPr>
              <a:t> chi </a:t>
            </a:r>
            <a:r>
              <a:rPr lang="en-US" sz="1400" dirty="0" err="1">
                <a:latin typeface="Cambria" pitchFamily="18" charset="0"/>
                <a:ea typeface="Cambria" pitchFamily="18" charset="0"/>
              </a:rPr>
              <a:t>đội</a:t>
            </a:r>
            <a:r>
              <a:rPr lang="en-US" sz="1400" dirty="0">
                <a:latin typeface="Cambria" pitchFamily="18" charset="0"/>
                <a:ea typeface="Cambria" pitchFamily="18" charset="0"/>
              </a:rPr>
              <a:t>.</a:t>
            </a:r>
          </a:p>
          <a:p>
            <a:pPr algn="just"/>
            <a:r>
              <a:rPr lang="en-US" sz="1400" b="1" dirty="0">
                <a:latin typeface="Cambria" pitchFamily="18" charset="0"/>
                <a:ea typeface="Cambria" pitchFamily="18" charset="0"/>
              </a:rPr>
              <a:t>5. </a:t>
            </a:r>
            <a:r>
              <a:rPr lang="en-US" sz="1400" b="1" dirty="0" err="1">
                <a:latin typeface="Cambria" pitchFamily="18" charset="0"/>
                <a:ea typeface="Cambria" pitchFamily="18" charset="0"/>
              </a:rPr>
              <a:t>Nội</a:t>
            </a:r>
            <a:r>
              <a:rPr lang="en-US" sz="1400" b="1" dirty="0">
                <a:latin typeface="Cambria" pitchFamily="18" charset="0"/>
                <a:ea typeface="Cambria" pitchFamily="18" charset="0"/>
              </a:rPr>
              <a:t> dung </a:t>
            </a:r>
            <a:r>
              <a:rPr lang="en-US" sz="1400" b="1" dirty="0" err="1">
                <a:latin typeface="Cambria" pitchFamily="18" charset="0"/>
                <a:ea typeface="Cambria" pitchFamily="18" charset="0"/>
              </a:rPr>
              <a:t>thực</a:t>
            </a:r>
            <a:r>
              <a:rPr lang="en-US" sz="1400" b="1" dirty="0">
                <a:latin typeface="Cambria" pitchFamily="18" charset="0"/>
                <a:ea typeface="Cambria" pitchFamily="18" charset="0"/>
              </a:rPr>
              <a:t> </a:t>
            </a:r>
            <a:r>
              <a:rPr lang="en-US" sz="1400" b="1" dirty="0" err="1">
                <a:latin typeface="Cambria" pitchFamily="18" charset="0"/>
                <a:ea typeface="Cambria" pitchFamily="18" charset="0"/>
              </a:rPr>
              <a:t>hiện</a:t>
            </a:r>
            <a:endParaRPr lang="en-US" sz="1400" dirty="0">
              <a:latin typeface="Cambria" pitchFamily="18" charset="0"/>
              <a:ea typeface="Cambria" pitchFamily="18" charset="0"/>
            </a:endParaRPr>
          </a:p>
          <a:p>
            <a:pPr algn="just"/>
            <a:r>
              <a:rPr lang="en-US" sz="1400" b="1" dirty="0">
                <a:latin typeface="Cambria" pitchFamily="18" charset="0"/>
                <a:ea typeface="Cambria" pitchFamily="18" charset="0"/>
              </a:rPr>
              <a:t>5.1 </a:t>
            </a:r>
            <a:r>
              <a:rPr lang="en-US" sz="1400" b="1" dirty="0" err="1">
                <a:latin typeface="Cambria" pitchFamily="18" charset="0"/>
                <a:ea typeface="Cambria" pitchFamily="18" charset="0"/>
              </a:rPr>
              <a:t>Trồng</a:t>
            </a:r>
            <a:r>
              <a:rPr lang="en-US" sz="1400" b="1" dirty="0">
                <a:latin typeface="Cambria" pitchFamily="18" charset="0"/>
                <a:ea typeface="Cambria" pitchFamily="18" charset="0"/>
              </a:rPr>
              <a:t> </a:t>
            </a:r>
            <a:r>
              <a:rPr lang="en-US" sz="1400" b="1" dirty="0" err="1">
                <a:latin typeface="Cambria" pitchFamily="18" charset="0"/>
                <a:ea typeface="Cambria" pitchFamily="18" charset="0"/>
              </a:rPr>
              <a:t>cây</a:t>
            </a:r>
            <a:r>
              <a:rPr lang="en-US" sz="1400" b="1" dirty="0">
                <a:latin typeface="Cambria" pitchFamily="18" charset="0"/>
                <a:ea typeface="Cambria" pitchFamily="18" charset="0"/>
              </a:rPr>
              <a:t>:</a:t>
            </a:r>
            <a:endParaRPr lang="en-US" sz="1400" dirty="0">
              <a:latin typeface="Cambria" pitchFamily="18" charset="0"/>
              <a:ea typeface="Cambria" pitchFamily="18" charset="0"/>
            </a:endParaRPr>
          </a:p>
          <a:p>
            <a:pPr algn="just"/>
            <a:r>
              <a:rPr lang="en-US" sz="1400" dirty="0">
                <a:latin typeface="Cambria" pitchFamily="18" charset="0"/>
                <a:ea typeface="Cambria" pitchFamily="18" charset="0"/>
              </a:rPr>
              <a:t>- </a:t>
            </a:r>
            <a:r>
              <a:rPr lang="en-US" sz="1400" dirty="0" err="1">
                <a:latin typeface="Cambria" pitchFamily="18" charset="0"/>
                <a:ea typeface="Cambria" pitchFamily="18" charset="0"/>
              </a:rPr>
              <a:t>Mỗi</a:t>
            </a:r>
            <a:r>
              <a:rPr lang="en-US" sz="1400" dirty="0">
                <a:latin typeface="Cambria" pitchFamily="18" charset="0"/>
                <a:ea typeface="Cambria" pitchFamily="18" charset="0"/>
              </a:rPr>
              <a:t> chi </a:t>
            </a:r>
            <a:r>
              <a:rPr lang="en-US" sz="1400" dirty="0" err="1">
                <a:latin typeface="Cambria" pitchFamily="18" charset="0"/>
                <a:ea typeface="Cambria" pitchFamily="18" charset="0"/>
              </a:rPr>
              <a:t>đội</a:t>
            </a:r>
            <a:r>
              <a:rPr lang="en-US" sz="1400" dirty="0">
                <a:latin typeface="Cambria" pitchFamily="18" charset="0"/>
                <a:ea typeface="Cambria" pitchFamily="18" charset="0"/>
              </a:rPr>
              <a:t> </a:t>
            </a:r>
            <a:r>
              <a:rPr lang="en-US" sz="1400" dirty="0" err="1">
                <a:latin typeface="Cambria" pitchFamily="18" charset="0"/>
                <a:ea typeface="Cambria" pitchFamily="18" charset="0"/>
              </a:rPr>
              <a:t>thực</a:t>
            </a:r>
            <a:r>
              <a:rPr lang="en-US" sz="1400" dirty="0">
                <a:latin typeface="Cambria" pitchFamily="18" charset="0"/>
                <a:ea typeface="Cambria" pitchFamily="18" charset="0"/>
              </a:rPr>
              <a:t> </a:t>
            </a:r>
            <a:r>
              <a:rPr lang="en-US" sz="1400" dirty="0" err="1">
                <a:latin typeface="Cambria" pitchFamily="18" charset="0"/>
                <a:ea typeface="Cambria" pitchFamily="18" charset="0"/>
              </a:rPr>
              <a:t>hiện</a:t>
            </a:r>
            <a:r>
              <a:rPr lang="en-US" sz="1400" dirty="0">
                <a:latin typeface="Cambria" pitchFamily="18" charset="0"/>
                <a:ea typeface="Cambria" pitchFamily="18" charset="0"/>
              </a:rPr>
              <a:t> </a:t>
            </a:r>
            <a:r>
              <a:rPr lang="en-US" sz="1400" dirty="0" err="1">
                <a:latin typeface="Cambria" pitchFamily="18" charset="0"/>
                <a:ea typeface="Cambria" pitchFamily="18" charset="0"/>
              </a:rPr>
              <a:t>trồng</a:t>
            </a:r>
            <a:r>
              <a:rPr lang="en-US" sz="1400" dirty="0">
                <a:latin typeface="Cambria" pitchFamily="18" charset="0"/>
                <a:ea typeface="Cambria" pitchFamily="18" charset="0"/>
              </a:rPr>
              <a:t> 4 </a:t>
            </a:r>
            <a:r>
              <a:rPr lang="en-US" sz="1400" dirty="0" err="1">
                <a:latin typeface="Cambria" pitchFamily="18" charset="0"/>
                <a:ea typeface="Cambria" pitchFamily="18" charset="0"/>
              </a:rPr>
              <a:t>cây</a:t>
            </a:r>
            <a:r>
              <a:rPr lang="en-US" sz="1400" dirty="0">
                <a:latin typeface="Cambria" pitchFamily="18" charset="0"/>
                <a:ea typeface="Cambria" pitchFamily="18" charset="0"/>
              </a:rPr>
              <a:t>, </a:t>
            </a:r>
            <a:r>
              <a:rPr lang="en-US" sz="1400" dirty="0" err="1">
                <a:latin typeface="Cambria" pitchFamily="18" charset="0"/>
                <a:ea typeface="Cambria" pitchFamily="18" charset="0"/>
              </a:rPr>
              <a:t>tại</a:t>
            </a:r>
            <a:r>
              <a:rPr lang="en-US" sz="1400" dirty="0">
                <a:latin typeface="Cambria" pitchFamily="18" charset="0"/>
                <a:ea typeface="Cambria" pitchFamily="18" charset="0"/>
              </a:rPr>
              <a:t> 4 </a:t>
            </a:r>
            <a:r>
              <a:rPr lang="en-US" sz="1400" dirty="0" err="1">
                <a:latin typeface="Cambria" pitchFamily="18" charset="0"/>
                <a:ea typeface="Cambria" pitchFamily="18" charset="0"/>
              </a:rPr>
              <a:t>vị</a:t>
            </a:r>
            <a:r>
              <a:rPr lang="en-US" sz="1400" dirty="0">
                <a:latin typeface="Cambria" pitchFamily="18" charset="0"/>
                <a:ea typeface="Cambria" pitchFamily="18" charset="0"/>
              </a:rPr>
              <a:t> </a:t>
            </a:r>
            <a:r>
              <a:rPr lang="en-US" sz="1400" dirty="0" err="1">
                <a:latin typeface="Cambria" pitchFamily="18" charset="0"/>
                <a:ea typeface="Cambria" pitchFamily="18" charset="0"/>
              </a:rPr>
              <a:t>trí</a:t>
            </a:r>
            <a:r>
              <a:rPr lang="en-US" sz="1400" dirty="0">
                <a:latin typeface="Cambria" pitchFamily="18" charset="0"/>
                <a:ea typeface="Cambria" pitchFamily="18" charset="0"/>
              </a:rPr>
              <a:t>: </a:t>
            </a:r>
            <a:r>
              <a:rPr lang="en-US" sz="1400" dirty="0" err="1">
                <a:latin typeface="Cambria" pitchFamily="18" charset="0"/>
                <a:ea typeface="Cambria" pitchFamily="18" charset="0"/>
              </a:rPr>
              <a:t>trong</a:t>
            </a:r>
            <a:r>
              <a:rPr lang="en-US" sz="1400" dirty="0">
                <a:latin typeface="Cambria" pitchFamily="18" charset="0"/>
                <a:ea typeface="Cambria" pitchFamily="18" charset="0"/>
              </a:rPr>
              <a:t> </a:t>
            </a:r>
            <a:r>
              <a:rPr lang="en-US" sz="1400" dirty="0" err="1">
                <a:latin typeface="Cambria" pitchFamily="18" charset="0"/>
                <a:ea typeface="Cambria" pitchFamily="18" charset="0"/>
              </a:rPr>
              <a:t>sân</a:t>
            </a:r>
            <a:r>
              <a:rPr lang="en-US" sz="1400" dirty="0">
                <a:latin typeface="Cambria" pitchFamily="18" charset="0"/>
                <a:ea typeface="Cambria" pitchFamily="18" charset="0"/>
              </a:rPr>
              <a:t> </a:t>
            </a:r>
            <a:r>
              <a:rPr lang="en-US" sz="1400" dirty="0" err="1">
                <a:latin typeface="Cambria" pitchFamily="18" charset="0"/>
                <a:ea typeface="Cambria" pitchFamily="18" charset="0"/>
              </a:rPr>
              <a:t>trường</a:t>
            </a:r>
            <a:r>
              <a:rPr lang="en-US" sz="1400" dirty="0">
                <a:latin typeface="Cambria" pitchFamily="18" charset="0"/>
                <a:ea typeface="Cambria" pitchFamily="18" charset="0"/>
              </a:rPr>
              <a:t>; </a:t>
            </a:r>
            <a:r>
              <a:rPr lang="en-US" sz="1400" dirty="0" err="1">
                <a:latin typeface="Cambria" pitchFamily="18" charset="0"/>
                <a:ea typeface="Cambria" pitchFamily="18" charset="0"/>
              </a:rPr>
              <a:t>khu</a:t>
            </a:r>
            <a:r>
              <a:rPr lang="en-US" sz="1400" dirty="0">
                <a:latin typeface="Cambria" pitchFamily="18" charset="0"/>
                <a:ea typeface="Cambria" pitchFamily="18" charset="0"/>
              </a:rPr>
              <a:t> </a:t>
            </a:r>
            <a:r>
              <a:rPr lang="en-US" sz="1400" dirty="0" err="1">
                <a:latin typeface="Cambria" pitchFamily="18" charset="0"/>
                <a:ea typeface="Cambria" pitchFamily="18" charset="0"/>
              </a:rPr>
              <a:t>vực</a:t>
            </a:r>
            <a:r>
              <a:rPr lang="en-US" sz="1400" dirty="0">
                <a:latin typeface="Cambria" pitchFamily="18" charset="0"/>
                <a:ea typeface="Cambria" pitchFamily="18" charset="0"/>
              </a:rPr>
              <a:t> </a:t>
            </a:r>
            <a:r>
              <a:rPr lang="en-US" sz="1400" dirty="0" err="1">
                <a:latin typeface="Cambria" pitchFamily="18" charset="0"/>
                <a:ea typeface="Cambria" pitchFamily="18" charset="0"/>
              </a:rPr>
              <a:t>sát</a:t>
            </a:r>
            <a:r>
              <a:rPr lang="en-US" sz="1400" dirty="0">
                <a:latin typeface="Cambria" pitchFamily="18" charset="0"/>
                <a:ea typeface="Cambria" pitchFamily="18" charset="0"/>
              </a:rPr>
              <a:t> </a:t>
            </a:r>
            <a:r>
              <a:rPr lang="en-US" sz="1400" dirty="0" err="1">
                <a:latin typeface="Cambria" pitchFamily="18" charset="0"/>
                <a:ea typeface="Cambria" pitchFamily="18" charset="0"/>
              </a:rPr>
              <a:t>tường</a:t>
            </a:r>
            <a:r>
              <a:rPr lang="en-US" sz="1400" dirty="0">
                <a:latin typeface="Cambria" pitchFamily="18" charset="0"/>
                <a:ea typeface="Cambria" pitchFamily="18" charset="0"/>
              </a:rPr>
              <a:t> </a:t>
            </a:r>
            <a:r>
              <a:rPr lang="en-US" sz="1400" dirty="0" err="1">
                <a:latin typeface="Cambria" pitchFamily="18" charset="0"/>
                <a:ea typeface="Cambria" pitchFamily="18" charset="0"/>
              </a:rPr>
              <a:t>rào</a:t>
            </a:r>
            <a:r>
              <a:rPr lang="en-US" sz="1400" dirty="0">
                <a:latin typeface="Cambria" pitchFamily="18" charset="0"/>
                <a:ea typeface="Cambria" pitchFamily="18" charset="0"/>
              </a:rPr>
              <a:t>; </a:t>
            </a:r>
            <a:r>
              <a:rPr lang="en-US" sz="1400" dirty="0" err="1">
                <a:latin typeface="Cambria" pitchFamily="18" charset="0"/>
                <a:ea typeface="Cambria" pitchFamily="18" charset="0"/>
              </a:rPr>
              <a:t>vườn</a:t>
            </a:r>
            <a:r>
              <a:rPr lang="en-US" sz="1400" dirty="0">
                <a:latin typeface="Cambria" pitchFamily="18" charset="0"/>
                <a:ea typeface="Cambria" pitchFamily="18" charset="0"/>
              </a:rPr>
              <a:t> </a:t>
            </a:r>
            <a:r>
              <a:rPr lang="en-US" sz="1400" dirty="0" err="1">
                <a:latin typeface="Cambria" pitchFamily="18" charset="0"/>
                <a:ea typeface="Cambria" pitchFamily="18" charset="0"/>
              </a:rPr>
              <a:t>trường</a:t>
            </a:r>
            <a:r>
              <a:rPr lang="en-US" sz="1400" dirty="0">
                <a:latin typeface="Cambria" pitchFamily="18" charset="0"/>
                <a:ea typeface="Cambria" pitchFamily="18" charset="0"/>
              </a:rPr>
              <a:t> </a:t>
            </a:r>
            <a:r>
              <a:rPr lang="en-US" sz="1400" dirty="0" err="1">
                <a:latin typeface="Cambria" pitchFamily="18" charset="0"/>
                <a:ea typeface="Cambria" pitchFamily="18" charset="0"/>
              </a:rPr>
              <a:t>và</a:t>
            </a:r>
            <a:r>
              <a:rPr lang="en-US" sz="1400" dirty="0">
                <a:latin typeface="Cambria" pitchFamily="18" charset="0"/>
                <a:ea typeface="Cambria" pitchFamily="18" charset="0"/>
              </a:rPr>
              <a:t> </a:t>
            </a:r>
            <a:r>
              <a:rPr lang="en-US" sz="1400" dirty="0" err="1">
                <a:latin typeface="Cambria" pitchFamily="18" charset="0"/>
                <a:ea typeface="Cambria" pitchFamily="18" charset="0"/>
              </a:rPr>
              <a:t>bồn</a:t>
            </a:r>
            <a:r>
              <a:rPr lang="en-US" sz="1400" dirty="0">
                <a:latin typeface="Cambria" pitchFamily="18" charset="0"/>
                <a:ea typeface="Cambria" pitchFamily="18" charset="0"/>
              </a:rPr>
              <a:t> </a:t>
            </a:r>
            <a:r>
              <a:rPr lang="en-US" sz="1400" dirty="0" err="1">
                <a:latin typeface="Cambria" pitchFamily="18" charset="0"/>
                <a:ea typeface="Cambria" pitchFamily="18" charset="0"/>
              </a:rPr>
              <a:t>hoa</a:t>
            </a:r>
            <a:r>
              <a:rPr lang="en-US" sz="1400" dirty="0">
                <a:latin typeface="Cambria" pitchFamily="18" charset="0"/>
                <a:ea typeface="Cambria" pitchFamily="18" charset="0"/>
              </a:rPr>
              <a:t>.</a:t>
            </a:r>
          </a:p>
          <a:p>
            <a:pPr algn="just"/>
            <a:r>
              <a:rPr lang="en-US" sz="1400" dirty="0">
                <a:latin typeface="Cambria" pitchFamily="18" charset="0"/>
                <a:ea typeface="Cambria" pitchFamily="18" charset="0"/>
              </a:rPr>
              <a:t>- </a:t>
            </a:r>
            <a:r>
              <a:rPr lang="en-US" sz="1400" dirty="0" err="1">
                <a:latin typeface="Cambria" pitchFamily="18" charset="0"/>
                <a:ea typeface="Cambria" pitchFamily="18" charset="0"/>
              </a:rPr>
              <a:t>Loại</a:t>
            </a:r>
            <a:r>
              <a:rPr lang="en-US" sz="1400" dirty="0">
                <a:latin typeface="Cambria" pitchFamily="18" charset="0"/>
                <a:ea typeface="Cambria" pitchFamily="18" charset="0"/>
              </a:rPr>
              <a:t> </a:t>
            </a:r>
            <a:r>
              <a:rPr lang="en-US" sz="1400" dirty="0" err="1">
                <a:latin typeface="Cambria" pitchFamily="18" charset="0"/>
                <a:ea typeface="Cambria" pitchFamily="18" charset="0"/>
              </a:rPr>
              <a:t>cây</a:t>
            </a:r>
            <a:r>
              <a:rPr lang="en-US" sz="1400" dirty="0">
                <a:latin typeface="Cambria" pitchFamily="18" charset="0"/>
                <a:ea typeface="Cambria" pitchFamily="18" charset="0"/>
              </a:rPr>
              <a:t> </a:t>
            </a:r>
            <a:r>
              <a:rPr lang="en-US" sz="1400" dirty="0" err="1">
                <a:latin typeface="Cambria" pitchFamily="18" charset="0"/>
                <a:ea typeface="Cambria" pitchFamily="18" charset="0"/>
              </a:rPr>
              <a:t>trồng</a:t>
            </a:r>
            <a:r>
              <a:rPr lang="en-US" sz="1400" dirty="0">
                <a:latin typeface="Cambria" pitchFamily="18" charset="0"/>
                <a:ea typeface="Cambria" pitchFamily="18" charset="0"/>
              </a:rPr>
              <a:t>:</a:t>
            </a:r>
          </a:p>
          <a:p>
            <a:pPr algn="just"/>
            <a:r>
              <a:rPr lang="en-US" sz="1400" dirty="0">
                <a:latin typeface="Cambria" pitchFamily="18" charset="0"/>
                <a:ea typeface="Cambria" pitchFamily="18" charset="0"/>
              </a:rPr>
              <a:t>+ </a:t>
            </a:r>
            <a:r>
              <a:rPr lang="en-US" sz="1400" dirty="0" err="1">
                <a:latin typeface="Cambria" pitchFamily="18" charset="0"/>
                <a:ea typeface="Cambria" pitchFamily="18" charset="0"/>
              </a:rPr>
              <a:t>Trong</a:t>
            </a:r>
            <a:r>
              <a:rPr lang="en-US" sz="1400" dirty="0">
                <a:latin typeface="Cambria" pitchFamily="18" charset="0"/>
                <a:ea typeface="Cambria" pitchFamily="18" charset="0"/>
              </a:rPr>
              <a:t> </a:t>
            </a:r>
            <a:r>
              <a:rPr lang="en-US" sz="1400" dirty="0" err="1">
                <a:latin typeface="Cambria" pitchFamily="18" charset="0"/>
                <a:ea typeface="Cambria" pitchFamily="18" charset="0"/>
              </a:rPr>
              <a:t>sân</a:t>
            </a:r>
            <a:r>
              <a:rPr lang="en-US" sz="1400" dirty="0">
                <a:latin typeface="Cambria" pitchFamily="18" charset="0"/>
                <a:ea typeface="Cambria" pitchFamily="18" charset="0"/>
              </a:rPr>
              <a:t> </a:t>
            </a:r>
            <a:r>
              <a:rPr lang="en-US" sz="1400" dirty="0" err="1">
                <a:latin typeface="Cambria" pitchFamily="18" charset="0"/>
                <a:ea typeface="Cambria" pitchFamily="18" charset="0"/>
              </a:rPr>
              <a:t>trường</a:t>
            </a:r>
            <a:r>
              <a:rPr lang="en-US" sz="1400" dirty="0">
                <a:latin typeface="Cambria" pitchFamily="18" charset="0"/>
                <a:ea typeface="Cambria" pitchFamily="18" charset="0"/>
              </a:rPr>
              <a:t>: </a:t>
            </a:r>
            <a:r>
              <a:rPr lang="en-US" sz="1400" dirty="0" err="1">
                <a:latin typeface="Cambria" pitchFamily="18" charset="0"/>
                <a:ea typeface="Cambria" pitchFamily="18" charset="0"/>
              </a:rPr>
              <a:t>Trồng</a:t>
            </a:r>
            <a:r>
              <a:rPr lang="en-US" sz="1400" dirty="0">
                <a:latin typeface="Cambria" pitchFamily="18" charset="0"/>
                <a:ea typeface="Cambria" pitchFamily="18" charset="0"/>
              </a:rPr>
              <a:t> </a:t>
            </a:r>
            <a:r>
              <a:rPr lang="en-US" sz="1400" dirty="0" err="1">
                <a:latin typeface="Cambria" pitchFamily="18" charset="0"/>
                <a:ea typeface="Cambria" pitchFamily="18" charset="0"/>
              </a:rPr>
              <a:t>các</a:t>
            </a:r>
            <a:r>
              <a:rPr lang="en-US" sz="1400" dirty="0">
                <a:latin typeface="Cambria" pitchFamily="18" charset="0"/>
                <a:ea typeface="Cambria" pitchFamily="18" charset="0"/>
              </a:rPr>
              <a:t> </a:t>
            </a:r>
            <a:r>
              <a:rPr lang="en-US" sz="1400" dirty="0" err="1">
                <a:latin typeface="Cambria" pitchFamily="18" charset="0"/>
                <a:ea typeface="Cambria" pitchFamily="18" charset="0"/>
              </a:rPr>
              <a:t>loại</a:t>
            </a:r>
            <a:r>
              <a:rPr lang="en-US" sz="1400" dirty="0">
                <a:latin typeface="Cambria" pitchFamily="18" charset="0"/>
                <a:ea typeface="Cambria" pitchFamily="18" charset="0"/>
              </a:rPr>
              <a:t> </a:t>
            </a:r>
            <a:r>
              <a:rPr lang="en-US" sz="1400" dirty="0" err="1">
                <a:latin typeface="Cambria" pitchFamily="18" charset="0"/>
                <a:ea typeface="Cambria" pitchFamily="18" charset="0"/>
              </a:rPr>
              <a:t>cây</a:t>
            </a:r>
            <a:r>
              <a:rPr lang="en-US" sz="1400" dirty="0">
                <a:latin typeface="Cambria" pitchFamily="18" charset="0"/>
                <a:ea typeface="Cambria" pitchFamily="18" charset="0"/>
              </a:rPr>
              <a:t> </a:t>
            </a:r>
            <a:r>
              <a:rPr lang="en-US" sz="1400" dirty="0" err="1">
                <a:latin typeface="Cambria" pitchFamily="18" charset="0"/>
                <a:ea typeface="Cambria" pitchFamily="18" charset="0"/>
              </a:rPr>
              <a:t>có</a:t>
            </a:r>
            <a:r>
              <a:rPr lang="en-US" sz="1400" dirty="0">
                <a:latin typeface="Cambria" pitchFamily="18" charset="0"/>
                <a:ea typeface="Cambria" pitchFamily="18" charset="0"/>
              </a:rPr>
              <a:t> </a:t>
            </a:r>
            <a:r>
              <a:rPr lang="en-US" sz="1400" dirty="0" err="1">
                <a:latin typeface="Cambria" pitchFamily="18" charset="0"/>
                <a:ea typeface="Cambria" pitchFamily="18" charset="0"/>
              </a:rPr>
              <a:t>bộ</a:t>
            </a:r>
            <a:r>
              <a:rPr lang="en-US" sz="1400" dirty="0">
                <a:latin typeface="Cambria" pitchFamily="18" charset="0"/>
                <a:ea typeface="Cambria" pitchFamily="18" charset="0"/>
              </a:rPr>
              <a:t> </a:t>
            </a:r>
            <a:r>
              <a:rPr lang="en-US" sz="1400" dirty="0" err="1">
                <a:latin typeface="Cambria" pitchFamily="18" charset="0"/>
                <a:ea typeface="Cambria" pitchFamily="18" charset="0"/>
              </a:rPr>
              <a:t>rễ</a:t>
            </a:r>
            <a:r>
              <a:rPr lang="en-US" sz="1400" dirty="0">
                <a:latin typeface="Cambria" pitchFamily="18" charset="0"/>
                <a:ea typeface="Cambria" pitchFamily="18" charset="0"/>
              </a:rPr>
              <a:t> </a:t>
            </a:r>
            <a:r>
              <a:rPr lang="en-US" sz="1400" dirty="0" err="1">
                <a:latin typeface="Cambria" pitchFamily="18" charset="0"/>
                <a:ea typeface="Cambria" pitchFamily="18" charset="0"/>
              </a:rPr>
              <a:t>chắc</a:t>
            </a:r>
            <a:r>
              <a:rPr lang="en-US" sz="1400" dirty="0">
                <a:latin typeface="Cambria" pitchFamily="18" charset="0"/>
                <a:ea typeface="Cambria" pitchFamily="18" charset="0"/>
              </a:rPr>
              <a:t> - </a:t>
            </a:r>
            <a:r>
              <a:rPr lang="en-US" sz="1400" dirty="0" err="1">
                <a:latin typeface="Cambria" pitchFamily="18" charset="0"/>
                <a:ea typeface="Cambria" pitchFamily="18" charset="0"/>
              </a:rPr>
              <a:t>khoẻ</a:t>
            </a:r>
            <a:r>
              <a:rPr lang="en-US" sz="1400" dirty="0">
                <a:latin typeface="Cambria" pitchFamily="18" charset="0"/>
                <a:ea typeface="Cambria" pitchFamily="18" charset="0"/>
              </a:rPr>
              <a:t>, </a:t>
            </a:r>
            <a:r>
              <a:rPr lang="en-US" sz="1400" dirty="0" err="1">
                <a:latin typeface="Cambria" pitchFamily="18" charset="0"/>
                <a:ea typeface="Cambria" pitchFamily="18" charset="0"/>
              </a:rPr>
              <a:t>tán</a:t>
            </a:r>
            <a:r>
              <a:rPr lang="en-US" sz="1400" dirty="0">
                <a:latin typeface="Cambria" pitchFamily="18" charset="0"/>
                <a:ea typeface="Cambria" pitchFamily="18" charset="0"/>
              </a:rPr>
              <a:t> </a:t>
            </a:r>
            <a:r>
              <a:rPr lang="en-US" sz="1400" dirty="0" err="1">
                <a:latin typeface="Cambria" pitchFamily="18" charset="0"/>
                <a:ea typeface="Cambria" pitchFamily="18" charset="0"/>
              </a:rPr>
              <a:t>rộng</a:t>
            </a:r>
            <a:r>
              <a:rPr lang="en-US" sz="1400" dirty="0">
                <a:latin typeface="Cambria" pitchFamily="18" charset="0"/>
                <a:ea typeface="Cambria" pitchFamily="18" charset="0"/>
              </a:rPr>
              <a:t> - to - </a:t>
            </a:r>
            <a:r>
              <a:rPr lang="en-US" sz="1400" dirty="0" err="1">
                <a:latin typeface="Cambria" pitchFamily="18" charset="0"/>
                <a:ea typeface="Cambria" pitchFamily="18" charset="0"/>
              </a:rPr>
              <a:t>cao</a:t>
            </a:r>
            <a:r>
              <a:rPr lang="en-US" sz="1400" dirty="0">
                <a:latin typeface="Cambria" pitchFamily="18" charset="0"/>
                <a:ea typeface="Cambria" pitchFamily="18" charset="0"/>
              </a:rPr>
              <a:t> - </a:t>
            </a:r>
            <a:r>
              <a:rPr lang="en-US" sz="1400" dirty="0" err="1">
                <a:latin typeface="Cambria" pitchFamily="18" charset="0"/>
                <a:ea typeface="Cambria" pitchFamily="18" charset="0"/>
              </a:rPr>
              <a:t>cho</a:t>
            </a:r>
            <a:r>
              <a:rPr lang="en-US" sz="1400" dirty="0">
                <a:latin typeface="Cambria" pitchFamily="18" charset="0"/>
                <a:ea typeface="Cambria" pitchFamily="18" charset="0"/>
              </a:rPr>
              <a:t> </a:t>
            </a:r>
            <a:r>
              <a:rPr lang="en-US" sz="1400" dirty="0" err="1">
                <a:latin typeface="Cambria" pitchFamily="18" charset="0"/>
                <a:ea typeface="Cambria" pitchFamily="18" charset="0"/>
              </a:rPr>
              <a:t>bóng</a:t>
            </a:r>
            <a:r>
              <a:rPr lang="en-US" sz="1400" dirty="0">
                <a:latin typeface="Cambria" pitchFamily="18" charset="0"/>
                <a:ea typeface="Cambria" pitchFamily="18" charset="0"/>
              </a:rPr>
              <a:t> </a:t>
            </a:r>
            <a:r>
              <a:rPr lang="en-US" sz="1400" dirty="0" err="1">
                <a:latin typeface="Cambria" pitchFamily="18" charset="0"/>
                <a:ea typeface="Cambria" pitchFamily="18" charset="0"/>
              </a:rPr>
              <a:t>mát</a:t>
            </a:r>
            <a:r>
              <a:rPr lang="en-US" sz="1400" dirty="0">
                <a:latin typeface="Cambria" pitchFamily="18" charset="0"/>
                <a:ea typeface="Cambria" pitchFamily="18" charset="0"/>
              </a:rPr>
              <a:t> </a:t>
            </a:r>
            <a:r>
              <a:rPr lang="en-US" sz="1400" dirty="0" err="1">
                <a:latin typeface="Cambria" pitchFamily="18" charset="0"/>
                <a:ea typeface="Cambria" pitchFamily="18" charset="0"/>
              </a:rPr>
              <a:t>tốt</a:t>
            </a:r>
            <a:r>
              <a:rPr lang="en-US" sz="1400" dirty="0">
                <a:latin typeface="Cambria" pitchFamily="18" charset="0"/>
                <a:ea typeface="Cambria" pitchFamily="18" charset="0"/>
              </a:rPr>
              <a:t> (</a:t>
            </a:r>
            <a:r>
              <a:rPr lang="en-US" sz="1400" dirty="0" err="1">
                <a:latin typeface="Cambria" pitchFamily="18" charset="0"/>
                <a:ea typeface="Cambria" pitchFamily="18" charset="0"/>
              </a:rPr>
              <a:t>Xà</a:t>
            </a:r>
            <a:r>
              <a:rPr lang="en-US" sz="1400" dirty="0">
                <a:latin typeface="Cambria" pitchFamily="18" charset="0"/>
                <a:ea typeface="Cambria" pitchFamily="18" charset="0"/>
              </a:rPr>
              <a:t> </a:t>
            </a:r>
            <a:r>
              <a:rPr lang="en-US" sz="1400" dirty="0" err="1">
                <a:latin typeface="Cambria" pitchFamily="18" charset="0"/>
                <a:ea typeface="Cambria" pitchFamily="18" charset="0"/>
              </a:rPr>
              <a:t>cừ</a:t>
            </a:r>
            <a:r>
              <a:rPr lang="en-US" sz="1400" dirty="0">
                <a:latin typeface="Cambria" pitchFamily="18" charset="0"/>
                <a:ea typeface="Cambria" pitchFamily="18" charset="0"/>
              </a:rPr>
              <a:t>, </a:t>
            </a:r>
            <a:r>
              <a:rPr lang="en-US" sz="1400" dirty="0" err="1">
                <a:latin typeface="Cambria" pitchFamily="18" charset="0"/>
                <a:ea typeface="Cambria" pitchFamily="18" charset="0"/>
              </a:rPr>
              <a:t>Phượng</a:t>
            </a:r>
            <a:r>
              <a:rPr lang="en-US" sz="1400" dirty="0">
                <a:latin typeface="Cambria" pitchFamily="18" charset="0"/>
                <a:ea typeface="Cambria" pitchFamily="18" charset="0"/>
              </a:rPr>
              <a:t> </a:t>
            </a:r>
            <a:r>
              <a:rPr lang="en-US" sz="1400" dirty="0" err="1">
                <a:latin typeface="Cambria" pitchFamily="18" charset="0"/>
                <a:ea typeface="Cambria" pitchFamily="18" charset="0"/>
              </a:rPr>
              <a:t>vĩ</a:t>
            </a:r>
            <a:r>
              <a:rPr lang="en-US" sz="1400" dirty="0">
                <a:latin typeface="Cambria" pitchFamily="18" charset="0"/>
                <a:ea typeface="Cambria" pitchFamily="18" charset="0"/>
              </a:rPr>
              <a:t>,…).</a:t>
            </a:r>
          </a:p>
          <a:p>
            <a:pPr algn="just"/>
            <a:r>
              <a:rPr lang="en-US" sz="1400" dirty="0">
                <a:latin typeface="Cambria" pitchFamily="18" charset="0"/>
                <a:ea typeface="Cambria" pitchFamily="18" charset="0"/>
              </a:rPr>
              <a:t>+ </a:t>
            </a:r>
            <a:r>
              <a:rPr lang="en-US" sz="1400" dirty="0" err="1">
                <a:latin typeface="Cambria" pitchFamily="18" charset="0"/>
                <a:ea typeface="Cambria" pitchFamily="18" charset="0"/>
              </a:rPr>
              <a:t>Khu</a:t>
            </a:r>
            <a:r>
              <a:rPr lang="en-US" sz="1400" dirty="0">
                <a:latin typeface="Cambria" pitchFamily="18" charset="0"/>
                <a:ea typeface="Cambria" pitchFamily="18" charset="0"/>
              </a:rPr>
              <a:t> </a:t>
            </a:r>
            <a:r>
              <a:rPr lang="en-US" sz="1400" dirty="0" err="1">
                <a:latin typeface="Cambria" pitchFamily="18" charset="0"/>
                <a:ea typeface="Cambria" pitchFamily="18" charset="0"/>
              </a:rPr>
              <a:t>vực</a:t>
            </a:r>
            <a:r>
              <a:rPr lang="en-US" sz="1400" dirty="0">
                <a:latin typeface="Cambria" pitchFamily="18" charset="0"/>
                <a:ea typeface="Cambria" pitchFamily="18" charset="0"/>
              </a:rPr>
              <a:t> </a:t>
            </a:r>
            <a:r>
              <a:rPr lang="en-US" sz="1400" dirty="0" err="1">
                <a:latin typeface="Cambria" pitchFamily="18" charset="0"/>
                <a:ea typeface="Cambria" pitchFamily="18" charset="0"/>
              </a:rPr>
              <a:t>vườn</a:t>
            </a:r>
            <a:r>
              <a:rPr lang="en-US" sz="1400" dirty="0">
                <a:latin typeface="Cambria" pitchFamily="18" charset="0"/>
                <a:ea typeface="Cambria" pitchFamily="18" charset="0"/>
              </a:rPr>
              <a:t> </a:t>
            </a:r>
            <a:r>
              <a:rPr lang="en-US" sz="1400" dirty="0" err="1">
                <a:latin typeface="Cambria" pitchFamily="18" charset="0"/>
                <a:ea typeface="Cambria" pitchFamily="18" charset="0"/>
              </a:rPr>
              <a:t>trường</a:t>
            </a:r>
            <a:r>
              <a:rPr lang="en-US" sz="1400" dirty="0">
                <a:latin typeface="Cambria" pitchFamily="18" charset="0"/>
                <a:ea typeface="Cambria" pitchFamily="18" charset="0"/>
              </a:rPr>
              <a:t>: </a:t>
            </a:r>
            <a:r>
              <a:rPr lang="en-US" sz="1400" dirty="0" err="1">
                <a:latin typeface="Cambria" pitchFamily="18" charset="0"/>
                <a:ea typeface="Cambria" pitchFamily="18" charset="0"/>
              </a:rPr>
              <a:t>có</a:t>
            </a:r>
            <a:r>
              <a:rPr lang="en-US" sz="1400" dirty="0">
                <a:latin typeface="Cambria" pitchFamily="18" charset="0"/>
                <a:ea typeface="Cambria" pitchFamily="18" charset="0"/>
              </a:rPr>
              <a:t> </a:t>
            </a:r>
            <a:r>
              <a:rPr lang="en-US" sz="1400" dirty="0" err="1">
                <a:latin typeface="Cambria" pitchFamily="18" charset="0"/>
                <a:ea typeface="Cambria" pitchFamily="18" charset="0"/>
              </a:rPr>
              <a:t>thể</a:t>
            </a:r>
            <a:r>
              <a:rPr lang="en-US" sz="1400" dirty="0">
                <a:latin typeface="Cambria" pitchFamily="18" charset="0"/>
                <a:ea typeface="Cambria" pitchFamily="18" charset="0"/>
              </a:rPr>
              <a:t> </a:t>
            </a:r>
            <a:r>
              <a:rPr lang="en-US" sz="1400" dirty="0" err="1">
                <a:latin typeface="Cambria" pitchFamily="18" charset="0"/>
                <a:ea typeface="Cambria" pitchFamily="18" charset="0"/>
              </a:rPr>
              <a:t>trồng</a:t>
            </a:r>
            <a:r>
              <a:rPr lang="en-US" sz="1400" dirty="0">
                <a:latin typeface="Cambria" pitchFamily="18" charset="0"/>
                <a:ea typeface="Cambria" pitchFamily="18" charset="0"/>
              </a:rPr>
              <a:t> </a:t>
            </a:r>
            <a:r>
              <a:rPr lang="en-US" sz="1400" dirty="0" err="1">
                <a:latin typeface="Cambria" pitchFamily="18" charset="0"/>
                <a:ea typeface="Cambria" pitchFamily="18" charset="0"/>
              </a:rPr>
              <a:t>xen</a:t>
            </a:r>
            <a:r>
              <a:rPr lang="en-US" sz="1400" dirty="0">
                <a:latin typeface="Cambria" pitchFamily="18" charset="0"/>
                <a:ea typeface="Cambria" pitchFamily="18" charset="0"/>
              </a:rPr>
              <a:t> </a:t>
            </a:r>
            <a:r>
              <a:rPr lang="en-US" sz="1400" dirty="0" err="1">
                <a:latin typeface="Cambria" pitchFamily="18" charset="0"/>
                <a:ea typeface="Cambria" pitchFamily="18" charset="0"/>
              </a:rPr>
              <a:t>lẫn</a:t>
            </a:r>
            <a:r>
              <a:rPr lang="en-US" sz="1400" dirty="0">
                <a:latin typeface="Cambria" pitchFamily="18" charset="0"/>
                <a:ea typeface="Cambria" pitchFamily="18" charset="0"/>
              </a:rPr>
              <a:t> </a:t>
            </a:r>
            <a:r>
              <a:rPr lang="en-US" sz="1400" dirty="0" err="1">
                <a:latin typeface="Cambria" pitchFamily="18" charset="0"/>
                <a:ea typeface="Cambria" pitchFamily="18" charset="0"/>
              </a:rPr>
              <a:t>các</a:t>
            </a:r>
            <a:r>
              <a:rPr lang="en-US" sz="1400" dirty="0">
                <a:latin typeface="Cambria" pitchFamily="18" charset="0"/>
                <a:ea typeface="Cambria" pitchFamily="18" charset="0"/>
              </a:rPr>
              <a:t> </a:t>
            </a:r>
            <a:r>
              <a:rPr lang="en-US" sz="1400" dirty="0" err="1">
                <a:latin typeface="Cambria" pitchFamily="18" charset="0"/>
                <a:ea typeface="Cambria" pitchFamily="18" charset="0"/>
              </a:rPr>
              <a:t>loại</a:t>
            </a:r>
            <a:r>
              <a:rPr lang="en-US" sz="1400" dirty="0">
                <a:latin typeface="Cambria" pitchFamily="18" charset="0"/>
                <a:ea typeface="Cambria" pitchFamily="18" charset="0"/>
              </a:rPr>
              <a:t> </a:t>
            </a:r>
            <a:r>
              <a:rPr lang="en-US" sz="1400" dirty="0" err="1">
                <a:latin typeface="Cambria" pitchFamily="18" charset="0"/>
                <a:ea typeface="Cambria" pitchFamily="18" charset="0"/>
              </a:rPr>
              <a:t>cây</a:t>
            </a:r>
            <a:r>
              <a:rPr lang="en-US" sz="1400" dirty="0">
                <a:latin typeface="Cambria" pitchFamily="18" charset="0"/>
                <a:ea typeface="Cambria" pitchFamily="18" charset="0"/>
              </a:rPr>
              <a:t>, </a:t>
            </a:r>
            <a:r>
              <a:rPr lang="en-US" sz="1400" dirty="0" err="1">
                <a:latin typeface="Cambria" pitchFamily="18" charset="0"/>
                <a:ea typeface="Cambria" pitchFamily="18" charset="0"/>
              </a:rPr>
              <a:t>như</a:t>
            </a:r>
            <a:r>
              <a:rPr lang="en-US" sz="1400" dirty="0">
                <a:latin typeface="Cambria" pitchFamily="18" charset="0"/>
                <a:ea typeface="Cambria" pitchFamily="18" charset="0"/>
              </a:rPr>
              <a:t>: </a:t>
            </a:r>
            <a:r>
              <a:rPr lang="en-US" sz="1400" dirty="0" err="1">
                <a:latin typeface="Cambria" pitchFamily="18" charset="0"/>
                <a:ea typeface="Cambria" pitchFamily="18" charset="0"/>
              </a:rPr>
              <a:t>cây</a:t>
            </a:r>
            <a:r>
              <a:rPr lang="en-US" sz="1400" dirty="0">
                <a:latin typeface="Cambria" pitchFamily="18" charset="0"/>
                <a:ea typeface="Cambria" pitchFamily="18" charset="0"/>
              </a:rPr>
              <a:t> </a:t>
            </a:r>
            <a:r>
              <a:rPr lang="en-US" sz="1400" dirty="0" err="1">
                <a:latin typeface="Cambria" pitchFamily="18" charset="0"/>
                <a:ea typeface="Cambria" pitchFamily="18" charset="0"/>
              </a:rPr>
              <a:t>xanh</a:t>
            </a:r>
            <a:r>
              <a:rPr lang="en-US" sz="1400" dirty="0">
                <a:latin typeface="Cambria" pitchFamily="18" charset="0"/>
                <a:ea typeface="Cambria" pitchFamily="18" charset="0"/>
              </a:rPr>
              <a:t> </a:t>
            </a:r>
            <a:r>
              <a:rPr lang="en-US" sz="1400" dirty="0" err="1">
                <a:latin typeface="Cambria" pitchFamily="18" charset="0"/>
                <a:ea typeface="Cambria" pitchFamily="18" charset="0"/>
              </a:rPr>
              <a:t>cho</a:t>
            </a:r>
            <a:r>
              <a:rPr lang="en-US" sz="1400" dirty="0">
                <a:latin typeface="Cambria" pitchFamily="18" charset="0"/>
                <a:ea typeface="Cambria" pitchFamily="18" charset="0"/>
              </a:rPr>
              <a:t> </a:t>
            </a:r>
            <a:r>
              <a:rPr lang="en-US" sz="1400" dirty="0" err="1">
                <a:latin typeface="Cambria" pitchFamily="18" charset="0"/>
                <a:ea typeface="Cambria" pitchFamily="18" charset="0"/>
              </a:rPr>
              <a:t>bóng</a:t>
            </a:r>
            <a:r>
              <a:rPr lang="en-US" sz="1400" dirty="0">
                <a:latin typeface="Cambria" pitchFamily="18" charset="0"/>
                <a:ea typeface="Cambria" pitchFamily="18" charset="0"/>
              </a:rPr>
              <a:t> </a:t>
            </a:r>
            <a:r>
              <a:rPr lang="en-US" sz="1400" dirty="0" err="1">
                <a:latin typeface="Cambria" pitchFamily="18" charset="0"/>
                <a:ea typeface="Cambria" pitchFamily="18" charset="0"/>
              </a:rPr>
              <a:t>mát</a:t>
            </a:r>
            <a:r>
              <a:rPr lang="en-US" sz="1400" dirty="0">
                <a:latin typeface="Cambria" pitchFamily="18" charset="0"/>
                <a:ea typeface="Cambria" pitchFamily="18" charset="0"/>
              </a:rPr>
              <a:t>, </a:t>
            </a:r>
            <a:r>
              <a:rPr lang="en-US" sz="1400" dirty="0" err="1">
                <a:latin typeface="Cambria" pitchFamily="18" charset="0"/>
                <a:ea typeface="Cambria" pitchFamily="18" charset="0"/>
              </a:rPr>
              <a:t>cây</a:t>
            </a:r>
            <a:r>
              <a:rPr lang="en-US" sz="1400" dirty="0">
                <a:latin typeface="Cambria" pitchFamily="18" charset="0"/>
                <a:ea typeface="Cambria" pitchFamily="18" charset="0"/>
              </a:rPr>
              <a:t> </a:t>
            </a:r>
            <a:r>
              <a:rPr lang="en-US" sz="1400" dirty="0" err="1">
                <a:latin typeface="Cambria" pitchFamily="18" charset="0"/>
                <a:ea typeface="Cambria" pitchFamily="18" charset="0"/>
              </a:rPr>
              <a:t>cảnh</a:t>
            </a:r>
            <a:r>
              <a:rPr lang="en-US" sz="1400" dirty="0">
                <a:latin typeface="Cambria" pitchFamily="18" charset="0"/>
                <a:ea typeface="Cambria" pitchFamily="18" charset="0"/>
              </a:rPr>
              <a:t>, </a:t>
            </a:r>
            <a:r>
              <a:rPr lang="en-US" sz="1400" dirty="0" err="1">
                <a:latin typeface="Cambria" pitchFamily="18" charset="0"/>
                <a:ea typeface="Cambria" pitchFamily="18" charset="0"/>
              </a:rPr>
              <a:t>cây</a:t>
            </a:r>
            <a:r>
              <a:rPr lang="en-US" sz="1400" dirty="0">
                <a:latin typeface="Cambria" pitchFamily="18" charset="0"/>
                <a:ea typeface="Cambria" pitchFamily="18" charset="0"/>
              </a:rPr>
              <a:t> </a:t>
            </a:r>
            <a:r>
              <a:rPr lang="en-US" sz="1400" dirty="0" err="1">
                <a:latin typeface="Cambria" pitchFamily="18" charset="0"/>
                <a:ea typeface="Cambria" pitchFamily="18" charset="0"/>
              </a:rPr>
              <a:t>hoa</a:t>
            </a:r>
            <a:r>
              <a:rPr lang="en-US" sz="1400" dirty="0">
                <a:latin typeface="Cambria" pitchFamily="18" charset="0"/>
                <a:ea typeface="Cambria" pitchFamily="18" charset="0"/>
              </a:rPr>
              <a:t>, </a:t>
            </a:r>
            <a:r>
              <a:rPr lang="en-US" sz="1400" dirty="0" err="1">
                <a:latin typeface="Cambria" pitchFamily="18" charset="0"/>
                <a:ea typeface="Cambria" pitchFamily="18" charset="0"/>
              </a:rPr>
              <a:t>cây</a:t>
            </a:r>
            <a:r>
              <a:rPr lang="en-US" sz="1400" dirty="0">
                <a:latin typeface="Cambria" pitchFamily="18" charset="0"/>
                <a:ea typeface="Cambria" pitchFamily="18" charset="0"/>
              </a:rPr>
              <a:t> </a:t>
            </a:r>
            <a:r>
              <a:rPr lang="en-US" sz="1400" dirty="0" err="1">
                <a:latin typeface="Cambria" pitchFamily="18" charset="0"/>
                <a:ea typeface="Cambria" pitchFamily="18" charset="0"/>
              </a:rPr>
              <a:t>ăn</a:t>
            </a:r>
            <a:r>
              <a:rPr lang="en-US" sz="1400" dirty="0">
                <a:latin typeface="Cambria" pitchFamily="18" charset="0"/>
                <a:ea typeface="Cambria" pitchFamily="18" charset="0"/>
              </a:rPr>
              <a:t> </a:t>
            </a:r>
            <a:r>
              <a:rPr lang="en-US" sz="1400" dirty="0" err="1">
                <a:latin typeface="Cambria" pitchFamily="18" charset="0"/>
                <a:ea typeface="Cambria" pitchFamily="18" charset="0"/>
              </a:rPr>
              <a:t>trái</a:t>
            </a:r>
            <a:r>
              <a:rPr lang="en-US" sz="1400" dirty="0">
                <a:latin typeface="Cambria" pitchFamily="18" charset="0"/>
                <a:ea typeface="Cambria" pitchFamily="18" charset="0"/>
              </a:rPr>
              <a:t>, </a:t>
            </a:r>
            <a:r>
              <a:rPr lang="en-US" sz="1400" dirty="0" err="1">
                <a:latin typeface="Cambria" pitchFamily="18" charset="0"/>
                <a:ea typeface="Cambria" pitchFamily="18" charset="0"/>
              </a:rPr>
              <a:t>cây</a:t>
            </a:r>
            <a:r>
              <a:rPr lang="en-US" sz="1400" dirty="0">
                <a:latin typeface="Cambria" pitchFamily="18" charset="0"/>
                <a:ea typeface="Cambria" pitchFamily="18" charset="0"/>
              </a:rPr>
              <a:t> </a:t>
            </a:r>
            <a:r>
              <a:rPr lang="en-US" sz="1400" dirty="0" err="1">
                <a:latin typeface="Cambria" pitchFamily="18" charset="0"/>
                <a:ea typeface="Cambria" pitchFamily="18" charset="0"/>
              </a:rPr>
              <a:t>thuốc</a:t>
            </a:r>
            <a:r>
              <a:rPr lang="en-US" sz="1400" dirty="0">
                <a:latin typeface="Cambria" pitchFamily="18" charset="0"/>
                <a:ea typeface="Cambria" pitchFamily="18" charset="0"/>
              </a:rPr>
              <a:t> </a:t>
            </a:r>
            <a:r>
              <a:rPr lang="en-US" sz="1400" dirty="0" err="1">
                <a:latin typeface="Cambria" pitchFamily="18" charset="0"/>
                <a:ea typeface="Cambria" pitchFamily="18" charset="0"/>
              </a:rPr>
              <a:t>nam</a:t>
            </a:r>
            <a:r>
              <a:rPr lang="en-US" sz="1400" dirty="0">
                <a:latin typeface="Cambria" pitchFamily="18" charset="0"/>
                <a:ea typeface="Cambria" pitchFamily="18" charset="0"/>
              </a:rPr>
              <a:t>, … </a:t>
            </a:r>
            <a:r>
              <a:rPr lang="en-US" sz="1400" dirty="0" err="1">
                <a:latin typeface="Cambria" pitchFamily="18" charset="0"/>
                <a:ea typeface="Cambria" pitchFamily="18" charset="0"/>
              </a:rPr>
              <a:t>vừa</a:t>
            </a:r>
            <a:r>
              <a:rPr lang="en-US" sz="1400" dirty="0">
                <a:latin typeface="Cambria" pitchFamily="18" charset="0"/>
                <a:ea typeface="Cambria" pitchFamily="18" charset="0"/>
              </a:rPr>
              <a:t> </a:t>
            </a:r>
            <a:r>
              <a:rPr lang="en-US" sz="1400" dirty="0" err="1">
                <a:latin typeface="Cambria" pitchFamily="18" charset="0"/>
                <a:ea typeface="Cambria" pitchFamily="18" charset="0"/>
              </a:rPr>
              <a:t>tạo</a:t>
            </a:r>
            <a:r>
              <a:rPr lang="en-US" sz="1400" dirty="0">
                <a:latin typeface="Cambria" pitchFamily="18" charset="0"/>
                <a:ea typeface="Cambria" pitchFamily="18" charset="0"/>
              </a:rPr>
              <a:t> </a:t>
            </a:r>
            <a:r>
              <a:rPr lang="en-US" sz="1400" dirty="0" err="1">
                <a:latin typeface="Cambria" pitchFamily="18" charset="0"/>
                <a:ea typeface="Cambria" pitchFamily="18" charset="0"/>
              </a:rPr>
              <a:t>cảnh</a:t>
            </a:r>
            <a:r>
              <a:rPr lang="en-US" sz="1400" dirty="0">
                <a:latin typeface="Cambria" pitchFamily="18" charset="0"/>
                <a:ea typeface="Cambria" pitchFamily="18" charset="0"/>
              </a:rPr>
              <a:t> </a:t>
            </a:r>
            <a:r>
              <a:rPr lang="en-US" sz="1400" dirty="0" err="1">
                <a:latin typeface="Cambria" pitchFamily="18" charset="0"/>
                <a:ea typeface="Cambria" pitchFamily="18" charset="0"/>
              </a:rPr>
              <a:t>quan</a:t>
            </a:r>
            <a:r>
              <a:rPr lang="en-US" sz="1400" dirty="0">
                <a:latin typeface="Cambria" pitchFamily="18" charset="0"/>
                <a:ea typeface="Cambria" pitchFamily="18" charset="0"/>
              </a:rPr>
              <a:t>, </a:t>
            </a:r>
            <a:r>
              <a:rPr lang="en-US" sz="1400" dirty="0" err="1">
                <a:latin typeface="Cambria" pitchFamily="18" charset="0"/>
                <a:ea typeface="Cambria" pitchFamily="18" charset="0"/>
              </a:rPr>
              <a:t>vừa</a:t>
            </a:r>
            <a:r>
              <a:rPr lang="en-US" sz="1400" dirty="0">
                <a:latin typeface="Cambria" pitchFamily="18" charset="0"/>
                <a:ea typeface="Cambria" pitchFamily="18" charset="0"/>
              </a:rPr>
              <a:t> </a:t>
            </a:r>
            <a:r>
              <a:rPr lang="en-US" sz="1400" dirty="0" err="1">
                <a:latin typeface="Cambria" pitchFamily="18" charset="0"/>
                <a:ea typeface="Cambria" pitchFamily="18" charset="0"/>
              </a:rPr>
              <a:t>có</a:t>
            </a:r>
            <a:r>
              <a:rPr lang="en-US" sz="1400" dirty="0">
                <a:latin typeface="Cambria" pitchFamily="18" charset="0"/>
                <a:ea typeface="Cambria" pitchFamily="18" charset="0"/>
              </a:rPr>
              <a:t> </a:t>
            </a:r>
            <a:r>
              <a:rPr lang="en-US" sz="1400" dirty="0" err="1">
                <a:latin typeface="Cambria" pitchFamily="18" charset="0"/>
                <a:ea typeface="Cambria" pitchFamily="18" charset="0"/>
              </a:rPr>
              <a:t>thể</a:t>
            </a:r>
            <a:r>
              <a:rPr lang="en-US" sz="1400" dirty="0">
                <a:latin typeface="Cambria" pitchFamily="18" charset="0"/>
                <a:ea typeface="Cambria" pitchFamily="18" charset="0"/>
              </a:rPr>
              <a:t> </a:t>
            </a:r>
            <a:r>
              <a:rPr lang="en-US" sz="1400" dirty="0" err="1">
                <a:latin typeface="Cambria" pitchFamily="18" charset="0"/>
                <a:ea typeface="Cambria" pitchFamily="18" charset="0"/>
              </a:rPr>
              <a:t>phục</a:t>
            </a:r>
            <a:r>
              <a:rPr lang="en-US" sz="1400" dirty="0">
                <a:latin typeface="Cambria" pitchFamily="18" charset="0"/>
                <a:ea typeface="Cambria" pitchFamily="18" charset="0"/>
              </a:rPr>
              <a:t> </a:t>
            </a:r>
            <a:r>
              <a:rPr lang="en-US" sz="1400" dirty="0" err="1">
                <a:latin typeface="Cambria" pitchFamily="18" charset="0"/>
                <a:ea typeface="Cambria" pitchFamily="18" charset="0"/>
              </a:rPr>
              <a:t>vụ</a:t>
            </a:r>
            <a:r>
              <a:rPr lang="en-US" sz="1400" dirty="0">
                <a:latin typeface="Cambria" pitchFamily="18" charset="0"/>
                <a:ea typeface="Cambria" pitchFamily="18" charset="0"/>
              </a:rPr>
              <a:t> </a:t>
            </a:r>
            <a:r>
              <a:rPr lang="en-US" sz="1400" dirty="0" err="1">
                <a:latin typeface="Cambria" pitchFamily="18" charset="0"/>
                <a:ea typeface="Cambria" pitchFamily="18" charset="0"/>
              </a:rPr>
              <a:t>cho</a:t>
            </a:r>
            <a:r>
              <a:rPr lang="en-US" sz="1400" dirty="0">
                <a:latin typeface="Cambria" pitchFamily="18" charset="0"/>
                <a:ea typeface="Cambria" pitchFamily="18" charset="0"/>
              </a:rPr>
              <a:t> </a:t>
            </a:r>
            <a:r>
              <a:rPr lang="en-US" sz="1400" dirty="0" err="1">
                <a:latin typeface="Cambria" pitchFamily="18" charset="0"/>
                <a:ea typeface="Cambria" pitchFamily="18" charset="0"/>
              </a:rPr>
              <a:t>các</a:t>
            </a:r>
            <a:r>
              <a:rPr lang="en-US" sz="1400" dirty="0">
                <a:latin typeface="Cambria" pitchFamily="18" charset="0"/>
                <a:ea typeface="Cambria" pitchFamily="18" charset="0"/>
              </a:rPr>
              <a:t> </a:t>
            </a:r>
            <a:r>
              <a:rPr lang="en-US" sz="1400" dirty="0" err="1">
                <a:latin typeface="Cambria" pitchFamily="18" charset="0"/>
                <a:ea typeface="Cambria" pitchFamily="18" charset="0"/>
              </a:rPr>
              <a:t>môn</a:t>
            </a:r>
            <a:r>
              <a:rPr lang="en-US" sz="1400" dirty="0">
                <a:latin typeface="Cambria" pitchFamily="18" charset="0"/>
                <a:ea typeface="Cambria" pitchFamily="18" charset="0"/>
              </a:rPr>
              <a:t> </a:t>
            </a:r>
            <a:r>
              <a:rPr lang="en-US" sz="1400" dirty="0" err="1">
                <a:latin typeface="Cambria" pitchFamily="18" charset="0"/>
                <a:ea typeface="Cambria" pitchFamily="18" charset="0"/>
              </a:rPr>
              <a:t>học</a:t>
            </a:r>
            <a:r>
              <a:rPr lang="en-US" sz="1400" dirty="0">
                <a:latin typeface="Cambria" pitchFamily="18" charset="0"/>
                <a:ea typeface="Cambria" pitchFamily="18" charset="0"/>
              </a:rPr>
              <a:t> </a:t>
            </a:r>
            <a:r>
              <a:rPr lang="en-US" sz="1400" dirty="0" err="1">
                <a:latin typeface="Cambria" pitchFamily="18" charset="0"/>
                <a:ea typeface="Cambria" pitchFamily="18" charset="0"/>
              </a:rPr>
              <a:t>theo</a:t>
            </a:r>
            <a:r>
              <a:rPr lang="en-US" sz="1400" dirty="0">
                <a:latin typeface="Cambria" pitchFamily="18" charset="0"/>
                <a:ea typeface="Cambria" pitchFamily="18" charset="0"/>
              </a:rPr>
              <a:t> </a:t>
            </a:r>
            <a:r>
              <a:rPr lang="en-US" sz="1400" dirty="0" err="1">
                <a:latin typeface="Cambria" pitchFamily="18" charset="0"/>
                <a:ea typeface="Cambria" pitchFamily="18" charset="0"/>
              </a:rPr>
              <a:t>khối</a:t>
            </a:r>
            <a:r>
              <a:rPr lang="en-US" sz="1400" dirty="0">
                <a:latin typeface="Cambria" pitchFamily="18" charset="0"/>
                <a:ea typeface="Cambria" pitchFamily="18" charset="0"/>
              </a:rPr>
              <a:t> </a:t>
            </a:r>
            <a:r>
              <a:rPr lang="en-US" sz="1400" dirty="0" err="1">
                <a:latin typeface="Cambria" pitchFamily="18" charset="0"/>
                <a:ea typeface="Cambria" pitchFamily="18" charset="0"/>
              </a:rPr>
              <a:t>lớp</a:t>
            </a:r>
            <a:r>
              <a:rPr lang="en-US" sz="1400" dirty="0">
                <a:latin typeface="Cambria" pitchFamily="18" charset="0"/>
                <a:ea typeface="Cambria" pitchFamily="18" charset="0"/>
              </a:rPr>
              <a:t>.</a:t>
            </a:r>
          </a:p>
          <a:p>
            <a:pPr algn="just"/>
            <a:r>
              <a:rPr lang="en-US" sz="1400" dirty="0">
                <a:latin typeface="Cambria" pitchFamily="18" charset="0"/>
                <a:ea typeface="Cambria" pitchFamily="18" charset="0"/>
              </a:rPr>
              <a:t>+ </a:t>
            </a:r>
            <a:r>
              <a:rPr lang="en-US" sz="1400" dirty="0" err="1">
                <a:latin typeface="Cambria" pitchFamily="18" charset="0"/>
                <a:ea typeface="Cambria" pitchFamily="18" charset="0"/>
              </a:rPr>
              <a:t>Khu</a:t>
            </a:r>
            <a:r>
              <a:rPr lang="en-US" sz="1400" dirty="0">
                <a:latin typeface="Cambria" pitchFamily="18" charset="0"/>
                <a:ea typeface="Cambria" pitchFamily="18" charset="0"/>
              </a:rPr>
              <a:t> </a:t>
            </a:r>
            <a:r>
              <a:rPr lang="en-US" sz="1400" dirty="0" err="1">
                <a:latin typeface="Cambria" pitchFamily="18" charset="0"/>
                <a:ea typeface="Cambria" pitchFamily="18" charset="0"/>
              </a:rPr>
              <a:t>vực</a:t>
            </a:r>
            <a:r>
              <a:rPr lang="en-US" sz="1400" dirty="0">
                <a:latin typeface="Cambria" pitchFamily="18" charset="0"/>
                <a:ea typeface="Cambria" pitchFamily="18" charset="0"/>
              </a:rPr>
              <a:t> </a:t>
            </a:r>
            <a:r>
              <a:rPr lang="en-US" sz="1400" dirty="0" err="1">
                <a:latin typeface="Cambria" pitchFamily="18" charset="0"/>
                <a:ea typeface="Cambria" pitchFamily="18" charset="0"/>
              </a:rPr>
              <a:t>bồn</a:t>
            </a:r>
            <a:r>
              <a:rPr lang="en-US" sz="1400" dirty="0">
                <a:latin typeface="Cambria" pitchFamily="18" charset="0"/>
                <a:ea typeface="Cambria" pitchFamily="18" charset="0"/>
              </a:rPr>
              <a:t> </a:t>
            </a:r>
            <a:r>
              <a:rPr lang="en-US" sz="1400" dirty="0" err="1">
                <a:latin typeface="Cambria" pitchFamily="18" charset="0"/>
                <a:ea typeface="Cambria" pitchFamily="18" charset="0"/>
              </a:rPr>
              <a:t>hoa</a:t>
            </a:r>
            <a:r>
              <a:rPr lang="en-US" sz="1400" dirty="0">
                <a:latin typeface="Cambria" pitchFamily="18" charset="0"/>
                <a:ea typeface="Cambria" pitchFamily="18" charset="0"/>
              </a:rPr>
              <a:t>: </a:t>
            </a:r>
            <a:r>
              <a:rPr lang="en-US" sz="1400" dirty="0" err="1">
                <a:latin typeface="Cambria" pitchFamily="18" charset="0"/>
                <a:ea typeface="Cambria" pitchFamily="18" charset="0"/>
              </a:rPr>
              <a:t>trồng</a:t>
            </a:r>
            <a:r>
              <a:rPr lang="en-US" sz="1400" dirty="0">
                <a:latin typeface="Cambria" pitchFamily="18" charset="0"/>
                <a:ea typeface="Cambria" pitchFamily="18" charset="0"/>
              </a:rPr>
              <a:t> </a:t>
            </a:r>
            <a:r>
              <a:rPr lang="en-US" sz="1400" dirty="0" err="1">
                <a:latin typeface="Cambria" pitchFamily="18" charset="0"/>
                <a:ea typeface="Cambria" pitchFamily="18" charset="0"/>
              </a:rPr>
              <a:t>các</a:t>
            </a:r>
            <a:r>
              <a:rPr lang="en-US" sz="1400" dirty="0">
                <a:latin typeface="Cambria" pitchFamily="18" charset="0"/>
                <a:ea typeface="Cambria" pitchFamily="18" charset="0"/>
              </a:rPr>
              <a:t> </a:t>
            </a:r>
            <a:r>
              <a:rPr lang="en-US" sz="1400" dirty="0" err="1">
                <a:latin typeface="Cambria" pitchFamily="18" charset="0"/>
                <a:ea typeface="Cambria" pitchFamily="18" charset="0"/>
              </a:rPr>
              <a:t>loại</a:t>
            </a:r>
            <a:r>
              <a:rPr lang="en-US" sz="1400" dirty="0">
                <a:latin typeface="Cambria" pitchFamily="18" charset="0"/>
                <a:ea typeface="Cambria" pitchFamily="18" charset="0"/>
              </a:rPr>
              <a:t> </a:t>
            </a:r>
            <a:r>
              <a:rPr lang="en-US" sz="1400" dirty="0" err="1">
                <a:latin typeface="Cambria" pitchFamily="18" charset="0"/>
                <a:ea typeface="Cambria" pitchFamily="18" charset="0"/>
              </a:rPr>
              <a:t>cây</a:t>
            </a:r>
            <a:r>
              <a:rPr lang="en-US" sz="1400" dirty="0">
                <a:latin typeface="Cambria" pitchFamily="18" charset="0"/>
                <a:ea typeface="Cambria" pitchFamily="18" charset="0"/>
              </a:rPr>
              <a:t> </a:t>
            </a:r>
            <a:r>
              <a:rPr lang="en-US" sz="1400" dirty="0" err="1">
                <a:latin typeface="Cambria" pitchFamily="18" charset="0"/>
                <a:ea typeface="Cambria" pitchFamily="18" charset="0"/>
              </a:rPr>
              <a:t>tạo</a:t>
            </a:r>
            <a:r>
              <a:rPr lang="en-US" sz="1400" dirty="0">
                <a:latin typeface="Cambria" pitchFamily="18" charset="0"/>
                <a:ea typeface="Cambria" pitchFamily="18" charset="0"/>
              </a:rPr>
              <a:t> </a:t>
            </a:r>
            <a:r>
              <a:rPr lang="en-US" sz="1400" dirty="0" err="1">
                <a:latin typeface="Cambria" pitchFamily="18" charset="0"/>
                <a:ea typeface="Cambria" pitchFamily="18" charset="0"/>
              </a:rPr>
              <a:t>cảnh</a:t>
            </a:r>
            <a:r>
              <a:rPr lang="en-US" sz="1400" dirty="0">
                <a:latin typeface="Cambria" pitchFamily="18" charset="0"/>
                <a:ea typeface="Cambria" pitchFamily="18" charset="0"/>
              </a:rPr>
              <a:t> </a:t>
            </a:r>
            <a:r>
              <a:rPr lang="en-US" sz="1400" dirty="0" err="1">
                <a:latin typeface="Cambria" pitchFamily="18" charset="0"/>
                <a:ea typeface="Cambria" pitchFamily="18" charset="0"/>
              </a:rPr>
              <a:t>quan</a:t>
            </a:r>
            <a:r>
              <a:rPr lang="en-US" sz="1400" dirty="0">
                <a:latin typeface="Cambria" pitchFamily="18" charset="0"/>
                <a:ea typeface="Cambria" pitchFamily="18" charset="0"/>
              </a:rPr>
              <a:t> </a:t>
            </a:r>
            <a:r>
              <a:rPr lang="en-US" sz="1400" dirty="0" err="1">
                <a:latin typeface="Cambria" pitchFamily="18" charset="0"/>
                <a:ea typeface="Cambria" pitchFamily="18" charset="0"/>
              </a:rPr>
              <a:t>đẹp</a:t>
            </a:r>
            <a:r>
              <a:rPr lang="en-US" sz="1400" dirty="0">
                <a:latin typeface="Cambria" pitchFamily="18" charset="0"/>
                <a:ea typeface="Cambria" pitchFamily="18" charset="0"/>
              </a:rPr>
              <a:t>, </a:t>
            </a:r>
            <a:r>
              <a:rPr lang="en-US" sz="1400" dirty="0" err="1">
                <a:latin typeface="Cambria" pitchFamily="18" charset="0"/>
                <a:ea typeface="Cambria" pitchFamily="18" charset="0"/>
              </a:rPr>
              <a:t>như</a:t>
            </a:r>
            <a:r>
              <a:rPr lang="en-US" sz="1400" dirty="0">
                <a:latin typeface="Cambria" pitchFamily="18" charset="0"/>
                <a:ea typeface="Cambria" pitchFamily="18" charset="0"/>
              </a:rPr>
              <a:t>: </a:t>
            </a:r>
            <a:r>
              <a:rPr lang="en-US" sz="1400" dirty="0" err="1">
                <a:latin typeface="Cambria" pitchFamily="18" charset="0"/>
                <a:ea typeface="Cambria" pitchFamily="18" charset="0"/>
              </a:rPr>
              <a:t>Mắt</a:t>
            </a:r>
            <a:r>
              <a:rPr lang="en-US" sz="1400" dirty="0">
                <a:latin typeface="Cambria" pitchFamily="18" charset="0"/>
                <a:ea typeface="Cambria" pitchFamily="18" charset="0"/>
              </a:rPr>
              <a:t> </a:t>
            </a:r>
            <a:r>
              <a:rPr lang="en-US" sz="1400" dirty="0" err="1">
                <a:latin typeface="Cambria" pitchFamily="18" charset="0"/>
                <a:ea typeface="Cambria" pitchFamily="18" charset="0"/>
              </a:rPr>
              <a:t>nai</a:t>
            </a:r>
            <a:r>
              <a:rPr lang="en-US" sz="1400" dirty="0">
                <a:latin typeface="Cambria" pitchFamily="18" charset="0"/>
                <a:ea typeface="Cambria" pitchFamily="18" charset="0"/>
              </a:rPr>
              <a:t> </a:t>
            </a:r>
            <a:r>
              <a:rPr lang="en-US" sz="1400" dirty="0" err="1">
                <a:latin typeface="Cambria" pitchFamily="18" charset="0"/>
                <a:ea typeface="Cambria" pitchFamily="18" charset="0"/>
              </a:rPr>
              <a:t>lá</a:t>
            </a:r>
            <a:r>
              <a:rPr lang="en-US" sz="1400" dirty="0">
                <a:latin typeface="Cambria" pitchFamily="18" charset="0"/>
                <a:ea typeface="Cambria" pitchFamily="18" charset="0"/>
              </a:rPr>
              <a:t> </a:t>
            </a:r>
            <a:r>
              <a:rPr lang="en-US" sz="1400" dirty="0" err="1">
                <a:latin typeface="Cambria" pitchFamily="18" charset="0"/>
                <a:ea typeface="Cambria" pitchFamily="18" charset="0"/>
              </a:rPr>
              <a:t>tím</a:t>
            </a:r>
            <a:r>
              <a:rPr lang="en-US" sz="1400" dirty="0">
                <a:latin typeface="Cambria" pitchFamily="18" charset="0"/>
                <a:ea typeface="Cambria" pitchFamily="18" charset="0"/>
              </a:rPr>
              <a:t>, </a:t>
            </a:r>
            <a:r>
              <a:rPr lang="en-US" sz="1400" dirty="0" err="1">
                <a:latin typeface="Cambria" pitchFamily="18" charset="0"/>
                <a:ea typeface="Cambria" pitchFamily="18" charset="0"/>
              </a:rPr>
              <a:t>chuỗi</a:t>
            </a:r>
            <a:r>
              <a:rPr lang="en-US" sz="1400" dirty="0">
                <a:latin typeface="Cambria" pitchFamily="18" charset="0"/>
                <a:ea typeface="Cambria" pitchFamily="18" charset="0"/>
              </a:rPr>
              <a:t> </a:t>
            </a:r>
            <a:r>
              <a:rPr lang="en-US" sz="1400" dirty="0" err="1">
                <a:latin typeface="Cambria" pitchFamily="18" charset="0"/>
                <a:ea typeface="Cambria" pitchFamily="18" charset="0"/>
              </a:rPr>
              <a:t>ngọc</a:t>
            </a:r>
            <a:r>
              <a:rPr lang="en-US" sz="1400" dirty="0">
                <a:latin typeface="Cambria" pitchFamily="18" charset="0"/>
                <a:ea typeface="Cambria" pitchFamily="18" charset="0"/>
              </a:rPr>
              <a:t>, </a:t>
            </a:r>
            <a:r>
              <a:rPr lang="en-US" sz="1400" dirty="0" err="1">
                <a:latin typeface="Cambria" pitchFamily="18" charset="0"/>
                <a:ea typeface="Cambria" pitchFamily="18" charset="0"/>
              </a:rPr>
              <a:t>hoa</a:t>
            </a:r>
            <a:r>
              <a:rPr lang="en-US" sz="1400" dirty="0">
                <a:latin typeface="Cambria" pitchFamily="18" charset="0"/>
                <a:ea typeface="Cambria" pitchFamily="18" charset="0"/>
              </a:rPr>
              <a:t> </a:t>
            </a:r>
            <a:r>
              <a:rPr lang="en-US" sz="1400" dirty="0" err="1">
                <a:latin typeface="Cambria" pitchFamily="18" charset="0"/>
                <a:ea typeface="Cambria" pitchFamily="18" charset="0"/>
              </a:rPr>
              <a:t>ngũ</a:t>
            </a:r>
            <a:r>
              <a:rPr lang="en-US" sz="1400" dirty="0">
                <a:latin typeface="Cambria" pitchFamily="18" charset="0"/>
                <a:ea typeface="Cambria" pitchFamily="18" charset="0"/>
              </a:rPr>
              <a:t> </a:t>
            </a:r>
            <a:r>
              <a:rPr lang="en-US" sz="1400" dirty="0" err="1">
                <a:latin typeface="Cambria" pitchFamily="18" charset="0"/>
                <a:ea typeface="Cambria" pitchFamily="18" charset="0"/>
              </a:rPr>
              <a:t>sắc</a:t>
            </a:r>
            <a:r>
              <a:rPr lang="en-US" sz="1400" dirty="0">
                <a:latin typeface="Cambria" pitchFamily="18" charset="0"/>
                <a:ea typeface="Cambria" pitchFamily="18" charset="0"/>
              </a:rPr>
              <a:t>; </a:t>
            </a:r>
            <a:r>
              <a:rPr lang="en-US" sz="1400" dirty="0" err="1">
                <a:latin typeface="Cambria" pitchFamily="18" charset="0"/>
                <a:ea typeface="Cambria" pitchFamily="18" charset="0"/>
              </a:rPr>
              <a:t>cúc</a:t>
            </a:r>
            <a:r>
              <a:rPr lang="en-US" sz="1400" dirty="0">
                <a:latin typeface="Cambria" pitchFamily="18" charset="0"/>
                <a:ea typeface="Cambria" pitchFamily="18" charset="0"/>
              </a:rPr>
              <a:t> </a:t>
            </a:r>
            <a:r>
              <a:rPr lang="en-US" sz="1400" dirty="0" err="1">
                <a:latin typeface="Cambria" pitchFamily="18" charset="0"/>
                <a:ea typeface="Cambria" pitchFamily="18" charset="0"/>
              </a:rPr>
              <a:t>mặt</a:t>
            </a:r>
            <a:r>
              <a:rPr lang="en-US" sz="1400" dirty="0">
                <a:latin typeface="Cambria" pitchFamily="18" charset="0"/>
                <a:ea typeface="Cambria" pitchFamily="18" charset="0"/>
              </a:rPr>
              <a:t> </a:t>
            </a:r>
            <a:r>
              <a:rPr lang="en-US" sz="1400" dirty="0" err="1">
                <a:latin typeface="Cambria" pitchFamily="18" charset="0"/>
                <a:ea typeface="Cambria" pitchFamily="18" charset="0"/>
              </a:rPr>
              <a:t>trời</a:t>
            </a:r>
            <a:r>
              <a:rPr lang="en-US" sz="1400" dirty="0">
                <a:latin typeface="Cambria" pitchFamily="18" charset="0"/>
                <a:ea typeface="Cambria" pitchFamily="18" charset="0"/>
              </a:rPr>
              <a:t>,…</a:t>
            </a:r>
          </a:p>
          <a:p>
            <a:pPr algn="just"/>
            <a:r>
              <a:rPr lang="en-US" sz="1400" b="1" dirty="0">
                <a:latin typeface="Cambria" pitchFamily="18" charset="0"/>
                <a:ea typeface="Cambria" pitchFamily="18" charset="0"/>
              </a:rPr>
              <a:t>5.2 </a:t>
            </a:r>
            <a:r>
              <a:rPr lang="en-US" sz="1400" b="1" dirty="0" err="1">
                <a:latin typeface="Cambria" pitchFamily="18" charset="0"/>
                <a:ea typeface="Cambria" pitchFamily="18" charset="0"/>
              </a:rPr>
              <a:t>Chăm</a:t>
            </a:r>
            <a:r>
              <a:rPr lang="en-US" sz="1400" b="1" dirty="0">
                <a:latin typeface="Cambria" pitchFamily="18" charset="0"/>
                <a:ea typeface="Cambria" pitchFamily="18" charset="0"/>
              </a:rPr>
              <a:t> </a:t>
            </a:r>
            <a:r>
              <a:rPr lang="en-US" sz="1400" b="1" dirty="0" err="1">
                <a:latin typeface="Cambria" pitchFamily="18" charset="0"/>
                <a:ea typeface="Cambria" pitchFamily="18" charset="0"/>
              </a:rPr>
              <a:t>sóc</a:t>
            </a:r>
            <a:r>
              <a:rPr lang="en-US" sz="1400" b="1" dirty="0">
                <a:latin typeface="Cambria" pitchFamily="18" charset="0"/>
                <a:ea typeface="Cambria" pitchFamily="18" charset="0"/>
              </a:rPr>
              <a:t> </a:t>
            </a:r>
            <a:r>
              <a:rPr lang="en-US" sz="1400" b="1" dirty="0" err="1">
                <a:latin typeface="Cambria" pitchFamily="18" charset="0"/>
                <a:ea typeface="Cambria" pitchFamily="18" charset="0"/>
              </a:rPr>
              <a:t>cây</a:t>
            </a:r>
            <a:endParaRPr lang="en-US" sz="1400" dirty="0">
              <a:latin typeface="Cambria" pitchFamily="18" charset="0"/>
              <a:ea typeface="Cambria" pitchFamily="18" charset="0"/>
            </a:endParaRPr>
          </a:p>
          <a:p>
            <a:pPr algn="just"/>
            <a:r>
              <a:rPr lang="en-US" sz="1400" dirty="0">
                <a:latin typeface="Cambria" pitchFamily="18" charset="0"/>
                <a:ea typeface="Cambria" pitchFamily="18" charset="0"/>
              </a:rPr>
              <a:t>- </a:t>
            </a:r>
            <a:r>
              <a:rPr lang="en-US" sz="1400" dirty="0" err="1">
                <a:latin typeface="Cambria" pitchFamily="18" charset="0"/>
                <a:ea typeface="Cambria" pitchFamily="18" charset="0"/>
              </a:rPr>
              <a:t>Hàng</a:t>
            </a:r>
            <a:r>
              <a:rPr lang="en-US" sz="1400" dirty="0">
                <a:latin typeface="Cambria" pitchFamily="18" charset="0"/>
                <a:ea typeface="Cambria" pitchFamily="18" charset="0"/>
              </a:rPr>
              <a:t> </a:t>
            </a:r>
            <a:r>
              <a:rPr lang="en-US" sz="1400" dirty="0" err="1">
                <a:latin typeface="Cambria" pitchFamily="18" charset="0"/>
                <a:ea typeface="Cambria" pitchFamily="18" charset="0"/>
              </a:rPr>
              <a:t>tuần</a:t>
            </a:r>
            <a:r>
              <a:rPr lang="en-US" sz="1400" dirty="0">
                <a:latin typeface="Cambria" pitchFamily="18" charset="0"/>
                <a:ea typeface="Cambria" pitchFamily="18" charset="0"/>
              </a:rPr>
              <a:t> </a:t>
            </a:r>
            <a:r>
              <a:rPr lang="en-US" sz="1400" dirty="0" err="1">
                <a:latin typeface="Cambria" pitchFamily="18" charset="0"/>
                <a:ea typeface="Cambria" pitchFamily="18" charset="0"/>
              </a:rPr>
              <a:t>các</a:t>
            </a:r>
            <a:r>
              <a:rPr lang="en-US" sz="1400" dirty="0">
                <a:latin typeface="Cambria" pitchFamily="18" charset="0"/>
                <a:ea typeface="Cambria" pitchFamily="18" charset="0"/>
              </a:rPr>
              <a:t> chi </a:t>
            </a:r>
            <a:r>
              <a:rPr lang="en-US" sz="1400" dirty="0" err="1">
                <a:latin typeface="Cambria" pitchFamily="18" charset="0"/>
                <a:ea typeface="Cambria" pitchFamily="18" charset="0"/>
              </a:rPr>
              <a:t>đội</a:t>
            </a:r>
            <a:r>
              <a:rPr lang="en-US" sz="1400" dirty="0">
                <a:latin typeface="Cambria" pitchFamily="18" charset="0"/>
                <a:ea typeface="Cambria" pitchFamily="18" charset="0"/>
              </a:rPr>
              <a:t> </a:t>
            </a:r>
            <a:r>
              <a:rPr lang="en-US" sz="1400" dirty="0" err="1">
                <a:latin typeface="Cambria" pitchFamily="18" charset="0"/>
                <a:ea typeface="Cambria" pitchFamily="18" charset="0"/>
              </a:rPr>
              <a:t>cử</a:t>
            </a:r>
            <a:r>
              <a:rPr lang="en-US" sz="1400" dirty="0">
                <a:latin typeface="Cambria" pitchFamily="18" charset="0"/>
                <a:ea typeface="Cambria" pitchFamily="18" charset="0"/>
              </a:rPr>
              <a:t> </a:t>
            </a:r>
            <a:r>
              <a:rPr lang="en-US" sz="1400" dirty="0" err="1">
                <a:latin typeface="Cambria" pitchFamily="18" charset="0"/>
                <a:ea typeface="Cambria" pitchFamily="18" charset="0"/>
              </a:rPr>
              <a:t>các</a:t>
            </a:r>
            <a:r>
              <a:rPr lang="en-US" sz="1400" dirty="0">
                <a:latin typeface="Cambria" pitchFamily="18" charset="0"/>
                <a:ea typeface="Cambria" pitchFamily="18" charset="0"/>
              </a:rPr>
              <a:t> </a:t>
            </a:r>
            <a:r>
              <a:rPr lang="en-US" sz="1400" dirty="0" err="1">
                <a:latin typeface="Cambria" pitchFamily="18" charset="0"/>
                <a:ea typeface="Cambria" pitchFamily="18" charset="0"/>
              </a:rPr>
              <a:t>thành</a:t>
            </a:r>
            <a:r>
              <a:rPr lang="en-US" sz="1400" dirty="0">
                <a:latin typeface="Cambria" pitchFamily="18" charset="0"/>
                <a:ea typeface="Cambria" pitchFamily="18" charset="0"/>
              </a:rPr>
              <a:t> </a:t>
            </a:r>
            <a:r>
              <a:rPr lang="en-US" sz="1400" dirty="0" err="1">
                <a:latin typeface="Cambria" pitchFamily="18" charset="0"/>
                <a:ea typeface="Cambria" pitchFamily="18" charset="0"/>
              </a:rPr>
              <a:t>viên</a:t>
            </a:r>
            <a:r>
              <a:rPr lang="en-US" sz="1400" dirty="0">
                <a:latin typeface="Cambria" pitchFamily="18" charset="0"/>
                <a:ea typeface="Cambria" pitchFamily="18" charset="0"/>
              </a:rPr>
              <a:t> </a:t>
            </a:r>
            <a:r>
              <a:rPr lang="en-US" sz="1400" dirty="0" err="1">
                <a:latin typeface="Cambria" pitchFamily="18" charset="0"/>
                <a:ea typeface="Cambria" pitchFamily="18" charset="0"/>
              </a:rPr>
              <a:t>chăm</a:t>
            </a:r>
            <a:r>
              <a:rPr lang="en-US" sz="1400" dirty="0">
                <a:latin typeface="Cambria" pitchFamily="18" charset="0"/>
                <a:ea typeface="Cambria" pitchFamily="18" charset="0"/>
              </a:rPr>
              <a:t> </a:t>
            </a:r>
            <a:r>
              <a:rPr lang="en-US" sz="1400" dirty="0" err="1">
                <a:latin typeface="Cambria" pitchFamily="18" charset="0"/>
                <a:ea typeface="Cambria" pitchFamily="18" charset="0"/>
              </a:rPr>
              <a:t>sóc</a:t>
            </a:r>
            <a:r>
              <a:rPr lang="en-US" sz="1400" dirty="0">
                <a:latin typeface="Cambria" pitchFamily="18" charset="0"/>
                <a:ea typeface="Cambria" pitchFamily="18" charset="0"/>
              </a:rPr>
              <a:t> </a:t>
            </a:r>
            <a:r>
              <a:rPr lang="en-US" sz="1400" dirty="0" err="1">
                <a:latin typeface="Cambria" pitchFamily="18" charset="0"/>
                <a:ea typeface="Cambria" pitchFamily="18" charset="0"/>
              </a:rPr>
              <a:t>cây</a:t>
            </a:r>
            <a:r>
              <a:rPr lang="en-US" sz="1400" dirty="0">
                <a:latin typeface="Cambria" pitchFamily="18" charset="0"/>
                <a:ea typeface="Cambria" pitchFamily="18" charset="0"/>
              </a:rPr>
              <a:t> </a:t>
            </a:r>
            <a:r>
              <a:rPr lang="en-US" sz="1400" dirty="0" err="1">
                <a:latin typeface="Cambria" pitchFamily="18" charset="0"/>
                <a:ea typeface="Cambria" pitchFamily="18" charset="0"/>
              </a:rPr>
              <a:t>sau</a:t>
            </a:r>
            <a:r>
              <a:rPr lang="en-US" sz="1400" dirty="0">
                <a:latin typeface="Cambria" pitchFamily="18" charset="0"/>
                <a:ea typeface="Cambria" pitchFamily="18" charset="0"/>
              </a:rPr>
              <a:t> </a:t>
            </a:r>
            <a:r>
              <a:rPr lang="en-US" sz="1400" dirty="0" err="1">
                <a:latin typeface="Cambria" pitchFamily="18" charset="0"/>
                <a:ea typeface="Cambria" pitchFamily="18" charset="0"/>
              </a:rPr>
              <a:t>khi</a:t>
            </a:r>
            <a:r>
              <a:rPr lang="en-US" sz="1400" dirty="0">
                <a:latin typeface="Cambria" pitchFamily="18" charset="0"/>
                <a:ea typeface="Cambria" pitchFamily="18" charset="0"/>
              </a:rPr>
              <a:t> </a:t>
            </a:r>
            <a:r>
              <a:rPr lang="en-US" sz="1400" dirty="0" err="1">
                <a:latin typeface="Cambria" pitchFamily="18" charset="0"/>
                <a:ea typeface="Cambria" pitchFamily="18" charset="0"/>
              </a:rPr>
              <a:t>trồng</a:t>
            </a:r>
            <a:r>
              <a:rPr lang="en-US" sz="1400" dirty="0">
                <a:latin typeface="Cambria" pitchFamily="18" charset="0"/>
                <a:ea typeface="Cambria" pitchFamily="18" charset="0"/>
              </a:rPr>
              <a:t> (</a:t>
            </a:r>
            <a:r>
              <a:rPr lang="en-US" sz="1400" dirty="0" err="1">
                <a:latin typeface="Cambria" pitchFamily="18" charset="0"/>
                <a:ea typeface="Cambria" pitchFamily="18" charset="0"/>
              </a:rPr>
              <a:t>tưới</a:t>
            </a:r>
            <a:r>
              <a:rPr lang="en-US" sz="1400" dirty="0">
                <a:latin typeface="Cambria" pitchFamily="18" charset="0"/>
                <a:ea typeface="Cambria" pitchFamily="18" charset="0"/>
              </a:rPr>
              <a:t> </a:t>
            </a:r>
            <a:r>
              <a:rPr lang="en-US" sz="1400" dirty="0" err="1">
                <a:latin typeface="Cambria" pitchFamily="18" charset="0"/>
                <a:ea typeface="Cambria" pitchFamily="18" charset="0"/>
              </a:rPr>
              <a:t>nước</a:t>
            </a:r>
            <a:r>
              <a:rPr lang="en-US" sz="1400" dirty="0">
                <a:latin typeface="Cambria" pitchFamily="18" charset="0"/>
                <a:ea typeface="Cambria" pitchFamily="18" charset="0"/>
              </a:rPr>
              <a:t>, </a:t>
            </a:r>
            <a:r>
              <a:rPr lang="en-US" sz="1400" dirty="0" err="1">
                <a:latin typeface="Cambria" pitchFamily="18" charset="0"/>
                <a:ea typeface="Cambria" pitchFamily="18" charset="0"/>
              </a:rPr>
              <a:t>bón</a:t>
            </a:r>
            <a:r>
              <a:rPr lang="en-US" sz="1400" dirty="0">
                <a:latin typeface="Cambria" pitchFamily="18" charset="0"/>
                <a:ea typeface="Cambria" pitchFamily="18" charset="0"/>
              </a:rPr>
              <a:t> </a:t>
            </a:r>
            <a:r>
              <a:rPr lang="en-US" sz="1400" dirty="0" err="1">
                <a:latin typeface="Cambria" pitchFamily="18" charset="0"/>
                <a:ea typeface="Cambria" pitchFamily="18" charset="0"/>
              </a:rPr>
              <a:t>phân</a:t>
            </a:r>
            <a:r>
              <a:rPr lang="en-US" sz="1400" dirty="0">
                <a:latin typeface="Cambria" pitchFamily="18" charset="0"/>
                <a:ea typeface="Cambria" pitchFamily="18" charset="0"/>
              </a:rPr>
              <a:t>…)</a:t>
            </a:r>
          </a:p>
          <a:p>
            <a:pPr algn="just"/>
            <a:r>
              <a:rPr lang="en-US" sz="1400" dirty="0">
                <a:latin typeface="Cambria" pitchFamily="18" charset="0"/>
                <a:ea typeface="Cambria" pitchFamily="18" charset="0"/>
              </a:rPr>
              <a:t>- </a:t>
            </a:r>
            <a:r>
              <a:rPr lang="en-US" sz="1400" dirty="0" err="1">
                <a:latin typeface="Cambria" pitchFamily="18" charset="0"/>
                <a:ea typeface="Cambria" pitchFamily="18" charset="0"/>
              </a:rPr>
              <a:t>Nhà</a:t>
            </a:r>
            <a:r>
              <a:rPr lang="en-US" sz="1400" dirty="0">
                <a:latin typeface="Cambria" pitchFamily="18" charset="0"/>
                <a:ea typeface="Cambria" pitchFamily="18" charset="0"/>
              </a:rPr>
              <a:t> </a:t>
            </a:r>
            <a:r>
              <a:rPr lang="en-US" sz="1400" dirty="0" err="1">
                <a:latin typeface="Cambria" pitchFamily="18" charset="0"/>
                <a:ea typeface="Cambria" pitchFamily="18" charset="0"/>
              </a:rPr>
              <a:t>trường</a:t>
            </a:r>
            <a:r>
              <a:rPr lang="en-US" sz="1400" dirty="0">
                <a:latin typeface="Cambria" pitchFamily="18" charset="0"/>
                <a:ea typeface="Cambria" pitchFamily="18" charset="0"/>
              </a:rPr>
              <a:t> </a:t>
            </a:r>
            <a:r>
              <a:rPr lang="en-US" sz="1400" dirty="0" err="1">
                <a:latin typeface="Cambria" pitchFamily="18" charset="0"/>
                <a:ea typeface="Cambria" pitchFamily="18" charset="0"/>
              </a:rPr>
              <a:t>phân</a:t>
            </a:r>
            <a:r>
              <a:rPr lang="en-US" sz="1400" dirty="0">
                <a:latin typeface="Cambria" pitchFamily="18" charset="0"/>
                <a:ea typeface="Cambria" pitchFamily="18" charset="0"/>
              </a:rPr>
              <a:t> </a:t>
            </a:r>
            <a:r>
              <a:rPr lang="en-US" sz="1400" dirty="0" err="1">
                <a:latin typeface="Cambria" pitchFamily="18" charset="0"/>
                <a:ea typeface="Cambria" pitchFamily="18" charset="0"/>
              </a:rPr>
              <a:t>công</a:t>
            </a:r>
            <a:r>
              <a:rPr lang="en-US" sz="1400" dirty="0">
                <a:latin typeface="Cambria" pitchFamily="18" charset="0"/>
                <a:ea typeface="Cambria" pitchFamily="18" charset="0"/>
              </a:rPr>
              <a:t> </a:t>
            </a:r>
            <a:r>
              <a:rPr lang="en-US" sz="1400" dirty="0" err="1">
                <a:latin typeface="Cambria" pitchFamily="18" charset="0"/>
                <a:ea typeface="Cambria" pitchFamily="18" charset="0"/>
              </a:rPr>
              <a:t>các</a:t>
            </a:r>
            <a:r>
              <a:rPr lang="en-US" sz="1400" dirty="0">
                <a:latin typeface="Cambria" pitchFamily="18" charset="0"/>
                <a:ea typeface="Cambria" pitchFamily="18" charset="0"/>
              </a:rPr>
              <a:t> </a:t>
            </a:r>
            <a:r>
              <a:rPr lang="en-US" sz="1400" dirty="0" err="1">
                <a:latin typeface="Cambria" pitchFamily="18" charset="0"/>
                <a:ea typeface="Cambria" pitchFamily="18" charset="0"/>
              </a:rPr>
              <a:t>cá</a:t>
            </a:r>
            <a:r>
              <a:rPr lang="en-US" sz="1400" dirty="0">
                <a:latin typeface="Cambria" pitchFamily="18" charset="0"/>
                <a:ea typeface="Cambria" pitchFamily="18" charset="0"/>
              </a:rPr>
              <a:t> </a:t>
            </a:r>
            <a:r>
              <a:rPr lang="en-US" sz="1400" dirty="0" err="1">
                <a:latin typeface="Cambria" pitchFamily="18" charset="0"/>
                <a:ea typeface="Cambria" pitchFamily="18" charset="0"/>
              </a:rPr>
              <a:t>nhân</a:t>
            </a:r>
            <a:r>
              <a:rPr lang="en-US" sz="1400" dirty="0">
                <a:latin typeface="Cambria" pitchFamily="18" charset="0"/>
                <a:ea typeface="Cambria" pitchFamily="18" charset="0"/>
              </a:rPr>
              <a:t> </a:t>
            </a:r>
            <a:r>
              <a:rPr lang="en-US" sz="1400" dirty="0" err="1">
                <a:latin typeface="Cambria" pitchFamily="18" charset="0"/>
                <a:ea typeface="Cambria" pitchFamily="18" charset="0"/>
              </a:rPr>
              <a:t>hỗ</a:t>
            </a:r>
            <a:r>
              <a:rPr lang="en-US" sz="1400" dirty="0">
                <a:latin typeface="Cambria" pitchFamily="18" charset="0"/>
                <a:ea typeface="Cambria" pitchFamily="18" charset="0"/>
              </a:rPr>
              <a:t> </a:t>
            </a:r>
            <a:r>
              <a:rPr lang="en-US" sz="1400" dirty="0" err="1">
                <a:latin typeface="Cambria" pitchFamily="18" charset="0"/>
                <a:ea typeface="Cambria" pitchFamily="18" charset="0"/>
              </a:rPr>
              <a:t>trợ</a:t>
            </a:r>
            <a:r>
              <a:rPr lang="en-US" sz="1400" dirty="0">
                <a:latin typeface="Cambria" pitchFamily="18" charset="0"/>
                <a:ea typeface="Cambria" pitchFamily="18" charset="0"/>
              </a:rPr>
              <a:t> </a:t>
            </a:r>
            <a:r>
              <a:rPr lang="en-US" sz="1400" dirty="0" err="1">
                <a:latin typeface="Cambria" pitchFamily="18" charset="0"/>
                <a:ea typeface="Cambria" pitchFamily="18" charset="0"/>
              </a:rPr>
              <a:t>việc</a:t>
            </a:r>
            <a:r>
              <a:rPr lang="en-US" sz="1400" dirty="0">
                <a:latin typeface="Cambria" pitchFamily="18" charset="0"/>
                <a:ea typeface="Cambria" pitchFamily="18" charset="0"/>
              </a:rPr>
              <a:t> </a:t>
            </a:r>
            <a:r>
              <a:rPr lang="en-US" sz="1400" dirty="0" err="1">
                <a:latin typeface="Cambria" pitchFamily="18" charset="0"/>
                <a:ea typeface="Cambria" pitchFamily="18" charset="0"/>
              </a:rPr>
              <a:t>chăm</a:t>
            </a:r>
            <a:r>
              <a:rPr lang="en-US" sz="1400" dirty="0">
                <a:latin typeface="Cambria" pitchFamily="18" charset="0"/>
                <a:ea typeface="Cambria" pitchFamily="18" charset="0"/>
              </a:rPr>
              <a:t> </a:t>
            </a:r>
            <a:r>
              <a:rPr lang="en-US" sz="1400" dirty="0" err="1">
                <a:latin typeface="Cambria" pitchFamily="18" charset="0"/>
                <a:ea typeface="Cambria" pitchFamily="18" charset="0"/>
              </a:rPr>
              <a:t>sóc</a:t>
            </a:r>
            <a:r>
              <a:rPr lang="en-US" sz="1400" dirty="0">
                <a:latin typeface="Cambria" pitchFamily="18" charset="0"/>
                <a:ea typeface="Cambria" pitchFamily="18" charset="0"/>
              </a:rPr>
              <a:t> </a:t>
            </a:r>
            <a:r>
              <a:rPr lang="en-US" sz="1400" dirty="0" err="1">
                <a:latin typeface="Cambria" pitchFamily="18" charset="0"/>
                <a:ea typeface="Cambria" pitchFamily="18" charset="0"/>
              </a:rPr>
              <a:t>cho</a:t>
            </a:r>
            <a:r>
              <a:rPr lang="en-US" sz="1400" dirty="0">
                <a:latin typeface="Cambria" pitchFamily="18" charset="0"/>
                <a:ea typeface="Cambria" pitchFamily="18" charset="0"/>
              </a:rPr>
              <a:t> </a:t>
            </a:r>
            <a:r>
              <a:rPr lang="en-US" sz="1400" dirty="0" err="1">
                <a:latin typeface="Cambria" pitchFamily="18" charset="0"/>
                <a:ea typeface="Cambria" pitchFamily="18" charset="0"/>
              </a:rPr>
              <a:t>các</a:t>
            </a:r>
            <a:r>
              <a:rPr lang="en-US" sz="1400" dirty="0">
                <a:latin typeface="Cambria" pitchFamily="18" charset="0"/>
                <a:ea typeface="Cambria" pitchFamily="18" charset="0"/>
              </a:rPr>
              <a:t> chi </a:t>
            </a:r>
            <a:r>
              <a:rPr lang="en-US" sz="1400" dirty="0" err="1">
                <a:latin typeface="Cambria" pitchFamily="18" charset="0"/>
                <a:ea typeface="Cambria" pitchFamily="18" charset="0"/>
              </a:rPr>
              <a:t>đội</a:t>
            </a:r>
            <a:endParaRPr lang="en-US" sz="1400" dirty="0">
              <a:latin typeface="Cambria" pitchFamily="18" charset="0"/>
              <a:ea typeface="Cambria" pitchFamily="18" charset="0"/>
            </a:endParaRPr>
          </a:p>
          <a:p>
            <a:pPr algn="just"/>
            <a:r>
              <a:rPr lang="en-US" sz="1400" b="1" dirty="0">
                <a:latin typeface="Cambria" pitchFamily="18" charset="0"/>
                <a:ea typeface="Cambria" pitchFamily="18" charset="0"/>
              </a:rPr>
              <a:t>6. </a:t>
            </a:r>
            <a:r>
              <a:rPr lang="en-US" sz="1400" b="1" dirty="0" err="1">
                <a:latin typeface="Cambria" pitchFamily="18" charset="0"/>
                <a:ea typeface="Cambria" pitchFamily="18" charset="0"/>
              </a:rPr>
              <a:t>Kinh</a:t>
            </a:r>
            <a:r>
              <a:rPr lang="en-US" sz="1400" b="1" dirty="0">
                <a:latin typeface="Cambria" pitchFamily="18" charset="0"/>
                <a:ea typeface="Cambria" pitchFamily="18" charset="0"/>
              </a:rPr>
              <a:t> </a:t>
            </a:r>
            <a:r>
              <a:rPr lang="en-US" sz="1400" b="1" dirty="0" err="1">
                <a:latin typeface="Cambria" pitchFamily="18" charset="0"/>
                <a:ea typeface="Cambria" pitchFamily="18" charset="0"/>
              </a:rPr>
              <a:t>phí</a:t>
            </a:r>
            <a:r>
              <a:rPr lang="en-US" sz="1400" b="1" dirty="0">
                <a:latin typeface="Cambria" pitchFamily="18" charset="0"/>
                <a:ea typeface="Cambria" pitchFamily="18" charset="0"/>
              </a:rPr>
              <a:t> </a:t>
            </a:r>
            <a:r>
              <a:rPr lang="en-US" sz="1400" b="1" dirty="0" err="1">
                <a:latin typeface="Cambria" pitchFamily="18" charset="0"/>
                <a:ea typeface="Cambria" pitchFamily="18" charset="0"/>
              </a:rPr>
              <a:t>thực</a:t>
            </a:r>
            <a:r>
              <a:rPr lang="en-US" sz="1400" b="1" dirty="0">
                <a:latin typeface="Cambria" pitchFamily="18" charset="0"/>
                <a:ea typeface="Cambria" pitchFamily="18" charset="0"/>
              </a:rPr>
              <a:t> </a:t>
            </a:r>
            <a:r>
              <a:rPr lang="en-US" sz="1400" b="1" dirty="0" err="1">
                <a:latin typeface="Cambria" pitchFamily="18" charset="0"/>
                <a:ea typeface="Cambria" pitchFamily="18" charset="0"/>
              </a:rPr>
              <a:t>hiện</a:t>
            </a:r>
            <a:endParaRPr lang="en-US" sz="1400" dirty="0">
              <a:latin typeface="Cambria" pitchFamily="18" charset="0"/>
              <a:ea typeface="Cambria" pitchFamily="18" charset="0"/>
            </a:endParaRPr>
          </a:p>
          <a:p>
            <a:pPr algn="just"/>
            <a:r>
              <a:rPr lang="en-US" sz="1400" dirty="0" err="1">
                <a:latin typeface="Cambria" pitchFamily="18" charset="0"/>
                <a:ea typeface="Cambria" pitchFamily="18" charset="0"/>
              </a:rPr>
              <a:t>Nguồn</a:t>
            </a:r>
            <a:r>
              <a:rPr lang="en-US" sz="1400" dirty="0">
                <a:latin typeface="Cambria" pitchFamily="18" charset="0"/>
                <a:ea typeface="Cambria" pitchFamily="18" charset="0"/>
              </a:rPr>
              <a:t> </a:t>
            </a:r>
            <a:r>
              <a:rPr lang="en-US" sz="1400" dirty="0" err="1">
                <a:latin typeface="Cambria" pitchFamily="18" charset="0"/>
                <a:ea typeface="Cambria" pitchFamily="18" charset="0"/>
              </a:rPr>
              <a:t>huy</a:t>
            </a:r>
            <a:r>
              <a:rPr lang="en-US" sz="1400" dirty="0">
                <a:latin typeface="Cambria" pitchFamily="18" charset="0"/>
                <a:ea typeface="Cambria" pitchFamily="18" charset="0"/>
              </a:rPr>
              <a:t> </a:t>
            </a:r>
            <a:r>
              <a:rPr lang="en-US" sz="1400" dirty="0" err="1">
                <a:latin typeface="Cambria" pitchFamily="18" charset="0"/>
                <a:ea typeface="Cambria" pitchFamily="18" charset="0"/>
              </a:rPr>
              <a:t>động</a:t>
            </a:r>
            <a:r>
              <a:rPr lang="en-US" sz="1400" dirty="0">
                <a:latin typeface="Cambria" pitchFamily="18" charset="0"/>
                <a:ea typeface="Cambria" pitchFamily="18" charset="0"/>
              </a:rPr>
              <a:t> </a:t>
            </a:r>
            <a:r>
              <a:rPr lang="en-US" sz="1400" dirty="0" err="1">
                <a:latin typeface="Cambria" pitchFamily="18" charset="0"/>
                <a:ea typeface="Cambria" pitchFamily="18" charset="0"/>
              </a:rPr>
              <a:t>sự</a:t>
            </a:r>
            <a:r>
              <a:rPr lang="en-US" sz="1400" dirty="0">
                <a:latin typeface="Cambria" pitchFamily="18" charset="0"/>
                <a:ea typeface="Cambria" pitchFamily="18" charset="0"/>
              </a:rPr>
              <a:t> </a:t>
            </a:r>
            <a:r>
              <a:rPr lang="en-US" sz="1400" dirty="0" err="1">
                <a:latin typeface="Cambria" pitchFamily="18" charset="0"/>
                <a:ea typeface="Cambria" pitchFamily="18" charset="0"/>
              </a:rPr>
              <a:t>đóng</a:t>
            </a:r>
            <a:r>
              <a:rPr lang="en-US" sz="1400" dirty="0">
                <a:latin typeface="Cambria" pitchFamily="18" charset="0"/>
                <a:ea typeface="Cambria" pitchFamily="18" charset="0"/>
              </a:rPr>
              <a:t> </a:t>
            </a:r>
            <a:r>
              <a:rPr lang="en-US" sz="1400" dirty="0" err="1">
                <a:latin typeface="Cambria" pitchFamily="18" charset="0"/>
                <a:ea typeface="Cambria" pitchFamily="18" charset="0"/>
              </a:rPr>
              <a:t>góp</a:t>
            </a:r>
            <a:r>
              <a:rPr lang="en-US" sz="1400" dirty="0">
                <a:latin typeface="Cambria" pitchFamily="18" charset="0"/>
                <a:ea typeface="Cambria" pitchFamily="18" charset="0"/>
              </a:rPr>
              <a:t> </a:t>
            </a:r>
            <a:r>
              <a:rPr lang="en-US" sz="1400" dirty="0" err="1">
                <a:latin typeface="Cambria" pitchFamily="18" charset="0"/>
                <a:ea typeface="Cambria" pitchFamily="18" charset="0"/>
              </a:rPr>
              <a:t>của</a:t>
            </a:r>
            <a:r>
              <a:rPr lang="en-US" sz="1400" dirty="0">
                <a:latin typeface="Cambria" pitchFamily="18" charset="0"/>
                <a:ea typeface="Cambria" pitchFamily="18" charset="0"/>
              </a:rPr>
              <a:t> </a:t>
            </a:r>
            <a:r>
              <a:rPr lang="en-US" sz="1400" dirty="0" err="1">
                <a:latin typeface="Cambria" pitchFamily="18" charset="0"/>
                <a:ea typeface="Cambria" pitchFamily="18" charset="0"/>
              </a:rPr>
              <a:t>các</a:t>
            </a:r>
            <a:r>
              <a:rPr lang="en-US" sz="1400" dirty="0">
                <a:latin typeface="Cambria" pitchFamily="18" charset="0"/>
                <a:ea typeface="Cambria" pitchFamily="18" charset="0"/>
              </a:rPr>
              <a:t> </a:t>
            </a:r>
            <a:r>
              <a:rPr lang="en-US" sz="1400" dirty="0" err="1">
                <a:latin typeface="Cambria" pitchFamily="18" charset="0"/>
                <a:ea typeface="Cambria" pitchFamily="18" charset="0"/>
              </a:rPr>
              <a:t>cá</a:t>
            </a:r>
            <a:r>
              <a:rPr lang="en-US" sz="1400" dirty="0">
                <a:latin typeface="Cambria" pitchFamily="18" charset="0"/>
                <a:ea typeface="Cambria" pitchFamily="18" charset="0"/>
              </a:rPr>
              <a:t> </a:t>
            </a:r>
            <a:r>
              <a:rPr lang="en-US" sz="1400" dirty="0" err="1">
                <a:latin typeface="Cambria" pitchFamily="18" charset="0"/>
                <a:ea typeface="Cambria" pitchFamily="18" charset="0"/>
              </a:rPr>
              <a:t>nhân</a:t>
            </a:r>
            <a:r>
              <a:rPr lang="en-US" sz="1400" dirty="0">
                <a:latin typeface="Cambria" pitchFamily="18" charset="0"/>
                <a:ea typeface="Cambria" pitchFamily="18" charset="0"/>
              </a:rPr>
              <a:t> </a:t>
            </a:r>
            <a:r>
              <a:rPr lang="en-US" sz="1400" dirty="0" err="1">
                <a:latin typeface="Cambria" pitchFamily="18" charset="0"/>
                <a:ea typeface="Cambria" pitchFamily="18" charset="0"/>
              </a:rPr>
              <a:t>học</a:t>
            </a:r>
            <a:r>
              <a:rPr lang="en-US" sz="1400" dirty="0">
                <a:latin typeface="Cambria" pitchFamily="18" charset="0"/>
                <a:ea typeface="Cambria" pitchFamily="18" charset="0"/>
              </a:rPr>
              <a:t> </a:t>
            </a:r>
            <a:r>
              <a:rPr lang="en-US" sz="1400" dirty="0" err="1">
                <a:latin typeface="Cambria" pitchFamily="18" charset="0"/>
                <a:ea typeface="Cambria" pitchFamily="18" charset="0"/>
              </a:rPr>
              <a:t>sinh</a:t>
            </a:r>
            <a:r>
              <a:rPr lang="en-US" sz="1400" dirty="0">
                <a:latin typeface="Cambria" pitchFamily="18" charset="0"/>
                <a:ea typeface="Cambria" pitchFamily="18" charset="0"/>
              </a:rPr>
              <a:t>, </a:t>
            </a:r>
            <a:r>
              <a:rPr lang="en-US" sz="1400" dirty="0" err="1">
                <a:latin typeface="Cambria" pitchFamily="18" charset="0"/>
                <a:ea typeface="Cambria" pitchFamily="18" charset="0"/>
              </a:rPr>
              <a:t>phụ</a:t>
            </a:r>
            <a:r>
              <a:rPr lang="en-US" sz="1400" dirty="0">
                <a:latin typeface="Cambria" pitchFamily="18" charset="0"/>
                <a:ea typeface="Cambria" pitchFamily="18" charset="0"/>
              </a:rPr>
              <a:t> </a:t>
            </a:r>
            <a:r>
              <a:rPr lang="en-US" sz="1400" dirty="0" err="1">
                <a:latin typeface="Cambria" pitchFamily="18" charset="0"/>
                <a:ea typeface="Cambria" pitchFamily="18" charset="0"/>
              </a:rPr>
              <a:t>huynh</a:t>
            </a:r>
            <a:r>
              <a:rPr lang="en-US" sz="1400" dirty="0">
                <a:latin typeface="Cambria" pitchFamily="18" charset="0"/>
                <a:ea typeface="Cambria" pitchFamily="18" charset="0"/>
              </a:rPr>
              <a:t>, </a:t>
            </a:r>
            <a:r>
              <a:rPr lang="en-US" sz="1400" dirty="0" err="1">
                <a:latin typeface="Cambria" pitchFamily="18" charset="0"/>
                <a:ea typeface="Cambria" pitchFamily="18" charset="0"/>
              </a:rPr>
              <a:t>giáo</a:t>
            </a:r>
            <a:r>
              <a:rPr lang="en-US" sz="1400" dirty="0">
                <a:latin typeface="Cambria" pitchFamily="18" charset="0"/>
                <a:ea typeface="Cambria" pitchFamily="18" charset="0"/>
              </a:rPr>
              <a:t> </a:t>
            </a:r>
            <a:r>
              <a:rPr lang="en-US" sz="1400" dirty="0" err="1">
                <a:latin typeface="Cambria" pitchFamily="18" charset="0"/>
                <a:ea typeface="Cambria" pitchFamily="18" charset="0"/>
              </a:rPr>
              <a:t>viên</a:t>
            </a:r>
            <a:r>
              <a:rPr lang="en-US" sz="1400" dirty="0">
                <a:latin typeface="Cambria" pitchFamily="18" charset="0"/>
                <a:ea typeface="Cambria" pitchFamily="18" charset="0"/>
              </a:rPr>
              <a:t>, </a:t>
            </a:r>
            <a:r>
              <a:rPr lang="en-US" sz="1400" dirty="0" err="1">
                <a:latin typeface="Cambria" pitchFamily="18" charset="0"/>
                <a:ea typeface="Cambria" pitchFamily="18" charset="0"/>
              </a:rPr>
              <a:t>nhân</a:t>
            </a:r>
            <a:r>
              <a:rPr lang="en-US" sz="1400" dirty="0">
                <a:latin typeface="Cambria" pitchFamily="18" charset="0"/>
                <a:ea typeface="Cambria" pitchFamily="18" charset="0"/>
              </a:rPr>
              <a:t> </a:t>
            </a:r>
            <a:r>
              <a:rPr lang="en-US" sz="1400" dirty="0" err="1">
                <a:latin typeface="Cambria" pitchFamily="18" charset="0"/>
                <a:ea typeface="Cambria" pitchFamily="18" charset="0"/>
              </a:rPr>
              <a:t>viên</a:t>
            </a:r>
            <a:r>
              <a:rPr lang="en-US" sz="1400" dirty="0">
                <a:latin typeface="Cambria" pitchFamily="18" charset="0"/>
                <a:ea typeface="Cambria" pitchFamily="18" charset="0"/>
              </a:rPr>
              <a:t> </a:t>
            </a:r>
            <a:r>
              <a:rPr lang="en-US" sz="1400" dirty="0" err="1">
                <a:latin typeface="Cambria" pitchFamily="18" charset="0"/>
                <a:ea typeface="Cambria" pitchFamily="18" charset="0"/>
              </a:rPr>
              <a:t>trường</a:t>
            </a:r>
            <a:r>
              <a:rPr lang="en-US" sz="1400" dirty="0">
                <a:latin typeface="Cambria" pitchFamily="18" charset="0"/>
                <a:ea typeface="Cambria" pitchFamily="18" charset="0"/>
              </a:rPr>
              <a:t> </a:t>
            </a:r>
            <a:r>
              <a:rPr lang="en-US" sz="1400" dirty="0" err="1">
                <a:latin typeface="Cambria" pitchFamily="18" charset="0"/>
                <a:ea typeface="Cambria" pitchFamily="18" charset="0"/>
              </a:rPr>
              <a:t>học</a:t>
            </a:r>
            <a:r>
              <a:rPr lang="en-US" sz="1400" dirty="0">
                <a:latin typeface="Cambria" pitchFamily="18" charset="0"/>
                <a:ea typeface="Cambria" pitchFamily="18" charset="0"/>
              </a:rPr>
              <a:t> </a:t>
            </a:r>
            <a:r>
              <a:rPr lang="en-US" sz="1400" dirty="0" err="1">
                <a:latin typeface="Cambria" pitchFamily="18" charset="0"/>
                <a:ea typeface="Cambria" pitchFamily="18" charset="0"/>
              </a:rPr>
              <a:t>và</a:t>
            </a:r>
            <a:r>
              <a:rPr lang="en-US" sz="1400" dirty="0">
                <a:latin typeface="Cambria" pitchFamily="18" charset="0"/>
                <a:ea typeface="Cambria" pitchFamily="18" charset="0"/>
              </a:rPr>
              <a:t>  </a:t>
            </a:r>
            <a:r>
              <a:rPr lang="en-US" sz="1400" dirty="0" err="1">
                <a:latin typeface="Cambria" pitchFamily="18" charset="0"/>
                <a:ea typeface="Cambria" pitchFamily="18" charset="0"/>
              </a:rPr>
              <a:t>phong</a:t>
            </a:r>
            <a:r>
              <a:rPr lang="en-US" sz="1400" dirty="0">
                <a:latin typeface="Cambria" pitchFamily="18" charset="0"/>
                <a:ea typeface="Cambria" pitchFamily="18" charset="0"/>
              </a:rPr>
              <a:t> </a:t>
            </a:r>
            <a:r>
              <a:rPr lang="en-US" sz="1400" dirty="0" err="1">
                <a:latin typeface="Cambria" pitchFamily="18" charset="0"/>
                <a:ea typeface="Cambria" pitchFamily="18" charset="0"/>
              </a:rPr>
              <a:t>trào</a:t>
            </a:r>
            <a:r>
              <a:rPr lang="en-US" sz="1400" dirty="0">
                <a:latin typeface="Cambria" pitchFamily="18" charset="0"/>
                <a:ea typeface="Cambria" pitchFamily="18" charset="0"/>
              </a:rPr>
              <a:t> “</a:t>
            </a:r>
            <a:r>
              <a:rPr lang="en-US" sz="1400" dirty="0" err="1">
                <a:latin typeface="Cambria" pitchFamily="18" charset="0"/>
                <a:ea typeface="Cambria" pitchFamily="18" charset="0"/>
              </a:rPr>
              <a:t>kế</a:t>
            </a:r>
            <a:r>
              <a:rPr lang="en-US" sz="1400" dirty="0">
                <a:latin typeface="Cambria" pitchFamily="18" charset="0"/>
                <a:ea typeface="Cambria" pitchFamily="18" charset="0"/>
              </a:rPr>
              <a:t> </a:t>
            </a:r>
            <a:r>
              <a:rPr lang="en-US" sz="1400" dirty="0" err="1">
                <a:latin typeface="Cambria" pitchFamily="18" charset="0"/>
                <a:ea typeface="Cambria" pitchFamily="18" charset="0"/>
              </a:rPr>
              <a:t>hoạch</a:t>
            </a:r>
            <a:r>
              <a:rPr lang="en-US" sz="1400" dirty="0">
                <a:latin typeface="Cambria" pitchFamily="18" charset="0"/>
                <a:ea typeface="Cambria" pitchFamily="18" charset="0"/>
              </a:rPr>
              <a:t> </a:t>
            </a:r>
            <a:r>
              <a:rPr lang="en-US" sz="1400" dirty="0" err="1">
                <a:latin typeface="Cambria" pitchFamily="18" charset="0"/>
                <a:ea typeface="Cambria" pitchFamily="18" charset="0"/>
              </a:rPr>
              <a:t>nhỏ</a:t>
            </a:r>
            <a:r>
              <a:rPr lang="en-US" sz="1400" dirty="0">
                <a:latin typeface="Cambria" pitchFamily="18" charset="0"/>
                <a:ea typeface="Cambria" pitchFamily="18" charset="0"/>
              </a:rPr>
              <a:t>”, </a:t>
            </a:r>
            <a:r>
              <a:rPr lang="en-US" sz="1400" dirty="0" err="1">
                <a:latin typeface="Cambria" pitchFamily="18" charset="0"/>
                <a:ea typeface="Cambria" pitchFamily="18" charset="0"/>
              </a:rPr>
              <a:t>thu</a:t>
            </a:r>
            <a:r>
              <a:rPr lang="en-US" sz="1400" dirty="0">
                <a:latin typeface="Cambria" pitchFamily="18" charset="0"/>
                <a:ea typeface="Cambria" pitchFamily="18" charset="0"/>
              </a:rPr>
              <a:t> </a:t>
            </a:r>
            <a:r>
              <a:rPr lang="en-US" sz="1400" dirty="0" err="1">
                <a:latin typeface="Cambria" pitchFamily="18" charset="0"/>
                <a:ea typeface="Cambria" pitchFamily="18" charset="0"/>
              </a:rPr>
              <a:t>gom</a:t>
            </a:r>
            <a:r>
              <a:rPr lang="en-US" sz="1400" dirty="0">
                <a:latin typeface="Cambria" pitchFamily="18" charset="0"/>
                <a:ea typeface="Cambria" pitchFamily="18" charset="0"/>
              </a:rPr>
              <a:t> </a:t>
            </a:r>
            <a:r>
              <a:rPr lang="en-US" sz="1400" dirty="0" err="1">
                <a:latin typeface="Cambria" pitchFamily="18" charset="0"/>
                <a:ea typeface="Cambria" pitchFamily="18" charset="0"/>
              </a:rPr>
              <a:t>phế</a:t>
            </a:r>
            <a:r>
              <a:rPr lang="en-US" sz="1400" dirty="0">
                <a:latin typeface="Cambria" pitchFamily="18" charset="0"/>
                <a:ea typeface="Cambria" pitchFamily="18" charset="0"/>
              </a:rPr>
              <a:t> </a:t>
            </a:r>
            <a:r>
              <a:rPr lang="en-US" sz="1400" dirty="0" err="1">
                <a:latin typeface="Cambria" pitchFamily="18" charset="0"/>
                <a:ea typeface="Cambria" pitchFamily="18" charset="0"/>
              </a:rPr>
              <a:t>liệu</a:t>
            </a:r>
            <a:r>
              <a:rPr lang="en-US" sz="1400" dirty="0">
                <a:latin typeface="Cambria" pitchFamily="18" charset="0"/>
                <a:ea typeface="Cambria" pitchFamily="18" charset="0"/>
              </a:rPr>
              <a:t> (</a:t>
            </a:r>
            <a:r>
              <a:rPr lang="en-US" sz="1400" dirty="0" err="1">
                <a:latin typeface="Cambria" pitchFamily="18" charset="0"/>
                <a:ea typeface="Cambria" pitchFamily="18" charset="0"/>
              </a:rPr>
              <a:t>giấy</a:t>
            </a:r>
            <a:r>
              <a:rPr lang="en-US" sz="1400" dirty="0">
                <a:latin typeface="Cambria" pitchFamily="18" charset="0"/>
                <a:ea typeface="Cambria" pitchFamily="18" charset="0"/>
              </a:rPr>
              <a:t> </a:t>
            </a:r>
            <a:r>
              <a:rPr lang="en-US" sz="1400" dirty="0" err="1">
                <a:latin typeface="Cambria" pitchFamily="18" charset="0"/>
                <a:ea typeface="Cambria" pitchFamily="18" charset="0"/>
              </a:rPr>
              <a:t>vụn</a:t>
            </a:r>
            <a:r>
              <a:rPr lang="en-US" sz="1400" dirty="0">
                <a:latin typeface="Cambria" pitchFamily="18" charset="0"/>
                <a:ea typeface="Cambria" pitchFamily="18" charset="0"/>
              </a:rPr>
              <a:t>, </a:t>
            </a:r>
            <a:r>
              <a:rPr lang="en-US" sz="1400" dirty="0" err="1">
                <a:latin typeface="Cambria" pitchFamily="18" charset="0"/>
                <a:ea typeface="Cambria" pitchFamily="18" charset="0"/>
              </a:rPr>
              <a:t>rác</a:t>
            </a:r>
            <a:r>
              <a:rPr lang="en-US" sz="1400" dirty="0">
                <a:latin typeface="Cambria" pitchFamily="18" charset="0"/>
                <a:ea typeface="Cambria" pitchFamily="18" charset="0"/>
              </a:rPr>
              <a:t> </a:t>
            </a:r>
            <a:r>
              <a:rPr lang="en-US" sz="1400" dirty="0" err="1">
                <a:latin typeface="Cambria" pitchFamily="18" charset="0"/>
                <a:ea typeface="Cambria" pitchFamily="18" charset="0"/>
              </a:rPr>
              <a:t>thải</a:t>
            </a:r>
            <a:r>
              <a:rPr lang="en-US" sz="1400" dirty="0">
                <a:latin typeface="Cambria" pitchFamily="18" charset="0"/>
                <a:ea typeface="Cambria" pitchFamily="18" charset="0"/>
              </a:rPr>
              <a:t> </a:t>
            </a:r>
            <a:r>
              <a:rPr lang="en-US" sz="1400" dirty="0" err="1">
                <a:latin typeface="Cambria" pitchFamily="18" charset="0"/>
                <a:ea typeface="Cambria" pitchFamily="18" charset="0"/>
              </a:rPr>
              <a:t>nhựa</a:t>
            </a:r>
            <a:r>
              <a:rPr lang="en-US" sz="1400" dirty="0">
                <a:latin typeface="Cambria" pitchFamily="18" charset="0"/>
                <a:ea typeface="Cambria" pitchFamily="18" charset="0"/>
              </a:rPr>
              <a:t>,…)</a:t>
            </a:r>
          </a:p>
        </p:txBody>
      </p:sp>
    </p:spTree>
    <p:extLst>
      <p:ext uri="{BB962C8B-B14F-4D97-AF65-F5344CB8AC3E}">
        <p14:creationId xmlns:p14="http://schemas.microsoft.com/office/powerpoint/2010/main" val="33296067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3"/>
            <a:stretch>
              <a:fillRect/>
            </a:stretch>
          </a:blipFill>
          <a:ln>
            <a:noFill/>
          </a:ln>
          <a:effectLst/>
        </p:spPr>
      </p:pic>
      <p:sp>
        <p:nvSpPr>
          <p:cNvPr id="5" name="Rectangle 4"/>
          <p:cNvSpPr/>
          <p:nvPr/>
        </p:nvSpPr>
        <p:spPr>
          <a:xfrm>
            <a:off x="210665" y="5005044"/>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228600" y="3962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p:nvSpPr>
        <p:spPr>
          <a:xfrm>
            <a:off x="255299" y="29718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ounded Rectangle 8"/>
          <p:cNvSpPr/>
          <p:nvPr/>
        </p:nvSpPr>
        <p:spPr>
          <a:xfrm>
            <a:off x="3920358" y="152400"/>
            <a:ext cx="876300" cy="876300"/>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 descr="http://www.perceptions.couk.com/imgs/Earth_Rotates_200_x_200.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4828" y="226283"/>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457700" y="168089"/>
            <a:ext cx="1261242"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LỚP</a:t>
            </a:r>
          </a:p>
          <a:p>
            <a:r>
              <a:rPr lang="en-US" sz="3500" b="1" dirty="0">
                <a:solidFill>
                  <a:srgbClr val="C00000"/>
                </a:solidFill>
                <a:effectLst>
                  <a:outerShdw blurRad="38100" dist="38100" dir="2700000" algn="tl">
                    <a:srgbClr val="000000">
                      <a:alpha val="43137"/>
                    </a:srgbClr>
                  </a:outerShdw>
                </a:effectLst>
                <a:latin typeface="Arial" pitchFamily="34" charset="0"/>
                <a:cs typeface="Arial" pitchFamily="34" charset="0"/>
              </a:rPr>
              <a:t>8</a:t>
            </a:r>
          </a:p>
        </p:txBody>
      </p:sp>
      <p:sp>
        <p:nvSpPr>
          <p:cNvPr id="12" name="Title 1"/>
          <p:cNvSpPr txBox="1">
            <a:spLocks/>
          </p:cNvSpPr>
          <p:nvPr/>
        </p:nvSpPr>
        <p:spPr>
          <a:xfrm>
            <a:off x="3543300" y="571500"/>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100" b="1" dirty="0" smtClean="0">
                <a:solidFill>
                  <a:schemeClr val="bg1"/>
                </a:solidFill>
                <a:effectLst>
                  <a:outerShdw blurRad="38100" dist="38100" dir="2700000" algn="tl">
                    <a:srgbClr val="000000">
                      <a:alpha val="43137"/>
                    </a:srgbClr>
                  </a:outerShdw>
                </a:effectLst>
                <a:latin typeface="Cambria" pitchFamily="18" charset="0"/>
              </a:rPr>
              <a:t>PHẦN ĐỊA LÍ</a:t>
            </a:r>
            <a:endParaRPr lang="en-US" sz="1100" b="1" dirty="0">
              <a:solidFill>
                <a:schemeClr val="bg1"/>
              </a:solidFill>
              <a:effectLst>
                <a:outerShdw blurRad="38100" dist="38100" dir="2700000" algn="tl">
                  <a:srgbClr val="000000">
                    <a:alpha val="43137"/>
                  </a:srgbClr>
                </a:outerShdw>
              </a:effectLst>
              <a:latin typeface="Cambria" pitchFamily="18" charset="0"/>
            </a:endParaRPr>
          </a:p>
        </p:txBody>
      </p:sp>
      <p:sp>
        <p:nvSpPr>
          <p:cNvPr id="13" name="Title 1"/>
          <p:cNvSpPr txBox="1">
            <a:spLocks/>
          </p:cNvSpPr>
          <p:nvPr/>
        </p:nvSpPr>
        <p:spPr>
          <a:xfrm>
            <a:off x="685800" y="14859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smtClean="0">
                <a:solidFill>
                  <a:srgbClr val="FF0000"/>
                </a:solidFill>
                <a:effectLst>
                  <a:outerShdw blurRad="38100" dist="38100" dir="2700000" algn="tl">
                    <a:srgbClr val="000000">
                      <a:alpha val="43137"/>
                    </a:srgbClr>
                  </a:outerShdw>
                </a:effectLst>
                <a:latin typeface="Cambria" pitchFamily="18" charset="0"/>
              </a:rPr>
              <a:t>BÀI 10. </a:t>
            </a:r>
            <a:r>
              <a:rPr lang="en-US" sz="2400" b="1" dirty="0">
                <a:solidFill>
                  <a:srgbClr val="FF0000"/>
                </a:solidFill>
                <a:effectLst>
                  <a:outerShdw blurRad="38100" dist="38100" dir="2700000" algn="tl">
                    <a:srgbClr val="000000">
                      <a:alpha val="43137"/>
                    </a:srgbClr>
                  </a:outerShdw>
                </a:effectLst>
                <a:latin typeface="Cambria" pitchFamily="18" charset="0"/>
              </a:rPr>
              <a:t>ĐẶC ĐIỂM </a:t>
            </a:r>
            <a:r>
              <a:rPr lang="en-US" sz="2400" b="1" dirty="0" smtClean="0">
                <a:solidFill>
                  <a:srgbClr val="FF0000"/>
                </a:solidFill>
                <a:effectLst>
                  <a:outerShdw blurRad="38100" dist="38100" dir="2700000" algn="tl">
                    <a:srgbClr val="000000">
                      <a:alpha val="43137"/>
                    </a:srgbClr>
                  </a:outerShdw>
                </a:effectLst>
                <a:latin typeface="Cambria" pitchFamily="18" charset="0"/>
              </a:rPr>
              <a:t>CHUNG CỦA SINH </a:t>
            </a:r>
            <a:r>
              <a:rPr lang="en-US" sz="2400" b="1" dirty="0">
                <a:solidFill>
                  <a:srgbClr val="FF0000"/>
                </a:solidFill>
                <a:effectLst>
                  <a:outerShdw blurRad="38100" dist="38100" dir="2700000" algn="tl">
                    <a:srgbClr val="000000">
                      <a:alpha val="43137"/>
                    </a:srgbClr>
                  </a:outerShdw>
                </a:effectLst>
                <a:latin typeface="Cambria" pitchFamily="18" charset="0"/>
              </a:rPr>
              <a:t>VẬT VÀ </a:t>
            </a:r>
            <a:br>
              <a:rPr lang="en-US" sz="2400" b="1" dirty="0">
                <a:solidFill>
                  <a:srgbClr val="FF0000"/>
                </a:solidFill>
                <a:effectLst>
                  <a:outerShdw blurRad="38100" dist="38100" dir="2700000" algn="tl">
                    <a:srgbClr val="000000">
                      <a:alpha val="43137"/>
                    </a:srgbClr>
                  </a:outerShdw>
                </a:effectLst>
                <a:latin typeface="Cambria" pitchFamily="18" charset="0"/>
              </a:rPr>
            </a:br>
            <a:r>
              <a:rPr lang="en-US" sz="2400" b="1" dirty="0">
                <a:solidFill>
                  <a:srgbClr val="FF0000"/>
                </a:solidFill>
                <a:effectLst>
                  <a:outerShdw blurRad="38100" dist="38100" dir="2700000" algn="tl">
                    <a:srgbClr val="000000">
                      <a:alpha val="43137"/>
                    </a:srgbClr>
                  </a:outerShdw>
                </a:effectLst>
                <a:latin typeface="Cambria" pitchFamily="18" charset="0"/>
              </a:rPr>
              <a:t>VẤN ĐỀ BẢO TỒN </a:t>
            </a:r>
            <a:r>
              <a:rPr lang="en-US" sz="2400" b="1" dirty="0" smtClean="0">
                <a:solidFill>
                  <a:srgbClr val="FF0000"/>
                </a:solidFill>
                <a:effectLst>
                  <a:outerShdw blurRad="38100" dist="38100" dir="2700000" algn="tl">
                    <a:srgbClr val="000000">
                      <a:alpha val="43137"/>
                    </a:srgbClr>
                  </a:outerShdw>
                </a:effectLst>
                <a:latin typeface="Cambria" pitchFamily="18" charset="0"/>
              </a:rPr>
              <a:t>ĐA </a:t>
            </a:r>
            <a:r>
              <a:rPr lang="en-US" sz="2400" b="1" dirty="0">
                <a:solidFill>
                  <a:srgbClr val="FF0000"/>
                </a:solidFill>
                <a:effectLst>
                  <a:outerShdw blurRad="38100" dist="38100" dir="2700000" algn="tl">
                    <a:srgbClr val="000000">
                      <a:alpha val="43137"/>
                    </a:srgbClr>
                  </a:outerShdw>
                </a:effectLst>
                <a:latin typeface="Cambria" pitchFamily="18" charset="0"/>
              </a:rPr>
              <a:t>DẠNG SINH </a:t>
            </a:r>
            <a:r>
              <a:rPr lang="en-US" sz="2400" b="1" dirty="0" smtClean="0">
                <a:solidFill>
                  <a:srgbClr val="FF0000"/>
                </a:solidFill>
                <a:effectLst>
                  <a:outerShdw blurRad="38100" dist="38100" dir="2700000" algn="tl">
                    <a:srgbClr val="000000">
                      <a:alpha val="43137"/>
                    </a:srgbClr>
                  </a:outerShdw>
                </a:effectLst>
                <a:latin typeface="Cambria" pitchFamily="18" charset="0"/>
              </a:rPr>
              <a:t>HỌC Ở VIỆT NAM</a:t>
            </a:r>
          </a:p>
          <a:p>
            <a:r>
              <a:rPr lang="en-US" sz="2400" b="1" dirty="0" smtClean="0">
                <a:solidFill>
                  <a:srgbClr val="00B050"/>
                </a:solidFill>
                <a:effectLst>
                  <a:outerShdw blurRad="38100" dist="38100" dir="2700000" algn="tl">
                    <a:srgbClr val="000000">
                      <a:alpha val="43137"/>
                    </a:srgbClr>
                  </a:outerShdw>
                </a:effectLst>
                <a:latin typeface="Cambria" pitchFamily="18" charset="0"/>
              </a:rPr>
              <a:t>NỘI DUNG BÀI HỌC</a:t>
            </a:r>
            <a:endParaRPr lang="vi-VN" sz="2400" b="1" dirty="0">
              <a:solidFill>
                <a:srgbClr val="00B050"/>
              </a:solidFill>
              <a:effectLst>
                <a:outerShdw blurRad="38100" dist="38100" dir="2700000" algn="tl">
                  <a:srgbClr val="000000">
                    <a:alpha val="43137"/>
                  </a:srgbClr>
                </a:outerShdw>
              </a:effectLst>
              <a:latin typeface="Cambria" pitchFamily="18" charset="0"/>
            </a:endParaRPr>
          </a:p>
        </p:txBody>
      </p:sp>
      <p:sp>
        <p:nvSpPr>
          <p:cNvPr id="14" name="Title 1"/>
          <p:cNvSpPr txBox="1">
            <a:spLocks/>
          </p:cNvSpPr>
          <p:nvPr/>
        </p:nvSpPr>
        <p:spPr>
          <a:xfrm>
            <a:off x="1062340" y="31790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effectLst>
                  <a:outerShdw blurRad="38100" dist="38100" dir="2700000" algn="tl">
                    <a:srgbClr val="000000">
                      <a:alpha val="43137"/>
                    </a:srgbClr>
                  </a:outerShdw>
                </a:effectLst>
                <a:latin typeface="Cambria" pitchFamily="18" charset="0"/>
              </a:rPr>
              <a:t>SỰ </a:t>
            </a:r>
            <a:r>
              <a:rPr lang="vi-VN" sz="2400" b="1" dirty="0" smtClean="0">
                <a:solidFill>
                  <a:srgbClr val="0D30DD"/>
                </a:solidFill>
                <a:effectLst>
                  <a:outerShdw blurRad="38100" dist="38100" dir="2700000" algn="tl">
                    <a:srgbClr val="000000">
                      <a:alpha val="43137"/>
                    </a:srgbClr>
                  </a:outerShdw>
                </a:effectLst>
                <a:latin typeface="Cambria" pitchFamily="18" charset="0"/>
              </a:rPr>
              <a:t>ĐA DẠNG</a:t>
            </a:r>
            <a:r>
              <a:rPr lang="en-US" sz="2400" b="1" dirty="0" smtClean="0">
                <a:solidFill>
                  <a:srgbClr val="0D30DD"/>
                </a:solidFill>
                <a:effectLst>
                  <a:outerShdw blurRad="38100" dist="38100" dir="2700000" algn="tl">
                    <a:srgbClr val="000000">
                      <a:alpha val="43137"/>
                    </a:srgbClr>
                  </a:outerShdw>
                </a:effectLst>
                <a:latin typeface="Cambria" pitchFamily="18" charset="0"/>
              </a:rPr>
              <a:t> CỦA</a:t>
            </a:r>
            <a:r>
              <a:rPr lang="vi-VN" sz="2400" b="1" dirty="0" smtClean="0">
                <a:solidFill>
                  <a:srgbClr val="0D30DD"/>
                </a:solidFill>
                <a:effectLst>
                  <a:outerShdw blurRad="38100" dist="38100" dir="2700000" algn="tl">
                    <a:srgbClr val="000000">
                      <a:alpha val="43137"/>
                    </a:srgbClr>
                  </a:outerShdw>
                </a:effectLst>
                <a:latin typeface="Cambria" pitchFamily="18" charset="0"/>
              </a:rPr>
              <a:t> SINH VẬT </a:t>
            </a:r>
            <a:r>
              <a:rPr lang="en-US" sz="2400" b="1" dirty="0" smtClean="0">
                <a:solidFill>
                  <a:srgbClr val="0D30DD"/>
                </a:solidFill>
                <a:effectLst>
                  <a:outerShdw blurRad="38100" dist="38100" dir="2700000" algn="tl">
                    <a:srgbClr val="000000">
                      <a:alpha val="43137"/>
                    </a:srgbClr>
                  </a:outerShdw>
                </a:effectLst>
                <a:latin typeface="Cambria" pitchFamily="18" charset="0"/>
              </a:rPr>
              <a:t>VIỆT NAM</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15" name="Title 1"/>
          <p:cNvSpPr txBox="1">
            <a:spLocks/>
          </p:cNvSpPr>
          <p:nvPr/>
        </p:nvSpPr>
        <p:spPr>
          <a:xfrm>
            <a:off x="1035640" y="41529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endParaRPr lang="en-US" sz="2400" b="1" dirty="0" smtClean="0">
              <a:solidFill>
                <a:srgbClr val="0D30DD"/>
              </a:solidFill>
              <a:effectLst>
                <a:outerShdw blurRad="38100" dist="38100" dir="2700000" algn="tl">
                  <a:srgbClr val="000000">
                    <a:alpha val="43137"/>
                  </a:srgbClr>
                </a:outerShdw>
              </a:effectLst>
              <a:latin typeface="Cambria" pitchFamily="18" charset="0"/>
            </a:endParaRPr>
          </a:p>
          <a:p>
            <a:pPr algn="just"/>
            <a:r>
              <a:rPr lang="en-US" sz="2400" b="1" dirty="0" smtClean="0">
                <a:solidFill>
                  <a:srgbClr val="0D30DD"/>
                </a:solidFill>
                <a:effectLst>
                  <a:outerShdw blurRad="38100" dist="38100" dir="2700000" algn="tl">
                    <a:srgbClr val="000000">
                      <a:alpha val="43137"/>
                    </a:srgbClr>
                  </a:outerShdw>
                </a:effectLst>
                <a:latin typeface="Cambria" pitchFamily="18" charset="0"/>
              </a:rPr>
              <a:t>VẤN ĐỀ BẢO TỒN ĐA </a:t>
            </a:r>
            <a:r>
              <a:rPr lang="en-US" sz="2400" b="1" dirty="0">
                <a:solidFill>
                  <a:srgbClr val="0D30DD"/>
                </a:solidFill>
                <a:effectLst>
                  <a:outerShdw blurRad="38100" dist="38100" dir="2700000" algn="tl">
                    <a:srgbClr val="000000">
                      <a:alpha val="43137"/>
                    </a:srgbClr>
                  </a:outerShdw>
                </a:effectLst>
                <a:latin typeface="Cambria" pitchFamily="18" charset="0"/>
              </a:rPr>
              <a:t>DẠNG SINH </a:t>
            </a:r>
            <a:r>
              <a:rPr lang="en-US" sz="2400" b="1" dirty="0" smtClean="0">
                <a:solidFill>
                  <a:srgbClr val="0D30DD"/>
                </a:solidFill>
                <a:effectLst>
                  <a:outerShdw blurRad="38100" dist="38100" dir="2700000" algn="tl">
                    <a:srgbClr val="000000">
                      <a:alpha val="43137"/>
                    </a:srgbClr>
                  </a:outerShdw>
                </a:effectLst>
                <a:latin typeface="Cambria" pitchFamily="18" charset="0"/>
              </a:rPr>
              <a:t>HỌC </a:t>
            </a:r>
            <a:r>
              <a:rPr lang="en-US" sz="2400" b="1" dirty="0">
                <a:solidFill>
                  <a:srgbClr val="0D30DD"/>
                </a:solidFill>
                <a:effectLst>
                  <a:outerShdw blurRad="38100" dist="38100" dir="2700000" algn="tl">
                    <a:srgbClr val="000000">
                      <a:alpha val="43137"/>
                    </a:srgbClr>
                  </a:outerShdw>
                </a:effectLst>
                <a:latin typeface="Cambria" pitchFamily="18" charset="0"/>
              </a:rPr>
              <a:t>VIỆT NAM</a:t>
            </a:r>
          </a:p>
          <a:p>
            <a:pPr algn="just"/>
            <a:r>
              <a:rPr lang="en-US" sz="2400" b="1" dirty="0" smtClean="0">
                <a:solidFill>
                  <a:srgbClr val="0D30DD"/>
                </a:solidFill>
                <a:effectLst>
                  <a:outerShdw blurRad="38100" dist="38100" dir="2700000" algn="tl">
                    <a:srgbClr val="000000">
                      <a:alpha val="43137"/>
                    </a:srgbClr>
                  </a:outerShdw>
                </a:effectLst>
                <a:latin typeface="Cambria" pitchFamily="18" charset="0"/>
              </a:rPr>
              <a:t> </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16" name="Title 1"/>
          <p:cNvSpPr txBox="1">
            <a:spLocks/>
          </p:cNvSpPr>
          <p:nvPr/>
        </p:nvSpPr>
        <p:spPr>
          <a:xfrm>
            <a:off x="1017705" y="5143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effectLst>
                  <a:outerShdw blurRad="38100" dist="38100" dir="2700000" algn="tl">
                    <a:srgbClr val="000000">
                      <a:alpha val="43137"/>
                    </a:srgbClr>
                  </a:outerShdw>
                </a:effectLst>
                <a:latin typeface="Cambria" pitchFamily="18" charset="0"/>
              </a:rPr>
              <a:t>LUYỆN TẬP VÀ VẬN DỤNG</a:t>
            </a:r>
          </a:p>
        </p:txBody>
      </p:sp>
      <p:sp>
        <p:nvSpPr>
          <p:cNvPr id="17" name="Rounded Rectangle 16"/>
          <p:cNvSpPr/>
          <p:nvPr/>
        </p:nvSpPr>
        <p:spPr>
          <a:xfrm>
            <a:off x="507769" y="2495550"/>
            <a:ext cx="8102831" cy="3905250"/>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 Same Side Corner Rectangle 17"/>
          <p:cNvSpPr/>
          <p:nvPr/>
        </p:nvSpPr>
        <p:spPr>
          <a:xfrm rot="5400000">
            <a:off x="365991" y="30717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ound Same Side Corner Rectangle 18"/>
          <p:cNvSpPr/>
          <p:nvPr/>
        </p:nvSpPr>
        <p:spPr>
          <a:xfrm rot="5400000">
            <a:off x="339292" y="404333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itle 1"/>
          <p:cNvSpPr txBox="1">
            <a:spLocks/>
          </p:cNvSpPr>
          <p:nvPr/>
        </p:nvSpPr>
        <p:spPr>
          <a:xfrm>
            <a:off x="94135" y="31755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I</a:t>
            </a:r>
          </a:p>
        </p:txBody>
      </p:sp>
      <p:sp>
        <p:nvSpPr>
          <p:cNvPr id="21" name="Title 1"/>
          <p:cNvSpPr txBox="1">
            <a:spLocks/>
          </p:cNvSpPr>
          <p:nvPr/>
        </p:nvSpPr>
        <p:spPr>
          <a:xfrm>
            <a:off x="94135" y="41529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smtClean="0">
                <a:solidFill>
                  <a:schemeClr val="bg1"/>
                </a:solidFill>
                <a:effectLst>
                  <a:outerShdw blurRad="38100" dist="38100" dir="2700000" algn="tl">
                    <a:srgbClr val="000000">
                      <a:alpha val="43137"/>
                    </a:srgbClr>
                  </a:outerShdw>
                </a:effectLst>
                <a:latin typeface="Cambria" pitchFamily="18" charset="0"/>
              </a:rPr>
              <a:t>II</a:t>
            </a:r>
            <a:endParaRPr lang="en-US" sz="4000" b="1" dirty="0">
              <a:solidFill>
                <a:schemeClr val="bg1"/>
              </a:solidFill>
              <a:effectLst>
                <a:outerShdw blurRad="38100" dist="38100" dir="2700000" algn="tl">
                  <a:srgbClr val="000000">
                    <a:alpha val="43137"/>
                  </a:srgbClr>
                </a:outerShdw>
              </a:effectLst>
              <a:latin typeface="Cambria" pitchFamily="18" charset="0"/>
            </a:endParaRPr>
          </a:p>
        </p:txBody>
      </p:sp>
      <p:sp>
        <p:nvSpPr>
          <p:cNvPr id="22" name="Round Same Side Corner Rectangle 21"/>
          <p:cNvSpPr/>
          <p:nvPr/>
        </p:nvSpPr>
        <p:spPr>
          <a:xfrm rot="5400000">
            <a:off x="321357" y="5094851"/>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itle 1"/>
          <p:cNvSpPr txBox="1">
            <a:spLocks/>
          </p:cNvSpPr>
          <p:nvPr/>
        </p:nvSpPr>
        <p:spPr>
          <a:xfrm>
            <a:off x="76200" y="5143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smtClean="0">
                <a:solidFill>
                  <a:schemeClr val="bg1"/>
                </a:solidFill>
                <a:effectLst>
                  <a:outerShdw blurRad="38100" dist="38100" dir="2700000" algn="tl">
                    <a:srgbClr val="000000">
                      <a:alpha val="43137"/>
                    </a:srgbClr>
                  </a:outerShdw>
                </a:effectLst>
                <a:latin typeface="Cambria" pitchFamily="18" charset="0"/>
              </a:rPr>
              <a:t>III</a:t>
            </a:r>
            <a:endParaRPr lang="en-US" sz="4000" b="1" dirty="0">
              <a:solidFill>
                <a:schemeClr val="bg1"/>
              </a:solidFill>
              <a:effectLst>
                <a:outerShdw blurRad="38100" dist="38100" dir="2700000" algn="tl">
                  <a:srgbClr val="000000">
                    <a:alpha val="43137"/>
                  </a:srgbClr>
                </a:outerShdw>
              </a:effectLst>
              <a:latin typeface="Cambria" pitchFamily="18" charset="0"/>
            </a:endParaRPr>
          </a:p>
        </p:txBody>
      </p:sp>
    </p:spTree>
    <p:extLst>
      <p:ext uri="{BB962C8B-B14F-4D97-AF65-F5344CB8AC3E}">
        <p14:creationId xmlns:p14="http://schemas.microsoft.com/office/powerpoint/2010/main" val="1427548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100"/>
                                        <p:tgtEl>
                                          <p:spTgt spid="7"/>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up)">
                                      <p:cBhvr>
                                        <p:cTn id="15" dur="500"/>
                                        <p:tgtEl>
                                          <p:spTgt spid="1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250"/>
                                        <p:tgtEl>
                                          <p:spTgt spid="18"/>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left)">
                                      <p:cBhvr>
                                        <p:cTn id="26" dur="25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up)">
                                      <p:cBhvr>
                                        <p:cTn id="31" dur="100"/>
                                        <p:tgtEl>
                                          <p:spTgt spid="6"/>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500"/>
                                        <p:tgtEl>
                                          <p:spTgt spid="15"/>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left)">
                                      <p:cBhvr>
                                        <p:cTn id="39" dur="250"/>
                                        <p:tgtEl>
                                          <p:spTgt spid="19"/>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left)">
                                      <p:cBhvr>
                                        <p:cTn id="42" dur="25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wipe(up)">
                                      <p:cBhvr>
                                        <p:cTn id="47" dur="100"/>
                                        <p:tgtEl>
                                          <p:spTgt spid="5"/>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wipe(left)">
                                      <p:cBhvr>
                                        <p:cTn id="51" dur="500"/>
                                        <p:tgtEl>
                                          <p:spTgt spid="16"/>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wipe(left)">
                                      <p:cBhvr>
                                        <p:cTn id="55" dur="250"/>
                                        <p:tgtEl>
                                          <p:spTgt spid="22"/>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wipe(left)">
                                      <p:cBhvr>
                                        <p:cTn id="58" dur="2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3" grpId="0"/>
      <p:bldP spid="14" grpId="0"/>
      <p:bldP spid="15" grpId="0"/>
      <p:bldP spid="16" grpId="0"/>
      <p:bldP spid="17" grpId="0" animBg="1"/>
      <p:bldP spid="18" grpId="0" animBg="1"/>
      <p:bldP spid="19" grpId="0" animBg="1"/>
      <p:bldP spid="20" grpId="0"/>
      <p:bldP spid="21" grpId="0"/>
      <p:bldP spid="22" grpId="0" animBg="1"/>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25940"/>
            <a:ext cx="3780148" cy="877163"/>
          </a:xfrm>
          <a:prstGeom prst="rect">
            <a:avLst/>
          </a:prstGeom>
          <a:solidFill>
            <a:srgbClr val="BCFCD4"/>
          </a:solidFill>
          <a:ln w="12700">
            <a:solidFill>
              <a:srgbClr val="009900"/>
            </a:solidFill>
          </a:ln>
        </p:spPr>
        <p:txBody>
          <a:bodyPr wrap="square">
            <a:spAutoFit/>
          </a:bodyPr>
          <a:lstStyle/>
          <a:p>
            <a:pPr algn="just"/>
            <a:r>
              <a:rPr lang="en-US" sz="1700" i="1" dirty="0" err="1" smtClean="0">
                <a:solidFill>
                  <a:srgbClr val="FF0000"/>
                </a:solidFill>
                <a:latin typeface="Cambria" panose="02040503050406030204" pitchFamily="18" charset="0"/>
                <a:ea typeface="Cambria" panose="02040503050406030204" pitchFamily="18" charset="0"/>
              </a:rPr>
              <a:t>Quan</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sát</a:t>
            </a:r>
            <a:r>
              <a:rPr lang="en-US" sz="1700" i="1" dirty="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các</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hình</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ảnh</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và</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kênh</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chữ</a:t>
            </a:r>
            <a:r>
              <a:rPr lang="en-US" sz="1700" i="1" dirty="0" smtClean="0">
                <a:solidFill>
                  <a:srgbClr val="FF0000"/>
                </a:solidFill>
                <a:latin typeface="Cambria" panose="02040503050406030204" pitchFamily="18" charset="0"/>
                <a:ea typeface="Cambria" panose="02040503050406030204" pitchFamily="18" charset="0"/>
              </a:rPr>
              <a:t> SGK, </a:t>
            </a:r>
            <a:r>
              <a:rPr lang="en-US" sz="1700" i="1" dirty="0" err="1" smtClean="0">
                <a:solidFill>
                  <a:srgbClr val="FF0000"/>
                </a:solidFill>
                <a:latin typeface="Cambria" panose="02040503050406030204" pitchFamily="18" charset="0"/>
                <a:ea typeface="Cambria" panose="02040503050406030204" pitchFamily="18" charset="0"/>
              </a:rPr>
              <a:t>hãy</a:t>
            </a:r>
            <a:r>
              <a:rPr lang="en-US" sz="1700" i="1" dirty="0" smtClean="0">
                <a:solidFill>
                  <a:srgbClr val="FF0000"/>
                </a:solidFill>
                <a:latin typeface="Cambria" panose="02040503050406030204" pitchFamily="18" charset="0"/>
                <a:ea typeface="Cambria" panose="02040503050406030204" pitchFamily="18" charset="0"/>
              </a:rPr>
              <a:t> </a:t>
            </a:r>
            <a:r>
              <a:rPr lang="vi-VN" sz="1700" i="1" dirty="0" smtClean="0">
                <a:solidFill>
                  <a:srgbClr val="FF0000"/>
                </a:solidFill>
                <a:latin typeface="Cambria" panose="02040503050406030204" pitchFamily="18" charset="0"/>
                <a:ea typeface="Cambria" panose="02040503050406030204" pitchFamily="18" charset="0"/>
              </a:rPr>
              <a:t>chứng </a:t>
            </a:r>
            <a:r>
              <a:rPr lang="vi-VN" sz="1700" i="1" dirty="0">
                <a:solidFill>
                  <a:srgbClr val="FF0000"/>
                </a:solidFill>
                <a:latin typeface="Cambria" panose="02040503050406030204" pitchFamily="18" charset="0"/>
                <a:ea typeface="Cambria" panose="02040503050406030204" pitchFamily="18" charset="0"/>
              </a:rPr>
              <a:t>minh sinh vật nước ta đa dạng về </a:t>
            </a:r>
            <a:r>
              <a:rPr lang="vi-VN" sz="1700" i="1" dirty="0" smtClean="0">
                <a:solidFill>
                  <a:srgbClr val="FF0000"/>
                </a:solidFill>
                <a:latin typeface="Cambria" panose="02040503050406030204" pitchFamily="18" charset="0"/>
                <a:ea typeface="Cambria" panose="02040503050406030204" pitchFamily="18" charset="0"/>
              </a:rPr>
              <a:t>hệ </a:t>
            </a:r>
            <a:r>
              <a:rPr lang="vi-VN" sz="1700" i="1" dirty="0">
                <a:solidFill>
                  <a:srgbClr val="FF0000"/>
                </a:solidFill>
                <a:latin typeface="Cambria" panose="02040503050406030204" pitchFamily="18" charset="0"/>
                <a:ea typeface="Cambria" panose="02040503050406030204" pitchFamily="18" charset="0"/>
              </a:rPr>
              <a:t>sinh thái.</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ĐA DẠNG SINH VẬT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89196" y="1299019"/>
            <a:ext cx="940784" cy="98845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551596" y="2590800"/>
            <a:ext cx="1026253" cy="976238"/>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graphicFrame>
        <p:nvGraphicFramePr>
          <p:cNvPr id="2" name="Diagram 1"/>
          <p:cNvGraphicFramePr/>
          <p:nvPr>
            <p:extLst>
              <p:ext uri="{D42A27DB-BD31-4B8C-83A1-F6EECF244321}">
                <p14:modId xmlns:p14="http://schemas.microsoft.com/office/powerpoint/2010/main" val="3875240106"/>
              </p:ext>
            </p:extLst>
          </p:nvPr>
        </p:nvGraphicFramePr>
        <p:xfrm>
          <a:off x="192666" y="2287471"/>
          <a:ext cx="5111482" cy="4570529"/>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5122" name="Picture 2"/>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424147" y="1325940"/>
            <a:ext cx="3338853" cy="224109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410200" y="3962401"/>
            <a:ext cx="3352800" cy="2209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5347947" y="3532257"/>
            <a:ext cx="3643653" cy="353943"/>
          </a:xfrm>
          <a:prstGeom prst="rect">
            <a:avLst/>
          </a:prstGeom>
          <a:noFill/>
        </p:spPr>
        <p:txBody>
          <a:bodyPr wrap="square" rtlCol="0">
            <a:spAutoFit/>
          </a:bodyPr>
          <a:lstStyle/>
          <a:p>
            <a:r>
              <a:rPr lang="en-US" sz="1700" dirty="0" err="1" smtClean="0">
                <a:latin typeface="Cambria" pitchFamily="18" charset="0"/>
                <a:ea typeface="Cambria" pitchFamily="18" charset="0"/>
              </a:rPr>
              <a:t>Rừng</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trên</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núi</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đá</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vôi</a:t>
            </a:r>
            <a:r>
              <a:rPr lang="en-US" sz="1700" dirty="0" smtClean="0">
                <a:latin typeface="Cambria" pitchFamily="18" charset="0"/>
                <a:ea typeface="Cambria" pitchFamily="18" charset="0"/>
              </a:rPr>
              <a:t> ở </a:t>
            </a:r>
            <a:r>
              <a:rPr lang="en-US" sz="1700" dirty="0" err="1" smtClean="0">
                <a:latin typeface="Cambria" pitchFamily="18" charset="0"/>
                <a:ea typeface="Cambria" pitchFamily="18" charset="0"/>
              </a:rPr>
              <a:t>vịnh</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Hạ</a:t>
            </a:r>
            <a:r>
              <a:rPr lang="en-US" sz="1700" dirty="0" smtClean="0">
                <a:latin typeface="Cambria" pitchFamily="18" charset="0"/>
                <a:ea typeface="Cambria" pitchFamily="18" charset="0"/>
              </a:rPr>
              <a:t> Long</a:t>
            </a:r>
            <a:endParaRPr lang="en-US" sz="1700" dirty="0">
              <a:latin typeface="Cambria" pitchFamily="18" charset="0"/>
              <a:ea typeface="Cambria" pitchFamily="18" charset="0"/>
            </a:endParaRPr>
          </a:p>
        </p:txBody>
      </p:sp>
      <p:sp>
        <p:nvSpPr>
          <p:cNvPr id="32" name="TextBox 31"/>
          <p:cNvSpPr txBox="1"/>
          <p:nvPr/>
        </p:nvSpPr>
        <p:spPr>
          <a:xfrm>
            <a:off x="6172200" y="6172201"/>
            <a:ext cx="3643653" cy="353943"/>
          </a:xfrm>
          <a:prstGeom prst="rect">
            <a:avLst/>
          </a:prstGeom>
          <a:noFill/>
        </p:spPr>
        <p:txBody>
          <a:bodyPr wrap="square" rtlCol="0">
            <a:spAutoFit/>
          </a:bodyPr>
          <a:lstStyle/>
          <a:p>
            <a:r>
              <a:rPr lang="en-US" sz="1700" dirty="0" err="1" smtClean="0">
                <a:latin typeface="Cambria" pitchFamily="18" charset="0"/>
                <a:ea typeface="Cambria" pitchFamily="18" charset="0"/>
              </a:rPr>
              <a:t>Sinh</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vật</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Biển</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Đông</a:t>
            </a:r>
            <a:endParaRPr lang="en-US" sz="1700" dirty="0">
              <a:latin typeface="Cambria" pitchFamily="18" charset="0"/>
              <a:ea typeface="Cambria" pitchFamily="18" charset="0"/>
            </a:endParaRPr>
          </a:p>
        </p:txBody>
      </p:sp>
    </p:spTree>
    <p:extLst>
      <p:ext uri="{BB962C8B-B14F-4D97-AF65-F5344CB8AC3E}">
        <p14:creationId xmlns:p14="http://schemas.microsoft.com/office/powerpoint/2010/main" val="16820542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5122"/>
                                        </p:tgtEl>
                                        <p:attrNameLst>
                                          <p:attrName>style.visibility</p:attrName>
                                        </p:attrNameLst>
                                      </p:cBhvr>
                                      <p:to>
                                        <p:strVal val="visible"/>
                                      </p:to>
                                    </p:set>
                                    <p:animEffect transition="in" filter="randombar(horizontal)">
                                      <p:cBhvr>
                                        <p:cTn id="15" dur="500"/>
                                        <p:tgtEl>
                                          <p:spTgt spid="5122"/>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randombar(horizontal)">
                                      <p:cBhvr>
                                        <p:cTn id="18" dur="500"/>
                                        <p:tgtEl>
                                          <p:spTgt spid="14"/>
                                        </p:tgtEl>
                                      </p:cBhvr>
                                    </p:animEffect>
                                  </p:childTnLst>
                                </p:cTn>
                              </p:par>
                              <p:par>
                                <p:cTn id="19" presetID="14" presetClass="entr" presetSubtype="10" fill="hold" nodeType="withEffect">
                                  <p:stCondLst>
                                    <p:cond delay="0"/>
                                  </p:stCondLst>
                                  <p:childTnLst>
                                    <p:set>
                                      <p:cBhvr>
                                        <p:cTn id="20" dur="1" fill="hold">
                                          <p:stCondLst>
                                            <p:cond delay="0"/>
                                          </p:stCondLst>
                                        </p:cTn>
                                        <p:tgtEl>
                                          <p:spTgt spid="5123"/>
                                        </p:tgtEl>
                                        <p:attrNameLst>
                                          <p:attrName>style.visibility</p:attrName>
                                        </p:attrNameLst>
                                      </p:cBhvr>
                                      <p:to>
                                        <p:strVal val="visible"/>
                                      </p:to>
                                    </p:set>
                                    <p:animEffect transition="in" filter="randombar(horizontal)">
                                      <p:cBhvr>
                                        <p:cTn id="21" dur="500"/>
                                        <p:tgtEl>
                                          <p:spTgt spid="5123"/>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randombar(horizontal)">
                                      <p:cBhvr>
                                        <p:cTn id="24" dur="500"/>
                                        <p:tgtEl>
                                          <p:spTgt spid="32"/>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1000"/>
                                        <p:tgtEl>
                                          <p:spTgt spid="2"/>
                                        </p:tgtEl>
                                      </p:cBhvr>
                                    </p:animEffect>
                                    <p:anim calcmode="lin" valueType="num">
                                      <p:cBhvr>
                                        <p:cTn id="35" dur="1000" fill="hold"/>
                                        <p:tgtEl>
                                          <p:spTgt spid="2"/>
                                        </p:tgtEl>
                                        <p:attrNameLst>
                                          <p:attrName>ppt_x</p:attrName>
                                        </p:attrNameLst>
                                      </p:cBhvr>
                                      <p:tavLst>
                                        <p:tav tm="0">
                                          <p:val>
                                            <p:strVal val="#ppt_x"/>
                                          </p:val>
                                        </p:tav>
                                        <p:tav tm="100000">
                                          <p:val>
                                            <p:strVal val="#ppt_x"/>
                                          </p:val>
                                        </p:tav>
                                      </p:tavLst>
                                    </p:anim>
                                    <p:anim calcmode="lin" valueType="num">
                                      <p:cBhvr>
                                        <p:cTn id="3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2" grpId="0">
        <p:bldAsOne/>
      </p:bldGraphic>
      <p:bldP spid="14" grpId="0"/>
      <p:bldP spid="3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25940"/>
            <a:ext cx="3780148" cy="877163"/>
          </a:xfrm>
          <a:prstGeom prst="rect">
            <a:avLst/>
          </a:prstGeom>
          <a:solidFill>
            <a:srgbClr val="BCFCD4"/>
          </a:solidFill>
          <a:ln w="12700">
            <a:solidFill>
              <a:srgbClr val="009900"/>
            </a:solidFill>
          </a:ln>
        </p:spPr>
        <p:txBody>
          <a:bodyPr wrap="square">
            <a:spAutoFit/>
          </a:bodyPr>
          <a:lstStyle/>
          <a:p>
            <a:pPr algn="just"/>
            <a:r>
              <a:rPr lang="en-US" sz="1700" i="1" dirty="0" err="1" smtClean="0">
                <a:solidFill>
                  <a:srgbClr val="FF0000"/>
                </a:solidFill>
                <a:latin typeface="Cambria" panose="02040503050406030204" pitchFamily="18" charset="0"/>
                <a:ea typeface="Cambria" panose="02040503050406030204" pitchFamily="18" charset="0"/>
              </a:rPr>
              <a:t>Quan</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sát</a:t>
            </a:r>
            <a:r>
              <a:rPr lang="en-US" sz="1700" i="1" dirty="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các</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hình</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ảnh</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và</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kênh</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chữ</a:t>
            </a:r>
            <a:r>
              <a:rPr lang="en-US" sz="1700" i="1" dirty="0" smtClean="0">
                <a:solidFill>
                  <a:srgbClr val="FF0000"/>
                </a:solidFill>
                <a:latin typeface="Cambria" panose="02040503050406030204" pitchFamily="18" charset="0"/>
                <a:ea typeface="Cambria" panose="02040503050406030204" pitchFamily="18" charset="0"/>
              </a:rPr>
              <a:t> SGK, </a:t>
            </a:r>
            <a:r>
              <a:rPr lang="en-US" sz="1700" i="1" dirty="0" err="1" smtClean="0">
                <a:solidFill>
                  <a:srgbClr val="FF0000"/>
                </a:solidFill>
                <a:latin typeface="Cambria" panose="02040503050406030204" pitchFamily="18" charset="0"/>
                <a:ea typeface="Cambria" panose="02040503050406030204" pitchFamily="18" charset="0"/>
              </a:rPr>
              <a:t>hãy</a:t>
            </a:r>
            <a:r>
              <a:rPr lang="en-US" sz="1700" i="1" dirty="0" smtClean="0">
                <a:solidFill>
                  <a:srgbClr val="FF0000"/>
                </a:solidFill>
                <a:latin typeface="Cambria" panose="02040503050406030204" pitchFamily="18" charset="0"/>
                <a:ea typeface="Cambria" panose="02040503050406030204" pitchFamily="18" charset="0"/>
              </a:rPr>
              <a:t> </a:t>
            </a:r>
            <a:r>
              <a:rPr lang="vi-VN" sz="1700" i="1" dirty="0" smtClean="0">
                <a:solidFill>
                  <a:srgbClr val="FF0000"/>
                </a:solidFill>
                <a:latin typeface="Cambria" panose="02040503050406030204" pitchFamily="18" charset="0"/>
                <a:ea typeface="Cambria" panose="02040503050406030204" pitchFamily="18" charset="0"/>
              </a:rPr>
              <a:t>chứng </a:t>
            </a:r>
            <a:r>
              <a:rPr lang="vi-VN" sz="1700" i="1" dirty="0">
                <a:solidFill>
                  <a:srgbClr val="FF0000"/>
                </a:solidFill>
                <a:latin typeface="Cambria" panose="02040503050406030204" pitchFamily="18" charset="0"/>
                <a:ea typeface="Cambria" panose="02040503050406030204" pitchFamily="18" charset="0"/>
              </a:rPr>
              <a:t>minh sinh vật nước ta đa dạng về </a:t>
            </a:r>
            <a:r>
              <a:rPr lang="vi-VN" sz="1700" i="1" dirty="0" smtClean="0">
                <a:solidFill>
                  <a:srgbClr val="FF0000"/>
                </a:solidFill>
                <a:latin typeface="Cambria" panose="02040503050406030204" pitchFamily="18" charset="0"/>
                <a:ea typeface="Cambria" panose="02040503050406030204" pitchFamily="18" charset="0"/>
              </a:rPr>
              <a:t>hệ </a:t>
            </a:r>
            <a:r>
              <a:rPr lang="vi-VN" sz="1700" i="1" dirty="0">
                <a:solidFill>
                  <a:srgbClr val="FF0000"/>
                </a:solidFill>
                <a:latin typeface="Cambria" panose="02040503050406030204" pitchFamily="18" charset="0"/>
                <a:ea typeface="Cambria" panose="02040503050406030204" pitchFamily="18" charset="0"/>
              </a:rPr>
              <a:t>sinh thái.</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ĐA DẠNG SINH VẬT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89196" y="1299019"/>
            <a:ext cx="940784" cy="98845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551596" y="2590800"/>
            <a:ext cx="1026253" cy="976238"/>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graphicFrame>
        <p:nvGraphicFramePr>
          <p:cNvPr id="2" name="Diagram 1"/>
          <p:cNvGraphicFramePr/>
          <p:nvPr>
            <p:extLst>
              <p:ext uri="{D42A27DB-BD31-4B8C-83A1-F6EECF244321}">
                <p14:modId xmlns:p14="http://schemas.microsoft.com/office/powerpoint/2010/main" val="3602202209"/>
              </p:ext>
            </p:extLst>
          </p:nvPr>
        </p:nvGraphicFramePr>
        <p:xfrm>
          <a:off x="192665" y="2287471"/>
          <a:ext cx="5111482" cy="4265729"/>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5122" name="Picture 2"/>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424147" y="1325940"/>
            <a:ext cx="3338853" cy="224109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410200" y="3962401"/>
            <a:ext cx="3352800" cy="2209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5347947" y="3532257"/>
            <a:ext cx="3643653" cy="353943"/>
          </a:xfrm>
          <a:prstGeom prst="rect">
            <a:avLst/>
          </a:prstGeom>
          <a:noFill/>
        </p:spPr>
        <p:txBody>
          <a:bodyPr wrap="square" rtlCol="0">
            <a:spAutoFit/>
          </a:bodyPr>
          <a:lstStyle/>
          <a:p>
            <a:r>
              <a:rPr lang="en-US" sz="1700" dirty="0" err="1" smtClean="0">
                <a:latin typeface="Cambria" pitchFamily="18" charset="0"/>
                <a:ea typeface="Cambria" pitchFamily="18" charset="0"/>
              </a:rPr>
              <a:t>Rừng</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trên</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núi</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đá</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vôi</a:t>
            </a:r>
            <a:r>
              <a:rPr lang="en-US" sz="1700" dirty="0" smtClean="0">
                <a:latin typeface="Cambria" pitchFamily="18" charset="0"/>
                <a:ea typeface="Cambria" pitchFamily="18" charset="0"/>
              </a:rPr>
              <a:t> ở </a:t>
            </a:r>
            <a:r>
              <a:rPr lang="en-US" sz="1700" dirty="0" err="1" smtClean="0">
                <a:latin typeface="Cambria" pitchFamily="18" charset="0"/>
                <a:ea typeface="Cambria" pitchFamily="18" charset="0"/>
              </a:rPr>
              <a:t>vịnh</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Hạ</a:t>
            </a:r>
            <a:r>
              <a:rPr lang="en-US" sz="1700" dirty="0" smtClean="0">
                <a:latin typeface="Cambria" pitchFamily="18" charset="0"/>
                <a:ea typeface="Cambria" pitchFamily="18" charset="0"/>
              </a:rPr>
              <a:t> Long</a:t>
            </a:r>
            <a:endParaRPr lang="en-US" sz="1700" dirty="0">
              <a:latin typeface="Cambria" pitchFamily="18" charset="0"/>
              <a:ea typeface="Cambria" pitchFamily="18" charset="0"/>
            </a:endParaRPr>
          </a:p>
        </p:txBody>
      </p:sp>
      <p:sp>
        <p:nvSpPr>
          <p:cNvPr id="32" name="TextBox 31"/>
          <p:cNvSpPr txBox="1"/>
          <p:nvPr/>
        </p:nvSpPr>
        <p:spPr>
          <a:xfrm>
            <a:off x="6172200" y="6172201"/>
            <a:ext cx="3643653" cy="353943"/>
          </a:xfrm>
          <a:prstGeom prst="rect">
            <a:avLst/>
          </a:prstGeom>
          <a:noFill/>
        </p:spPr>
        <p:txBody>
          <a:bodyPr wrap="square" rtlCol="0">
            <a:spAutoFit/>
          </a:bodyPr>
          <a:lstStyle/>
          <a:p>
            <a:r>
              <a:rPr lang="en-US" sz="1700" dirty="0" err="1" smtClean="0">
                <a:latin typeface="Cambria" pitchFamily="18" charset="0"/>
                <a:ea typeface="Cambria" pitchFamily="18" charset="0"/>
              </a:rPr>
              <a:t>Sinh</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vật</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Biển</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Đông</a:t>
            </a:r>
            <a:endParaRPr lang="en-US" sz="1700" dirty="0">
              <a:latin typeface="Cambria" pitchFamily="18" charset="0"/>
              <a:ea typeface="Cambria" pitchFamily="18" charset="0"/>
            </a:endParaRPr>
          </a:p>
        </p:txBody>
      </p:sp>
    </p:spTree>
    <p:extLst>
      <p:ext uri="{BB962C8B-B14F-4D97-AF65-F5344CB8AC3E}">
        <p14:creationId xmlns:p14="http://schemas.microsoft.com/office/powerpoint/2010/main" val="40343472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5122"/>
                                        </p:tgtEl>
                                        <p:attrNameLst>
                                          <p:attrName>style.visibility</p:attrName>
                                        </p:attrNameLst>
                                      </p:cBhvr>
                                      <p:to>
                                        <p:strVal val="visible"/>
                                      </p:to>
                                    </p:set>
                                    <p:animEffect transition="in" filter="randombar(horizontal)">
                                      <p:cBhvr>
                                        <p:cTn id="15" dur="500"/>
                                        <p:tgtEl>
                                          <p:spTgt spid="5122"/>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randombar(horizontal)">
                                      <p:cBhvr>
                                        <p:cTn id="18" dur="500"/>
                                        <p:tgtEl>
                                          <p:spTgt spid="14"/>
                                        </p:tgtEl>
                                      </p:cBhvr>
                                    </p:animEffect>
                                  </p:childTnLst>
                                </p:cTn>
                              </p:par>
                              <p:par>
                                <p:cTn id="19" presetID="14" presetClass="entr" presetSubtype="10" fill="hold" nodeType="withEffect">
                                  <p:stCondLst>
                                    <p:cond delay="0"/>
                                  </p:stCondLst>
                                  <p:childTnLst>
                                    <p:set>
                                      <p:cBhvr>
                                        <p:cTn id="20" dur="1" fill="hold">
                                          <p:stCondLst>
                                            <p:cond delay="0"/>
                                          </p:stCondLst>
                                        </p:cTn>
                                        <p:tgtEl>
                                          <p:spTgt spid="5123"/>
                                        </p:tgtEl>
                                        <p:attrNameLst>
                                          <p:attrName>style.visibility</p:attrName>
                                        </p:attrNameLst>
                                      </p:cBhvr>
                                      <p:to>
                                        <p:strVal val="visible"/>
                                      </p:to>
                                    </p:set>
                                    <p:animEffect transition="in" filter="randombar(horizontal)">
                                      <p:cBhvr>
                                        <p:cTn id="21" dur="500"/>
                                        <p:tgtEl>
                                          <p:spTgt spid="5123"/>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randombar(horizontal)">
                                      <p:cBhvr>
                                        <p:cTn id="24" dur="500"/>
                                        <p:tgtEl>
                                          <p:spTgt spid="32"/>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1000"/>
                                        <p:tgtEl>
                                          <p:spTgt spid="2"/>
                                        </p:tgtEl>
                                      </p:cBhvr>
                                    </p:animEffect>
                                    <p:anim calcmode="lin" valueType="num">
                                      <p:cBhvr>
                                        <p:cTn id="35" dur="1000" fill="hold"/>
                                        <p:tgtEl>
                                          <p:spTgt spid="2"/>
                                        </p:tgtEl>
                                        <p:attrNameLst>
                                          <p:attrName>ppt_x</p:attrName>
                                        </p:attrNameLst>
                                      </p:cBhvr>
                                      <p:tavLst>
                                        <p:tav tm="0">
                                          <p:val>
                                            <p:strVal val="#ppt_x"/>
                                          </p:val>
                                        </p:tav>
                                        <p:tav tm="100000">
                                          <p:val>
                                            <p:strVal val="#ppt_x"/>
                                          </p:val>
                                        </p:tav>
                                      </p:tavLst>
                                    </p:anim>
                                    <p:anim calcmode="lin" valueType="num">
                                      <p:cBhvr>
                                        <p:cTn id="3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2" grpId="0">
        <p:bldAsOne/>
      </p:bldGraphic>
      <p:bldP spid="14" grpId="0"/>
      <p:bldP spid="3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233160" y="1233215"/>
            <a:ext cx="4872240" cy="1200329"/>
          </a:xfrm>
          <a:prstGeom prst="rect">
            <a:avLst/>
          </a:prstGeom>
          <a:solidFill>
            <a:schemeClr val="bg1"/>
          </a:solidFill>
          <a:ln w="12700">
            <a:solidFill>
              <a:srgbClr val="009900"/>
            </a:solidFill>
          </a:ln>
        </p:spPr>
        <p:txBody>
          <a:bodyPr wrap="square">
            <a:spAutoFit/>
          </a:bodyPr>
          <a:lstStyle/>
          <a:p>
            <a:pPr algn="just"/>
            <a:r>
              <a:rPr lang="en-US" sz="2400" i="1"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Quan</a:t>
            </a:r>
            <a:r>
              <a:rPr lang="en-US" sz="2400" i="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sát</a:t>
            </a:r>
            <a:r>
              <a:rPr lang="en-US" sz="24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hình</a:t>
            </a:r>
            <a:r>
              <a:rPr lang="en-US" sz="2400" i="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ảnh</a:t>
            </a:r>
            <a:r>
              <a:rPr lang="en-US" sz="2400" i="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và</a:t>
            </a:r>
            <a:r>
              <a:rPr lang="en-US" sz="2400" i="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kênh</a:t>
            </a:r>
            <a:r>
              <a:rPr lang="en-US" sz="2400" i="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chữ</a:t>
            </a:r>
            <a:r>
              <a:rPr lang="en-US" sz="2400" i="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SGK, </a:t>
            </a:r>
            <a:r>
              <a:rPr lang="vi-VN" sz="24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hãy chứng minh sinh vật nước ta đa dạng về thành phần loài.</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ĐA DẠNG SINH VẬT VIỆT NAM</a:t>
            </a:r>
            <a:endParaRPr lang="en-US" sz="2400" b="1" dirty="0">
              <a:solidFill>
                <a:srgbClr val="0D30DD"/>
              </a:solidFill>
              <a:latin typeface="Cambria" pitchFamily="18" charset="0"/>
            </a:endParaRPr>
          </a:p>
        </p:txBody>
      </p:sp>
      <p:pic>
        <p:nvPicPr>
          <p:cNvPr id="3074" name="Picture 2" descr="Hệ Thống Động,Thực Vật Ở Vườn Quốc Gia Phong Nha - Kẻ Bà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26315" y="1311233"/>
            <a:ext cx="3512885" cy="4671836"/>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326315" y="5983069"/>
            <a:ext cx="3512885" cy="646331"/>
          </a:xfrm>
          <a:prstGeom prst="rect">
            <a:avLst/>
          </a:prstGeom>
          <a:solidFill>
            <a:schemeClr val="bg1"/>
          </a:solidFill>
        </p:spPr>
        <p:txBody>
          <a:bodyPr wrap="square" rtlCol="0">
            <a:spAutoFit/>
          </a:bodyPr>
          <a:lstStyle/>
          <a:p>
            <a:pPr algn="ctr"/>
            <a:r>
              <a:rPr lang="en-US" dirty="0" err="1" smtClean="0">
                <a:latin typeface="Cambria" pitchFamily="18" charset="0"/>
                <a:ea typeface="Cambria" pitchFamily="18" charset="0"/>
              </a:rPr>
              <a:t>Hệ</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động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thực</a:t>
            </a:r>
            <a:r>
              <a:rPr lang="en-US" dirty="0" smtClean="0">
                <a:latin typeface="Cambria" pitchFamily="18" charset="0"/>
                <a:ea typeface="Cambria" pitchFamily="18" charset="0"/>
              </a:rPr>
              <a:t> </a:t>
            </a:r>
            <a:r>
              <a:rPr lang="en-US" dirty="0" err="1" smtClean="0">
                <a:latin typeface="Cambria" pitchFamily="18" charset="0"/>
                <a:ea typeface="Cambria" pitchFamily="18" charset="0"/>
              </a:rPr>
              <a:t>vật</a:t>
            </a:r>
            <a:r>
              <a:rPr lang="en-US" dirty="0" smtClean="0">
                <a:latin typeface="Cambria" pitchFamily="18" charset="0"/>
                <a:ea typeface="Cambria" pitchFamily="18" charset="0"/>
              </a:rPr>
              <a:t> ở </a:t>
            </a:r>
            <a:r>
              <a:rPr lang="en-US" dirty="0" err="1" smtClean="0">
                <a:latin typeface="Cambria" pitchFamily="18" charset="0"/>
                <a:ea typeface="Cambria" pitchFamily="18" charset="0"/>
              </a:rPr>
              <a:t>vườn</a:t>
            </a:r>
            <a:r>
              <a:rPr lang="en-US" dirty="0" smtClean="0">
                <a:latin typeface="Cambria" pitchFamily="18" charset="0"/>
                <a:ea typeface="Cambria" pitchFamily="18" charset="0"/>
              </a:rPr>
              <a:t> </a:t>
            </a:r>
            <a:r>
              <a:rPr lang="en-US" dirty="0" err="1" smtClean="0">
                <a:latin typeface="Cambria" pitchFamily="18" charset="0"/>
                <a:ea typeface="Cambria" pitchFamily="18" charset="0"/>
              </a:rPr>
              <a:t>quốc</a:t>
            </a:r>
            <a:r>
              <a:rPr lang="en-US" dirty="0" smtClean="0">
                <a:latin typeface="Cambria" pitchFamily="18" charset="0"/>
                <a:ea typeface="Cambria" pitchFamily="18" charset="0"/>
              </a:rPr>
              <a:t> </a:t>
            </a:r>
            <a:r>
              <a:rPr lang="en-US" dirty="0" err="1" smtClean="0">
                <a:latin typeface="Cambria" pitchFamily="18" charset="0"/>
                <a:ea typeface="Cambria" pitchFamily="18" charset="0"/>
              </a:rPr>
              <a:t>gia</a:t>
            </a:r>
            <a:r>
              <a:rPr lang="en-US" dirty="0" smtClean="0">
                <a:latin typeface="Cambria" pitchFamily="18" charset="0"/>
                <a:ea typeface="Cambria" pitchFamily="18" charset="0"/>
              </a:rPr>
              <a:t> </a:t>
            </a:r>
            <a:r>
              <a:rPr lang="en-US" dirty="0" err="1" smtClean="0">
                <a:latin typeface="Cambria" pitchFamily="18" charset="0"/>
                <a:ea typeface="Cambria" pitchFamily="18" charset="0"/>
              </a:rPr>
              <a:t>Phong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Nha</a:t>
            </a:r>
            <a:r>
              <a:rPr lang="en-US" dirty="0" smtClean="0">
                <a:latin typeface="Cambria" pitchFamily="18" charset="0"/>
                <a:ea typeface="Cambria" pitchFamily="18" charset="0"/>
              </a:rPr>
              <a:t> – </a:t>
            </a:r>
            <a:r>
              <a:rPr lang="en-US" dirty="0" err="1" smtClean="0">
                <a:latin typeface="Cambria" pitchFamily="18" charset="0"/>
                <a:ea typeface="Cambria" pitchFamily="18" charset="0"/>
              </a:rPr>
              <a:t>Kẻ</a:t>
            </a:r>
            <a:r>
              <a:rPr lang="en-US" dirty="0" smtClean="0">
                <a:latin typeface="Cambria" pitchFamily="18" charset="0"/>
                <a:ea typeface="Cambria" pitchFamily="18" charset="0"/>
              </a:rPr>
              <a:t> </a:t>
            </a:r>
            <a:r>
              <a:rPr lang="en-US" dirty="0" err="1" smtClean="0">
                <a:latin typeface="Cambria" pitchFamily="18" charset="0"/>
                <a:ea typeface="Cambria" pitchFamily="18" charset="0"/>
              </a:rPr>
              <a:t>Bàng</a:t>
            </a:r>
            <a:endParaRPr lang="en-US" dirty="0">
              <a:latin typeface="Cambria" pitchFamily="18" charset="0"/>
              <a:ea typeface="Cambria" pitchFamily="18" charset="0"/>
            </a:endParaRPr>
          </a:p>
        </p:txBody>
      </p:sp>
      <p:graphicFrame>
        <p:nvGraphicFramePr>
          <p:cNvPr id="14" name="Diagram 13"/>
          <p:cNvGraphicFramePr/>
          <p:nvPr>
            <p:extLst>
              <p:ext uri="{D42A27DB-BD31-4B8C-83A1-F6EECF244321}">
                <p14:modId xmlns:p14="http://schemas.microsoft.com/office/powerpoint/2010/main" val="1586418716"/>
              </p:ext>
            </p:extLst>
          </p:nvPr>
        </p:nvGraphicFramePr>
        <p:xfrm>
          <a:off x="362185" y="2514600"/>
          <a:ext cx="4964130" cy="39624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cxnSp>
        <p:nvCxnSpPr>
          <p:cNvPr id="18" name="Straight Arrow Connector 17"/>
          <p:cNvCxnSpPr/>
          <p:nvPr/>
        </p:nvCxnSpPr>
        <p:spPr>
          <a:xfrm>
            <a:off x="2963177" y="4857743"/>
            <a:ext cx="846823" cy="410625"/>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a:off x="1858485" y="4857743"/>
            <a:ext cx="648492" cy="41062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558805" y="5275285"/>
            <a:ext cx="2110475" cy="120171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smtClean="0">
                <a:solidFill>
                  <a:schemeClr val="tx1"/>
                </a:solidFill>
                <a:latin typeface="Times New Roman" panose="02020603050405020304" pitchFamily="18" charset="0"/>
                <a:cs typeface="Times New Roman" panose="02020603050405020304" pitchFamily="18" charset="0"/>
              </a:rPr>
              <a:t>Nhiều</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loài</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thực</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vất</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quý</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giáng</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hương</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cẩm</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lai</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gỗ</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đỏ</a:t>
            </a:r>
            <a:r>
              <a:rPr lang="en-US" sz="2000" dirty="0" smtClean="0">
                <a:solidFill>
                  <a:schemeClr val="tx1"/>
                </a:solidFill>
                <a:latin typeface="Times New Roman" panose="02020603050405020304" pitchFamily="18" charset="0"/>
                <a:cs typeface="Times New Roman" panose="02020603050405020304" pitchFamily="18" charset="0"/>
              </a:rPr>
              <a:t>…</a:t>
            </a:r>
            <a:endParaRPr lang="en-US" sz="2000" dirty="0">
              <a:solidFill>
                <a:schemeClr val="tx1"/>
              </a:solidFill>
              <a:latin typeface="Times New Roman" panose="02020603050405020304" pitchFamily="18" charset="0"/>
              <a:cs typeface="Times New Roman" panose="02020603050405020304" pitchFamily="18" charset="0"/>
            </a:endParaRPr>
          </a:p>
        </p:txBody>
      </p:sp>
      <p:sp>
        <p:nvSpPr>
          <p:cNvPr id="35" name="Rectangle 34"/>
          <p:cNvSpPr/>
          <p:nvPr/>
        </p:nvSpPr>
        <p:spPr>
          <a:xfrm>
            <a:off x="3037540" y="5239060"/>
            <a:ext cx="2224296" cy="123793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smtClean="0">
                <a:solidFill>
                  <a:schemeClr val="tx1"/>
                </a:solidFill>
                <a:latin typeface="Times New Roman" panose="02020603050405020304" pitchFamily="18" charset="0"/>
                <a:cs typeface="Times New Roman" panose="02020603050405020304" pitchFamily="18" charset="0"/>
              </a:rPr>
              <a:t>Nhiều</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loại</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động</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vật</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quý</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hiếm</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sao</a:t>
            </a:r>
            <a:r>
              <a:rPr lang="en-US" sz="2000" dirty="0" smtClean="0">
                <a:solidFill>
                  <a:schemeClr val="tx1"/>
                </a:solidFill>
                <a:latin typeface="Times New Roman" panose="02020603050405020304" pitchFamily="18" charset="0"/>
                <a:cs typeface="Times New Roman" panose="02020603050405020304" pitchFamily="18" charset="0"/>
              </a:rPr>
              <a:t> la, </a:t>
            </a:r>
            <a:r>
              <a:rPr lang="en-US" sz="2000" dirty="0" err="1" smtClean="0">
                <a:solidFill>
                  <a:schemeClr val="tx1"/>
                </a:solidFill>
                <a:latin typeface="Times New Roman" panose="02020603050405020304" pitchFamily="18" charset="0"/>
                <a:cs typeface="Times New Roman" panose="02020603050405020304" pitchFamily="18" charset="0"/>
              </a:rPr>
              <a:t>voi</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bò</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tót</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voọc</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trĩ</a:t>
            </a:r>
            <a:r>
              <a:rPr lang="en-US" sz="2000" dirty="0" smtClean="0">
                <a:solidFill>
                  <a:schemeClr val="tx1"/>
                </a:solidFill>
                <a:latin typeface="Times New Roman" panose="02020603050405020304" pitchFamily="18" charset="0"/>
                <a:cs typeface="Times New Roman" panose="02020603050405020304" pitchFamily="18" charset="0"/>
              </a:rPr>
              <a:t>…</a:t>
            </a:r>
            <a:endParaRPr lang="en-US" sz="2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351431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randombar(horizontal)">
                                      <p:cBhvr>
                                        <p:cTn id="12" dur="500"/>
                                        <p:tgtEl>
                                          <p:spTgt spid="3074"/>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anim calcmode="lin" valueType="num">
                                      <p:cBhvr>
                                        <p:cTn id="21" dur="1000" fill="hold"/>
                                        <p:tgtEl>
                                          <p:spTgt spid="14"/>
                                        </p:tgtEl>
                                        <p:attrNameLst>
                                          <p:attrName>ppt_x</p:attrName>
                                        </p:attrNameLst>
                                      </p:cBhvr>
                                      <p:tavLst>
                                        <p:tav tm="0">
                                          <p:val>
                                            <p:strVal val="#ppt_x"/>
                                          </p:val>
                                        </p:tav>
                                        <p:tav tm="100000">
                                          <p:val>
                                            <p:strVal val="#ppt_x"/>
                                          </p:val>
                                        </p:tav>
                                      </p:tavLst>
                                    </p:anim>
                                    <p:anim calcmode="lin" valueType="num">
                                      <p:cBhvr>
                                        <p:cTn id="2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Graphic spid="14" grpId="0">
        <p:bldAsOne/>
      </p:bldGraphic>
      <p:bldP spid="26" grpId="0" animBg="1"/>
      <p:bldP spid="3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25940"/>
            <a:ext cx="3657601" cy="1569660"/>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ảnh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a:t>
            </a:r>
            <a:r>
              <a:rPr lang="vi-VN" sz="2400" i="1" dirty="0">
                <a:solidFill>
                  <a:srgbClr val="FF0000"/>
                </a:solidFill>
                <a:latin typeface="Cambria" panose="02040503050406030204" pitchFamily="18" charset="0"/>
                <a:ea typeface="Cambria" panose="02040503050406030204" pitchFamily="18" charset="0"/>
              </a:rPr>
              <a:t>hãy chứng minh sinh vật nước ta đa dạng về thành phần loài.</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ĐA DẠNG SINH VẬT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67653" y="3677631"/>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pic>
        <p:nvPicPr>
          <p:cNvPr id="3074" name="Picture 2" descr="Hệ Thống Động,Thực Vật Ở Vườn Quốc Gia Phong Nha - Kẻ Bà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26315" y="1311233"/>
            <a:ext cx="3512885" cy="4671836"/>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326315" y="5983069"/>
            <a:ext cx="3512885" cy="646331"/>
          </a:xfrm>
          <a:prstGeom prst="rect">
            <a:avLst/>
          </a:prstGeom>
          <a:noFill/>
        </p:spPr>
        <p:txBody>
          <a:bodyPr wrap="square" rtlCol="0">
            <a:spAutoFit/>
          </a:bodyPr>
          <a:lstStyle/>
          <a:p>
            <a:pPr algn="ctr"/>
            <a:r>
              <a:rPr lang="en-US" dirty="0" err="1" smtClean="0">
                <a:latin typeface="Cambria" pitchFamily="18" charset="0"/>
                <a:ea typeface="Cambria" pitchFamily="18" charset="0"/>
              </a:rPr>
              <a:t>Hệ</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động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thực</a:t>
            </a:r>
            <a:r>
              <a:rPr lang="en-US" dirty="0" smtClean="0">
                <a:latin typeface="Cambria" pitchFamily="18" charset="0"/>
                <a:ea typeface="Cambria" pitchFamily="18" charset="0"/>
              </a:rPr>
              <a:t> </a:t>
            </a:r>
            <a:r>
              <a:rPr lang="en-US" dirty="0" err="1" smtClean="0">
                <a:latin typeface="Cambria" pitchFamily="18" charset="0"/>
                <a:ea typeface="Cambria" pitchFamily="18" charset="0"/>
              </a:rPr>
              <a:t>vật</a:t>
            </a:r>
            <a:r>
              <a:rPr lang="en-US" dirty="0" smtClean="0">
                <a:latin typeface="Cambria" pitchFamily="18" charset="0"/>
                <a:ea typeface="Cambria" pitchFamily="18" charset="0"/>
              </a:rPr>
              <a:t> ở </a:t>
            </a:r>
            <a:r>
              <a:rPr lang="en-US" dirty="0" err="1" smtClean="0">
                <a:latin typeface="Cambria" pitchFamily="18" charset="0"/>
                <a:ea typeface="Cambria" pitchFamily="18" charset="0"/>
              </a:rPr>
              <a:t>vườn</a:t>
            </a:r>
            <a:r>
              <a:rPr lang="en-US" dirty="0" smtClean="0">
                <a:latin typeface="Cambria" pitchFamily="18" charset="0"/>
                <a:ea typeface="Cambria" pitchFamily="18" charset="0"/>
              </a:rPr>
              <a:t> </a:t>
            </a:r>
            <a:r>
              <a:rPr lang="en-US" dirty="0" err="1" smtClean="0">
                <a:latin typeface="Cambria" pitchFamily="18" charset="0"/>
                <a:ea typeface="Cambria" pitchFamily="18" charset="0"/>
              </a:rPr>
              <a:t>quốc</a:t>
            </a:r>
            <a:r>
              <a:rPr lang="en-US" dirty="0" smtClean="0">
                <a:latin typeface="Cambria" pitchFamily="18" charset="0"/>
                <a:ea typeface="Cambria" pitchFamily="18" charset="0"/>
              </a:rPr>
              <a:t> </a:t>
            </a:r>
            <a:r>
              <a:rPr lang="en-US" dirty="0" err="1" smtClean="0">
                <a:latin typeface="Cambria" pitchFamily="18" charset="0"/>
                <a:ea typeface="Cambria" pitchFamily="18" charset="0"/>
              </a:rPr>
              <a:t>gia</a:t>
            </a:r>
            <a:r>
              <a:rPr lang="en-US" dirty="0" smtClean="0">
                <a:latin typeface="Cambria" pitchFamily="18" charset="0"/>
                <a:ea typeface="Cambria" pitchFamily="18" charset="0"/>
              </a:rPr>
              <a:t> </a:t>
            </a:r>
            <a:r>
              <a:rPr lang="en-US" dirty="0" err="1" smtClean="0">
                <a:latin typeface="Cambria" pitchFamily="18" charset="0"/>
                <a:ea typeface="Cambria" pitchFamily="18" charset="0"/>
              </a:rPr>
              <a:t>Phong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Nha</a:t>
            </a:r>
            <a:r>
              <a:rPr lang="en-US" dirty="0" smtClean="0">
                <a:latin typeface="Cambria" pitchFamily="18" charset="0"/>
                <a:ea typeface="Cambria" pitchFamily="18" charset="0"/>
              </a:rPr>
              <a:t> – </a:t>
            </a:r>
            <a:r>
              <a:rPr lang="en-US" dirty="0" err="1" smtClean="0">
                <a:latin typeface="Cambria" pitchFamily="18" charset="0"/>
                <a:ea typeface="Cambria" pitchFamily="18" charset="0"/>
              </a:rPr>
              <a:t>Kẻ</a:t>
            </a:r>
            <a:r>
              <a:rPr lang="en-US" dirty="0" smtClean="0">
                <a:latin typeface="Cambria" pitchFamily="18" charset="0"/>
                <a:ea typeface="Cambria" pitchFamily="18" charset="0"/>
              </a:rPr>
              <a:t> </a:t>
            </a:r>
            <a:r>
              <a:rPr lang="en-US" dirty="0" err="1" smtClean="0">
                <a:latin typeface="Cambria" pitchFamily="18" charset="0"/>
                <a:ea typeface="Cambria" pitchFamily="18" charset="0"/>
              </a:rPr>
              <a:t>Bàng</a:t>
            </a:r>
            <a:endParaRPr lang="en-US" dirty="0">
              <a:latin typeface="Cambria" pitchFamily="18" charset="0"/>
              <a:ea typeface="Cambria" pitchFamily="18" charset="0"/>
            </a:endParaRPr>
          </a:p>
        </p:txBody>
      </p:sp>
      <p:graphicFrame>
        <p:nvGraphicFramePr>
          <p:cNvPr id="14" name="Diagram 13"/>
          <p:cNvGraphicFramePr/>
          <p:nvPr>
            <p:extLst/>
          </p:nvPr>
        </p:nvGraphicFramePr>
        <p:xfrm>
          <a:off x="1524000" y="2971800"/>
          <a:ext cx="3568818" cy="3505200"/>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extLst>
      <p:ext uri="{BB962C8B-B14F-4D97-AF65-F5344CB8AC3E}">
        <p14:creationId xmlns:p14="http://schemas.microsoft.com/office/powerpoint/2010/main" val="91293919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randombar(horizontal)">
                                      <p:cBhvr>
                                        <p:cTn id="15" dur="500"/>
                                        <p:tgtEl>
                                          <p:spTgt spid="307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p:bldGraphic spid="14"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25940"/>
            <a:ext cx="3657601" cy="1785104"/>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bản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đồ</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sinh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vật</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Việt</a:t>
            </a:r>
            <a:r>
              <a:rPr lang="en-US" sz="2200" i="1" dirty="0" smtClean="0">
                <a:solidFill>
                  <a:srgbClr val="FF0000"/>
                </a:solidFill>
                <a:latin typeface="Cambria" panose="02040503050406030204" pitchFamily="18" charset="0"/>
                <a:ea typeface="Cambria" panose="02040503050406030204" pitchFamily="18" charset="0"/>
              </a:rPr>
              <a:t> Nam, </a:t>
            </a:r>
            <a:r>
              <a:rPr lang="en-US" sz="2200" i="1" dirty="0" err="1" smtClean="0">
                <a:solidFill>
                  <a:srgbClr val="FF0000"/>
                </a:solidFill>
                <a:latin typeface="Cambria" panose="02040503050406030204" pitchFamily="18" charset="0"/>
                <a:ea typeface="Cambria" panose="02040503050406030204" pitchFamily="18" charset="0"/>
              </a:rPr>
              <a:t>hãy</a:t>
            </a:r>
            <a:r>
              <a:rPr lang="en-US" sz="2200" i="1" dirty="0" smtClean="0">
                <a:solidFill>
                  <a:srgbClr val="FF0000"/>
                </a:solidFill>
                <a:latin typeface="Cambria" panose="02040503050406030204" pitchFamily="18" charset="0"/>
                <a:ea typeface="Cambria" panose="02040503050406030204" pitchFamily="18" charset="0"/>
              </a:rPr>
              <a:t> k</a:t>
            </a:r>
            <a:r>
              <a:rPr lang="vi-VN" sz="2200" i="1" dirty="0" smtClean="0">
                <a:solidFill>
                  <a:srgbClr val="FF0000"/>
                </a:solidFill>
                <a:latin typeface="Cambria" panose="02040503050406030204" pitchFamily="18" charset="0"/>
                <a:ea typeface="Cambria" panose="02040503050406030204" pitchFamily="18" charset="0"/>
              </a:rPr>
              <a:t>ể </a:t>
            </a:r>
            <a:r>
              <a:rPr lang="vi-VN" sz="2200" i="1" dirty="0">
                <a:solidFill>
                  <a:srgbClr val="FF0000"/>
                </a:solidFill>
                <a:latin typeface="Cambria" panose="02040503050406030204" pitchFamily="18" charset="0"/>
                <a:ea typeface="Cambria" panose="02040503050406030204" pitchFamily="18" charset="0"/>
              </a:rPr>
              <a:t>tên và lên xác định trên bản đồ các loài động vật và thảm thực vật nước ta. </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ĐA DẠNG SINH VẬT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39449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23998" y="3276600"/>
            <a:ext cx="3657601" cy="3216265"/>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200" dirty="0">
                <a:latin typeface="Cambria" pitchFamily="18" charset="0"/>
                <a:ea typeface="Cambria" pitchFamily="18" charset="0"/>
                <a:cs typeface="Times New Roman"/>
              </a:rPr>
              <a:t>- Các loài động vật: khỉ, vượn, voọc, gấu, hươu, sao la, voi, hổ, yến, tôm,...</a:t>
            </a:r>
          </a:p>
          <a:p>
            <a:pPr algn="just">
              <a:spcBef>
                <a:spcPts val="600"/>
              </a:spcBef>
              <a:spcAft>
                <a:spcPts val="0"/>
              </a:spcAft>
            </a:pPr>
            <a:r>
              <a:rPr lang="vi-VN" sz="2200" dirty="0">
                <a:latin typeface="Cambria" pitchFamily="18" charset="0"/>
                <a:ea typeface="Cambria" pitchFamily="18" charset="0"/>
                <a:cs typeface="Times New Roman"/>
              </a:rPr>
              <a:t>- Các thảm thực vật: rừng kín thường xanh, rừng thưa, rừng tre nứa, rừng ngập mặn, rừng trên núi đá vôi, rừng trồng, thảm cỏ, cây bụi....</a:t>
            </a:r>
          </a:p>
        </p:txBody>
      </p:sp>
      <p:pic>
        <p:nvPicPr>
          <p:cNvPr id="27" name="Picture 2" descr="12.jpg">
            <a:extLst>
              <a:ext uri="{FF2B5EF4-FFF2-40B4-BE49-F238E27FC236}">
                <a16:creationId xmlns="" xmlns:a16="http://schemas.microsoft.com/office/drawing/2014/main" id="{663E6A18-C4CF-5319-4608-A7DDE027E065}"/>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250851" y="1311233"/>
            <a:ext cx="3588349" cy="51816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2" name="Rectangle 31"/>
          <p:cNvSpPr/>
          <p:nvPr/>
        </p:nvSpPr>
        <p:spPr>
          <a:xfrm>
            <a:off x="5323517" y="3276600"/>
            <a:ext cx="1229684" cy="1447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21202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randombar(horizontal)">
                                      <p:cBhvr>
                                        <p:cTn id="12" dur="500"/>
                                        <p:tgtEl>
                                          <p:spTgt spid="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randombar(horizontal)">
                                      <p:cBhvr>
                                        <p:cTn id="25" dur="500"/>
                                        <p:tgtEl>
                                          <p:spTgt spid="32"/>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1000"/>
                                        <p:tgtEl>
                                          <p:spTgt spid="25"/>
                                        </p:tgtEl>
                                      </p:cBhvr>
                                    </p:animEffect>
                                    <p:anim calcmode="lin" valueType="num">
                                      <p:cBhvr>
                                        <p:cTn id="31" dur="1000" fill="hold"/>
                                        <p:tgtEl>
                                          <p:spTgt spid="25"/>
                                        </p:tgtEl>
                                        <p:attrNameLst>
                                          <p:attrName>ppt_x</p:attrName>
                                        </p:attrNameLst>
                                      </p:cBhvr>
                                      <p:tavLst>
                                        <p:tav tm="0">
                                          <p:val>
                                            <p:strVal val="#ppt_x"/>
                                          </p:val>
                                        </p:tav>
                                        <p:tav tm="100000">
                                          <p:val>
                                            <p:strVal val="#ppt_x"/>
                                          </p:val>
                                        </p:tav>
                                      </p:tavLst>
                                    </p:anim>
                                    <p:anim calcmode="lin" valueType="num">
                                      <p:cBhvr>
                                        <p:cTn id="32"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7" dur="500"/>
                                        <p:tgtEl>
                                          <p:spTgt spid="25">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42"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3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25940"/>
            <a:ext cx="3780148" cy="877163"/>
          </a:xfrm>
          <a:prstGeom prst="rect">
            <a:avLst/>
          </a:prstGeom>
          <a:solidFill>
            <a:srgbClr val="BCFCD4"/>
          </a:solidFill>
          <a:ln w="12700">
            <a:solidFill>
              <a:srgbClr val="009900"/>
            </a:solidFill>
          </a:ln>
        </p:spPr>
        <p:txBody>
          <a:bodyPr wrap="square">
            <a:spAutoFit/>
          </a:bodyPr>
          <a:lstStyle/>
          <a:p>
            <a:pPr algn="just"/>
            <a:r>
              <a:rPr lang="en-US" sz="1700" i="1" dirty="0" err="1" smtClean="0">
                <a:solidFill>
                  <a:srgbClr val="FF0000"/>
                </a:solidFill>
                <a:latin typeface="Cambria" panose="02040503050406030204" pitchFamily="18" charset="0"/>
                <a:ea typeface="Cambria" panose="02040503050406030204" pitchFamily="18" charset="0"/>
              </a:rPr>
              <a:t>Quan</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sát</a:t>
            </a:r>
            <a:r>
              <a:rPr lang="en-US" sz="1700" i="1" dirty="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các</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hình</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ảnh</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và</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kênh</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chữ</a:t>
            </a:r>
            <a:r>
              <a:rPr lang="en-US" sz="1700" i="1" dirty="0" smtClean="0">
                <a:solidFill>
                  <a:srgbClr val="FF0000"/>
                </a:solidFill>
                <a:latin typeface="Cambria" panose="02040503050406030204" pitchFamily="18" charset="0"/>
                <a:ea typeface="Cambria" panose="02040503050406030204" pitchFamily="18" charset="0"/>
              </a:rPr>
              <a:t> SGK, </a:t>
            </a:r>
            <a:r>
              <a:rPr lang="en-US" sz="1700" i="1" dirty="0" err="1" smtClean="0">
                <a:solidFill>
                  <a:srgbClr val="FF0000"/>
                </a:solidFill>
                <a:latin typeface="Cambria" panose="02040503050406030204" pitchFamily="18" charset="0"/>
                <a:ea typeface="Cambria" panose="02040503050406030204" pitchFamily="18" charset="0"/>
              </a:rPr>
              <a:t>hãy</a:t>
            </a:r>
            <a:r>
              <a:rPr lang="en-US" sz="1700" i="1" dirty="0" smtClean="0">
                <a:solidFill>
                  <a:srgbClr val="FF0000"/>
                </a:solidFill>
                <a:latin typeface="Cambria" panose="02040503050406030204" pitchFamily="18" charset="0"/>
                <a:ea typeface="Cambria" panose="02040503050406030204" pitchFamily="18" charset="0"/>
              </a:rPr>
              <a:t> </a:t>
            </a:r>
            <a:r>
              <a:rPr lang="vi-VN" sz="1700" i="1" dirty="0" smtClean="0">
                <a:solidFill>
                  <a:srgbClr val="FF0000"/>
                </a:solidFill>
                <a:latin typeface="Cambria" panose="02040503050406030204" pitchFamily="18" charset="0"/>
                <a:ea typeface="Cambria" panose="02040503050406030204" pitchFamily="18" charset="0"/>
              </a:rPr>
              <a:t>chứng </a:t>
            </a:r>
            <a:r>
              <a:rPr lang="vi-VN" sz="1700" i="1" dirty="0">
                <a:solidFill>
                  <a:srgbClr val="FF0000"/>
                </a:solidFill>
                <a:latin typeface="Cambria" panose="02040503050406030204" pitchFamily="18" charset="0"/>
                <a:ea typeface="Cambria" panose="02040503050406030204" pitchFamily="18" charset="0"/>
              </a:rPr>
              <a:t>minh sinh vật nước ta đa dạng về gen di </a:t>
            </a:r>
            <a:r>
              <a:rPr lang="vi-VN" sz="1700" i="1" dirty="0" smtClean="0">
                <a:solidFill>
                  <a:srgbClr val="FF0000"/>
                </a:solidFill>
                <a:latin typeface="Cambria" panose="02040503050406030204" pitchFamily="18" charset="0"/>
                <a:ea typeface="Cambria" panose="02040503050406030204" pitchFamily="18" charset="0"/>
              </a:rPr>
              <a:t>truyền</a:t>
            </a:r>
            <a:r>
              <a:rPr lang="en-US" sz="1700" i="1" dirty="0" smtClean="0">
                <a:solidFill>
                  <a:srgbClr val="FF0000"/>
                </a:solidFill>
                <a:latin typeface="Cambria" panose="02040503050406030204" pitchFamily="18" charset="0"/>
                <a:ea typeface="Cambria" panose="02040503050406030204" pitchFamily="18" charset="0"/>
              </a:rPr>
              <a:t>?</a:t>
            </a:r>
            <a:endParaRPr lang="vi-VN" sz="17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ĐA DẠNG SINH VẬT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89196" y="1299019"/>
            <a:ext cx="940784" cy="98845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551596" y="2590800"/>
            <a:ext cx="1026253" cy="976238"/>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graphicFrame>
        <p:nvGraphicFramePr>
          <p:cNvPr id="2" name="Diagram 1"/>
          <p:cNvGraphicFramePr/>
          <p:nvPr>
            <p:extLst>
              <p:ext uri="{D42A27DB-BD31-4B8C-83A1-F6EECF244321}">
                <p14:modId xmlns:p14="http://schemas.microsoft.com/office/powerpoint/2010/main" val="1081134893"/>
              </p:ext>
            </p:extLst>
          </p:nvPr>
        </p:nvGraphicFramePr>
        <p:xfrm>
          <a:off x="192665" y="2287471"/>
          <a:ext cx="5111482" cy="4265729"/>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5122" name="Picture 2"/>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424147" y="1325940"/>
            <a:ext cx="3338853" cy="224109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410200" y="3962401"/>
            <a:ext cx="3352800" cy="2209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5347947" y="3532257"/>
            <a:ext cx="3643653" cy="353943"/>
          </a:xfrm>
          <a:prstGeom prst="rect">
            <a:avLst/>
          </a:prstGeom>
          <a:noFill/>
        </p:spPr>
        <p:txBody>
          <a:bodyPr wrap="square" rtlCol="0">
            <a:spAutoFit/>
          </a:bodyPr>
          <a:lstStyle/>
          <a:p>
            <a:r>
              <a:rPr lang="en-US" sz="1700" dirty="0" err="1" smtClean="0">
                <a:latin typeface="Cambria" pitchFamily="18" charset="0"/>
                <a:ea typeface="Cambria" pitchFamily="18" charset="0"/>
              </a:rPr>
              <a:t>Rừng</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trên</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núi</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đá</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vôi</a:t>
            </a:r>
            <a:r>
              <a:rPr lang="en-US" sz="1700" dirty="0" smtClean="0">
                <a:latin typeface="Cambria" pitchFamily="18" charset="0"/>
                <a:ea typeface="Cambria" pitchFamily="18" charset="0"/>
              </a:rPr>
              <a:t> ở </a:t>
            </a:r>
            <a:r>
              <a:rPr lang="en-US" sz="1700" dirty="0" err="1" smtClean="0">
                <a:latin typeface="Cambria" pitchFamily="18" charset="0"/>
                <a:ea typeface="Cambria" pitchFamily="18" charset="0"/>
              </a:rPr>
              <a:t>vịnh</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Hạ</a:t>
            </a:r>
            <a:r>
              <a:rPr lang="en-US" sz="1700" dirty="0" smtClean="0">
                <a:latin typeface="Cambria" pitchFamily="18" charset="0"/>
                <a:ea typeface="Cambria" pitchFamily="18" charset="0"/>
              </a:rPr>
              <a:t> Long</a:t>
            </a:r>
            <a:endParaRPr lang="en-US" sz="1700" dirty="0">
              <a:latin typeface="Cambria" pitchFamily="18" charset="0"/>
              <a:ea typeface="Cambria" pitchFamily="18" charset="0"/>
            </a:endParaRPr>
          </a:p>
        </p:txBody>
      </p:sp>
      <p:sp>
        <p:nvSpPr>
          <p:cNvPr id="32" name="TextBox 31"/>
          <p:cNvSpPr txBox="1"/>
          <p:nvPr/>
        </p:nvSpPr>
        <p:spPr>
          <a:xfrm>
            <a:off x="6172200" y="6172201"/>
            <a:ext cx="3643653" cy="353943"/>
          </a:xfrm>
          <a:prstGeom prst="rect">
            <a:avLst/>
          </a:prstGeom>
          <a:noFill/>
        </p:spPr>
        <p:txBody>
          <a:bodyPr wrap="square" rtlCol="0">
            <a:spAutoFit/>
          </a:bodyPr>
          <a:lstStyle/>
          <a:p>
            <a:r>
              <a:rPr lang="en-US" sz="1700" dirty="0" err="1" smtClean="0">
                <a:latin typeface="Cambria" pitchFamily="18" charset="0"/>
                <a:ea typeface="Cambria" pitchFamily="18" charset="0"/>
              </a:rPr>
              <a:t>Sinh</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vật</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Biển</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Đông</a:t>
            </a:r>
            <a:endParaRPr lang="en-US" sz="1700" dirty="0">
              <a:latin typeface="Cambria" pitchFamily="18" charset="0"/>
              <a:ea typeface="Cambria" pitchFamily="18" charset="0"/>
            </a:endParaRPr>
          </a:p>
        </p:txBody>
      </p:sp>
    </p:spTree>
    <p:extLst>
      <p:ext uri="{BB962C8B-B14F-4D97-AF65-F5344CB8AC3E}">
        <p14:creationId xmlns:p14="http://schemas.microsoft.com/office/powerpoint/2010/main" val="31455538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5122"/>
                                        </p:tgtEl>
                                        <p:attrNameLst>
                                          <p:attrName>style.visibility</p:attrName>
                                        </p:attrNameLst>
                                      </p:cBhvr>
                                      <p:to>
                                        <p:strVal val="visible"/>
                                      </p:to>
                                    </p:set>
                                    <p:animEffect transition="in" filter="randombar(horizontal)">
                                      <p:cBhvr>
                                        <p:cTn id="15" dur="500"/>
                                        <p:tgtEl>
                                          <p:spTgt spid="5122"/>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randombar(horizontal)">
                                      <p:cBhvr>
                                        <p:cTn id="18" dur="500"/>
                                        <p:tgtEl>
                                          <p:spTgt spid="14"/>
                                        </p:tgtEl>
                                      </p:cBhvr>
                                    </p:animEffect>
                                  </p:childTnLst>
                                </p:cTn>
                              </p:par>
                              <p:par>
                                <p:cTn id="19" presetID="14" presetClass="entr" presetSubtype="10" fill="hold" nodeType="withEffect">
                                  <p:stCondLst>
                                    <p:cond delay="0"/>
                                  </p:stCondLst>
                                  <p:childTnLst>
                                    <p:set>
                                      <p:cBhvr>
                                        <p:cTn id="20" dur="1" fill="hold">
                                          <p:stCondLst>
                                            <p:cond delay="0"/>
                                          </p:stCondLst>
                                        </p:cTn>
                                        <p:tgtEl>
                                          <p:spTgt spid="5123"/>
                                        </p:tgtEl>
                                        <p:attrNameLst>
                                          <p:attrName>style.visibility</p:attrName>
                                        </p:attrNameLst>
                                      </p:cBhvr>
                                      <p:to>
                                        <p:strVal val="visible"/>
                                      </p:to>
                                    </p:set>
                                    <p:animEffect transition="in" filter="randombar(horizontal)">
                                      <p:cBhvr>
                                        <p:cTn id="21" dur="500"/>
                                        <p:tgtEl>
                                          <p:spTgt spid="5123"/>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randombar(horizontal)">
                                      <p:cBhvr>
                                        <p:cTn id="24" dur="500"/>
                                        <p:tgtEl>
                                          <p:spTgt spid="32"/>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1000"/>
                                        <p:tgtEl>
                                          <p:spTgt spid="2"/>
                                        </p:tgtEl>
                                      </p:cBhvr>
                                    </p:animEffect>
                                    <p:anim calcmode="lin" valueType="num">
                                      <p:cBhvr>
                                        <p:cTn id="35" dur="1000" fill="hold"/>
                                        <p:tgtEl>
                                          <p:spTgt spid="2"/>
                                        </p:tgtEl>
                                        <p:attrNameLst>
                                          <p:attrName>ppt_x</p:attrName>
                                        </p:attrNameLst>
                                      </p:cBhvr>
                                      <p:tavLst>
                                        <p:tav tm="0">
                                          <p:val>
                                            <p:strVal val="#ppt_x"/>
                                          </p:val>
                                        </p:tav>
                                        <p:tav tm="100000">
                                          <p:val>
                                            <p:strVal val="#ppt_x"/>
                                          </p:val>
                                        </p:tav>
                                      </p:tavLst>
                                    </p:anim>
                                    <p:anim calcmode="lin" valueType="num">
                                      <p:cBhvr>
                                        <p:cTn id="3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2" grpId="0">
        <p:bldAsOne/>
      </p:bldGraphic>
      <p:bldP spid="14" grpId="0"/>
      <p:bldP spid="3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5639</TotalTime>
  <Words>1885</Words>
  <Application>Microsoft Office PowerPoint</Application>
  <PresentationFormat>On-screen Show (4:3)</PresentationFormat>
  <Paragraphs>206</Paragraphs>
  <Slides>23</Slides>
  <Notes>2</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Calibri</vt:lpstr>
      <vt:lpstr>Cambria</vt:lpstr>
      <vt:lpstr>Times New Roman</vt:lpstr>
      <vt:lpstr>Office Theme</vt:lpstr>
      <vt:lpstr>KHỞI ĐỘNG</vt:lpstr>
      <vt:lpstr>ĐẶC ĐIỂM SINH VẬT VÀ  VẤN ĐỀ BẢO TỒN  ĐA DẠNG SINH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Administrator</cp:lastModifiedBy>
  <cp:revision>434</cp:revision>
  <dcterms:created xsi:type="dcterms:W3CDTF">2016-02-15T14:28:12Z</dcterms:created>
  <dcterms:modified xsi:type="dcterms:W3CDTF">2024-02-20T12:43:49Z</dcterms:modified>
</cp:coreProperties>
</file>