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5" r:id="rId2"/>
    <p:sldMasterId id="2147483697" r:id="rId3"/>
    <p:sldMasterId id="2147483709" r:id="rId4"/>
  </p:sldMasterIdLst>
  <p:notesMasterIdLst>
    <p:notesMasterId r:id="rId55"/>
  </p:notesMasterIdLst>
  <p:sldIdLst>
    <p:sldId id="2007577543" r:id="rId5"/>
    <p:sldId id="259" r:id="rId6"/>
    <p:sldId id="2007577544" r:id="rId7"/>
    <p:sldId id="320" r:id="rId8"/>
    <p:sldId id="321" r:id="rId9"/>
    <p:sldId id="261" r:id="rId10"/>
    <p:sldId id="2007577558" r:id="rId11"/>
    <p:sldId id="781" r:id="rId12"/>
    <p:sldId id="2007577546" r:id="rId13"/>
    <p:sldId id="2007577545" r:id="rId14"/>
    <p:sldId id="2007577547" r:id="rId15"/>
    <p:sldId id="2007577549" r:id="rId16"/>
    <p:sldId id="783" r:id="rId17"/>
    <p:sldId id="782" r:id="rId18"/>
    <p:sldId id="2007577551" r:id="rId19"/>
    <p:sldId id="2007577550" r:id="rId20"/>
    <p:sldId id="2007577552" r:id="rId21"/>
    <p:sldId id="2007577553" r:id="rId22"/>
    <p:sldId id="2007577555" r:id="rId23"/>
    <p:sldId id="2007577573" r:id="rId24"/>
    <p:sldId id="2007577572" r:id="rId25"/>
    <p:sldId id="2007577574" r:id="rId26"/>
    <p:sldId id="2007577557" r:id="rId27"/>
    <p:sldId id="2007577554" r:id="rId28"/>
    <p:sldId id="2007577577" r:id="rId29"/>
    <p:sldId id="2007577556" r:id="rId30"/>
    <p:sldId id="2007577559" r:id="rId31"/>
    <p:sldId id="784" r:id="rId32"/>
    <p:sldId id="2007577579" r:id="rId33"/>
    <p:sldId id="2007577560" r:id="rId34"/>
    <p:sldId id="786" r:id="rId35"/>
    <p:sldId id="787" r:id="rId36"/>
    <p:sldId id="2007577561" r:id="rId37"/>
    <p:sldId id="2007577562" r:id="rId38"/>
    <p:sldId id="791" r:id="rId39"/>
    <p:sldId id="788" r:id="rId40"/>
    <p:sldId id="792" r:id="rId41"/>
    <p:sldId id="319" r:id="rId42"/>
    <p:sldId id="2007577563" r:id="rId43"/>
    <p:sldId id="2007577564" r:id="rId44"/>
    <p:sldId id="2007577565" r:id="rId45"/>
    <p:sldId id="2007577566" r:id="rId46"/>
    <p:sldId id="2007577567" r:id="rId47"/>
    <p:sldId id="2007577568" r:id="rId48"/>
    <p:sldId id="2007577569" r:id="rId49"/>
    <p:sldId id="2007577570" r:id="rId50"/>
    <p:sldId id="2007577571" r:id="rId51"/>
    <p:sldId id="805" r:id="rId52"/>
    <p:sldId id="806" r:id="rId53"/>
    <p:sldId id="2007577538" r:id="rId54"/>
  </p:sldIdLst>
  <p:sldSz cx="9144000" cy="5143500" type="screen16x9"/>
  <p:notesSz cx="6858000" cy="9144000"/>
  <p:embeddedFontLst>
    <p:embeddedFont>
      <p:font typeface="等线" panose="02010600030101010101" pitchFamily="2" charset="-122"/>
      <p:regular r:id="rId56"/>
      <p:bold r:id="rId57"/>
    </p:embeddedFont>
    <p:embeddedFont>
      <p:font typeface=".VnTime" panose="020B7200000000000000"/>
      <p:regular r:id="rId58"/>
      <p:bold r:id="rId59"/>
      <p:italic r:id="rId60"/>
      <p:boldItalic r:id="rId61"/>
    </p:embeddedFont>
    <p:embeddedFont>
      <p:font typeface="Asap" panose="020B0604020202020204" charset="0"/>
      <p:regular r:id="rId62"/>
      <p:bold r:id="rId63"/>
      <p:italic r:id="rId64"/>
      <p:boldItalic r:id="rId65"/>
    </p:embeddedFont>
    <p:embeddedFont>
      <p:font typeface="Fredoka One" panose="02000000000000000000" pitchFamily="2" charset="0"/>
      <p:regular r:id="rId66"/>
    </p:embeddedFont>
    <p:embeddedFont>
      <p:font typeface="Tahoma" panose="020B0604030504040204" pitchFamily="34" charset="0"/>
      <p:regular r:id="rId67"/>
      <p:bold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FF0000"/>
    <a:srgbClr val="FFD966"/>
    <a:srgbClr val="86C63F"/>
    <a:srgbClr val="997B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785998-7E07-4E62-9C64-5F608DAC0331}">
  <a:tblStyle styleId="{CA785998-7E07-4E62-9C64-5F608DAC033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8" d="100"/>
          <a:sy n="78" d="100"/>
        </p:scale>
        <p:origin x="964" y="36"/>
      </p:cViewPr>
      <p:guideLst>
        <p:guide orient="horz" pos="1620"/>
        <p:guide pos="2880"/>
      </p:guideLst>
    </p:cSldViewPr>
  </p:slideViewPr>
  <p:notesTextViewPr>
    <p:cViewPr>
      <p:scale>
        <a:sx n="300" d="100"/>
        <a:sy n="3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8.fntdata"/><Relationship Id="rId68" Type="http://schemas.openxmlformats.org/officeDocument/2006/relationships/font" Target="fonts/font13.fntdata"/><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 Target="slides/slide1.xml"/><Relationship Id="rId61" Type="http://schemas.openxmlformats.org/officeDocument/2006/relationships/font" Target="fonts/font6.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7.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784424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5347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688691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8691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8691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859145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378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952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378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952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723378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952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952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378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a:extLst>
            <a:ext uri="{FF2B5EF4-FFF2-40B4-BE49-F238E27FC236}">
              <a16:creationId xmlns:a16="http://schemas.microsoft.com/office/drawing/2014/main" id="{5AD36161-B134-D539-0258-3992B3E1A2EE}"/>
            </a:ext>
          </a:extLst>
        </p:cNvPr>
        <p:cNvGrpSpPr/>
        <p:nvPr/>
      </p:nvGrpSpPr>
      <p:grpSpPr>
        <a:xfrm>
          <a:off x="0" y="0"/>
          <a:ext cx="0" cy="0"/>
          <a:chOff x="0" y="0"/>
          <a:chExt cx="0" cy="0"/>
        </a:xfrm>
      </p:grpSpPr>
      <p:sp>
        <p:nvSpPr>
          <p:cNvPr id="829" name="Google Shape;829;g99f2f57a71_0_115:notes">
            <a:extLst>
              <a:ext uri="{FF2B5EF4-FFF2-40B4-BE49-F238E27FC236}">
                <a16:creationId xmlns:a16="http://schemas.microsoft.com/office/drawing/2014/main" id="{EA0BC6B0-FD9B-F5CA-3276-10A2F2B518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a:extLst>
              <a:ext uri="{FF2B5EF4-FFF2-40B4-BE49-F238E27FC236}">
                <a16:creationId xmlns:a16="http://schemas.microsoft.com/office/drawing/2014/main" id="{2CA8C1E6-9512-4AC8-EF05-A66DEA7F1C9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398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952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850952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9521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952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1969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82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82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E6127-5E05-44BB-A699-F6388480285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120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145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05954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ctr">
              <a:buNone/>
            </a:pP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7380302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2671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5020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42558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9427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10311fe1dea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10311fe1dea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35812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38724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8691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8691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1200050" y="1497550"/>
            <a:ext cx="4024200" cy="713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title" idx="2" hasCustomPrompt="1"/>
          </p:nvPr>
        </p:nvSpPr>
        <p:spPr>
          <a:xfrm>
            <a:off x="1200050" y="836925"/>
            <a:ext cx="11658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 name="Google Shape;22;p3"/>
          <p:cNvSpPr txBox="1">
            <a:spLocks noGrp="1"/>
          </p:cNvSpPr>
          <p:nvPr>
            <p:ph type="subTitle" idx="1"/>
          </p:nvPr>
        </p:nvSpPr>
        <p:spPr>
          <a:xfrm>
            <a:off x="1200050" y="2274275"/>
            <a:ext cx="4024200" cy="51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3"/>
          <p:cNvSpPr/>
          <p:nvPr/>
        </p:nvSpPr>
        <p:spPr>
          <a:xfrm>
            <a:off x="-45600" y="4255050"/>
            <a:ext cx="9189600" cy="888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a:off x="6860373" y="4681363"/>
            <a:ext cx="535819" cy="261595"/>
            <a:chOff x="107375" y="2848613"/>
            <a:chExt cx="729800" cy="356300"/>
          </a:xfrm>
        </p:grpSpPr>
        <p:sp>
          <p:nvSpPr>
            <p:cNvPr id="25" name="Google Shape;25;p3"/>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3"/>
          <p:cNvGrpSpPr/>
          <p:nvPr/>
        </p:nvGrpSpPr>
        <p:grpSpPr>
          <a:xfrm>
            <a:off x="6434642" y="4588745"/>
            <a:ext cx="460307" cy="315137"/>
            <a:chOff x="0" y="2448138"/>
            <a:chExt cx="626950" cy="429225"/>
          </a:xfrm>
        </p:grpSpPr>
        <p:sp>
          <p:nvSpPr>
            <p:cNvPr id="28" name="Google Shape;28;p3"/>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3"/>
          <p:cNvGrpSpPr/>
          <p:nvPr/>
        </p:nvGrpSpPr>
        <p:grpSpPr>
          <a:xfrm rot="3141898">
            <a:off x="1736901" y="4606750"/>
            <a:ext cx="464799" cy="318213"/>
            <a:chOff x="0" y="2448138"/>
            <a:chExt cx="626950" cy="429225"/>
          </a:xfrm>
        </p:grpSpPr>
        <p:sp>
          <p:nvSpPr>
            <p:cNvPr id="31" name="Google Shape;31;p3"/>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3"/>
          <p:cNvGrpSpPr/>
          <p:nvPr/>
        </p:nvGrpSpPr>
        <p:grpSpPr>
          <a:xfrm rot="-9407039">
            <a:off x="2311693" y="4586266"/>
            <a:ext cx="535781" cy="261577"/>
            <a:chOff x="107375" y="2848613"/>
            <a:chExt cx="729800" cy="356300"/>
          </a:xfrm>
        </p:grpSpPr>
        <p:sp>
          <p:nvSpPr>
            <p:cNvPr id="34" name="Google Shape;34;p3"/>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3"/>
          <p:cNvSpPr/>
          <p:nvPr/>
        </p:nvSpPr>
        <p:spPr>
          <a:xfrm>
            <a:off x="-598800" y="2784000"/>
            <a:ext cx="1604609" cy="56871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79065201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75479943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3/31/2025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85393630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36114550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64973513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530359344"/>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33721012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cxnSp>
        <p:nvCxnSpPr>
          <p:cNvPr id="8" name="直接连接符 7">
            <a:extLst>
              <a:ext uri="{FF2B5EF4-FFF2-40B4-BE49-F238E27FC236}">
                <a16:creationId xmlns:a16="http://schemas.microsoft.com/office/drawing/2014/main" id="{D49E0965-93A8-4A44-9C3E-514D972D880F}"/>
              </a:ext>
            </a:extLst>
          </p:cNvPr>
          <p:cNvCxnSpPr/>
          <p:nvPr userDrawn="1"/>
        </p:nvCxnSpPr>
        <p:spPr>
          <a:xfrm>
            <a:off x="595313" y="790575"/>
            <a:ext cx="7953375"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3DDB341F-6553-4855-BA85-32AF0B79B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5368" y="212285"/>
            <a:ext cx="924309" cy="772869"/>
          </a:xfrm>
          <a:prstGeom prst="rect">
            <a:avLst/>
          </a:prstGeom>
        </p:spPr>
      </p:pic>
    </p:spTree>
    <p:extLst>
      <p:ext uri="{BB962C8B-B14F-4D97-AF65-F5344CB8AC3E}">
        <p14:creationId xmlns:p14="http://schemas.microsoft.com/office/powerpoint/2010/main" val="1072704069"/>
      </p:ext>
    </p:extLst>
  </p:cSld>
  <p:clrMapOvr>
    <a:masterClrMapping/>
  </p:clrMapOvr>
  <p:transition spd="slow" advClick="0" advTm="3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685783">
              <a:defRPr/>
            </a:pPr>
            <a:fld id="{08ED132D-452A-49E5-B8CD-EA0C46A12A5F}" type="datetimeFigureOut">
              <a:rPr lang="vi-VN" smtClean="0">
                <a:solidFill>
                  <a:prstClr val="black">
                    <a:tint val="75000"/>
                  </a:prstClr>
                </a:solidFill>
              </a:rPr>
              <a:pPr defTabSz="685783">
                <a:defRPr/>
              </a:pPr>
              <a:t>31/03/2025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9CB03046-9975-4CD1-8163-35C299AA0868}" type="slidenum">
              <a:rPr lang="vi-VN" smtClean="0">
                <a:solidFill>
                  <a:prstClr val="black">
                    <a:tint val="75000"/>
                  </a:prstClr>
                </a:solidFill>
              </a:rPr>
              <a:pPr defTabSz="685783">
                <a:defRPr/>
              </a:pPr>
              <a:t>‹#›</a:t>
            </a:fld>
            <a:endParaRPr lang="vi-VN">
              <a:solidFill>
                <a:prstClr val="black">
                  <a:tint val="75000"/>
                </a:prstClr>
              </a:solidFill>
            </a:endParaRPr>
          </a:p>
        </p:txBody>
      </p:sp>
    </p:spTree>
    <p:extLst>
      <p:ext uri="{BB962C8B-B14F-4D97-AF65-F5344CB8AC3E}">
        <p14:creationId xmlns:p14="http://schemas.microsoft.com/office/powerpoint/2010/main" val="349588018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783">
              <a:defRPr/>
            </a:pPr>
            <a:fld id="{08ED132D-452A-49E5-B8CD-EA0C46A12A5F}" type="datetimeFigureOut">
              <a:rPr lang="vi-VN" smtClean="0">
                <a:solidFill>
                  <a:prstClr val="black">
                    <a:tint val="75000"/>
                  </a:prstClr>
                </a:solidFill>
              </a:rPr>
              <a:pPr defTabSz="685783">
                <a:defRPr/>
              </a:pPr>
              <a:t>31/03/2025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9CB03046-9975-4CD1-8163-35C299AA0868}" type="slidenum">
              <a:rPr lang="vi-VN" smtClean="0">
                <a:solidFill>
                  <a:prstClr val="black">
                    <a:tint val="75000"/>
                  </a:prstClr>
                </a:solidFill>
              </a:rPr>
              <a:pPr defTabSz="685783">
                <a:defRPr/>
              </a:pPr>
              <a:t>‹#›</a:t>
            </a:fld>
            <a:endParaRPr lang="vi-VN">
              <a:solidFill>
                <a:prstClr val="black">
                  <a:tint val="75000"/>
                </a:prstClr>
              </a:solidFill>
            </a:endParaRPr>
          </a:p>
        </p:txBody>
      </p:sp>
    </p:spTree>
    <p:extLst>
      <p:ext uri="{BB962C8B-B14F-4D97-AF65-F5344CB8AC3E}">
        <p14:creationId xmlns:p14="http://schemas.microsoft.com/office/powerpoint/2010/main" val="330814027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56"/>
        <p:cNvGrpSpPr/>
        <p:nvPr/>
      </p:nvGrpSpPr>
      <p:grpSpPr>
        <a:xfrm>
          <a:off x="0" y="0"/>
          <a:ext cx="0" cy="0"/>
          <a:chOff x="0" y="0"/>
          <a:chExt cx="0" cy="0"/>
        </a:xfrm>
      </p:grpSpPr>
      <p:sp>
        <p:nvSpPr>
          <p:cNvPr id="357" name="Google Shape;357;p14"/>
          <p:cNvSpPr txBox="1">
            <a:spLocks noGrp="1"/>
          </p:cNvSpPr>
          <p:nvPr>
            <p:ph type="title"/>
          </p:nvPr>
        </p:nvSpPr>
        <p:spPr>
          <a:xfrm>
            <a:off x="4499100" y="1200025"/>
            <a:ext cx="3931800" cy="827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8" name="Google Shape;358;p14"/>
          <p:cNvSpPr txBox="1">
            <a:spLocks noGrp="1"/>
          </p:cNvSpPr>
          <p:nvPr>
            <p:ph type="title" idx="2" hasCustomPrompt="1"/>
          </p:nvPr>
        </p:nvSpPr>
        <p:spPr>
          <a:xfrm>
            <a:off x="7265100" y="387000"/>
            <a:ext cx="1165800" cy="876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59" name="Google Shape;359;p14"/>
          <p:cNvSpPr txBox="1">
            <a:spLocks noGrp="1"/>
          </p:cNvSpPr>
          <p:nvPr>
            <p:ph type="subTitle" idx="1"/>
          </p:nvPr>
        </p:nvSpPr>
        <p:spPr>
          <a:xfrm>
            <a:off x="4400550" y="1976750"/>
            <a:ext cx="4030500" cy="71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0" name="Google Shape;360;p14"/>
          <p:cNvSpPr/>
          <p:nvPr/>
        </p:nvSpPr>
        <p:spPr>
          <a:xfrm>
            <a:off x="-50" y="3457575"/>
            <a:ext cx="9144000" cy="169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flipH="1">
            <a:off x="0" y="3457573"/>
            <a:ext cx="6457935" cy="1523992"/>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783">
              <a:defRPr/>
            </a:pPr>
            <a:fld id="{08ED132D-452A-49E5-B8CD-EA0C46A12A5F}" type="datetimeFigureOut">
              <a:rPr lang="vi-VN" smtClean="0">
                <a:solidFill>
                  <a:prstClr val="black">
                    <a:tint val="75000"/>
                  </a:prstClr>
                </a:solidFill>
              </a:rPr>
              <a:pPr defTabSz="685783">
                <a:defRPr/>
              </a:pPr>
              <a:t>31/03/2025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9CB03046-9975-4CD1-8163-35C299AA0868}" type="slidenum">
              <a:rPr lang="vi-VN" smtClean="0">
                <a:solidFill>
                  <a:prstClr val="black">
                    <a:tint val="75000"/>
                  </a:prstClr>
                </a:solidFill>
              </a:rPr>
              <a:pPr defTabSz="685783">
                <a:defRPr/>
              </a:pPr>
              <a:t>‹#›</a:t>
            </a:fld>
            <a:endParaRPr lang="vi-VN">
              <a:solidFill>
                <a:prstClr val="black">
                  <a:tint val="75000"/>
                </a:prstClr>
              </a:solidFill>
            </a:endParaRPr>
          </a:p>
        </p:txBody>
      </p:sp>
    </p:spTree>
    <p:extLst>
      <p:ext uri="{BB962C8B-B14F-4D97-AF65-F5344CB8AC3E}">
        <p14:creationId xmlns:p14="http://schemas.microsoft.com/office/powerpoint/2010/main" val="151095127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685783">
              <a:defRPr/>
            </a:pPr>
            <a:fld id="{08ED132D-452A-49E5-B8CD-EA0C46A12A5F}" type="datetimeFigureOut">
              <a:rPr lang="vi-VN" smtClean="0">
                <a:solidFill>
                  <a:prstClr val="black">
                    <a:tint val="75000"/>
                  </a:prstClr>
                </a:solidFill>
              </a:rPr>
              <a:pPr defTabSz="685783">
                <a:defRPr/>
              </a:pPr>
              <a:t>31/03/2025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685783">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defRPr/>
            </a:pPr>
            <a:fld id="{9CB03046-9975-4CD1-8163-35C299AA0868}" type="slidenum">
              <a:rPr lang="vi-VN" smtClean="0">
                <a:solidFill>
                  <a:prstClr val="black">
                    <a:tint val="75000"/>
                  </a:prstClr>
                </a:solidFill>
              </a:rPr>
              <a:pPr defTabSz="685783">
                <a:defRPr/>
              </a:pPr>
              <a:t>‹#›</a:t>
            </a:fld>
            <a:endParaRPr lang="vi-VN">
              <a:solidFill>
                <a:prstClr val="black">
                  <a:tint val="75000"/>
                </a:prstClr>
              </a:solidFill>
            </a:endParaRPr>
          </a:p>
        </p:txBody>
      </p:sp>
    </p:spTree>
    <p:extLst>
      <p:ext uri="{BB962C8B-B14F-4D97-AF65-F5344CB8AC3E}">
        <p14:creationId xmlns:p14="http://schemas.microsoft.com/office/powerpoint/2010/main" val="390121660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685783">
              <a:defRPr/>
            </a:pPr>
            <a:fld id="{08ED132D-452A-49E5-B8CD-EA0C46A12A5F}" type="datetimeFigureOut">
              <a:rPr lang="vi-VN" smtClean="0">
                <a:solidFill>
                  <a:prstClr val="black">
                    <a:tint val="75000"/>
                  </a:prstClr>
                </a:solidFill>
              </a:rPr>
              <a:pPr defTabSz="685783">
                <a:defRPr/>
              </a:pPr>
              <a:t>31/03/2025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685783">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783">
              <a:defRPr/>
            </a:pPr>
            <a:fld id="{9CB03046-9975-4CD1-8163-35C299AA0868}" type="slidenum">
              <a:rPr lang="vi-VN" smtClean="0">
                <a:solidFill>
                  <a:prstClr val="black">
                    <a:tint val="75000"/>
                  </a:prstClr>
                </a:solidFill>
              </a:rPr>
              <a:pPr defTabSz="685783">
                <a:defRPr/>
              </a:pPr>
              <a:t>‹#›</a:t>
            </a:fld>
            <a:endParaRPr lang="vi-VN">
              <a:solidFill>
                <a:prstClr val="black">
                  <a:tint val="75000"/>
                </a:prstClr>
              </a:solidFill>
            </a:endParaRPr>
          </a:p>
        </p:txBody>
      </p:sp>
    </p:spTree>
    <p:extLst>
      <p:ext uri="{BB962C8B-B14F-4D97-AF65-F5344CB8AC3E}">
        <p14:creationId xmlns:p14="http://schemas.microsoft.com/office/powerpoint/2010/main" val="3495901248"/>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685783">
              <a:defRPr/>
            </a:pPr>
            <a:fld id="{08ED132D-452A-49E5-B8CD-EA0C46A12A5F}" type="datetimeFigureOut">
              <a:rPr lang="vi-VN" smtClean="0">
                <a:solidFill>
                  <a:prstClr val="black">
                    <a:tint val="75000"/>
                  </a:prstClr>
                </a:solidFill>
              </a:rPr>
              <a:pPr defTabSz="685783">
                <a:defRPr/>
              </a:pPr>
              <a:t>31/03/2025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685783">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783">
              <a:defRPr/>
            </a:pPr>
            <a:fld id="{9CB03046-9975-4CD1-8163-35C299AA0868}" type="slidenum">
              <a:rPr lang="vi-VN" smtClean="0">
                <a:solidFill>
                  <a:prstClr val="black">
                    <a:tint val="75000"/>
                  </a:prstClr>
                </a:solidFill>
              </a:rPr>
              <a:pPr defTabSz="685783">
                <a:defRPr/>
              </a:pPr>
              <a:t>‹#›</a:t>
            </a:fld>
            <a:endParaRPr lang="vi-VN">
              <a:solidFill>
                <a:prstClr val="black">
                  <a:tint val="75000"/>
                </a:prstClr>
              </a:solidFill>
            </a:endParaRPr>
          </a:p>
        </p:txBody>
      </p:sp>
    </p:spTree>
    <p:extLst>
      <p:ext uri="{BB962C8B-B14F-4D97-AF65-F5344CB8AC3E}">
        <p14:creationId xmlns:p14="http://schemas.microsoft.com/office/powerpoint/2010/main" val="362025464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83">
              <a:defRPr/>
            </a:pPr>
            <a:fld id="{08ED132D-452A-49E5-B8CD-EA0C46A12A5F}" type="datetimeFigureOut">
              <a:rPr lang="vi-VN" smtClean="0">
                <a:solidFill>
                  <a:prstClr val="black">
                    <a:tint val="75000"/>
                  </a:prstClr>
                </a:solidFill>
              </a:rPr>
              <a:pPr defTabSz="685783">
                <a:defRPr/>
              </a:pPr>
              <a:t>31/03/2025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685783">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783">
              <a:defRPr/>
            </a:pPr>
            <a:fld id="{9CB03046-9975-4CD1-8163-35C299AA0868}" type="slidenum">
              <a:rPr lang="vi-VN" smtClean="0">
                <a:solidFill>
                  <a:prstClr val="black">
                    <a:tint val="75000"/>
                  </a:prstClr>
                </a:solidFill>
              </a:rPr>
              <a:pPr defTabSz="685783">
                <a:defRPr/>
              </a:pPr>
              <a:t>‹#›</a:t>
            </a:fld>
            <a:endParaRPr lang="vi-VN">
              <a:solidFill>
                <a:prstClr val="black">
                  <a:tint val="75000"/>
                </a:prstClr>
              </a:solidFill>
            </a:endParaRPr>
          </a:p>
        </p:txBody>
      </p:sp>
    </p:spTree>
    <p:extLst>
      <p:ext uri="{BB962C8B-B14F-4D97-AF65-F5344CB8AC3E}">
        <p14:creationId xmlns:p14="http://schemas.microsoft.com/office/powerpoint/2010/main" val="155802145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783">
              <a:defRPr/>
            </a:pPr>
            <a:fld id="{08ED132D-452A-49E5-B8CD-EA0C46A12A5F}" type="datetimeFigureOut">
              <a:rPr lang="vi-VN" smtClean="0">
                <a:solidFill>
                  <a:prstClr val="black">
                    <a:tint val="75000"/>
                  </a:prstClr>
                </a:solidFill>
              </a:rPr>
              <a:pPr defTabSz="685783">
                <a:defRPr/>
              </a:pPr>
              <a:t>31/03/2025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685783">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defRPr/>
            </a:pPr>
            <a:fld id="{9CB03046-9975-4CD1-8163-35C299AA0868}" type="slidenum">
              <a:rPr lang="vi-VN" smtClean="0">
                <a:solidFill>
                  <a:prstClr val="black">
                    <a:tint val="75000"/>
                  </a:prstClr>
                </a:solidFill>
              </a:rPr>
              <a:pPr defTabSz="685783">
                <a:defRPr/>
              </a:pPr>
              <a:t>‹#›</a:t>
            </a:fld>
            <a:endParaRPr lang="vi-VN">
              <a:solidFill>
                <a:prstClr val="black">
                  <a:tint val="75000"/>
                </a:prstClr>
              </a:solidFill>
            </a:endParaRPr>
          </a:p>
        </p:txBody>
      </p:sp>
    </p:spTree>
    <p:extLst>
      <p:ext uri="{BB962C8B-B14F-4D97-AF65-F5344CB8AC3E}">
        <p14:creationId xmlns:p14="http://schemas.microsoft.com/office/powerpoint/2010/main" val="4078503368"/>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vi-VN"/>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783">
              <a:defRPr/>
            </a:pPr>
            <a:fld id="{08ED132D-452A-49E5-B8CD-EA0C46A12A5F}" type="datetimeFigureOut">
              <a:rPr lang="vi-VN" smtClean="0">
                <a:solidFill>
                  <a:prstClr val="black">
                    <a:tint val="75000"/>
                  </a:prstClr>
                </a:solidFill>
              </a:rPr>
              <a:pPr defTabSz="685783">
                <a:defRPr/>
              </a:pPr>
              <a:t>31/03/2025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685783">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defRPr/>
            </a:pPr>
            <a:fld id="{9CB03046-9975-4CD1-8163-35C299AA0868}" type="slidenum">
              <a:rPr lang="vi-VN" smtClean="0">
                <a:solidFill>
                  <a:prstClr val="black">
                    <a:tint val="75000"/>
                  </a:prstClr>
                </a:solidFill>
              </a:rPr>
              <a:pPr defTabSz="685783">
                <a:defRPr/>
              </a:pPr>
              <a:t>‹#›</a:t>
            </a:fld>
            <a:endParaRPr lang="vi-VN">
              <a:solidFill>
                <a:prstClr val="black">
                  <a:tint val="75000"/>
                </a:prstClr>
              </a:solidFill>
            </a:endParaRPr>
          </a:p>
        </p:txBody>
      </p:sp>
    </p:spTree>
    <p:extLst>
      <p:ext uri="{BB962C8B-B14F-4D97-AF65-F5344CB8AC3E}">
        <p14:creationId xmlns:p14="http://schemas.microsoft.com/office/powerpoint/2010/main" val="4210542123"/>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783">
              <a:defRPr/>
            </a:pPr>
            <a:fld id="{08ED132D-452A-49E5-B8CD-EA0C46A12A5F}" type="datetimeFigureOut">
              <a:rPr lang="vi-VN" smtClean="0">
                <a:solidFill>
                  <a:prstClr val="black">
                    <a:tint val="75000"/>
                  </a:prstClr>
                </a:solidFill>
              </a:rPr>
              <a:pPr defTabSz="685783">
                <a:defRPr/>
              </a:pPr>
              <a:t>31/03/2025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9CB03046-9975-4CD1-8163-35C299AA0868}" type="slidenum">
              <a:rPr lang="vi-VN" smtClean="0">
                <a:solidFill>
                  <a:prstClr val="black">
                    <a:tint val="75000"/>
                  </a:prstClr>
                </a:solidFill>
              </a:rPr>
              <a:pPr defTabSz="685783">
                <a:defRPr/>
              </a:pPr>
              <a:t>‹#›</a:t>
            </a:fld>
            <a:endParaRPr lang="vi-VN">
              <a:solidFill>
                <a:prstClr val="black">
                  <a:tint val="75000"/>
                </a:prstClr>
              </a:solidFill>
            </a:endParaRPr>
          </a:p>
        </p:txBody>
      </p:sp>
    </p:spTree>
    <p:extLst>
      <p:ext uri="{BB962C8B-B14F-4D97-AF65-F5344CB8AC3E}">
        <p14:creationId xmlns:p14="http://schemas.microsoft.com/office/powerpoint/2010/main" val="1996759506"/>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783">
              <a:defRPr/>
            </a:pPr>
            <a:fld id="{08ED132D-452A-49E5-B8CD-EA0C46A12A5F}" type="datetimeFigureOut">
              <a:rPr lang="vi-VN" smtClean="0">
                <a:solidFill>
                  <a:prstClr val="black">
                    <a:tint val="75000"/>
                  </a:prstClr>
                </a:solidFill>
              </a:rPr>
              <a:pPr defTabSz="685783">
                <a:defRPr/>
              </a:pPr>
              <a:t>31/03/2025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9CB03046-9975-4CD1-8163-35C299AA0868}" type="slidenum">
              <a:rPr lang="vi-VN" smtClean="0">
                <a:solidFill>
                  <a:prstClr val="black">
                    <a:tint val="75000"/>
                  </a:prstClr>
                </a:solidFill>
              </a:rPr>
              <a:pPr defTabSz="685783">
                <a:defRPr/>
              </a:pPr>
              <a:t>‹#›</a:t>
            </a:fld>
            <a:endParaRPr lang="vi-VN">
              <a:solidFill>
                <a:prstClr val="black">
                  <a:tint val="75000"/>
                </a:prstClr>
              </a:solidFill>
            </a:endParaRPr>
          </a:p>
        </p:txBody>
      </p:sp>
    </p:spTree>
    <p:extLst>
      <p:ext uri="{BB962C8B-B14F-4D97-AF65-F5344CB8AC3E}">
        <p14:creationId xmlns:p14="http://schemas.microsoft.com/office/powerpoint/2010/main" val="3807076280"/>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8"/>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774" indent="0" algn="ctr">
              <a:buNone/>
              <a:defRPr>
                <a:solidFill>
                  <a:schemeClr val="tx1">
                    <a:tint val="75000"/>
                  </a:schemeClr>
                </a:solidFill>
              </a:defRPr>
            </a:lvl2pPr>
            <a:lvl3pPr marL="685549" indent="0" algn="ctr">
              <a:buNone/>
              <a:defRPr>
                <a:solidFill>
                  <a:schemeClr val="tx1">
                    <a:tint val="75000"/>
                  </a:schemeClr>
                </a:solidFill>
              </a:defRPr>
            </a:lvl3pPr>
            <a:lvl4pPr marL="1028323" indent="0" algn="ctr">
              <a:buNone/>
              <a:defRPr>
                <a:solidFill>
                  <a:schemeClr val="tx1">
                    <a:tint val="75000"/>
                  </a:schemeClr>
                </a:solidFill>
              </a:defRPr>
            </a:lvl4pPr>
            <a:lvl5pPr marL="1371097" indent="0" algn="ctr">
              <a:buNone/>
              <a:defRPr>
                <a:solidFill>
                  <a:schemeClr val="tx1">
                    <a:tint val="75000"/>
                  </a:schemeClr>
                </a:solidFill>
              </a:defRPr>
            </a:lvl5pPr>
            <a:lvl6pPr marL="1713871" indent="0" algn="ctr">
              <a:buNone/>
              <a:defRPr>
                <a:solidFill>
                  <a:schemeClr val="tx1">
                    <a:tint val="75000"/>
                  </a:schemeClr>
                </a:solidFill>
              </a:defRPr>
            </a:lvl6pPr>
            <a:lvl7pPr marL="2056646" indent="0" algn="ctr">
              <a:buNone/>
              <a:defRPr>
                <a:solidFill>
                  <a:schemeClr val="tx1">
                    <a:tint val="75000"/>
                  </a:schemeClr>
                </a:solidFill>
              </a:defRPr>
            </a:lvl7pPr>
            <a:lvl8pPr marL="2399420" indent="0" algn="ctr">
              <a:buNone/>
              <a:defRPr>
                <a:solidFill>
                  <a:schemeClr val="tx1">
                    <a:tint val="75000"/>
                  </a:schemeClr>
                </a:solidFill>
              </a:defRPr>
            </a:lvl8pPr>
            <a:lvl9pPr marL="27421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51148"/>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07"/>
        <p:cNvGrpSpPr/>
        <p:nvPr/>
      </p:nvGrpSpPr>
      <p:grpSpPr>
        <a:xfrm>
          <a:off x="0" y="0"/>
          <a:ext cx="0" cy="0"/>
          <a:chOff x="0" y="0"/>
          <a:chExt cx="0" cy="0"/>
        </a:xfrm>
      </p:grpSpPr>
      <p:sp>
        <p:nvSpPr>
          <p:cNvPr id="408" name="Google Shape;408;p19"/>
          <p:cNvSpPr txBox="1">
            <a:spLocks noGrp="1"/>
          </p:cNvSpPr>
          <p:nvPr>
            <p:ph type="title"/>
          </p:nvPr>
        </p:nvSpPr>
        <p:spPr>
          <a:xfrm>
            <a:off x="2391900" y="2848963"/>
            <a:ext cx="4360200" cy="53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09" name="Google Shape;409;p19"/>
          <p:cNvSpPr txBox="1">
            <a:spLocks noGrp="1"/>
          </p:cNvSpPr>
          <p:nvPr>
            <p:ph type="subTitle" idx="1"/>
          </p:nvPr>
        </p:nvSpPr>
        <p:spPr>
          <a:xfrm>
            <a:off x="1294500" y="1244625"/>
            <a:ext cx="6555000" cy="155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410" name="Google Shape;410;p19"/>
          <p:cNvSpPr/>
          <p:nvPr/>
        </p:nvSpPr>
        <p:spPr>
          <a:xfrm>
            <a:off x="0" y="4181625"/>
            <a:ext cx="9144000" cy="961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9"/>
          <p:cNvSpPr/>
          <p:nvPr/>
        </p:nvSpPr>
        <p:spPr>
          <a:xfrm>
            <a:off x="7573848" y="-144518"/>
            <a:ext cx="1682800" cy="659175"/>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2" name="Google Shape;412;p19"/>
          <p:cNvGrpSpPr/>
          <p:nvPr/>
        </p:nvGrpSpPr>
        <p:grpSpPr>
          <a:xfrm>
            <a:off x="1536829" y="4589927"/>
            <a:ext cx="474735" cy="231773"/>
            <a:chOff x="107375" y="2848613"/>
            <a:chExt cx="729800" cy="356300"/>
          </a:xfrm>
        </p:grpSpPr>
        <p:sp>
          <p:nvSpPr>
            <p:cNvPr id="413" name="Google Shape;413;p19"/>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9"/>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19"/>
          <p:cNvGrpSpPr/>
          <p:nvPr/>
        </p:nvGrpSpPr>
        <p:grpSpPr>
          <a:xfrm>
            <a:off x="4368809" y="4644170"/>
            <a:ext cx="407831" cy="279211"/>
            <a:chOff x="0" y="2448138"/>
            <a:chExt cx="626950" cy="429225"/>
          </a:xfrm>
        </p:grpSpPr>
        <p:sp>
          <p:nvSpPr>
            <p:cNvPr id="416" name="Google Shape;416;p19"/>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9"/>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19"/>
          <p:cNvGrpSpPr/>
          <p:nvPr/>
        </p:nvGrpSpPr>
        <p:grpSpPr>
          <a:xfrm rot="-9406905">
            <a:off x="3929256" y="4475763"/>
            <a:ext cx="474643" cy="231761"/>
            <a:chOff x="107375" y="2848613"/>
            <a:chExt cx="729800" cy="356300"/>
          </a:xfrm>
        </p:grpSpPr>
        <p:sp>
          <p:nvSpPr>
            <p:cNvPr id="419" name="Google Shape;419;p19"/>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9"/>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2399297"/>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6"/>
            <a:ext cx="7772400" cy="1021556"/>
          </a:xfrm>
        </p:spPr>
        <p:txBody>
          <a:bodyPr anchor="t"/>
          <a:lstStyle>
            <a:lvl1pPr algn="l">
              <a:defRPr sz="2999"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1500">
                <a:solidFill>
                  <a:schemeClr val="tx1">
                    <a:tint val="75000"/>
                  </a:schemeClr>
                </a:solidFill>
              </a:defRPr>
            </a:lvl1pPr>
            <a:lvl2pPr marL="342774" indent="0">
              <a:buNone/>
              <a:defRPr sz="1350">
                <a:solidFill>
                  <a:schemeClr val="tx1">
                    <a:tint val="75000"/>
                  </a:schemeClr>
                </a:solidFill>
              </a:defRPr>
            </a:lvl2pPr>
            <a:lvl3pPr marL="685549" indent="0">
              <a:buNone/>
              <a:defRPr sz="1200">
                <a:solidFill>
                  <a:schemeClr val="tx1">
                    <a:tint val="75000"/>
                  </a:schemeClr>
                </a:solidFill>
              </a:defRPr>
            </a:lvl3pPr>
            <a:lvl4pPr marL="1028323" indent="0">
              <a:buNone/>
              <a:defRPr sz="1050">
                <a:solidFill>
                  <a:schemeClr val="tx1">
                    <a:tint val="75000"/>
                  </a:schemeClr>
                </a:solidFill>
              </a:defRPr>
            </a:lvl4pPr>
            <a:lvl5pPr marL="1371097" indent="0">
              <a:buNone/>
              <a:defRPr sz="1050">
                <a:solidFill>
                  <a:schemeClr val="tx1">
                    <a:tint val="75000"/>
                  </a:schemeClr>
                </a:solidFill>
              </a:defRPr>
            </a:lvl5pPr>
            <a:lvl6pPr marL="1713871" indent="0">
              <a:buNone/>
              <a:defRPr sz="1050">
                <a:solidFill>
                  <a:schemeClr val="tx1">
                    <a:tint val="75000"/>
                  </a:schemeClr>
                </a:solidFill>
              </a:defRPr>
            </a:lvl6pPr>
            <a:lvl7pPr marL="2056646" indent="0">
              <a:buNone/>
              <a:defRPr sz="1050">
                <a:solidFill>
                  <a:schemeClr val="tx1">
                    <a:tint val="75000"/>
                  </a:schemeClr>
                </a:solidFill>
              </a:defRPr>
            </a:lvl7pPr>
            <a:lvl8pPr marL="2399420" indent="0">
              <a:buNone/>
              <a:defRPr sz="1050">
                <a:solidFill>
                  <a:schemeClr val="tx1">
                    <a:tint val="75000"/>
                  </a:schemeClr>
                </a:solidFill>
              </a:defRPr>
            </a:lvl8pPr>
            <a:lvl9pPr marL="2742194"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1992095"/>
      </p:ext>
    </p:extLst>
  </p:cSld>
  <p:clrMapOvr>
    <a:masterClrMapping/>
  </p:clrMapOvr>
  <p:transition spd="slow" advClick="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2"/>
            <a:ext cx="4038600" cy="3394472"/>
          </a:xfrm>
        </p:spPr>
        <p:txBody>
          <a:bodyPr/>
          <a:lstStyle>
            <a:lvl1pPr>
              <a:defRPr sz="2099"/>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472"/>
          </a:xfrm>
        </p:spPr>
        <p:txBody>
          <a:bodyPr/>
          <a:lstStyle>
            <a:lvl1pPr>
              <a:defRPr sz="2099"/>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8212015"/>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1"/>
          </a:xfrm>
        </p:spPr>
        <p:txBody>
          <a:bodyPr anchor="b"/>
          <a:lstStyle>
            <a:lvl1pPr marL="0" indent="0">
              <a:buNone/>
              <a:defRPr sz="1800" b="1"/>
            </a:lvl1pPr>
            <a:lvl2pPr marL="342774" indent="0">
              <a:buNone/>
              <a:defRPr sz="1500" b="1"/>
            </a:lvl2pPr>
            <a:lvl3pPr marL="685549" indent="0">
              <a:buNone/>
              <a:defRPr sz="1350" b="1"/>
            </a:lvl3pPr>
            <a:lvl4pPr marL="1028323" indent="0">
              <a:buNone/>
              <a:defRPr sz="1200" b="1"/>
            </a:lvl4pPr>
            <a:lvl5pPr marL="1371097" indent="0">
              <a:buNone/>
              <a:defRPr sz="1200" b="1"/>
            </a:lvl5pPr>
            <a:lvl6pPr marL="1713871" indent="0">
              <a:buNone/>
              <a:defRPr sz="1200" b="1"/>
            </a:lvl6pPr>
            <a:lvl7pPr marL="2056646" indent="0">
              <a:buNone/>
              <a:defRPr sz="1200" b="1"/>
            </a:lvl7pPr>
            <a:lvl8pPr marL="2399420" indent="0">
              <a:buNone/>
              <a:defRPr sz="1200" b="1"/>
            </a:lvl8pPr>
            <a:lvl9pPr marL="2742194"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7"/>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1"/>
          </a:xfrm>
        </p:spPr>
        <p:txBody>
          <a:bodyPr anchor="b"/>
          <a:lstStyle>
            <a:lvl1pPr marL="0" indent="0">
              <a:buNone/>
              <a:defRPr sz="1800" b="1"/>
            </a:lvl1pPr>
            <a:lvl2pPr marL="342774" indent="0">
              <a:buNone/>
              <a:defRPr sz="1500" b="1"/>
            </a:lvl2pPr>
            <a:lvl3pPr marL="685549" indent="0">
              <a:buNone/>
              <a:defRPr sz="1350" b="1"/>
            </a:lvl3pPr>
            <a:lvl4pPr marL="1028323" indent="0">
              <a:buNone/>
              <a:defRPr sz="1200" b="1"/>
            </a:lvl4pPr>
            <a:lvl5pPr marL="1371097" indent="0">
              <a:buNone/>
              <a:defRPr sz="1200" b="1"/>
            </a:lvl5pPr>
            <a:lvl6pPr marL="1713871" indent="0">
              <a:buNone/>
              <a:defRPr sz="1200" b="1"/>
            </a:lvl6pPr>
            <a:lvl7pPr marL="2056646" indent="0">
              <a:buNone/>
              <a:defRPr sz="1200" b="1"/>
            </a:lvl7pPr>
            <a:lvl8pPr marL="2399420" indent="0">
              <a:buNone/>
              <a:defRPr sz="1200" b="1"/>
            </a:lvl8pPr>
            <a:lvl9pPr marL="274219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7"/>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9474861"/>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8758298"/>
      </p:ext>
    </p:extLst>
  </p:cSld>
  <p:clrMapOvr>
    <a:masterClrMapping/>
  </p:clrMapOvr>
  <p:transition spd="slow" advClick="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5510822"/>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8"/>
            <a:ext cx="3008313" cy="871537"/>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399"/>
            </a:lvl1pPr>
            <a:lvl2pPr>
              <a:defRPr sz="2099"/>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7"/>
            <a:ext cx="3008313" cy="3518297"/>
          </a:xfrm>
        </p:spPr>
        <p:txBody>
          <a:bodyPr/>
          <a:lstStyle>
            <a:lvl1pPr marL="0" indent="0">
              <a:buNone/>
              <a:defRPr sz="1050"/>
            </a:lvl1pPr>
            <a:lvl2pPr marL="342774" indent="0">
              <a:buNone/>
              <a:defRPr sz="900"/>
            </a:lvl2pPr>
            <a:lvl3pPr marL="685549" indent="0">
              <a:buNone/>
              <a:defRPr sz="750"/>
            </a:lvl3pPr>
            <a:lvl4pPr marL="1028323" indent="0">
              <a:buNone/>
              <a:defRPr sz="675"/>
            </a:lvl4pPr>
            <a:lvl5pPr marL="1371097" indent="0">
              <a:buNone/>
              <a:defRPr sz="675"/>
            </a:lvl5pPr>
            <a:lvl6pPr marL="1713871" indent="0">
              <a:buNone/>
              <a:defRPr sz="675"/>
            </a:lvl6pPr>
            <a:lvl7pPr marL="2056646" indent="0">
              <a:buNone/>
              <a:defRPr sz="675"/>
            </a:lvl7pPr>
            <a:lvl8pPr marL="2399420" indent="0">
              <a:buNone/>
              <a:defRPr sz="675"/>
            </a:lvl8pPr>
            <a:lvl9pPr marL="2742194"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3785729"/>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3"/>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2"/>
            <a:ext cx="5486400" cy="3086100"/>
          </a:xfrm>
        </p:spPr>
        <p:txBody>
          <a:bodyPr/>
          <a:lstStyle>
            <a:lvl1pPr marL="0" indent="0">
              <a:buNone/>
              <a:defRPr sz="2399"/>
            </a:lvl1pPr>
            <a:lvl2pPr marL="342774" indent="0">
              <a:buNone/>
              <a:defRPr sz="2099"/>
            </a:lvl2pPr>
            <a:lvl3pPr marL="685549" indent="0">
              <a:buNone/>
              <a:defRPr sz="1800"/>
            </a:lvl3pPr>
            <a:lvl4pPr marL="1028323" indent="0">
              <a:buNone/>
              <a:defRPr sz="1500"/>
            </a:lvl4pPr>
            <a:lvl5pPr marL="1371097" indent="0">
              <a:buNone/>
              <a:defRPr sz="1500"/>
            </a:lvl5pPr>
            <a:lvl6pPr marL="1713871" indent="0">
              <a:buNone/>
              <a:defRPr sz="1500"/>
            </a:lvl6pPr>
            <a:lvl7pPr marL="2056646" indent="0">
              <a:buNone/>
              <a:defRPr sz="1500"/>
            </a:lvl7pPr>
            <a:lvl8pPr marL="2399420" indent="0">
              <a:buNone/>
              <a:defRPr sz="1500"/>
            </a:lvl8pPr>
            <a:lvl9pPr marL="2742194" indent="0">
              <a:buNone/>
              <a:defRPr sz="1500"/>
            </a:lvl9pPr>
          </a:lstStyle>
          <a:p>
            <a:endParaRPr lang="en-US"/>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050"/>
            </a:lvl1pPr>
            <a:lvl2pPr marL="342774" indent="0">
              <a:buNone/>
              <a:defRPr sz="900"/>
            </a:lvl2pPr>
            <a:lvl3pPr marL="685549" indent="0">
              <a:buNone/>
              <a:defRPr sz="750"/>
            </a:lvl3pPr>
            <a:lvl4pPr marL="1028323" indent="0">
              <a:buNone/>
              <a:defRPr sz="675"/>
            </a:lvl4pPr>
            <a:lvl5pPr marL="1371097" indent="0">
              <a:buNone/>
              <a:defRPr sz="675"/>
            </a:lvl5pPr>
            <a:lvl6pPr marL="1713871" indent="0">
              <a:buNone/>
              <a:defRPr sz="675"/>
            </a:lvl6pPr>
            <a:lvl7pPr marL="2056646" indent="0">
              <a:buNone/>
              <a:defRPr sz="675"/>
            </a:lvl7pPr>
            <a:lvl8pPr marL="2399420" indent="0">
              <a:buNone/>
              <a:defRPr sz="675"/>
            </a:lvl8pPr>
            <a:lvl9pPr marL="2742194"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018068"/>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6643855"/>
      </p:ext>
    </p:extLst>
  </p:cSld>
  <p:clrMapOvr>
    <a:masterClrMapping/>
  </p:clrMapOvr>
  <p:transition spd="slow" advClick="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7107008"/>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645"/>
        <p:cNvGrpSpPr/>
        <p:nvPr/>
      </p:nvGrpSpPr>
      <p:grpSpPr>
        <a:xfrm>
          <a:off x="0" y="0"/>
          <a:ext cx="0" cy="0"/>
          <a:chOff x="0" y="0"/>
          <a:chExt cx="0" cy="0"/>
        </a:xfrm>
      </p:grpSpPr>
      <p:sp>
        <p:nvSpPr>
          <p:cNvPr id="646" name="Google Shape;646;p35"/>
          <p:cNvSpPr/>
          <p:nvPr/>
        </p:nvSpPr>
        <p:spPr>
          <a:xfrm>
            <a:off x="0" y="4174225"/>
            <a:ext cx="9144035" cy="1912900"/>
          </a:xfrm>
          <a:custGeom>
            <a:avLst/>
            <a:gdLst/>
            <a:ahLst/>
            <a:cxnLst/>
            <a:rect l="l" t="t" r="r" b="b"/>
            <a:pathLst>
              <a:path w="30146" h="14597" extrusionOk="0">
                <a:moveTo>
                  <a:pt x="1" y="1"/>
                </a:moveTo>
                <a:lnTo>
                  <a:pt x="1" y="14596"/>
                </a:lnTo>
                <a:lnTo>
                  <a:pt x="30145" y="14596"/>
                </a:lnTo>
                <a:lnTo>
                  <a:pt x="301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5"/>
          <p:cNvSpPr/>
          <p:nvPr/>
        </p:nvSpPr>
        <p:spPr>
          <a:xfrm flipH="1">
            <a:off x="-286425" y="4472256"/>
            <a:ext cx="9837289" cy="2681139"/>
          </a:xfrm>
          <a:custGeom>
            <a:avLst/>
            <a:gdLst/>
            <a:ahLst/>
            <a:cxnLst/>
            <a:rect l="l" t="t" r="r" b="b"/>
            <a:pathLst>
              <a:path w="31202" h="17048" extrusionOk="0">
                <a:moveTo>
                  <a:pt x="25877" y="0"/>
                </a:moveTo>
                <a:cubicBezTo>
                  <a:pt x="25816" y="0"/>
                  <a:pt x="25754" y="2"/>
                  <a:pt x="25692" y="5"/>
                </a:cubicBezTo>
                <a:cubicBezTo>
                  <a:pt x="25614" y="5"/>
                  <a:pt x="25523" y="19"/>
                  <a:pt x="25445" y="31"/>
                </a:cubicBezTo>
                <a:cubicBezTo>
                  <a:pt x="23890" y="240"/>
                  <a:pt x="22820" y="1598"/>
                  <a:pt x="21253" y="1638"/>
                </a:cubicBezTo>
                <a:cubicBezTo>
                  <a:pt x="21230" y="1638"/>
                  <a:pt x="21206" y="1639"/>
                  <a:pt x="21182" y="1639"/>
                </a:cubicBezTo>
                <a:cubicBezTo>
                  <a:pt x="19870" y="1639"/>
                  <a:pt x="18683" y="724"/>
                  <a:pt x="17440" y="724"/>
                </a:cubicBezTo>
                <a:cubicBezTo>
                  <a:pt x="17276" y="724"/>
                  <a:pt x="17111" y="740"/>
                  <a:pt x="16945" y="776"/>
                </a:cubicBezTo>
                <a:cubicBezTo>
                  <a:pt x="16019" y="985"/>
                  <a:pt x="15444" y="1742"/>
                  <a:pt x="14557" y="2029"/>
                </a:cubicBezTo>
                <a:cubicBezTo>
                  <a:pt x="14297" y="2109"/>
                  <a:pt x="14027" y="2143"/>
                  <a:pt x="13754" y="2143"/>
                </a:cubicBezTo>
                <a:cubicBezTo>
                  <a:pt x="13039" y="2143"/>
                  <a:pt x="12301" y="1907"/>
                  <a:pt x="11659" y="1624"/>
                </a:cubicBezTo>
                <a:cubicBezTo>
                  <a:pt x="10771" y="1232"/>
                  <a:pt x="9909" y="736"/>
                  <a:pt x="8903" y="632"/>
                </a:cubicBezTo>
                <a:cubicBezTo>
                  <a:pt x="8768" y="618"/>
                  <a:pt x="8633" y="612"/>
                  <a:pt x="8500" y="612"/>
                </a:cubicBezTo>
                <a:cubicBezTo>
                  <a:pt x="6595" y="612"/>
                  <a:pt x="4916" y="1920"/>
                  <a:pt x="2964" y="2042"/>
                </a:cubicBezTo>
                <a:cubicBezTo>
                  <a:pt x="2089" y="2094"/>
                  <a:pt x="1071" y="1937"/>
                  <a:pt x="470" y="2447"/>
                </a:cubicBezTo>
                <a:cubicBezTo>
                  <a:pt x="0" y="2839"/>
                  <a:pt x="40" y="3452"/>
                  <a:pt x="131" y="3988"/>
                </a:cubicBezTo>
                <a:cubicBezTo>
                  <a:pt x="366" y="5371"/>
                  <a:pt x="353" y="11154"/>
                  <a:pt x="901" y="12473"/>
                </a:cubicBezTo>
                <a:cubicBezTo>
                  <a:pt x="1149" y="13074"/>
                  <a:pt x="1450" y="13674"/>
                  <a:pt x="1893" y="14196"/>
                </a:cubicBezTo>
                <a:cubicBezTo>
                  <a:pt x="2729" y="15175"/>
                  <a:pt x="4073" y="15789"/>
                  <a:pt x="5457" y="16207"/>
                </a:cubicBezTo>
                <a:cubicBezTo>
                  <a:pt x="7547" y="16840"/>
                  <a:pt x="9779" y="17048"/>
                  <a:pt x="12030" y="17048"/>
                </a:cubicBezTo>
                <a:cubicBezTo>
                  <a:pt x="13309" y="17048"/>
                  <a:pt x="14594" y="16980"/>
                  <a:pt x="15862" y="16886"/>
                </a:cubicBezTo>
                <a:cubicBezTo>
                  <a:pt x="18754" y="16670"/>
                  <a:pt x="21654" y="16312"/>
                  <a:pt x="24548" y="16312"/>
                </a:cubicBezTo>
                <a:cubicBezTo>
                  <a:pt x="25156" y="16312"/>
                  <a:pt x="25764" y="16327"/>
                  <a:pt x="26371" y="16364"/>
                </a:cubicBezTo>
                <a:cubicBezTo>
                  <a:pt x="26754" y="16388"/>
                  <a:pt x="27152" y="16415"/>
                  <a:pt x="27543" y="16415"/>
                </a:cubicBezTo>
                <a:cubicBezTo>
                  <a:pt x="28203" y="16415"/>
                  <a:pt x="28844" y="16336"/>
                  <a:pt x="29361" y="16024"/>
                </a:cubicBezTo>
                <a:cubicBezTo>
                  <a:pt x="29935" y="15685"/>
                  <a:pt x="30223" y="15110"/>
                  <a:pt x="30405" y="14562"/>
                </a:cubicBezTo>
                <a:cubicBezTo>
                  <a:pt x="30810" y="13283"/>
                  <a:pt x="31201" y="7512"/>
                  <a:pt x="31163" y="6193"/>
                </a:cubicBezTo>
                <a:cubicBezTo>
                  <a:pt x="31136" y="5424"/>
                  <a:pt x="31123" y="4666"/>
                  <a:pt x="31097" y="3909"/>
                </a:cubicBezTo>
                <a:cubicBezTo>
                  <a:pt x="31084" y="3138"/>
                  <a:pt x="31058" y="2381"/>
                  <a:pt x="31045" y="1624"/>
                </a:cubicBezTo>
                <a:cubicBezTo>
                  <a:pt x="31032" y="1441"/>
                  <a:pt x="31084" y="1076"/>
                  <a:pt x="30771" y="1024"/>
                </a:cubicBezTo>
                <a:cubicBezTo>
                  <a:pt x="30718" y="1014"/>
                  <a:pt x="30660" y="1011"/>
                  <a:pt x="30600" y="1011"/>
                </a:cubicBezTo>
                <a:cubicBezTo>
                  <a:pt x="30532" y="1011"/>
                  <a:pt x="30461" y="1015"/>
                  <a:pt x="30393" y="1015"/>
                </a:cubicBezTo>
                <a:cubicBezTo>
                  <a:pt x="30357" y="1015"/>
                  <a:pt x="30322" y="1014"/>
                  <a:pt x="30287" y="1011"/>
                </a:cubicBezTo>
                <a:cubicBezTo>
                  <a:pt x="30118" y="1011"/>
                  <a:pt x="29948" y="985"/>
                  <a:pt x="29791" y="959"/>
                </a:cubicBezTo>
                <a:cubicBezTo>
                  <a:pt x="29086" y="841"/>
                  <a:pt x="28434" y="580"/>
                  <a:pt x="27768" y="371"/>
                </a:cubicBezTo>
                <a:cubicBezTo>
                  <a:pt x="27172" y="180"/>
                  <a:pt x="26532" y="0"/>
                  <a:pt x="25877" y="0"/>
                </a:cubicBezTo>
                <a:close/>
              </a:path>
            </a:pathLst>
          </a:custGeom>
          <a:solidFill>
            <a:srgbClr val="D4FBFF">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8" name="Google Shape;648;p35"/>
          <p:cNvGrpSpPr/>
          <p:nvPr/>
        </p:nvGrpSpPr>
        <p:grpSpPr>
          <a:xfrm>
            <a:off x="2436275" y="5064600"/>
            <a:ext cx="1192045" cy="614173"/>
            <a:chOff x="6275550" y="3797775"/>
            <a:chExt cx="1192045" cy="614173"/>
          </a:xfrm>
        </p:grpSpPr>
        <p:sp>
          <p:nvSpPr>
            <p:cNvPr id="649" name="Google Shape;649;p35"/>
            <p:cNvSpPr/>
            <p:nvPr/>
          </p:nvSpPr>
          <p:spPr>
            <a:xfrm>
              <a:off x="6297512" y="4079712"/>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5"/>
            <p:cNvSpPr/>
            <p:nvPr/>
          </p:nvSpPr>
          <p:spPr>
            <a:xfrm>
              <a:off x="6503446" y="3946041"/>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5"/>
            <p:cNvSpPr/>
            <p:nvPr/>
          </p:nvSpPr>
          <p:spPr>
            <a:xfrm>
              <a:off x="6665437" y="4132745"/>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5"/>
            <p:cNvSpPr/>
            <p:nvPr/>
          </p:nvSpPr>
          <p:spPr>
            <a:xfrm>
              <a:off x="6725837" y="3797775"/>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5"/>
            <p:cNvSpPr/>
            <p:nvPr/>
          </p:nvSpPr>
          <p:spPr>
            <a:xfrm>
              <a:off x="6865885" y="3999074"/>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5"/>
            <p:cNvSpPr/>
            <p:nvPr/>
          </p:nvSpPr>
          <p:spPr>
            <a:xfrm>
              <a:off x="7016905" y="386540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5"/>
            <p:cNvSpPr/>
            <p:nvPr/>
          </p:nvSpPr>
          <p:spPr>
            <a:xfrm>
              <a:off x="7033362" y="421338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5"/>
            <p:cNvSpPr/>
            <p:nvPr/>
          </p:nvSpPr>
          <p:spPr>
            <a:xfrm>
              <a:off x="6434788" y="4278278"/>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5"/>
            <p:cNvSpPr/>
            <p:nvPr/>
          </p:nvSpPr>
          <p:spPr>
            <a:xfrm>
              <a:off x="7211829" y="403939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5"/>
            <p:cNvSpPr/>
            <p:nvPr/>
          </p:nvSpPr>
          <p:spPr>
            <a:xfrm>
              <a:off x="6275550" y="3797775"/>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 name="Google Shape;659;p35"/>
          <p:cNvGrpSpPr/>
          <p:nvPr/>
        </p:nvGrpSpPr>
        <p:grpSpPr>
          <a:xfrm>
            <a:off x="8629691" y="5263202"/>
            <a:ext cx="216879" cy="216953"/>
            <a:chOff x="4905375" y="4050150"/>
            <a:chExt cx="436200" cy="436350"/>
          </a:xfrm>
        </p:grpSpPr>
        <p:sp>
          <p:nvSpPr>
            <p:cNvPr id="660" name="Google Shape;660;p35"/>
            <p:cNvSpPr/>
            <p:nvPr/>
          </p:nvSpPr>
          <p:spPr>
            <a:xfrm>
              <a:off x="4905375" y="4314900"/>
              <a:ext cx="171600" cy="1716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5"/>
            <p:cNvSpPr/>
            <p:nvPr/>
          </p:nvSpPr>
          <p:spPr>
            <a:xfrm>
              <a:off x="5076975" y="4050150"/>
              <a:ext cx="264600" cy="2646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2" name="Google Shape;662;p35"/>
          <p:cNvGrpSpPr/>
          <p:nvPr/>
        </p:nvGrpSpPr>
        <p:grpSpPr>
          <a:xfrm>
            <a:off x="257216" y="5064592"/>
            <a:ext cx="293090" cy="378427"/>
            <a:chOff x="4905375" y="3725385"/>
            <a:chExt cx="589480" cy="761115"/>
          </a:xfrm>
        </p:grpSpPr>
        <p:sp>
          <p:nvSpPr>
            <p:cNvPr id="663" name="Google Shape;663;p35"/>
            <p:cNvSpPr/>
            <p:nvPr/>
          </p:nvSpPr>
          <p:spPr>
            <a:xfrm>
              <a:off x="4905375" y="4314900"/>
              <a:ext cx="171600" cy="1716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5"/>
            <p:cNvSpPr/>
            <p:nvPr/>
          </p:nvSpPr>
          <p:spPr>
            <a:xfrm>
              <a:off x="5058655" y="3725385"/>
              <a:ext cx="436200" cy="4362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5" name="Google Shape;665;p35"/>
          <p:cNvSpPr/>
          <p:nvPr/>
        </p:nvSpPr>
        <p:spPr>
          <a:xfrm>
            <a:off x="5536595" y="5143496"/>
            <a:ext cx="114000" cy="1140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5"/>
          <p:cNvSpPr/>
          <p:nvPr/>
        </p:nvSpPr>
        <p:spPr>
          <a:xfrm>
            <a:off x="4009050" y="5334166"/>
            <a:ext cx="216902" cy="145984"/>
          </a:xfrm>
          <a:custGeom>
            <a:avLst/>
            <a:gdLst/>
            <a:ahLst/>
            <a:cxnLst/>
            <a:rect l="l" t="t" r="r" b="b"/>
            <a:pathLst>
              <a:path w="59182" h="39832" extrusionOk="0">
                <a:moveTo>
                  <a:pt x="31323" y="0"/>
                </a:moveTo>
                <a:cubicBezTo>
                  <a:pt x="28009" y="0"/>
                  <a:pt x="24201" y="685"/>
                  <a:pt x="20185" y="2714"/>
                </a:cubicBezTo>
                <a:cubicBezTo>
                  <a:pt x="12858" y="6408"/>
                  <a:pt x="7981" y="10504"/>
                  <a:pt x="5912" y="14959"/>
                </a:cubicBezTo>
                <a:cubicBezTo>
                  <a:pt x="5172" y="15444"/>
                  <a:pt x="4477" y="16142"/>
                  <a:pt x="4097" y="17176"/>
                </a:cubicBezTo>
                <a:cubicBezTo>
                  <a:pt x="3863" y="17831"/>
                  <a:pt x="3610" y="18591"/>
                  <a:pt x="3336" y="19393"/>
                </a:cubicBezTo>
                <a:cubicBezTo>
                  <a:pt x="2745" y="21145"/>
                  <a:pt x="1879" y="23805"/>
                  <a:pt x="1352" y="24185"/>
                </a:cubicBezTo>
                <a:cubicBezTo>
                  <a:pt x="634" y="24692"/>
                  <a:pt x="21" y="24714"/>
                  <a:pt x="0" y="24714"/>
                </a:cubicBezTo>
                <a:lnTo>
                  <a:pt x="0" y="25727"/>
                </a:lnTo>
                <a:cubicBezTo>
                  <a:pt x="85" y="25727"/>
                  <a:pt x="950" y="25705"/>
                  <a:pt x="1943" y="25010"/>
                </a:cubicBezTo>
                <a:cubicBezTo>
                  <a:pt x="2681" y="24481"/>
                  <a:pt x="3314" y="22665"/>
                  <a:pt x="4308" y="19709"/>
                </a:cubicBezTo>
                <a:cubicBezTo>
                  <a:pt x="4561" y="18907"/>
                  <a:pt x="4814" y="18169"/>
                  <a:pt x="5046" y="17535"/>
                </a:cubicBezTo>
                <a:cubicBezTo>
                  <a:pt x="5046" y="17513"/>
                  <a:pt x="5068" y="17493"/>
                  <a:pt x="5068" y="17493"/>
                </a:cubicBezTo>
                <a:lnTo>
                  <a:pt x="5068" y="17493"/>
                </a:lnTo>
                <a:cubicBezTo>
                  <a:pt x="4624" y="19520"/>
                  <a:pt x="4730" y="21609"/>
                  <a:pt x="5448" y="23805"/>
                </a:cubicBezTo>
                <a:cubicBezTo>
                  <a:pt x="6397" y="26699"/>
                  <a:pt x="8615" y="29570"/>
                  <a:pt x="11633" y="31828"/>
                </a:cubicBezTo>
                <a:cubicBezTo>
                  <a:pt x="10620" y="32420"/>
                  <a:pt x="9775" y="32926"/>
                  <a:pt x="9437" y="33222"/>
                </a:cubicBezTo>
                <a:cubicBezTo>
                  <a:pt x="8446" y="34109"/>
                  <a:pt x="6228" y="37804"/>
                  <a:pt x="5828" y="38500"/>
                </a:cubicBezTo>
                <a:lnTo>
                  <a:pt x="5194" y="39071"/>
                </a:lnTo>
                <a:lnTo>
                  <a:pt x="5870" y="39831"/>
                </a:lnTo>
                <a:lnTo>
                  <a:pt x="6566" y="39198"/>
                </a:lnTo>
                <a:lnTo>
                  <a:pt x="6672" y="39071"/>
                </a:lnTo>
                <a:cubicBezTo>
                  <a:pt x="7368" y="37889"/>
                  <a:pt x="9333" y="34680"/>
                  <a:pt x="10113" y="33982"/>
                </a:cubicBezTo>
                <a:cubicBezTo>
                  <a:pt x="10431" y="33708"/>
                  <a:pt x="11380" y="33137"/>
                  <a:pt x="12542" y="32484"/>
                </a:cubicBezTo>
                <a:cubicBezTo>
                  <a:pt x="15984" y="34815"/>
                  <a:pt x="20289" y="36363"/>
                  <a:pt x="24835" y="36363"/>
                </a:cubicBezTo>
                <a:cubicBezTo>
                  <a:pt x="27288" y="36363"/>
                  <a:pt x="29810" y="35912"/>
                  <a:pt x="32304" y="34891"/>
                </a:cubicBezTo>
                <a:cubicBezTo>
                  <a:pt x="32747" y="34700"/>
                  <a:pt x="33191" y="34511"/>
                  <a:pt x="33613" y="34320"/>
                </a:cubicBezTo>
                <a:lnTo>
                  <a:pt x="33634" y="34362"/>
                </a:lnTo>
                <a:lnTo>
                  <a:pt x="32705" y="37994"/>
                </a:lnTo>
                <a:lnTo>
                  <a:pt x="31944" y="38289"/>
                </a:lnTo>
                <a:lnTo>
                  <a:pt x="32304" y="39240"/>
                </a:lnTo>
                <a:lnTo>
                  <a:pt x="33571" y="38776"/>
                </a:lnTo>
                <a:lnTo>
                  <a:pt x="34689" y="34278"/>
                </a:lnTo>
                <a:lnTo>
                  <a:pt x="34520" y="33898"/>
                </a:lnTo>
                <a:cubicBezTo>
                  <a:pt x="40876" y="30879"/>
                  <a:pt x="44402" y="27268"/>
                  <a:pt x="46175" y="24608"/>
                </a:cubicBezTo>
                <a:cubicBezTo>
                  <a:pt x="46682" y="24650"/>
                  <a:pt x="47273" y="24672"/>
                  <a:pt x="47886" y="24672"/>
                </a:cubicBezTo>
                <a:cubicBezTo>
                  <a:pt x="49449" y="24672"/>
                  <a:pt x="51095" y="24565"/>
                  <a:pt x="51602" y="24418"/>
                </a:cubicBezTo>
                <a:cubicBezTo>
                  <a:pt x="52509" y="24165"/>
                  <a:pt x="53480" y="23785"/>
                  <a:pt x="53523" y="23763"/>
                </a:cubicBezTo>
                <a:lnTo>
                  <a:pt x="53143" y="22814"/>
                </a:lnTo>
                <a:cubicBezTo>
                  <a:pt x="53143" y="22814"/>
                  <a:pt x="52171" y="23194"/>
                  <a:pt x="51327" y="23425"/>
                </a:cubicBezTo>
                <a:cubicBezTo>
                  <a:pt x="50852" y="23573"/>
                  <a:pt x="49330" y="23658"/>
                  <a:pt x="47923" y="23658"/>
                </a:cubicBezTo>
                <a:cubicBezTo>
                  <a:pt x="47519" y="23658"/>
                  <a:pt x="47124" y="23651"/>
                  <a:pt x="46766" y="23636"/>
                </a:cubicBezTo>
                <a:cubicBezTo>
                  <a:pt x="47357" y="22581"/>
                  <a:pt x="47633" y="21758"/>
                  <a:pt x="47675" y="21294"/>
                </a:cubicBezTo>
                <a:cubicBezTo>
                  <a:pt x="47675" y="21294"/>
                  <a:pt x="55656" y="20787"/>
                  <a:pt x="55994" y="15720"/>
                </a:cubicBezTo>
                <a:cubicBezTo>
                  <a:pt x="56014" y="15571"/>
                  <a:pt x="57472" y="14600"/>
                  <a:pt x="57641" y="14093"/>
                </a:cubicBezTo>
                <a:cubicBezTo>
                  <a:pt x="57745" y="13797"/>
                  <a:pt x="57809" y="13439"/>
                  <a:pt x="57830" y="13079"/>
                </a:cubicBezTo>
                <a:lnTo>
                  <a:pt x="59076" y="13291"/>
                </a:lnTo>
                <a:lnTo>
                  <a:pt x="59181" y="12784"/>
                </a:lnTo>
                <a:lnTo>
                  <a:pt x="57852" y="12573"/>
                </a:lnTo>
                <a:cubicBezTo>
                  <a:pt x="57872" y="11539"/>
                  <a:pt x="57641" y="10461"/>
                  <a:pt x="57239" y="9681"/>
                </a:cubicBezTo>
                <a:cubicBezTo>
                  <a:pt x="57049" y="9343"/>
                  <a:pt x="56690" y="8837"/>
                  <a:pt x="56247" y="8434"/>
                </a:cubicBezTo>
                <a:cubicBezTo>
                  <a:pt x="56627" y="7823"/>
                  <a:pt x="57239" y="7041"/>
                  <a:pt x="57956" y="6767"/>
                </a:cubicBezTo>
                <a:lnTo>
                  <a:pt x="57767" y="6281"/>
                </a:lnTo>
                <a:cubicBezTo>
                  <a:pt x="56943" y="6598"/>
                  <a:pt x="56267" y="7443"/>
                  <a:pt x="55845" y="8119"/>
                </a:cubicBezTo>
                <a:cubicBezTo>
                  <a:pt x="55560" y="7922"/>
                  <a:pt x="55245" y="7787"/>
                  <a:pt x="54964" y="7787"/>
                </a:cubicBezTo>
                <a:cubicBezTo>
                  <a:pt x="54912" y="7787"/>
                  <a:pt x="54861" y="7791"/>
                  <a:pt x="54811" y="7801"/>
                </a:cubicBezTo>
                <a:cubicBezTo>
                  <a:pt x="54705" y="7823"/>
                  <a:pt x="54620" y="7843"/>
                  <a:pt x="54516" y="7865"/>
                </a:cubicBezTo>
                <a:cubicBezTo>
                  <a:pt x="54009" y="6683"/>
                  <a:pt x="52869" y="4234"/>
                  <a:pt x="48286" y="3305"/>
                </a:cubicBezTo>
                <a:cubicBezTo>
                  <a:pt x="46554" y="2956"/>
                  <a:pt x="45249" y="2866"/>
                  <a:pt x="44365" y="2866"/>
                </a:cubicBezTo>
                <a:cubicBezTo>
                  <a:pt x="43430" y="2866"/>
                  <a:pt x="42966" y="2967"/>
                  <a:pt x="42966" y="2967"/>
                </a:cubicBezTo>
                <a:cubicBezTo>
                  <a:pt x="42966" y="2967"/>
                  <a:pt x="38217" y="0"/>
                  <a:pt x="31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7" name="Google Shape;667;p35"/>
          <p:cNvGrpSpPr/>
          <p:nvPr/>
        </p:nvGrpSpPr>
        <p:grpSpPr>
          <a:xfrm>
            <a:off x="5940471" y="5277766"/>
            <a:ext cx="964149" cy="401012"/>
            <a:chOff x="6503446" y="3946041"/>
            <a:chExt cx="964149" cy="401012"/>
          </a:xfrm>
        </p:grpSpPr>
        <p:sp>
          <p:nvSpPr>
            <p:cNvPr id="668" name="Google Shape;668;p35"/>
            <p:cNvSpPr/>
            <p:nvPr/>
          </p:nvSpPr>
          <p:spPr>
            <a:xfrm>
              <a:off x="6503446" y="3946041"/>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5"/>
            <p:cNvSpPr/>
            <p:nvPr/>
          </p:nvSpPr>
          <p:spPr>
            <a:xfrm>
              <a:off x="7033362" y="421338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5"/>
            <p:cNvSpPr/>
            <p:nvPr/>
          </p:nvSpPr>
          <p:spPr>
            <a:xfrm>
              <a:off x="7211829" y="403939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45A60-231A-5BB9-DC42-F01DFBB5BCC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C702E7B-F8F0-C945-F7BE-88BDD2B4232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EA2FDC8-8F9C-2D5A-A0A9-44EAD8FC9AD0}"/>
              </a:ext>
            </a:extLst>
          </p:cNvPr>
          <p:cNvSpPr>
            <a:spLocks noGrp="1"/>
          </p:cNvSpPr>
          <p:nvPr>
            <p:ph type="dt" sz="half" idx="10"/>
          </p:nvPr>
        </p:nvSpPr>
        <p:spPr>
          <a:xfrm>
            <a:off x="628650" y="4767263"/>
            <a:ext cx="2057400" cy="273844"/>
          </a:xfrm>
          <a:prstGeom prst="rect">
            <a:avLst/>
          </a:prstGeom>
        </p:spPr>
        <p:txBody>
          <a:bodyPr lIns="68580" tIns="34290" rIns="68580" bIns="34290"/>
          <a:lstStyle/>
          <a:p>
            <a:fld id="{F6729B05-A491-4D1C-949D-BD40AB03C125}" type="datetimeFigureOut">
              <a:rPr lang="en-US" smtClean="0"/>
              <a:t>3/31/2025</a:t>
            </a:fld>
            <a:endParaRPr lang="en-US"/>
          </a:p>
        </p:txBody>
      </p:sp>
      <p:sp>
        <p:nvSpPr>
          <p:cNvPr id="5" name="Footer Placeholder 4">
            <a:extLst>
              <a:ext uri="{FF2B5EF4-FFF2-40B4-BE49-F238E27FC236}">
                <a16:creationId xmlns:a16="http://schemas.microsoft.com/office/drawing/2014/main" id="{C72B43C9-C57E-2F16-2395-5B8C95F2E754}"/>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p>
        </p:txBody>
      </p:sp>
      <p:sp>
        <p:nvSpPr>
          <p:cNvPr id="6" name="Slide Number Placeholder 5">
            <a:extLst>
              <a:ext uri="{FF2B5EF4-FFF2-40B4-BE49-F238E27FC236}">
                <a16:creationId xmlns:a16="http://schemas.microsoft.com/office/drawing/2014/main" id="{85D394A8-002A-769A-3EEB-846C6688AA40}"/>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fld id="{7627D4B8-8D7D-4ADA-9B3F-0992BB7431CE}" type="slidenum">
              <a:rPr lang="en-US" smtClean="0"/>
              <a:t>‹#›</a:t>
            </a:fld>
            <a:endParaRPr lang="en-US"/>
          </a:p>
        </p:txBody>
      </p:sp>
    </p:spTree>
    <p:extLst>
      <p:ext uri="{BB962C8B-B14F-4D97-AF65-F5344CB8AC3E}">
        <p14:creationId xmlns:p14="http://schemas.microsoft.com/office/powerpoint/2010/main" val="3494085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40610592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04554274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8"/>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66129204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73930167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478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1pPr>
            <a:lvl2pPr lvl="1"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2pPr>
            <a:lvl3pPr lvl="2"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3pPr>
            <a:lvl4pPr lvl="3"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4pPr>
            <a:lvl5pPr lvl="4"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5pPr>
            <a:lvl6pPr lvl="5"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6pPr>
            <a:lvl7pPr lvl="6"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7pPr>
            <a:lvl8pPr lvl="7"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8pPr>
            <a:lvl9pPr lvl="8"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713100" y="1152475"/>
            <a:ext cx="7717800" cy="34515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1pPr>
            <a:lvl2pPr marL="914400" lvl="1"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2pPr>
            <a:lvl3pPr marL="1371600" lvl="2"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3pPr>
            <a:lvl4pPr marL="1828800" lvl="3"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4pPr>
            <a:lvl5pPr marL="2286000" lvl="4"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5pPr>
            <a:lvl6pPr marL="2743200" lvl="5"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6pPr>
            <a:lvl7pPr marL="3200400" lvl="6"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7pPr>
            <a:lvl8pPr marL="3657600" lvl="7"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8pPr>
            <a:lvl9pPr marL="4114800" lvl="8"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60" r:id="rId2"/>
    <p:sldLayoutId id="2147483665" r:id="rId3"/>
    <p:sldLayoutId id="2147483681" r:id="rId4"/>
    <p:sldLayoutId id="2147483733" r:id="rId5"/>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3"/>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5"/>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82F8764-41E1-4F9B-B41D-4DC66420159D}" type="datetimeFigureOut">
              <a:rPr lang="en-US" smtClean="0"/>
              <a:t>3/31/2025</a:t>
            </a:fld>
            <a:endParaRPr lang="en-US"/>
          </a:p>
        </p:txBody>
      </p:sp>
      <p:sp>
        <p:nvSpPr>
          <p:cNvPr id="5" name="Footer Placeholder 4"/>
          <p:cNvSpPr>
            <a:spLocks noGrp="1"/>
          </p:cNvSpPr>
          <p:nvPr>
            <p:ph type="ftr" sz="quarter" idx="3"/>
          </p:nvPr>
        </p:nvSpPr>
        <p:spPr>
          <a:xfrm>
            <a:off x="3124200" y="4767265"/>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5"/>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137369899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734" r:id="rId12"/>
  </p:sldLayoutIdLst>
  <p:transition spd="slow">
    <p:push dir="u"/>
  </p:transition>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defRPr/>
            </a:pPr>
            <a:fld id="{08ED132D-452A-49E5-B8CD-EA0C46A12A5F}" type="datetimeFigureOut">
              <a:rPr lang="vi-VN" smtClean="0">
                <a:solidFill>
                  <a:prstClr val="black">
                    <a:tint val="75000"/>
                  </a:prstClr>
                </a:solidFill>
              </a:rPr>
              <a:pPr defTabSz="685783">
                <a:defRPr/>
              </a:pPr>
              <a:t>31/03/2025</a:t>
            </a:fld>
            <a:endParaRPr lang="vi-VN">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defRPr/>
            </a:pPr>
            <a:fld id="{9CB03046-9975-4CD1-8163-35C299AA0868}" type="slidenum">
              <a:rPr lang="vi-VN" smtClean="0">
                <a:solidFill>
                  <a:prstClr val="black">
                    <a:tint val="75000"/>
                  </a:prstClr>
                </a:solidFill>
              </a:rPr>
              <a:pPr defTabSz="685783">
                <a:defRPr/>
              </a:pPr>
              <a:t>‹#›</a:t>
            </a:fld>
            <a:endParaRPr lang="vi-VN">
              <a:solidFill>
                <a:prstClr val="black">
                  <a:tint val="75000"/>
                </a:prstClr>
              </a:solidFill>
            </a:endParaRPr>
          </a:p>
        </p:txBody>
      </p:sp>
    </p:spTree>
    <p:extLst>
      <p:ext uri="{BB962C8B-B14F-4D97-AF65-F5344CB8AC3E}">
        <p14:creationId xmlns:p14="http://schemas.microsoft.com/office/powerpoint/2010/main" val="176548073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slow">
    <p:push dir="u"/>
  </p:transition>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2"/>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3/31/2025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31080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advClick="0">
    <p:push dir="u"/>
  </p:transition>
  <p:txStyles>
    <p:titleStyle>
      <a:lvl1pPr algn="ctr" defTabSz="685549" rtl="0" eaLnBrk="1" latinLnBrk="0" hangingPunct="1">
        <a:spcBef>
          <a:spcPct val="0"/>
        </a:spcBef>
        <a:buNone/>
        <a:defRPr sz="3299" kern="1200">
          <a:solidFill>
            <a:schemeClr val="tx1"/>
          </a:solidFill>
          <a:latin typeface="+mj-lt"/>
          <a:ea typeface="+mj-ea"/>
          <a:cs typeface="+mj-cs"/>
        </a:defRPr>
      </a:lvl1pPr>
    </p:titleStyle>
    <p:bodyStyle>
      <a:lvl1pPr marL="257081" indent="-257081" algn="l" defTabSz="685549" rtl="0" eaLnBrk="1" latinLnBrk="0" hangingPunct="1">
        <a:spcBef>
          <a:spcPct val="20000"/>
        </a:spcBef>
        <a:buFont typeface="Arial" pitchFamily="34" charset="0"/>
        <a:buChar char="•"/>
        <a:defRPr sz="2399" kern="1200">
          <a:solidFill>
            <a:schemeClr val="tx1"/>
          </a:solidFill>
          <a:latin typeface="+mn-lt"/>
          <a:ea typeface="+mn-ea"/>
          <a:cs typeface="+mn-cs"/>
        </a:defRPr>
      </a:lvl1pPr>
      <a:lvl2pPr marL="557008" indent="-214234" algn="l" defTabSz="685549" rtl="0" eaLnBrk="1" latinLnBrk="0" hangingPunct="1">
        <a:spcBef>
          <a:spcPct val="20000"/>
        </a:spcBef>
        <a:buFont typeface="Arial" pitchFamily="34" charset="0"/>
        <a:buChar char="–"/>
        <a:defRPr sz="2099" kern="1200">
          <a:solidFill>
            <a:schemeClr val="tx1"/>
          </a:solidFill>
          <a:latin typeface="+mn-lt"/>
          <a:ea typeface="+mn-ea"/>
          <a:cs typeface="+mn-cs"/>
        </a:defRPr>
      </a:lvl2pPr>
      <a:lvl3pPr marL="856936" indent="-171387" algn="l" defTabSz="685549"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9710" indent="-171387" algn="l" defTabSz="685549"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2484" indent="-171387" algn="l" defTabSz="685549"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259" indent="-171387" algn="l" defTabSz="685549"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033" indent="-171387" algn="l" defTabSz="685549"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0807" indent="-171387" algn="l" defTabSz="685549"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581" indent="-171387" algn="l" defTabSz="685549"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549" rtl="0" eaLnBrk="1" latinLnBrk="0" hangingPunct="1">
        <a:defRPr sz="1350" kern="1200">
          <a:solidFill>
            <a:schemeClr val="tx1"/>
          </a:solidFill>
          <a:latin typeface="+mn-lt"/>
          <a:ea typeface="+mn-ea"/>
          <a:cs typeface="+mn-cs"/>
        </a:defRPr>
      </a:lvl1pPr>
      <a:lvl2pPr marL="342774" algn="l" defTabSz="685549" rtl="0" eaLnBrk="1" latinLnBrk="0" hangingPunct="1">
        <a:defRPr sz="1350" kern="1200">
          <a:solidFill>
            <a:schemeClr val="tx1"/>
          </a:solidFill>
          <a:latin typeface="+mn-lt"/>
          <a:ea typeface="+mn-ea"/>
          <a:cs typeface="+mn-cs"/>
        </a:defRPr>
      </a:lvl2pPr>
      <a:lvl3pPr marL="685549" algn="l" defTabSz="685549" rtl="0" eaLnBrk="1" latinLnBrk="0" hangingPunct="1">
        <a:defRPr sz="1350" kern="1200">
          <a:solidFill>
            <a:schemeClr val="tx1"/>
          </a:solidFill>
          <a:latin typeface="+mn-lt"/>
          <a:ea typeface="+mn-ea"/>
          <a:cs typeface="+mn-cs"/>
        </a:defRPr>
      </a:lvl3pPr>
      <a:lvl4pPr marL="1028323" algn="l" defTabSz="685549" rtl="0" eaLnBrk="1" latinLnBrk="0" hangingPunct="1">
        <a:defRPr sz="1350" kern="1200">
          <a:solidFill>
            <a:schemeClr val="tx1"/>
          </a:solidFill>
          <a:latin typeface="+mn-lt"/>
          <a:ea typeface="+mn-ea"/>
          <a:cs typeface="+mn-cs"/>
        </a:defRPr>
      </a:lvl4pPr>
      <a:lvl5pPr marL="1371097" algn="l" defTabSz="685549" rtl="0" eaLnBrk="1" latinLnBrk="0" hangingPunct="1">
        <a:defRPr sz="1350" kern="1200">
          <a:solidFill>
            <a:schemeClr val="tx1"/>
          </a:solidFill>
          <a:latin typeface="+mn-lt"/>
          <a:ea typeface="+mn-ea"/>
          <a:cs typeface="+mn-cs"/>
        </a:defRPr>
      </a:lvl5pPr>
      <a:lvl6pPr marL="1713871" algn="l" defTabSz="685549" rtl="0" eaLnBrk="1" latinLnBrk="0" hangingPunct="1">
        <a:defRPr sz="1350" kern="1200">
          <a:solidFill>
            <a:schemeClr val="tx1"/>
          </a:solidFill>
          <a:latin typeface="+mn-lt"/>
          <a:ea typeface="+mn-ea"/>
          <a:cs typeface="+mn-cs"/>
        </a:defRPr>
      </a:lvl6pPr>
      <a:lvl7pPr marL="2056646" algn="l" defTabSz="685549" rtl="0" eaLnBrk="1" latinLnBrk="0" hangingPunct="1">
        <a:defRPr sz="1350" kern="1200">
          <a:solidFill>
            <a:schemeClr val="tx1"/>
          </a:solidFill>
          <a:latin typeface="+mn-lt"/>
          <a:ea typeface="+mn-ea"/>
          <a:cs typeface="+mn-cs"/>
        </a:defRPr>
      </a:lvl7pPr>
      <a:lvl8pPr marL="2399420" algn="l" defTabSz="685549" rtl="0" eaLnBrk="1" latinLnBrk="0" hangingPunct="1">
        <a:defRPr sz="1350" kern="1200">
          <a:solidFill>
            <a:schemeClr val="tx1"/>
          </a:solidFill>
          <a:latin typeface="+mn-lt"/>
          <a:ea typeface="+mn-ea"/>
          <a:cs typeface="+mn-cs"/>
        </a:defRPr>
      </a:lvl8pPr>
      <a:lvl9pPr marL="2742194" algn="l" defTabSz="68554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slide" Target="slide40.xml"/><Relationship Id="rId7" Type="http://schemas.openxmlformats.org/officeDocument/2006/relationships/slide" Target="slide44.xml"/><Relationship Id="rId2" Type="http://schemas.openxmlformats.org/officeDocument/2006/relationships/image" Target="../media/image27.jpg"/><Relationship Id="rId1" Type="http://schemas.openxmlformats.org/officeDocument/2006/relationships/slideLayout" Target="../slideLayouts/slideLayout17.xml"/><Relationship Id="rId6" Type="http://schemas.openxmlformats.org/officeDocument/2006/relationships/slide" Target="slide43.xml"/><Relationship Id="rId11" Type="http://schemas.openxmlformats.org/officeDocument/2006/relationships/slide" Target="slide48.xml"/><Relationship Id="rId5" Type="http://schemas.openxmlformats.org/officeDocument/2006/relationships/slide" Target="slide42.xml"/><Relationship Id="rId10" Type="http://schemas.openxmlformats.org/officeDocument/2006/relationships/slide" Target="slide47.xml"/><Relationship Id="rId4" Type="http://schemas.openxmlformats.org/officeDocument/2006/relationships/slide" Target="slide41.xml"/><Relationship Id="rId9" Type="http://schemas.openxmlformats.org/officeDocument/2006/relationships/slide" Target="slide4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slide" Target="slide39.xml"/><Relationship Id="rId2" Type="http://schemas.openxmlformats.org/officeDocument/2006/relationships/image" Target="../media/image28.jpg"/><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slide" Target="slide39.xml"/><Relationship Id="rId2" Type="http://schemas.openxmlformats.org/officeDocument/2006/relationships/image" Target="../media/image28.jpg"/><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slide" Target="slide39.xml"/><Relationship Id="rId2" Type="http://schemas.openxmlformats.org/officeDocument/2006/relationships/image" Target="../media/image28.jpg"/><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slide" Target="slide39.xml"/><Relationship Id="rId2" Type="http://schemas.openxmlformats.org/officeDocument/2006/relationships/image" Target="../media/image28.jpg"/><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slide" Target="slide39.xml"/><Relationship Id="rId2" Type="http://schemas.openxmlformats.org/officeDocument/2006/relationships/image" Target="../media/image28.jpg"/><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slide" Target="slide39.xml"/><Relationship Id="rId2" Type="http://schemas.openxmlformats.org/officeDocument/2006/relationships/image" Target="../media/image28.jpg"/><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slide" Target="slide39.xml"/><Relationship Id="rId2" Type="http://schemas.openxmlformats.org/officeDocument/2006/relationships/image" Target="../media/image28.jpg"/><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slide" Target="slide39.xml"/><Relationship Id="rId2" Type="http://schemas.openxmlformats.org/officeDocument/2006/relationships/image" Target="../media/image28.jpg"/><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slideLayout" Target="../slideLayouts/slideLayout29.xml"/><Relationship Id="rId1" Type="http://schemas.openxmlformats.org/officeDocument/2006/relationships/tags" Target="../tags/tag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210175"/>
          </a:xfrm>
          <a:prstGeom prst="rect">
            <a:avLst/>
          </a:prstGeom>
        </p:spPr>
      </p:pic>
      <p:sp>
        <p:nvSpPr>
          <p:cNvPr id="22" name="TextBox 21">
            <a:extLst>
              <a:ext uri="{FF2B5EF4-FFF2-40B4-BE49-F238E27FC236}">
                <a16:creationId xmlns:a16="http://schemas.microsoft.com/office/drawing/2014/main" id="{1F2B73F7-CB71-DBB2-3BD5-7415031AF506}"/>
              </a:ext>
            </a:extLst>
          </p:cNvPr>
          <p:cNvSpPr txBox="1"/>
          <p:nvPr/>
        </p:nvSpPr>
        <p:spPr>
          <a:xfrm>
            <a:off x="171270" y="706854"/>
            <a:ext cx="3245853" cy="623248"/>
          </a:xfrm>
          <a:prstGeom prst="rect">
            <a:avLst/>
          </a:prstGeom>
          <a:noFill/>
        </p:spPr>
        <p:txBody>
          <a:bodyPr wrap="square" lIns="68580" tIns="34290" rIns="68580" bIns="34290" rtlCol="0">
            <a:spAutoFit/>
          </a:bodyPr>
          <a:lstStyle/>
          <a:p>
            <a:pPr algn="ctr" defTabSz="685800">
              <a:buClrTx/>
              <a:defRPr/>
            </a:pPr>
            <a:r>
              <a:rPr lang="en-US" sz="3600" b="1" kern="1200" dirty="0" err="1">
                <a:solidFill>
                  <a:prstClr val="black"/>
                </a:solidFill>
                <a:latin typeface="Times New Roman" panose="02020603050405020304" pitchFamily="18" charset="0"/>
                <a:ea typeface="+mn-ea"/>
                <a:cs typeface="Times New Roman" panose="02020603050405020304" pitchFamily="18" charset="0"/>
              </a:rPr>
              <a:t>Tiết</a:t>
            </a:r>
            <a:r>
              <a:rPr lang="en-US" sz="3600" b="1" kern="1200">
                <a:solidFill>
                  <a:prstClr val="black"/>
                </a:solidFill>
                <a:latin typeface="Times New Roman" panose="02020603050405020304" pitchFamily="18" charset="0"/>
                <a:ea typeface="+mn-ea"/>
                <a:cs typeface="Times New Roman" panose="02020603050405020304" pitchFamily="18" charset="0"/>
              </a:rPr>
              <a:t>: </a:t>
            </a:r>
            <a:endParaRPr lang="en-US" sz="360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8FB12035-3889-B095-FEB3-B0FB5C07BFAA}"/>
              </a:ext>
            </a:extLst>
          </p:cNvPr>
          <p:cNvSpPr txBox="1"/>
          <p:nvPr/>
        </p:nvSpPr>
        <p:spPr>
          <a:xfrm>
            <a:off x="0" y="1329100"/>
            <a:ext cx="5170418" cy="761747"/>
          </a:xfrm>
          <a:prstGeom prst="rect">
            <a:avLst/>
          </a:prstGeom>
          <a:noFill/>
        </p:spPr>
        <p:txBody>
          <a:bodyPr wrap="square" lIns="68580" tIns="34290" rIns="68580" bIns="34290" rtlCol="0">
            <a:spAutoFit/>
          </a:bodyPr>
          <a:lstStyle/>
          <a:p>
            <a:pPr algn="ctr" defTabSz="685800">
              <a:buClrTx/>
              <a:defRPr/>
            </a:pPr>
            <a:r>
              <a:rPr lang="en-US" sz="4500" b="1" kern="12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ea typeface="+mn-ea"/>
                <a:cs typeface="Times New Roman" panose="02020603050405020304" pitchFamily="18" charset="0"/>
              </a:rPr>
              <a:t>NÓI VỚI CON</a:t>
            </a:r>
          </a:p>
        </p:txBody>
      </p:sp>
      <p:sp>
        <p:nvSpPr>
          <p:cNvPr id="24" name="TextBox 23">
            <a:extLst>
              <a:ext uri="{FF2B5EF4-FFF2-40B4-BE49-F238E27FC236}">
                <a16:creationId xmlns:a16="http://schemas.microsoft.com/office/drawing/2014/main" id="{5A9DBC65-67E9-1BDC-E5C1-D92BF1037B68}"/>
              </a:ext>
            </a:extLst>
          </p:cNvPr>
          <p:cNvSpPr txBox="1"/>
          <p:nvPr/>
        </p:nvSpPr>
        <p:spPr>
          <a:xfrm>
            <a:off x="2202437" y="2058251"/>
            <a:ext cx="3213093" cy="530915"/>
          </a:xfrm>
          <a:prstGeom prst="rect">
            <a:avLst/>
          </a:prstGeom>
          <a:noFill/>
        </p:spPr>
        <p:txBody>
          <a:bodyPr wrap="square" lIns="68580" tIns="34290" rIns="68580" bIns="34290" rtlCol="0">
            <a:spAutoFit/>
          </a:bodyPr>
          <a:lstStyle/>
          <a:p>
            <a:pPr algn="r" defTabSz="685800">
              <a:buClrTx/>
              <a:defRPr/>
            </a:pPr>
            <a:r>
              <a:rPr lang="en-US" sz="3000" b="1" kern="1200" spc="225">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ea typeface="+mn-ea"/>
                <a:cs typeface="Times New Roman" panose="02020603050405020304" pitchFamily="18" charset="0"/>
              </a:rPr>
              <a:t>Y Phương</a:t>
            </a:r>
            <a:endParaRPr lang="en-US" sz="3000" b="1" kern="1200" spc="225"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4758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7753600" y="61807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6908500" y="3729073"/>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1485957" y="0"/>
            <a:ext cx="4254330" cy="584775"/>
          </a:xfrm>
          <a:prstGeom prst="rect">
            <a:avLst/>
          </a:prstGeom>
        </p:spPr>
        <p:txBody>
          <a:bodyPr wrap="square">
            <a:spAutoFit/>
          </a:bodyPr>
          <a:lstStyle/>
          <a:p>
            <a:pPr algn="ctr"/>
            <a:r>
              <a:rPr lang="en-US" altLang="zh-CN" sz="3200" b="1" dirty="0">
                <a:solidFill>
                  <a:srgbClr val="0000FF"/>
                </a:solidFill>
                <a:latin typeface="Times New Roman" panose="02020603050405020304" pitchFamily="18" charset="0"/>
                <a:ea typeface=".黑体-韩语" panose="02000500000000000000" pitchFamily="2" charset="-122"/>
                <a:cs typeface="Times New Roman" panose="02020603050405020304" pitchFamily="18" charset="0"/>
              </a:rPr>
              <a:t>a. </a:t>
            </a:r>
            <a:r>
              <a:rPr lang="en-US" altLang="zh-CN" sz="3200" b="1" dirty="0" err="1">
                <a:solidFill>
                  <a:srgbClr val="0000FF"/>
                </a:solidFill>
                <a:latin typeface="Times New Roman" panose="02020603050405020304" pitchFamily="18" charset="0"/>
                <a:ea typeface=".黑体-韩语" panose="02000500000000000000" pitchFamily="2" charset="-122"/>
                <a:cs typeface="Times New Roman" panose="02020603050405020304" pitchFamily="18" charset="0"/>
              </a:rPr>
              <a:t>Tác</a:t>
            </a:r>
            <a:r>
              <a:rPr lang="en-US" altLang="zh-CN" sz="3200" b="1" dirty="0">
                <a:solidFill>
                  <a:srgbClr val="0000FF"/>
                </a:solidFill>
                <a:latin typeface="Times New Roman" panose="02020603050405020304" pitchFamily="18" charset="0"/>
                <a:ea typeface=".黑体-韩语" panose="02000500000000000000" pitchFamily="2" charset="-122"/>
                <a:cs typeface="Times New Roman" panose="02020603050405020304" pitchFamily="18" charset="0"/>
              </a:rPr>
              <a:t> </a:t>
            </a:r>
            <a:r>
              <a:rPr lang="en-US" altLang="zh-CN" sz="3200" b="1" dirty="0" err="1">
                <a:solidFill>
                  <a:srgbClr val="0000FF"/>
                </a:solidFill>
                <a:latin typeface="Times New Roman" panose="02020603050405020304" pitchFamily="18" charset="0"/>
                <a:ea typeface=".黑体-韩语" panose="02000500000000000000" pitchFamily="2" charset="-122"/>
                <a:cs typeface="Times New Roman" panose="02020603050405020304" pitchFamily="18" charset="0"/>
              </a:rPr>
              <a:t>giả</a:t>
            </a:r>
            <a:endParaRPr lang="zh-CN" altLang="en-US" sz="3200" b="1" dirty="0">
              <a:solidFill>
                <a:srgbClr val="0000FF"/>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8551" y="43213"/>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flipV="1">
            <a:off x="2503054" y="572355"/>
            <a:ext cx="3162777" cy="157036"/>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4" name="Google Shape;698;p39">
            <a:extLst>
              <a:ext uri="{FF2B5EF4-FFF2-40B4-BE49-F238E27FC236}">
                <a16:creationId xmlns:a16="http://schemas.microsoft.com/office/drawing/2014/main" id="{367A51D4-1F38-1008-247C-5F09B1723B0F}"/>
              </a:ext>
            </a:extLst>
          </p:cNvPr>
          <p:cNvGrpSpPr/>
          <p:nvPr/>
        </p:nvGrpSpPr>
        <p:grpSpPr>
          <a:xfrm>
            <a:off x="7350780" y="2003146"/>
            <a:ext cx="1648508" cy="3140354"/>
            <a:chOff x="5470500" y="1732128"/>
            <a:chExt cx="2305515" cy="3185920"/>
          </a:xfrm>
        </p:grpSpPr>
        <p:sp>
          <p:nvSpPr>
            <p:cNvPr id="105" name="Google Shape;699;p39">
              <a:extLst>
                <a:ext uri="{FF2B5EF4-FFF2-40B4-BE49-F238E27FC236}">
                  <a16:creationId xmlns:a16="http://schemas.microsoft.com/office/drawing/2014/main" id="{0979EEAD-6477-8879-4CE8-E1F9534DF994}"/>
                </a:ext>
              </a:extLst>
            </p:cNvPr>
            <p:cNvSpPr/>
            <p:nvPr/>
          </p:nvSpPr>
          <p:spPr>
            <a:xfrm>
              <a:off x="5470500" y="3161905"/>
              <a:ext cx="2243765" cy="1756144"/>
            </a:xfrm>
            <a:custGeom>
              <a:avLst/>
              <a:gdLst/>
              <a:ahLst/>
              <a:cxnLst/>
              <a:rect l="l" t="t" r="r" b="b"/>
              <a:pathLst>
                <a:path w="26555" h="20784" extrusionOk="0">
                  <a:moveTo>
                    <a:pt x="21662" y="15542"/>
                  </a:moveTo>
                  <a:lnTo>
                    <a:pt x="21662" y="15542"/>
                  </a:lnTo>
                  <a:cubicBezTo>
                    <a:pt x="21662" y="15545"/>
                    <a:pt x="21660" y="15547"/>
                    <a:pt x="21659" y="15549"/>
                  </a:cubicBezTo>
                  <a:cubicBezTo>
                    <a:pt x="21661" y="15547"/>
                    <a:pt x="21662" y="15545"/>
                    <a:pt x="21662" y="15542"/>
                  </a:cubicBezTo>
                  <a:close/>
                  <a:moveTo>
                    <a:pt x="19962" y="0"/>
                  </a:moveTo>
                  <a:cubicBezTo>
                    <a:pt x="19518" y="810"/>
                    <a:pt x="19009" y="1567"/>
                    <a:pt x="18434" y="2285"/>
                  </a:cubicBezTo>
                  <a:cubicBezTo>
                    <a:pt x="18239" y="2533"/>
                    <a:pt x="18043" y="2768"/>
                    <a:pt x="17834" y="2990"/>
                  </a:cubicBezTo>
                  <a:cubicBezTo>
                    <a:pt x="17808" y="3029"/>
                    <a:pt x="17769" y="3081"/>
                    <a:pt x="17729" y="3121"/>
                  </a:cubicBezTo>
                  <a:cubicBezTo>
                    <a:pt x="17717" y="3133"/>
                    <a:pt x="17691" y="3147"/>
                    <a:pt x="17677" y="3173"/>
                  </a:cubicBezTo>
                  <a:cubicBezTo>
                    <a:pt x="17651" y="3186"/>
                    <a:pt x="17638" y="3212"/>
                    <a:pt x="17612" y="3238"/>
                  </a:cubicBezTo>
                  <a:cubicBezTo>
                    <a:pt x="17599" y="3264"/>
                    <a:pt x="17573" y="3277"/>
                    <a:pt x="17547" y="3304"/>
                  </a:cubicBezTo>
                  <a:cubicBezTo>
                    <a:pt x="17534" y="3316"/>
                    <a:pt x="17520" y="3342"/>
                    <a:pt x="17494" y="3356"/>
                  </a:cubicBezTo>
                  <a:cubicBezTo>
                    <a:pt x="17482" y="3382"/>
                    <a:pt x="17456" y="3408"/>
                    <a:pt x="17430" y="3434"/>
                  </a:cubicBezTo>
                  <a:cubicBezTo>
                    <a:pt x="17416" y="3447"/>
                    <a:pt x="17403" y="3447"/>
                    <a:pt x="17390" y="3460"/>
                  </a:cubicBezTo>
                  <a:cubicBezTo>
                    <a:pt x="17351" y="3486"/>
                    <a:pt x="17325" y="3512"/>
                    <a:pt x="17299" y="3539"/>
                  </a:cubicBezTo>
                  <a:cubicBezTo>
                    <a:pt x="17285" y="3551"/>
                    <a:pt x="17285" y="3565"/>
                    <a:pt x="17273" y="3565"/>
                  </a:cubicBezTo>
                  <a:cubicBezTo>
                    <a:pt x="17155" y="3669"/>
                    <a:pt x="17050" y="3760"/>
                    <a:pt x="16920" y="3838"/>
                  </a:cubicBezTo>
                  <a:cubicBezTo>
                    <a:pt x="16868" y="3878"/>
                    <a:pt x="16803" y="3917"/>
                    <a:pt x="16737" y="3956"/>
                  </a:cubicBezTo>
                  <a:cubicBezTo>
                    <a:pt x="16580" y="4047"/>
                    <a:pt x="16411" y="4113"/>
                    <a:pt x="16229" y="4165"/>
                  </a:cubicBezTo>
                  <a:cubicBezTo>
                    <a:pt x="16202" y="4178"/>
                    <a:pt x="16163" y="4191"/>
                    <a:pt x="16124" y="4191"/>
                  </a:cubicBezTo>
                  <a:cubicBezTo>
                    <a:pt x="16124" y="4191"/>
                    <a:pt x="16111" y="4191"/>
                    <a:pt x="16111" y="4204"/>
                  </a:cubicBezTo>
                  <a:cubicBezTo>
                    <a:pt x="16084" y="4204"/>
                    <a:pt x="16046" y="4204"/>
                    <a:pt x="16020" y="4217"/>
                  </a:cubicBezTo>
                  <a:lnTo>
                    <a:pt x="15994" y="4217"/>
                  </a:lnTo>
                  <a:cubicBezTo>
                    <a:pt x="15967" y="4217"/>
                    <a:pt x="15941" y="4230"/>
                    <a:pt x="15902" y="4230"/>
                  </a:cubicBezTo>
                  <a:lnTo>
                    <a:pt x="15876" y="4230"/>
                  </a:lnTo>
                  <a:cubicBezTo>
                    <a:pt x="15849" y="4230"/>
                    <a:pt x="15811" y="4244"/>
                    <a:pt x="15771" y="4244"/>
                  </a:cubicBezTo>
                  <a:lnTo>
                    <a:pt x="15641" y="4244"/>
                  </a:lnTo>
                  <a:cubicBezTo>
                    <a:pt x="15614" y="4230"/>
                    <a:pt x="15588" y="4230"/>
                    <a:pt x="15562" y="4230"/>
                  </a:cubicBezTo>
                  <a:lnTo>
                    <a:pt x="15524" y="4230"/>
                  </a:lnTo>
                  <a:cubicBezTo>
                    <a:pt x="15497" y="4230"/>
                    <a:pt x="15471" y="4217"/>
                    <a:pt x="15445" y="4217"/>
                  </a:cubicBezTo>
                  <a:lnTo>
                    <a:pt x="15419" y="4217"/>
                  </a:lnTo>
                  <a:cubicBezTo>
                    <a:pt x="15379" y="4204"/>
                    <a:pt x="15353" y="4191"/>
                    <a:pt x="15315" y="4191"/>
                  </a:cubicBezTo>
                  <a:cubicBezTo>
                    <a:pt x="15275" y="4178"/>
                    <a:pt x="15249" y="4165"/>
                    <a:pt x="15210" y="4152"/>
                  </a:cubicBezTo>
                  <a:cubicBezTo>
                    <a:pt x="15144" y="4125"/>
                    <a:pt x="15080" y="4099"/>
                    <a:pt x="15027" y="4047"/>
                  </a:cubicBezTo>
                  <a:cubicBezTo>
                    <a:pt x="15001" y="4021"/>
                    <a:pt x="14975" y="4009"/>
                    <a:pt x="14962" y="3969"/>
                  </a:cubicBezTo>
                  <a:cubicBezTo>
                    <a:pt x="14779" y="3734"/>
                    <a:pt x="14923" y="3394"/>
                    <a:pt x="15080" y="3133"/>
                  </a:cubicBezTo>
                  <a:cubicBezTo>
                    <a:pt x="15353" y="2651"/>
                    <a:pt x="15614" y="2155"/>
                    <a:pt x="15889" y="1671"/>
                  </a:cubicBezTo>
                  <a:cubicBezTo>
                    <a:pt x="15980" y="1502"/>
                    <a:pt x="16072" y="1345"/>
                    <a:pt x="16163" y="1189"/>
                  </a:cubicBezTo>
                  <a:cubicBezTo>
                    <a:pt x="15967" y="1084"/>
                    <a:pt x="15823" y="992"/>
                    <a:pt x="15641" y="888"/>
                  </a:cubicBezTo>
                  <a:cubicBezTo>
                    <a:pt x="15223" y="1789"/>
                    <a:pt x="14636" y="2611"/>
                    <a:pt x="13931" y="3304"/>
                  </a:cubicBezTo>
                  <a:lnTo>
                    <a:pt x="13853" y="3382"/>
                  </a:lnTo>
                  <a:lnTo>
                    <a:pt x="13839" y="3394"/>
                  </a:lnTo>
                  <a:cubicBezTo>
                    <a:pt x="13787" y="3447"/>
                    <a:pt x="13722" y="3486"/>
                    <a:pt x="13670" y="3525"/>
                  </a:cubicBezTo>
                  <a:cubicBezTo>
                    <a:pt x="13670" y="3539"/>
                    <a:pt x="13656" y="3539"/>
                    <a:pt x="13656" y="3539"/>
                  </a:cubicBezTo>
                  <a:cubicBezTo>
                    <a:pt x="13604" y="3577"/>
                    <a:pt x="13539" y="3629"/>
                    <a:pt x="13473" y="3656"/>
                  </a:cubicBezTo>
                  <a:lnTo>
                    <a:pt x="13461" y="3669"/>
                  </a:lnTo>
                  <a:cubicBezTo>
                    <a:pt x="13395" y="3695"/>
                    <a:pt x="13330" y="3734"/>
                    <a:pt x="13265" y="3747"/>
                  </a:cubicBezTo>
                  <a:cubicBezTo>
                    <a:pt x="13226" y="3760"/>
                    <a:pt x="13186" y="3774"/>
                    <a:pt x="13160" y="3774"/>
                  </a:cubicBezTo>
                  <a:cubicBezTo>
                    <a:pt x="13134" y="3786"/>
                    <a:pt x="13108" y="3786"/>
                    <a:pt x="13069" y="3786"/>
                  </a:cubicBezTo>
                  <a:lnTo>
                    <a:pt x="12951" y="3786"/>
                  </a:lnTo>
                  <a:cubicBezTo>
                    <a:pt x="12913" y="3774"/>
                    <a:pt x="12886" y="3774"/>
                    <a:pt x="12847" y="3760"/>
                  </a:cubicBezTo>
                  <a:cubicBezTo>
                    <a:pt x="12821" y="3760"/>
                    <a:pt x="12795" y="3747"/>
                    <a:pt x="12768" y="3734"/>
                  </a:cubicBezTo>
                  <a:cubicBezTo>
                    <a:pt x="12547" y="3643"/>
                    <a:pt x="12403" y="3421"/>
                    <a:pt x="12312" y="3173"/>
                  </a:cubicBezTo>
                  <a:cubicBezTo>
                    <a:pt x="12246" y="3016"/>
                    <a:pt x="12208" y="2834"/>
                    <a:pt x="12182" y="2663"/>
                  </a:cubicBezTo>
                  <a:cubicBezTo>
                    <a:pt x="12116" y="2285"/>
                    <a:pt x="12051" y="1920"/>
                    <a:pt x="11985" y="1541"/>
                  </a:cubicBezTo>
                  <a:cubicBezTo>
                    <a:pt x="11907" y="1163"/>
                    <a:pt x="11842" y="783"/>
                    <a:pt x="11776" y="405"/>
                  </a:cubicBezTo>
                  <a:lnTo>
                    <a:pt x="11515" y="405"/>
                  </a:lnTo>
                  <a:cubicBezTo>
                    <a:pt x="11437" y="418"/>
                    <a:pt x="11346" y="418"/>
                    <a:pt x="11268" y="418"/>
                  </a:cubicBezTo>
                  <a:cubicBezTo>
                    <a:pt x="11332" y="745"/>
                    <a:pt x="11385" y="1084"/>
                    <a:pt x="11437" y="1424"/>
                  </a:cubicBezTo>
                  <a:cubicBezTo>
                    <a:pt x="11515" y="1984"/>
                    <a:pt x="11541" y="2546"/>
                    <a:pt x="11541" y="3107"/>
                  </a:cubicBezTo>
                  <a:cubicBezTo>
                    <a:pt x="11541" y="3290"/>
                    <a:pt x="11529" y="3499"/>
                    <a:pt x="11385" y="3603"/>
                  </a:cubicBezTo>
                  <a:cubicBezTo>
                    <a:pt x="11332" y="3643"/>
                    <a:pt x="11280" y="3669"/>
                    <a:pt x="11228" y="3669"/>
                  </a:cubicBezTo>
                  <a:cubicBezTo>
                    <a:pt x="11202" y="3682"/>
                    <a:pt x="11176" y="3682"/>
                    <a:pt x="11150" y="3682"/>
                  </a:cubicBezTo>
                  <a:cubicBezTo>
                    <a:pt x="11007" y="3669"/>
                    <a:pt x="10850" y="3617"/>
                    <a:pt x="10719" y="3551"/>
                  </a:cubicBezTo>
                  <a:cubicBezTo>
                    <a:pt x="10537" y="3460"/>
                    <a:pt x="10354" y="3382"/>
                    <a:pt x="10171" y="3290"/>
                  </a:cubicBezTo>
                  <a:cubicBezTo>
                    <a:pt x="10105" y="3251"/>
                    <a:pt x="10027" y="3225"/>
                    <a:pt x="9962" y="3186"/>
                  </a:cubicBezTo>
                  <a:cubicBezTo>
                    <a:pt x="9623" y="3016"/>
                    <a:pt x="9283" y="2846"/>
                    <a:pt x="8956" y="2663"/>
                  </a:cubicBezTo>
                  <a:cubicBezTo>
                    <a:pt x="8918" y="2651"/>
                    <a:pt x="8878" y="2625"/>
                    <a:pt x="8852" y="2611"/>
                  </a:cubicBezTo>
                  <a:cubicBezTo>
                    <a:pt x="8800" y="2585"/>
                    <a:pt x="8735" y="2546"/>
                    <a:pt x="8683" y="2520"/>
                  </a:cubicBezTo>
                  <a:cubicBezTo>
                    <a:pt x="8643" y="2494"/>
                    <a:pt x="8604" y="2468"/>
                    <a:pt x="8552" y="2442"/>
                  </a:cubicBezTo>
                  <a:cubicBezTo>
                    <a:pt x="8500" y="2416"/>
                    <a:pt x="8460" y="2390"/>
                    <a:pt x="8408" y="2350"/>
                  </a:cubicBezTo>
                  <a:cubicBezTo>
                    <a:pt x="8356" y="2324"/>
                    <a:pt x="8317" y="2298"/>
                    <a:pt x="8265" y="2272"/>
                  </a:cubicBezTo>
                  <a:cubicBezTo>
                    <a:pt x="8213" y="2246"/>
                    <a:pt x="8173" y="2219"/>
                    <a:pt x="8121" y="2181"/>
                  </a:cubicBezTo>
                  <a:cubicBezTo>
                    <a:pt x="8069" y="2155"/>
                    <a:pt x="8030" y="2115"/>
                    <a:pt x="7978" y="2089"/>
                  </a:cubicBezTo>
                  <a:cubicBezTo>
                    <a:pt x="7938" y="2063"/>
                    <a:pt x="7886" y="2037"/>
                    <a:pt x="7847" y="2011"/>
                  </a:cubicBezTo>
                  <a:cubicBezTo>
                    <a:pt x="7781" y="1958"/>
                    <a:pt x="7717" y="1920"/>
                    <a:pt x="7651" y="1868"/>
                  </a:cubicBezTo>
                  <a:cubicBezTo>
                    <a:pt x="7625" y="1854"/>
                    <a:pt x="7599" y="1841"/>
                    <a:pt x="7573" y="1815"/>
                  </a:cubicBezTo>
                  <a:cubicBezTo>
                    <a:pt x="7482" y="1750"/>
                    <a:pt x="7403" y="1697"/>
                    <a:pt x="7325" y="1633"/>
                  </a:cubicBezTo>
                  <a:cubicBezTo>
                    <a:pt x="7285" y="1606"/>
                    <a:pt x="7259" y="1580"/>
                    <a:pt x="7233" y="1554"/>
                  </a:cubicBezTo>
                  <a:cubicBezTo>
                    <a:pt x="7168" y="1515"/>
                    <a:pt x="7116" y="1462"/>
                    <a:pt x="7064" y="1424"/>
                  </a:cubicBezTo>
                  <a:cubicBezTo>
                    <a:pt x="7024" y="1398"/>
                    <a:pt x="6998" y="1371"/>
                    <a:pt x="6960" y="1345"/>
                  </a:cubicBezTo>
                  <a:cubicBezTo>
                    <a:pt x="6907" y="1293"/>
                    <a:pt x="6855" y="1253"/>
                    <a:pt x="6803" y="1215"/>
                  </a:cubicBezTo>
                  <a:cubicBezTo>
                    <a:pt x="6777" y="1175"/>
                    <a:pt x="6737" y="1149"/>
                    <a:pt x="6711" y="1123"/>
                  </a:cubicBezTo>
                  <a:cubicBezTo>
                    <a:pt x="6659" y="1071"/>
                    <a:pt x="6607" y="1032"/>
                    <a:pt x="6568" y="980"/>
                  </a:cubicBezTo>
                  <a:cubicBezTo>
                    <a:pt x="6528" y="954"/>
                    <a:pt x="6502" y="928"/>
                    <a:pt x="6476" y="888"/>
                  </a:cubicBezTo>
                  <a:lnTo>
                    <a:pt x="6319" y="731"/>
                  </a:lnTo>
                  <a:lnTo>
                    <a:pt x="6241" y="653"/>
                  </a:lnTo>
                  <a:cubicBezTo>
                    <a:pt x="6176" y="575"/>
                    <a:pt x="6098" y="496"/>
                    <a:pt x="6032" y="405"/>
                  </a:cubicBezTo>
                  <a:cubicBezTo>
                    <a:pt x="5980" y="431"/>
                    <a:pt x="5941" y="470"/>
                    <a:pt x="5902" y="496"/>
                  </a:cubicBezTo>
                  <a:cubicBezTo>
                    <a:pt x="5823" y="548"/>
                    <a:pt x="5759" y="614"/>
                    <a:pt x="5667" y="666"/>
                  </a:cubicBezTo>
                  <a:lnTo>
                    <a:pt x="5680" y="666"/>
                  </a:lnTo>
                  <a:cubicBezTo>
                    <a:pt x="5745" y="771"/>
                    <a:pt x="5823" y="862"/>
                    <a:pt x="5889" y="966"/>
                  </a:cubicBezTo>
                  <a:cubicBezTo>
                    <a:pt x="5915" y="992"/>
                    <a:pt x="5928" y="1006"/>
                    <a:pt x="5941" y="1032"/>
                  </a:cubicBezTo>
                  <a:cubicBezTo>
                    <a:pt x="6020" y="1123"/>
                    <a:pt x="6084" y="1215"/>
                    <a:pt x="6163" y="1306"/>
                  </a:cubicBezTo>
                  <a:cubicBezTo>
                    <a:pt x="6189" y="1319"/>
                    <a:pt x="6202" y="1345"/>
                    <a:pt x="6228" y="1371"/>
                  </a:cubicBezTo>
                  <a:cubicBezTo>
                    <a:pt x="6293" y="1450"/>
                    <a:pt x="6372" y="1528"/>
                    <a:pt x="6450" y="1606"/>
                  </a:cubicBezTo>
                  <a:cubicBezTo>
                    <a:pt x="6463" y="1633"/>
                    <a:pt x="6490" y="1659"/>
                    <a:pt x="6516" y="1671"/>
                  </a:cubicBezTo>
                  <a:cubicBezTo>
                    <a:pt x="6580" y="1750"/>
                    <a:pt x="6646" y="1815"/>
                    <a:pt x="6725" y="1880"/>
                  </a:cubicBezTo>
                  <a:lnTo>
                    <a:pt x="6815" y="1972"/>
                  </a:lnTo>
                  <a:cubicBezTo>
                    <a:pt x="6881" y="2024"/>
                    <a:pt x="6946" y="2089"/>
                    <a:pt x="7024" y="2155"/>
                  </a:cubicBezTo>
                  <a:cubicBezTo>
                    <a:pt x="7155" y="2259"/>
                    <a:pt x="7273" y="2364"/>
                    <a:pt x="7416" y="2468"/>
                  </a:cubicBezTo>
                  <a:cubicBezTo>
                    <a:pt x="7430" y="2481"/>
                    <a:pt x="7456" y="2494"/>
                    <a:pt x="7468" y="2507"/>
                  </a:cubicBezTo>
                  <a:cubicBezTo>
                    <a:pt x="7547" y="2572"/>
                    <a:pt x="7638" y="2625"/>
                    <a:pt x="7717" y="2689"/>
                  </a:cubicBezTo>
                  <a:lnTo>
                    <a:pt x="7834" y="2768"/>
                  </a:lnTo>
                  <a:cubicBezTo>
                    <a:pt x="7860" y="2781"/>
                    <a:pt x="7886" y="2794"/>
                    <a:pt x="7912" y="2820"/>
                  </a:cubicBezTo>
                  <a:lnTo>
                    <a:pt x="7926" y="2820"/>
                  </a:lnTo>
                  <a:cubicBezTo>
                    <a:pt x="7990" y="2860"/>
                    <a:pt x="8056" y="2912"/>
                    <a:pt x="8134" y="2951"/>
                  </a:cubicBezTo>
                  <a:cubicBezTo>
                    <a:pt x="8839" y="3368"/>
                    <a:pt x="9649" y="3721"/>
                    <a:pt x="10067" y="4400"/>
                  </a:cubicBezTo>
                  <a:cubicBezTo>
                    <a:pt x="10627" y="5340"/>
                    <a:pt x="10197" y="9243"/>
                    <a:pt x="9870" y="11201"/>
                  </a:cubicBezTo>
                  <a:cubicBezTo>
                    <a:pt x="9806" y="11332"/>
                    <a:pt x="9766" y="11541"/>
                    <a:pt x="9740" y="11880"/>
                  </a:cubicBezTo>
                  <a:cubicBezTo>
                    <a:pt x="9675" y="12455"/>
                    <a:pt x="9479" y="13016"/>
                    <a:pt x="9139" y="13499"/>
                  </a:cubicBezTo>
                  <a:cubicBezTo>
                    <a:pt x="8839" y="13930"/>
                    <a:pt x="8422" y="14308"/>
                    <a:pt x="7912" y="14452"/>
                  </a:cubicBezTo>
                  <a:cubicBezTo>
                    <a:pt x="7560" y="14543"/>
                    <a:pt x="7195" y="14531"/>
                    <a:pt x="6842" y="14622"/>
                  </a:cubicBezTo>
                  <a:cubicBezTo>
                    <a:pt x="6502" y="14700"/>
                    <a:pt x="6189" y="14883"/>
                    <a:pt x="5954" y="15131"/>
                  </a:cubicBezTo>
                  <a:cubicBezTo>
                    <a:pt x="5706" y="15392"/>
                    <a:pt x="5550" y="15706"/>
                    <a:pt x="5301" y="15953"/>
                  </a:cubicBezTo>
                  <a:cubicBezTo>
                    <a:pt x="4845" y="16397"/>
                    <a:pt x="4178" y="16567"/>
                    <a:pt x="3552" y="16606"/>
                  </a:cubicBezTo>
                  <a:cubicBezTo>
                    <a:pt x="2913" y="16646"/>
                    <a:pt x="2260" y="16593"/>
                    <a:pt x="1633" y="16672"/>
                  </a:cubicBezTo>
                  <a:cubicBezTo>
                    <a:pt x="993" y="16763"/>
                    <a:pt x="354" y="17024"/>
                    <a:pt x="1" y="17546"/>
                  </a:cubicBezTo>
                  <a:cubicBezTo>
                    <a:pt x="772" y="17285"/>
                    <a:pt x="1503" y="17090"/>
                    <a:pt x="2312" y="17050"/>
                  </a:cubicBezTo>
                  <a:cubicBezTo>
                    <a:pt x="2977" y="17024"/>
                    <a:pt x="3656" y="17063"/>
                    <a:pt x="4257" y="16815"/>
                  </a:cubicBezTo>
                  <a:lnTo>
                    <a:pt x="4257" y="16815"/>
                  </a:lnTo>
                  <a:cubicBezTo>
                    <a:pt x="4204" y="17220"/>
                    <a:pt x="3905" y="17520"/>
                    <a:pt x="3565" y="17742"/>
                  </a:cubicBezTo>
                  <a:cubicBezTo>
                    <a:pt x="3226" y="17964"/>
                    <a:pt x="2834" y="18120"/>
                    <a:pt x="2521" y="18369"/>
                  </a:cubicBezTo>
                  <a:cubicBezTo>
                    <a:pt x="2194" y="18616"/>
                    <a:pt x="1946" y="18996"/>
                    <a:pt x="1999" y="19387"/>
                  </a:cubicBezTo>
                  <a:cubicBezTo>
                    <a:pt x="2403" y="18656"/>
                    <a:pt x="3526" y="18643"/>
                    <a:pt x="4100" y="18029"/>
                  </a:cubicBezTo>
                  <a:cubicBezTo>
                    <a:pt x="4270" y="17847"/>
                    <a:pt x="4375" y="17612"/>
                    <a:pt x="4531" y="17415"/>
                  </a:cubicBezTo>
                  <a:cubicBezTo>
                    <a:pt x="4871" y="16959"/>
                    <a:pt x="5405" y="16658"/>
                    <a:pt x="5915" y="16371"/>
                  </a:cubicBezTo>
                  <a:cubicBezTo>
                    <a:pt x="6002" y="16323"/>
                    <a:pt x="6112" y="16274"/>
                    <a:pt x="6216" y="16274"/>
                  </a:cubicBezTo>
                  <a:cubicBezTo>
                    <a:pt x="6251" y="16274"/>
                    <a:pt x="6286" y="16279"/>
                    <a:pt x="6319" y="16293"/>
                  </a:cubicBezTo>
                  <a:cubicBezTo>
                    <a:pt x="6385" y="16332"/>
                    <a:pt x="6424" y="16397"/>
                    <a:pt x="6463" y="16463"/>
                  </a:cubicBezTo>
                  <a:cubicBezTo>
                    <a:pt x="6685" y="16855"/>
                    <a:pt x="6542" y="17337"/>
                    <a:pt x="6568" y="17781"/>
                  </a:cubicBezTo>
                  <a:cubicBezTo>
                    <a:pt x="6594" y="18225"/>
                    <a:pt x="6815" y="18656"/>
                    <a:pt x="7155" y="18956"/>
                  </a:cubicBezTo>
                  <a:cubicBezTo>
                    <a:pt x="7012" y="18329"/>
                    <a:pt x="6920" y="17703"/>
                    <a:pt x="6920" y="17063"/>
                  </a:cubicBezTo>
                  <a:cubicBezTo>
                    <a:pt x="6920" y="16815"/>
                    <a:pt x="6933" y="16580"/>
                    <a:pt x="6868" y="16345"/>
                  </a:cubicBezTo>
                  <a:cubicBezTo>
                    <a:pt x="6815" y="16162"/>
                    <a:pt x="6725" y="15993"/>
                    <a:pt x="6763" y="15810"/>
                  </a:cubicBezTo>
                  <a:cubicBezTo>
                    <a:pt x="6803" y="15614"/>
                    <a:pt x="6972" y="15457"/>
                    <a:pt x="7155" y="15379"/>
                  </a:cubicBezTo>
                  <a:cubicBezTo>
                    <a:pt x="7243" y="15335"/>
                    <a:pt x="7344" y="15303"/>
                    <a:pt x="7440" y="15303"/>
                  </a:cubicBezTo>
                  <a:cubicBezTo>
                    <a:pt x="7486" y="15303"/>
                    <a:pt x="7531" y="15310"/>
                    <a:pt x="7573" y="15327"/>
                  </a:cubicBezTo>
                  <a:cubicBezTo>
                    <a:pt x="7665" y="15353"/>
                    <a:pt x="7743" y="15419"/>
                    <a:pt x="7808" y="15483"/>
                  </a:cubicBezTo>
                  <a:cubicBezTo>
                    <a:pt x="7990" y="15706"/>
                    <a:pt x="8069" y="16005"/>
                    <a:pt x="8016" y="16280"/>
                  </a:cubicBezTo>
                  <a:cubicBezTo>
                    <a:pt x="7978" y="16475"/>
                    <a:pt x="7873" y="16658"/>
                    <a:pt x="7821" y="16855"/>
                  </a:cubicBezTo>
                  <a:cubicBezTo>
                    <a:pt x="7755" y="17063"/>
                    <a:pt x="7743" y="17285"/>
                    <a:pt x="7781" y="17494"/>
                  </a:cubicBezTo>
                  <a:cubicBezTo>
                    <a:pt x="7755" y="17285"/>
                    <a:pt x="7886" y="17102"/>
                    <a:pt x="8004" y="16919"/>
                  </a:cubicBezTo>
                  <a:cubicBezTo>
                    <a:pt x="8239" y="16541"/>
                    <a:pt x="8369" y="16084"/>
                    <a:pt x="8356" y="15640"/>
                  </a:cubicBezTo>
                  <a:cubicBezTo>
                    <a:pt x="8343" y="15509"/>
                    <a:pt x="8330" y="15366"/>
                    <a:pt x="8396" y="15248"/>
                  </a:cubicBezTo>
                  <a:cubicBezTo>
                    <a:pt x="8448" y="15131"/>
                    <a:pt x="8565" y="15066"/>
                    <a:pt x="8669" y="14987"/>
                  </a:cubicBezTo>
                  <a:cubicBezTo>
                    <a:pt x="9153" y="14648"/>
                    <a:pt x="9597" y="14230"/>
                    <a:pt x="9949" y="13747"/>
                  </a:cubicBezTo>
                  <a:cubicBezTo>
                    <a:pt x="10027" y="13643"/>
                    <a:pt x="10105" y="13525"/>
                    <a:pt x="10223" y="13460"/>
                  </a:cubicBezTo>
                  <a:cubicBezTo>
                    <a:pt x="10287" y="13428"/>
                    <a:pt x="10355" y="13413"/>
                    <a:pt x="10423" y="13413"/>
                  </a:cubicBezTo>
                  <a:cubicBezTo>
                    <a:pt x="10604" y="13413"/>
                    <a:pt x="10785" y="13517"/>
                    <a:pt x="10889" y="13669"/>
                  </a:cubicBezTo>
                  <a:cubicBezTo>
                    <a:pt x="11019" y="13878"/>
                    <a:pt x="11019" y="14139"/>
                    <a:pt x="10954" y="14374"/>
                  </a:cubicBezTo>
                  <a:cubicBezTo>
                    <a:pt x="10889" y="14609"/>
                    <a:pt x="10772" y="14831"/>
                    <a:pt x="10667" y="15053"/>
                  </a:cubicBezTo>
                  <a:cubicBezTo>
                    <a:pt x="10171" y="16084"/>
                    <a:pt x="10093" y="17298"/>
                    <a:pt x="10458" y="18395"/>
                  </a:cubicBezTo>
                  <a:cubicBezTo>
                    <a:pt x="10354" y="18056"/>
                    <a:pt x="10549" y="17742"/>
                    <a:pt x="10601" y="17403"/>
                  </a:cubicBezTo>
                  <a:cubicBezTo>
                    <a:pt x="10641" y="17168"/>
                    <a:pt x="10589" y="16919"/>
                    <a:pt x="10601" y="16684"/>
                  </a:cubicBezTo>
                  <a:cubicBezTo>
                    <a:pt x="10615" y="16449"/>
                    <a:pt x="10732" y="16176"/>
                    <a:pt x="10967" y="16110"/>
                  </a:cubicBezTo>
                  <a:cubicBezTo>
                    <a:pt x="11006" y="16097"/>
                    <a:pt x="11046" y="16091"/>
                    <a:pt x="11085" y="16091"/>
                  </a:cubicBezTo>
                  <a:cubicBezTo>
                    <a:pt x="11320" y="16091"/>
                    <a:pt x="11538" y="16306"/>
                    <a:pt x="11594" y="16541"/>
                  </a:cubicBezTo>
                  <a:cubicBezTo>
                    <a:pt x="11659" y="16828"/>
                    <a:pt x="11541" y="17102"/>
                    <a:pt x="11437" y="17377"/>
                  </a:cubicBezTo>
                  <a:cubicBezTo>
                    <a:pt x="11332" y="17638"/>
                    <a:pt x="11215" y="17911"/>
                    <a:pt x="11242" y="18186"/>
                  </a:cubicBezTo>
                  <a:cubicBezTo>
                    <a:pt x="11280" y="18526"/>
                    <a:pt x="11541" y="18799"/>
                    <a:pt x="11659" y="19126"/>
                  </a:cubicBezTo>
                  <a:cubicBezTo>
                    <a:pt x="11868" y="19648"/>
                    <a:pt x="11712" y="20235"/>
                    <a:pt x="11541" y="20784"/>
                  </a:cubicBezTo>
                  <a:cubicBezTo>
                    <a:pt x="12011" y="20235"/>
                    <a:pt x="12155" y="19439"/>
                    <a:pt x="11881" y="18787"/>
                  </a:cubicBezTo>
                  <a:lnTo>
                    <a:pt x="11881" y="18787"/>
                  </a:lnTo>
                  <a:cubicBezTo>
                    <a:pt x="12377" y="18865"/>
                    <a:pt x="12795" y="19309"/>
                    <a:pt x="12847" y="19791"/>
                  </a:cubicBezTo>
                  <a:cubicBezTo>
                    <a:pt x="13003" y="19504"/>
                    <a:pt x="12951" y="19113"/>
                    <a:pt x="12716" y="18878"/>
                  </a:cubicBezTo>
                  <a:cubicBezTo>
                    <a:pt x="12495" y="18656"/>
                    <a:pt x="12129" y="18578"/>
                    <a:pt x="11920" y="18329"/>
                  </a:cubicBezTo>
                  <a:cubicBezTo>
                    <a:pt x="11738" y="18120"/>
                    <a:pt x="11712" y="17807"/>
                    <a:pt x="11790" y="17533"/>
                  </a:cubicBezTo>
                  <a:cubicBezTo>
                    <a:pt x="11881" y="17259"/>
                    <a:pt x="12063" y="17037"/>
                    <a:pt x="12272" y="16841"/>
                  </a:cubicBezTo>
                  <a:cubicBezTo>
                    <a:pt x="12455" y="16919"/>
                    <a:pt x="12612" y="17063"/>
                    <a:pt x="12716" y="17233"/>
                  </a:cubicBezTo>
                  <a:cubicBezTo>
                    <a:pt x="12573" y="17455"/>
                    <a:pt x="12455" y="17703"/>
                    <a:pt x="12390" y="17964"/>
                  </a:cubicBezTo>
                  <a:cubicBezTo>
                    <a:pt x="12690" y="17859"/>
                    <a:pt x="12873" y="17546"/>
                    <a:pt x="12873" y="17246"/>
                  </a:cubicBezTo>
                  <a:cubicBezTo>
                    <a:pt x="12873" y="16945"/>
                    <a:pt x="12690" y="16658"/>
                    <a:pt x="12443" y="16475"/>
                  </a:cubicBezTo>
                  <a:cubicBezTo>
                    <a:pt x="12312" y="16371"/>
                    <a:pt x="12155" y="16306"/>
                    <a:pt x="12037" y="16188"/>
                  </a:cubicBezTo>
                  <a:cubicBezTo>
                    <a:pt x="11881" y="16019"/>
                    <a:pt x="11842" y="15770"/>
                    <a:pt x="11816" y="15549"/>
                  </a:cubicBezTo>
                  <a:cubicBezTo>
                    <a:pt x="11776" y="15210"/>
                    <a:pt x="11790" y="14804"/>
                    <a:pt x="12063" y="14596"/>
                  </a:cubicBezTo>
                  <a:cubicBezTo>
                    <a:pt x="12171" y="14508"/>
                    <a:pt x="12302" y="14469"/>
                    <a:pt x="12437" y="14469"/>
                  </a:cubicBezTo>
                  <a:cubicBezTo>
                    <a:pt x="12743" y="14469"/>
                    <a:pt x="13069" y="14671"/>
                    <a:pt x="13186" y="14961"/>
                  </a:cubicBezTo>
                  <a:cubicBezTo>
                    <a:pt x="13356" y="15379"/>
                    <a:pt x="13200" y="15862"/>
                    <a:pt x="12939" y="16214"/>
                  </a:cubicBezTo>
                  <a:cubicBezTo>
                    <a:pt x="13200" y="16150"/>
                    <a:pt x="13409" y="15915"/>
                    <a:pt x="13447" y="15653"/>
                  </a:cubicBezTo>
                  <a:cubicBezTo>
                    <a:pt x="13473" y="15405"/>
                    <a:pt x="13383" y="15184"/>
                    <a:pt x="13369" y="14935"/>
                  </a:cubicBezTo>
                  <a:cubicBezTo>
                    <a:pt x="13356" y="14700"/>
                    <a:pt x="13473" y="14413"/>
                    <a:pt x="13708" y="14374"/>
                  </a:cubicBezTo>
                  <a:cubicBezTo>
                    <a:pt x="13729" y="14370"/>
                    <a:pt x="13750" y="14369"/>
                    <a:pt x="13770" y="14369"/>
                  </a:cubicBezTo>
                  <a:cubicBezTo>
                    <a:pt x="13967" y="14369"/>
                    <a:pt x="14138" y="14534"/>
                    <a:pt x="14257" y="14700"/>
                  </a:cubicBezTo>
                  <a:cubicBezTo>
                    <a:pt x="14636" y="15236"/>
                    <a:pt x="14845" y="15901"/>
                    <a:pt x="14845" y="16554"/>
                  </a:cubicBezTo>
                  <a:cubicBezTo>
                    <a:pt x="14845" y="16710"/>
                    <a:pt x="14831" y="16881"/>
                    <a:pt x="14897" y="17037"/>
                  </a:cubicBezTo>
                  <a:cubicBezTo>
                    <a:pt x="14988" y="17233"/>
                    <a:pt x="15184" y="17351"/>
                    <a:pt x="15406" y="17429"/>
                  </a:cubicBezTo>
                  <a:cubicBezTo>
                    <a:pt x="15236" y="17533"/>
                    <a:pt x="15118" y="17716"/>
                    <a:pt x="15040" y="17938"/>
                  </a:cubicBezTo>
                  <a:cubicBezTo>
                    <a:pt x="14897" y="18343"/>
                    <a:pt x="14819" y="18773"/>
                    <a:pt x="14792" y="19204"/>
                  </a:cubicBezTo>
                  <a:cubicBezTo>
                    <a:pt x="14909" y="18904"/>
                    <a:pt x="15014" y="18616"/>
                    <a:pt x="15118" y="18329"/>
                  </a:cubicBezTo>
                  <a:cubicBezTo>
                    <a:pt x="15171" y="18199"/>
                    <a:pt x="15223" y="18068"/>
                    <a:pt x="15315" y="17964"/>
                  </a:cubicBezTo>
                  <a:cubicBezTo>
                    <a:pt x="15419" y="17847"/>
                    <a:pt x="15562" y="17781"/>
                    <a:pt x="15680" y="17703"/>
                  </a:cubicBezTo>
                  <a:cubicBezTo>
                    <a:pt x="15759" y="17650"/>
                    <a:pt x="15837" y="17572"/>
                    <a:pt x="15876" y="17507"/>
                  </a:cubicBezTo>
                  <a:cubicBezTo>
                    <a:pt x="16098" y="17533"/>
                    <a:pt x="16319" y="17560"/>
                    <a:pt x="16516" y="17664"/>
                  </a:cubicBezTo>
                  <a:cubicBezTo>
                    <a:pt x="17129" y="17977"/>
                    <a:pt x="17195" y="18825"/>
                    <a:pt x="17703" y="19295"/>
                  </a:cubicBezTo>
                  <a:cubicBezTo>
                    <a:pt x="18147" y="19713"/>
                    <a:pt x="18866" y="19739"/>
                    <a:pt x="19322" y="20157"/>
                  </a:cubicBezTo>
                  <a:cubicBezTo>
                    <a:pt x="19179" y="19556"/>
                    <a:pt x="18343" y="19426"/>
                    <a:pt x="17912" y="18982"/>
                  </a:cubicBezTo>
                  <a:cubicBezTo>
                    <a:pt x="17573" y="18630"/>
                    <a:pt x="17494" y="18108"/>
                    <a:pt x="17233" y="17703"/>
                  </a:cubicBezTo>
                  <a:cubicBezTo>
                    <a:pt x="17247" y="17702"/>
                    <a:pt x="17260" y="17702"/>
                    <a:pt x="17274" y="17702"/>
                  </a:cubicBezTo>
                  <a:cubicBezTo>
                    <a:pt x="17586" y="17702"/>
                    <a:pt x="17886" y="17839"/>
                    <a:pt x="18173" y="17964"/>
                  </a:cubicBezTo>
                  <a:cubicBezTo>
                    <a:pt x="18422" y="18068"/>
                    <a:pt x="18657" y="18173"/>
                    <a:pt x="18892" y="18277"/>
                  </a:cubicBezTo>
                  <a:cubicBezTo>
                    <a:pt x="18787" y="18082"/>
                    <a:pt x="18578" y="17938"/>
                    <a:pt x="18382" y="17821"/>
                  </a:cubicBezTo>
                  <a:cubicBezTo>
                    <a:pt x="18239" y="17742"/>
                    <a:pt x="18082" y="17664"/>
                    <a:pt x="17912" y="17624"/>
                  </a:cubicBezTo>
                  <a:cubicBezTo>
                    <a:pt x="17788" y="17592"/>
                    <a:pt x="17661" y="17585"/>
                    <a:pt x="17532" y="17585"/>
                  </a:cubicBezTo>
                  <a:cubicBezTo>
                    <a:pt x="17445" y="17585"/>
                    <a:pt x="17357" y="17588"/>
                    <a:pt x="17269" y="17588"/>
                  </a:cubicBezTo>
                  <a:cubicBezTo>
                    <a:pt x="17227" y="17588"/>
                    <a:pt x="17185" y="17588"/>
                    <a:pt x="17142" y="17586"/>
                  </a:cubicBezTo>
                  <a:lnTo>
                    <a:pt x="17012" y="17455"/>
                  </a:lnTo>
                  <a:cubicBezTo>
                    <a:pt x="16580" y="17102"/>
                    <a:pt x="15902" y="17116"/>
                    <a:pt x="15550" y="16698"/>
                  </a:cubicBezTo>
                  <a:cubicBezTo>
                    <a:pt x="15393" y="16528"/>
                    <a:pt x="15315" y="16293"/>
                    <a:pt x="15249" y="16071"/>
                  </a:cubicBezTo>
                  <a:cubicBezTo>
                    <a:pt x="15132" y="15640"/>
                    <a:pt x="15001" y="15210"/>
                    <a:pt x="14871" y="14778"/>
                  </a:cubicBezTo>
                  <a:cubicBezTo>
                    <a:pt x="14845" y="14700"/>
                    <a:pt x="14819" y="14609"/>
                    <a:pt x="14819" y="14517"/>
                  </a:cubicBezTo>
                  <a:cubicBezTo>
                    <a:pt x="14831" y="14361"/>
                    <a:pt x="14923" y="14217"/>
                    <a:pt x="15054" y="14113"/>
                  </a:cubicBezTo>
                  <a:cubicBezTo>
                    <a:pt x="15237" y="13963"/>
                    <a:pt x="15473" y="13899"/>
                    <a:pt x="15717" y="13899"/>
                  </a:cubicBezTo>
                  <a:cubicBezTo>
                    <a:pt x="15941" y="13899"/>
                    <a:pt x="16171" y="13954"/>
                    <a:pt x="16372" y="14047"/>
                  </a:cubicBezTo>
                  <a:cubicBezTo>
                    <a:pt x="16502" y="14099"/>
                    <a:pt x="16620" y="14165"/>
                    <a:pt x="16737" y="14244"/>
                  </a:cubicBezTo>
                  <a:cubicBezTo>
                    <a:pt x="16711" y="14334"/>
                    <a:pt x="16685" y="14426"/>
                    <a:pt x="16672" y="14465"/>
                  </a:cubicBezTo>
                  <a:cubicBezTo>
                    <a:pt x="16607" y="14674"/>
                    <a:pt x="16659" y="14883"/>
                    <a:pt x="16699" y="15092"/>
                  </a:cubicBezTo>
                  <a:cubicBezTo>
                    <a:pt x="16777" y="15419"/>
                    <a:pt x="16868" y="15758"/>
                    <a:pt x="17103" y="15979"/>
                  </a:cubicBezTo>
                  <a:cubicBezTo>
                    <a:pt x="17142" y="15888"/>
                    <a:pt x="17077" y="15784"/>
                    <a:pt x="17024" y="15706"/>
                  </a:cubicBezTo>
                  <a:cubicBezTo>
                    <a:pt x="16829" y="15366"/>
                    <a:pt x="16789" y="14949"/>
                    <a:pt x="16934" y="14596"/>
                  </a:cubicBezTo>
                  <a:cubicBezTo>
                    <a:pt x="16960" y="14531"/>
                    <a:pt x="16986" y="14479"/>
                    <a:pt x="17012" y="14413"/>
                  </a:cubicBezTo>
                  <a:cubicBezTo>
                    <a:pt x="17181" y="14543"/>
                    <a:pt x="17351" y="14674"/>
                    <a:pt x="17534" y="14792"/>
                  </a:cubicBezTo>
                  <a:cubicBezTo>
                    <a:pt x="18161" y="15184"/>
                    <a:pt x="18878" y="15419"/>
                    <a:pt x="19609" y="15523"/>
                  </a:cubicBezTo>
                  <a:cubicBezTo>
                    <a:pt x="20145" y="15601"/>
                    <a:pt x="20758" y="15614"/>
                    <a:pt x="21137" y="16005"/>
                  </a:cubicBezTo>
                  <a:cubicBezTo>
                    <a:pt x="21346" y="16202"/>
                    <a:pt x="21450" y="16489"/>
                    <a:pt x="21555" y="16750"/>
                  </a:cubicBezTo>
                  <a:cubicBezTo>
                    <a:pt x="21581" y="16789"/>
                    <a:pt x="21594" y="16841"/>
                    <a:pt x="21620" y="16881"/>
                  </a:cubicBezTo>
                  <a:cubicBezTo>
                    <a:pt x="21594" y="16959"/>
                    <a:pt x="21567" y="17037"/>
                    <a:pt x="21555" y="17063"/>
                  </a:cubicBezTo>
                  <a:cubicBezTo>
                    <a:pt x="21477" y="17194"/>
                    <a:pt x="21372" y="17311"/>
                    <a:pt x="21280" y="17429"/>
                  </a:cubicBezTo>
                  <a:cubicBezTo>
                    <a:pt x="21097" y="17703"/>
                    <a:pt x="21007" y="18042"/>
                    <a:pt x="21045" y="18369"/>
                  </a:cubicBezTo>
                  <a:cubicBezTo>
                    <a:pt x="21071" y="18094"/>
                    <a:pt x="21189" y="17833"/>
                    <a:pt x="21372" y="17624"/>
                  </a:cubicBezTo>
                  <a:cubicBezTo>
                    <a:pt x="21489" y="17507"/>
                    <a:pt x="21633" y="17403"/>
                    <a:pt x="21738" y="17259"/>
                  </a:cubicBezTo>
                  <a:cubicBezTo>
                    <a:pt x="21750" y="17246"/>
                    <a:pt x="21764" y="17220"/>
                    <a:pt x="21776" y="17207"/>
                  </a:cubicBezTo>
                  <a:cubicBezTo>
                    <a:pt x="22011" y="17624"/>
                    <a:pt x="22286" y="18016"/>
                    <a:pt x="22599" y="18381"/>
                  </a:cubicBezTo>
                  <a:cubicBezTo>
                    <a:pt x="22390" y="17781"/>
                    <a:pt x="22168" y="17180"/>
                    <a:pt x="21959" y="16580"/>
                  </a:cubicBezTo>
                  <a:cubicBezTo>
                    <a:pt x="21868" y="16332"/>
                    <a:pt x="21776" y="16084"/>
                    <a:pt x="21607" y="15888"/>
                  </a:cubicBezTo>
                  <a:cubicBezTo>
                    <a:pt x="21228" y="15445"/>
                    <a:pt x="20575" y="15379"/>
                    <a:pt x="20014" y="15196"/>
                  </a:cubicBezTo>
                  <a:cubicBezTo>
                    <a:pt x="19597" y="15053"/>
                    <a:pt x="19191" y="14844"/>
                    <a:pt x="18852" y="14557"/>
                  </a:cubicBezTo>
                  <a:lnTo>
                    <a:pt x="18852" y="14557"/>
                  </a:lnTo>
                  <a:cubicBezTo>
                    <a:pt x="19583" y="14635"/>
                    <a:pt x="20302" y="14752"/>
                    <a:pt x="21033" y="14896"/>
                  </a:cubicBezTo>
                  <a:cubicBezTo>
                    <a:pt x="21248" y="15086"/>
                    <a:pt x="21688" y="15451"/>
                    <a:pt x="21662" y="15542"/>
                  </a:cubicBezTo>
                  <a:lnTo>
                    <a:pt x="21662" y="15542"/>
                  </a:lnTo>
                  <a:cubicBezTo>
                    <a:pt x="21683" y="15491"/>
                    <a:pt x="21658" y="15429"/>
                    <a:pt x="21633" y="15392"/>
                  </a:cubicBezTo>
                  <a:cubicBezTo>
                    <a:pt x="21555" y="15248"/>
                    <a:pt x="21477" y="15092"/>
                    <a:pt x="21359" y="14975"/>
                  </a:cubicBezTo>
                  <a:lnTo>
                    <a:pt x="21359" y="14975"/>
                  </a:lnTo>
                  <a:cubicBezTo>
                    <a:pt x="21567" y="15027"/>
                    <a:pt x="21776" y="15066"/>
                    <a:pt x="21985" y="15118"/>
                  </a:cubicBezTo>
                  <a:cubicBezTo>
                    <a:pt x="22220" y="15184"/>
                    <a:pt x="22495" y="15288"/>
                    <a:pt x="22560" y="15509"/>
                  </a:cubicBezTo>
                  <a:cubicBezTo>
                    <a:pt x="22521" y="15222"/>
                    <a:pt x="22286" y="14987"/>
                    <a:pt x="22025" y="14844"/>
                  </a:cubicBezTo>
                  <a:cubicBezTo>
                    <a:pt x="21750" y="14714"/>
                    <a:pt x="21450" y="14661"/>
                    <a:pt x="21150" y="14609"/>
                  </a:cubicBezTo>
                  <a:cubicBezTo>
                    <a:pt x="19910" y="14387"/>
                    <a:pt x="18669" y="14126"/>
                    <a:pt x="17416" y="13878"/>
                  </a:cubicBezTo>
                  <a:cubicBezTo>
                    <a:pt x="17533" y="13661"/>
                    <a:pt x="17773" y="13593"/>
                    <a:pt x="18030" y="13593"/>
                  </a:cubicBezTo>
                  <a:cubicBezTo>
                    <a:pt x="18174" y="13593"/>
                    <a:pt x="18324" y="13615"/>
                    <a:pt x="18460" y="13643"/>
                  </a:cubicBezTo>
                  <a:cubicBezTo>
                    <a:pt x="19492" y="13852"/>
                    <a:pt x="20511" y="14061"/>
                    <a:pt x="21541" y="14282"/>
                  </a:cubicBezTo>
                  <a:cubicBezTo>
                    <a:pt x="22077" y="14387"/>
                    <a:pt x="22638" y="14517"/>
                    <a:pt x="23004" y="14909"/>
                  </a:cubicBezTo>
                  <a:cubicBezTo>
                    <a:pt x="23252" y="15184"/>
                    <a:pt x="23369" y="15549"/>
                    <a:pt x="23447" y="15901"/>
                  </a:cubicBezTo>
                  <a:cubicBezTo>
                    <a:pt x="23461" y="15979"/>
                    <a:pt x="23487" y="16045"/>
                    <a:pt x="23500" y="16123"/>
                  </a:cubicBezTo>
                  <a:cubicBezTo>
                    <a:pt x="23500" y="16371"/>
                    <a:pt x="23578" y="16672"/>
                    <a:pt x="23592" y="16776"/>
                  </a:cubicBezTo>
                  <a:cubicBezTo>
                    <a:pt x="23656" y="17285"/>
                    <a:pt x="23565" y="17821"/>
                    <a:pt x="23330" y="18277"/>
                  </a:cubicBezTo>
                  <a:cubicBezTo>
                    <a:pt x="23238" y="18473"/>
                    <a:pt x="23108" y="18669"/>
                    <a:pt x="23134" y="18878"/>
                  </a:cubicBezTo>
                  <a:cubicBezTo>
                    <a:pt x="23212" y="18825"/>
                    <a:pt x="23265" y="18734"/>
                    <a:pt x="23304" y="18643"/>
                  </a:cubicBezTo>
                  <a:cubicBezTo>
                    <a:pt x="23500" y="18329"/>
                    <a:pt x="23682" y="18003"/>
                    <a:pt x="23839" y="17664"/>
                  </a:cubicBezTo>
                  <a:cubicBezTo>
                    <a:pt x="23905" y="17885"/>
                    <a:pt x="23996" y="18094"/>
                    <a:pt x="24114" y="18291"/>
                  </a:cubicBezTo>
                  <a:cubicBezTo>
                    <a:pt x="24558" y="19034"/>
                    <a:pt x="25419" y="19544"/>
                    <a:pt x="26307" y="19596"/>
                  </a:cubicBezTo>
                  <a:cubicBezTo>
                    <a:pt x="25811" y="18996"/>
                    <a:pt x="24910" y="18799"/>
                    <a:pt x="24479" y="18173"/>
                  </a:cubicBezTo>
                  <a:cubicBezTo>
                    <a:pt x="24323" y="17951"/>
                    <a:pt x="24244" y="17690"/>
                    <a:pt x="24166" y="17441"/>
                  </a:cubicBezTo>
                  <a:lnTo>
                    <a:pt x="24166" y="17441"/>
                  </a:lnTo>
                  <a:cubicBezTo>
                    <a:pt x="24701" y="17612"/>
                    <a:pt x="25236" y="17781"/>
                    <a:pt x="25785" y="17951"/>
                  </a:cubicBezTo>
                  <a:cubicBezTo>
                    <a:pt x="25999" y="18019"/>
                    <a:pt x="26224" y="18087"/>
                    <a:pt x="26450" y="18087"/>
                  </a:cubicBezTo>
                  <a:cubicBezTo>
                    <a:pt x="26484" y="18087"/>
                    <a:pt x="26519" y="18085"/>
                    <a:pt x="26554" y="18082"/>
                  </a:cubicBezTo>
                  <a:cubicBezTo>
                    <a:pt x="26241" y="17938"/>
                    <a:pt x="25928" y="17807"/>
                    <a:pt x="25628" y="17664"/>
                  </a:cubicBezTo>
                  <a:cubicBezTo>
                    <a:pt x="25353" y="17546"/>
                    <a:pt x="25080" y="17429"/>
                    <a:pt x="24779" y="17389"/>
                  </a:cubicBezTo>
                  <a:cubicBezTo>
                    <a:pt x="24558" y="17351"/>
                    <a:pt x="24323" y="17363"/>
                    <a:pt x="24152" y="17233"/>
                  </a:cubicBezTo>
                  <a:lnTo>
                    <a:pt x="24100" y="17180"/>
                  </a:lnTo>
                  <a:cubicBezTo>
                    <a:pt x="23983" y="16724"/>
                    <a:pt x="23853" y="16280"/>
                    <a:pt x="23735" y="15836"/>
                  </a:cubicBezTo>
                  <a:lnTo>
                    <a:pt x="23735" y="15823"/>
                  </a:lnTo>
                  <a:cubicBezTo>
                    <a:pt x="23767" y="15844"/>
                    <a:pt x="23799" y="15866"/>
                    <a:pt x="23831" y="15866"/>
                  </a:cubicBezTo>
                  <a:cubicBezTo>
                    <a:pt x="23839" y="15866"/>
                    <a:pt x="23846" y="15865"/>
                    <a:pt x="23853" y="15862"/>
                  </a:cubicBezTo>
                  <a:cubicBezTo>
                    <a:pt x="23905" y="15862"/>
                    <a:pt x="23943" y="15810"/>
                    <a:pt x="23996" y="15770"/>
                  </a:cubicBezTo>
                  <a:cubicBezTo>
                    <a:pt x="24028" y="15754"/>
                    <a:pt x="24064" y="15747"/>
                    <a:pt x="24099" y="15747"/>
                  </a:cubicBezTo>
                  <a:cubicBezTo>
                    <a:pt x="24149" y="15747"/>
                    <a:pt x="24199" y="15761"/>
                    <a:pt x="24244" y="15784"/>
                  </a:cubicBezTo>
                  <a:cubicBezTo>
                    <a:pt x="24323" y="15810"/>
                    <a:pt x="24387" y="15875"/>
                    <a:pt x="24453" y="15927"/>
                  </a:cubicBezTo>
                  <a:cubicBezTo>
                    <a:pt x="24610" y="16058"/>
                    <a:pt x="24793" y="16150"/>
                    <a:pt x="24975" y="16214"/>
                  </a:cubicBezTo>
                  <a:cubicBezTo>
                    <a:pt x="24910" y="15979"/>
                    <a:pt x="24558" y="15953"/>
                    <a:pt x="24413" y="15758"/>
                  </a:cubicBezTo>
                  <a:cubicBezTo>
                    <a:pt x="24442" y="15702"/>
                    <a:pt x="24503" y="15686"/>
                    <a:pt x="24564" y="15686"/>
                  </a:cubicBezTo>
                  <a:cubicBezTo>
                    <a:pt x="24589" y="15686"/>
                    <a:pt x="24614" y="15689"/>
                    <a:pt x="24636" y="15692"/>
                  </a:cubicBezTo>
                  <a:cubicBezTo>
                    <a:pt x="25028" y="15744"/>
                    <a:pt x="25471" y="15836"/>
                    <a:pt x="25719" y="16136"/>
                  </a:cubicBezTo>
                  <a:cubicBezTo>
                    <a:pt x="25759" y="16188"/>
                    <a:pt x="25797" y="16240"/>
                    <a:pt x="25849" y="16280"/>
                  </a:cubicBezTo>
                  <a:cubicBezTo>
                    <a:pt x="25876" y="16299"/>
                    <a:pt x="25905" y="16309"/>
                    <a:pt x="25933" y="16309"/>
                  </a:cubicBezTo>
                  <a:cubicBezTo>
                    <a:pt x="25961" y="16309"/>
                    <a:pt x="25987" y="16299"/>
                    <a:pt x="26006" y="16280"/>
                  </a:cubicBezTo>
                  <a:cubicBezTo>
                    <a:pt x="25980" y="16097"/>
                    <a:pt x="25823" y="15979"/>
                    <a:pt x="25667" y="15888"/>
                  </a:cubicBezTo>
                  <a:cubicBezTo>
                    <a:pt x="25315" y="15692"/>
                    <a:pt x="24923" y="15588"/>
                    <a:pt x="24531" y="15562"/>
                  </a:cubicBezTo>
                  <a:cubicBezTo>
                    <a:pt x="24309" y="15549"/>
                    <a:pt x="24088" y="15562"/>
                    <a:pt x="23879" y="15509"/>
                  </a:cubicBezTo>
                  <a:cubicBezTo>
                    <a:pt x="23787" y="15483"/>
                    <a:pt x="23682" y="15431"/>
                    <a:pt x="23604" y="15366"/>
                  </a:cubicBezTo>
                  <a:cubicBezTo>
                    <a:pt x="23500" y="15053"/>
                    <a:pt x="23369" y="14766"/>
                    <a:pt x="23148" y="14517"/>
                  </a:cubicBezTo>
                  <a:cubicBezTo>
                    <a:pt x="22925" y="14282"/>
                    <a:pt x="22638" y="14126"/>
                    <a:pt x="22338" y="14009"/>
                  </a:cubicBezTo>
                  <a:cubicBezTo>
                    <a:pt x="22507" y="14009"/>
                    <a:pt x="22678" y="14009"/>
                    <a:pt x="22834" y="14021"/>
                  </a:cubicBezTo>
                  <a:cubicBezTo>
                    <a:pt x="23304" y="14073"/>
                    <a:pt x="23774" y="14244"/>
                    <a:pt x="24166" y="14505"/>
                  </a:cubicBezTo>
                  <a:cubicBezTo>
                    <a:pt x="24387" y="14661"/>
                    <a:pt x="24610" y="14857"/>
                    <a:pt x="24883" y="14896"/>
                  </a:cubicBezTo>
                  <a:cubicBezTo>
                    <a:pt x="24314" y="14195"/>
                    <a:pt x="23386" y="13779"/>
                    <a:pt x="22462" y="13779"/>
                  </a:cubicBezTo>
                  <a:cubicBezTo>
                    <a:pt x="22285" y="13779"/>
                    <a:pt x="22108" y="13794"/>
                    <a:pt x="21933" y="13826"/>
                  </a:cubicBezTo>
                  <a:cubicBezTo>
                    <a:pt x="21907" y="13826"/>
                    <a:pt x="21881" y="13826"/>
                    <a:pt x="21842" y="13838"/>
                  </a:cubicBezTo>
                  <a:cubicBezTo>
                    <a:pt x="21790" y="13826"/>
                    <a:pt x="21738" y="13800"/>
                    <a:pt x="21672" y="13786"/>
                  </a:cubicBezTo>
                  <a:cubicBezTo>
                    <a:pt x="20340" y="13394"/>
                    <a:pt x="18996" y="13003"/>
                    <a:pt x="17612" y="12924"/>
                  </a:cubicBezTo>
                  <a:cubicBezTo>
                    <a:pt x="16672" y="12872"/>
                    <a:pt x="15667" y="12951"/>
                    <a:pt x="14831" y="12520"/>
                  </a:cubicBezTo>
                  <a:cubicBezTo>
                    <a:pt x="14727" y="12468"/>
                    <a:pt x="14636" y="12416"/>
                    <a:pt x="14558" y="12338"/>
                  </a:cubicBezTo>
                  <a:cubicBezTo>
                    <a:pt x="14531" y="12311"/>
                    <a:pt x="14518" y="12285"/>
                    <a:pt x="14492" y="12272"/>
                  </a:cubicBezTo>
                  <a:cubicBezTo>
                    <a:pt x="14492" y="10131"/>
                    <a:pt x="13879" y="5170"/>
                    <a:pt x="14100" y="5157"/>
                  </a:cubicBezTo>
                  <a:cubicBezTo>
                    <a:pt x="15379" y="5092"/>
                    <a:pt x="16607" y="4648"/>
                    <a:pt x="17651" y="3930"/>
                  </a:cubicBezTo>
                  <a:lnTo>
                    <a:pt x="17665" y="3930"/>
                  </a:lnTo>
                  <a:cubicBezTo>
                    <a:pt x="17743" y="3878"/>
                    <a:pt x="17821" y="3812"/>
                    <a:pt x="17900" y="3760"/>
                  </a:cubicBezTo>
                  <a:cubicBezTo>
                    <a:pt x="17912" y="3747"/>
                    <a:pt x="17938" y="3734"/>
                    <a:pt x="17952" y="3721"/>
                  </a:cubicBezTo>
                  <a:cubicBezTo>
                    <a:pt x="18017" y="3669"/>
                    <a:pt x="18069" y="3617"/>
                    <a:pt x="18135" y="3565"/>
                  </a:cubicBezTo>
                  <a:cubicBezTo>
                    <a:pt x="18161" y="3551"/>
                    <a:pt x="18173" y="3539"/>
                    <a:pt x="18199" y="3525"/>
                  </a:cubicBezTo>
                  <a:cubicBezTo>
                    <a:pt x="18252" y="3473"/>
                    <a:pt x="18317" y="3421"/>
                    <a:pt x="18370" y="3368"/>
                  </a:cubicBezTo>
                  <a:cubicBezTo>
                    <a:pt x="18396" y="3356"/>
                    <a:pt x="18408" y="3342"/>
                    <a:pt x="18422" y="3316"/>
                  </a:cubicBezTo>
                  <a:cubicBezTo>
                    <a:pt x="18500" y="3264"/>
                    <a:pt x="18552" y="3199"/>
                    <a:pt x="18617" y="3133"/>
                  </a:cubicBezTo>
                  <a:cubicBezTo>
                    <a:pt x="18631" y="3133"/>
                    <a:pt x="18643" y="3121"/>
                    <a:pt x="18643" y="3107"/>
                  </a:cubicBezTo>
                  <a:cubicBezTo>
                    <a:pt x="18722" y="3042"/>
                    <a:pt x="18787" y="2964"/>
                    <a:pt x="18866" y="2886"/>
                  </a:cubicBezTo>
                  <a:cubicBezTo>
                    <a:pt x="18930" y="2807"/>
                    <a:pt x="18996" y="2742"/>
                    <a:pt x="19061" y="2663"/>
                  </a:cubicBezTo>
                  <a:cubicBezTo>
                    <a:pt x="19075" y="2651"/>
                    <a:pt x="19087" y="2625"/>
                    <a:pt x="19113" y="2611"/>
                  </a:cubicBezTo>
                  <a:cubicBezTo>
                    <a:pt x="19153" y="2546"/>
                    <a:pt x="19205" y="2494"/>
                    <a:pt x="19244" y="2442"/>
                  </a:cubicBezTo>
                  <a:cubicBezTo>
                    <a:pt x="19270" y="2416"/>
                    <a:pt x="19283" y="2390"/>
                    <a:pt x="19309" y="2364"/>
                  </a:cubicBezTo>
                  <a:cubicBezTo>
                    <a:pt x="19348" y="2311"/>
                    <a:pt x="19388" y="2259"/>
                    <a:pt x="19426" y="2193"/>
                  </a:cubicBezTo>
                  <a:cubicBezTo>
                    <a:pt x="19440" y="2167"/>
                    <a:pt x="19466" y="2141"/>
                    <a:pt x="19479" y="2115"/>
                  </a:cubicBezTo>
                  <a:cubicBezTo>
                    <a:pt x="19518" y="2063"/>
                    <a:pt x="19557" y="1998"/>
                    <a:pt x="19597" y="1932"/>
                  </a:cubicBezTo>
                  <a:cubicBezTo>
                    <a:pt x="19609" y="1920"/>
                    <a:pt x="19623" y="1894"/>
                    <a:pt x="19635" y="1868"/>
                  </a:cubicBezTo>
                  <a:cubicBezTo>
                    <a:pt x="19688" y="1789"/>
                    <a:pt x="19740" y="1697"/>
                    <a:pt x="19792" y="1619"/>
                  </a:cubicBezTo>
                  <a:cubicBezTo>
                    <a:pt x="19792" y="1606"/>
                    <a:pt x="19806" y="1606"/>
                    <a:pt x="19806" y="1593"/>
                  </a:cubicBezTo>
                  <a:lnTo>
                    <a:pt x="19923" y="1358"/>
                  </a:lnTo>
                  <a:cubicBezTo>
                    <a:pt x="19936" y="1332"/>
                    <a:pt x="19949" y="1306"/>
                    <a:pt x="19975" y="1280"/>
                  </a:cubicBezTo>
                  <a:cubicBezTo>
                    <a:pt x="20001" y="1215"/>
                    <a:pt x="20027" y="1163"/>
                    <a:pt x="20053" y="1097"/>
                  </a:cubicBezTo>
                  <a:cubicBezTo>
                    <a:pt x="20067" y="1058"/>
                    <a:pt x="20079" y="1032"/>
                    <a:pt x="20093" y="992"/>
                  </a:cubicBezTo>
                  <a:cubicBezTo>
                    <a:pt x="20119" y="940"/>
                    <a:pt x="20145" y="875"/>
                    <a:pt x="20171" y="823"/>
                  </a:cubicBezTo>
                  <a:cubicBezTo>
                    <a:pt x="20184" y="783"/>
                    <a:pt x="20197" y="757"/>
                    <a:pt x="20197" y="719"/>
                  </a:cubicBezTo>
                  <a:cubicBezTo>
                    <a:pt x="20223" y="653"/>
                    <a:pt x="20249" y="601"/>
                    <a:pt x="20262" y="536"/>
                  </a:cubicBezTo>
                  <a:cubicBezTo>
                    <a:pt x="20276" y="496"/>
                    <a:pt x="20288" y="470"/>
                    <a:pt x="20302" y="444"/>
                  </a:cubicBezTo>
                  <a:lnTo>
                    <a:pt x="20380" y="170"/>
                  </a:lnTo>
                  <a:cubicBezTo>
                    <a:pt x="20236" y="118"/>
                    <a:pt x="20093" y="52"/>
                    <a:pt x="199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700;p39">
              <a:extLst>
                <a:ext uri="{FF2B5EF4-FFF2-40B4-BE49-F238E27FC236}">
                  <a16:creationId xmlns:a16="http://schemas.microsoft.com/office/drawing/2014/main" id="{7B206ECB-2D97-BA76-7C33-089EEA3B23EE}"/>
                </a:ext>
              </a:extLst>
            </p:cNvPr>
            <p:cNvSpPr/>
            <p:nvPr/>
          </p:nvSpPr>
          <p:spPr>
            <a:xfrm>
              <a:off x="5590819" y="2273221"/>
              <a:ext cx="1600589" cy="1102744"/>
            </a:xfrm>
            <a:custGeom>
              <a:avLst/>
              <a:gdLst/>
              <a:ahLst/>
              <a:cxnLst/>
              <a:rect l="l" t="t" r="r" b="b"/>
              <a:pathLst>
                <a:path w="18943" h="13051" extrusionOk="0">
                  <a:moveTo>
                    <a:pt x="11230" y="0"/>
                  </a:moveTo>
                  <a:cubicBezTo>
                    <a:pt x="11111" y="0"/>
                    <a:pt x="10993" y="5"/>
                    <a:pt x="10874" y="13"/>
                  </a:cubicBezTo>
                  <a:cubicBezTo>
                    <a:pt x="10222" y="65"/>
                    <a:pt x="9517" y="287"/>
                    <a:pt x="9165" y="822"/>
                  </a:cubicBezTo>
                  <a:cubicBezTo>
                    <a:pt x="8717" y="439"/>
                    <a:pt x="8061" y="133"/>
                    <a:pt x="7452" y="133"/>
                  </a:cubicBezTo>
                  <a:cubicBezTo>
                    <a:pt x="7314" y="133"/>
                    <a:pt x="7179" y="149"/>
                    <a:pt x="7050" y="182"/>
                  </a:cubicBezTo>
                  <a:cubicBezTo>
                    <a:pt x="6345" y="365"/>
                    <a:pt x="6136" y="1736"/>
                    <a:pt x="5901" y="2401"/>
                  </a:cubicBezTo>
                  <a:cubicBezTo>
                    <a:pt x="5418" y="2506"/>
                    <a:pt x="4921" y="2532"/>
                    <a:pt x="4439" y="2636"/>
                  </a:cubicBezTo>
                  <a:cubicBezTo>
                    <a:pt x="3955" y="2741"/>
                    <a:pt x="3473" y="2963"/>
                    <a:pt x="3198" y="3368"/>
                  </a:cubicBezTo>
                  <a:cubicBezTo>
                    <a:pt x="2937" y="3773"/>
                    <a:pt x="2989" y="4386"/>
                    <a:pt x="3395" y="4647"/>
                  </a:cubicBezTo>
                  <a:cubicBezTo>
                    <a:pt x="3348" y="4646"/>
                    <a:pt x="3301" y="4645"/>
                    <a:pt x="3254" y="4645"/>
                  </a:cubicBezTo>
                  <a:cubicBezTo>
                    <a:pt x="2342" y="4645"/>
                    <a:pt x="1393" y="4890"/>
                    <a:pt x="810" y="5561"/>
                  </a:cubicBezTo>
                  <a:cubicBezTo>
                    <a:pt x="209" y="6266"/>
                    <a:pt x="143" y="7441"/>
                    <a:pt x="848" y="8067"/>
                  </a:cubicBezTo>
                  <a:cubicBezTo>
                    <a:pt x="183" y="8681"/>
                    <a:pt x="0" y="9634"/>
                    <a:pt x="613" y="10287"/>
                  </a:cubicBezTo>
                  <a:cubicBezTo>
                    <a:pt x="950" y="10631"/>
                    <a:pt x="1441" y="10808"/>
                    <a:pt x="1931" y="10808"/>
                  </a:cubicBezTo>
                  <a:cubicBezTo>
                    <a:pt x="2353" y="10808"/>
                    <a:pt x="2774" y="10676"/>
                    <a:pt x="3094" y="10405"/>
                  </a:cubicBezTo>
                  <a:lnTo>
                    <a:pt x="3094" y="10405"/>
                  </a:lnTo>
                  <a:cubicBezTo>
                    <a:pt x="3029" y="10913"/>
                    <a:pt x="3355" y="11397"/>
                    <a:pt x="3799" y="11658"/>
                  </a:cubicBezTo>
                  <a:cubicBezTo>
                    <a:pt x="4169" y="11858"/>
                    <a:pt x="4598" y="11930"/>
                    <a:pt x="5025" y="11930"/>
                  </a:cubicBezTo>
                  <a:cubicBezTo>
                    <a:pt x="5126" y="11930"/>
                    <a:pt x="5227" y="11926"/>
                    <a:pt x="5327" y="11919"/>
                  </a:cubicBezTo>
                  <a:cubicBezTo>
                    <a:pt x="5576" y="11895"/>
                    <a:pt x="5881" y="11784"/>
                    <a:pt x="5903" y="11576"/>
                  </a:cubicBezTo>
                  <a:lnTo>
                    <a:pt x="5903" y="11576"/>
                  </a:lnTo>
                  <a:cubicBezTo>
                    <a:pt x="5944" y="12293"/>
                    <a:pt x="6692" y="12889"/>
                    <a:pt x="7428" y="13016"/>
                  </a:cubicBezTo>
                  <a:cubicBezTo>
                    <a:pt x="7568" y="13040"/>
                    <a:pt x="7708" y="13051"/>
                    <a:pt x="7848" y="13051"/>
                  </a:cubicBezTo>
                  <a:cubicBezTo>
                    <a:pt x="8467" y="13051"/>
                    <a:pt x="9081" y="12833"/>
                    <a:pt x="9635" y="12546"/>
                  </a:cubicBezTo>
                  <a:cubicBezTo>
                    <a:pt x="9806" y="12460"/>
                    <a:pt x="9988" y="12283"/>
                    <a:pt x="9915" y="12122"/>
                  </a:cubicBezTo>
                  <a:lnTo>
                    <a:pt x="9915" y="12122"/>
                  </a:lnTo>
                  <a:cubicBezTo>
                    <a:pt x="10157" y="12533"/>
                    <a:pt x="10640" y="12783"/>
                    <a:pt x="11123" y="12872"/>
                  </a:cubicBezTo>
                  <a:cubicBezTo>
                    <a:pt x="11274" y="12896"/>
                    <a:pt x="11428" y="12907"/>
                    <a:pt x="11584" y="12907"/>
                  </a:cubicBezTo>
                  <a:cubicBezTo>
                    <a:pt x="11924" y="12907"/>
                    <a:pt x="12271" y="12856"/>
                    <a:pt x="12611" y="12793"/>
                  </a:cubicBezTo>
                  <a:cubicBezTo>
                    <a:pt x="12846" y="12755"/>
                    <a:pt x="13081" y="12702"/>
                    <a:pt x="13277" y="12572"/>
                  </a:cubicBezTo>
                  <a:cubicBezTo>
                    <a:pt x="13473" y="12428"/>
                    <a:pt x="13616" y="12193"/>
                    <a:pt x="13538" y="11971"/>
                  </a:cubicBezTo>
                  <a:lnTo>
                    <a:pt x="13538" y="11971"/>
                  </a:lnTo>
                  <a:cubicBezTo>
                    <a:pt x="13842" y="12222"/>
                    <a:pt x="14206" y="12311"/>
                    <a:pt x="14593" y="12311"/>
                  </a:cubicBezTo>
                  <a:cubicBezTo>
                    <a:pt x="15134" y="12311"/>
                    <a:pt x="15720" y="12136"/>
                    <a:pt x="16253" y="11984"/>
                  </a:cubicBezTo>
                  <a:cubicBezTo>
                    <a:pt x="16593" y="11879"/>
                    <a:pt x="16972" y="11762"/>
                    <a:pt x="17181" y="11475"/>
                  </a:cubicBezTo>
                  <a:cubicBezTo>
                    <a:pt x="17298" y="11331"/>
                    <a:pt x="17350" y="11148"/>
                    <a:pt x="17389" y="10965"/>
                  </a:cubicBezTo>
                  <a:cubicBezTo>
                    <a:pt x="17572" y="10196"/>
                    <a:pt x="17506" y="9386"/>
                    <a:pt x="17219" y="8655"/>
                  </a:cubicBezTo>
                  <a:lnTo>
                    <a:pt x="17219" y="8655"/>
                  </a:lnTo>
                  <a:cubicBezTo>
                    <a:pt x="17279" y="8696"/>
                    <a:pt x="17340" y="8714"/>
                    <a:pt x="17402" y="8714"/>
                  </a:cubicBezTo>
                  <a:cubicBezTo>
                    <a:pt x="17558" y="8714"/>
                    <a:pt x="17715" y="8603"/>
                    <a:pt x="17846" y="8473"/>
                  </a:cubicBezTo>
                  <a:cubicBezTo>
                    <a:pt x="18681" y="7663"/>
                    <a:pt x="18942" y="6344"/>
                    <a:pt x="18486" y="5287"/>
                  </a:cubicBezTo>
                  <a:cubicBezTo>
                    <a:pt x="18029" y="4229"/>
                    <a:pt x="16880" y="3486"/>
                    <a:pt x="15692" y="3472"/>
                  </a:cubicBezTo>
                  <a:cubicBezTo>
                    <a:pt x="15483" y="2441"/>
                    <a:pt x="14883" y="1462"/>
                    <a:pt x="13982" y="835"/>
                  </a:cubicBezTo>
                  <a:cubicBezTo>
                    <a:pt x="13189" y="288"/>
                    <a:pt x="12210" y="0"/>
                    <a:pt x="112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701;p39">
              <a:extLst>
                <a:ext uri="{FF2B5EF4-FFF2-40B4-BE49-F238E27FC236}">
                  <a16:creationId xmlns:a16="http://schemas.microsoft.com/office/drawing/2014/main" id="{11038B43-E907-0BCC-C957-10EAFC1ADCC6}"/>
                </a:ext>
              </a:extLst>
            </p:cNvPr>
            <p:cNvSpPr/>
            <p:nvPr/>
          </p:nvSpPr>
          <p:spPr>
            <a:xfrm>
              <a:off x="5768340" y="1732128"/>
              <a:ext cx="1735274" cy="1273847"/>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702;p39">
              <a:extLst>
                <a:ext uri="{FF2B5EF4-FFF2-40B4-BE49-F238E27FC236}">
                  <a16:creationId xmlns:a16="http://schemas.microsoft.com/office/drawing/2014/main" id="{99CECCBA-30B3-6767-1B3C-0465578A6D99}"/>
                </a:ext>
              </a:extLst>
            </p:cNvPr>
            <p:cNvSpPr/>
            <p:nvPr/>
          </p:nvSpPr>
          <p:spPr>
            <a:xfrm>
              <a:off x="5707758" y="2197854"/>
              <a:ext cx="1955721" cy="1072495"/>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703;p39">
              <a:extLst>
                <a:ext uri="{FF2B5EF4-FFF2-40B4-BE49-F238E27FC236}">
                  <a16:creationId xmlns:a16="http://schemas.microsoft.com/office/drawing/2014/main" id="{AD0A352D-D76F-5127-A6EC-EB4FCF92323E}"/>
                </a:ext>
              </a:extLst>
            </p:cNvPr>
            <p:cNvSpPr/>
            <p:nvPr/>
          </p:nvSpPr>
          <p:spPr>
            <a:xfrm>
              <a:off x="5577553" y="2354419"/>
              <a:ext cx="832867" cy="741359"/>
            </a:xfrm>
            <a:custGeom>
              <a:avLst/>
              <a:gdLst/>
              <a:ahLst/>
              <a:cxnLst/>
              <a:rect l="l" t="t" r="r" b="b"/>
              <a:pathLst>
                <a:path w="9857" h="8774" extrusionOk="0">
                  <a:moveTo>
                    <a:pt x="4041" y="1"/>
                  </a:moveTo>
                  <a:cubicBezTo>
                    <a:pt x="3850" y="1"/>
                    <a:pt x="3660" y="34"/>
                    <a:pt x="3486" y="109"/>
                  </a:cubicBezTo>
                  <a:cubicBezTo>
                    <a:pt x="3120" y="279"/>
                    <a:pt x="2859" y="683"/>
                    <a:pt x="2951" y="1062"/>
                  </a:cubicBezTo>
                  <a:cubicBezTo>
                    <a:pt x="2722" y="946"/>
                    <a:pt x="2448" y="888"/>
                    <a:pt x="2174" y="888"/>
                  </a:cubicBezTo>
                  <a:cubicBezTo>
                    <a:pt x="1652" y="888"/>
                    <a:pt x="1128" y="1099"/>
                    <a:pt x="914" y="1519"/>
                  </a:cubicBezTo>
                  <a:cubicBezTo>
                    <a:pt x="575" y="2172"/>
                    <a:pt x="888" y="3047"/>
                    <a:pt x="1567" y="3360"/>
                  </a:cubicBezTo>
                  <a:cubicBezTo>
                    <a:pt x="640" y="3595"/>
                    <a:pt x="1" y="4587"/>
                    <a:pt x="183" y="5501"/>
                  </a:cubicBezTo>
                  <a:cubicBezTo>
                    <a:pt x="354" y="6353"/>
                    <a:pt x="1206" y="7012"/>
                    <a:pt x="2093" y="7012"/>
                  </a:cubicBezTo>
                  <a:cubicBezTo>
                    <a:pt x="2157" y="7012"/>
                    <a:pt x="2221" y="7009"/>
                    <a:pt x="2285" y="7002"/>
                  </a:cubicBezTo>
                  <a:cubicBezTo>
                    <a:pt x="2311" y="7851"/>
                    <a:pt x="3016" y="8660"/>
                    <a:pt x="3904" y="8765"/>
                  </a:cubicBezTo>
                  <a:cubicBezTo>
                    <a:pt x="3962" y="8771"/>
                    <a:pt x="4021" y="8774"/>
                    <a:pt x="4080" y="8774"/>
                  </a:cubicBezTo>
                  <a:cubicBezTo>
                    <a:pt x="4897" y="8774"/>
                    <a:pt x="5694" y="8199"/>
                    <a:pt x="5901" y="7420"/>
                  </a:cubicBezTo>
                  <a:cubicBezTo>
                    <a:pt x="6110" y="7811"/>
                    <a:pt x="6514" y="8020"/>
                    <a:pt x="6972" y="8034"/>
                  </a:cubicBezTo>
                  <a:cubicBezTo>
                    <a:pt x="7416" y="8034"/>
                    <a:pt x="7846" y="7863"/>
                    <a:pt x="8225" y="7642"/>
                  </a:cubicBezTo>
                  <a:cubicBezTo>
                    <a:pt x="8734" y="7329"/>
                    <a:pt x="9191" y="6885"/>
                    <a:pt x="9322" y="6310"/>
                  </a:cubicBezTo>
                  <a:cubicBezTo>
                    <a:pt x="9439" y="5749"/>
                    <a:pt x="9113" y="5070"/>
                    <a:pt x="8525" y="4953"/>
                  </a:cubicBezTo>
                  <a:cubicBezTo>
                    <a:pt x="9387" y="4809"/>
                    <a:pt x="9857" y="3804"/>
                    <a:pt x="9778" y="2968"/>
                  </a:cubicBezTo>
                  <a:cubicBezTo>
                    <a:pt x="9700" y="2237"/>
                    <a:pt x="9308" y="1532"/>
                    <a:pt x="8655" y="1179"/>
                  </a:cubicBezTo>
                  <a:cubicBezTo>
                    <a:pt x="8480" y="1087"/>
                    <a:pt x="8269" y="1046"/>
                    <a:pt x="8043" y="1046"/>
                  </a:cubicBezTo>
                  <a:cubicBezTo>
                    <a:pt x="7414" y="1046"/>
                    <a:pt x="6678" y="1367"/>
                    <a:pt x="6332" y="1780"/>
                  </a:cubicBezTo>
                  <a:cubicBezTo>
                    <a:pt x="6084" y="1010"/>
                    <a:pt x="5444" y="370"/>
                    <a:pt x="4661" y="109"/>
                  </a:cubicBezTo>
                  <a:cubicBezTo>
                    <a:pt x="4463" y="41"/>
                    <a:pt x="4251" y="1"/>
                    <a:pt x="4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04;p39">
              <a:extLst>
                <a:ext uri="{FF2B5EF4-FFF2-40B4-BE49-F238E27FC236}">
                  <a16:creationId xmlns:a16="http://schemas.microsoft.com/office/drawing/2014/main" id="{332C14D9-5F31-21E0-A046-0CFB4C5B3A16}"/>
                </a:ext>
              </a:extLst>
            </p:cNvPr>
            <p:cNvSpPr/>
            <p:nvPr/>
          </p:nvSpPr>
          <p:spPr>
            <a:xfrm>
              <a:off x="6393846" y="2589394"/>
              <a:ext cx="1382169" cy="784114"/>
            </a:xfrm>
            <a:custGeom>
              <a:avLst/>
              <a:gdLst/>
              <a:ahLst/>
              <a:cxnLst/>
              <a:rect l="l" t="t" r="r" b="b"/>
              <a:pathLst>
                <a:path w="16358" h="9280" extrusionOk="0">
                  <a:moveTo>
                    <a:pt x="11451" y="0"/>
                  </a:moveTo>
                  <a:cubicBezTo>
                    <a:pt x="11300" y="0"/>
                    <a:pt x="11149" y="23"/>
                    <a:pt x="11005" y="69"/>
                  </a:cubicBezTo>
                  <a:cubicBezTo>
                    <a:pt x="10209" y="318"/>
                    <a:pt x="9491" y="931"/>
                    <a:pt x="9348" y="1728"/>
                  </a:cubicBezTo>
                  <a:cubicBezTo>
                    <a:pt x="8773" y="1270"/>
                    <a:pt x="8159" y="800"/>
                    <a:pt x="7428" y="684"/>
                  </a:cubicBezTo>
                  <a:cubicBezTo>
                    <a:pt x="7343" y="670"/>
                    <a:pt x="7257" y="663"/>
                    <a:pt x="7170" y="663"/>
                  </a:cubicBezTo>
                  <a:cubicBezTo>
                    <a:pt x="6505" y="663"/>
                    <a:pt x="5811" y="1052"/>
                    <a:pt x="5718" y="1676"/>
                  </a:cubicBezTo>
                  <a:cubicBezTo>
                    <a:pt x="5588" y="905"/>
                    <a:pt x="4987" y="174"/>
                    <a:pt x="4178" y="122"/>
                  </a:cubicBezTo>
                  <a:cubicBezTo>
                    <a:pt x="4145" y="119"/>
                    <a:pt x="4113" y="118"/>
                    <a:pt x="4080" y="118"/>
                  </a:cubicBezTo>
                  <a:cubicBezTo>
                    <a:pt x="3316" y="118"/>
                    <a:pt x="2578" y="832"/>
                    <a:pt x="2728" y="1571"/>
                  </a:cubicBezTo>
                  <a:cubicBezTo>
                    <a:pt x="2646" y="1558"/>
                    <a:pt x="2563" y="1552"/>
                    <a:pt x="2480" y="1552"/>
                  </a:cubicBezTo>
                  <a:cubicBezTo>
                    <a:pt x="1816" y="1552"/>
                    <a:pt x="1165" y="1958"/>
                    <a:pt x="874" y="2550"/>
                  </a:cubicBezTo>
                  <a:cubicBezTo>
                    <a:pt x="549" y="3216"/>
                    <a:pt x="731" y="4064"/>
                    <a:pt x="1306" y="4548"/>
                  </a:cubicBezTo>
                  <a:cubicBezTo>
                    <a:pt x="1220" y="4513"/>
                    <a:pt x="1128" y="4496"/>
                    <a:pt x="1036" y="4496"/>
                  </a:cubicBezTo>
                  <a:cubicBezTo>
                    <a:pt x="682" y="4496"/>
                    <a:pt x="317" y="4736"/>
                    <a:pt x="183" y="5056"/>
                  </a:cubicBezTo>
                  <a:cubicBezTo>
                    <a:pt x="0" y="5462"/>
                    <a:pt x="157" y="5970"/>
                    <a:pt x="470" y="6271"/>
                  </a:cubicBezTo>
                  <a:cubicBezTo>
                    <a:pt x="783" y="6572"/>
                    <a:pt x="1228" y="6716"/>
                    <a:pt x="1668" y="6716"/>
                  </a:cubicBezTo>
                  <a:cubicBezTo>
                    <a:pt x="1687" y="6716"/>
                    <a:pt x="1705" y="6715"/>
                    <a:pt x="1723" y="6715"/>
                  </a:cubicBezTo>
                  <a:cubicBezTo>
                    <a:pt x="1840" y="7537"/>
                    <a:pt x="2428" y="8281"/>
                    <a:pt x="3224" y="8595"/>
                  </a:cubicBezTo>
                  <a:cubicBezTo>
                    <a:pt x="3506" y="8705"/>
                    <a:pt x="3807" y="8759"/>
                    <a:pt x="4108" y="8759"/>
                  </a:cubicBezTo>
                  <a:cubicBezTo>
                    <a:pt x="4658" y="8759"/>
                    <a:pt x="5209" y="8579"/>
                    <a:pt x="5640" y="8242"/>
                  </a:cubicBezTo>
                  <a:cubicBezTo>
                    <a:pt x="6372" y="8852"/>
                    <a:pt x="7253" y="9280"/>
                    <a:pt x="8208" y="9280"/>
                  </a:cubicBezTo>
                  <a:cubicBezTo>
                    <a:pt x="8274" y="9280"/>
                    <a:pt x="8341" y="9278"/>
                    <a:pt x="8408" y="9274"/>
                  </a:cubicBezTo>
                  <a:cubicBezTo>
                    <a:pt x="9438" y="9195"/>
                    <a:pt x="10457" y="8490"/>
                    <a:pt x="10627" y="7498"/>
                  </a:cubicBezTo>
                  <a:cubicBezTo>
                    <a:pt x="10901" y="7772"/>
                    <a:pt x="11162" y="8085"/>
                    <a:pt x="11553" y="8177"/>
                  </a:cubicBezTo>
                  <a:cubicBezTo>
                    <a:pt x="11616" y="8192"/>
                    <a:pt x="11681" y="8199"/>
                    <a:pt x="11746" y="8199"/>
                  </a:cubicBezTo>
                  <a:cubicBezTo>
                    <a:pt x="12079" y="8199"/>
                    <a:pt x="12424" y="8013"/>
                    <a:pt x="12467" y="7707"/>
                  </a:cubicBezTo>
                  <a:cubicBezTo>
                    <a:pt x="12777" y="7839"/>
                    <a:pt x="13113" y="7903"/>
                    <a:pt x="13448" y="7903"/>
                  </a:cubicBezTo>
                  <a:cubicBezTo>
                    <a:pt x="14172" y="7903"/>
                    <a:pt x="14893" y="7603"/>
                    <a:pt x="15339" y="7041"/>
                  </a:cubicBezTo>
                  <a:cubicBezTo>
                    <a:pt x="15536" y="6793"/>
                    <a:pt x="15692" y="6480"/>
                    <a:pt x="15666" y="6167"/>
                  </a:cubicBezTo>
                  <a:cubicBezTo>
                    <a:pt x="15653" y="5840"/>
                    <a:pt x="15509" y="5683"/>
                    <a:pt x="15183" y="5605"/>
                  </a:cubicBezTo>
                  <a:cubicBezTo>
                    <a:pt x="16084" y="4939"/>
                    <a:pt x="16358" y="3620"/>
                    <a:pt x="15797" y="2680"/>
                  </a:cubicBezTo>
                  <a:cubicBezTo>
                    <a:pt x="15381" y="1968"/>
                    <a:pt x="14531" y="1518"/>
                    <a:pt x="13689" y="1518"/>
                  </a:cubicBezTo>
                  <a:cubicBezTo>
                    <a:pt x="13419" y="1518"/>
                    <a:pt x="13151" y="1564"/>
                    <a:pt x="12898" y="1662"/>
                  </a:cubicBezTo>
                  <a:cubicBezTo>
                    <a:pt x="12989" y="1180"/>
                    <a:pt x="12807" y="670"/>
                    <a:pt x="12429" y="344"/>
                  </a:cubicBezTo>
                  <a:cubicBezTo>
                    <a:pt x="12162" y="124"/>
                    <a:pt x="11807" y="0"/>
                    <a:pt x="11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5" name="图片 20" descr="图片包含 植物&#10;&#10;描述已自动生成">
            <a:extLst>
              <a:ext uri="{FF2B5EF4-FFF2-40B4-BE49-F238E27FC236}">
                <a16:creationId xmlns:a16="http://schemas.microsoft.com/office/drawing/2014/main" id="{A8BAA42A-7BFD-8759-26D6-F498916A41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3" y="3865229"/>
            <a:ext cx="1035221" cy="1359921"/>
          </a:xfrm>
          <a:prstGeom prst="rect">
            <a:avLst/>
          </a:prstGeom>
        </p:spPr>
      </p:pic>
      <p:sp>
        <p:nvSpPr>
          <p:cNvPr id="2" name="Rectangle 1"/>
          <p:cNvSpPr/>
          <p:nvPr/>
        </p:nvSpPr>
        <p:spPr>
          <a:xfrm>
            <a:off x="699128" y="1135116"/>
            <a:ext cx="6650063" cy="2308324"/>
          </a:xfrm>
          <a:prstGeom prst="rect">
            <a:avLst/>
          </a:prstGeom>
        </p:spPr>
        <p:txBody>
          <a:bodyPr wrap="square">
            <a:spAutoFit/>
          </a:bodyPr>
          <a:lstStyle/>
          <a:p>
            <a:r>
              <a:rPr lang="en-US" sz="2400" dirty="0">
                <a:solidFill>
                  <a:schemeClr val="tx1"/>
                </a:solidFill>
                <a:latin typeface="Times New Roman" pitchFamily="18" charset="0"/>
                <a:cs typeface="Times New Roman" pitchFamily="18" charset="0"/>
                <a:sym typeface="Wingdings 2"/>
              </a:rPr>
              <a:t> </a:t>
            </a:r>
            <a:r>
              <a:rPr lang="en-US" sz="2400" b="1" dirty="0" err="1">
                <a:solidFill>
                  <a:schemeClr val="tx1"/>
                </a:solidFill>
                <a:latin typeface="Times New Roman" pitchFamily="18" charset="0"/>
                <a:cs typeface="Times New Roman" pitchFamily="18" charset="0"/>
              </a:rPr>
              <a:t>Tác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phẩm</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chính</a:t>
            </a:r>
            <a:r>
              <a:rPr lang="vi-VN" sz="2400" b="1" dirty="0">
                <a:solidFill>
                  <a:schemeClr val="tx1"/>
                </a:solidFill>
                <a:latin typeface="Times New Roman" pitchFamily="18" charset="0"/>
                <a:cs typeface="Times New Roman" pitchFamily="18" charset="0"/>
              </a:rPr>
              <a:t>: </a:t>
            </a:r>
            <a:r>
              <a:rPr lang="en-US" sz="2400" i="1" dirty="0">
                <a:solidFill>
                  <a:schemeClr val="tx1"/>
                </a:solidFill>
                <a:latin typeface="Times New Roman" pitchFamily="18" charset="0"/>
                <a:cs typeface="Times New Roman" pitchFamily="18" charset="0"/>
              </a:rPr>
              <a:t>“</a:t>
            </a:r>
            <a:r>
              <a:rPr lang="en-US" sz="2400" i="1" dirty="0" err="1">
                <a:solidFill>
                  <a:schemeClr val="tx1"/>
                </a:solidFill>
                <a:latin typeface="Times New Roman" pitchFamily="18" charset="0"/>
                <a:cs typeface="Times New Roman" pitchFamily="18" charset="0"/>
              </a:rPr>
              <a:t>Người</a:t>
            </a:r>
            <a:r>
              <a:rPr lang="en-US" sz="2400" i="1" dirty="0">
                <a:solidFill>
                  <a:schemeClr val="tx1"/>
                </a:solidFill>
                <a:latin typeface="Times New Roman" pitchFamily="18" charset="0"/>
                <a:cs typeface="Times New Roman" pitchFamily="18" charset="0"/>
              </a:rPr>
              <a:t> </a:t>
            </a:r>
            <a:r>
              <a:rPr lang="en-US" sz="2400" i="1" dirty="0" err="1">
                <a:solidFill>
                  <a:schemeClr val="tx1"/>
                </a:solidFill>
                <a:latin typeface="Times New Roman" pitchFamily="18" charset="0"/>
                <a:cs typeface="Times New Roman" pitchFamily="18" charset="0"/>
              </a:rPr>
              <a:t>hoa</a:t>
            </a:r>
            <a:r>
              <a:rPr lang="en-US" sz="2400" i="1" dirty="0">
                <a:solidFill>
                  <a:schemeClr val="tx1"/>
                </a:solidFill>
                <a:latin typeface="Times New Roman" pitchFamily="18" charset="0"/>
                <a:cs typeface="Times New Roman" pitchFamily="18" charset="0"/>
              </a:rPr>
              <a:t> </a:t>
            </a:r>
            <a:r>
              <a:rPr lang="en-US" sz="2400" i="1" dirty="0" err="1">
                <a:solidFill>
                  <a:schemeClr val="tx1"/>
                </a:solidFill>
                <a:latin typeface="Times New Roman" pitchFamily="18" charset="0"/>
                <a:cs typeface="Times New Roman" pitchFamily="18" charset="0"/>
              </a:rPr>
              <a:t>núi</a:t>
            </a:r>
            <a:r>
              <a:rPr lang="en-US" sz="2400" i="1" dirty="0">
                <a:solidFill>
                  <a:schemeClr val="tx1"/>
                </a:solidFill>
                <a:latin typeface="Times New Roman" pitchFamily="18" charset="0"/>
                <a:cs typeface="Times New Roman" pitchFamily="18" charset="0"/>
              </a:rPr>
              <a:t>”, “</a:t>
            </a:r>
            <a:r>
              <a:rPr lang="en-US" sz="2400" i="1" dirty="0" err="1">
                <a:solidFill>
                  <a:schemeClr val="tx1"/>
                </a:solidFill>
                <a:latin typeface="Times New Roman" pitchFamily="18" charset="0"/>
                <a:cs typeface="Times New Roman" pitchFamily="18" charset="0"/>
              </a:rPr>
              <a:t>Lời</a:t>
            </a:r>
            <a:r>
              <a:rPr lang="en-US" sz="2400" i="1" dirty="0">
                <a:solidFill>
                  <a:schemeClr val="tx1"/>
                </a:solidFill>
                <a:latin typeface="Times New Roman" pitchFamily="18" charset="0"/>
                <a:cs typeface="Times New Roman" pitchFamily="18" charset="0"/>
              </a:rPr>
              <a:t> </a:t>
            </a:r>
            <a:r>
              <a:rPr lang="en-US" sz="2400" i="1" dirty="0" err="1">
                <a:solidFill>
                  <a:schemeClr val="tx1"/>
                </a:solidFill>
                <a:latin typeface="Times New Roman" pitchFamily="18" charset="0"/>
                <a:cs typeface="Times New Roman" pitchFamily="18" charset="0"/>
              </a:rPr>
              <a:t>chúc</a:t>
            </a:r>
            <a:r>
              <a:rPr lang="en-US" sz="2400" i="1" dirty="0">
                <a:solidFill>
                  <a:schemeClr val="tx1"/>
                </a:solidFill>
                <a:latin typeface="Times New Roman" pitchFamily="18" charset="0"/>
                <a:cs typeface="Times New Roman" pitchFamily="18" charset="0"/>
              </a:rPr>
              <a:t>”, “</a:t>
            </a:r>
            <a:r>
              <a:rPr lang="en-US" sz="2400" i="1" dirty="0" err="1">
                <a:solidFill>
                  <a:schemeClr val="tx1"/>
                </a:solidFill>
                <a:latin typeface="Times New Roman" pitchFamily="18" charset="0"/>
                <a:cs typeface="Times New Roman" pitchFamily="18" charset="0"/>
              </a:rPr>
              <a:t>Đàn</a:t>
            </a:r>
            <a:r>
              <a:rPr lang="en-US" sz="2400" i="1" dirty="0">
                <a:solidFill>
                  <a:schemeClr val="tx1"/>
                </a:solidFill>
                <a:latin typeface="Times New Roman" pitchFamily="18" charset="0"/>
                <a:cs typeface="Times New Roman" pitchFamily="18" charset="0"/>
              </a:rPr>
              <a:t> then”</a:t>
            </a:r>
            <a:r>
              <a:rPr lang="en-US" sz="2400" dirty="0">
                <a:solidFill>
                  <a:schemeClr val="tx1"/>
                </a:solidFill>
                <a:latin typeface="Times New Roman" pitchFamily="18" charset="0"/>
                <a:cs typeface="Times New Roman" pitchFamily="18" charset="0"/>
              </a:rPr>
              <a:t>…</a:t>
            </a:r>
          </a:p>
          <a:p>
            <a:r>
              <a:rPr lang="en-US" sz="2400" dirty="0">
                <a:solidFill>
                  <a:schemeClr val="tx1"/>
                </a:solidFill>
                <a:latin typeface="Times New Roman" pitchFamily="18" charset="0"/>
                <a:cs typeface="Times New Roman" pitchFamily="18" charset="0"/>
                <a:sym typeface="Wingdings 2"/>
              </a:rPr>
              <a:t></a:t>
            </a:r>
            <a:r>
              <a:rPr lang="vi-VN" sz="2400" dirty="0">
                <a:solidFill>
                  <a:schemeClr val="tx1"/>
                </a:solidFill>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Phong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cách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nghệ</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thuật</a:t>
            </a:r>
            <a:r>
              <a:rPr lang="vi-VN" sz="2400" b="1"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Thơ</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ông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thể</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hiện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tâm</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hồn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mạnh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mẽ</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chân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thực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trong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sáng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cách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tư</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duy</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giàu</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hình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ảnh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của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người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dân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tộc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miền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núi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mang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đậm</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bản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sắc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vùng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cao</a:t>
            </a:r>
            <a:endParaRPr lang="en-US" sz="2400" dirty="0">
              <a:solidFill>
                <a:srgbClr val="0000FF"/>
              </a:solidFill>
            </a:endParaRPr>
          </a:p>
        </p:txBody>
      </p:sp>
    </p:spTree>
    <p:extLst>
      <p:ext uri="{BB962C8B-B14F-4D97-AF65-F5344CB8AC3E}">
        <p14:creationId xmlns:p14="http://schemas.microsoft.com/office/powerpoint/2010/main" val="46671206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5" name="Google Shape;835;p44"/>
          <p:cNvSpPr/>
          <p:nvPr/>
        </p:nvSpPr>
        <p:spPr>
          <a:xfrm>
            <a:off x="563537" y="226209"/>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7753600" y="61807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7308589" y="4545189"/>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2736701" y="63431"/>
            <a:ext cx="4254330" cy="584775"/>
          </a:xfrm>
          <a:prstGeom prst="rect">
            <a:avLst/>
          </a:prstGeom>
        </p:spPr>
        <p:txBody>
          <a:bodyPr wrap="square">
            <a:spAutoFit/>
          </a:bodyPr>
          <a:lstStyle/>
          <a:p>
            <a:pPr algn="ctr"/>
            <a:r>
              <a:rPr lang="en-US" altLang="zh-CN" sz="3200" b="1" dirty="0">
                <a:solidFill>
                  <a:srgbClr val="FF0000"/>
                </a:solidFill>
                <a:latin typeface="Times New Roman" panose="02020603050405020304" pitchFamily="18" charset="0"/>
                <a:ea typeface=".黑体-韩语" panose="02000500000000000000" pitchFamily="2" charset="-122"/>
                <a:cs typeface="Times New Roman" panose="02020603050405020304" pitchFamily="18" charset="0"/>
              </a:rPr>
              <a:t>b. </a:t>
            </a:r>
            <a:r>
              <a:rPr lang="en-US" altLang="zh-CN" sz="3200" b="1" dirty="0" err="1">
                <a:solidFill>
                  <a:srgbClr val="FF0000"/>
                </a:solidFill>
                <a:latin typeface="Times New Roman" panose="02020603050405020304" pitchFamily="18" charset="0"/>
                <a:ea typeface=".黑体-韩语" panose="02000500000000000000" pitchFamily="2" charset="-122"/>
                <a:cs typeface="Times New Roman" panose="02020603050405020304" pitchFamily="18" charset="0"/>
              </a:rPr>
              <a:t>Tác</a:t>
            </a:r>
            <a:r>
              <a:rPr lang="en-US" altLang="zh-CN" sz="3200" b="1" dirty="0">
                <a:solidFill>
                  <a:srgbClr val="FF0000"/>
                </a:solidFill>
                <a:latin typeface="Times New Roman" panose="02020603050405020304" pitchFamily="18" charset="0"/>
                <a:ea typeface=".黑体-韩语" panose="02000500000000000000" pitchFamily="2"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黑体-韩语" panose="02000500000000000000" pitchFamily="2" charset="-122"/>
                <a:cs typeface="Times New Roman" panose="02020603050405020304" pitchFamily="18" charset="0"/>
              </a:rPr>
              <a:t>phẩm</a:t>
            </a:r>
            <a:endParaRPr lang="zh-CN" altLang="en-US" sz="3200" b="1" dirty="0">
              <a:solidFill>
                <a:srgbClr val="FF0000"/>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9295" y="106644"/>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flipV="1">
            <a:off x="3703928" y="572355"/>
            <a:ext cx="3162777" cy="157036"/>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5" name="图片 20" descr="图片包含 植物&#10;&#10;描述已自动生成">
            <a:extLst>
              <a:ext uri="{FF2B5EF4-FFF2-40B4-BE49-F238E27FC236}">
                <a16:creationId xmlns:a16="http://schemas.microsoft.com/office/drawing/2014/main" id="{A8BAA42A-7BFD-8759-26D6-F498916A41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3" y="3865229"/>
            <a:ext cx="1035221" cy="1359921"/>
          </a:xfrm>
          <a:prstGeom prst="rect">
            <a:avLst/>
          </a:prstGeom>
        </p:spPr>
      </p:pic>
      <p:sp>
        <p:nvSpPr>
          <p:cNvPr id="31" name="Google Shape;1408;p55">
            <a:extLst>
              <a:ext uri="{FF2B5EF4-FFF2-40B4-BE49-F238E27FC236}">
                <a16:creationId xmlns:a16="http://schemas.microsoft.com/office/drawing/2014/main" id="{A2B221D5-09DD-4330-83B1-B8C06B024BC8}"/>
              </a:ext>
            </a:extLst>
          </p:cNvPr>
          <p:cNvSpPr txBox="1"/>
          <p:nvPr/>
        </p:nvSpPr>
        <p:spPr>
          <a:xfrm>
            <a:off x="4479711" y="605385"/>
            <a:ext cx="2201201" cy="393300"/>
          </a:xfrm>
          <a:prstGeom prst="rect">
            <a:avLst/>
          </a:prstGeom>
          <a:noFill/>
          <a:ln>
            <a:noFill/>
          </a:ln>
        </p:spPr>
        <p:txBody>
          <a:bodyPr spcFirstLastPara="1" wrap="square" lIns="91425" tIns="91425" rIns="91425" bIns="91425" anchor="t" anchorCtr="0">
            <a:noAutofit/>
          </a:bodyPr>
          <a:lstStyle/>
          <a:p>
            <a:pPr marL="127000" algn="just"/>
            <a:endParaRPr lang="en-US" sz="1600">
              <a:effectLst/>
              <a:latin typeface=".VnTime"/>
              <a:ea typeface="Times New Roman" panose="02020603050405020304" pitchFamily="18" charset="0"/>
              <a:cs typeface="Times New Roman" panose="02020603050405020304" pitchFamily="18" charset="0"/>
            </a:endParaRPr>
          </a:p>
        </p:txBody>
      </p:sp>
      <p:grpSp>
        <p:nvGrpSpPr>
          <p:cNvPr id="57" name="组合 20">
            <a:extLst>
              <a:ext uri="{FF2B5EF4-FFF2-40B4-BE49-F238E27FC236}">
                <a16:creationId xmlns:a16="http://schemas.microsoft.com/office/drawing/2014/main" id="{32FB6FA0-F13B-16B1-EE80-A216F419FFA7}"/>
              </a:ext>
            </a:extLst>
          </p:cNvPr>
          <p:cNvGrpSpPr/>
          <p:nvPr/>
        </p:nvGrpSpPr>
        <p:grpSpPr>
          <a:xfrm>
            <a:off x="422501" y="564506"/>
            <a:ext cx="2475344" cy="974523"/>
            <a:chOff x="5758072" y="954157"/>
            <a:chExt cx="1048166" cy="1119809"/>
          </a:xfrm>
          <a:solidFill>
            <a:srgbClr val="E2B3BD"/>
          </a:solidFill>
        </p:grpSpPr>
        <p:sp>
          <p:nvSpPr>
            <p:cNvPr id="58" name="菱形 21">
              <a:extLst>
                <a:ext uri="{FF2B5EF4-FFF2-40B4-BE49-F238E27FC236}">
                  <a16:creationId xmlns:a16="http://schemas.microsoft.com/office/drawing/2014/main" id="{D8DE6F27-B16D-21CA-E44B-82D1F787372E}"/>
                </a:ext>
              </a:extLst>
            </p:cNvPr>
            <p:cNvSpPr/>
            <p:nvPr/>
          </p:nvSpPr>
          <p:spPr>
            <a:xfrm>
              <a:off x="5759317" y="954157"/>
              <a:ext cx="1046921" cy="1046921"/>
            </a:xfrm>
            <a:prstGeom prst="diamond">
              <a:avLst/>
            </a:prstGeom>
            <a:grpFill/>
            <a:ln w="28575">
              <a:solidFill>
                <a:srgbClr val="E2B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59" name="菱形 22">
              <a:extLst>
                <a:ext uri="{FF2B5EF4-FFF2-40B4-BE49-F238E27FC236}">
                  <a16:creationId xmlns:a16="http://schemas.microsoft.com/office/drawing/2014/main" id="{A644F8CA-8EC0-9978-C615-94A71C9EFC4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60" name="文本框 23">
            <a:extLst>
              <a:ext uri="{FF2B5EF4-FFF2-40B4-BE49-F238E27FC236}">
                <a16:creationId xmlns:a16="http://schemas.microsoft.com/office/drawing/2014/main" id="{F79A738C-50E1-A7B0-DE71-71C48E0722AA}"/>
              </a:ext>
            </a:extLst>
          </p:cNvPr>
          <p:cNvSpPr txBox="1"/>
          <p:nvPr/>
        </p:nvSpPr>
        <p:spPr>
          <a:xfrm>
            <a:off x="990855" y="868039"/>
            <a:ext cx="1378591"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noProof="0" dirty="0" err="1">
                <a:solidFill>
                  <a:srgbClr val="FF0000"/>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Thể</a:t>
            </a:r>
            <a:r>
              <a:rPr lang="en-US" altLang="zh-CN" sz="2400" b="1" noProof="0" dirty="0">
                <a:solidFill>
                  <a:srgbClr val="FF0000"/>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 </a:t>
            </a:r>
            <a:r>
              <a:rPr lang="en-US" altLang="zh-CN" sz="2400" b="1" noProof="0" dirty="0" err="1">
                <a:solidFill>
                  <a:srgbClr val="FF0000"/>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thơ</a:t>
            </a:r>
            <a:endPar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nvGrpSpPr>
          <p:cNvPr id="61" name="组合 24">
            <a:extLst>
              <a:ext uri="{FF2B5EF4-FFF2-40B4-BE49-F238E27FC236}">
                <a16:creationId xmlns:a16="http://schemas.microsoft.com/office/drawing/2014/main" id="{95057687-65F8-68B4-EC85-D34E069B3220}"/>
              </a:ext>
            </a:extLst>
          </p:cNvPr>
          <p:cNvGrpSpPr/>
          <p:nvPr/>
        </p:nvGrpSpPr>
        <p:grpSpPr>
          <a:xfrm>
            <a:off x="377107" y="1635217"/>
            <a:ext cx="2606085" cy="1038925"/>
            <a:chOff x="5758072" y="954157"/>
            <a:chExt cx="1048166" cy="1119809"/>
          </a:xfrm>
          <a:solidFill>
            <a:srgbClr val="FFC869"/>
          </a:solidFill>
        </p:grpSpPr>
        <p:sp>
          <p:nvSpPr>
            <p:cNvPr id="62" name="菱形 25">
              <a:extLst>
                <a:ext uri="{FF2B5EF4-FFF2-40B4-BE49-F238E27FC236}">
                  <a16:creationId xmlns:a16="http://schemas.microsoft.com/office/drawing/2014/main" id="{D4A38CB4-4BFB-03F1-4C81-2E655A27F9BB}"/>
                </a:ext>
              </a:extLst>
            </p:cNvPr>
            <p:cNvSpPr/>
            <p:nvPr/>
          </p:nvSpPr>
          <p:spPr>
            <a:xfrm>
              <a:off x="5759317" y="954157"/>
              <a:ext cx="1046921" cy="1046921"/>
            </a:xfrm>
            <a:prstGeom prst="diamond">
              <a:avLst/>
            </a:prstGeom>
            <a:grpFill/>
            <a:ln w="28575">
              <a:solidFill>
                <a:srgbClr val="FFC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63" name="菱形 26">
              <a:extLst>
                <a:ext uri="{FF2B5EF4-FFF2-40B4-BE49-F238E27FC236}">
                  <a16:creationId xmlns:a16="http://schemas.microsoft.com/office/drawing/2014/main" id="{9D3D96D2-E332-1BA7-F442-E617970A60D0}"/>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64" name="文本框 27">
            <a:extLst>
              <a:ext uri="{FF2B5EF4-FFF2-40B4-BE49-F238E27FC236}">
                <a16:creationId xmlns:a16="http://schemas.microsoft.com/office/drawing/2014/main" id="{96359C12-7200-8D4F-1017-2A1ED9227068}"/>
              </a:ext>
            </a:extLst>
          </p:cNvPr>
          <p:cNvSpPr txBox="1"/>
          <p:nvPr/>
        </p:nvSpPr>
        <p:spPr>
          <a:xfrm>
            <a:off x="769746" y="1803770"/>
            <a:ext cx="1888778"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2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Phương</a:t>
            </a:r>
            <a:r>
              <a:rPr lang="en-US" altLang="zh-CN" sz="2200" b="1" dirty="0">
                <a:solidFill>
                  <a:srgbClr val="FF0000"/>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 </a:t>
            </a:r>
            <a:r>
              <a:rPr lang="en-US" altLang="zh-CN" sz="22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thức</a:t>
            </a:r>
            <a:endParaRPr lang="en-US" altLang="zh-CN" sz="2200" b="1" dirty="0">
              <a:solidFill>
                <a:srgbClr val="FF0000"/>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biểu</a:t>
            </a:r>
            <a:r>
              <a:rPr kumimoji="0" lang="en-US" altLang="zh-CN" sz="2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 </a:t>
            </a:r>
            <a:r>
              <a:rPr kumimoji="0" lang="en-US" altLang="zh-CN" sz="22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đạt</a:t>
            </a:r>
            <a:endParaRPr kumimoji="0" lang="zh-CN" altLang="en-US" sz="2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65" name="文本框 22">
            <a:extLst>
              <a:ext uri="{FF2B5EF4-FFF2-40B4-BE49-F238E27FC236}">
                <a16:creationId xmlns:a16="http://schemas.microsoft.com/office/drawing/2014/main" id="{E8B1C390-18C3-E233-1496-9C69CE551E17}"/>
              </a:ext>
            </a:extLst>
          </p:cNvPr>
          <p:cNvSpPr txBox="1">
            <a:spLocks noChangeArrowheads="1"/>
          </p:cNvSpPr>
          <p:nvPr/>
        </p:nvSpPr>
        <p:spPr bwMode="auto">
          <a:xfrm>
            <a:off x="3077990" y="898816"/>
            <a:ext cx="3913041" cy="461665"/>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tự</a:t>
            </a:r>
            <a:r>
              <a:rPr lang="en-US" sz="2400" dirty="0">
                <a:solidFill>
                  <a:srgbClr val="FF0000"/>
                </a:solidFill>
                <a:latin typeface="Times New Roman" panose="02020603050405020304" pitchFamily="18" charset="0"/>
                <a:cs typeface="Times New Roman" panose="02020603050405020304" pitchFamily="18" charset="0"/>
              </a:rPr>
              <a:t> do</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6" name="文本框 34">
            <a:extLst>
              <a:ext uri="{FF2B5EF4-FFF2-40B4-BE49-F238E27FC236}">
                <a16:creationId xmlns:a16="http://schemas.microsoft.com/office/drawing/2014/main" id="{C2505F8F-F8DF-504E-99A9-5464E0776959}"/>
              </a:ext>
            </a:extLst>
          </p:cNvPr>
          <p:cNvSpPr txBox="1">
            <a:spLocks noChangeArrowheads="1"/>
          </p:cNvSpPr>
          <p:nvPr/>
        </p:nvSpPr>
        <p:spPr bwMode="auto">
          <a:xfrm>
            <a:off x="3155294" y="1954625"/>
            <a:ext cx="4899084" cy="461665"/>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400" dirty="0" err="1">
                <a:solidFill>
                  <a:srgbClr val="FF0000"/>
                </a:solidFill>
                <a:latin typeface="Times New Roman" panose="02020603050405020304" pitchFamily="18" charset="0"/>
                <a:cs typeface="Times New Roman" panose="02020603050405020304" pitchFamily="18" charset="0"/>
              </a:rPr>
              <a:t>Biểu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cảm</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67" name="组合 24">
            <a:extLst>
              <a:ext uri="{FF2B5EF4-FFF2-40B4-BE49-F238E27FC236}">
                <a16:creationId xmlns:a16="http://schemas.microsoft.com/office/drawing/2014/main" id="{844E3085-909F-6F1C-61C6-EE402F4E49D9}"/>
              </a:ext>
            </a:extLst>
          </p:cNvPr>
          <p:cNvGrpSpPr/>
          <p:nvPr/>
        </p:nvGrpSpPr>
        <p:grpSpPr>
          <a:xfrm>
            <a:off x="535144" y="2826522"/>
            <a:ext cx="2293105" cy="1169913"/>
            <a:chOff x="5758072" y="954157"/>
            <a:chExt cx="1048166" cy="1119809"/>
          </a:xfrm>
          <a:solidFill>
            <a:srgbClr val="92D050"/>
          </a:solidFill>
        </p:grpSpPr>
        <p:sp>
          <p:nvSpPr>
            <p:cNvPr id="68" name="菱形 25">
              <a:extLst>
                <a:ext uri="{FF2B5EF4-FFF2-40B4-BE49-F238E27FC236}">
                  <a16:creationId xmlns:a16="http://schemas.microsoft.com/office/drawing/2014/main" id="{D2776594-1450-F4F4-3349-CC6F5705B3FC}"/>
                </a:ext>
              </a:extLst>
            </p:cNvPr>
            <p:cNvSpPr/>
            <p:nvPr/>
          </p:nvSpPr>
          <p:spPr>
            <a:xfrm>
              <a:off x="5759317" y="954157"/>
              <a:ext cx="1046921" cy="1046921"/>
            </a:xfrm>
            <a:prstGeom prst="diamond">
              <a:avLst/>
            </a:prstGeom>
            <a:grpFill/>
            <a:ln w="28575">
              <a:solidFill>
                <a:srgbClr val="FFC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69" name="菱形 26">
              <a:extLst>
                <a:ext uri="{FF2B5EF4-FFF2-40B4-BE49-F238E27FC236}">
                  <a16:creationId xmlns:a16="http://schemas.microsoft.com/office/drawing/2014/main" id="{6C0303B8-0F66-EBE7-E84A-5F27B6E2A080}"/>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70" name="文本框 27">
            <a:extLst>
              <a:ext uri="{FF2B5EF4-FFF2-40B4-BE49-F238E27FC236}">
                <a16:creationId xmlns:a16="http://schemas.microsoft.com/office/drawing/2014/main" id="{8D888CE7-C3F6-6B2B-2517-BD46D11B24E9}"/>
              </a:ext>
            </a:extLst>
          </p:cNvPr>
          <p:cNvSpPr txBox="1"/>
          <p:nvPr/>
        </p:nvSpPr>
        <p:spPr>
          <a:xfrm>
            <a:off x="914285" y="3064832"/>
            <a:ext cx="1599700"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200" b="1" noProof="0" dirty="0" err="1">
                <a:solidFill>
                  <a:srgbClr val="FF0000"/>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Hoàn</a:t>
            </a:r>
            <a:r>
              <a:rPr lang="en-US" altLang="zh-CN" sz="2200" b="1" noProof="0" dirty="0">
                <a:solidFill>
                  <a:srgbClr val="FF0000"/>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 </a:t>
            </a:r>
            <a:r>
              <a:rPr lang="en-US" altLang="zh-CN" sz="2200" b="1" noProof="0" dirty="0" err="1">
                <a:solidFill>
                  <a:srgbClr val="FF0000"/>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cảnh</a:t>
            </a:r>
            <a:endParaRPr lang="en-US" altLang="zh-CN" sz="2200" b="1" noProof="0" dirty="0">
              <a:solidFill>
                <a:srgbClr val="FF0000"/>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1" i="0" u="none" strike="noStrike" kern="1200" cap="none" spc="0" normalizeH="0" baseline="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sáng</a:t>
            </a:r>
            <a:r>
              <a:rPr kumimoji="0" lang="en-US" altLang="zh-CN" sz="2200" b="1" i="0" u="none" strike="noStrike" kern="1200" cap="none" spc="0" normalizeH="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 </a:t>
            </a:r>
            <a:r>
              <a:rPr kumimoji="0" lang="en-US" altLang="zh-CN" sz="2200" b="1" i="0" u="none" strike="noStrike" kern="1200" cap="none" spc="0" normalizeH="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tác</a:t>
            </a:r>
            <a:endParaRPr kumimoji="0" lang="zh-CN" altLang="en-US" sz="2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71" name="文本框 34">
            <a:extLst>
              <a:ext uri="{FF2B5EF4-FFF2-40B4-BE49-F238E27FC236}">
                <a16:creationId xmlns:a16="http://schemas.microsoft.com/office/drawing/2014/main" id="{7AEDEFDF-124C-C696-6746-461ACA084F56}"/>
              </a:ext>
            </a:extLst>
          </p:cNvPr>
          <p:cNvSpPr txBox="1">
            <a:spLocks noChangeArrowheads="1"/>
          </p:cNvSpPr>
          <p:nvPr/>
        </p:nvSpPr>
        <p:spPr bwMode="auto">
          <a:xfrm>
            <a:off x="2897845" y="2573211"/>
            <a:ext cx="6246155" cy="1938992"/>
          </a:xfrm>
          <a:prstGeom prst="rect">
            <a:avLst/>
          </a:prstGeom>
          <a:solidFill>
            <a:srgbClr val="FFFFF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0"/>
            <a:r>
              <a:rPr lang="en-US" sz="2400" dirty="0" err="1">
                <a:solidFill>
                  <a:srgbClr val="FF0000"/>
                </a:solidFill>
                <a:latin typeface="Times New Roman" pitchFamily="18" charset="0"/>
                <a:cs typeface="Times New Roman" pitchFamily="18" charset="0"/>
              </a:rPr>
              <a:t>Bài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thơ</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được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sáng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năm</a:t>
            </a:r>
            <a:r>
              <a:rPr lang="en-US" sz="2400" dirty="0">
                <a:solidFill>
                  <a:srgbClr val="FF0000"/>
                </a:solidFill>
                <a:latin typeface="Times New Roman" pitchFamily="18" charset="0"/>
                <a:cs typeface="Times New Roman" pitchFamily="18" charset="0"/>
              </a:rPr>
              <a:t> 1980, </a:t>
            </a:r>
            <a:r>
              <a:rPr lang="en-US" sz="2400" dirty="0" err="1">
                <a:solidFill>
                  <a:srgbClr val="FF0000"/>
                </a:solidFill>
                <a:latin typeface="Times New Roman" pitchFamily="18" charset="0"/>
                <a:cs typeface="Times New Roman" pitchFamily="18" charset="0"/>
              </a:rPr>
              <a:t>khi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đất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nước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mới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hòa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bình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thống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nhất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nhưng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gặp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rất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nhiều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khó</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khăn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thiếu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thốn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Từ</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hiện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thực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ấy</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thơ</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sáng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bài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thơ</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như</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lời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tâm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sự</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động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viên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chính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mình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đồng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thời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nhắc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nhở</a:t>
            </a:r>
            <a:r>
              <a:rPr lang="en-US" sz="2400" dirty="0">
                <a:solidFill>
                  <a:srgbClr val="FF0000"/>
                </a:solidFill>
                <a:latin typeface="Times New Roman" pitchFamily="18" charset="0"/>
                <a:cs typeface="Times New Roman" pitchFamily="18" charset="0"/>
              </a:rPr>
              <a:t> con </a:t>
            </a:r>
            <a:r>
              <a:rPr lang="en-US" sz="2400" dirty="0" err="1">
                <a:solidFill>
                  <a:srgbClr val="FF0000"/>
                </a:solidFill>
                <a:latin typeface="Times New Roman" pitchFamily="18" charset="0"/>
                <a:cs typeface="Times New Roman" pitchFamily="18" charset="0"/>
              </a:rPr>
              <a:t>cái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sau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này</a:t>
            </a:r>
            <a:r>
              <a:rPr lang="en-US" sz="2400" dirty="0">
                <a:solidFill>
                  <a:srgbClr val="FF0000"/>
                </a:solidFill>
                <a:latin typeface="Times New Roman" pitchFamily="18" charset="0"/>
                <a:cs typeface="Times New Roman" pitchFamily="18" charset="0"/>
              </a:rPr>
              <a:t>.</a:t>
            </a:r>
          </a:p>
        </p:txBody>
      </p:sp>
      <p:pic>
        <p:nvPicPr>
          <p:cNvPr id="72" name="图片 5">
            <a:extLst>
              <a:ext uri="{FF2B5EF4-FFF2-40B4-BE49-F238E27FC236}">
                <a16:creationId xmlns:a16="http://schemas.microsoft.com/office/drawing/2014/main" id="{6B763B9A-7A31-080D-7ADB-361AF4D99B09}"/>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467926" y="1098871"/>
            <a:ext cx="2011439" cy="1209239"/>
          </a:xfrm>
          <a:prstGeom prst="rect">
            <a:avLst/>
          </a:prstGeom>
        </p:spPr>
      </p:pic>
    </p:spTree>
    <p:extLst>
      <p:ext uri="{BB962C8B-B14F-4D97-AF65-F5344CB8AC3E}">
        <p14:creationId xmlns:p14="http://schemas.microsoft.com/office/powerpoint/2010/main" val="322673632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additive="base">
                                        <p:cTn id="12" dur="500" fill="hold"/>
                                        <p:tgtEl>
                                          <p:spTgt spid="57"/>
                                        </p:tgtEl>
                                        <p:attrNameLst>
                                          <p:attrName>ppt_x</p:attrName>
                                        </p:attrNameLst>
                                      </p:cBhvr>
                                      <p:tavLst>
                                        <p:tav tm="0">
                                          <p:val>
                                            <p:strVal val="#ppt_x"/>
                                          </p:val>
                                        </p:tav>
                                        <p:tav tm="100000">
                                          <p:val>
                                            <p:strVal val="#ppt_x"/>
                                          </p:val>
                                        </p:tav>
                                      </p:tavLst>
                                    </p:anim>
                                    <p:anim calcmode="lin" valueType="num">
                                      <p:cBhvr additive="base">
                                        <p:cTn id="13" dur="500" fill="hold"/>
                                        <p:tgtEl>
                                          <p:spTgt spid="5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 calcmode="lin" valueType="num">
                                      <p:cBhvr additive="base">
                                        <p:cTn id="16" dur="500" fill="hold"/>
                                        <p:tgtEl>
                                          <p:spTgt spid="60"/>
                                        </p:tgtEl>
                                        <p:attrNameLst>
                                          <p:attrName>ppt_x</p:attrName>
                                        </p:attrNameLst>
                                      </p:cBhvr>
                                      <p:tavLst>
                                        <p:tav tm="0">
                                          <p:val>
                                            <p:strVal val="#ppt_x"/>
                                          </p:val>
                                        </p:tav>
                                        <p:tav tm="100000">
                                          <p:val>
                                            <p:strVal val="#ppt_x"/>
                                          </p:val>
                                        </p:tav>
                                      </p:tavLst>
                                    </p:anim>
                                    <p:anim calcmode="lin" valueType="num">
                                      <p:cBhvr additive="base">
                                        <p:cTn id="17"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additive="base">
                                        <p:cTn id="22" dur="500" fill="hold"/>
                                        <p:tgtEl>
                                          <p:spTgt spid="65"/>
                                        </p:tgtEl>
                                        <p:attrNameLst>
                                          <p:attrName>ppt_x</p:attrName>
                                        </p:attrNameLst>
                                      </p:cBhvr>
                                      <p:tavLst>
                                        <p:tav tm="0">
                                          <p:val>
                                            <p:strVal val="#ppt_x"/>
                                          </p:val>
                                        </p:tav>
                                        <p:tav tm="100000">
                                          <p:val>
                                            <p:strVal val="#ppt_x"/>
                                          </p:val>
                                        </p:tav>
                                      </p:tavLst>
                                    </p:anim>
                                    <p:anim calcmode="lin" valueType="num">
                                      <p:cBhvr additive="base">
                                        <p:cTn id="23"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4"/>
                                        </p:tgtEl>
                                        <p:attrNameLst>
                                          <p:attrName>style.visibility</p:attrName>
                                        </p:attrNameLst>
                                      </p:cBhvr>
                                      <p:to>
                                        <p:strVal val="visible"/>
                                      </p:to>
                                    </p:set>
                                    <p:anim calcmode="lin" valueType="num">
                                      <p:cBhvr additive="base">
                                        <p:cTn id="28" dur="500" fill="hold"/>
                                        <p:tgtEl>
                                          <p:spTgt spid="64"/>
                                        </p:tgtEl>
                                        <p:attrNameLst>
                                          <p:attrName>ppt_x</p:attrName>
                                        </p:attrNameLst>
                                      </p:cBhvr>
                                      <p:tavLst>
                                        <p:tav tm="0">
                                          <p:val>
                                            <p:strVal val="#ppt_x"/>
                                          </p:val>
                                        </p:tav>
                                        <p:tav tm="100000">
                                          <p:val>
                                            <p:strVal val="#ppt_x"/>
                                          </p:val>
                                        </p:tav>
                                      </p:tavLst>
                                    </p:anim>
                                    <p:anim calcmode="lin" valueType="num">
                                      <p:cBhvr additive="base">
                                        <p:cTn id="29" dur="500" fill="hold"/>
                                        <p:tgtEl>
                                          <p:spTgt spid="6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61"/>
                                        </p:tgtEl>
                                        <p:attrNameLst>
                                          <p:attrName>style.visibility</p:attrName>
                                        </p:attrNameLst>
                                      </p:cBhvr>
                                      <p:to>
                                        <p:strVal val="visible"/>
                                      </p:to>
                                    </p:set>
                                    <p:anim calcmode="lin" valueType="num">
                                      <p:cBhvr additive="base">
                                        <p:cTn id="32" dur="500" fill="hold"/>
                                        <p:tgtEl>
                                          <p:spTgt spid="61"/>
                                        </p:tgtEl>
                                        <p:attrNameLst>
                                          <p:attrName>ppt_x</p:attrName>
                                        </p:attrNameLst>
                                      </p:cBhvr>
                                      <p:tavLst>
                                        <p:tav tm="0">
                                          <p:val>
                                            <p:strVal val="#ppt_x"/>
                                          </p:val>
                                        </p:tav>
                                        <p:tav tm="100000">
                                          <p:val>
                                            <p:strVal val="#ppt_x"/>
                                          </p:val>
                                        </p:tav>
                                      </p:tavLst>
                                    </p:anim>
                                    <p:anim calcmode="lin" valueType="num">
                                      <p:cBhvr additive="base">
                                        <p:cTn id="33"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66"/>
                                        </p:tgtEl>
                                        <p:attrNameLst>
                                          <p:attrName>style.visibility</p:attrName>
                                        </p:attrNameLst>
                                      </p:cBhvr>
                                      <p:to>
                                        <p:strVal val="visible"/>
                                      </p:to>
                                    </p:set>
                                    <p:anim calcmode="lin" valueType="num">
                                      <p:cBhvr additive="base">
                                        <p:cTn id="38" dur="500" fill="hold"/>
                                        <p:tgtEl>
                                          <p:spTgt spid="66"/>
                                        </p:tgtEl>
                                        <p:attrNameLst>
                                          <p:attrName>ppt_x</p:attrName>
                                        </p:attrNameLst>
                                      </p:cBhvr>
                                      <p:tavLst>
                                        <p:tav tm="0">
                                          <p:val>
                                            <p:strVal val="#ppt_x"/>
                                          </p:val>
                                        </p:tav>
                                        <p:tav tm="100000">
                                          <p:val>
                                            <p:strVal val="#ppt_x"/>
                                          </p:val>
                                        </p:tav>
                                      </p:tavLst>
                                    </p:anim>
                                    <p:anim calcmode="lin" valueType="num">
                                      <p:cBhvr additive="base">
                                        <p:cTn id="39"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70"/>
                                        </p:tgtEl>
                                        <p:attrNameLst>
                                          <p:attrName>style.visibility</p:attrName>
                                        </p:attrNameLst>
                                      </p:cBhvr>
                                      <p:to>
                                        <p:strVal val="visible"/>
                                      </p:to>
                                    </p:set>
                                    <p:anim calcmode="lin" valueType="num">
                                      <p:cBhvr additive="base">
                                        <p:cTn id="44" dur="500" fill="hold"/>
                                        <p:tgtEl>
                                          <p:spTgt spid="70"/>
                                        </p:tgtEl>
                                        <p:attrNameLst>
                                          <p:attrName>ppt_x</p:attrName>
                                        </p:attrNameLst>
                                      </p:cBhvr>
                                      <p:tavLst>
                                        <p:tav tm="0">
                                          <p:val>
                                            <p:strVal val="#ppt_x"/>
                                          </p:val>
                                        </p:tav>
                                        <p:tav tm="100000">
                                          <p:val>
                                            <p:strVal val="#ppt_x"/>
                                          </p:val>
                                        </p:tav>
                                      </p:tavLst>
                                    </p:anim>
                                    <p:anim calcmode="lin" valueType="num">
                                      <p:cBhvr additive="base">
                                        <p:cTn id="45" dur="500" fill="hold"/>
                                        <p:tgtEl>
                                          <p:spTgt spid="70"/>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67"/>
                                        </p:tgtEl>
                                        <p:attrNameLst>
                                          <p:attrName>style.visibility</p:attrName>
                                        </p:attrNameLst>
                                      </p:cBhvr>
                                      <p:to>
                                        <p:strVal val="visible"/>
                                      </p:to>
                                    </p:set>
                                    <p:anim calcmode="lin" valueType="num">
                                      <p:cBhvr additive="base">
                                        <p:cTn id="48" dur="500" fill="hold"/>
                                        <p:tgtEl>
                                          <p:spTgt spid="67"/>
                                        </p:tgtEl>
                                        <p:attrNameLst>
                                          <p:attrName>ppt_x</p:attrName>
                                        </p:attrNameLst>
                                      </p:cBhvr>
                                      <p:tavLst>
                                        <p:tav tm="0">
                                          <p:val>
                                            <p:strVal val="#ppt_x"/>
                                          </p:val>
                                        </p:tav>
                                        <p:tav tm="100000">
                                          <p:val>
                                            <p:strVal val="#ppt_x"/>
                                          </p:val>
                                        </p:tav>
                                      </p:tavLst>
                                    </p:anim>
                                    <p:anim calcmode="lin" valueType="num">
                                      <p:cBhvr additive="base">
                                        <p:cTn id="49"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71"/>
                                        </p:tgtEl>
                                        <p:attrNameLst>
                                          <p:attrName>style.visibility</p:attrName>
                                        </p:attrNameLst>
                                      </p:cBhvr>
                                      <p:to>
                                        <p:strVal val="visible"/>
                                      </p:to>
                                    </p:set>
                                    <p:anim calcmode="lin" valueType="num">
                                      <p:cBhvr additive="base">
                                        <p:cTn id="54" dur="500" fill="hold"/>
                                        <p:tgtEl>
                                          <p:spTgt spid="71"/>
                                        </p:tgtEl>
                                        <p:attrNameLst>
                                          <p:attrName>ppt_x</p:attrName>
                                        </p:attrNameLst>
                                      </p:cBhvr>
                                      <p:tavLst>
                                        <p:tav tm="0">
                                          <p:val>
                                            <p:strVal val="#ppt_x"/>
                                          </p:val>
                                        </p:tav>
                                        <p:tav tm="100000">
                                          <p:val>
                                            <p:strVal val="#ppt_x"/>
                                          </p:val>
                                        </p:tav>
                                      </p:tavLst>
                                    </p:anim>
                                    <p:anim calcmode="lin" valueType="num">
                                      <p:cBhvr additive="base">
                                        <p:cTn id="55"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4" grpId="0"/>
      <p:bldP spid="65" grpId="0"/>
      <p:bldP spid="66" grpId="0"/>
      <p:bldP spid="70" grpId="0"/>
      <p:bldP spid="7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5" name="Google Shape;835;p44"/>
          <p:cNvSpPr/>
          <p:nvPr/>
        </p:nvSpPr>
        <p:spPr>
          <a:xfrm>
            <a:off x="563537" y="226209"/>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7753600" y="61807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7362768" y="3865229"/>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2736701" y="63431"/>
            <a:ext cx="4254330" cy="584775"/>
          </a:xfrm>
          <a:prstGeom prst="rect">
            <a:avLst/>
          </a:prstGeom>
        </p:spPr>
        <p:txBody>
          <a:bodyPr wrap="square">
            <a:spAutoFit/>
          </a:bodyPr>
          <a:lstStyle/>
          <a:p>
            <a:pPr algn="ctr"/>
            <a:r>
              <a:rPr lang="en-US" altLang="zh-CN" sz="3200" b="1">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b. Tác phẩm</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9295" y="106644"/>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flipV="1">
            <a:off x="3703928" y="572355"/>
            <a:ext cx="3162777" cy="157036"/>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5" name="图片 20" descr="图片包含 植物&#10;&#10;描述已自动生成">
            <a:extLst>
              <a:ext uri="{FF2B5EF4-FFF2-40B4-BE49-F238E27FC236}">
                <a16:creationId xmlns:a16="http://schemas.microsoft.com/office/drawing/2014/main" id="{A8BAA42A-7BFD-8759-26D6-F498916A41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3" y="3865229"/>
            <a:ext cx="1035221" cy="1359921"/>
          </a:xfrm>
          <a:prstGeom prst="rect">
            <a:avLst/>
          </a:prstGeom>
        </p:spPr>
      </p:pic>
      <p:sp>
        <p:nvSpPr>
          <p:cNvPr id="31" name="Google Shape;1408;p55">
            <a:extLst>
              <a:ext uri="{FF2B5EF4-FFF2-40B4-BE49-F238E27FC236}">
                <a16:creationId xmlns:a16="http://schemas.microsoft.com/office/drawing/2014/main" id="{A2B221D5-09DD-4330-83B1-B8C06B024BC8}"/>
              </a:ext>
            </a:extLst>
          </p:cNvPr>
          <p:cNvSpPr txBox="1"/>
          <p:nvPr/>
        </p:nvSpPr>
        <p:spPr>
          <a:xfrm>
            <a:off x="4479711" y="605385"/>
            <a:ext cx="2201201" cy="393300"/>
          </a:xfrm>
          <a:prstGeom prst="rect">
            <a:avLst/>
          </a:prstGeom>
          <a:noFill/>
          <a:ln>
            <a:noFill/>
          </a:ln>
        </p:spPr>
        <p:txBody>
          <a:bodyPr spcFirstLastPara="1" wrap="square" lIns="91425" tIns="91425" rIns="91425" bIns="91425" anchor="t" anchorCtr="0">
            <a:noAutofit/>
          </a:bodyPr>
          <a:lstStyle/>
          <a:p>
            <a:pPr marL="127000" algn="just"/>
            <a:endParaRPr lang="en-US" sz="1600">
              <a:effectLst/>
              <a:latin typeface=".VnTime"/>
              <a:ea typeface="Times New Roman" panose="02020603050405020304" pitchFamily="18" charset="0"/>
              <a:cs typeface="Times New Roman" panose="02020603050405020304" pitchFamily="18" charset="0"/>
            </a:endParaRPr>
          </a:p>
        </p:txBody>
      </p:sp>
      <p:grpSp>
        <p:nvGrpSpPr>
          <p:cNvPr id="57" name="组合 20">
            <a:extLst>
              <a:ext uri="{FF2B5EF4-FFF2-40B4-BE49-F238E27FC236}">
                <a16:creationId xmlns:a16="http://schemas.microsoft.com/office/drawing/2014/main" id="{32FB6FA0-F13B-16B1-EE80-A216F419FFA7}"/>
              </a:ext>
            </a:extLst>
          </p:cNvPr>
          <p:cNvGrpSpPr/>
          <p:nvPr/>
        </p:nvGrpSpPr>
        <p:grpSpPr>
          <a:xfrm>
            <a:off x="422501" y="564506"/>
            <a:ext cx="2475344" cy="974523"/>
            <a:chOff x="5758072" y="954157"/>
            <a:chExt cx="1048166" cy="1119809"/>
          </a:xfrm>
          <a:solidFill>
            <a:srgbClr val="E2B3BD"/>
          </a:solidFill>
        </p:grpSpPr>
        <p:sp>
          <p:nvSpPr>
            <p:cNvPr id="58" name="菱形 21">
              <a:extLst>
                <a:ext uri="{FF2B5EF4-FFF2-40B4-BE49-F238E27FC236}">
                  <a16:creationId xmlns:a16="http://schemas.microsoft.com/office/drawing/2014/main" id="{D8DE6F27-B16D-21CA-E44B-82D1F787372E}"/>
                </a:ext>
              </a:extLst>
            </p:cNvPr>
            <p:cNvSpPr/>
            <p:nvPr/>
          </p:nvSpPr>
          <p:spPr>
            <a:xfrm>
              <a:off x="5759317" y="954157"/>
              <a:ext cx="1046921" cy="1046921"/>
            </a:xfrm>
            <a:prstGeom prst="diamond">
              <a:avLst/>
            </a:prstGeom>
            <a:grpFill/>
            <a:ln w="28575">
              <a:solidFill>
                <a:srgbClr val="E2B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59" name="菱形 22">
              <a:extLst>
                <a:ext uri="{FF2B5EF4-FFF2-40B4-BE49-F238E27FC236}">
                  <a16:creationId xmlns:a16="http://schemas.microsoft.com/office/drawing/2014/main" id="{A644F8CA-8EC0-9978-C615-94A71C9EFC4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60" name="文本框 23">
            <a:extLst>
              <a:ext uri="{FF2B5EF4-FFF2-40B4-BE49-F238E27FC236}">
                <a16:creationId xmlns:a16="http://schemas.microsoft.com/office/drawing/2014/main" id="{F79A738C-50E1-A7B0-DE71-71C48E0722AA}"/>
              </a:ext>
            </a:extLst>
          </p:cNvPr>
          <p:cNvSpPr txBox="1"/>
          <p:nvPr/>
        </p:nvSpPr>
        <p:spPr>
          <a:xfrm>
            <a:off x="990855" y="868039"/>
            <a:ext cx="1378591"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noProof="0" dirty="0" err="1">
                <a:solidFill>
                  <a:srgbClr val="FF0000"/>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Xuất</a:t>
            </a:r>
            <a:r>
              <a:rPr lang="en-US" altLang="zh-CN" sz="2400" b="1" noProof="0" dirty="0">
                <a:solidFill>
                  <a:srgbClr val="FF0000"/>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 </a:t>
            </a:r>
            <a:r>
              <a:rPr lang="en-US" altLang="zh-CN" sz="2400" b="1" noProof="0" dirty="0" err="1">
                <a:solidFill>
                  <a:srgbClr val="FF0000"/>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xứ</a:t>
            </a:r>
            <a:endPar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nvGrpSpPr>
          <p:cNvPr id="61" name="组合 24">
            <a:extLst>
              <a:ext uri="{FF2B5EF4-FFF2-40B4-BE49-F238E27FC236}">
                <a16:creationId xmlns:a16="http://schemas.microsoft.com/office/drawing/2014/main" id="{95057687-65F8-68B4-EC85-D34E069B3220}"/>
              </a:ext>
            </a:extLst>
          </p:cNvPr>
          <p:cNvGrpSpPr/>
          <p:nvPr/>
        </p:nvGrpSpPr>
        <p:grpSpPr>
          <a:xfrm>
            <a:off x="377107" y="1635217"/>
            <a:ext cx="2606085" cy="1038925"/>
            <a:chOff x="5758072" y="954157"/>
            <a:chExt cx="1048166" cy="1119809"/>
          </a:xfrm>
          <a:solidFill>
            <a:srgbClr val="FFC869"/>
          </a:solidFill>
        </p:grpSpPr>
        <p:sp>
          <p:nvSpPr>
            <p:cNvPr id="62" name="菱形 25">
              <a:extLst>
                <a:ext uri="{FF2B5EF4-FFF2-40B4-BE49-F238E27FC236}">
                  <a16:creationId xmlns:a16="http://schemas.microsoft.com/office/drawing/2014/main" id="{D4A38CB4-4BFB-03F1-4C81-2E655A27F9BB}"/>
                </a:ext>
              </a:extLst>
            </p:cNvPr>
            <p:cNvSpPr/>
            <p:nvPr/>
          </p:nvSpPr>
          <p:spPr>
            <a:xfrm>
              <a:off x="5759317" y="954157"/>
              <a:ext cx="1046921" cy="1046921"/>
            </a:xfrm>
            <a:prstGeom prst="diamond">
              <a:avLst/>
            </a:prstGeom>
            <a:grpFill/>
            <a:ln w="28575">
              <a:solidFill>
                <a:srgbClr val="FFC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63" name="菱形 26">
              <a:extLst>
                <a:ext uri="{FF2B5EF4-FFF2-40B4-BE49-F238E27FC236}">
                  <a16:creationId xmlns:a16="http://schemas.microsoft.com/office/drawing/2014/main" id="{9D3D96D2-E332-1BA7-F442-E617970A60D0}"/>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64" name="文本框 27">
            <a:extLst>
              <a:ext uri="{FF2B5EF4-FFF2-40B4-BE49-F238E27FC236}">
                <a16:creationId xmlns:a16="http://schemas.microsoft.com/office/drawing/2014/main" id="{96359C12-7200-8D4F-1017-2A1ED9227068}"/>
              </a:ext>
            </a:extLst>
          </p:cNvPr>
          <p:cNvSpPr txBox="1"/>
          <p:nvPr/>
        </p:nvSpPr>
        <p:spPr>
          <a:xfrm>
            <a:off x="769746" y="1954625"/>
            <a:ext cx="1888778"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Bố</a:t>
            </a:r>
            <a:r>
              <a:rPr lang="en-US" altLang="zh-CN"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 </a:t>
            </a:r>
            <a:r>
              <a:rPr lang="en-US" altLang="zh-CN"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cục</a:t>
            </a:r>
            <a:endPar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65" name="文本框 22">
            <a:extLst>
              <a:ext uri="{FF2B5EF4-FFF2-40B4-BE49-F238E27FC236}">
                <a16:creationId xmlns:a16="http://schemas.microsoft.com/office/drawing/2014/main" id="{E8B1C390-18C3-E233-1496-9C69CE551E17}"/>
              </a:ext>
            </a:extLst>
          </p:cNvPr>
          <p:cNvSpPr txBox="1">
            <a:spLocks noChangeArrowheads="1"/>
          </p:cNvSpPr>
          <p:nvPr/>
        </p:nvSpPr>
        <p:spPr bwMode="auto">
          <a:xfrm>
            <a:off x="3077990" y="898816"/>
            <a:ext cx="4675610" cy="830997"/>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0000FF"/>
                </a:solidFill>
                <a:latin typeface="Times New Roman" pitchFamily="18" charset="0"/>
                <a:cs typeface="Times New Roman" pitchFamily="18" charset="0"/>
              </a:rPr>
              <a:t>In </a:t>
            </a:r>
            <a:r>
              <a:rPr lang="en-US" sz="2400" dirty="0" err="1">
                <a:solidFill>
                  <a:srgbClr val="0000FF"/>
                </a:solidFill>
                <a:latin typeface="Times New Roman" pitchFamily="18" charset="0"/>
                <a:cs typeface="Times New Roman" pitchFamily="18" charset="0"/>
              </a:rPr>
              <a:t>trong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tập</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Thơ</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Việt</a:t>
            </a:r>
            <a:r>
              <a:rPr lang="en-US" sz="2400" dirty="0">
                <a:solidFill>
                  <a:srgbClr val="0000FF"/>
                </a:solidFill>
                <a:latin typeface="Times New Roman" pitchFamily="18" charset="0"/>
                <a:cs typeface="Times New Roman" pitchFamily="18" charset="0"/>
              </a:rPr>
              <a:t> Nam 1945 – 1985.</a:t>
            </a:r>
          </a:p>
        </p:txBody>
      </p:sp>
      <p:sp>
        <p:nvSpPr>
          <p:cNvPr id="66" name="文本框 34">
            <a:extLst>
              <a:ext uri="{FF2B5EF4-FFF2-40B4-BE49-F238E27FC236}">
                <a16:creationId xmlns:a16="http://schemas.microsoft.com/office/drawing/2014/main" id="{C2505F8F-F8DF-504E-99A9-5464E0776959}"/>
              </a:ext>
            </a:extLst>
          </p:cNvPr>
          <p:cNvSpPr txBox="1">
            <a:spLocks noChangeArrowheads="1"/>
          </p:cNvSpPr>
          <p:nvPr/>
        </p:nvSpPr>
        <p:spPr bwMode="auto">
          <a:xfrm>
            <a:off x="3155293" y="1954625"/>
            <a:ext cx="5360633" cy="1938992"/>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latin typeface="Times New Roman" pitchFamily="18" charset="0"/>
                <a:cs typeface="Times New Roman" pitchFamily="18" charset="0"/>
              </a:rPr>
              <a:t>2 </a:t>
            </a:r>
            <a:r>
              <a:rPr lang="en-US" sz="2000" b="1" dirty="0" err="1">
                <a:latin typeface="Times New Roman" pitchFamily="18" charset="0"/>
                <a:cs typeface="Times New Roman" pitchFamily="18" charset="0"/>
              </a:rPr>
              <a:t>phần</a:t>
            </a:r>
            <a:endParaRPr lang="en-US" sz="2000" b="1" dirty="0">
              <a:latin typeface="Times New Roman" pitchFamily="18" charset="0"/>
              <a:cs typeface="Times New Roman" pitchFamily="18" charset="0"/>
            </a:endParaRPr>
          </a:p>
          <a:p>
            <a:r>
              <a:rPr lang="vi-VN" sz="2000" b="1" dirty="0">
                <a:latin typeface="Times New Roman" pitchFamily="18" charset="0"/>
                <a:cs typeface="Times New Roman" pitchFamily="18" charset="0"/>
              </a:rPr>
              <a: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Đoạn</a:t>
            </a:r>
            <a:r>
              <a:rPr lang="en-US" sz="2000" b="1" dirty="0">
                <a:latin typeface="Times New Roman" pitchFamily="18" charset="0"/>
                <a:cs typeface="Times New Roman" pitchFamily="18" charset="0"/>
              </a:rPr>
              <a:t> 1: </a:t>
            </a:r>
            <a:r>
              <a:rPr lang="en-US" sz="2000" dirty="0" err="1">
                <a:latin typeface="Times New Roman" pitchFamily="18" charset="0"/>
                <a:cs typeface="Times New Roman" pitchFamily="18" charset="0"/>
              </a:rPr>
              <a:t>Người</a:t>
            </a:r>
            <a:r>
              <a:rPr lang="en-US" sz="2000" dirty="0">
                <a:latin typeface="Times New Roman" pitchFamily="18" charset="0"/>
                <a:cs typeface="Times New Roman" pitchFamily="18" charset="0"/>
              </a:rPr>
              <a:t> cha </a:t>
            </a:r>
            <a:r>
              <a:rPr lang="en-US" sz="2000" dirty="0" err="1">
                <a:latin typeface="Times New Roman" pitchFamily="18" charset="0"/>
                <a:cs typeface="Times New Roman" pitchFamily="18" charset="0"/>
              </a:rPr>
              <a:t>nói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với</a:t>
            </a:r>
            <a:r>
              <a:rPr lang="en-US" sz="2000" dirty="0">
                <a:latin typeface="Times New Roman" pitchFamily="18" charset="0"/>
                <a:cs typeface="Times New Roman" pitchFamily="18" charset="0"/>
              </a:rPr>
              <a:t> con </a:t>
            </a:r>
            <a:r>
              <a:rPr lang="en-US" sz="2000" dirty="0" err="1">
                <a:latin typeface="Times New Roman" pitchFamily="18" charset="0"/>
                <a:cs typeface="Times New Roman" pitchFamily="18" charset="0"/>
              </a:rPr>
              <a:t>về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cảm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cội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nguồ</a:t>
            </a:r>
            <a:r>
              <a:rPr lang="vi-VN" sz="2000" dirty="0">
                <a:latin typeface="Times New Roman" pitchFamily="18" charset="0"/>
                <a:cs typeface="Times New Roman" pitchFamily="18" charset="0"/>
              </a:rPr>
              <a:t>n</a:t>
            </a:r>
            <a:endParaRPr lang="en-US" sz="2000" dirty="0">
              <a:latin typeface="Times New Roman" pitchFamily="18" charset="0"/>
              <a:cs typeface="Times New Roman" pitchFamily="18" charset="0"/>
            </a:endParaRPr>
          </a:p>
          <a:p>
            <a:r>
              <a:rPr lang="vi-VN" sz="2000" b="1" dirty="0">
                <a:latin typeface="Times New Roman" pitchFamily="18" charset="0"/>
                <a:cs typeface="Times New Roman" pitchFamily="18" charset="0"/>
              </a:rPr>
              <a: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Đoạn</a:t>
            </a:r>
            <a:r>
              <a:rPr lang="en-US" sz="2000" b="1" dirty="0">
                <a:latin typeface="Times New Roman" pitchFamily="18" charset="0"/>
                <a:cs typeface="Times New Roman" pitchFamily="18" charset="0"/>
              </a:rPr>
              <a:t> 2: </a:t>
            </a:r>
            <a:r>
              <a:rPr lang="en-US" sz="2000" dirty="0" err="1">
                <a:latin typeface="Times New Roman" pitchFamily="18" charset="0"/>
                <a:cs typeface="Times New Roman" pitchFamily="18" charset="0"/>
              </a:rPr>
              <a:t>Người</a:t>
            </a:r>
            <a:r>
              <a:rPr lang="en-US" sz="2000" dirty="0">
                <a:latin typeface="Times New Roman" pitchFamily="18" charset="0"/>
                <a:cs typeface="Times New Roman" pitchFamily="18" charset="0"/>
              </a:rPr>
              <a:t> cha </a:t>
            </a:r>
            <a:r>
              <a:rPr lang="en-US" sz="2000" dirty="0" err="1">
                <a:latin typeface="Times New Roman" pitchFamily="18" charset="0"/>
                <a:cs typeface="Times New Roman" pitchFamily="18" charset="0"/>
              </a:rPr>
              <a:t>nói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truyền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thống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đẹp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quê</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hương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niềm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ước</a:t>
            </a:r>
            <a:r>
              <a:rPr lang="en-US" sz="2000" dirty="0">
                <a:latin typeface="Times New Roman" pitchFamily="18" charset="0"/>
                <a:cs typeface="Times New Roman" pitchFamily="18" charset="0"/>
              </a:rPr>
              <a:t> con </a:t>
            </a:r>
            <a:r>
              <a:rPr lang="en-US" sz="2000" dirty="0" err="1">
                <a:latin typeface="Times New Roman" pitchFamily="18" charset="0"/>
                <a:cs typeface="Times New Roman" pitchFamily="18" charset="0"/>
              </a:rPr>
              <a:t>sẽ</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kế</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tục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những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truyền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thống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quý</a:t>
            </a:r>
            <a:r>
              <a:rPr lang="en-US" sz="2000" dirty="0">
                <a:latin typeface="Times New Roman" pitchFamily="18" charset="0"/>
                <a:cs typeface="Times New Roman"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72" name="图片 5">
            <a:extLst>
              <a:ext uri="{FF2B5EF4-FFF2-40B4-BE49-F238E27FC236}">
                <a16:creationId xmlns:a16="http://schemas.microsoft.com/office/drawing/2014/main" id="{6B763B9A-7A31-080D-7ADB-361AF4D99B09}"/>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47085" y="3102234"/>
            <a:ext cx="2011439" cy="1209239"/>
          </a:xfrm>
          <a:prstGeom prst="rect">
            <a:avLst/>
          </a:prstGeom>
        </p:spPr>
      </p:pic>
    </p:spTree>
    <p:extLst>
      <p:ext uri="{BB962C8B-B14F-4D97-AF65-F5344CB8AC3E}">
        <p14:creationId xmlns:p14="http://schemas.microsoft.com/office/powerpoint/2010/main" val="379304975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heel(1)">
                                      <p:cBhvr>
                                        <p:cTn id="7" dur="2000"/>
                                        <p:tgtEl>
                                          <p:spTgt spid="7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38"/>
                                        </p:tgtEl>
                                        <p:attrNameLst>
                                          <p:attrName>style.visibility</p:attrName>
                                        </p:attrNameLst>
                                      </p:cBhvr>
                                      <p:to>
                                        <p:strVal val="visible"/>
                                      </p:to>
                                    </p:set>
                                    <p:animEffect transition="in" filter="wipe(down)">
                                      <p:cBhvr>
                                        <p:cTn id="10" dur="500"/>
                                        <p:tgtEl>
                                          <p:spTgt spid="83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36"/>
                                        </p:tgtEl>
                                        <p:attrNameLst>
                                          <p:attrName>style.visibility</p:attrName>
                                        </p:attrNameLst>
                                      </p:cBhvr>
                                      <p:to>
                                        <p:strVal val="visible"/>
                                      </p:to>
                                    </p:set>
                                    <p:animEffect transition="in" filter="wipe(down)">
                                      <p:cBhvr>
                                        <p:cTn id="13" dur="500"/>
                                        <p:tgtEl>
                                          <p:spTgt spid="83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0"/>
                                        </p:tgtEl>
                                        <p:attrNameLst>
                                          <p:attrName>style.visibility</p:attrName>
                                        </p:attrNameLst>
                                      </p:cBhvr>
                                      <p:to>
                                        <p:strVal val="visible"/>
                                      </p:to>
                                    </p:set>
                                    <p:anim calcmode="lin" valueType="num">
                                      <p:cBhvr additive="base">
                                        <p:cTn id="18" dur="500" fill="hold"/>
                                        <p:tgtEl>
                                          <p:spTgt spid="60"/>
                                        </p:tgtEl>
                                        <p:attrNameLst>
                                          <p:attrName>ppt_x</p:attrName>
                                        </p:attrNameLst>
                                      </p:cBhvr>
                                      <p:tavLst>
                                        <p:tav tm="0">
                                          <p:val>
                                            <p:strVal val="#ppt_x"/>
                                          </p:val>
                                        </p:tav>
                                        <p:tav tm="100000">
                                          <p:val>
                                            <p:strVal val="#ppt_x"/>
                                          </p:val>
                                        </p:tav>
                                      </p:tavLst>
                                    </p:anim>
                                    <p:anim calcmode="lin" valueType="num">
                                      <p:cBhvr additive="base">
                                        <p:cTn id="19" dur="500" fill="hold"/>
                                        <p:tgtEl>
                                          <p:spTgt spid="6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additive="base">
                                        <p:cTn id="22" dur="500" fill="hold"/>
                                        <p:tgtEl>
                                          <p:spTgt spid="57"/>
                                        </p:tgtEl>
                                        <p:attrNameLst>
                                          <p:attrName>ppt_x</p:attrName>
                                        </p:attrNameLst>
                                      </p:cBhvr>
                                      <p:tavLst>
                                        <p:tav tm="0">
                                          <p:val>
                                            <p:strVal val="#ppt_x"/>
                                          </p:val>
                                        </p:tav>
                                        <p:tav tm="100000">
                                          <p:val>
                                            <p:strVal val="#ppt_x"/>
                                          </p:val>
                                        </p:tav>
                                      </p:tavLst>
                                    </p:anim>
                                    <p:anim calcmode="lin" valueType="num">
                                      <p:cBhvr additive="base">
                                        <p:cTn id="23"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5"/>
                                        </p:tgtEl>
                                        <p:attrNameLst>
                                          <p:attrName>style.visibility</p:attrName>
                                        </p:attrNameLst>
                                      </p:cBhvr>
                                      <p:to>
                                        <p:strVal val="visible"/>
                                      </p:to>
                                    </p:set>
                                    <p:anim calcmode="lin" valueType="num">
                                      <p:cBhvr additive="base">
                                        <p:cTn id="28" dur="500" fill="hold"/>
                                        <p:tgtEl>
                                          <p:spTgt spid="65"/>
                                        </p:tgtEl>
                                        <p:attrNameLst>
                                          <p:attrName>ppt_x</p:attrName>
                                        </p:attrNameLst>
                                      </p:cBhvr>
                                      <p:tavLst>
                                        <p:tav tm="0">
                                          <p:val>
                                            <p:strVal val="#ppt_x"/>
                                          </p:val>
                                        </p:tav>
                                        <p:tav tm="100000">
                                          <p:val>
                                            <p:strVal val="#ppt_x"/>
                                          </p:val>
                                        </p:tav>
                                      </p:tavLst>
                                    </p:anim>
                                    <p:anim calcmode="lin" valueType="num">
                                      <p:cBhvr additive="base">
                                        <p:cTn id="29"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4"/>
                                        </p:tgtEl>
                                        <p:attrNameLst>
                                          <p:attrName>style.visibility</p:attrName>
                                        </p:attrNameLst>
                                      </p:cBhvr>
                                      <p:to>
                                        <p:strVal val="visible"/>
                                      </p:to>
                                    </p:set>
                                    <p:anim calcmode="lin" valueType="num">
                                      <p:cBhvr additive="base">
                                        <p:cTn id="34" dur="500" fill="hold"/>
                                        <p:tgtEl>
                                          <p:spTgt spid="64"/>
                                        </p:tgtEl>
                                        <p:attrNameLst>
                                          <p:attrName>ppt_x</p:attrName>
                                        </p:attrNameLst>
                                      </p:cBhvr>
                                      <p:tavLst>
                                        <p:tav tm="0">
                                          <p:val>
                                            <p:strVal val="#ppt_x"/>
                                          </p:val>
                                        </p:tav>
                                        <p:tav tm="100000">
                                          <p:val>
                                            <p:strVal val="#ppt_x"/>
                                          </p:val>
                                        </p:tav>
                                      </p:tavLst>
                                    </p:anim>
                                    <p:anim calcmode="lin" valueType="num">
                                      <p:cBhvr additive="base">
                                        <p:cTn id="35" dur="500" fill="hold"/>
                                        <p:tgtEl>
                                          <p:spTgt spid="6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61"/>
                                        </p:tgtEl>
                                        <p:attrNameLst>
                                          <p:attrName>style.visibility</p:attrName>
                                        </p:attrNameLst>
                                      </p:cBhvr>
                                      <p:to>
                                        <p:strVal val="visible"/>
                                      </p:to>
                                    </p:set>
                                    <p:anim calcmode="lin" valueType="num">
                                      <p:cBhvr additive="base">
                                        <p:cTn id="38" dur="500" fill="hold"/>
                                        <p:tgtEl>
                                          <p:spTgt spid="61"/>
                                        </p:tgtEl>
                                        <p:attrNameLst>
                                          <p:attrName>ppt_x</p:attrName>
                                        </p:attrNameLst>
                                      </p:cBhvr>
                                      <p:tavLst>
                                        <p:tav tm="0">
                                          <p:val>
                                            <p:strVal val="#ppt_x"/>
                                          </p:val>
                                        </p:tav>
                                        <p:tav tm="100000">
                                          <p:val>
                                            <p:strVal val="#ppt_x"/>
                                          </p:val>
                                        </p:tav>
                                      </p:tavLst>
                                    </p:anim>
                                    <p:anim calcmode="lin" valueType="num">
                                      <p:cBhvr additive="base">
                                        <p:cTn id="39"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66">
                                            <p:txEl>
                                              <p:pRg st="0" end="0"/>
                                            </p:txEl>
                                          </p:spTgt>
                                        </p:tgtEl>
                                        <p:attrNameLst>
                                          <p:attrName>style.visibility</p:attrName>
                                        </p:attrNameLst>
                                      </p:cBhvr>
                                      <p:to>
                                        <p:strVal val="visible"/>
                                      </p:to>
                                    </p:set>
                                    <p:anim calcmode="lin" valueType="num">
                                      <p:cBhvr additive="base">
                                        <p:cTn id="44" dur="500" fill="hold"/>
                                        <p:tgtEl>
                                          <p:spTgt spid="66">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66">
                                            <p:txEl>
                                              <p:pRg st="1" end="1"/>
                                            </p:txEl>
                                          </p:spTgt>
                                        </p:tgtEl>
                                        <p:attrNameLst>
                                          <p:attrName>style.visibility</p:attrName>
                                        </p:attrNameLst>
                                      </p:cBhvr>
                                      <p:to>
                                        <p:strVal val="visible"/>
                                      </p:to>
                                    </p:set>
                                    <p:anim calcmode="lin" valueType="num">
                                      <p:cBhvr additive="base">
                                        <p:cTn id="50" dur="500" fill="hold"/>
                                        <p:tgtEl>
                                          <p:spTgt spid="66">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66">
                                            <p:txEl>
                                              <p:pRg st="2" end="2"/>
                                            </p:txEl>
                                          </p:spTgt>
                                        </p:tgtEl>
                                        <p:attrNameLst>
                                          <p:attrName>style.visibility</p:attrName>
                                        </p:attrNameLst>
                                      </p:cBhvr>
                                      <p:to>
                                        <p:strVal val="visible"/>
                                      </p:to>
                                    </p:set>
                                    <p:anim calcmode="lin" valueType="num">
                                      <p:cBhvr additive="base">
                                        <p:cTn id="56" dur="500" fill="hold"/>
                                        <p:tgtEl>
                                          <p:spTgt spid="66">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6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 grpId="0" animBg="1"/>
      <p:bldP spid="838" grpId="0" animBg="1"/>
      <p:bldP spid="60" grpId="0"/>
      <p:bldP spid="64" grpId="0"/>
      <p:bldP spid="6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42"/>
          <p:cNvSpPr/>
          <p:nvPr/>
        </p:nvSpPr>
        <p:spPr>
          <a:xfrm rot="351442">
            <a:off x="1165475" y="453846"/>
            <a:ext cx="1522867" cy="1070797"/>
          </a:xfrm>
          <a:prstGeom prst="cloud">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2"/>
          <p:cNvSpPr/>
          <p:nvPr/>
        </p:nvSpPr>
        <p:spPr>
          <a:xfrm>
            <a:off x="5857307" y="70065"/>
            <a:ext cx="3189538" cy="827175"/>
          </a:xfrm>
          <a:custGeom>
            <a:avLst/>
            <a:gdLst/>
            <a:ahLst/>
            <a:cxnLst/>
            <a:rect l="l" t="t" r="r" b="b"/>
            <a:pathLst>
              <a:path w="179895" h="46654" extrusionOk="0">
                <a:moveTo>
                  <a:pt x="65482" y="0"/>
                </a:moveTo>
                <a:cubicBezTo>
                  <a:pt x="65167" y="0"/>
                  <a:pt x="64852" y="23"/>
                  <a:pt x="64539" y="70"/>
                </a:cubicBezTo>
                <a:cubicBezTo>
                  <a:pt x="61719" y="487"/>
                  <a:pt x="59506" y="2742"/>
                  <a:pt x="58066" y="5206"/>
                </a:cubicBezTo>
                <a:cubicBezTo>
                  <a:pt x="55121" y="10258"/>
                  <a:pt x="54642" y="16647"/>
                  <a:pt x="56772" y="22054"/>
                </a:cubicBezTo>
                <a:cubicBezTo>
                  <a:pt x="55444" y="22154"/>
                  <a:pt x="54682" y="24000"/>
                  <a:pt x="55443" y="25045"/>
                </a:cubicBezTo>
                <a:lnTo>
                  <a:pt x="55443" y="25045"/>
                </a:lnTo>
                <a:cubicBezTo>
                  <a:pt x="54902" y="24460"/>
                  <a:pt x="54109" y="24179"/>
                  <a:pt x="53308" y="24179"/>
                </a:cubicBezTo>
                <a:cubicBezTo>
                  <a:pt x="52217" y="24179"/>
                  <a:pt x="51111" y="24701"/>
                  <a:pt x="50612" y="25687"/>
                </a:cubicBezTo>
                <a:cubicBezTo>
                  <a:pt x="49427" y="23604"/>
                  <a:pt x="47363" y="21781"/>
                  <a:pt x="44988" y="21781"/>
                </a:cubicBezTo>
                <a:cubicBezTo>
                  <a:pt x="44935" y="21781"/>
                  <a:pt x="44882" y="21782"/>
                  <a:pt x="44829" y="21784"/>
                </a:cubicBezTo>
                <a:cubicBezTo>
                  <a:pt x="42464" y="21884"/>
                  <a:pt x="40374" y="24645"/>
                  <a:pt x="41454" y="26696"/>
                </a:cubicBezTo>
                <a:lnTo>
                  <a:pt x="41454" y="26696"/>
                </a:lnTo>
                <a:cubicBezTo>
                  <a:pt x="41016" y="26039"/>
                  <a:pt x="40253" y="25741"/>
                  <a:pt x="39466" y="25741"/>
                </a:cubicBezTo>
                <a:cubicBezTo>
                  <a:pt x="38206" y="25741"/>
                  <a:pt x="36885" y="26508"/>
                  <a:pt x="36748" y="27797"/>
                </a:cubicBezTo>
                <a:lnTo>
                  <a:pt x="36748" y="27797"/>
                </a:lnTo>
                <a:cubicBezTo>
                  <a:pt x="36873" y="24832"/>
                  <a:pt x="33387" y="23015"/>
                  <a:pt x="30422" y="22828"/>
                </a:cubicBezTo>
                <a:cubicBezTo>
                  <a:pt x="30151" y="22810"/>
                  <a:pt x="29877" y="22801"/>
                  <a:pt x="29602" y="22801"/>
                </a:cubicBezTo>
                <a:cubicBezTo>
                  <a:pt x="27522" y="22801"/>
                  <a:pt x="25376" y="23325"/>
                  <a:pt x="24012" y="24874"/>
                </a:cubicBezTo>
                <a:cubicBezTo>
                  <a:pt x="22647" y="26404"/>
                  <a:pt x="22635" y="29142"/>
                  <a:pt x="24119" y="30392"/>
                </a:cubicBezTo>
                <a:lnTo>
                  <a:pt x="24119" y="30392"/>
                </a:lnTo>
                <a:cubicBezTo>
                  <a:pt x="23724" y="30219"/>
                  <a:pt x="23289" y="30132"/>
                  <a:pt x="22852" y="30132"/>
                </a:cubicBezTo>
                <a:cubicBezTo>
                  <a:pt x="22175" y="30132"/>
                  <a:pt x="21496" y="30341"/>
                  <a:pt x="20963" y="30762"/>
                </a:cubicBezTo>
                <a:cubicBezTo>
                  <a:pt x="19899" y="31597"/>
                  <a:pt x="19524" y="33245"/>
                  <a:pt x="20128" y="34478"/>
                </a:cubicBezTo>
                <a:cubicBezTo>
                  <a:pt x="19447" y="33725"/>
                  <a:pt x="18418" y="33194"/>
                  <a:pt x="17435" y="33194"/>
                </a:cubicBezTo>
                <a:cubicBezTo>
                  <a:pt x="16973" y="33194"/>
                  <a:pt x="16520" y="33312"/>
                  <a:pt x="16119" y="33579"/>
                </a:cubicBezTo>
                <a:cubicBezTo>
                  <a:pt x="14893" y="34391"/>
                  <a:pt x="15261" y="36858"/>
                  <a:pt x="16728" y="36858"/>
                </a:cubicBezTo>
                <a:cubicBezTo>
                  <a:pt x="16731" y="36858"/>
                  <a:pt x="16733" y="36858"/>
                  <a:pt x="16736" y="36858"/>
                </a:cubicBezTo>
                <a:lnTo>
                  <a:pt x="16736" y="36858"/>
                </a:lnTo>
                <a:cubicBezTo>
                  <a:pt x="14614" y="36880"/>
                  <a:pt x="13904" y="37297"/>
                  <a:pt x="12174" y="38236"/>
                </a:cubicBezTo>
                <a:cubicBezTo>
                  <a:pt x="11182" y="38785"/>
                  <a:pt x="10052" y="39077"/>
                  <a:pt x="8923" y="39077"/>
                </a:cubicBezTo>
                <a:cubicBezTo>
                  <a:pt x="8293" y="39077"/>
                  <a:pt x="7664" y="38986"/>
                  <a:pt x="7058" y="38799"/>
                </a:cubicBezTo>
                <a:cubicBezTo>
                  <a:pt x="6488" y="38614"/>
                  <a:pt x="5872" y="38350"/>
                  <a:pt x="5286" y="38350"/>
                </a:cubicBezTo>
                <a:cubicBezTo>
                  <a:pt x="5079" y="38350"/>
                  <a:pt x="4875" y="38383"/>
                  <a:pt x="4678" y="38465"/>
                </a:cubicBezTo>
                <a:cubicBezTo>
                  <a:pt x="4616" y="38779"/>
                  <a:pt x="4532" y="39091"/>
                  <a:pt x="4469" y="39405"/>
                </a:cubicBezTo>
                <a:cubicBezTo>
                  <a:pt x="3489" y="39425"/>
                  <a:pt x="2506" y="39425"/>
                  <a:pt x="1526" y="39447"/>
                </a:cubicBezTo>
                <a:cubicBezTo>
                  <a:pt x="1192" y="39447"/>
                  <a:pt x="836" y="39467"/>
                  <a:pt x="544" y="39614"/>
                </a:cubicBezTo>
                <a:cubicBezTo>
                  <a:pt x="231" y="39760"/>
                  <a:pt x="1" y="40094"/>
                  <a:pt x="84" y="40408"/>
                </a:cubicBezTo>
                <a:cubicBezTo>
                  <a:pt x="190" y="40909"/>
                  <a:pt x="816" y="41012"/>
                  <a:pt x="1317" y="41012"/>
                </a:cubicBezTo>
                <a:cubicBezTo>
                  <a:pt x="5275" y="41107"/>
                  <a:pt x="8966" y="41589"/>
                  <a:pt x="12733" y="41589"/>
                </a:cubicBezTo>
                <a:cubicBezTo>
                  <a:pt x="14828" y="41589"/>
                  <a:pt x="16947" y="41440"/>
                  <a:pt x="19148" y="40992"/>
                </a:cubicBezTo>
                <a:cubicBezTo>
                  <a:pt x="21383" y="44282"/>
                  <a:pt x="25117" y="45967"/>
                  <a:pt x="28856" y="45967"/>
                </a:cubicBezTo>
                <a:cubicBezTo>
                  <a:pt x="31926" y="45967"/>
                  <a:pt x="35000" y="44831"/>
                  <a:pt x="37249" y="42516"/>
                </a:cubicBezTo>
                <a:cubicBezTo>
                  <a:pt x="37500" y="42265"/>
                  <a:pt x="37772" y="41994"/>
                  <a:pt x="38126" y="41994"/>
                </a:cubicBezTo>
                <a:cubicBezTo>
                  <a:pt x="38143" y="41992"/>
                  <a:pt x="38160" y="41991"/>
                  <a:pt x="38177" y="41991"/>
                </a:cubicBezTo>
                <a:cubicBezTo>
                  <a:pt x="38349" y="41991"/>
                  <a:pt x="38519" y="42084"/>
                  <a:pt x="38691" y="42140"/>
                </a:cubicBezTo>
                <a:cubicBezTo>
                  <a:pt x="39095" y="42302"/>
                  <a:pt x="39526" y="42378"/>
                  <a:pt x="39959" y="42378"/>
                </a:cubicBezTo>
                <a:cubicBezTo>
                  <a:pt x="41423" y="42378"/>
                  <a:pt x="42908" y="41506"/>
                  <a:pt x="43471" y="40135"/>
                </a:cubicBezTo>
                <a:cubicBezTo>
                  <a:pt x="43655" y="41339"/>
                  <a:pt x="44894" y="42183"/>
                  <a:pt x="46099" y="42183"/>
                </a:cubicBezTo>
                <a:cubicBezTo>
                  <a:pt x="46128" y="42183"/>
                  <a:pt x="46156" y="42182"/>
                  <a:pt x="46185" y="42181"/>
                </a:cubicBezTo>
                <a:cubicBezTo>
                  <a:pt x="47418" y="42140"/>
                  <a:pt x="48545" y="41346"/>
                  <a:pt x="49255" y="40344"/>
                </a:cubicBezTo>
                <a:cubicBezTo>
                  <a:pt x="51468" y="42413"/>
                  <a:pt x="54504" y="43602"/>
                  <a:pt x="57525" y="43602"/>
                </a:cubicBezTo>
                <a:cubicBezTo>
                  <a:pt x="57552" y="43602"/>
                  <a:pt x="57580" y="43601"/>
                  <a:pt x="57607" y="43601"/>
                </a:cubicBezTo>
                <a:cubicBezTo>
                  <a:pt x="59757" y="43601"/>
                  <a:pt x="61886" y="42997"/>
                  <a:pt x="63724" y="41911"/>
                </a:cubicBezTo>
                <a:cubicBezTo>
                  <a:pt x="64079" y="41722"/>
                  <a:pt x="67796" y="38883"/>
                  <a:pt x="67649" y="38737"/>
                </a:cubicBezTo>
                <a:lnTo>
                  <a:pt x="67649" y="38737"/>
                </a:lnTo>
                <a:cubicBezTo>
                  <a:pt x="68194" y="39256"/>
                  <a:pt x="68935" y="39502"/>
                  <a:pt x="69683" y="39502"/>
                </a:cubicBezTo>
                <a:cubicBezTo>
                  <a:pt x="70743" y="39502"/>
                  <a:pt x="71817" y="39008"/>
                  <a:pt x="72368" y="38089"/>
                </a:cubicBezTo>
                <a:cubicBezTo>
                  <a:pt x="73328" y="39551"/>
                  <a:pt x="74978" y="40491"/>
                  <a:pt x="76710" y="40658"/>
                </a:cubicBezTo>
                <a:cubicBezTo>
                  <a:pt x="76763" y="40663"/>
                  <a:pt x="76878" y="40667"/>
                  <a:pt x="77038" y="40667"/>
                </a:cubicBezTo>
                <a:cubicBezTo>
                  <a:pt x="78151" y="40667"/>
                  <a:pt x="81443" y="40494"/>
                  <a:pt x="80974" y="39498"/>
                </a:cubicBezTo>
                <a:lnTo>
                  <a:pt x="80974" y="39498"/>
                </a:lnTo>
                <a:cubicBezTo>
                  <a:pt x="82226" y="42093"/>
                  <a:pt x="85137" y="43666"/>
                  <a:pt x="88003" y="43666"/>
                </a:cubicBezTo>
                <a:cubicBezTo>
                  <a:pt x="89210" y="43666"/>
                  <a:pt x="90409" y="43387"/>
                  <a:pt x="91473" y="42788"/>
                </a:cubicBezTo>
                <a:cubicBezTo>
                  <a:pt x="93138" y="45186"/>
                  <a:pt x="96042" y="46654"/>
                  <a:pt x="98971" y="46654"/>
                </a:cubicBezTo>
                <a:cubicBezTo>
                  <a:pt x="99381" y="46654"/>
                  <a:pt x="99792" y="46625"/>
                  <a:pt x="100200" y="46566"/>
                </a:cubicBezTo>
                <a:cubicBezTo>
                  <a:pt x="103499" y="46107"/>
                  <a:pt x="106442" y="43623"/>
                  <a:pt x="107486" y="40469"/>
                </a:cubicBezTo>
                <a:cubicBezTo>
                  <a:pt x="109305" y="41535"/>
                  <a:pt x="111412" y="42074"/>
                  <a:pt x="113519" y="42074"/>
                </a:cubicBezTo>
                <a:cubicBezTo>
                  <a:pt x="115500" y="42074"/>
                  <a:pt x="117480" y="41598"/>
                  <a:pt x="119220" y="40636"/>
                </a:cubicBezTo>
                <a:lnTo>
                  <a:pt x="119220" y="40636"/>
                </a:lnTo>
                <a:cubicBezTo>
                  <a:pt x="118976" y="42220"/>
                  <a:pt x="120567" y="43623"/>
                  <a:pt x="122091" y="43623"/>
                </a:cubicBezTo>
                <a:cubicBezTo>
                  <a:pt x="122517" y="43623"/>
                  <a:pt x="122938" y="43514"/>
                  <a:pt x="123312" y="43267"/>
                </a:cubicBezTo>
                <a:cubicBezTo>
                  <a:pt x="123782" y="44087"/>
                  <a:pt x="124664" y="44452"/>
                  <a:pt x="125582" y="44452"/>
                </a:cubicBezTo>
                <a:cubicBezTo>
                  <a:pt x="127072" y="44452"/>
                  <a:pt x="128656" y="43490"/>
                  <a:pt x="128721" y="41953"/>
                </a:cubicBezTo>
                <a:cubicBezTo>
                  <a:pt x="129256" y="42641"/>
                  <a:pt x="130093" y="42955"/>
                  <a:pt x="130950" y="42955"/>
                </a:cubicBezTo>
                <a:cubicBezTo>
                  <a:pt x="132330" y="42955"/>
                  <a:pt x="133764" y="42140"/>
                  <a:pt x="134086" y="40762"/>
                </a:cubicBezTo>
                <a:cubicBezTo>
                  <a:pt x="134538" y="41758"/>
                  <a:pt x="135640" y="42174"/>
                  <a:pt x="136760" y="42174"/>
                </a:cubicBezTo>
                <a:cubicBezTo>
                  <a:pt x="137142" y="42174"/>
                  <a:pt x="137525" y="42126"/>
                  <a:pt x="137886" y="42036"/>
                </a:cubicBezTo>
                <a:cubicBezTo>
                  <a:pt x="139306" y="41702"/>
                  <a:pt x="140600" y="40909"/>
                  <a:pt x="142042" y="40720"/>
                </a:cubicBezTo>
                <a:cubicBezTo>
                  <a:pt x="142310" y="40685"/>
                  <a:pt x="142583" y="40670"/>
                  <a:pt x="142859" y="40670"/>
                </a:cubicBezTo>
                <a:cubicBezTo>
                  <a:pt x="144658" y="40670"/>
                  <a:pt x="146583" y="41316"/>
                  <a:pt x="148280" y="41316"/>
                </a:cubicBezTo>
                <a:cubicBezTo>
                  <a:pt x="149257" y="41316"/>
                  <a:pt x="150157" y="41102"/>
                  <a:pt x="150914" y="40428"/>
                </a:cubicBezTo>
                <a:cubicBezTo>
                  <a:pt x="154026" y="40553"/>
                  <a:pt x="157116" y="40678"/>
                  <a:pt x="160206" y="40825"/>
                </a:cubicBezTo>
                <a:cubicBezTo>
                  <a:pt x="164945" y="41012"/>
                  <a:pt x="169705" y="41221"/>
                  <a:pt x="174446" y="41410"/>
                </a:cubicBezTo>
                <a:cubicBezTo>
                  <a:pt x="174919" y="41427"/>
                  <a:pt x="175386" y="41435"/>
                  <a:pt x="175852" y="41435"/>
                </a:cubicBezTo>
                <a:cubicBezTo>
                  <a:pt x="177031" y="41435"/>
                  <a:pt x="178196" y="41386"/>
                  <a:pt x="179393" y="41326"/>
                </a:cubicBezTo>
                <a:cubicBezTo>
                  <a:pt x="179477" y="41326"/>
                  <a:pt x="179582" y="41326"/>
                  <a:pt x="179666" y="41263"/>
                </a:cubicBezTo>
                <a:cubicBezTo>
                  <a:pt x="179894" y="41159"/>
                  <a:pt x="179894" y="40825"/>
                  <a:pt x="179749" y="40616"/>
                </a:cubicBezTo>
                <a:cubicBezTo>
                  <a:pt x="179582" y="40428"/>
                  <a:pt x="179331" y="40344"/>
                  <a:pt x="179101" y="40282"/>
                </a:cubicBezTo>
                <a:cubicBezTo>
                  <a:pt x="178638" y="40174"/>
                  <a:pt x="178164" y="40112"/>
                  <a:pt x="177686" y="40112"/>
                </a:cubicBezTo>
                <a:cubicBezTo>
                  <a:pt x="177518" y="40112"/>
                  <a:pt x="177349" y="40119"/>
                  <a:pt x="177180" y="40135"/>
                </a:cubicBezTo>
                <a:cubicBezTo>
                  <a:pt x="177031" y="40143"/>
                  <a:pt x="176874" y="40156"/>
                  <a:pt x="176720" y="40156"/>
                </a:cubicBezTo>
                <a:cubicBezTo>
                  <a:pt x="176444" y="40156"/>
                  <a:pt x="176179" y="40114"/>
                  <a:pt x="175991" y="39927"/>
                </a:cubicBezTo>
                <a:cubicBezTo>
                  <a:pt x="175677" y="39614"/>
                  <a:pt x="175719" y="39091"/>
                  <a:pt x="175426" y="38757"/>
                </a:cubicBezTo>
                <a:cubicBezTo>
                  <a:pt x="175231" y="38535"/>
                  <a:pt x="174935" y="38479"/>
                  <a:pt x="174623" y="38479"/>
                </a:cubicBezTo>
                <a:cubicBezTo>
                  <a:pt x="174467" y="38479"/>
                  <a:pt x="174307" y="38493"/>
                  <a:pt x="174153" y="38507"/>
                </a:cubicBezTo>
                <a:cubicBezTo>
                  <a:pt x="173026" y="38654"/>
                  <a:pt x="171877" y="38779"/>
                  <a:pt x="170749" y="38924"/>
                </a:cubicBezTo>
                <a:cubicBezTo>
                  <a:pt x="170656" y="38934"/>
                  <a:pt x="170559" y="38943"/>
                  <a:pt x="170464" y="38943"/>
                </a:cubicBezTo>
                <a:cubicBezTo>
                  <a:pt x="170345" y="38943"/>
                  <a:pt x="170228" y="38929"/>
                  <a:pt x="170123" y="38883"/>
                </a:cubicBezTo>
                <a:cubicBezTo>
                  <a:pt x="169914" y="38799"/>
                  <a:pt x="169789" y="38590"/>
                  <a:pt x="169664" y="38423"/>
                </a:cubicBezTo>
                <a:cubicBezTo>
                  <a:pt x="168620" y="37087"/>
                  <a:pt x="167222" y="37338"/>
                  <a:pt x="165760" y="37003"/>
                </a:cubicBezTo>
                <a:cubicBezTo>
                  <a:pt x="163674" y="36583"/>
                  <a:pt x="161545" y="36153"/>
                  <a:pt x="159427" y="36153"/>
                </a:cubicBezTo>
                <a:cubicBezTo>
                  <a:pt x="158599" y="36153"/>
                  <a:pt x="157771" y="36219"/>
                  <a:pt x="156949" y="36377"/>
                </a:cubicBezTo>
                <a:cubicBezTo>
                  <a:pt x="156130" y="36529"/>
                  <a:pt x="155299" y="36769"/>
                  <a:pt x="154490" y="36769"/>
                </a:cubicBezTo>
                <a:cubicBezTo>
                  <a:pt x="154185" y="36769"/>
                  <a:pt x="153884" y="36735"/>
                  <a:pt x="153587" y="36649"/>
                </a:cubicBezTo>
                <a:cubicBezTo>
                  <a:pt x="152626" y="36377"/>
                  <a:pt x="151917" y="35647"/>
                  <a:pt x="151081" y="35104"/>
                </a:cubicBezTo>
                <a:cubicBezTo>
                  <a:pt x="149501" y="34112"/>
                  <a:pt x="147584" y="33933"/>
                  <a:pt x="145698" y="33933"/>
                </a:cubicBezTo>
                <a:cubicBezTo>
                  <a:pt x="145241" y="33933"/>
                  <a:pt x="144786" y="33943"/>
                  <a:pt x="144338" y="33955"/>
                </a:cubicBezTo>
                <a:cubicBezTo>
                  <a:pt x="141728" y="33997"/>
                  <a:pt x="138596" y="34415"/>
                  <a:pt x="137594" y="36816"/>
                </a:cubicBezTo>
                <a:cubicBezTo>
                  <a:pt x="136698" y="36228"/>
                  <a:pt x="135635" y="35945"/>
                  <a:pt x="134569" y="35945"/>
                </a:cubicBezTo>
                <a:cubicBezTo>
                  <a:pt x="132950" y="35945"/>
                  <a:pt x="131323" y="36597"/>
                  <a:pt x="130266" y="37819"/>
                </a:cubicBezTo>
                <a:cubicBezTo>
                  <a:pt x="129729" y="35792"/>
                  <a:pt x="127699" y="34257"/>
                  <a:pt x="125596" y="34257"/>
                </a:cubicBezTo>
                <a:cubicBezTo>
                  <a:pt x="125489" y="34257"/>
                  <a:pt x="125382" y="34261"/>
                  <a:pt x="125275" y="34269"/>
                </a:cubicBezTo>
                <a:cubicBezTo>
                  <a:pt x="125651" y="32160"/>
                  <a:pt x="123418" y="30322"/>
                  <a:pt x="121288" y="30280"/>
                </a:cubicBezTo>
                <a:cubicBezTo>
                  <a:pt x="121233" y="30279"/>
                  <a:pt x="121178" y="30278"/>
                  <a:pt x="121123" y="30278"/>
                </a:cubicBezTo>
                <a:cubicBezTo>
                  <a:pt x="119166" y="30278"/>
                  <a:pt x="117350" y="31280"/>
                  <a:pt x="115643" y="32302"/>
                </a:cubicBezTo>
                <a:lnTo>
                  <a:pt x="115643" y="32302"/>
                </a:lnTo>
                <a:cubicBezTo>
                  <a:pt x="116291" y="31751"/>
                  <a:pt x="116073" y="30487"/>
                  <a:pt x="115442" y="29801"/>
                </a:cubicBezTo>
                <a:cubicBezTo>
                  <a:pt x="114732" y="29028"/>
                  <a:pt x="113708" y="28527"/>
                  <a:pt x="113229" y="27608"/>
                </a:cubicBezTo>
                <a:cubicBezTo>
                  <a:pt x="112894" y="26982"/>
                  <a:pt x="112873" y="26230"/>
                  <a:pt x="112686" y="25542"/>
                </a:cubicBezTo>
                <a:cubicBezTo>
                  <a:pt x="112172" y="23658"/>
                  <a:pt x="110180" y="22531"/>
                  <a:pt x="108256" y="22531"/>
                </a:cubicBezTo>
                <a:cubicBezTo>
                  <a:pt x="107128" y="22531"/>
                  <a:pt x="106024" y="22918"/>
                  <a:pt x="105253" y="23766"/>
                </a:cubicBezTo>
                <a:cubicBezTo>
                  <a:pt x="105796" y="21199"/>
                  <a:pt x="105169" y="18212"/>
                  <a:pt x="103081" y="16647"/>
                </a:cubicBezTo>
                <a:cubicBezTo>
                  <a:pt x="102321" y="16083"/>
                  <a:pt x="101365" y="15811"/>
                  <a:pt x="100416" y="15811"/>
                </a:cubicBezTo>
                <a:cubicBezTo>
                  <a:pt x="98732" y="15811"/>
                  <a:pt x="97067" y="16666"/>
                  <a:pt x="96545" y="18254"/>
                </a:cubicBezTo>
                <a:cubicBezTo>
                  <a:pt x="95819" y="17441"/>
                  <a:pt x="94748" y="17056"/>
                  <a:pt x="93664" y="17056"/>
                </a:cubicBezTo>
                <a:cubicBezTo>
                  <a:pt x="92162" y="17056"/>
                  <a:pt x="90636" y="17795"/>
                  <a:pt x="89969" y="19153"/>
                </a:cubicBezTo>
                <a:cubicBezTo>
                  <a:pt x="89385" y="16751"/>
                  <a:pt x="87567" y="14768"/>
                  <a:pt x="85376" y="13683"/>
                </a:cubicBezTo>
                <a:cubicBezTo>
                  <a:pt x="84310" y="13160"/>
                  <a:pt x="83038" y="12764"/>
                  <a:pt x="81827" y="12764"/>
                </a:cubicBezTo>
                <a:cubicBezTo>
                  <a:pt x="81409" y="12764"/>
                  <a:pt x="78402" y="13410"/>
                  <a:pt x="78464" y="13536"/>
                </a:cubicBezTo>
                <a:cubicBezTo>
                  <a:pt x="77108" y="11052"/>
                  <a:pt x="77108" y="8421"/>
                  <a:pt x="75416" y="6019"/>
                </a:cubicBezTo>
                <a:cubicBezTo>
                  <a:pt x="73976" y="4015"/>
                  <a:pt x="72075" y="2324"/>
                  <a:pt x="69862" y="1197"/>
                </a:cubicBezTo>
                <a:cubicBezTo>
                  <a:pt x="68498" y="506"/>
                  <a:pt x="66990" y="0"/>
                  <a:pt x="65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2"/>
          <p:cNvSpPr/>
          <p:nvPr/>
        </p:nvSpPr>
        <p:spPr>
          <a:xfrm>
            <a:off x="6250" y="3246425"/>
            <a:ext cx="3882845" cy="967130"/>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2"/>
          <p:cNvSpPr txBox="1">
            <a:spLocks noGrp="1"/>
          </p:cNvSpPr>
          <p:nvPr>
            <p:ph type="title"/>
          </p:nvPr>
        </p:nvSpPr>
        <p:spPr>
          <a:xfrm>
            <a:off x="2461186" y="886087"/>
            <a:ext cx="6214268" cy="71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5400" b="1" dirty="0" err="1">
                <a:solidFill>
                  <a:srgbClr val="FF0000"/>
                </a:solidFill>
                <a:latin typeface="Times New Roman" panose="02020603050405020304" pitchFamily="18" charset="0"/>
                <a:cs typeface="Times New Roman" panose="02020603050405020304" pitchFamily="18" charset="0"/>
              </a:rPr>
              <a:t>Khám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phá</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văn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bản</a:t>
            </a:r>
            <a:endParaRPr sz="5400" b="1" dirty="0">
              <a:solidFill>
                <a:srgbClr val="FF0000"/>
              </a:solidFill>
              <a:latin typeface="Times New Roman" panose="02020603050405020304" pitchFamily="18" charset="0"/>
              <a:cs typeface="Times New Roman" panose="02020603050405020304" pitchFamily="18" charset="0"/>
            </a:endParaRPr>
          </a:p>
        </p:txBody>
      </p:sp>
      <p:sp>
        <p:nvSpPr>
          <p:cNvPr id="755" name="Google Shape;755;p42"/>
          <p:cNvSpPr txBox="1">
            <a:spLocks noGrp="1"/>
          </p:cNvSpPr>
          <p:nvPr>
            <p:ph type="title" idx="2"/>
          </p:nvPr>
        </p:nvSpPr>
        <p:spPr>
          <a:xfrm>
            <a:off x="1449358" y="630186"/>
            <a:ext cx="1165800" cy="71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0000"/>
                </a:solidFill>
              </a:rPr>
              <a:t>II.</a:t>
            </a:r>
            <a:endParaRPr dirty="0">
              <a:solidFill>
                <a:srgbClr val="FF0000"/>
              </a:solidFill>
            </a:endParaRPr>
          </a:p>
        </p:txBody>
      </p:sp>
      <p:sp>
        <p:nvSpPr>
          <p:cNvPr id="757" name="Google Shape;757;p42"/>
          <p:cNvSpPr/>
          <p:nvPr/>
        </p:nvSpPr>
        <p:spPr>
          <a:xfrm>
            <a:off x="0" y="4201092"/>
            <a:ext cx="9144000" cy="166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2"/>
          <p:cNvSpPr/>
          <p:nvPr/>
        </p:nvSpPr>
        <p:spPr>
          <a:xfrm>
            <a:off x="6517275" y="394275"/>
            <a:ext cx="246828" cy="290256"/>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 name="Google Shape;337;p24">
            <a:extLst>
              <a:ext uri="{FF2B5EF4-FFF2-40B4-BE49-F238E27FC236}">
                <a16:creationId xmlns:a16="http://schemas.microsoft.com/office/drawing/2014/main" id="{13012A48-6A2B-D182-ED09-2B55AA248487}"/>
              </a:ext>
            </a:extLst>
          </p:cNvPr>
          <p:cNvGrpSpPr/>
          <p:nvPr/>
        </p:nvGrpSpPr>
        <p:grpSpPr>
          <a:xfrm>
            <a:off x="0" y="1705630"/>
            <a:ext cx="9158173" cy="3469769"/>
            <a:chOff x="2" y="1703287"/>
            <a:chExt cx="9158173" cy="3469769"/>
          </a:xfrm>
        </p:grpSpPr>
        <p:sp>
          <p:nvSpPr>
            <p:cNvPr id="205" name="Google Shape;338;p24">
              <a:extLst>
                <a:ext uri="{FF2B5EF4-FFF2-40B4-BE49-F238E27FC236}">
                  <a16:creationId xmlns:a16="http://schemas.microsoft.com/office/drawing/2014/main" id="{2F348FF1-F460-CE0E-790F-AF20C9268824}"/>
                </a:ext>
              </a:extLst>
            </p:cNvPr>
            <p:cNvSpPr/>
            <p:nvPr/>
          </p:nvSpPr>
          <p:spPr>
            <a:xfrm>
              <a:off x="317289" y="2299906"/>
              <a:ext cx="72718" cy="56711"/>
            </a:xfrm>
            <a:custGeom>
              <a:avLst/>
              <a:gdLst/>
              <a:ahLst/>
              <a:cxnLst/>
              <a:rect l="l" t="t" r="r" b="b"/>
              <a:pathLst>
                <a:path w="2694" h="2101" extrusionOk="0">
                  <a:moveTo>
                    <a:pt x="1347" y="1"/>
                  </a:moveTo>
                  <a:cubicBezTo>
                    <a:pt x="0" y="1"/>
                    <a:pt x="0" y="2100"/>
                    <a:pt x="1347" y="2100"/>
                  </a:cubicBezTo>
                  <a:cubicBezTo>
                    <a:pt x="2693" y="2100"/>
                    <a:pt x="2693" y="1"/>
                    <a:pt x="134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339;p24">
              <a:extLst>
                <a:ext uri="{FF2B5EF4-FFF2-40B4-BE49-F238E27FC236}">
                  <a16:creationId xmlns:a16="http://schemas.microsoft.com/office/drawing/2014/main" id="{49250C35-3F41-09FA-913C-CD4871DFB8F9}"/>
                </a:ext>
              </a:extLst>
            </p:cNvPr>
            <p:cNvSpPr/>
            <p:nvPr/>
          </p:nvSpPr>
          <p:spPr>
            <a:xfrm>
              <a:off x="373352" y="2187779"/>
              <a:ext cx="72718" cy="56090"/>
            </a:xfrm>
            <a:custGeom>
              <a:avLst/>
              <a:gdLst/>
              <a:ahLst/>
              <a:cxnLst/>
              <a:rect l="l" t="t" r="r" b="b"/>
              <a:pathLst>
                <a:path w="2694" h="2078" extrusionOk="0">
                  <a:moveTo>
                    <a:pt x="1347" y="0"/>
                  </a:moveTo>
                  <a:cubicBezTo>
                    <a:pt x="0" y="0"/>
                    <a:pt x="0" y="2077"/>
                    <a:pt x="1347" y="2077"/>
                  </a:cubicBezTo>
                  <a:cubicBezTo>
                    <a:pt x="2694" y="2077"/>
                    <a:pt x="2694" y="0"/>
                    <a:pt x="134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340;p24">
              <a:extLst>
                <a:ext uri="{FF2B5EF4-FFF2-40B4-BE49-F238E27FC236}">
                  <a16:creationId xmlns:a16="http://schemas.microsoft.com/office/drawing/2014/main" id="{903F5C95-30B4-E332-5BB1-23B78096671B}"/>
                </a:ext>
              </a:extLst>
            </p:cNvPr>
            <p:cNvSpPr/>
            <p:nvPr/>
          </p:nvSpPr>
          <p:spPr>
            <a:xfrm>
              <a:off x="430036" y="2299906"/>
              <a:ext cx="72097" cy="56711"/>
            </a:xfrm>
            <a:custGeom>
              <a:avLst/>
              <a:gdLst/>
              <a:ahLst/>
              <a:cxnLst/>
              <a:rect l="l" t="t" r="r" b="b"/>
              <a:pathLst>
                <a:path w="2671" h="2101" extrusionOk="0">
                  <a:moveTo>
                    <a:pt x="1347" y="1"/>
                  </a:moveTo>
                  <a:cubicBezTo>
                    <a:pt x="0" y="1"/>
                    <a:pt x="0" y="2100"/>
                    <a:pt x="1347" y="2100"/>
                  </a:cubicBezTo>
                  <a:cubicBezTo>
                    <a:pt x="2671" y="2100"/>
                    <a:pt x="2671" y="1"/>
                    <a:pt x="134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341;p24">
              <a:extLst>
                <a:ext uri="{FF2B5EF4-FFF2-40B4-BE49-F238E27FC236}">
                  <a16:creationId xmlns:a16="http://schemas.microsoft.com/office/drawing/2014/main" id="{E88E98D7-2D5F-0770-733A-1E939519F387}"/>
                </a:ext>
              </a:extLst>
            </p:cNvPr>
            <p:cNvSpPr/>
            <p:nvPr/>
          </p:nvSpPr>
          <p:spPr>
            <a:xfrm>
              <a:off x="7518656" y="2759087"/>
              <a:ext cx="1081001" cy="865316"/>
            </a:xfrm>
            <a:custGeom>
              <a:avLst/>
              <a:gdLst/>
              <a:ahLst/>
              <a:cxnLst/>
              <a:rect l="l" t="t" r="r" b="b"/>
              <a:pathLst>
                <a:path w="31500" h="25215" extrusionOk="0">
                  <a:moveTo>
                    <a:pt x="3702" y="1"/>
                  </a:moveTo>
                  <a:cubicBezTo>
                    <a:pt x="2458" y="1"/>
                    <a:pt x="1221" y="88"/>
                    <a:pt x="0" y="266"/>
                  </a:cubicBezTo>
                  <a:cubicBezTo>
                    <a:pt x="1598" y="3256"/>
                    <a:pt x="3653" y="5973"/>
                    <a:pt x="5250" y="8940"/>
                  </a:cubicBezTo>
                  <a:cubicBezTo>
                    <a:pt x="7168" y="12615"/>
                    <a:pt x="9405" y="16518"/>
                    <a:pt x="12691" y="19325"/>
                  </a:cubicBezTo>
                  <a:cubicBezTo>
                    <a:pt x="17462" y="23274"/>
                    <a:pt x="25588" y="24598"/>
                    <a:pt x="31499" y="25214"/>
                  </a:cubicBezTo>
                  <a:cubicBezTo>
                    <a:pt x="31479" y="10329"/>
                    <a:pt x="17249" y="1"/>
                    <a:pt x="3702"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342;p24">
              <a:extLst>
                <a:ext uri="{FF2B5EF4-FFF2-40B4-BE49-F238E27FC236}">
                  <a16:creationId xmlns:a16="http://schemas.microsoft.com/office/drawing/2014/main" id="{E53FC796-52F9-B622-4019-69F14068CB2A}"/>
                </a:ext>
              </a:extLst>
            </p:cNvPr>
            <p:cNvSpPr/>
            <p:nvPr/>
          </p:nvSpPr>
          <p:spPr>
            <a:xfrm>
              <a:off x="7703289" y="2863243"/>
              <a:ext cx="905810" cy="749872"/>
            </a:xfrm>
            <a:custGeom>
              <a:avLst/>
              <a:gdLst/>
              <a:ahLst/>
              <a:cxnLst/>
              <a:rect l="l" t="t" r="r" b="b"/>
              <a:pathLst>
                <a:path w="26395" h="21851" extrusionOk="0">
                  <a:moveTo>
                    <a:pt x="480" y="1"/>
                  </a:moveTo>
                  <a:cubicBezTo>
                    <a:pt x="186" y="1"/>
                    <a:pt x="0" y="446"/>
                    <a:pt x="304" y="655"/>
                  </a:cubicBezTo>
                  <a:cubicBezTo>
                    <a:pt x="4960" y="3851"/>
                    <a:pt x="8932" y="7845"/>
                    <a:pt x="13406" y="11246"/>
                  </a:cubicBezTo>
                  <a:cubicBezTo>
                    <a:pt x="17674" y="14487"/>
                    <a:pt x="22330" y="17454"/>
                    <a:pt x="25686" y="21723"/>
                  </a:cubicBezTo>
                  <a:cubicBezTo>
                    <a:pt x="25753" y="21813"/>
                    <a:pt x="25835" y="21850"/>
                    <a:pt x="25915" y="21850"/>
                  </a:cubicBezTo>
                  <a:cubicBezTo>
                    <a:pt x="26160" y="21850"/>
                    <a:pt x="26394" y="21501"/>
                    <a:pt x="26188" y="21243"/>
                  </a:cubicBezTo>
                  <a:cubicBezTo>
                    <a:pt x="22970" y="17158"/>
                    <a:pt x="18587" y="14236"/>
                    <a:pt x="14456" y="11177"/>
                  </a:cubicBezTo>
                  <a:cubicBezTo>
                    <a:pt x="9708" y="7640"/>
                    <a:pt x="5554" y="3417"/>
                    <a:pt x="669" y="62"/>
                  </a:cubicBezTo>
                  <a:cubicBezTo>
                    <a:pt x="604" y="19"/>
                    <a:pt x="540" y="1"/>
                    <a:pt x="480"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343;p24">
              <a:extLst>
                <a:ext uri="{FF2B5EF4-FFF2-40B4-BE49-F238E27FC236}">
                  <a16:creationId xmlns:a16="http://schemas.microsoft.com/office/drawing/2014/main" id="{D3750A09-3579-2574-2CEF-732AD24A7F3A}"/>
                </a:ext>
              </a:extLst>
            </p:cNvPr>
            <p:cNvSpPr/>
            <p:nvPr/>
          </p:nvSpPr>
          <p:spPr>
            <a:xfrm>
              <a:off x="8499369" y="3500601"/>
              <a:ext cx="13350" cy="12595"/>
            </a:xfrm>
            <a:custGeom>
              <a:avLst/>
              <a:gdLst/>
              <a:ahLst/>
              <a:cxnLst/>
              <a:rect l="l" t="t" r="r" b="b"/>
              <a:pathLst>
                <a:path w="389" h="367" extrusionOk="0">
                  <a:moveTo>
                    <a:pt x="1" y="1"/>
                  </a:moveTo>
                  <a:cubicBezTo>
                    <a:pt x="24" y="138"/>
                    <a:pt x="24" y="252"/>
                    <a:pt x="46" y="366"/>
                  </a:cubicBezTo>
                  <a:cubicBezTo>
                    <a:pt x="161" y="252"/>
                    <a:pt x="275" y="138"/>
                    <a:pt x="389" y="24"/>
                  </a:cubicBezTo>
                  <a:cubicBezTo>
                    <a:pt x="252" y="24"/>
                    <a:pt x="138" y="24"/>
                    <a:pt x="1"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344;p24">
              <a:extLst>
                <a:ext uri="{FF2B5EF4-FFF2-40B4-BE49-F238E27FC236}">
                  <a16:creationId xmlns:a16="http://schemas.microsoft.com/office/drawing/2014/main" id="{41294475-3374-19BE-71CE-44891C21EBB8}"/>
                </a:ext>
              </a:extLst>
            </p:cNvPr>
            <p:cNvSpPr/>
            <p:nvPr/>
          </p:nvSpPr>
          <p:spPr>
            <a:xfrm>
              <a:off x="8298848" y="3321357"/>
              <a:ext cx="237374" cy="203640"/>
            </a:xfrm>
            <a:custGeom>
              <a:avLst/>
              <a:gdLst/>
              <a:ahLst/>
              <a:cxnLst/>
              <a:rect l="l" t="t" r="r" b="b"/>
              <a:pathLst>
                <a:path w="6917" h="5934" extrusionOk="0">
                  <a:moveTo>
                    <a:pt x="5844" y="5224"/>
                  </a:moveTo>
                  <a:lnTo>
                    <a:pt x="5844" y="5224"/>
                  </a:lnTo>
                  <a:cubicBezTo>
                    <a:pt x="5981" y="5247"/>
                    <a:pt x="6095" y="5247"/>
                    <a:pt x="6232" y="5247"/>
                  </a:cubicBezTo>
                  <a:cubicBezTo>
                    <a:pt x="6118" y="5361"/>
                    <a:pt x="6004" y="5475"/>
                    <a:pt x="5889" y="5589"/>
                  </a:cubicBezTo>
                  <a:cubicBezTo>
                    <a:pt x="5867" y="5475"/>
                    <a:pt x="5867" y="5361"/>
                    <a:pt x="5844" y="5224"/>
                  </a:cubicBezTo>
                  <a:close/>
                  <a:moveTo>
                    <a:pt x="5509" y="1"/>
                  </a:moveTo>
                  <a:cubicBezTo>
                    <a:pt x="5265" y="1"/>
                    <a:pt x="5029" y="244"/>
                    <a:pt x="5205" y="499"/>
                  </a:cubicBezTo>
                  <a:cubicBezTo>
                    <a:pt x="6163" y="1891"/>
                    <a:pt x="5730" y="3626"/>
                    <a:pt x="5844" y="5224"/>
                  </a:cubicBezTo>
                  <a:cubicBezTo>
                    <a:pt x="4041" y="5155"/>
                    <a:pt x="2237" y="5201"/>
                    <a:pt x="457" y="5064"/>
                  </a:cubicBezTo>
                  <a:cubicBezTo>
                    <a:pt x="450" y="5064"/>
                    <a:pt x="442" y="5064"/>
                    <a:pt x="435" y="5064"/>
                  </a:cubicBezTo>
                  <a:cubicBezTo>
                    <a:pt x="1" y="5064"/>
                    <a:pt x="8" y="5727"/>
                    <a:pt x="457" y="5772"/>
                  </a:cubicBezTo>
                  <a:cubicBezTo>
                    <a:pt x="2374" y="5909"/>
                    <a:pt x="4314" y="5817"/>
                    <a:pt x="6232" y="5931"/>
                  </a:cubicBezTo>
                  <a:cubicBezTo>
                    <a:pt x="6241" y="5933"/>
                    <a:pt x="6250" y="5933"/>
                    <a:pt x="6260" y="5933"/>
                  </a:cubicBezTo>
                  <a:cubicBezTo>
                    <a:pt x="6414" y="5933"/>
                    <a:pt x="6596" y="5761"/>
                    <a:pt x="6574" y="5589"/>
                  </a:cubicBezTo>
                  <a:cubicBezTo>
                    <a:pt x="6323" y="3763"/>
                    <a:pt x="6917" y="1777"/>
                    <a:pt x="5798" y="157"/>
                  </a:cubicBezTo>
                  <a:cubicBezTo>
                    <a:pt x="5722" y="46"/>
                    <a:pt x="5615" y="1"/>
                    <a:pt x="5509"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345;p24">
              <a:extLst>
                <a:ext uri="{FF2B5EF4-FFF2-40B4-BE49-F238E27FC236}">
                  <a16:creationId xmlns:a16="http://schemas.microsoft.com/office/drawing/2014/main" id="{AA43A3DB-4994-015D-578B-37EF509A7DDA}"/>
                </a:ext>
              </a:extLst>
            </p:cNvPr>
            <p:cNvSpPr/>
            <p:nvPr/>
          </p:nvSpPr>
          <p:spPr>
            <a:xfrm>
              <a:off x="8397547" y="3413673"/>
              <a:ext cx="14928" cy="14894"/>
            </a:xfrm>
            <a:custGeom>
              <a:avLst/>
              <a:gdLst/>
              <a:ahLst/>
              <a:cxnLst/>
              <a:rect l="l" t="t" r="r" b="b"/>
              <a:pathLst>
                <a:path w="435" h="434" extrusionOk="0">
                  <a:moveTo>
                    <a:pt x="0" y="0"/>
                  </a:moveTo>
                  <a:cubicBezTo>
                    <a:pt x="0" y="160"/>
                    <a:pt x="0" y="297"/>
                    <a:pt x="0" y="434"/>
                  </a:cubicBezTo>
                  <a:cubicBezTo>
                    <a:pt x="137" y="320"/>
                    <a:pt x="297" y="206"/>
                    <a:pt x="434" y="92"/>
                  </a:cubicBezTo>
                  <a:cubicBezTo>
                    <a:pt x="297" y="69"/>
                    <a:pt x="137" y="46"/>
                    <a:pt x="0"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346;p24">
              <a:extLst>
                <a:ext uri="{FF2B5EF4-FFF2-40B4-BE49-F238E27FC236}">
                  <a16:creationId xmlns:a16="http://schemas.microsoft.com/office/drawing/2014/main" id="{255F576D-2B51-AC84-E08D-5CDB3FB92851}"/>
                </a:ext>
              </a:extLst>
            </p:cNvPr>
            <p:cNvSpPr/>
            <p:nvPr/>
          </p:nvSpPr>
          <p:spPr>
            <a:xfrm>
              <a:off x="8110852" y="3189438"/>
              <a:ext cx="313353" cy="251170"/>
            </a:xfrm>
            <a:custGeom>
              <a:avLst/>
              <a:gdLst/>
              <a:ahLst/>
              <a:cxnLst/>
              <a:rect l="l" t="t" r="r" b="b"/>
              <a:pathLst>
                <a:path w="9131" h="7319" extrusionOk="0">
                  <a:moveTo>
                    <a:pt x="7246" y="0"/>
                  </a:moveTo>
                  <a:cubicBezTo>
                    <a:pt x="7010" y="0"/>
                    <a:pt x="6757" y="260"/>
                    <a:pt x="6916" y="531"/>
                  </a:cubicBezTo>
                  <a:cubicBezTo>
                    <a:pt x="7852" y="2312"/>
                    <a:pt x="8354" y="4503"/>
                    <a:pt x="8354" y="6534"/>
                  </a:cubicBezTo>
                  <a:cubicBezTo>
                    <a:pt x="8491" y="6580"/>
                    <a:pt x="8651" y="6603"/>
                    <a:pt x="8788" y="6626"/>
                  </a:cubicBezTo>
                  <a:cubicBezTo>
                    <a:pt x="8651" y="6740"/>
                    <a:pt x="8491" y="6854"/>
                    <a:pt x="8354" y="6968"/>
                  </a:cubicBezTo>
                  <a:cubicBezTo>
                    <a:pt x="8354" y="6831"/>
                    <a:pt x="8354" y="6694"/>
                    <a:pt x="8354" y="6534"/>
                  </a:cubicBezTo>
                  <a:cubicBezTo>
                    <a:pt x="6091" y="6078"/>
                    <a:pt x="3793" y="5759"/>
                    <a:pt x="1475" y="5759"/>
                  </a:cubicBezTo>
                  <a:cubicBezTo>
                    <a:pt x="1128" y="5759"/>
                    <a:pt x="781" y="5766"/>
                    <a:pt x="434" y="5781"/>
                  </a:cubicBezTo>
                  <a:cubicBezTo>
                    <a:pt x="7" y="5781"/>
                    <a:pt x="1" y="6466"/>
                    <a:pt x="414" y="6466"/>
                  </a:cubicBezTo>
                  <a:cubicBezTo>
                    <a:pt x="420" y="6466"/>
                    <a:pt x="427" y="6466"/>
                    <a:pt x="434" y="6466"/>
                  </a:cubicBezTo>
                  <a:cubicBezTo>
                    <a:pt x="774" y="6452"/>
                    <a:pt x="1113" y="6445"/>
                    <a:pt x="1451" y="6445"/>
                  </a:cubicBezTo>
                  <a:cubicBezTo>
                    <a:pt x="3864" y="6445"/>
                    <a:pt x="6243" y="6790"/>
                    <a:pt x="8606" y="7310"/>
                  </a:cubicBezTo>
                  <a:cubicBezTo>
                    <a:pt x="8632" y="7316"/>
                    <a:pt x="8658" y="7318"/>
                    <a:pt x="8684" y="7318"/>
                  </a:cubicBezTo>
                  <a:cubicBezTo>
                    <a:pt x="8879" y="7318"/>
                    <a:pt x="9039" y="7170"/>
                    <a:pt x="9039" y="6968"/>
                  </a:cubicBezTo>
                  <a:cubicBezTo>
                    <a:pt x="9131" y="4685"/>
                    <a:pt x="8583" y="2175"/>
                    <a:pt x="7510" y="166"/>
                  </a:cubicBezTo>
                  <a:cubicBezTo>
                    <a:pt x="7448" y="49"/>
                    <a:pt x="7349" y="0"/>
                    <a:pt x="7246"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347;p24">
              <a:extLst>
                <a:ext uri="{FF2B5EF4-FFF2-40B4-BE49-F238E27FC236}">
                  <a16:creationId xmlns:a16="http://schemas.microsoft.com/office/drawing/2014/main" id="{0530792B-3FF1-197F-4A59-CA063F731A2E}"/>
                </a:ext>
              </a:extLst>
            </p:cNvPr>
            <p:cNvSpPr/>
            <p:nvPr/>
          </p:nvSpPr>
          <p:spPr>
            <a:xfrm>
              <a:off x="7986346" y="3024401"/>
              <a:ext cx="249076" cy="266338"/>
            </a:xfrm>
            <a:custGeom>
              <a:avLst/>
              <a:gdLst/>
              <a:ahLst/>
              <a:cxnLst/>
              <a:rect l="l" t="t" r="r" b="b"/>
              <a:pathLst>
                <a:path w="7258" h="7761" extrusionOk="0">
                  <a:moveTo>
                    <a:pt x="5332" y="1"/>
                  </a:moveTo>
                  <a:cubicBezTo>
                    <a:pt x="5104" y="1"/>
                    <a:pt x="4857" y="257"/>
                    <a:pt x="4998" y="524"/>
                  </a:cubicBezTo>
                  <a:cubicBezTo>
                    <a:pt x="5774" y="2168"/>
                    <a:pt x="6116" y="4130"/>
                    <a:pt x="6276" y="5934"/>
                  </a:cubicBezTo>
                  <a:cubicBezTo>
                    <a:pt x="6299" y="6230"/>
                    <a:pt x="6299" y="6527"/>
                    <a:pt x="6276" y="6824"/>
                  </a:cubicBezTo>
                  <a:cubicBezTo>
                    <a:pt x="6276" y="6938"/>
                    <a:pt x="5888" y="6967"/>
                    <a:pt x="5477" y="6967"/>
                  </a:cubicBezTo>
                  <a:cubicBezTo>
                    <a:pt x="5066" y="6967"/>
                    <a:pt x="4633" y="6938"/>
                    <a:pt x="4541" y="6938"/>
                  </a:cubicBezTo>
                  <a:cubicBezTo>
                    <a:pt x="3195" y="6961"/>
                    <a:pt x="1825" y="7006"/>
                    <a:pt x="456" y="7052"/>
                  </a:cubicBezTo>
                  <a:cubicBezTo>
                    <a:pt x="29" y="7075"/>
                    <a:pt x="0" y="7760"/>
                    <a:pt x="434" y="7760"/>
                  </a:cubicBezTo>
                  <a:cubicBezTo>
                    <a:pt x="441" y="7760"/>
                    <a:pt x="448" y="7760"/>
                    <a:pt x="456" y="7760"/>
                  </a:cubicBezTo>
                  <a:cubicBezTo>
                    <a:pt x="2215" y="7700"/>
                    <a:pt x="3991" y="7641"/>
                    <a:pt x="5755" y="7641"/>
                  </a:cubicBezTo>
                  <a:cubicBezTo>
                    <a:pt x="6028" y="7641"/>
                    <a:pt x="6301" y="7643"/>
                    <a:pt x="6573" y="7646"/>
                  </a:cubicBezTo>
                  <a:cubicBezTo>
                    <a:pt x="6710" y="7646"/>
                    <a:pt x="6892" y="7531"/>
                    <a:pt x="6915" y="7395"/>
                  </a:cubicBezTo>
                  <a:cubicBezTo>
                    <a:pt x="7258" y="5089"/>
                    <a:pt x="6573" y="2259"/>
                    <a:pt x="5591" y="182"/>
                  </a:cubicBezTo>
                  <a:cubicBezTo>
                    <a:pt x="5534" y="54"/>
                    <a:pt x="5435" y="1"/>
                    <a:pt x="533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348;p24">
              <a:extLst>
                <a:ext uri="{FF2B5EF4-FFF2-40B4-BE49-F238E27FC236}">
                  <a16:creationId xmlns:a16="http://schemas.microsoft.com/office/drawing/2014/main" id="{F392C943-42A0-F4AC-0DEC-1FFC76D4B81F}"/>
                </a:ext>
              </a:extLst>
            </p:cNvPr>
            <p:cNvSpPr/>
            <p:nvPr/>
          </p:nvSpPr>
          <p:spPr>
            <a:xfrm>
              <a:off x="8052099" y="3135592"/>
              <a:ext cx="11771" cy="11771"/>
            </a:xfrm>
            <a:custGeom>
              <a:avLst/>
              <a:gdLst/>
              <a:ahLst/>
              <a:cxnLst/>
              <a:rect l="l" t="t" r="r" b="b"/>
              <a:pathLst>
                <a:path w="343" h="343" extrusionOk="0">
                  <a:moveTo>
                    <a:pt x="1" y="0"/>
                  </a:moveTo>
                  <a:cubicBezTo>
                    <a:pt x="1" y="114"/>
                    <a:pt x="1" y="229"/>
                    <a:pt x="1" y="343"/>
                  </a:cubicBezTo>
                  <a:cubicBezTo>
                    <a:pt x="115" y="229"/>
                    <a:pt x="229" y="114"/>
                    <a:pt x="343"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349;p24">
              <a:extLst>
                <a:ext uri="{FF2B5EF4-FFF2-40B4-BE49-F238E27FC236}">
                  <a16:creationId xmlns:a16="http://schemas.microsoft.com/office/drawing/2014/main" id="{79FF1C52-0131-A68E-3EB1-9A1B72BB26B2}"/>
                </a:ext>
              </a:extLst>
            </p:cNvPr>
            <p:cNvSpPr/>
            <p:nvPr/>
          </p:nvSpPr>
          <p:spPr>
            <a:xfrm>
              <a:off x="7857069" y="2965614"/>
              <a:ext cx="220902" cy="194271"/>
            </a:xfrm>
            <a:custGeom>
              <a:avLst/>
              <a:gdLst/>
              <a:ahLst/>
              <a:cxnLst/>
              <a:rect l="l" t="t" r="r" b="b"/>
              <a:pathLst>
                <a:path w="6437" h="5661" extrusionOk="0">
                  <a:moveTo>
                    <a:pt x="5963" y="0"/>
                  </a:moveTo>
                  <a:cubicBezTo>
                    <a:pt x="5792" y="0"/>
                    <a:pt x="5626" y="114"/>
                    <a:pt x="5638" y="343"/>
                  </a:cubicBezTo>
                  <a:cubicBezTo>
                    <a:pt x="5684" y="1872"/>
                    <a:pt x="5729" y="3401"/>
                    <a:pt x="5684" y="4953"/>
                  </a:cubicBezTo>
                  <a:lnTo>
                    <a:pt x="6026" y="4953"/>
                  </a:lnTo>
                  <a:cubicBezTo>
                    <a:pt x="5912" y="5067"/>
                    <a:pt x="5798" y="5182"/>
                    <a:pt x="5684" y="5296"/>
                  </a:cubicBezTo>
                  <a:cubicBezTo>
                    <a:pt x="5684" y="5182"/>
                    <a:pt x="5684" y="5067"/>
                    <a:pt x="5684" y="4953"/>
                  </a:cubicBezTo>
                  <a:cubicBezTo>
                    <a:pt x="5105" y="4923"/>
                    <a:pt x="4525" y="4913"/>
                    <a:pt x="3942" y="4913"/>
                  </a:cubicBezTo>
                  <a:cubicBezTo>
                    <a:pt x="2777" y="4913"/>
                    <a:pt x="1605" y="4953"/>
                    <a:pt x="434" y="4953"/>
                  </a:cubicBezTo>
                  <a:cubicBezTo>
                    <a:pt x="0" y="4953"/>
                    <a:pt x="0" y="5661"/>
                    <a:pt x="434" y="5661"/>
                  </a:cubicBezTo>
                  <a:cubicBezTo>
                    <a:pt x="1771" y="5661"/>
                    <a:pt x="3096" y="5603"/>
                    <a:pt x="4426" y="5603"/>
                  </a:cubicBezTo>
                  <a:cubicBezTo>
                    <a:pt x="4958" y="5603"/>
                    <a:pt x="5491" y="5612"/>
                    <a:pt x="6026" y="5638"/>
                  </a:cubicBezTo>
                  <a:cubicBezTo>
                    <a:pt x="6036" y="5639"/>
                    <a:pt x="6047" y="5640"/>
                    <a:pt x="6057" y="5640"/>
                  </a:cubicBezTo>
                  <a:cubicBezTo>
                    <a:pt x="6226" y="5640"/>
                    <a:pt x="6368" y="5468"/>
                    <a:pt x="6368" y="5296"/>
                  </a:cubicBezTo>
                  <a:cubicBezTo>
                    <a:pt x="6437" y="3652"/>
                    <a:pt x="6391" y="1986"/>
                    <a:pt x="6323" y="343"/>
                  </a:cubicBezTo>
                  <a:cubicBezTo>
                    <a:pt x="6311" y="114"/>
                    <a:pt x="6134" y="0"/>
                    <a:pt x="5963"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350;p24">
              <a:extLst>
                <a:ext uri="{FF2B5EF4-FFF2-40B4-BE49-F238E27FC236}">
                  <a16:creationId xmlns:a16="http://schemas.microsoft.com/office/drawing/2014/main" id="{998EA879-EDA0-C106-F997-B8AB54BF31CD}"/>
                </a:ext>
              </a:extLst>
            </p:cNvPr>
            <p:cNvSpPr/>
            <p:nvPr/>
          </p:nvSpPr>
          <p:spPr>
            <a:xfrm>
              <a:off x="7876630" y="2995368"/>
              <a:ext cx="14928" cy="10227"/>
            </a:xfrm>
            <a:custGeom>
              <a:avLst/>
              <a:gdLst/>
              <a:ahLst/>
              <a:cxnLst/>
              <a:rect l="l" t="t" r="r" b="b"/>
              <a:pathLst>
                <a:path w="435" h="298" extrusionOk="0">
                  <a:moveTo>
                    <a:pt x="46" y="1"/>
                  </a:moveTo>
                  <a:cubicBezTo>
                    <a:pt x="23" y="92"/>
                    <a:pt x="23" y="183"/>
                    <a:pt x="1" y="297"/>
                  </a:cubicBezTo>
                  <a:cubicBezTo>
                    <a:pt x="160" y="206"/>
                    <a:pt x="297" y="138"/>
                    <a:pt x="434" y="46"/>
                  </a:cubicBezTo>
                  <a:cubicBezTo>
                    <a:pt x="297" y="23"/>
                    <a:pt x="183" y="23"/>
                    <a:pt x="46"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351;p24">
              <a:extLst>
                <a:ext uri="{FF2B5EF4-FFF2-40B4-BE49-F238E27FC236}">
                  <a16:creationId xmlns:a16="http://schemas.microsoft.com/office/drawing/2014/main" id="{9074D206-19DF-586A-5622-592844E17FEB}"/>
                </a:ext>
              </a:extLst>
            </p:cNvPr>
            <p:cNvSpPr/>
            <p:nvPr/>
          </p:nvSpPr>
          <p:spPr>
            <a:xfrm>
              <a:off x="7734861" y="2834587"/>
              <a:ext cx="173132" cy="185555"/>
            </a:xfrm>
            <a:custGeom>
              <a:avLst/>
              <a:gdLst/>
              <a:ahLst/>
              <a:cxnLst/>
              <a:rect l="l" t="t" r="r" b="b"/>
              <a:pathLst>
                <a:path w="5045" h="5407" extrusionOk="0">
                  <a:moveTo>
                    <a:pt x="3832" y="1"/>
                  </a:moveTo>
                  <a:cubicBezTo>
                    <a:pt x="3658" y="1"/>
                    <a:pt x="3493" y="109"/>
                    <a:pt x="3515" y="326"/>
                  </a:cubicBezTo>
                  <a:cubicBezTo>
                    <a:pt x="3629" y="1787"/>
                    <a:pt x="4269" y="3225"/>
                    <a:pt x="4177" y="4686"/>
                  </a:cubicBezTo>
                  <a:cubicBezTo>
                    <a:pt x="4314" y="4708"/>
                    <a:pt x="4428" y="4708"/>
                    <a:pt x="4565" y="4731"/>
                  </a:cubicBezTo>
                  <a:cubicBezTo>
                    <a:pt x="4428" y="4823"/>
                    <a:pt x="4291" y="4891"/>
                    <a:pt x="4132" y="4982"/>
                  </a:cubicBezTo>
                  <a:cubicBezTo>
                    <a:pt x="4154" y="4868"/>
                    <a:pt x="4154" y="4777"/>
                    <a:pt x="4177" y="4686"/>
                  </a:cubicBezTo>
                  <a:cubicBezTo>
                    <a:pt x="3477" y="4597"/>
                    <a:pt x="2785" y="4550"/>
                    <a:pt x="2091" y="4550"/>
                  </a:cubicBezTo>
                  <a:cubicBezTo>
                    <a:pt x="1541" y="4550"/>
                    <a:pt x="990" y="4579"/>
                    <a:pt x="434" y="4640"/>
                  </a:cubicBezTo>
                  <a:cubicBezTo>
                    <a:pt x="14" y="4684"/>
                    <a:pt x="1" y="5327"/>
                    <a:pt x="393" y="5327"/>
                  </a:cubicBezTo>
                  <a:cubicBezTo>
                    <a:pt x="406" y="5327"/>
                    <a:pt x="420" y="5326"/>
                    <a:pt x="434" y="5325"/>
                  </a:cubicBezTo>
                  <a:cubicBezTo>
                    <a:pt x="1029" y="5263"/>
                    <a:pt x="1619" y="5229"/>
                    <a:pt x="2209" y="5229"/>
                  </a:cubicBezTo>
                  <a:cubicBezTo>
                    <a:pt x="2932" y="5229"/>
                    <a:pt x="3654" y="5280"/>
                    <a:pt x="4383" y="5393"/>
                  </a:cubicBezTo>
                  <a:cubicBezTo>
                    <a:pt x="4414" y="5402"/>
                    <a:pt x="4448" y="5407"/>
                    <a:pt x="4483" y="5407"/>
                  </a:cubicBezTo>
                  <a:cubicBezTo>
                    <a:pt x="4625" y="5407"/>
                    <a:pt x="4780" y="5330"/>
                    <a:pt x="4816" y="5165"/>
                  </a:cubicBezTo>
                  <a:cubicBezTo>
                    <a:pt x="5045" y="3476"/>
                    <a:pt x="4337" y="1969"/>
                    <a:pt x="4200" y="326"/>
                  </a:cubicBezTo>
                  <a:cubicBezTo>
                    <a:pt x="4189" y="109"/>
                    <a:pt x="4006" y="1"/>
                    <a:pt x="383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352;p24">
              <a:extLst>
                <a:ext uri="{FF2B5EF4-FFF2-40B4-BE49-F238E27FC236}">
                  <a16:creationId xmlns:a16="http://schemas.microsoft.com/office/drawing/2014/main" id="{E0BD3FD9-2FD2-14C0-5CD3-3275AAC57683}"/>
                </a:ext>
              </a:extLst>
            </p:cNvPr>
            <p:cNvSpPr/>
            <p:nvPr/>
          </p:nvSpPr>
          <p:spPr>
            <a:xfrm>
              <a:off x="7977697" y="2929580"/>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353;p24">
              <a:extLst>
                <a:ext uri="{FF2B5EF4-FFF2-40B4-BE49-F238E27FC236}">
                  <a16:creationId xmlns:a16="http://schemas.microsoft.com/office/drawing/2014/main" id="{2B1F2043-4D36-6EB4-46FF-DE829822A8F0}"/>
                </a:ext>
              </a:extLst>
            </p:cNvPr>
            <p:cNvSpPr/>
            <p:nvPr/>
          </p:nvSpPr>
          <p:spPr>
            <a:xfrm>
              <a:off x="7935383" y="2891967"/>
              <a:ext cx="46260" cy="36068"/>
            </a:xfrm>
            <a:custGeom>
              <a:avLst/>
              <a:gdLst/>
              <a:ahLst/>
              <a:cxnLst/>
              <a:rect l="l" t="t" r="r" b="b"/>
              <a:pathLst>
                <a:path w="1348" h="1051" extrusionOk="0">
                  <a:moveTo>
                    <a:pt x="685" y="1"/>
                  </a:moveTo>
                  <a:cubicBezTo>
                    <a:pt x="1" y="1"/>
                    <a:pt x="1" y="1051"/>
                    <a:pt x="685" y="1051"/>
                  </a:cubicBezTo>
                  <a:cubicBezTo>
                    <a:pt x="1347" y="1051"/>
                    <a:pt x="1347" y="1"/>
                    <a:pt x="685"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354;p24">
              <a:extLst>
                <a:ext uri="{FF2B5EF4-FFF2-40B4-BE49-F238E27FC236}">
                  <a16:creationId xmlns:a16="http://schemas.microsoft.com/office/drawing/2014/main" id="{9A9C24D0-4781-EF01-FC51-03F42028F294}"/>
                </a:ext>
              </a:extLst>
            </p:cNvPr>
            <p:cNvSpPr/>
            <p:nvPr/>
          </p:nvSpPr>
          <p:spPr>
            <a:xfrm>
              <a:off x="7987101" y="2880230"/>
              <a:ext cx="46226" cy="35278"/>
            </a:xfrm>
            <a:custGeom>
              <a:avLst/>
              <a:gdLst/>
              <a:ahLst/>
              <a:cxnLst/>
              <a:rect l="l" t="t" r="r" b="b"/>
              <a:pathLst>
                <a:path w="1347" h="1028" extrusionOk="0">
                  <a:moveTo>
                    <a:pt x="662" y="0"/>
                  </a:moveTo>
                  <a:cubicBezTo>
                    <a:pt x="0" y="0"/>
                    <a:pt x="0" y="1027"/>
                    <a:pt x="662" y="1027"/>
                  </a:cubicBezTo>
                  <a:cubicBezTo>
                    <a:pt x="1347" y="1027"/>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355;p24">
              <a:extLst>
                <a:ext uri="{FF2B5EF4-FFF2-40B4-BE49-F238E27FC236}">
                  <a16:creationId xmlns:a16="http://schemas.microsoft.com/office/drawing/2014/main" id="{89111D2F-B391-97F6-0D1C-B34FE9C3A7AD}"/>
                </a:ext>
              </a:extLst>
            </p:cNvPr>
            <p:cNvSpPr/>
            <p:nvPr/>
          </p:nvSpPr>
          <p:spPr>
            <a:xfrm>
              <a:off x="7900138" y="3260923"/>
              <a:ext cx="46260" cy="36068"/>
            </a:xfrm>
            <a:custGeom>
              <a:avLst/>
              <a:gdLst/>
              <a:ahLst/>
              <a:cxnLst/>
              <a:rect l="l" t="t" r="r" b="b"/>
              <a:pathLst>
                <a:path w="1348" h="1051" extrusionOk="0">
                  <a:moveTo>
                    <a:pt x="685" y="0"/>
                  </a:moveTo>
                  <a:cubicBezTo>
                    <a:pt x="0" y="0"/>
                    <a:pt x="0" y="1050"/>
                    <a:pt x="685" y="1050"/>
                  </a:cubicBezTo>
                  <a:cubicBezTo>
                    <a:pt x="1347" y="1050"/>
                    <a:pt x="1347" y="0"/>
                    <a:pt x="685"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356;p24">
              <a:extLst>
                <a:ext uri="{FF2B5EF4-FFF2-40B4-BE49-F238E27FC236}">
                  <a16:creationId xmlns:a16="http://schemas.microsoft.com/office/drawing/2014/main" id="{1E23FF4D-3987-C1DF-73E2-2E056BA5133A}"/>
                </a:ext>
              </a:extLst>
            </p:cNvPr>
            <p:cNvSpPr/>
            <p:nvPr/>
          </p:nvSpPr>
          <p:spPr>
            <a:xfrm>
              <a:off x="7853122" y="3226467"/>
              <a:ext cx="46260" cy="36033"/>
            </a:xfrm>
            <a:custGeom>
              <a:avLst/>
              <a:gdLst/>
              <a:ahLst/>
              <a:cxnLst/>
              <a:rect l="l" t="t" r="r" b="b"/>
              <a:pathLst>
                <a:path w="1348" h="1050" extrusionOk="0">
                  <a:moveTo>
                    <a:pt x="686" y="0"/>
                  </a:moveTo>
                  <a:cubicBezTo>
                    <a:pt x="1" y="0"/>
                    <a:pt x="1" y="1050"/>
                    <a:pt x="686" y="1050"/>
                  </a:cubicBezTo>
                  <a:cubicBezTo>
                    <a:pt x="1348" y="1050"/>
                    <a:pt x="1348" y="0"/>
                    <a:pt x="686"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357;p24">
              <a:extLst>
                <a:ext uri="{FF2B5EF4-FFF2-40B4-BE49-F238E27FC236}">
                  <a16:creationId xmlns:a16="http://schemas.microsoft.com/office/drawing/2014/main" id="{7D13CCC0-94AB-2750-56A8-CF747300F3D5}"/>
                </a:ext>
              </a:extLst>
            </p:cNvPr>
            <p:cNvSpPr/>
            <p:nvPr/>
          </p:nvSpPr>
          <p:spPr>
            <a:xfrm>
              <a:off x="7915032" y="3208450"/>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358;p24">
              <a:extLst>
                <a:ext uri="{FF2B5EF4-FFF2-40B4-BE49-F238E27FC236}">
                  <a16:creationId xmlns:a16="http://schemas.microsoft.com/office/drawing/2014/main" id="{880069B6-0987-2B02-DC7F-76BE892309AF}"/>
                </a:ext>
              </a:extLst>
            </p:cNvPr>
            <p:cNvSpPr/>
            <p:nvPr/>
          </p:nvSpPr>
          <p:spPr>
            <a:xfrm>
              <a:off x="7628338" y="2838705"/>
              <a:ext cx="46226" cy="36068"/>
            </a:xfrm>
            <a:custGeom>
              <a:avLst/>
              <a:gdLst/>
              <a:ahLst/>
              <a:cxnLst/>
              <a:rect l="l" t="t" r="r" b="b"/>
              <a:pathLst>
                <a:path w="1347" h="1051" extrusionOk="0">
                  <a:moveTo>
                    <a:pt x="662" y="1"/>
                  </a:moveTo>
                  <a:cubicBezTo>
                    <a:pt x="0" y="1"/>
                    <a:pt x="0" y="1051"/>
                    <a:pt x="662" y="1051"/>
                  </a:cubicBezTo>
                  <a:cubicBezTo>
                    <a:pt x="1347" y="1051"/>
                    <a:pt x="1347" y="1"/>
                    <a:pt x="66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359;p24">
              <a:extLst>
                <a:ext uri="{FF2B5EF4-FFF2-40B4-BE49-F238E27FC236}">
                  <a16:creationId xmlns:a16="http://schemas.microsoft.com/office/drawing/2014/main" id="{9B3B70AD-5C9B-78B3-08D2-1D7B6F27352B}"/>
                </a:ext>
              </a:extLst>
            </p:cNvPr>
            <p:cNvSpPr/>
            <p:nvPr/>
          </p:nvSpPr>
          <p:spPr>
            <a:xfrm>
              <a:off x="7657302" y="2812074"/>
              <a:ext cx="46260" cy="36068"/>
            </a:xfrm>
            <a:custGeom>
              <a:avLst/>
              <a:gdLst/>
              <a:ahLst/>
              <a:cxnLst/>
              <a:rect l="l" t="t" r="r" b="b"/>
              <a:pathLst>
                <a:path w="1348" h="1051" extrusionOk="0">
                  <a:moveTo>
                    <a:pt x="662" y="0"/>
                  </a:moveTo>
                  <a:cubicBezTo>
                    <a:pt x="1" y="0"/>
                    <a:pt x="1"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360;p24">
              <a:extLst>
                <a:ext uri="{FF2B5EF4-FFF2-40B4-BE49-F238E27FC236}">
                  <a16:creationId xmlns:a16="http://schemas.microsoft.com/office/drawing/2014/main" id="{2D27ACB4-FB51-B31E-7558-FB98B8B11269}"/>
                </a:ext>
              </a:extLst>
            </p:cNvPr>
            <p:cNvSpPr/>
            <p:nvPr/>
          </p:nvSpPr>
          <p:spPr>
            <a:xfrm>
              <a:off x="8204850" y="2991456"/>
              <a:ext cx="45471" cy="36068"/>
            </a:xfrm>
            <a:custGeom>
              <a:avLst/>
              <a:gdLst/>
              <a:ahLst/>
              <a:cxnLst/>
              <a:rect l="l" t="t" r="r" b="b"/>
              <a:pathLst>
                <a:path w="1325" h="1051" extrusionOk="0">
                  <a:moveTo>
                    <a:pt x="662" y="0"/>
                  </a:moveTo>
                  <a:cubicBezTo>
                    <a:pt x="0" y="0"/>
                    <a:pt x="0" y="1050"/>
                    <a:pt x="662" y="1050"/>
                  </a:cubicBezTo>
                  <a:cubicBezTo>
                    <a:pt x="1324" y="1050"/>
                    <a:pt x="1324"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361;p24">
              <a:extLst>
                <a:ext uri="{FF2B5EF4-FFF2-40B4-BE49-F238E27FC236}">
                  <a16:creationId xmlns:a16="http://schemas.microsoft.com/office/drawing/2014/main" id="{04D3A784-97DE-FE4B-1A26-73CB034AE782}"/>
                </a:ext>
              </a:extLst>
            </p:cNvPr>
            <p:cNvSpPr/>
            <p:nvPr/>
          </p:nvSpPr>
          <p:spPr>
            <a:xfrm>
              <a:off x="8165693" y="2959334"/>
              <a:ext cx="46226" cy="35278"/>
            </a:xfrm>
            <a:custGeom>
              <a:avLst/>
              <a:gdLst/>
              <a:ahLst/>
              <a:cxnLst/>
              <a:rect l="l" t="t" r="r" b="b"/>
              <a:pathLst>
                <a:path w="1347" h="1028" extrusionOk="0">
                  <a:moveTo>
                    <a:pt x="662" y="1"/>
                  </a:moveTo>
                  <a:cubicBezTo>
                    <a:pt x="0" y="1"/>
                    <a:pt x="0" y="1028"/>
                    <a:pt x="662" y="1028"/>
                  </a:cubicBezTo>
                  <a:cubicBezTo>
                    <a:pt x="1347" y="1028"/>
                    <a:pt x="1347" y="1"/>
                    <a:pt x="66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362;p24">
              <a:extLst>
                <a:ext uri="{FF2B5EF4-FFF2-40B4-BE49-F238E27FC236}">
                  <a16:creationId xmlns:a16="http://schemas.microsoft.com/office/drawing/2014/main" id="{091D980B-9101-4148-6085-8393DAF28BCE}"/>
                </a:ext>
              </a:extLst>
            </p:cNvPr>
            <p:cNvSpPr/>
            <p:nvPr/>
          </p:nvSpPr>
          <p:spPr>
            <a:xfrm>
              <a:off x="8076397" y="3430901"/>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363;p24">
              <a:extLst>
                <a:ext uri="{FF2B5EF4-FFF2-40B4-BE49-F238E27FC236}">
                  <a16:creationId xmlns:a16="http://schemas.microsoft.com/office/drawing/2014/main" id="{67B777CA-0FA2-5F39-CDA2-D3317370AEAD}"/>
                </a:ext>
              </a:extLst>
            </p:cNvPr>
            <p:cNvSpPr/>
            <p:nvPr/>
          </p:nvSpPr>
          <p:spPr>
            <a:xfrm>
              <a:off x="8028591" y="3413673"/>
              <a:ext cx="46260" cy="36068"/>
            </a:xfrm>
            <a:custGeom>
              <a:avLst/>
              <a:gdLst/>
              <a:ahLst/>
              <a:cxnLst/>
              <a:rect l="l" t="t" r="r" b="b"/>
              <a:pathLst>
                <a:path w="1348" h="1051" extrusionOk="0">
                  <a:moveTo>
                    <a:pt x="686" y="0"/>
                  </a:moveTo>
                  <a:cubicBezTo>
                    <a:pt x="1" y="0"/>
                    <a:pt x="1" y="1050"/>
                    <a:pt x="686" y="1050"/>
                  </a:cubicBezTo>
                  <a:cubicBezTo>
                    <a:pt x="1347" y="1050"/>
                    <a:pt x="1347" y="0"/>
                    <a:pt x="686"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364;p24">
              <a:extLst>
                <a:ext uri="{FF2B5EF4-FFF2-40B4-BE49-F238E27FC236}">
                  <a16:creationId xmlns:a16="http://schemas.microsoft.com/office/drawing/2014/main" id="{2FB254D8-9576-DD26-B83D-7C6D1EB59CBA}"/>
                </a:ext>
              </a:extLst>
            </p:cNvPr>
            <p:cNvSpPr/>
            <p:nvPr/>
          </p:nvSpPr>
          <p:spPr>
            <a:xfrm>
              <a:off x="7391747" y="1888467"/>
              <a:ext cx="1766390" cy="973004"/>
            </a:xfrm>
            <a:custGeom>
              <a:avLst/>
              <a:gdLst/>
              <a:ahLst/>
              <a:cxnLst/>
              <a:rect l="l" t="t" r="r" b="b"/>
              <a:pathLst>
                <a:path w="51472" h="28353" extrusionOk="0">
                  <a:moveTo>
                    <a:pt x="15357" y="1"/>
                  </a:moveTo>
                  <a:cubicBezTo>
                    <a:pt x="9974" y="1"/>
                    <a:pt x="4681" y="665"/>
                    <a:pt x="1" y="2034"/>
                  </a:cubicBezTo>
                  <a:cubicBezTo>
                    <a:pt x="8058" y="10662"/>
                    <a:pt x="11938" y="20385"/>
                    <a:pt x="24173" y="24836"/>
                  </a:cubicBezTo>
                  <a:cubicBezTo>
                    <a:pt x="29410" y="26673"/>
                    <a:pt x="35752" y="28352"/>
                    <a:pt x="42537" y="28352"/>
                  </a:cubicBezTo>
                  <a:cubicBezTo>
                    <a:pt x="45451" y="28352"/>
                    <a:pt x="48447" y="28042"/>
                    <a:pt x="51472" y="27302"/>
                  </a:cubicBezTo>
                  <a:lnTo>
                    <a:pt x="51472" y="14268"/>
                  </a:lnTo>
                  <a:cubicBezTo>
                    <a:pt x="47797" y="10023"/>
                    <a:pt x="43734" y="6508"/>
                    <a:pt x="37526" y="3974"/>
                  </a:cubicBezTo>
                  <a:cubicBezTo>
                    <a:pt x="30977" y="1366"/>
                    <a:pt x="23074" y="1"/>
                    <a:pt x="15357" y="1"/>
                  </a:cubicBezTo>
                  <a:close/>
                </a:path>
              </a:pathLst>
            </a:custGeom>
            <a:solidFill>
              <a:srgbClr val="0B44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365;p24">
              <a:extLst>
                <a:ext uri="{FF2B5EF4-FFF2-40B4-BE49-F238E27FC236}">
                  <a16:creationId xmlns:a16="http://schemas.microsoft.com/office/drawing/2014/main" id="{D4EA9389-8747-98C2-2642-D7525270FCC8}"/>
                </a:ext>
              </a:extLst>
            </p:cNvPr>
            <p:cNvSpPr/>
            <p:nvPr/>
          </p:nvSpPr>
          <p:spPr>
            <a:xfrm>
              <a:off x="7641825" y="2051170"/>
              <a:ext cx="1516319" cy="632472"/>
            </a:xfrm>
            <a:custGeom>
              <a:avLst/>
              <a:gdLst/>
              <a:ahLst/>
              <a:cxnLst/>
              <a:rect l="l" t="t" r="r" b="b"/>
              <a:pathLst>
                <a:path w="44185" h="18430" extrusionOk="0">
                  <a:moveTo>
                    <a:pt x="508" y="1"/>
                  </a:moveTo>
                  <a:cubicBezTo>
                    <a:pt x="134" y="1"/>
                    <a:pt x="0" y="587"/>
                    <a:pt x="406" y="694"/>
                  </a:cubicBezTo>
                  <a:cubicBezTo>
                    <a:pt x="9308" y="2817"/>
                    <a:pt x="17274" y="7587"/>
                    <a:pt x="25377" y="11650"/>
                  </a:cubicBezTo>
                  <a:cubicBezTo>
                    <a:pt x="31311" y="14640"/>
                    <a:pt x="37588" y="17448"/>
                    <a:pt x="44185" y="18429"/>
                  </a:cubicBezTo>
                  <a:lnTo>
                    <a:pt x="44185" y="17722"/>
                  </a:lnTo>
                  <a:cubicBezTo>
                    <a:pt x="37429" y="16694"/>
                    <a:pt x="31015" y="13727"/>
                    <a:pt x="24943" y="10669"/>
                  </a:cubicBezTo>
                  <a:cubicBezTo>
                    <a:pt x="17046" y="6674"/>
                    <a:pt x="9262" y="2086"/>
                    <a:pt x="589" y="9"/>
                  </a:cubicBezTo>
                  <a:cubicBezTo>
                    <a:pt x="561" y="3"/>
                    <a:pt x="534" y="1"/>
                    <a:pt x="508"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366;p24">
              <a:extLst>
                <a:ext uri="{FF2B5EF4-FFF2-40B4-BE49-F238E27FC236}">
                  <a16:creationId xmlns:a16="http://schemas.microsoft.com/office/drawing/2014/main" id="{75DC3834-6F66-0F3C-3C64-421A1E7209CB}"/>
                </a:ext>
              </a:extLst>
            </p:cNvPr>
            <p:cNvSpPr/>
            <p:nvPr/>
          </p:nvSpPr>
          <p:spPr>
            <a:xfrm>
              <a:off x="8114765" y="2241808"/>
              <a:ext cx="21174" cy="18051"/>
            </a:xfrm>
            <a:custGeom>
              <a:avLst/>
              <a:gdLst/>
              <a:ahLst/>
              <a:cxnLst/>
              <a:rect l="l" t="t" r="r" b="b"/>
              <a:pathLst>
                <a:path w="617" h="526" extrusionOk="0">
                  <a:moveTo>
                    <a:pt x="617" y="1"/>
                  </a:moveTo>
                  <a:lnTo>
                    <a:pt x="617" y="1"/>
                  </a:lnTo>
                  <a:cubicBezTo>
                    <a:pt x="411" y="24"/>
                    <a:pt x="206" y="24"/>
                    <a:pt x="1" y="24"/>
                  </a:cubicBezTo>
                  <a:cubicBezTo>
                    <a:pt x="115" y="206"/>
                    <a:pt x="206" y="366"/>
                    <a:pt x="297" y="526"/>
                  </a:cubicBezTo>
                  <a:cubicBezTo>
                    <a:pt x="411" y="366"/>
                    <a:pt x="503" y="183"/>
                    <a:pt x="617"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367;p24">
              <a:extLst>
                <a:ext uri="{FF2B5EF4-FFF2-40B4-BE49-F238E27FC236}">
                  <a16:creationId xmlns:a16="http://schemas.microsoft.com/office/drawing/2014/main" id="{D8219A4A-CD47-D784-99E5-D0FC05EB80E7}"/>
                </a:ext>
              </a:extLst>
            </p:cNvPr>
            <p:cNvSpPr/>
            <p:nvPr/>
          </p:nvSpPr>
          <p:spPr>
            <a:xfrm>
              <a:off x="7777142" y="1994922"/>
              <a:ext cx="372894" cy="291527"/>
            </a:xfrm>
            <a:custGeom>
              <a:avLst/>
              <a:gdLst/>
              <a:ahLst/>
              <a:cxnLst/>
              <a:rect l="l" t="t" r="r" b="b"/>
              <a:pathLst>
                <a:path w="10866" h="8495" extrusionOk="0">
                  <a:moveTo>
                    <a:pt x="5735" y="0"/>
                  </a:moveTo>
                  <a:cubicBezTo>
                    <a:pt x="5479" y="0"/>
                    <a:pt x="5232" y="248"/>
                    <a:pt x="5410" y="507"/>
                  </a:cubicBezTo>
                  <a:cubicBezTo>
                    <a:pt x="7031" y="2653"/>
                    <a:pt x="8515" y="4889"/>
                    <a:pt x="9839" y="7218"/>
                  </a:cubicBezTo>
                  <a:cubicBezTo>
                    <a:pt x="10044" y="7218"/>
                    <a:pt x="10249" y="7218"/>
                    <a:pt x="10455" y="7195"/>
                  </a:cubicBezTo>
                  <a:lnTo>
                    <a:pt x="10455" y="7195"/>
                  </a:lnTo>
                  <a:cubicBezTo>
                    <a:pt x="10341" y="7377"/>
                    <a:pt x="10249" y="7560"/>
                    <a:pt x="10135" y="7720"/>
                  </a:cubicBezTo>
                  <a:cubicBezTo>
                    <a:pt x="10044" y="7560"/>
                    <a:pt x="9953" y="7400"/>
                    <a:pt x="9839" y="7218"/>
                  </a:cubicBezTo>
                  <a:cubicBezTo>
                    <a:pt x="7139" y="7316"/>
                    <a:pt x="4440" y="7806"/>
                    <a:pt x="1726" y="7806"/>
                  </a:cubicBezTo>
                  <a:cubicBezTo>
                    <a:pt x="1296" y="7806"/>
                    <a:pt x="865" y="7793"/>
                    <a:pt x="435" y="7765"/>
                  </a:cubicBezTo>
                  <a:cubicBezTo>
                    <a:pt x="427" y="7765"/>
                    <a:pt x="420" y="7765"/>
                    <a:pt x="414" y="7765"/>
                  </a:cubicBezTo>
                  <a:cubicBezTo>
                    <a:pt x="1" y="7765"/>
                    <a:pt x="8" y="8428"/>
                    <a:pt x="435" y="8450"/>
                  </a:cubicBezTo>
                  <a:cubicBezTo>
                    <a:pt x="886" y="8481"/>
                    <a:pt x="1337" y="8494"/>
                    <a:pt x="1787" y="8494"/>
                  </a:cubicBezTo>
                  <a:cubicBezTo>
                    <a:pt x="4681" y="8494"/>
                    <a:pt x="7551" y="7942"/>
                    <a:pt x="10455" y="7902"/>
                  </a:cubicBezTo>
                  <a:cubicBezTo>
                    <a:pt x="10706" y="7902"/>
                    <a:pt x="10866" y="7606"/>
                    <a:pt x="10752" y="7377"/>
                  </a:cubicBezTo>
                  <a:cubicBezTo>
                    <a:pt x="9336" y="4867"/>
                    <a:pt x="7739" y="2470"/>
                    <a:pt x="6027" y="142"/>
                  </a:cubicBezTo>
                  <a:cubicBezTo>
                    <a:pt x="5947" y="42"/>
                    <a:pt x="5840" y="0"/>
                    <a:pt x="5735"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368;p24">
              <a:extLst>
                <a:ext uri="{FF2B5EF4-FFF2-40B4-BE49-F238E27FC236}">
                  <a16:creationId xmlns:a16="http://schemas.microsoft.com/office/drawing/2014/main" id="{EE6D7652-05DC-17C1-C257-C4325F1D4EFA}"/>
                </a:ext>
              </a:extLst>
            </p:cNvPr>
            <p:cNvSpPr/>
            <p:nvPr/>
          </p:nvSpPr>
          <p:spPr>
            <a:xfrm>
              <a:off x="8345864" y="2356980"/>
              <a:ext cx="15683" cy="18051"/>
            </a:xfrm>
            <a:custGeom>
              <a:avLst/>
              <a:gdLst/>
              <a:ahLst/>
              <a:cxnLst/>
              <a:rect l="l" t="t" r="r" b="b"/>
              <a:pathLst>
                <a:path w="457" h="526" extrusionOk="0">
                  <a:moveTo>
                    <a:pt x="457" y="0"/>
                  </a:moveTo>
                  <a:cubicBezTo>
                    <a:pt x="297" y="46"/>
                    <a:pt x="160" y="91"/>
                    <a:pt x="0" y="114"/>
                  </a:cubicBezTo>
                  <a:cubicBezTo>
                    <a:pt x="91" y="251"/>
                    <a:pt x="160" y="388"/>
                    <a:pt x="251" y="525"/>
                  </a:cubicBezTo>
                  <a:cubicBezTo>
                    <a:pt x="320" y="342"/>
                    <a:pt x="388" y="183"/>
                    <a:pt x="457"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369;p24">
              <a:extLst>
                <a:ext uri="{FF2B5EF4-FFF2-40B4-BE49-F238E27FC236}">
                  <a16:creationId xmlns:a16="http://schemas.microsoft.com/office/drawing/2014/main" id="{A13DBAB0-1FAB-DFD6-6A70-89D3762CE3A6}"/>
                </a:ext>
              </a:extLst>
            </p:cNvPr>
            <p:cNvSpPr/>
            <p:nvPr/>
          </p:nvSpPr>
          <p:spPr>
            <a:xfrm>
              <a:off x="7946537" y="2080546"/>
              <a:ext cx="432229" cy="365687"/>
            </a:xfrm>
            <a:custGeom>
              <a:avLst/>
              <a:gdLst/>
              <a:ahLst/>
              <a:cxnLst/>
              <a:rect l="l" t="t" r="r" b="b"/>
              <a:pathLst>
                <a:path w="12595" h="10656" extrusionOk="0">
                  <a:moveTo>
                    <a:pt x="9113" y="1"/>
                  </a:moveTo>
                  <a:cubicBezTo>
                    <a:pt x="8896" y="1"/>
                    <a:pt x="8687" y="171"/>
                    <a:pt x="8783" y="431"/>
                  </a:cubicBezTo>
                  <a:cubicBezTo>
                    <a:pt x="9787" y="3011"/>
                    <a:pt x="10244" y="5773"/>
                    <a:pt x="11636" y="8169"/>
                  </a:cubicBezTo>
                  <a:cubicBezTo>
                    <a:pt x="11796" y="8146"/>
                    <a:pt x="11933" y="8101"/>
                    <a:pt x="12093" y="8055"/>
                  </a:cubicBezTo>
                  <a:lnTo>
                    <a:pt x="12093" y="8055"/>
                  </a:lnTo>
                  <a:cubicBezTo>
                    <a:pt x="12024" y="8238"/>
                    <a:pt x="11956" y="8397"/>
                    <a:pt x="11887" y="8580"/>
                  </a:cubicBezTo>
                  <a:cubicBezTo>
                    <a:pt x="11796" y="8443"/>
                    <a:pt x="11727" y="8306"/>
                    <a:pt x="11636" y="8169"/>
                  </a:cubicBezTo>
                  <a:cubicBezTo>
                    <a:pt x="8846" y="8912"/>
                    <a:pt x="5826" y="9957"/>
                    <a:pt x="2873" y="9957"/>
                  </a:cubicBezTo>
                  <a:cubicBezTo>
                    <a:pt x="2105" y="9957"/>
                    <a:pt x="1342" y="9886"/>
                    <a:pt x="589" y="9721"/>
                  </a:cubicBezTo>
                  <a:cubicBezTo>
                    <a:pt x="561" y="9715"/>
                    <a:pt x="534" y="9713"/>
                    <a:pt x="508" y="9713"/>
                  </a:cubicBezTo>
                  <a:cubicBezTo>
                    <a:pt x="134" y="9713"/>
                    <a:pt x="0" y="10299"/>
                    <a:pt x="406" y="10406"/>
                  </a:cubicBezTo>
                  <a:cubicBezTo>
                    <a:pt x="1203" y="10581"/>
                    <a:pt x="2008" y="10656"/>
                    <a:pt x="2816" y="10656"/>
                  </a:cubicBezTo>
                  <a:cubicBezTo>
                    <a:pt x="6015" y="10656"/>
                    <a:pt x="9269" y="9487"/>
                    <a:pt x="12275" y="8740"/>
                  </a:cubicBezTo>
                  <a:cubicBezTo>
                    <a:pt x="12481" y="8671"/>
                    <a:pt x="12595" y="8397"/>
                    <a:pt x="12481" y="8215"/>
                  </a:cubicBezTo>
                  <a:cubicBezTo>
                    <a:pt x="10928" y="5773"/>
                    <a:pt x="10495" y="2919"/>
                    <a:pt x="9468" y="249"/>
                  </a:cubicBezTo>
                  <a:cubicBezTo>
                    <a:pt x="9404" y="76"/>
                    <a:pt x="9257" y="1"/>
                    <a:pt x="9113"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370;p24">
              <a:extLst>
                <a:ext uri="{FF2B5EF4-FFF2-40B4-BE49-F238E27FC236}">
                  <a16:creationId xmlns:a16="http://schemas.microsoft.com/office/drawing/2014/main" id="{37923C87-1EA6-AF4F-1A1F-634FA3F01851}"/>
                </a:ext>
              </a:extLst>
            </p:cNvPr>
            <p:cNvSpPr/>
            <p:nvPr/>
          </p:nvSpPr>
          <p:spPr>
            <a:xfrm>
              <a:off x="8688154" y="2519099"/>
              <a:ext cx="19630" cy="18051"/>
            </a:xfrm>
            <a:custGeom>
              <a:avLst/>
              <a:gdLst/>
              <a:ahLst/>
              <a:cxnLst/>
              <a:rect l="l" t="t" r="r" b="b"/>
              <a:pathLst>
                <a:path w="572" h="526" extrusionOk="0">
                  <a:moveTo>
                    <a:pt x="571" y="1"/>
                  </a:moveTo>
                  <a:cubicBezTo>
                    <a:pt x="389" y="1"/>
                    <a:pt x="183" y="24"/>
                    <a:pt x="1" y="47"/>
                  </a:cubicBezTo>
                  <a:cubicBezTo>
                    <a:pt x="92" y="206"/>
                    <a:pt x="183" y="366"/>
                    <a:pt x="275" y="526"/>
                  </a:cubicBezTo>
                  <a:cubicBezTo>
                    <a:pt x="389" y="343"/>
                    <a:pt x="480" y="161"/>
                    <a:pt x="571"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371;p24">
              <a:extLst>
                <a:ext uri="{FF2B5EF4-FFF2-40B4-BE49-F238E27FC236}">
                  <a16:creationId xmlns:a16="http://schemas.microsoft.com/office/drawing/2014/main" id="{1018D6FC-7DBB-5F6A-9E3A-CCBA56CD8D46}"/>
                </a:ext>
              </a:extLst>
            </p:cNvPr>
            <p:cNvSpPr/>
            <p:nvPr/>
          </p:nvSpPr>
          <p:spPr>
            <a:xfrm>
              <a:off x="8251763" y="2165724"/>
              <a:ext cx="471660" cy="453060"/>
            </a:xfrm>
            <a:custGeom>
              <a:avLst/>
              <a:gdLst/>
              <a:ahLst/>
              <a:cxnLst/>
              <a:rect l="l" t="t" r="r" b="b"/>
              <a:pathLst>
                <a:path w="13744" h="13202" extrusionOk="0">
                  <a:moveTo>
                    <a:pt x="7486" y="1"/>
                  </a:moveTo>
                  <a:cubicBezTo>
                    <a:pt x="7259" y="1"/>
                    <a:pt x="7023" y="249"/>
                    <a:pt x="7147" y="529"/>
                  </a:cubicBezTo>
                  <a:cubicBezTo>
                    <a:pt x="8768" y="3930"/>
                    <a:pt x="10799" y="7102"/>
                    <a:pt x="12717" y="10344"/>
                  </a:cubicBezTo>
                  <a:cubicBezTo>
                    <a:pt x="12899" y="10321"/>
                    <a:pt x="13105" y="10298"/>
                    <a:pt x="13287" y="10298"/>
                  </a:cubicBezTo>
                  <a:cubicBezTo>
                    <a:pt x="13196" y="10458"/>
                    <a:pt x="13105" y="10640"/>
                    <a:pt x="12991" y="10823"/>
                  </a:cubicBezTo>
                  <a:cubicBezTo>
                    <a:pt x="12899" y="10663"/>
                    <a:pt x="12808" y="10503"/>
                    <a:pt x="12717" y="10344"/>
                  </a:cubicBezTo>
                  <a:cubicBezTo>
                    <a:pt x="8562" y="10732"/>
                    <a:pt x="4545" y="11941"/>
                    <a:pt x="414" y="12535"/>
                  </a:cubicBezTo>
                  <a:cubicBezTo>
                    <a:pt x="1" y="12578"/>
                    <a:pt x="147" y="13201"/>
                    <a:pt x="536" y="13201"/>
                  </a:cubicBezTo>
                  <a:cubicBezTo>
                    <a:pt x="556" y="13201"/>
                    <a:pt x="576" y="13200"/>
                    <a:pt x="596" y="13197"/>
                  </a:cubicBezTo>
                  <a:cubicBezTo>
                    <a:pt x="4865" y="12603"/>
                    <a:pt x="8996" y="11302"/>
                    <a:pt x="13287" y="10983"/>
                  </a:cubicBezTo>
                  <a:cubicBezTo>
                    <a:pt x="13561" y="10960"/>
                    <a:pt x="13744" y="10709"/>
                    <a:pt x="13584" y="10458"/>
                  </a:cubicBezTo>
                  <a:cubicBezTo>
                    <a:pt x="11598" y="7057"/>
                    <a:pt x="9430" y="3747"/>
                    <a:pt x="7764" y="186"/>
                  </a:cubicBezTo>
                  <a:cubicBezTo>
                    <a:pt x="7698" y="55"/>
                    <a:pt x="7593" y="1"/>
                    <a:pt x="7486"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372;p24">
              <a:extLst>
                <a:ext uri="{FF2B5EF4-FFF2-40B4-BE49-F238E27FC236}">
                  <a16:creationId xmlns:a16="http://schemas.microsoft.com/office/drawing/2014/main" id="{AF670AC6-AE56-1628-81EB-A54544F24862}"/>
                </a:ext>
              </a:extLst>
            </p:cNvPr>
            <p:cNvSpPr/>
            <p:nvPr/>
          </p:nvSpPr>
          <p:spPr>
            <a:xfrm>
              <a:off x="9000691" y="2633482"/>
              <a:ext cx="18840" cy="20385"/>
            </a:xfrm>
            <a:custGeom>
              <a:avLst/>
              <a:gdLst/>
              <a:ahLst/>
              <a:cxnLst/>
              <a:rect l="l" t="t" r="r" b="b"/>
              <a:pathLst>
                <a:path w="549" h="594" extrusionOk="0">
                  <a:moveTo>
                    <a:pt x="549" y="0"/>
                  </a:moveTo>
                  <a:lnTo>
                    <a:pt x="549" y="0"/>
                  </a:lnTo>
                  <a:cubicBezTo>
                    <a:pt x="366" y="69"/>
                    <a:pt x="184" y="114"/>
                    <a:pt x="1" y="183"/>
                  </a:cubicBezTo>
                  <a:cubicBezTo>
                    <a:pt x="138" y="320"/>
                    <a:pt x="252" y="457"/>
                    <a:pt x="389" y="594"/>
                  </a:cubicBezTo>
                  <a:cubicBezTo>
                    <a:pt x="457" y="388"/>
                    <a:pt x="503" y="206"/>
                    <a:pt x="549"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373;p24">
              <a:extLst>
                <a:ext uri="{FF2B5EF4-FFF2-40B4-BE49-F238E27FC236}">
                  <a16:creationId xmlns:a16="http://schemas.microsoft.com/office/drawing/2014/main" id="{A6DE2FA8-C1EB-4868-E8F7-614F1D2BAEB0}"/>
                </a:ext>
              </a:extLst>
            </p:cNvPr>
            <p:cNvSpPr/>
            <p:nvPr/>
          </p:nvSpPr>
          <p:spPr>
            <a:xfrm>
              <a:off x="8578507" y="2328873"/>
              <a:ext cx="459031" cy="452991"/>
            </a:xfrm>
            <a:custGeom>
              <a:avLst/>
              <a:gdLst/>
              <a:ahLst/>
              <a:cxnLst/>
              <a:rect l="l" t="t" r="r" b="b"/>
              <a:pathLst>
                <a:path w="13376" h="13200" extrusionOk="0">
                  <a:moveTo>
                    <a:pt x="7388" y="1"/>
                  </a:moveTo>
                  <a:cubicBezTo>
                    <a:pt x="7137" y="1"/>
                    <a:pt x="6901" y="245"/>
                    <a:pt x="7076" y="499"/>
                  </a:cubicBezTo>
                  <a:cubicBezTo>
                    <a:pt x="9153" y="3170"/>
                    <a:pt x="9975" y="6594"/>
                    <a:pt x="12303" y="9059"/>
                  </a:cubicBezTo>
                  <a:cubicBezTo>
                    <a:pt x="12486" y="8990"/>
                    <a:pt x="12668" y="8945"/>
                    <a:pt x="12851" y="8876"/>
                  </a:cubicBezTo>
                  <a:lnTo>
                    <a:pt x="12851" y="8876"/>
                  </a:lnTo>
                  <a:cubicBezTo>
                    <a:pt x="12805" y="9082"/>
                    <a:pt x="12759" y="9264"/>
                    <a:pt x="12691" y="9470"/>
                  </a:cubicBezTo>
                  <a:cubicBezTo>
                    <a:pt x="12554" y="9333"/>
                    <a:pt x="12440" y="9196"/>
                    <a:pt x="12303" y="9059"/>
                  </a:cubicBezTo>
                  <a:cubicBezTo>
                    <a:pt x="8546" y="10289"/>
                    <a:pt x="4936" y="12493"/>
                    <a:pt x="905" y="12493"/>
                  </a:cubicBezTo>
                  <a:cubicBezTo>
                    <a:pt x="749" y="12493"/>
                    <a:pt x="592" y="12490"/>
                    <a:pt x="434" y="12483"/>
                  </a:cubicBezTo>
                  <a:cubicBezTo>
                    <a:pt x="427" y="12482"/>
                    <a:pt x="420" y="12482"/>
                    <a:pt x="413" y="12482"/>
                  </a:cubicBezTo>
                  <a:cubicBezTo>
                    <a:pt x="0" y="12482"/>
                    <a:pt x="7" y="13168"/>
                    <a:pt x="434" y="13190"/>
                  </a:cubicBezTo>
                  <a:cubicBezTo>
                    <a:pt x="586" y="13197"/>
                    <a:pt x="738" y="13200"/>
                    <a:pt x="889" y="13200"/>
                  </a:cubicBezTo>
                  <a:cubicBezTo>
                    <a:pt x="5197" y="13200"/>
                    <a:pt x="8998" y="10752"/>
                    <a:pt x="13033" y="9561"/>
                  </a:cubicBezTo>
                  <a:cubicBezTo>
                    <a:pt x="13284" y="9493"/>
                    <a:pt x="13376" y="9150"/>
                    <a:pt x="13193" y="8968"/>
                  </a:cubicBezTo>
                  <a:cubicBezTo>
                    <a:pt x="10591" y="6525"/>
                    <a:pt x="9815" y="2919"/>
                    <a:pt x="7692" y="157"/>
                  </a:cubicBezTo>
                  <a:cubicBezTo>
                    <a:pt x="7609" y="47"/>
                    <a:pt x="7497" y="1"/>
                    <a:pt x="7388"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374;p24">
              <a:extLst>
                <a:ext uri="{FF2B5EF4-FFF2-40B4-BE49-F238E27FC236}">
                  <a16:creationId xmlns:a16="http://schemas.microsoft.com/office/drawing/2014/main" id="{F452266D-E1D9-C28A-4F92-4D72F7C5146E}"/>
                </a:ext>
              </a:extLst>
            </p:cNvPr>
            <p:cNvSpPr/>
            <p:nvPr/>
          </p:nvSpPr>
          <p:spPr>
            <a:xfrm>
              <a:off x="7163016" y="3279832"/>
              <a:ext cx="271863" cy="306970"/>
            </a:xfrm>
            <a:custGeom>
              <a:avLst/>
              <a:gdLst/>
              <a:ahLst/>
              <a:cxnLst/>
              <a:rect l="l" t="t" r="r" b="b"/>
              <a:pathLst>
                <a:path w="7922" h="8945" extrusionOk="0">
                  <a:moveTo>
                    <a:pt x="4485" y="1"/>
                  </a:moveTo>
                  <a:cubicBezTo>
                    <a:pt x="4111" y="1"/>
                    <a:pt x="3697" y="127"/>
                    <a:pt x="3242" y="408"/>
                  </a:cubicBezTo>
                  <a:cubicBezTo>
                    <a:pt x="1" y="2439"/>
                    <a:pt x="5547" y="7644"/>
                    <a:pt x="7396" y="8945"/>
                  </a:cubicBezTo>
                  <a:lnTo>
                    <a:pt x="7579" y="8945"/>
                  </a:lnTo>
                  <a:cubicBezTo>
                    <a:pt x="7921" y="7131"/>
                    <a:pt x="7303" y="1"/>
                    <a:pt x="4485"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375;p24">
              <a:extLst>
                <a:ext uri="{FF2B5EF4-FFF2-40B4-BE49-F238E27FC236}">
                  <a16:creationId xmlns:a16="http://schemas.microsoft.com/office/drawing/2014/main" id="{7AE3420B-4FB2-92A2-E1B8-EBA9EE06924A}"/>
                </a:ext>
              </a:extLst>
            </p:cNvPr>
            <p:cNvSpPr/>
            <p:nvPr/>
          </p:nvSpPr>
          <p:spPr>
            <a:xfrm>
              <a:off x="7487324" y="3599301"/>
              <a:ext cx="3157" cy="6314"/>
            </a:xfrm>
            <a:custGeom>
              <a:avLst/>
              <a:gdLst/>
              <a:ahLst/>
              <a:cxnLst/>
              <a:rect l="l" t="t" r="r" b="b"/>
              <a:pathLst>
                <a:path w="92" h="184" extrusionOk="0">
                  <a:moveTo>
                    <a:pt x="92" y="1"/>
                  </a:moveTo>
                  <a:cubicBezTo>
                    <a:pt x="69" y="69"/>
                    <a:pt x="23" y="115"/>
                    <a:pt x="0" y="183"/>
                  </a:cubicBezTo>
                  <a:lnTo>
                    <a:pt x="92" y="92"/>
                  </a:lnTo>
                  <a:lnTo>
                    <a:pt x="92" y="1"/>
                  </a:ln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376;p24">
              <a:extLst>
                <a:ext uri="{FF2B5EF4-FFF2-40B4-BE49-F238E27FC236}">
                  <a16:creationId xmlns:a16="http://schemas.microsoft.com/office/drawing/2014/main" id="{5C37E09B-9396-B5CA-2996-2A496E955635}"/>
                </a:ext>
              </a:extLst>
            </p:cNvPr>
            <p:cNvSpPr/>
            <p:nvPr/>
          </p:nvSpPr>
          <p:spPr>
            <a:xfrm>
              <a:off x="7426615" y="3299977"/>
              <a:ext cx="200174" cy="299352"/>
            </a:xfrm>
            <a:custGeom>
              <a:avLst/>
              <a:gdLst/>
              <a:ahLst/>
              <a:cxnLst/>
              <a:rect l="l" t="t" r="r" b="b"/>
              <a:pathLst>
                <a:path w="5833" h="8723" extrusionOk="0">
                  <a:moveTo>
                    <a:pt x="3017" y="0"/>
                  </a:moveTo>
                  <a:cubicBezTo>
                    <a:pt x="0" y="0"/>
                    <a:pt x="2154" y="6785"/>
                    <a:pt x="1861" y="8723"/>
                  </a:cubicBezTo>
                  <a:cubicBezTo>
                    <a:pt x="2523" y="7582"/>
                    <a:pt x="3550" y="6532"/>
                    <a:pt x="4257" y="5299"/>
                  </a:cubicBezTo>
                  <a:cubicBezTo>
                    <a:pt x="4919" y="3998"/>
                    <a:pt x="5832" y="186"/>
                    <a:pt x="3139" y="4"/>
                  </a:cubicBezTo>
                  <a:cubicBezTo>
                    <a:pt x="3098" y="1"/>
                    <a:pt x="3057" y="0"/>
                    <a:pt x="3017"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377;p24">
              <a:extLst>
                <a:ext uri="{FF2B5EF4-FFF2-40B4-BE49-F238E27FC236}">
                  <a16:creationId xmlns:a16="http://schemas.microsoft.com/office/drawing/2014/main" id="{42BCC812-978D-E166-ED1C-AEECADA5E9BD}"/>
                </a:ext>
              </a:extLst>
            </p:cNvPr>
            <p:cNvSpPr/>
            <p:nvPr/>
          </p:nvSpPr>
          <p:spPr>
            <a:xfrm>
              <a:off x="7139543" y="3732765"/>
              <a:ext cx="221691" cy="183050"/>
            </a:xfrm>
            <a:custGeom>
              <a:avLst/>
              <a:gdLst/>
              <a:ahLst/>
              <a:cxnLst/>
              <a:rect l="l" t="t" r="r" b="b"/>
              <a:pathLst>
                <a:path w="6460" h="5334" extrusionOk="0">
                  <a:moveTo>
                    <a:pt x="1499" y="1"/>
                  </a:moveTo>
                  <a:cubicBezTo>
                    <a:pt x="785" y="1"/>
                    <a:pt x="229" y="406"/>
                    <a:pt x="137" y="1521"/>
                  </a:cubicBezTo>
                  <a:cubicBezTo>
                    <a:pt x="0" y="3918"/>
                    <a:pt x="4702" y="4945"/>
                    <a:pt x="6460" y="5333"/>
                  </a:cubicBezTo>
                  <a:lnTo>
                    <a:pt x="6460" y="5242"/>
                  </a:lnTo>
                  <a:cubicBezTo>
                    <a:pt x="6300" y="4329"/>
                    <a:pt x="5684" y="2914"/>
                    <a:pt x="5044" y="2069"/>
                  </a:cubicBezTo>
                  <a:cubicBezTo>
                    <a:pt x="4464" y="1228"/>
                    <a:pt x="2743" y="1"/>
                    <a:pt x="1499"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378;p24">
              <a:extLst>
                <a:ext uri="{FF2B5EF4-FFF2-40B4-BE49-F238E27FC236}">
                  <a16:creationId xmlns:a16="http://schemas.microsoft.com/office/drawing/2014/main" id="{594BC08B-F9D8-D286-1279-12A45E58F955}"/>
                </a:ext>
              </a:extLst>
            </p:cNvPr>
            <p:cNvSpPr/>
            <p:nvPr/>
          </p:nvSpPr>
          <p:spPr>
            <a:xfrm>
              <a:off x="7496727" y="3904836"/>
              <a:ext cx="222480" cy="193482"/>
            </a:xfrm>
            <a:custGeom>
              <a:avLst/>
              <a:gdLst/>
              <a:ahLst/>
              <a:cxnLst/>
              <a:rect l="l" t="t" r="r" b="b"/>
              <a:pathLst>
                <a:path w="6483" h="5638" extrusionOk="0">
                  <a:moveTo>
                    <a:pt x="3902" y="1"/>
                  </a:moveTo>
                  <a:cubicBezTo>
                    <a:pt x="2291" y="1"/>
                    <a:pt x="483" y="4536"/>
                    <a:pt x="183" y="5455"/>
                  </a:cubicBezTo>
                  <a:lnTo>
                    <a:pt x="0" y="5637"/>
                  </a:lnTo>
                  <a:cubicBezTo>
                    <a:pt x="1667" y="5637"/>
                    <a:pt x="6483" y="3241"/>
                    <a:pt x="4908" y="730"/>
                  </a:cubicBezTo>
                  <a:cubicBezTo>
                    <a:pt x="4594" y="216"/>
                    <a:pt x="4252" y="1"/>
                    <a:pt x="3902"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379;p24">
              <a:extLst>
                <a:ext uri="{FF2B5EF4-FFF2-40B4-BE49-F238E27FC236}">
                  <a16:creationId xmlns:a16="http://schemas.microsoft.com/office/drawing/2014/main" id="{C6135FBD-9D54-C039-7B2E-6C83227BC8BA}"/>
                </a:ext>
              </a:extLst>
            </p:cNvPr>
            <p:cNvSpPr/>
            <p:nvPr/>
          </p:nvSpPr>
          <p:spPr>
            <a:xfrm>
              <a:off x="7303069" y="3371016"/>
              <a:ext cx="356284" cy="1085703"/>
            </a:xfrm>
            <a:custGeom>
              <a:avLst/>
              <a:gdLst/>
              <a:ahLst/>
              <a:cxnLst/>
              <a:rect l="l" t="t" r="r" b="b"/>
              <a:pathLst>
                <a:path w="10382" h="31637" extrusionOk="0">
                  <a:moveTo>
                    <a:pt x="487" y="0"/>
                  </a:moveTo>
                  <a:cubicBezTo>
                    <a:pt x="251" y="0"/>
                    <a:pt x="0" y="252"/>
                    <a:pt x="142" y="536"/>
                  </a:cubicBezTo>
                  <a:cubicBezTo>
                    <a:pt x="827" y="1860"/>
                    <a:pt x="1329" y="3320"/>
                    <a:pt x="1969" y="4690"/>
                  </a:cubicBezTo>
                  <a:cubicBezTo>
                    <a:pt x="2699" y="6196"/>
                    <a:pt x="3429" y="7703"/>
                    <a:pt x="4046" y="9255"/>
                  </a:cubicBezTo>
                  <a:cubicBezTo>
                    <a:pt x="5301" y="12542"/>
                    <a:pt x="5210" y="15806"/>
                    <a:pt x="3909" y="19070"/>
                  </a:cubicBezTo>
                  <a:cubicBezTo>
                    <a:pt x="2973" y="21466"/>
                    <a:pt x="2539" y="23749"/>
                    <a:pt x="3703" y="26146"/>
                  </a:cubicBezTo>
                  <a:cubicBezTo>
                    <a:pt x="4844" y="28474"/>
                    <a:pt x="7241" y="30962"/>
                    <a:pt x="9798" y="31624"/>
                  </a:cubicBezTo>
                  <a:cubicBezTo>
                    <a:pt x="9832" y="31633"/>
                    <a:pt x="9864" y="31637"/>
                    <a:pt x="9895" y="31637"/>
                  </a:cubicBezTo>
                  <a:cubicBezTo>
                    <a:pt x="10256" y="31637"/>
                    <a:pt x="10381" y="31067"/>
                    <a:pt x="10003" y="30962"/>
                  </a:cubicBezTo>
                  <a:cubicBezTo>
                    <a:pt x="7173" y="30208"/>
                    <a:pt x="4411" y="27013"/>
                    <a:pt x="3726" y="24228"/>
                  </a:cubicBezTo>
                  <a:cubicBezTo>
                    <a:pt x="3041" y="21329"/>
                    <a:pt x="5187" y="18385"/>
                    <a:pt x="5598" y="15577"/>
                  </a:cubicBezTo>
                  <a:cubicBezTo>
                    <a:pt x="5940" y="13067"/>
                    <a:pt x="5347" y="10624"/>
                    <a:pt x="4411" y="8319"/>
                  </a:cubicBezTo>
                  <a:cubicBezTo>
                    <a:pt x="3931" y="7109"/>
                    <a:pt x="3338" y="5922"/>
                    <a:pt x="2767" y="4736"/>
                  </a:cubicBezTo>
                  <a:cubicBezTo>
                    <a:pt x="2037" y="3252"/>
                    <a:pt x="1489" y="1654"/>
                    <a:pt x="759" y="170"/>
                  </a:cubicBezTo>
                  <a:cubicBezTo>
                    <a:pt x="695" y="51"/>
                    <a:pt x="593" y="0"/>
                    <a:pt x="487"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380;p24">
              <a:extLst>
                <a:ext uri="{FF2B5EF4-FFF2-40B4-BE49-F238E27FC236}">
                  <a16:creationId xmlns:a16="http://schemas.microsoft.com/office/drawing/2014/main" id="{B665CD1C-F589-A4B8-2161-E408CA5A394F}"/>
                </a:ext>
              </a:extLst>
            </p:cNvPr>
            <p:cNvSpPr/>
            <p:nvPr/>
          </p:nvSpPr>
          <p:spPr>
            <a:xfrm>
              <a:off x="7450157" y="3415767"/>
              <a:ext cx="84833" cy="284732"/>
            </a:xfrm>
            <a:custGeom>
              <a:avLst/>
              <a:gdLst/>
              <a:ahLst/>
              <a:cxnLst/>
              <a:rect l="l" t="t" r="r" b="b"/>
              <a:pathLst>
                <a:path w="2472" h="8297" extrusionOk="0">
                  <a:moveTo>
                    <a:pt x="2037" y="1"/>
                  </a:moveTo>
                  <a:cubicBezTo>
                    <a:pt x="1905" y="1"/>
                    <a:pt x="1786" y="78"/>
                    <a:pt x="1768" y="259"/>
                  </a:cubicBezTo>
                  <a:cubicBezTo>
                    <a:pt x="1403" y="2815"/>
                    <a:pt x="1243" y="5394"/>
                    <a:pt x="125" y="7768"/>
                  </a:cubicBezTo>
                  <a:cubicBezTo>
                    <a:pt x="0" y="8048"/>
                    <a:pt x="236" y="8296"/>
                    <a:pt x="457" y="8296"/>
                  </a:cubicBezTo>
                  <a:cubicBezTo>
                    <a:pt x="560" y="8296"/>
                    <a:pt x="660" y="8242"/>
                    <a:pt x="718" y="8111"/>
                  </a:cubicBezTo>
                  <a:cubicBezTo>
                    <a:pt x="1860" y="5668"/>
                    <a:pt x="2065" y="3066"/>
                    <a:pt x="2430" y="441"/>
                  </a:cubicBezTo>
                  <a:cubicBezTo>
                    <a:pt x="2472" y="180"/>
                    <a:pt x="2238" y="1"/>
                    <a:pt x="2037"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381;p24">
              <a:extLst>
                <a:ext uri="{FF2B5EF4-FFF2-40B4-BE49-F238E27FC236}">
                  <a16:creationId xmlns:a16="http://schemas.microsoft.com/office/drawing/2014/main" id="{DD048B36-40E0-88A7-C2C4-2EA5F2342C32}"/>
                </a:ext>
              </a:extLst>
            </p:cNvPr>
            <p:cNvSpPr/>
            <p:nvPr/>
          </p:nvSpPr>
          <p:spPr>
            <a:xfrm>
              <a:off x="7203169" y="3787605"/>
              <a:ext cx="282639" cy="173029"/>
            </a:xfrm>
            <a:custGeom>
              <a:avLst/>
              <a:gdLst/>
              <a:ahLst/>
              <a:cxnLst/>
              <a:rect l="l" t="t" r="r" b="b"/>
              <a:pathLst>
                <a:path w="8236" h="5042" extrusionOk="0">
                  <a:moveTo>
                    <a:pt x="498" y="1"/>
                  </a:moveTo>
                  <a:cubicBezTo>
                    <a:pt x="240" y="1"/>
                    <a:pt x="1" y="340"/>
                    <a:pt x="246" y="585"/>
                  </a:cubicBezTo>
                  <a:cubicBezTo>
                    <a:pt x="2277" y="2731"/>
                    <a:pt x="4651" y="4511"/>
                    <a:pt x="7619" y="5036"/>
                  </a:cubicBezTo>
                  <a:cubicBezTo>
                    <a:pt x="7640" y="5040"/>
                    <a:pt x="7661" y="5041"/>
                    <a:pt x="7681" y="5041"/>
                  </a:cubicBezTo>
                  <a:cubicBezTo>
                    <a:pt x="8071" y="5041"/>
                    <a:pt x="8235" y="4439"/>
                    <a:pt x="7801" y="4374"/>
                  </a:cubicBezTo>
                  <a:cubicBezTo>
                    <a:pt x="4925" y="3872"/>
                    <a:pt x="2711" y="2183"/>
                    <a:pt x="725" y="106"/>
                  </a:cubicBezTo>
                  <a:cubicBezTo>
                    <a:pt x="656" y="32"/>
                    <a:pt x="576" y="1"/>
                    <a:pt x="498"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382;p24">
              <a:extLst>
                <a:ext uri="{FF2B5EF4-FFF2-40B4-BE49-F238E27FC236}">
                  <a16:creationId xmlns:a16="http://schemas.microsoft.com/office/drawing/2014/main" id="{8C667829-21B6-1BD0-A938-68DB4C85C174}"/>
                </a:ext>
              </a:extLst>
            </p:cNvPr>
            <p:cNvSpPr/>
            <p:nvPr/>
          </p:nvSpPr>
          <p:spPr>
            <a:xfrm>
              <a:off x="7405818" y="3946739"/>
              <a:ext cx="233942" cy="180167"/>
            </a:xfrm>
            <a:custGeom>
              <a:avLst/>
              <a:gdLst/>
              <a:ahLst/>
              <a:cxnLst/>
              <a:rect l="l" t="t" r="r" b="b"/>
              <a:pathLst>
                <a:path w="6817" h="5250" extrusionOk="0">
                  <a:moveTo>
                    <a:pt x="6338" y="0"/>
                  </a:moveTo>
                  <a:cubicBezTo>
                    <a:pt x="6230" y="0"/>
                    <a:pt x="6121" y="50"/>
                    <a:pt x="6050" y="171"/>
                  </a:cubicBezTo>
                  <a:cubicBezTo>
                    <a:pt x="5031" y="1797"/>
                    <a:pt x="3167" y="4577"/>
                    <a:pt x="948" y="4577"/>
                  </a:cubicBezTo>
                  <a:cubicBezTo>
                    <a:pt x="832" y="4577"/>
                    <a:pt x="714" y="4569"/>
                    <a:pt x="595" y="4553"/>
                  </a:cubicBezTo>
                  <a:cubicBezTo>
                    <a:pt x="574" y="4550"/>
                    <a:pt x="553" y="4548"/>
                    <a:pt x="533" y="4548"/>
                  </a:cubicBezTo>
                  <a:cubicBezTo>
                    <a:pt x="145" y="4548"/>
                    <a:pt x="0" y="5150"/>
                    <a:pt x="412" y="5215"/>
                  </a:cubicBezTo>
                  <a:cubicBezTo>
                    <a:pt x="578" y="5238"/>
                    <a:pt x="741" y="5249"/>
                    <a:pt x="901" y="5249"/>
                  </a:cubicBezTo>
                  <a:cubicBezTo>
                    <a:pt x="3451" y="5249"/>
                    <a:pt x="5441" y="2467"/>
                    <a:pt x="6644" y="513"/>
                  </a:cubicBezTo>
                  <a:cubicBezTo>
                    <a:pt x="6817" y="246"/>
                    <a:pt x="6578" y="0"/>
                    <a:pt x="6338"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383;p24">
              <a:extLst>
                <a:ext uri="{FF2B5EF4-FFF2-40B4-BE49-F238E27FC236}">
                  <a16:creationId xmlns:a16="http://schemas.microsoft.com/office/drawing/2014/main" id="{BEAFB06B-0268-07AE-5520-4F5D7B6FCD36}"/>
                </a:ext>
              </a:extLst>
            </p:cNvPr>
            <p:cNvSpPr/>
            <p:nvPr/>
          </p:nvSpPr>
          <p:spPr>
            <a:xfrm>
              <a:off x="8373560" y="2834004"/>
              <a:ext cx="783331" cy="2259876"/>
            </a:xfrm>
            <a:custGeom>
              <a:avLst/>
              <a:gdLst/>
              <a:ahLst/>
              <a:cxnLst/>
              <a:rect l="l" t="t" r="r" b="b"/>
              <a:pathLst>
                <a:path w="22826" h="65852" extrusionOk="0">
                  <a:moveTo>
                    <a:pt x="1119" y="1"/>
                  </a:moveTo>
                  <a:lnTo>
                    <a:pt x="1073" y="183"/>
                  </a:lnTo>
                  <a:cubicBezTo>
                    <a:pt x="1" y="959"/>
                    <a:pt x="160" y="28030"/>
                    <a:pt x="320" y="33713"/>
                  </a:cubicBezTo>
                  <a:cubicBezTo>
                    <a:pt x="822" y="44624"/>
                    <a:pt x="7807" y="61081"/>
                    <a:pt x="22826" y="65851"/>
                  </a:cubicBezTo>
                  <a:lnTo>
                    <a:pt x="22826" y="16480"/>
                  </a:lnTo>
                  <a:cubicBezTo>
                    <a:pt x="16686" y="9564"/>
                    <a:pt x="9176" y="3333"/>
                    <a:pt x="1119"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384;p24">
              <a:extLst>
                <a:ext uri="{FF2B5EF4-FFF2-40B4-BE49-F238E27FC236}">
                  <a16:creationId xmlns:a16="http://schemas.microsoft.com/office/drawing/2014/main" id="{17F2C7D4-0746-90E2-3242-1775E2CDBDEF}"/>
                </a:ext>
              </a:extLst>
            </p:cNvPr>
            <p:cNvSpPr/>
            <p:nvPr/>
          </p:nvSpPr>
          <p:spPr>
            <a:xfrm>
              <a:off x="8491922" y="2992657"/>
              <a:ext cx="666240" cy="1622634"/>
            </a:xfrm>
            <a:custGeom>
              <a:avLst/>
              <a:gdLst/>
              <a:ahLst/>
              <a:cxnLst/>
              <a:rect l="l" t="t" r="r" b="b"/>
              <a:pathLst>
                <a:path w="19414" h="47283" extrusionOk="0">
                  <a:moveTo>
                    <a:pt x="478" y="1"/>
                  </a:moveTo>
                  <a:cubicBezTo>
                    <a:pt x="256" y="1"/>
                    <a:pt x="0" y="252"/>
                    <a:pt x="126" y="536"/>
                  </a:cubicBezTo>
                  <a:cubicBezTo>
                    <a:pt x="2272" y="5444"/>
                    <a:pt x="5559" y="9735"/>
                    <a:pt x="8024" y="14505"/>
                  </a:cubicBezTo>
                  <a:cubicBezTo>
                    <a:pt x="10763" y="19755"/>
                    <a:pt x="12384" y="25644"/>
                    <a:pt x="14278" y="31259"/>
                  </a:cubicBezTo>
                  <a:cubicBezTo>
                    <a:pt x="16081" y="36577"/>
                    <a:pt x="17839" y="41873"/>
                    <a:pt x="19414" y="47282"/>
                  </a:cubicBezTo>
                  <a:lnTo>
                    <a:pt x="19414" y="44863"/>
                  </a:lnTo>
                  <a:cubicBezTo>
                    <a:pt x="17907" y="39887"/>
                    <a:pt x="16264" y="34979"/>
                    <a:pt x="14598" y="30049"/>
                  </a:cubicBezTo>
                  <a:cubicBezTo>
                    <a:pt x="12817" y="24685"/>
                    <a:pt x="11174" y="19207"/>
                    <a:pt x="8617" y="14140"/>
                  </a:cubicBezTo>
                  <a:cubicBezTo>
                    <a:pt x="6221" y="9369"/>
                    <a:pt x="2888" y="5101"/>
                    <a:pt x="720" y="171"/>
                  </a:cubicBezTo>
                  <a:cubicBezTo>
                    <a:pt x="671" y="51"/>
                    <a:pt x="578" y="1"/>
                    <a:pt x="478"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385;p24">
              <a:extLst>
                <a:ext uri="{FF2B5EF4-FFF2-40B4-BE49-F238E27FC236}">
                  <a16:creationId xmlns:a16="http://schemas.microsoft.com/office/drawing/2014/main" id="{6EA56575-1D1E-50F2-DCF4-4C85EDBA2DD1}"/>
                </a:ext>
              </a:extLst>
            </p:cNvPr>
            <p:cNvSpPr/>
            <p:nvPr/>
          </p:nvSpPr>
          <p:spPr>
            <a:xfrm>
              <a:off x="8454481" y="3142456"/>
              <a:ext cx="297945" cy="245885"/>
            </a:xfrm>
            <a:custGeom>
              <a:avLst/>
              <a:gdLst/>
              <a:ahLst/>
              <a:cxnLst/>
              <a:rect l="l" t="t" r="r" b="b"/>
              <a:pathLst>
                <a:path w="8682" h="7165" extrusionOk="0">
                  <a:moveTo>
                    <a:pt x="8339" y="0"/>
                  </a:moveTo>
                  <a:cubicBezTo>
                    <a:pt x="8162" y="0"/>
                    <a:pt x="7974" y="108"/>
                    <a:pt x="7951" y="325"/>
                  </a:cubicBezTo>
                  <a:cubicBezTo>
                    <a:pt x="7791" y="2334"/>
                    <a:pt x="7494" y="4320"/>
                    <a:pt x="7449" y="6328"/>
                  </a:cubicBezTo>
                  <a:cubicBezTo>
                    <a:pt x="7586" y="6374"/>
                    <a:pt x="7723" y="6442"/>
                    <a:pt x="7882" y="6488"/>
                  </a:cubicBezTo>
                  <a:cubicBezTo>
                    <a:pt x="7723" y="6602"/>
                    <a:pt x="7586" y="6694"/>
                    <a:pt x="7426" y="6808"/>
                  </a:cubicBezTo>
                  <a:cubicBezTo>
                    <a:pt x="7426" y="6648"/>
                    <a:pt x="7449" y="6488"/>
                    <a:pt x="7449" y="6328"/>
                  </a:cubicBezTo>
                  <a:cubicBezTo>
                    <a:pt x="5052" y="5484"/>
                    <a:pt x="2747" y="4434"/>
                    <a:pt x="647" y="3041"/>
                  </a:cubicBezTo>
                  <a:cubicBezTo>
                    <a:pt x="585" y="2999"/>
                    <a:pt x="524" y="2981"/>
                    <a:pt x="467" y="2981"/>
                  </a:cubicBezTo>
                  <a:cubicBezTo>
                    <a:pt x="186" y="2981"/>
                    <a:pt x="1" y="3426"/>
                    <a:pt x="304" y="3635"/>
                  </a:cubicBezTo>
                  <a:cubicBezTo>
                    <a:pt x="2587" y="5141"/>
                    <a:pt x="5098" y="6283"/>
                    <a:pt x="7677" y="7150"/>
                  </a:cubicBezTo>
                  <a:cubicBezTo>
                    <a:pt x="7710" y="7160"/>
                    <a:pt x="7743" y="7165"/>
                    <a:pt x="7776" y="7165"/>
                  </a:cubicBezTo>
                  <a:cubicBezTo>
                    <a:pt x="7967" y="7165"/>
                    <a:pt x="8134" y="7003"/>
                    <a:pt x="8134" y="6808"/>
                  </a:cubicBezTo>
                  <a:cubicBezTo>
                    <a:pt x="8134" y="4639"/>
                    <a:pt x="8476" y="2494"/>
                    <a:pt x="8659" y="325"/>
                  </a:cubicBezTo>
                  <a:cubicBezTo>
                    <a:pt x="8681" y="108"/>
                    <a:pt x="8516" y="0"/>
                    <a:pt x="833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386;p24">
              <a:extLst>
                <a:ext uri="{FF2B5EF4-FFF2-40B4-BE49-F238E27FC236}">
                  <a16:creationId xmlns:a16="http://schemas.microsoft.com/office/drawing/2014/main" id="{02758230-09F9-1F41-080D-7124121A423D}"/>
                </a:ext>
              </a:extLst>
            </p:cNvPr>
            <p:cNvSpPr/>
            <p:nvPr/>
          </p:nvSpPr>
          <p:spPr>
            <a:xfrm>
              <a:off x="8709294" y="3359622"/>
              <a:ext cx="15717" cy="16472"/>
            </a:xfrm>
            <a:custGeom>
              <a:avLst/>
              <a:gdLst/>
              <a:ahLst/>
              <a:cxnLst/>
              <a:rect l="l" t="t" r="r" b="b"/>
              <a:pathLst>
                <a:path w="458" h="480" extrusionOk="0">
                  <a:moveTo>
                    <a:pt x="24" y="0"/>
                  </a:moveTo>
                  <a:cubicBezTo>
                    <a:pt x="24" y="160"/>
                    <a:pt x="1" y="320"/>
                    <a:pt x="1" y="480"/>
                  </a:cubicBezTo>
                  <a:cubicBezTo>
                    <a:pt x="161" y="366"/>
                    <a:pt x="298" y="274"/>
                    <a:pt x="457" y="160"/>
                  </a:cubicBezTo>
                  <a:cubicBezTo>
                    <a:pt x="298" y="114"/>
                    <a:pt x="161" y="46"/>
                    <a:pt x="24"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387;p24">
              <a:extLst>
                <a:ext uri="{FF2B5EF4-FFF2-40B4-BE49-F238E27FC236}">
                  <a16:creationId xmlns:a16="http://schemas.microsoft.com/office/drawing/2014/main" id="{BDCE86C3-43CC-E872-309F-88549B7C1ECB}"/>
                </a:ext>
              </a:extLst>
            </p:cNvPr>
            <p:cNvSpPr/>
            <p:nvPr/>
          </p:nvSpPr>
          <p:spPr>
            <a:xfrm>
              <a:off x="8841694" y="3614195"/>
              <a:ext cx="17262" cy="13350"/>
            </a:xfrm>
            <a:custGeom>
              <a:avLst/>
              <a:gdLst/>
              <a:ahLst/>
              <a:cxnLst/>
              <a:rect l="l" t="t" r="r" b="b"/>
              <a:pathLst>
                <a:path w="503" h="389" extrusionOk="0">
                  <a:moveTo>
                    <a:pt x="69" y="1"/>
                  </a:moveTo>
                  <a:cubicBezTo>
                    <a:pt x="46" y="137"/>
                    <a:pt x="23" y="252"/>
                    <a:pt x="0" y="389"/>
                  </a:cubicBezTo>
                  <a:cubicBezTo>
                    <a:pt x="160" y="320"/>
                    <a:pt x="320" y="252"/>
                    <a:pt x="503" y="183"/>
                  </a:cubicBezTo>
                  <a:cubicBezTo>
                    <a:pt x="366" y="115"/>
                    <a:pt x="229" y="69"/>
                    <a:pt x="69"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388;p24">
              <a:extLst>
                <a:ext uri="{FF2B5EF4-FFF2-40B4-BE49-F238E27FC236}">
                  <a16:creationId xmlns:a16="http://schemas.microsoft.com/office/drawing/2014/main" id="{33B31C81-A494-AFFF-99A2-7550E278DAAC}"/>
                </a:ext>
              </a:extLst>
            </p:cNvPr>
            <p:cNvSpPr/>
            <p:nvPr/>
          </p:nvSpPr>
          <p:spPr>
            <a:xfrm>
              <a:off x="8457604" y="3369128"/>
              <a:ext cx="456800" cy="273064"/>
            </a:xfrm>
            <a:custGeom>
              <a:avLst/>
              <a:gdLst/>
              <a:ahLst/>
              <a:cxnLst/>
              <a:rect l="l" t="t" r="r" b="b"/>
              <a:pathLst>
                <a:path w="13311" h="7957" extrusionOk="0">
                  <a:moveTo>
                    <a:pt x="12884" y="0"/>
                  </a:moveTo>
                  <a:cubicBezTo>
                    <a:pt x="12749" y="0"/>
                    <a:pt x="12621" y="75"/>
                    <a:pt x="12585" y="248"/>
                  </a:cubicBezTo>
                  <a:cubicBezTo>
                    <a:pt x="12197" y="2554"/>
                    <a:pt x="11809" y="4859"/>
                    <a:pt x="11261" y="7142"/>
                  </a:cubicBezTo>
                  <a:cubicBezTo>
                    <a:pt x="11421" y="7210"/>
                    <a:pt x="11558" y="7256"/>
                    <a:pt x="11695" y="7324"/>
                  </a:cubicBezTo>
                  <a:cubicBezTo>
                    <a:pt x="11512" y="7393"/>
                    <a:pt x="11352" y="7461"/>
                    <a:pt x="11192" y="7530"/>
                  </a:cubicBezTo>
                  <a:cubicBezTo>
                    <a:pt x="11215" y="7393"/>
                    <a:pt x="11238" y="7278"/>
                    <a:pt x="11261" y="7142"/>
                  </a:cubicBezTo>
                  <a:cubicBezTo>
                    <a:pt x="7700" y="5635"/>
                    <a:pt x="3980" y="4494"/>
                    <a:pt x="670" y="2462"/>
                  </a:cubicBezTo>
                  <a:cubicBezTo>
                    <a:pt x="609" y="2427"/>
                    <a:pt x="550" y="2411"/>
                    <a:pt x="494" y="2411"/>
                  </a:cubicBezTo>
                  <a:cubicBezTo>
                    <a:pt x="193" y="2411"/>
                    <a:pt x="0" y="2863"/>
                    <a:pt x="328" y="3056"/>
                  </a:cubicBezTo>
                  <a:cubicBezTo>
                    <a:pt x="3751" y="5179"/>
                    <a:pt x="7655" y="6343"/>
                    <a:pt x="11352" y="7918"/>
                  </a:cubicBezTo>
                  <a:cubicBezTo>
                    <a:pt x="11404" y="7944"/>
                    <a:pt x="11462" y="7957"/>
                    <a:pt x="11520" y="7957"/>
                  </a:cubicBezTo>
                  <a:cubicBezTo>
                    <a:pt x="11663" y="7957"/>
                    <a:pt x="11805" y="7875"/>
                    <a:pt x="11854" y="7712"/>
                  </a:cubicBezTo>
                  <a:cubicBezTo>
                    <a:pt x="12425" y="5315"/>
                    <a:pt x="12859" y="2873"/>
                    <a:pt x="13270" y="431"/>
                  </a:cubicBezTo>
                  <a:cubicBezTo>
                    <a:pt x="13311" y="170"/>
                    <a:pt x="13088" y="0"/>
                    <a:pt x="12884"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389;p24">
              <a:extLst>
                <a:ext uri="{FF2B5EF4-FFF2-40B4-BE49-F238E27FC236}">
                  <a16:creationId xmlns:a16="http://schemas.microsoft.com/office/drawing/2014/main" id="{7E681613-ACE2-B673-8CFD-978BA8544B56}"/>
                </a:ext>
              </a:extLst>
            </p:cNvPr>
            <p:cNvSpPr/>
            <p:nvPr/>
          </p:nvSpPr>
          <p:spPr>
            <a:xfrm>
              <a:off x="8947429" y="3904802"/>
              <a:ext cx="14928" cy="11016"/>
            </a:xfrm>
            <a:custGeom>
              <a:avLst/>
              <a:gdLst/>
              <a:ahLst/>
              <a:cxnLst/>
              <a:rect l="l" t="t" r="r" b="b"/>
              <a:pathLst>
                <a:path w="435" h="321" extrusionOk="0">
                  <a:moveTo>
                    <a:pt x="115" y="1"/>
                  </a:moveTo>
                  <a:cubicBezTo>
                    <a:pt x="92" y="115"/>
                    <a:pt x="47" y="206"/>
                    <a:pt x="1" y="320"/>
                  </a:cubicBezTo>
                  <a:cubicBezTo>
                    <a:pt x="138" y="252"/>
                    <a:pt x="298" y="160"/>
                    <a:pt x="435" y="92"/>
                  </a:cubicBezTo>
                  <a:cubicBezTo>
                    <a:pt x="320" y="69"/>
                    <a:pt x="229" y="23"/>
                    <a:pt x="11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390;p24">
              <a:extLst>
                <a:ext uri="{FF2B5EF4-FFF2-40B4-BE49-F238E27FC236}">
                  <a16:creationId xmlns:a16="http://schemas.microsoft.com/office/drawing/2014/main" id="{6641BDDC-43CB-7363-1E70-5DD24FFB75D6}"/>
                </a:ext>
              </a:extLst>
            </p:cNvPr>
            <p:cNvSpPr/>
            <p:nvPr/>
          </p:nvSpPr>
          <p:spPr>
            <a:xfrm>
              <a:off x="8441989" y="3546142"/>
              <a:ext cx="642389" cy="385145"/>
            </a:xfrm>
            <a:custGeom>
              <a:avLst/>
              <a:gdLst/>
              <a:ahLst/>
              <a:cxnLst/>
              <a:rect l="l" t="t" r="r" b="b"/>
              <a:pathLst>
                <a:path w="18719" h="11223" extrusionOk="0">
                  <a:moveTo>
                    <a:pt x="18297" y="1"/>
                  </a:moveTo>
                  <a:cubicBezTo>
                    <a:pt x="18165" y="1"/>
                    <a:pt x="18043" y="76"/>
                    <a:pt x="18016" y="249"/>
                  </a:cubicBezTo>
                  <a:cubicBezTo>
                    <a:pt x="17377" y="3764"/>
                    <a:pt x="16007" y="7074"/>
                    <a:pt x="14843" y="10452"/>
                  </a:cubicBezTo>
                  <a:cubicBezTo>
                    <a:pt x="14957" y="10474"/>
                    <a:pt x="15048" y="10520"/>
                    <a:pt x="15163" y="10543"/>
                  </a:cubicBezTo>
                  <a:cubicBezTo>
                    <a:pt x="15026" y="10611"/>
                    <a:pt x="14866" y="10703"/>
                    <a:pt x="14729" y="10771"/>
                  </a:cubicBezTo>
                  <a:cubicBezTo>
                    <a:pt x="14775" y="10657"/>
                    <a:pt x="14820" y="10566"/>
                    <a:pt x="14843" y="10452"/>
                  </a:cubicBezTo>
                  <a:cubicBezTo>
                    <a:pt x="9913" y="8922"/>
                    <a:pt x="5553" y="5978"/>
                    <a:pt x="577" y="4517"/>
                  </a:cubicBezTo>
                  <a:cubicBezTo>
                    <a:pt x="538" y="4505"/>
                    <a:pt x="501" y="4499"/>
                    <a:pt x="466" y="4499"/>
                  </a:cubicBezTo>
                  <a:cubicBezTo>
                    <a:pt x="116" y="4499"/>
                    <a:pt x="0" y="5075"/>
                    <a:pt x="395" y="5179"/>
                  </a:cubicBezTo>
                  <a:cubicBezTo>
                    <a:pt x="5462" y="6663"/>
                    <a:pt x="9890" y="9721"/>
                    <a:pt x="14980" y="11205"/>
                  </a:cubicBezTo>
                  <a:cubicBezTo>
                    <a:pt x="15013" y="11217"/>
                    <a:pt x="15046" y="11223"/>
                    <a:pt x="15078" y="11223"/>
                  </a:cubicBezTo>
                  <a:cubicBezTo>
                    <a:pt x="15224" y="11223"/>
                    <a:pt x="15353" y="11107"/>
                    <a:pt x="15391" y="10977"/>
                  </a:cubicBezTo>
                  <a:cubicBezTo>
                    <a:pt x="16578" y="7484"/>
                    <a:pt x="18016" y="4083"/>
                    <a:pt x="18678" y="431"/>
                  </a:cubicBezTo>
                  <a:cubicBezTo>
                    <a:pt x="18719" y="171"/>
                    <a:pt x="18496" y="1"/>
                    <a:pt x="1829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391;p24">
              <a:extLst>
                <a:ext uri="{FF2B5EF4-FFF2-40B4-BE49-F238E27FC236}">
                  <a16:creationId xmlns:a16="http://schemas.microsoft.com/office/drawing/2014/main" id="{4BCB8FEC-EDD8-04F8-63DB-B09F3A48844F}"/>
                </a:ext>
              </a:extLst>
            </p:cNvPr>
            <p:cNvSpPr/>
            <p:nvPr/>
          </p:nvSpPr>
          <p:spPr>
            <a:xfrm>
              <a:off x="8502904" y="3933801"/>
              <a:ext cx="655258" cy="249660"/>
            </a:xfrm>
            <a:custGeom>
              <a:avLst/>
              <a:gdLst/>
              <a:ahLst/>
              <a:cxnLst/>
              <a:rect l="l" t="t" r="r" b="b"/>
              <a:pathLst>
                <a:path w="19094" h="7275" extrusionOk="0">
                  <a:moveTo>
                    <a:pt x="19094" y="0"/>
                  </a:moveTo>
                  <a:cubicBezTo>
                    <a:pt x="18660" y="845"/>
                    <a:pt x="18226" y="1712"/>
                    <a:pt x="17861" y="2579"/>
                  </a:cubicBezTo>
                  <a:cubicBezTo>
                    <a:pt x="17099" y="4405"/>
                    <a:pt x="16478" y="6494"/>
                    <a:pt x="14480" y="6494"/>
                  </a:cubicBezTo>
                  <a:cubicBezTo>
                    <a:pt x="14204" y="6494"/>
                    <a:pt x="13902" y="6454"/>
                    <a:pt x="13570" y="6368"/>
                  </a:cubicBezTo>
                  <a:cubicBezTo>
                    <a:pt x="11539" y="5843"/>
                    <a:pt x="9781" y="4588"/>
                    <a:pt x="7841" y="3835"/>
                  </a:cubicBezTo>
                  <a:cubicBezTo>
                    <a:pt x="5399" y="2853"/>
                    <a:pt x="2934" y="1872"/>
                    <a:pt x="674" y="502"/>
                  </a:cubicBezTo>
                  <a:cubicBezTo>
                    <a:pt x="613" y="467"/>
                    <a:pt x="554" y="451"/>
                    <a:pt x="498" y="451"/>
                  </a:cubicBezTo>
                  <a:cubicBezTo>
                    <a:pt x="196" y="451"/>
                    <a:pt x="0" y="907"/>
                    <a:pt x="309" y="1119"/>
                  </a:cubicBezTo>
                  <a:cubicBezTo>
                    <a:pt x="2819" y="2625"/>
                    <a:pt x="5558" y="3538"/>
                    <a:pt x="8206" y="4748"/>
                  </a:cubicBezTo>
                  <a:cubicBezTo>
                    <a:pt x="10238" y="5661"/>
                    <a:pt x="12223" y="6985"/>
                    <a:pt x="14483" y="7259"/>
                  </a:cubicBezTo>
                  <a:cubicBezTo>
                    <a:pt x="14582" y="7269"/>
                    <a:pt x="14678" y="7275"/>
                    <a:pt x="14772" y="7275"/>
                  </a:cubicBezTo>
                  <a:cubicBezTo>
                    <a:pt x="16455" y="7275"/>
                    <a:pt x="17346" y="5585"/>
                    <a:pt x="17930" y="4223"/>
                  </a:cubicBezTo>
                  <a:cubicBezTo>
                    <a:pt x="18295" y="3378"/>
                    <a:pt x="18683" y="2557"/>
                    <a:pt x="19094" y="1735"/>
                  </a:cubicBezTo>
                  <a:lnTo>
                    <a:pt x="19094" y="0"/>
                  </a:ln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392;p24">
              <a:extLst>
                <a:ext uri="{FF2B5EF4-FFF2-40B4-BE49-F238E27FC236}">
                  <a16:creationId xmlns:a16="http://schemas.microsoft.com/office/drawing/2014/main" id="{FA18BE3E-07C6-3DD7-3301-CCCD2FFE9F10}"/>
                </a:ext>
              </a:extLst>
            </p:cNvPr>
            <p:cNvSpPr/>
            <p:nvPr/>
          </p:nvSpPr>
          <p:spPr>
            <a:xfrm>
              <a:off x="8525094" y="4259653"/>
              <a:ext cx="617852" cy="242556"/>
            </a:xfrm>
            <a:custGeom>
              <a:avLst/>
              <a:gdLst/>
              <a:ahLst/>
              <a:cxnLst/>
              <a:rect l="l" t="t" r="r" b="b"/>
              <a:pathLst>
                <a:path w="18004" h="7068" extrusionOk="0">
                  <a:moveTo>
                    <a:pt x="537" y="1"/>
                  </a:moveTo>
                  <a:cubicBezTo>
                    <a:pt x="251" y="1"/>
                    <a:pt x="0" y="356"/>
                    <a:pt x="269" y="571"/>
                  </a:cubicBezTo>
                  <a:cubicBezTo>
                    <a:pt x="2277" y="2237"/>
                    <a:pt x="4879" y="2740"/>
                    <a:pt x="7322" y="3470"/>
                  </a:cubicBezTo>
                  <a:cubicBezTo>
                    <a:pt x="10700" y="4474"/>
                    <a:pt x="13850" y="6026"/>
                    <a:pt x="17205" y="7053"/>
                  </a:cubicBezTo>
                  <a:cubicBezTo>
                    <a:pt x="17238" y="7063"/>
                    <a:pt x="17271" y="7068"/>
                    <a:pt x="17302" y="7068"/>
                  </a:cubicBezTo>
                  <a:cubicBezTo>
                    <a:pt x="17420" y="7068"/>
                    <a:pt x="17521" y="7002"/>
                    <a:pt x="17593" y="6894"/>
                  </a:cubicBezTo>
                  <a:cubicBezTo>
                    <a:pt x="17730" y="6711"/>
                    <a:pt x="17867" y="6506"/>
                    <a:pt x="18004" y="6323"/>
                  </a:cubicBezTo>
                  <a:lnTo>
                    <a:pt x="18004" y="5068"/>
                  </a:lnTo>
                  <a:cubicBezTo>
                    <a:pt x="17798" y="5364"/>
                    <a:pt x="17616" y="5661"/>
                    <a:pt x="17410" y="5958"/>
                  </a:cubicBezTo>
                  <a:cubicBezTo>
                    <a:pt x="17273" y="6153"/>
                    <a:pt x="17090" y="6225"/>
                    <a:pt x="16884" y="6225"/>
                  </a:cubicBezTo>
                  <a:cubicBezTo>
                    <a:pt x="16442" y="6225"/>
                    <a:pt x="15898" y="5893"/>
                    <a:pt x="15493" y="5752"/>
                  </a:cubicBezTo>
                  <a:cubicBezTo>
                    <a:pt x="12937" y="4817"/>
                    <a:pt x="10449" y="3767"/>
                    <a:pt x="7869" y="2899"/>
                  </a:cubicBezTo>
                  <a:cubicBezTo>
                    <a:pt x="5450" y="2123"/>
                    <a:pt x="2779" y="1735"/>
                    <a:pt x="771" y="92"/>
                  </a:cubicBezTo>
                  <a:cubicBezTo>
                    <a:pt x="697" y="28"/>
                    <a:pt x="616" y="1"/>
                    <a:pt x="53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393;p24">
              <a:extLst>
                <a:ext uri="{FF2B5EF4-FFF2-40B4-BE49-F238E27FC236}">
                  <a16:creationId xmlns:a16="http://schemas.microsoft.com/office/drawing/2014/main" id="{FD431B83-DDD4-46BA-B76A-743828483BC9}"/>
                </a:ext>
              </a:extLst>
            </p:cNvPr>
            <p:cNvSpPr/>
            <p:nvPr/>
          </p:nvSpPr>
          <p:spPr>
            <a:xfrm>
              <a:off x="8631152" y="4603247"/>
              <a:ext cx="527014" cy="206317"/>
            </a:xfrm>
            <a:custGeom>
              <a:avLst/>
              <a:gdLst/>
              <a:ahLst/>
              <a:cxnLst/>
              <a:rect l="l" t="t" r="r" b="b"/>
              <a:pathLst>
                <a:path w="15357" h="6012" extrusionOk="0">
                  <a:moveTo>
                    <a:pt x="509" y="0"/>
                  </a:moveTo>
                  <a:cubicBezTo>
                    <a:pt x="134" y="0"/>
                    <a:pt x="0" y="585"/>
                    <a:pt x="406" y="671"/>
                  </a:cubicBezTo>
                  <a:cubicBezTo>
                    <a:pt x="5588" y="1926"/>
                    <a:pt x="10358" y="4254"/>
                    <a:pt x="15357" y="6012"/>
                  </a:cubicBezTo>
                  <a:lnTo>
                    <a:pt x="15357" y="5304"/>
                  </a:lnTo>
                  <a:cubicBezTo>
                    <a:pt x="15220" y="5236"/>
                    <a:pt x="15083" y="5190"/>
                    <a:pt x="14946" y="5144"/>
                  </a:cubicBezTo>
                  <a:cubicBezTo>
                    <a:pt x="10153" y="3433"/>
                    <a:pt x="5565" y="1218"/>
                    <a:pt x="589" y="9"/>
                  </a:cubicBezTo>
                  <a:cubicBezTo>
                    <a:pt x="561" y="3"/>
                    <a:pt x="534" y="0"/>
                    <a:pt x="50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394;p24">
              <a:extLst>
                <a:ext uri="{FF2B5EF4-FFF2-40B4-BE49-F238E27FC236}">
                  <a16:creationId xmlns:a16="http://schemas.microsoft.com/office/drawing/2014/main" id="{D5B27A18-F365-D9CB-7186-AC4E6C24ADD8}"/>
                </a:ext>
              </a:extLst>
            </p:cNvPr>
            <p:cNvSpPr/>
            <p:nvPr/>
          </p:nvSpPr>
          <p:spPr>
            <a:xfrm>
              <a:off x="8573497" y="2693402"/>
              <a:ext cx="584667" cy="789200"/>
            </a:xfrm>
            <a:custGeom>
              <a:avLst/>
              <a:gdLst/>
              <a:ahLst/>
              <a:cxnLst/>
              <a:rect l="l" t="t" r="r" b="b"/>
              <a:pathLst>
                <a:path w="17037" h="22997" extrusionOk="0">
                  <a:moveTo>
                    <a:pt x="14644" y="0"/>
                  </a:moveTo>
                  <a:cubicBezTo>
                    <a:pt x="13751" y="0"/>
                    <a:pt x="13058" y="1050"/>
                    <a:pt x="13179" y="3116"/>
                  </a:cubicBezTo>
                  <a:cubicBezTo>
                    <a:pt x="13385" y="5604"/>
                    <a:pt x="15371" y="9507"/>
                    <a:pt x="15097" y="11927"/>
                  </a:cubicBezTo>
                  <a:cubicBezTo>
                    <a:pt x="13887" y="9393"/>
                    <a:pt x="11924" y="6677"/>
                    <a:pt x="10760" y="4874"/>
                  </a:cubicBezTo>
                  <a:cubicBezTo>
                    <a:pt x="10164" y="4056"/>
                    <a:pt x="8476" y="1436"/>
                    <a:pt x="7363" y="1436"/>
                  </a:cubicBezTo>
                  <a:cubicBezTo>
                    <a:pt x="6984" y="1436"/>
                    <a:pt x="6671" y="1740"/>
                    <a:pt x="6492" y="2523"/>
                  </a:cubicBezTo>
                  <a:cubicBezTo>
                    <a:pt x="5989" y="4303"/>
                    <a:pt x="7542" y="6106"/>
                    <a:pt x="8455" y="7658"/>
                  </a:cubicBezTo>
                  <a:cubicBezTo>
                    <a:pt x="9550" y="9644"/>
                    <a:pt x="11787" y="12338"/>
                    <a:pt x="12609" y="14346"/>
                  </a:cubicBezTo>
                  <a:cubicBezTo>
                    <a:pt x="10783" y="12840"/>
                    <a:pt x="8706" y="11630"/>
                    <a:pt x="6788" y="10215"/>
                  </a:cubicBezTo>
                  <a:cubicBezTo>
                    <a:pt x="5989" y="9607"/>
                    <a:pt x="4186" y="7704"/>
                    <a:pt x="2856" y="7704"/>
                  </a:cubicBezTo>
                  <a:cubicBezTo>
                    <a:pt x="2439" y="7704"/>
                    <a:pt x="2068" y="7891"/>
                    <a:pt x="1790" y="8366"/>
                  </a:cubicBezTo>
                  <a:cubicBezTo>
                    <a:pt x="329" y="10922"/>
                    <a:pt x="9002" y="15054"/>
                    <a:pt x="10783" y="17473"/>
                  </a:cubicBezTo>
                  <a:cubicBezTo>
                    <a:pt x="8044" y="16195"/>
                    <a:pt x="5510" y="15556"/>
                    <a:pt x="3068" y="14711"/>
                  </a:cubicBezTo>
                  <a:cubicBezTo>
                    <a:pt x="2567" y="14589"/>
                    <a:pt x="1715" y="14317"/>
                    <a:pt x="1040" y="14317"/>
                  </a:cubicBezTo>
                  <a:cubicBezTo>
                    <a:pt x="453" y="14317"/>
                    <a:pt x="0" y="14523"/>
                    <a:pt x="32" y="15213"/>
                  </a:cubicBezTo>
                  <a:cubicBezTo>
                    <a:pt x="78" y="16606"/>
                    <a:pt x="2794" y="17519"/>
                    <a:pt x="3753" y="17930"/>
                  </a:cubicBezTo>
                  <a:cubicBezTo>
                    <a:pt x="8112" y="19756"/>
                    <a:pt x="12632" y="21194"/>
                    <a:pt x="17037" y="22997"/>
                  </a:cubicBezTo>
                  <a:lnTo>
                    <a:pt x="17037" y="2454"/>
                  </a:lnTo>
                  <a:cubicBezTo>
                    <a:pt x="16364" y="810"/>
                    <a:pt x="15427" y="0"/>
                    <a:pt x="14644" y="0"/>
                  </a:cubicBezTo>
                  <a:close/>
                </a:path>
              </a:pathLst>
            </a:custGeom>
            <a:solidFill>
              <a:srgbClr val="FFDB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395;p24">
              <a:extLst>
                <a:ext uri="{FF2B5EF4-FFF2-40B4-BE49-F238E27FC236}">
                  <a16:creationId xmlns:a16="http://schemas.microsoft.com/office/drawing/2014/main" id="{BAC45B8F-B222-B022-B8FA-B582AB527A36}"/>
                </a:ext>
              </a:extLst>
            </p:cNvPr>
            <p:cNvSpPr/>
            <p:nvPr/>
          </p:nvSpPr>
          <p:spPr>
            <a:xfrm>
              <a:off x="8839429" y="2820311"/>
              <a:ext cx="318741" cy="533843"/>
            </a:xfrm>
            <a:custGeom>
              <a:avLst/>
              <a:gdLst/>
              <a:ahLst/>
              <a:cxnLst/>
              <a:rect l="l" t="t" r="r" b="b"/>
              <a:pathLst>
                <a:path w="9288" h="15556" extrusionOk="0">
                  <a:moveTo>
                    <a:pt x="475" y="1"/>
                  </a:moveTo>
                  <a:cubicBezTo>
                    <a:pt x="233" y="1"/>
                    <a:pt x="0" y="246"/>
                    <a:pt x="158" y="514"/>
                  </a:cubicBezTo>
                  <a:cubicBezTo>
                    <a:pt x="2417" y="4166"/>
                    <a:pt x="4540" y="7863"/>
                    <a:pt x="6891" y="11447"/>
                  </a:cubicBezTo>
                  <a:cubicBezTo>
                    <a:pt x="7736" y="12748"/>
                    <a:pt x="8557" y="14140"/>
                    <a:pt x="9288" y="15556"/>
                  </a:cubicBezTo>
                  <a:lnTo>
                    <a:pt x="9288" y="14049"/>
                  </a:lnTo>
                  <a:cubicBezTo>
                    <a:pt x="8626" y="12885"/>
                    <a:pt x="7918" y="11744"/>
                    <a:pt x="7188" y="10648"/>
                  </a:cubicBezTo>
                  <a:cubicBezTo>
                    <a:pt x="4951" y="7224"/>
                    <a:pt x="2920" y="3664"/>
                    <a:pt x="774" y="171"/>
                  </a:cubicBezTo>
                  <a:cubicBezTo>
                    <a:pt x="696" y="51"/>
                    <a:pt x="585" y="1"/>
                    <a:pt x="475" y="1"/>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396;p24">
              <a:extLst>
                <a:ext uri="{FF2B5EF4-FFF2-40B4-BE49-F238E27FC236}">
                  <a16:creationId xmlns:a16="http://schemas.microsoft.com/office/drawing/2014/main" id="{A366A936-70C5-425E-C3BC-BC7153BA883D}"/>
                </a:ext>
              </a:extLst>
            </p:cNvPr>
            <p:cNvSpPr/>
            <p:nvPr/>
          </p:nvSpPr>
          <p:spPr>
            <a:xfrm>
              <a:off x="8686781" y="3023612"/>
              <a:ext cx="471385" cy="401034"/>
            </a:xfrm>
            <a:custGeom>
              <a:avLst/>
              <a:gdLst/>
              <a:ahLst/>
              <a:cxnLst/>
              <a:rect l="l" t="t" r="r" b="b"/>
              <a:pathLst>
                <a:path w="13736" h="11686" extrusionOk="0">
                  <a:moveTo>
                    <a:pt x="518" y="0"/>
                  </a:moveTo>
                  <a:cubicBezTo>
                    <a:pt x="238" y="0"/>
                    <a:pt x="0" y="360"/>
                    <a:pt x="269" y="593"/>
                  </a:cubicBezTo>
                  <a:cubicBezTo>
                    <a:pt x="2894" y="2852"/>
                    <a:pt x="5633" y="4998"/>
                    <a:pt x="8463" y="7007"/>
                  </a:cubicBezTo>
                  <a:cubicBezTo>
                    <a:pt x="10449" y="8422"/>
                    <a:pt x="12115" y="9997"/>
                    <a:pt x="13736" y="11686"/>
                  </a:cubicBezTo>
                  <a:lnTo>
                    <a:pt x="13736" y="10613"/>
                  </a:lnTo>
                  <a:cubicBezTo>
                    <a:pt x="12595" y="9403"/>
                    <a:pt x="11431" y="8285"/>
                    <a:pt x="10061" y="7303"/>
                  </a:cubicBezTo>
                  <a:cubicBezTo>
                    <a:pt x="6888" y="4975"/>
                    <a:pt x="3738" y="2670"/>
                    <a:pt x="748" y="91"/>
                  </a:cubicBezTo>
                  <a:cubicBezTo>
                    <a:pt x="675" y="27"/>
                    <a:pt x="595" y="0"/>
                    <a:pt x="518"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397;p24">
              <a:extLst>
                <a:ext uri="{FF2B5EF4-FFF2-40B4-BE49-F238E27FC236}">
                  <a16:creationId xmlns:a16="http://schemas.microsoft.com/office/drawing/2014/main" id="{3542466E-F55B-AC21-1880-B2CCDE6DFCA9}"/>
                </a:ext>
              </a:extLst>
            </p:cNvPr>
            <p:cNvSpPr/>
            <p:nvPr/>
          </p:nvSpPr>
          <p:spPr>
            <a:xfrm>
              <a:off x="8618831" y="3223653"/>
              <a:ext cx="539334" cy="240943"/>
            </a:xfrm>
            <a:custGeom>
              <a:avLst/>
              <a:gdLst/>
              <a:ahLst/>
              <a:cxnLst/>
              <a:rect l="l" t="t" r="r" b="b"/>
              <a:pathLst>
                <a:path w="15716" h="7021" extrusionOk="0">
                  <a:moveTo>
                    <a:pt x="485" y="0"/>
                  </a:moveTo>
                  <a:cubicBezTo>
                    <a:pt x="124" y="0"/>
                    <a:pt x="1" y="570"/>
                    <a:pt x="400" y="675"/>
                  </a:cubicBezTo>
                  <a:cubicBezTo>
                    <a:pt x="3436" y="1429"/>
                    <a:pt x="6175" y="2912"/>
                    <a:pt x="9074" y="4054"/>
                  </a:cubicBezTo>
                  <a:cubicBezTo>
                    <a:pt x="11379" y="4944"/>
                    <a:pt x="13616" y="5811"/>
                    <a:pt x="15716" y="7021"/>
                  </a:cubicBezTo>
                  <a:lnTo>
                    <a:pt x="15716" y="6222"/>
                  </a:lnTo>
                  <a:cubicBezTo>
                    <a:pt x="13958" y="5218"/>
                    <a:pt x="12087" y="4419"/>
                    <a:pt x="10169" y="3711"/>
                  </a:cubicBezTo>
                  <a:cubicBezTo>
                    <a:pt x="6951" y="2524"/>
                    <a:pt x="3915" y="835"/>
                    <a:pt x="583" y="14"/>
                  </a:cubicBezTo>
                  <a:cubicBezTo>
                    <a:pt x="548" y="5"/>
                    <a:pt x="516" y="0"/>
                    <a:pt x="485"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398;p24">
              <a:extLst>
                <a:ext uri="{FF2B5EF4-FFF2-40B4-BE49-F238E27FC236}">
                  <a16:creationId xmlns:a16="http://schemas.microsoft.com/office/drawing/2014/main" id="{B40D5E7D-D493-5CB1-DAC3-7397EF284AC5}"/>
                </a:ext>
              </a:extLst>
            </p:cNvPr>
            <p:cNvSpPr/>
            <p:nvPr/>
          </p:nvSpPr>
          <p:spPr>
            <a:xfrm>
              <a:off x="9061606" y="2774358"/>
              <a:ext cx="96569" cy="412153"/>
            </a:xfrm>
            <a:custGeom>
              <a:avLst/>
              <a:gdLst/>
              <a:ahLst/>
              <a:cxnLst/>
              <a:rect l="l" t="t" r="r" b="b"/>
              <a:pathLst>
                <a:path w="2814" h="12010" extrusionOk="0">
                  <a:moveTo>
                    <a:pt x="418" y="1"/>
                  </a:moveTo>
                  <a:cubicBezTo>
                    <a:pt x="206" y="1"/>
                    <a:pt x="1" y="166"/>
                    <a:pt x="98" y="415"/>
                  </a:cubicBezTo>
                  <a:cubicBezTo>
                    <a:pt x="1262" y="3473"/>
                    <a:pt x="1741" y="6897"/>
                    <a:pt x="2426" y="10093"/>
                  </a:cubicBezTo>
                  <a:cubicBezTo>
                    <a:pt x="2563" y="10732"/>
                    <a:pt x="2677" y="11371"/>
                    <a:pt x="2814" y="12010"/>
                  </a:cubicBezTo>
                  <a:lnTo>
                    <a:pt x="2814" y="8677"/>
                  </a:lnTo>
                  <a:cubicBezTo>
                    <a:pt x="2586" y="7650"/>
                    <a:pt x="2335" y="6623"/>
                    <a:pt x="2129" y="5596"/>
                  </a:cubicBezTo>
                  <a:cubicBezTo>
                    <a:pt x="1764" y="3770"/>
                    <a:pt x="1422" y="1967"/>
                    <a:pt x="760" y="232"/>
                  </a:cubicBezTo>
                  <a:cubicBezTo>
                    <a:pt x="697" y="70"/>
                    <a:pt x="556" y="1"/>
                    <a:pt x="418" y="1"/>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399;p24">
              <a:extLst>
                <a:ext uri="{FF2B5EF4-FFF2-40B4-BE49-F238E27FC236}">
                  <a16:creationId xmlns:a16="http://schemas.microsoft.com/office/drawing/2014/main" id="{5E92423E-32C5-E6CE-73F7-C77363B87699}"/>
                </a:ext>
              </a:extLst>
            </p:cNvPr>
            <p:cNvSpPr/>
            <p:nvPr/>
          </p:nvSpPr>
          <p:spPr>
            <a:xfrm>
              <a:off x="6693851" y="4312469"/>
              <a:ext cx="891397" cy="675677"/>
            </a:xfrm>
            <a:custGeom>
              <a:avLst/>
              <a:gdLst/>
              <a:ahLst/>
              <a:cxnLst/>
              <a:rect l="l" t="t" r="r" b="b"/>
              <a:pathLst>
                <a:path w="25975" h="19689" extrusionOk="0">
                  <a:moveTo>
                    <a:pt x="7300" y="1"/>
                  </a:moveTo>
                  <a:cubicBezTo>
                    <a:pt x="5044" y="1"/>
                    <a:pt x="8279" y="4954"/>
                    <a:pt x="8559" y="6222"/>
                  </a:cubicBezTo>
                  <a:cubicBezTo>
                    <a:pt x="6796" y="4606"/>
                    <a:pt x="2825" y="2102"/>
                    <a:pt x="1058" y="2102"/>
                  </a:cubicBezTo>
                  <a:cubicBezTo>
                    <a:pt x="355" y="2102"/>
                    <a:pt x="0" y="2499"/>
                    <a:pt x="273" y="3506"/>
                  </a:cubicBezTo>
                  <a:cubicBezTo>
                    <a:pt x="1072" y="6291"/>
                    <a:pt x="5363" y="8664"/>
                    <a:pt x="7783" y="10696"/>
                  </a:cubicBezTo>
                  <a:cubicBezTo>
                    <a:pt x="6094" y="11221"/>
                    <a:pt x="319" y="10878"/>
                    <a:pt x="3378" y="13412"/>
                  </a:cubicBezTo>
                  <a:cubicBezTo>
                    <a:pt x="5295" y="15033"/>
                    <a:pt x="9837" y="14485"/>
                    <a:pt x="11640" y="16014"/>
                  </a:cubicBezTo>
                  <a:cubicBezTo>
                    <a:pt x="10887" y="16197"/>
                    <a:pt x="7600" y="16562"/>
                    <a:pt x="7440" y="17521"/>
                  </a:cubicBezTo>
                  <a:cubicBezTo>
                    <a:pt x="7052" y="19164"/>
                    <a:pt x="11549" y="19552"/>
                    <a:pt x="12576" y="19552"/>
                  </a:cubicBezTo>
                  <a:cubicBezTo>
                    <a:pt x="13609" y="19627"/>
                    <a:pt x="14860" y="19649"/>
                    <a:pt x="16216" y="19649"/>
                  </a:cubicBezTo>
                  <a:cubicBezTo>
                    <a:pt x="18120" y="19649"/>
                    <a:pt x="20229" y="19606"/>
                    <a:pt x="22227" y="19606"/>
                  </a:cubicBezTo>
                  <a:cubicBezTo>
                    <a:pt x="23557" y="19606"/>
                    <a:pt x="24837" y="19625"/>
                    <a:pt x="25975" y="19689"/>
                  </a:cubicBezTo>
                  <a:cubicBezTo>
                    <a:pt x="25084" y="17543"/>
                    <a:pt x="24514" y="14576"/>
                    <a:pt x="24103" y="12202"/>
                  </a:cubicBezTo>
                  <a:cubicBezTo>
                    <a:pt x="23943" y="10947"/>
                    <a:pt x="23464" y="7295"/>
                    <a:pt x="22596" y="6336"/>
                  </a:cubicBezTo>
                  <a:cubicBezTo>
                    <a:pt x="22205" y="5940"/>
                    <a:pt x="21880" y="5777"/>
                    <a:pt x="21600" y="5777"/>
                  </a:cubicBezTo>
                  <a:cubicBezTo>
                    <a:pt x="20542" y="5777"/>
                    <a:pt x="20140" y="8103"/>
                    <a:pt x="19310" y="8915"/>
                  </a:cubicBezTo>
                  <a:cubicBezTo>
                    <a:pt x="18283" y="6176"/>
                    <a:pt x="17780" y="4601"/>
                    <a:pt x="16434" y="2707"/>
                  </a:cubicBezTo>
                  <a:cubicBezTo>
                    <a:pt x="15815" y="1739"/>
                    <a:pt x="15368" y="1351"/>
                    <a:pt x="15042" y="1351"/>
                  </a:cubicBezTo>
                  <a:cubicBezTo>
                    <a:pt x="13961" y="1351"/>
                    <a:pt x="14214" y="5620"/>
                    <a:pt x="13969" y="7181"/>
                  </a:cubicBezTo>
                  <a:cubicBezTo>
                    <a:pt x="12188" y="4487"/>
                    <a:pt x="10339" y="493"/>
                    <a:pt x="7783" y="59"/>
                  </a:cubicBezTo>
                  <a:cubicBezTo>
                    <a:pt x="7600" y="19"/>
                    <a:pt x="7439" y="1"/>
                    <a:pt x="7300" y="1"/>
                  </a:cubicBezTo>
                  <a:close/>
                </a:path>
              </a:pathLst>
            </a:custGeom>
            <a:solidFill>
              <a:srgbClr val="CFD6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400;p24">
              <a:extLst>
                <a:ext uri="{FF2B5EF4-FFF2-40B4-BE49-F238E27FC236}">
                  <a16:creationId xmlns:a16="http://schemas.microsoft.com/office/drawing/2014/main" id="{A6203DB5-8474-8550-60CA-1FB4F36001EC}"/>
                </a:ext>
              </a:extLst>
            </p:cNvPr>
            <p:cNvSpPr/>
            <p:nvPr/>
          </p:nvSpPr>
          <p:spPr>
            <a:xfrm>
              <a:off x="6803224" y="4464704"/>
              <a:ext cx="804917" cy="542731"/>
            </a:xfrm>
            <a:custGeom>
              <a:avLst/>
              <a:gdLst/>
              <a:ahLst/>
              <a:cxnLst/>
              <a:rect l="l" t="t" r="r" b="b"/>
              <a:pathLst>
                <a:path w="23455" h="15815" extrusionOk="0">
                  <a:moveTo>
                    <a:pt x="494" y="0"/>
                  </a:moveTo>
                  <a:cubicBezTo>
                    <a:pt x="193" y="0"/>
                    <a:pt x="0" y="452"/>
                    <a:pt x="328" y="645"/>
                  </a:cubicBezTo>
                  <a:cubicBezTo>
                    <a:pt x="8179" y="5141"/>
                    <a:pt x="15141" y="10962"/>
                    <a:pt x="22788" y="15755"/>
                  </a:cubicBezTo>
                  <a:cubicBezTo>
                    <a:pt x="22851" y="15796"/>
                    <a:pt x="22914" y="15814"/>
                    <a:pt x="22972" y="15814"/>
                  </a:cubicBezTo>
                  <a:cubicBezTo>
                    <a:pt x="23268" y="15814"/>
                    <a:pt x="23454" y="15352"/>
                    <a:pt x="23130" y="15162"/>
                  </a:cubicBezTo>
                  <a:cubicBezTo>
                    <a:pt x="15484" y="10368"/>
                    <a:pt x="8522" y="4525"/>
                    <a:pt x="670" y="51"/>
                  </a:cubicBezTo>
                  <a:cubicBezTo>
                    <a:pt x="609" y="16"/>
                    <a:pt x="550" y="0"/>
                    <a:pt x="494"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401;p24">
              <a:extLst>
                <a:ext uri="{FF2B5EF4-FFF2-40B4-BE49-F238E27FC236}">
                  <a16:creationId xmlns:a16="http://schemas.microsoft.com/office/drawing/2014/main" id="{225F14A1-56BF-A1FF-2987-0AC1CAEE050D}"/>
                </a:ext>
              </a:extLst>
            </p:cNvPr>
            <p:cNvSpPr/>
            <p:nvPr/>
          </p:nvSpPr>
          <p:spPr>
            <a:xfrm>
              <a:off x="7166173" y="4704589"/>
              <a:ext cx="17262" cy="14894"/>
            </a:xfrm>
            <a:custGeom>
              <a:avLst/>
              <a:gdLst/>
              <a:ahLst/>
              <a:cxnLst/>
              <a:rect l="l" t="t" r="r" b="b"/>
              <a:pathLst>
                <a:path w="503" h="434" extrusionOk="0">
                  <a:moveTo>
                    <a:pt x="502" y="0"/>
                  </a:moveTo>
                  <a:cubicBezTo>
                    <a:pt x="342" y="0"/>
                    <a:pt x="160" y="23"/>
                    <a:pt x="0" y="23"/>
                  </a:cubicBezTo>
                  <a:cubicBezTo>
                    <a:pt x="46" y="160"/>
                    <a:pt x="114" y="297"/>
                    <a:pt x="183" y="434"/>
                  </a:cubicBezTo>
                  <a:cubicBezTo>
                    <a:pt x="274" y="297"/>
                    <a:pt x="388" y="160"/>
                    <a:pt x="502"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402;p24">
              <a:extLst>
                <a:ext uri="{FF2B5EF4-FFF2-40B4-BE49-F238E27FC236}">
                  <a16:creationId xmlns:a16="http://schemas.microsoft.com/office/drawing/2014/main" id="{85921753-DCF1-BA23-3BB5-6CF38E7F324B}"/>
                </a:ext>
              </a:extLst>
            </p:cNvPr>
            <p:cNvSpPr/>
            <p:nvPr/>
          </p:nvSpPr>
          <p:spPr>
            <a:xfrm>
              <a:off x="6897873" y="4420365"/>
              <a:ext cx="300415" cy="339537"/>
            </a:xfrm>
            <a:custGeom>
              <a:avLst/>
              <a:gdLst/>
              <a:ahLst/>
              <a:cxnLst/>
              <a:rect l="l" t="t" r="r" b="b"/>
              <a:pathLst>
                <a:path w="8754" h="9894" extrusionOk="0">
                  <a:moveTo>
                    <a:pt x="3300" y="1"/>
                  </a:moveTo>
                  <a:cubicBezTo>
                    <a:pt x="3062" y="1"/>
                    <a:pt x="2819" y="250"/>
                    <a:pt x="2979" y="522"/>
                  </a:cubicBezTo>
                  <a:cubicBezTo>
                    <a:pt x="4554" y="3055"/>
                    <a:pt x="6586" y="5543"/>
                    <a:pt x="7818" y="8305"/>
                  </a:cubicBezTo>
                  <a:cubicBezTo>
                    <a:pt x="7978" y="8305"/>
                    <a:pt x="8160" y="8282"/>
                    <a:pt x="8320" y="8282"/>
                  </a:cubicBezTo>
                  <a:cubicBezTo>
                    <a:pt x="8206" y="8442"/>
                    <a:pt x="8092" y="8579"/>
                    <a:pt x="8001" y="8716"/>
                  </a:cubicBezTo>
                  <a:cubicBezTo>
                    <a:pt x="7932" y="8579"/>
                    <a:pt x="7864" y="8442"/>
                    <a:pt x="7818" y="8305"/>
                  </a:cubicBezTo>
                  <a:cubicBezTo>
                    <a:pt x="5307" y="8374"/>
                    <a:pt x="2819" y="8556"/>
                    <a:pt x="400" y="9218"/>
                  </a:cubicBezTo>
                  <a:cubicBezTo>
                    <a:pt x="0" y="9323"/>
                    <a:pt x="124" y="9893"/>
                    <a:pt x="485" y="9893"/>
                  </a:cubicBezTo>
                  <a:cubicBezTo>
                    <a:pt x="516" y="9893"/>
                    <a:pt x="548" y="9889"/>
                    <a:pt x="582" y="9880"/>
                  </a:cubicBezTo>
                  <a:cubicBezTo>
                    <a:pt x="3116" y="9195"/>
                    <a:pt x="5718" y="9035"/>
                    <a:pt x="8320" y="8990"/>
                  </a:cubicBezTo>
                  <a:cubicBezTo>
                    <a:pt x="8526" y="8967"/>
                    <a:pt x="8754" y="8762"/>
                    <a:pt x="8663" y="8533"/>
                  </a:cubicBezTo>
                  <a:cubicBezTo>
                    <a:pt x="7453" y="5543"/>
                    <a:pt x="5284" y="2895"/>
                    <a:pt x="3573" y="156"/>
                  </a:cubicBezTo>
                  <a:cubicBezTo>
                    <a:pt x="3504" y="47"/>
                    <a:pt x="3403" y="1"/>
                    <a:pt x="3300"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403;p24">
              <a:extLst>
                <a:ext uri="{FF2B5EF4-FFF2-40B4-BE49-F238E27FC236}">
                  <a16:creationId xmlns:a16="http://schemas.microsoft.com/office/drawing/2014/main" id="{68462A49-F8E8-4C19-4751-D8DAF80C631E}"/>
                </a:ext>
              </a:extLst>
            </p:cNvPr>
            <p:cNvSpPr/>
            <p:nvPr/>
          </p:nvSpPr>
          <p:spPr>
            <a:xfrm>
              <a:off x="7097400" y="4512784"/>
              <a:ext cx="225466" cy="320594"/>
            </a:xfrm>
            <a:custGeom>
              <a:avLst/>
              <a:gdLst/>
              <a:ahLst/>
              <a:cxnLst/>
              <a:rect l="l" t="t" r="r" b="b"/>
              <a:pathLst>
                <a:path w="6570" h="9342" extrusionOk="0">
                  <a:moveTo>
                    <a:pt x="4338" y="0"/>
                  </a:moveTo>
                  <a:cubicBezTo>
                    <a:pt x="4133" y="0"/>
                    <a:pt x="3921" y="170"/>
                    <a:pt x="3990" y="431"/>
                  </a:cubicBezTo>
                  <a:cubicBezTo>
                    <a:pt x="4469" y="2462"/>
                    <a:pt x="5177" y="4471"/>
                    <a:pt x="5633" y="6525"/>
                  </a:cubicBezTo>
                  <a:cubicBezTo>
                    <a:pt x="5747" y="7027"/>
                    <a:pt x="5816" y="7552"/>
                    <a:pt x="5862" y="8077"/>
                  </a:cubicBezTo>
                  <a:cubicBezTo>
                    <a:pt x="5862" y="8260"/>
                    <a:pt x="3807" y="8305"/>
                    <a:pt x="3602" y="8328"/>
                  </a:cubicBezTo>
                  <a:cubicBezTo>
                    <a:pt x="2529" y="8374"/>
                    <a:pt x="1479" y="8442"/>
                    <a:pt x="406" y="8671"/>
                  </a:cubicBezTo>
                  <a:cubicBezTo>
                    <a:pt x="1" y="8756"/>
                    <a:pt x="134" y="9341"/>
                    <a:pt x="509" y="9341"/>
                  </a:cubicBezTo>
                  <a:cubicBezTo>
                    <a:pt x="534" y="9341"/>
                    <a:pt x="561" y="9338"/>
                    <a:pt x="589" y="9333"/>
                  </a:cubicBezTo>
                  <a:cubicBezTo>
                    <a:pt x="2483" y="8945"/>
                    <a:pt x="4401" y="9059"/>
                    <a:pt x="6295" y="8785"/>
                  </a:cubicBezTo>
                  <a:cubicBezTo>
                    <a:pt x="6455" y="8762"/>
                    <a:pt x="6569" y="8579"/>
                    <a:pt x="6546" y="8442"/>
                  </a:cubicBezTo>
                  <a:cubicBezTo>
                    <a:pt x="6478" y="5635"/>
                    <a:pt x="5314" y="2941"/>
                    <a:pt x="4652" y="248"/>
                  </a:cubicBezTo>
                  <a:cubicBezTo>
                    <a:pt x="4606" y="75"/>
                    <a:pt x="4474" y="0"/>
                    <a:pt x="4338"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404;p24">
              <a:extLst>
                <a:ext uri="{FF2B5EF4-FFF2-40B4-BE49-F238E27FC236}">
                  <a16:creationId xmlns:a16="http://schemas.microsoft.com/office/drawing/2014/main" id="{A1CA96C1-1FCB-FBF9-BFAE-74A5C83F2CD0}"/>
                </a:ext>
              </a:extLst>
            </p:cNvPr>
            <p:cNvSpPr/>
            <p:nvPr/>
          </p:nvSpPr>
          <p:spPr>
            <a:xfrm>
              <a:off x="7445009" y="4912146"/>
              <a:ext cx="14139" cy="14928"/>
            </a:xfrm>
            <a:custGeom>
              <a:avLst/>
              <a:gdLst/>
              <a:ahLst/>
              <a:cxnLst/>
              <a:rect l="l" t="t" r="r" b="b"/>
              <a:pathLst>
                <a:path w="412" h="435" extrusionOk="0">
                  <a:moveTo>
                    <a:pt x="1" y="1"/>
                  </a:moveTo>
                  <a:cubicBezTo>
                    <a:pt x="24" y="161"/>
                    <a:pt x="47" y="298"/>
                    <a:pt x="69" y="435"/>
                  </a:cubicBezTo>
                  <a:cubicBezTo>
                    <a:pt x="184" y="275"/>
                    <a:pt x="298" y="138"/>
                    <a:pt x="412"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405;p24">
              <a:extLst>
                <a:ext uri="{FF2B5EF4-FFF2-40B4-BE49-F238E27FC236}">
                  <a16:creationId xmlns:a16="http://schemas.microsoft.com/office/drawing/2014/main" id="{B50AC697-F99F-8F5C-6FBF-D753B1A93634}"/>
                </a:ext>
              </a:extLst>
            </p:cNvPr>
            <p:cNvSpPr/>
            <p:nvPr/>
          </p:nvSpPr>
          <p:spPr>
            <a:xfrm>
              <a:off x="7213155" y="4635747"/>
              <a:ext cx="258514" cy="304636"/>
            </a:xfrm>
            <a:custGeom>
              <a:avLst/>
              <a:gdLst/>
              <a:ahLst/>
              <a:cxnLst/>
              <a:rect l="l" t="t" r="r" b="b"/>
              <a:pathLst>
                <a:path w="7533" h="8877" extrusionOk="0">
                  <a:moveTo>
                    <a:pt x="6120" y="1"/>
                  </a:moveTo>
                  <a:cubicBezTo>
                    <a:pt x="5920" y="1"/>
                    <a:pt x="5689" y="171"/>
                    <a:pt x="5730" y="431"/>
                  </a:cubicBezTo>
                  <a:cubicBezTo>
                    <a:pt x="6072" y="2988"/>
                    <a:pt x="6323" y="5544"/>
                    <a:pt x="6757" y="8055"/>
                  </a:cubicBezTo>
                  <a:lnTo>
                    <a:pt x="7168" y="8055"/>
                  </a:lnTo>
                  <a:cubicBezTo>
                    <a:pt x="7054" y="8192"/>
                    <a:pt x="6940" y="8329"/>
                    <a:pt x="6825" y="8489"/>
                  </a:cubicBezTo>
                  <a:cubicBezTo>
                    <a:pt x="6803" y="8352"/>
                    <a:pt x="6780" y="8215"/>
                    <a:pt x="6757" y="8055"/>
                  </a:cubicBezTo>
                  <a:cubicBezTo>
                    <a:pt x="4657" y="8169"/>
                    <a:pt x="2557" y="8192"/>
                    <a:pt x="457" y="8192"/>
                  </a:cubicBezTo>
                  <a:cubicBezTo>
                    <a:pt x="1" y="8192"/>
                    <a:pt x="1" y="8877"/>
                    <a:pt x="457" y="8877"/>
                  </a:cubicBezTo>
                  <a:cubicBezTo>
                    <a:pt x="2694" y="8877"/>
                    <a:pt x="4931" y="8854"/>
                    <a:pt x="7168" y="8740"/>
                  </a:cubicBezTo>
                  <a:cubicBezTo>
                    <a:pt x="7396" y="8740"/>
                    <a:pt x="7533" y="8534"/>
                    <a:pt x="7487" y="8306"/>
                  </a:cubicBezTo>
                  <a:cubicBezTo>
                    <a:pt x="7008" y="5635"/>
                    <a:pt x="6757" y="2942"/>
                    <a:pt x="6392" y="249"/>
                  </a:cubicBezTo>
                  <a:cubicBezTo>
                    <a:pt x="6373" y="76"/>
                    <a:pt x="6254" y="1"/>
                    <a:pt x="6120"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3" name="Google Shape;406;p24">
              <a:extLst>
                <a:ext uri="{FF2B5EF4-FFF2-40B4-BE49-F238E27FC236}">
                  <a16:creationId xmlns:a16="http://schemas.microsoft.com/office/drawing/2014/main" id="{0566A8EE-81B1-B0C1-B9F3-BAE560353FD2}"/>
                </a:ext>
              </a:extLst>
            </p:cNvPr>
            <p:cNvGrpSpPr/>
            <p:nvPr/>
          </p:nvGrpSpPr>
          <p:grpSpPr>
            <a:xfrm>
              <a:off x="6055204" y="4369368"/>
              <a:ext cx="545279" cy="773107"/>
              <a:chOff x="6055204" y="4369368"/>
              <a:chExt cx="545279" cy="773107"/>
            </a:xfrm>
          </p:grpSpPr>
          <p:sp>
            <p:nvSpPr>
              <p:cNvPr id="451" name="Google Shape;407;p24">
                <a:extLst>
                  <a:ext uri="{FF2B5EF4-FFF2-40B4-BE49-F238E27FC236}">
                    <a16:creationId xmlns:a16="http://schemas.microsoft.com/office/drawing/2014/main" id="{0972B2BA-286F-C833-76A5-A87C804BC026}"/>
                  </a:ext>
                </a:extLst>
              </p:cNvPr>
              <p:cNvSpPr/>
              <p:nvPr/>
            </p:nvSpPr>
            <p:spPr>
              <a:xfrm>
                <a:off x="6055204" y="4591716"/>
                <a:ext cx="257793" cy="151958"/>
              </a:xfrm>
              <a:custGeom>
                <a:avLst/>
                <a:gdLst/>
                <a:ahLst/>
                <a:cxnLst/>
                <a:rect l="l" t="t" r="r" b="b"/>
                <a:pathLst>
                  <a:path w="7512" h="4428" extrusionOk="0">
                    <a:moveTo>
                      <a:pt x="2539" y="0"/>
                    </a:moveTo>
                    <a:cubicBezTo>
                      <a:pt x="1131" y="0"/>
                      <a:pt x="0" y="955"/>
                      <a:pt x="573" y="2673"/>
                    </a:cubicBezTo>
                    <a:cubicBezTo>
                      <a:pt x="981" y="3929"/>
                      <a:pt x="2197" y="4428"/>
                      <a:pt x="3532" y="4428"/>
                    </a:cubicBezTo>
                    <a:cubicBezTo>
                      <a:pt x="5035" y="4428"/>
                      <a:pt x="6689" y="3796"/>
                      <a:pt x="7511" y="2901"/>
                    </a:cubicBezTo>
                    <a:lnTo>
                      <a:pt x="7466" y="2810"/>
                    </a:lnTo>
                    <a:cubicBezTo>
                      <a:pt x="6507" y="1600"/>
                      <a:pt x="5001" y="596"/>
                      <a:pt x="3563" y="162"/>
                    </a:cubicBezTo>
                    <a:cubicBezTo>
                      <a:pt x="3218" y="53"/>
                      <a:pt x="2871" y="0"/>
                      <a:pt x="2539"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08;p24">
                <a:extLst>
                  <a:ext uri="{FF2B5EF4-FFF2-40B4-BE49-F238E27FC236}">
                    <a16:creationId xmlns:a16="http://schemas.microsoft.com/office/drawing/2014/main" id="{B7202682-9C62-8012-3199-D47C406AB50C}"/>
                  </a:ext>
                </a:extLst>
              </p:cNvPr>
              <p:cNvSpPr/>
              <p:nvPr/>
            </p:nvSpPr>
            <p:spPr>
              <a:xfrm>
                <a:off x="6081114" y="4369368"/>
                <a:ext cx="247120" cy="236551"/>
              </a:xfrm>
              <a:custGeom>
                <a:avLst/>
                <a:gdLst/>
                <a:ahLst/>
                <a:cxnLst/>
                <a:rect l="l" t="t" r="r" b="b"/>
                <a:pathLst>
                  <a:path w="7201" h="6893" extrusionOk="0">
                    <a:moveTo>
                      <a:pt x="4723" y="0"/>
                    </a:moveTo>
                    <a:cubicBezTo>
                      <a:pt x="4407" y="0"/>
                      <a:pt x="4045" y="92"/>
                      <a:pt x="3629" y="296"/>
                    </a:cubicBezTo>
                    <a:cubicBezTo>
                      <a:pt x="0" y="2099"/>
                      <a:pt x="4451" y="5865"/>
                      <a:pt x="6232" y="6892"/>
                    </a:cubicBezTo>
                    <a:lnTo>
                      <a:pt x="6346" y="6892"/>
                    </a:lnTo>
                    <a:cubicBezTo>
                      <a:pt x="6791" y="5637"/>
                      <a:pt x="7201" y="0"/>
                      <a:pt x="4723"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09;p24">
                <a:extLst>
                  <a:ext uri="{FF2B5EF4-FFF2-40B4-BE49-F238E27FC236}">
                    <a16:creationId xmlns:a16="http://schemas.microsoft.com/office/drawing/2014/main" id="{47B28669-9B90-20BF-E574-7A5C1BDDE8A6}"/>
                  </a:ext>
                </a:extLst>
              </p:cNvPr>
              <p:cNvSpPr/>
              <p:nvPr/>
            </p:nvSpPr>
            <p:spPr>
              <a:xfrm>
                <a:off x="6436720" y="4482413"/>
                <a:ext cx="163763" cy="309921"/>
              </a:xfrm>
              <a:custGeom>
                <a:avLst/>
                <a:gdLst/>
                <a:ahLst/>
                <a:cxnLst/>
                <a:rect l="l" t="t" r="r" b="b"/>
                <a:pathLst>
                  <a:path w="4772" h="9031" extrusionOk="0">
                    <a:moveTo>
                      <a:pt x="2488" y="1"/>
                    </a:moveTo>
                    <a:cubicBezTo>
                      <a:pt x="2069" y="1"/>
                      <a:pt x="1625" y="199"/>
                      <a:pt x="1188" y="677"/>
                    </a:cubicBezTo>
                    <a:cubicBezTo>
                      <a:pt x="1" y="1955"/>
                      <a:pt x="663" y="4466"/>
                      <a:pt x="914" y="5972"/>
                    </a:cubicBezTo>
                    <a:cubicBezTo>
                      <a:pt x="1074" y="6908"/>
                      <a:pt x="1485" y="8026"/>
                      <a:pt x="914" y="8825"/>
                    </a:cubicBezTo>
                    <a:lnTo>
                      <a:pt x="1005" y="9031"/>
                    </a:lnTo>
                    <a:cubicBezTo>
                      <a:pt x="1736" y="8711"/>
                      <a:pt x="2352" y="8392"/>
                      <a:pt x="2877" y="7775"/>
                    </a:cubicBezTo>
                    <a:cubicBezTo>
                      <a:pt x="3972" y="6543"/>
                      <a:pt x="4771" y="4694"/>
                      <a:pt x="4726" y="3050"/>
                    </a:cubicBezTo>
                    <a:cubicBezTo>
                      <a:pt x="4726" y="1690"/>
                      <a:pt x="3713" y="1"/>
                      <a:pt x="2488"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10;p24">
                <a:extLst>
                  <a:ext uri="{FF2B5EF4-FFF2-40B4-BE49-F238E27FC236}">
                    <a16:creationId xmlns:a16="http://schemas.microsoft.com/office/drawing/2014/main" id="{D745B67B-CB5B-1551-D570-188C4D166740}"/>
                  </a:ext>
                </a:extLst>
              </p:cNvPr>
              <p:cNvSpPr/>
              <p:nvPr/>
            </p:nvSpPr>
            <p:spPr>
              <a:xfrm>
                <a:off x="6229918" y="4464258"/>
                <a:ext cx="268740" cy="678217"/>
              </a:xfrm>
              <a:custGeom>
                <a:avLst/>
                <a:gdLst/>
                <a:ahLst/>
                <a:cxnLst/>
                <a:rect l="l" t="t" r="r" b="b"/>
                <a:pathLst>
                  <a:path w="7831" h="19763" extrusionOk="0">
                    <a:moveTo>
                      <a:pt x="431" y="0"/>
                    </a:moveTo>
                    <a:cubicBezTo>
                      <a:pt x="224" y="0"/>
                      <a:pt x="0" y="176"/>
                      <a:pt x="69" y="452"/>
                    </a:cubicBezTo>
                    <a:cubicBezTo>
                      <a:pt x="1005" y="4264"/>
                      <a:pt x="3562" y="7231"/>
                      <a:pt x="5388" y="10632"/>
                    </a:cubicBezTo>
                    <a:cubicBezTo>
                      <a:pt x="6940" y="13463"/>
                      <a:pt x="7259" y="16772"/>
                      <a:pt x="6346" y="19763"/>
                    </a:cubicBezTo>
                    <a:lnTo>
                      <a:pt x="7077" y="19763"/>
                    </a:lnTo>
                    <a:cubicBezTo>
                      <a:pt x="7830" y="17229"/>
                      <a:pt x="7739" y="14444"/>
                      <a:pt x="6780" y="11933"/>
                    </a:cubicBezTo>
                    <a:cubicBezTo>
                      <a:pt x="5182" y="7779"/>
                      <a:pt x="1827" y="4652"/>
                      <a:pt x="731" y="247"/>
                    </a:cubicBezTo>
                    <a:cubicBezTo>
                      <a:pt x="695" y="76"/>
                      <a:pt x="567" y="0"/>
                      <a:pt x="431"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11;p24">
                <a:extLst>
                  <a:ext uri="{FF2B5EF4-FFF2-40B4-BE49-F238E27FC236}">
                    <a16:creationId xmlns:a16="http://schemas.microsoft.com/office/drawing/2014/main" id="{9DF5B0C9-F7B6-670C-0CBD-32DD81648B73}"/>
                  </a:ext>
                </a:extLst>
              </p:cNvPr>
              <p:cNvSpPr/>
              <p:nvPr/>
            </p:nvSpPr>
            <p:spPr>
              <a:xfrm>
                <a:off x="6410261" y="4586397"/>
                <a:ext cx="136172" cy="239914"/>
              </a:xfrm>
              <a:custGeom>
                <a:avLst/>
                <a:gdLst/>
                <a:ahLst/>
                <a:cxnLst/>
                <a:rect l="l" t="t" r="r" b="b"/>
                <a:pathLst>
                  <a:path w="3968" h="6991" extrusionOk="0">
                    <a:moveTo>
                      <a:pt x="3236" y="1"/>
                    </a:moveTo>
                    <a:cubicBezTo>
                      <a:pt x="3034" y="1"/>
                      <a:pt x="2817" y="171"/>
                      <a:pt x="2872" y="431"/>
                    </a:cubicBezTo>
                    <a:cubicBezTo>
                      <a:pt x="3214" y="2166"/>
                      <a:pt x="2438" y="5795"/>
                      <a:pt x="407" y="6297"/>
                    </a:cubicBezTo>
                    <a:cubicBezTo>
                      <a:pt x="1" y="6404"/>
                      <a:pt x="135" y="6991"/>
                      <a:pt x="509" y="6991"/>
                    </a:cubicBezTo>
                    <a:cubicBezTo>
                      <a:pt x="535" y="6991"/>
                      <a:pt x="561" y="6988"/>
                      <a:pt x="589" y="6982"/>
                    </a:cubicBezTo>
                    <a:cubicBezTo>
                      <a:pt x="3032" y="6366"/>
                      <a:pt x="3967" y="2371"/>
                      <a:pt x="3534" y="249"/>
                    </a:cubicBezTo>
                    <a:cubicBezTo>
                      <a:pt x="3497" y="76"/>
                      <a:pt x="3370" y="1"/>
                      <a:pt x="3236"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12;p24">
                <a:extLst>
                  <a:ext uri="{FF2B5EF4-FFF2-40B4-BE49-F238E27FC236}">
                    <a16:creationId xmlns:a16="http://schemas.microsoft.com/office/drawing/2014/main" id="{0671E196-E117-4D56-86CA-D10367CBEF2E}"/>
                  </a:ext>
                </a:extLst>
              </p:cNvPr>
              <p:cNvSpPr/>
              <p:nvPr/>
            </p:nvSpPr>
            <p:spPr>
              <a:xfrm>
                <a:off x="6161316" y="4668349"/>
                <a:ext cx="190325" cy="42622"/>
              </a:xfrm>
              <a:custGeom>
                <a:avLst/>
                <a:gdLst/>
                <a:ahLst/>
                <a:cxnLst/>
                <a:rect l="l" t="t" r="r" b="b"/>
                <a:pathLst>
                  <a:path w="5546" h="1242" extrusionOk="0">
                    <a:moveTo>
                      <a:pt x="5031" y="1"/>
                    </a:moveTo>
                    <a:cubicBezTo>
                      <a:pt x="4974" y="1"/>
                      <a:pt x="4914" y="16"/>
                      <a:pt x="4853" y="52"/>
                    </a:cubicBezTo>
                    <a:cubicBezTo>
                      <a:pt x="4229" y="407"/>
                      <a:pt x="3554" y="544"/>
                      <a:pt x="2868" y="544"/>
                    </a:cubicBezTo>
                    <a:cubicBezTo>
                      <a:pt x="2101" y="544"/>
                      <a:pt x="1320" y="372"/>
                      <a:pt x="585" y="143"/>
                    </a:cubicBezTo>
                    <a:cubicBezTo>
                      <a:pt x="551" y="134"/>
                      <a:pt x="518" y="130"/>
                      <a:pt x="487" y="130"/>
                    </a:cubicBezTo>
                    <a:cubicBezTo>
                      <a:pt x="126" y="130"/>
                      <a:pt x="1" y="702"/>
                      <a:pt x="379" y="828"/>
                    </a:cubicBezTo>
                    <a:cubicBezTo>
                      <a:pt x="1185" y="1070"/>
                      <a:pt x="2031" y="1242"/>
                      <a:pt x="2863" y="1242"/>
                    </a:cubicBezTo>
                    <a:cubicBezTo>
                      <a:pt x="3680" y="1242"/>
                      <a:pt x="4483" y="1075"/>
                      <a:pt x="5218" y="645"/>
                    </a:cubicBezTo>
                    <a:cubicBezTo>
                      <a:pt x="5546" y="453"/>
                      <a:pt x="5337" y="1"/>
                      <a:pt x="5031"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4" name="Google Shape;413;p24">
              <a:extLst>
                <a:ext uri="{FF2B5EF4-FFF2-40B4-BE49-F238E27FC236}">
                  <a16:creationId xmlns:a16="http://schemas.microsoft.com/office/drawing/2014/main" id="{92444BBA-B8A0-F72D-4EA0-FC69FC60701C}"/>
                </a:ext>
              </a:extLst>
            </p:cNvPr>
            <p:cNvSpPr/>
            <p:nvPr/>
          </p:nvSpPr>
          <p:spPr>
            <a:xfrm>
              <a:off x="7250768" y="3732147"/>
              <a:ext cx="329002" cy="319839"/>
            </a:xfrm>
            <a:custGeom>
              <a:avLst/>
              <a:gdLst/>
              <a:ahLst/>
              <a:cxnLst/>
              <a:rect l="l" t="t" r="r" b="b"/>
              <a:pathLst>
                <a:path w="9587" h="9320" extrusionOk="0">
                  <a:moveTo>
                    <a:pt x="5850" y="1"/>
                  </a:moveTo>
                  <a:cubicBezTo>
                    <a:pt x="5764" y="1"/>
                    <a:pt x="5678" y="4"/>
                    <a:pt x="5592" y="10"/>
                  </a:cubicBezTo>
                  <a:cubicBezTo>
                    <a:pt x="3264" y="147"/>
                    <a:pt x="1712" y="1266"/>
                    <a:pt x="822" y="3343"/>
                  </a:cubicBezTo>
                  <a:cubicBezTo>
                    <a:pt x="160" y="4963"/>
                    <a:pt x="0" y="7588"/>
                    <a:pt x="1598" y="8707"/>
                  </a:cubicBezTo>
                  <a:cubicBezTo>
                    <a:pt x="2278" y="9164"/>
                    <a:pt x="3004" y="9320"/>
                    <a:pt x="3745" y="9320"/>
                  </a:cubicBezTo>
                  <a:cubicBezTo>
                    <a:pt x="4372" y="9320"/>
                    <a:pt x="5010" y="9208"/>
                    <a:pt x="5638" y="9072"/>
                  </a:cubicBezTo>
                  <a:lnTo>
                    <a:pt x="9222" y="4484"/>
                  </a:lnTo>
                  <a:cubicBezTo>
                    <a:pt x="9587" y="4005"/>
                    <a:pt x="9450" y="3114"/>
                    <a:pt x="9290" y="2521"/>
                  </a:cubicBezTo>
                  <a:cubicBezTo>
                    <a:pt x="8880" y="944"/>
                    <a:pt x="7366" y="1"/>
                    <a:pt x="5850"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414;p24">
              <a:extLst>
                <a:ext uri="{FF2B5EF4-FFF2-40B4-BE49-F238E27FC236}">
                  <a16:creationId xmlns:a16="http://schemas.microsoft.com/office/drawing/2014/main" id="{E9090FD2-6B34-AE4E-2B4D-D02180CD2212}"/>
                </a:ext>
              </a:extLst>
            </p:cNvPr>
            <p:cNvSpPr/>
            <p:nvPr/>
          </p:nvSpPr>
          <p:spPr>
            <a:xfrm>
              <a:off x="7337696" y="3801229"/>
              <a:ext cx="192727" cy="187374"/>
            </a:xfrm>
            <a:custGeom>
              <a:avLst/>
              <a:gdLst/>
              <a:ahLst/>
              <a:cxnLst/>
              <a:rect l="l" t="t" r="r" b="b"/>
              <a:pathLst>
                <a:path w="5616" h="5460" extrusionOk="0">
                  <a:moveTo>
                    <a:pt x="3420" y="0"/>
                  </a:moveTo>
                  <a:cubicBezTo>
                    <a:pt x="3369" y="0"/>
                    <a:pt x="3317" y="2"/>
                    <a:pt x="3265" y="6"/>
                  </a:cubicBezTo>
                  <a:cubicBezTo>
                    <a:pt x="1918" y="74"/>
                    <a:pt x="1005" y="759"/>
                    <a:pt x="480" y="1969"/>
                  </a:cubicBezTo>
                  <a:cubicBezTo>
                    <a:pt x="115" y="2905"/>
                    <a:pt x="1" y="4434"/>
                    <a:pt x="937" y="5096"/>
                  </a:cubicBezTo>
                  <a:cubicBezTo>
                    <a:pt x="1335" y="5369"/>
                    <a:pt x="1766" y="5460"/>
                    <a:pt x="2206" y="5460"/>
                  </a:cubicBezTo>
                  <a:cubicBezTo>
                    <a:pt x="2574" y="5460"/>
                    <a:pt x="2947" y="5397"/>
                    <a:pt x="3311" y="5324"/>
                  </a:cubicBezTo>
                  <a:lnTo>
                    <a:pt x="5410" y="2631"/>
                  </a:lnTo>
                  <a:cubicBezTo>
                    <a:pt x="5616" y="2357"/>
                    <a:pt x="5547" y="1832"/>
                    <a:pt x="5433" y="1489"/>
                  </a:cubicBezTo>
                  <a:cubicBezTo>
                    <a:pt x="5196" y="561"/>
                    <a:pt x="4325" y="0"/>
                    <a:pt x="3420" y="0"/>
                  </a:cubicBezTo>
                  <a:close/>
                </a:path>
              </a:pathLst>
            </a:custGeom>
            <a:solidFill>
              <a:srgbClr val="EAC4A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415;p24">
              <a:extLst>
                <a:ext uri="{FF2B5EF4-FFF2-40B4-BE49-F238E27FC236}">
                  <a16:creationId xmlns:a16="http://schemas.microsoft.com/office/drawing/2014/main" id="{07ABC1F3-79EA-A841-8EF9-6654C972DC6E}"/>
                </a:ext>
              </a:extLst>
            </p:cNvPr>
            <p:cNvSpPr/>
            <p:nvPr/>
          </p:nvSpPr>
          <p:spPr>
            <a:xfrm>
              <a:off x="8523667" y="3732147"/>
              <a:ext cx="329002" cy="319839"/>
            </a:xfrm>
            <a:custGeom>
              <a:avLst/>
              <a:gdLst/>
              <a:ahLst/>
              <a:cxnLst/>
              <a:rect l="l" t="t" r="r" b="b"/>
              <a:pathLst>
                <a:path w="9587" h="9320" extrusionOk="0">
                  <a:moveTo>
                    <a:pt x="3734" y="1"/>
                  </a:moveTo>
                  <a:cubicBezTo>
                    <a:pt x="2199" y="1"/>
                    <a:pt x="686" y="944"/>
                    <a:pt x="297" y="2521"/>
                  </a:cubicBezTo>
                  <a:cubicBezTo>
                    <a:pt x="114" y="3114"/>
                    <a:pt x="0" y="4005"/>
                    <a:pt x="366" y="4484"/>
                  </a:cubicBezTo>
                  <a:lnTo>
                    <a:pt x="3926" y="9072"/>
                  </a:lnTo>
                  <a:cubicBezTo>
                    <a:pt x="4554" y="9208"/>
                    <a:pt x="5197" y="9320"/>
                    <a:pt x="5830" y="9320"/>
                  </a:cubicBezTo>
                  <a:cubicBezTo>
                    <a:pt x="6576" y="9320"/>
                    <a:pt x="7310" y="9164"/>
                    <a:pt x="7989" y="8707"/>
                  </a:cubicBezTo>
                  <a:cubicBezTo>
                    <a:pt x="9587" y="7588"/>
                    <a:pt x="9404" y="4963"/>
                    <a:pt x="8742" y="3343"/>
                  </a:cubicBezTo>
                  <a:cubicBezTo>
                    <a:pt x="7852" y="1266"/>
                    <a:pt x="6300" y="147"/>
                    <a:pt x="3995" y="10"/>
                  </a:cubicBezTo>
                  <a:cubicBezTo>
                    <a:pt x="3908" y="4"/>
                    <a:pt x="3821" y="1"/>
                    <a:pt x="3734"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416;p24">
              <a:extLst>
                <a:ext uri="{FF2B5EF4-FFF2-40B4-BE49-F238E27FC236}">
                  <a16:creationId xmlns:a16="http://schemas.microsoft.com/office/drawing/2014/main" id="{30FCAF8A-F7D1-7833-B4E4-8C1A08472967}"/>
                </a:ext>
              </a:extLst>
            </p:cNvPr>
            <p:cNvSpPr/>
            <p:nvPr/>
          </p:nvSpPr>
          <p:spPr>
            <a:xfrm>
              <a:off x="8573016" y="3801229"/>
              <a:ext cx="192727" cy="187374"/>
            </a:xfrm>
            <a:custGeom>
              <a:avLst/>
              <a:gdLst/>
              <a:ahLst/>
              <a:cxnLst/>
              <a:rect l="l" t="t" r="r" b="b"/>
              <a:pathLst>
                <a:path w="5616" h="5460" extrusionOk="0">
                  <a:moveTo>
                    <a:pt x="2176" y="0"/>
                  </a:moveTo>
                  <a:cubicBezTo>
                    <a:pt x="1289" y="0"/>
                    <a:pt x="398" y="561"/>
                    <a:pt x="160" y="1489"/>
                  </a:cubicBezTo>
                  <a:cubicBezTo>
                    <a:pt x="69" y="1832"/>
                    <a:pt x="0" y="2357"/>
                    <a:pt x="206" y="2631"/>
                  </a:cubicBezTo>
                  <a:lnTo>
                    <a:pt x="2283" y="5324"/>
                  </a:lnTo>
                  <a:cubicBezTo>
                    <a:pt x="2657" y="5397"/>
                    <a:pt x="3031" y="5460"/>
                    <a:pt x="3396" y="5460"/>
                  </a:cubicBezTo>
                  <a:cubicBezTo>
                    <a:pt x="3834" y="5460"/>
                    <a:pt x="4259" y="5369"/>
                    <a:pt x="4657" y="5096"/>
                  </a:cubicBezTo>
                  <a:cubicBezTo>
                    <a:pt x="5615" y="4434"/>
                    <a:pt x="5501" y="2905"/>
                    <a:pt x="5113" y="1969"/>
                  </a:cubicBezTo>
                  <a:cubicBezTo>
                    <a:pt x="4588" y="759"/>
                    <a:pt x="3698" y="74"/>
                    <a:pt x="2329" y="6"/>
                  </a:cubicBezTo>
                  <a:cubicBezTo>
                    <a:pt x="2278" y="2"/>
                    <a:pt x="2227" y="0"/>
                    <a:pt x="2176" y="0"/>
                  </a:cubicBezTo>
                  <a:close/>
                </a:path>
              </a:pathLst>
            </a:custGeom>
            <a:solidFill>
              <a:srgbClr val="EAC4A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417;p24">
              <a:extLst>
                <a:ext uri="{FF2B5EF4-FFF2-40B4-BE49-F238E27FC236}">
                  <a16:creationId xmlns:a16="http://schemas.microsoft.com/office/drawing/2014/main" id="{F6D36A7B-441B-5AD5-A392-36C78B061AE2}"/>
                </a:ext>
              </a:extLst>
            </p:cNvPr>
            <p:cNvSpPr/>
            <p:nvPr/>
          </p:nvSpPr>
          <p:spPr>
            <a:xfrm>
              <a:off x="7484956" y="3940836"/>
              <a:ext cx="16507" cy="14928"/>
            </a:xfrm>
            <a:custGeom>
              <a:avLst/>
              <a:gdLst/>
              <a:ahLst/>
              <a:cxnLst/>
              <a:rect l="l" t="t" r="r" b="b"/>
              <a:pathLst>
                <a:path w="481" h="435" extrusionOk="0">
                  <a:moveTo>
                    <a:pt x="1" y="1"/>
                  </a:moveTo>
                  <a:cubicBezTo>
                    <a:pt x="92" y="160"/>
                    <a:pt x="184" y="297"/>
                    <a:pt x="275" y="434"/>
                  </a:cubicBezTo>
                  <a:cubicBezTo>
                    <a:pt x="343" y="343"/>
                    <a:pt x="412" y="275"/>
                    <a:pt x="480" y="183"/>
                  </a:cubicBezTo>
                  <a:cubicBezTo>
                    <a:pt x="321" y="115"/>
                    <a:pt x="161" y="69"/>
                    <a:pt x="1"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418;p24">
              <a:extLst>
                <a:ext uri="{FF2B5EF4-FFF2-40B4-BE49-F238E27FC236}">
                  <a16:creationId xmlns:a16="http://schemas.microsoft.com/office/drawing/2014/main" id="{C2873502-E0E9-D76A-EDB2-4DD4139ACDD5}"/>
                </a:ext>
              </a:extLst>
            </p:cNvPr>
            <p:cNvSpPr/>
            <p:nvPr/>
          </p:nvSpPr>
          <p:spPr>
            <a:xfrm>
              <a:off x="7390821" y="3835479"/>
              <a:ext cx="116577" cy="123646"/>
            </a:xfrm>
            <a:custGeom>
              <a:avLst/>
              <a:gdLst/>
              <a:ahLst/>
              <a:cxnLst/>
              <a:rect l="l" t="t" r="r" b="b"/>
              <a:pathLst>
                <a:path w="3397" h="3603" extrusionOk="0">
                  <a:moveTo>
                    <a:pt x="2744" y="3071"/>
                  </a:moveTo>
                  <a:lnTo>
                    <a:pt x="2744" y="3071"/>
                  </a:lnTo>
                  <a:cubicBezTo>
                    <a:pt x="2904" y="3139"/>
                    <a:pt x="3064" y="3185"/>
                    <a:pt x="3223" y="3253"/>
                  </a:cubicBezTo>
                  <a:cubicBezTo>
                    <a:pt x="3155" y="3345"/>
                    <a:pt x="3086" y="3413"/>
                    <a:pt x="3018" y="3504"/>
                  </a:cubicBezTo>
                  <a:cubicBezTo>
                    <a:pt x="2927" y="3367"/>
                    <a:pt x="2835" y="3230"/>
                    <a:pt x="2744" y="3071"/>
                  </a:cubicBezTo>
                  <a:close/>
                  <a:moveTo>
                    <a:pt x="1802" y="1"/>
                  </a:moveTo>
                  <a:cubicBezTo>
                    <a:pt x="1717" y="1"/>
                    <a:pt x="1637" y="58"/>
                    <a:pt x="1648" y="172"/>
                  </a:cubicBezTo>
                  <a:cubicBezTo>
                    <a:pt x="1763" y="1222"/>
                    <a:pt x="2173" y="2180"/>
                    <a:pt x="2744" y="3071"/>
                  </a:cubicBezTo>
                  <a:cubicBezTo>
                    <a:pt x="1945" y="2797"/>
                    <a:pt x="1101" y="2591"/>
                    <a:pt x="279" y="2386"/>
                  </a:cubicBezTo>
                  <a:cubicBezTo>
                    <a:pt x="260" y="2380"/>
                    <a:pt x="243" y="2377"/>
                    <a:pt x="226" y="2377"/>
                  </a:cubicBezTo>
                  <a:cubicBezTo>
                    <a:pt x="59" y="2377"/>
                    <a:pt x="1" y="2664"/>
                    <a:pt x="188" y="2705"/>
                  </a:cubicBezTo>
                  <a:cubicBezTo>
                    <a:pt x="1192" y="2957"/>
                    <a:pt x="2173" y="3208"/>
                    <a:pt x="3132" y="3596"/>
                  </a:cubicBezTo>
                  <a:cubicBezTo>
                    <a:pt x="3147" y="3600"/>
                    <a:pt x="3161" y="3603"/>
                    <a:pt x="3176" y="3603"/>
                  </a:cubicBezTo>
                  <a:cubicBezTo>
                    <a:pt x="3296" y="3603"/>
                    <a:pt x="3396" y="3444"/>
                    <a:pt x="3315" y="3322"/>
                  </a:cubicBezTo>
                  <a:cubicBezTo>
                    <a:pt x="2653" y="2386"/>
                    <a:pt x="2105" y="1313"/>
                    <a:pt x="1991" y="172"/>
                  </a:cubicBezTo>
                  <a:cubicBezTo>
                    <a:pt x="1979" y="58"/>
                    <a:pt x="1888" y="1"/>
                    <a:pt x="180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419;p24">
              <a:extLst>
                <a:ext uri="{FF2B5EF4-FFF2-40B4-BE49-F238E27FC236}">
                  <a16:creationId xmlns:a16="http://schemas.microsoft.com/office/drawing/2014/main" id="{F2CE86AB-24A5-9D95-BBA1-E52B7568690E}"/>
                </a:ext>
              </a:extLst>
            </p:cNvPr>
            <p:cNvSpPr/>
            <p:nvPr/>
          </p:nvSpPr>
          <p:spPr>
            <a:xfrm>
              <a:off x="8618454" y="3949450"/>
              <a:ext cx="10192" cy="10227"/>
            </a:xfrm>
            <a:custGeom>
              <a:avLst/>
              <a:gdLst/>
              <a:ahLst/>
              <a:cxnLst/>
              <a:rect l="l" t="t" r="r" b="b"/>
              <a:pathLst>
                <a:path w="297" h="298" extrusionOk="0">
                  <a:moveTo>
                    <a:pt x="297" y="1"/>
                  </a:moveTo>
                  <a:lnTo>
                    <a:pt x="297" y="1"/>
                  </a:lnTo>
                  <a:cubicBezTo>
                    <a:pt x="206" y="24"/>
                    <a:pt x="92" y="69"/>
                    <a:pt x="0" y="92"/>
                  </a:cubicBezTo>
                  <a:cubicBezTo>
                    <a:pt x="69" y="160"/>
                    <a:pt x="137" y="229"/>
                    <a:pt x="206" y="297"/>
                  </a:cubicBezTo>
                  <a:cubicBezTo>
                    <a:pt x="251" y="206"/>
                    <a:pt x="274" y="92"/>
                    <a:pt x="297"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420;p24">
              <a:extLst>
                <a:ext uri="{FF2B5EF4-FFF2-40B4-BE49-F238E27FC236}">
                  <a16:creationId xmlns:a16="http://schemas.microsoft.com/office/drawing/2014/main" id="{8B2363EE-F82B-BD91-0C8E-0D80A303FF6E}"/>
                </a:ext>
              </a:extLst>
            </p:cNvPr>
            <p:cNvSpPr/>
            <p:nvPr/>
          </p:nvSpPr>
          <p:spPr>
            <a:xfrm>
              <a:off x="8613032" y="3843098"/>
              <a:ext cx="122033" cy="121381"/>
            </a:xfrm>
            <a:custGeom>
              <a:avLst/>
              <a:gdLst/>
              <a:ahLst/>
              <a:cxnLst/>
              <a:rect l="l" t="t" r="r" b="b"/>
              <a:pathLst>
                <a:path w="3556" h="3537" extrusionOk="0">
                  <a:moveTo>
                    <a:pt x="455" y="3100"/>
                  </a:moveTo>
                  <a:lnTo>
                    <a:pt x="455" y="3100"/>
                  </a:lnTo>
                  <a:cubicBezTo>
                    <a:pt x="432" y="3191"/>
                    <a:pt x="409" y="3305"/>
                    <a:pt x="364" y="3396"/>
                  </a:cubicBezTo>
                  <a:cubicBezTo>
                    <a:pt x="295" y="3328"/>
                    <a:pt x="227" y="3259"/>
                    <a:pt x="158" y="3191"/>
                  </a:cubicBezTo>
                  <a:cubicBezTo>
                    <a:pt x="250" y="3168"/>
                    <a:pt x="364" y="3123"/>
                    <a:pt x="455" y="3100"/>
                  </a:cubicBezTo>
                  <a:close/>
                  <a:moveTo>
                    <a:pt x="1049" y="0"/>
                  </a:moveTo>
                  <a:cubicBezTo>
                    <a:pt x="982" y="0"/>
                    <a:pt x="921" y="40"/>
                    <a:pt x="911" y="132"/>
                  </a:cubicBezTo>
                  <a:cubicBezTo>
                    <a:pt x="729" y="1228"/>
                    <a:pt x="364" y="2255"/>
                    <a:pt x="21" y="3305"/>
                  </a:cubicBezTo>
                  <a:cubicBezTo>
                    <a:pt x="0" y="3430"/>
                    <a:pt x="94" y="3536"/>
                    <a:pt x="215" y="3536"/>
                  </a:cubicBezTo>
                  <a:cubicBezTo>
                    <a:pt x="226" y="3536"/>
                    <a:pt x="238" y="3535"/>
                    <a:pt x="250" y="3533"/>
                  </a:cubicBezTo>
                  <a:cubicBezTo>
                    <a:pt x="1345" y="3237"/>
                    <a:pt x="2349" y="2666"/>
                    <a:pt x="3377" y="2232"/>
                  </a:cubicBezTo>
                  <a:cubicBezTo>
                    <a:pt x="3555" y="2153"/>
                    <a:pt x="3458" y="1918"/>
                    <a:pt x="3294" y="1918"/>
                  </a:cubicBezTo>
                  <a:cubicBezTo>
                    <a:pt x="3270" y="1918"/>
                    <a:pt x="3244" y="1924"/>
                    <a:pt x="3217" y="1936"/>
                  </a:cubicBezTo>
                  <a:cubicBezTo>
                    <a:pt x="2304" y="2324"/>
                    <a:pt x="1414" y="2803"/>
                    <a:pt x="455" y="3100"/>
                  </a:cubicBezTo>
                  <a:cubicBezTo>
                    <a:pt x="775" y="2141"/>
                    <a:pt x="1071" y="1205"/>
                    <a:pt x="1231" y="224"/>
                  </a:cubicBezTo>
                  <a:cubicBezTo>
                    <a:pt x="1258" y="88"/>
                    <a:pt x="1147" y="0"/>
                    <a:pt x="1049"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421;p24">
              <a:extLst>
                <a:ext uri="{FF2B5EF4-FFF2-40B4-BE49-F238E27FC236}">
                  <a16:creationId xmlns:a16="http://schemas.microsoft.com/office/drawing/2014/main" id="{87C844C9-9AB6-C1EC-D755-6093D61DB842}"/>
                </a:ext>
              </a:extLst>
            </p:cNvPr>
            <p:cNvSpPr/>
            <p:nvPr/>
          </p:nvSpPr>
          <p:spPr>
            <a:xfrm>
              <a:off x="7104263" y="3698961"/>
              <a:ext cx="1912102" cy="1443497"/>
            </a:xfrm>
            <a:custGeom>
              <a:avLst/>
              <a:gdLst/>
              <a:ahLst/>
              <a:cxnLst/>
              <a:rect l="l" t="t" r="r" b="b"/>
              <a:pathLst>
                <a:path w="55718" h="42063" extrusionOk="0">
                  <a:moveTo>
                    <a:pt x="27660" y="0"/>
                  </a:moveTo>
                  <a:cubicBezTo>
                    <a:pt x="21414" y="0"/>
                    <a:pt x="16216" y="1914"/>
                    <a:pt x="13262" y="4606"/>
                  </a:cubicBezTo>
                  <a:cubicBezTo>
                    <a:pt x="10569" y="7071"/>
                    <a:pt x="8469" y="9149"/>
                    <a:pt x="6392" y="12184"/>
                  </a:cubicBezTo>
                  <a:cubicBezTo>
                    <a:pt x="5479" y="13508"/>
                    <a:pt x="1644" y="19078"/>
                    <a:pt x="2283" y="20607"/>
                  </a:cubicBezTo>
                  <a:cubicBezTo>
                    <a:pt x="2535" y="21063"/>
                    <a:pt x="4794" y="20995"/>
                    <a:pt x="5274" y="21337"/>
                  </a:cubicBezTo>
                  <a:cubicBezTo>
                    <a:pt x="2945" y="23209"/>
                    <a:pt x="1941" y="25377"/>
                    <a:pt x="366" y="28276"/>
                  </a:cubicBezTo>
                  <a:cubicBezTo>
                    <a:pt x="960" y="28276"/>
                    <a:pt x="1918" y="28230"/>
                    <a:pt x="2740" y="28208"/>
                  </a:cubicBezTo>
                  <a:lnTo>
                    <a:pt x="2740" y="28208"/>
                  </a:lnTo>
                  <a:cubicBezTo>
                    <a:pt x="731" y="32111"/>
                    <a:pt x="92" y="37475"/>
                    <a:pt x="1" y="42063"/>
                  </a:cubicBezTo>
                  <a:lnTo>
                    <a:pt x="55056" y="42063"/>
                  </a:lnTo>
                  <a:cubicBezTo>
                    <a:pt x="55717" y="37269"/>
                    <a:pt x="54576" y="32681"/>
                    <a:pt x="51951" y="27591"/>
                  </a:cubicBezTo>
                  <a:cubicBezTo>
                    <a:pt x="52773" y="27454"/>
                    <a:pt x="53846" y="27523"/>
                    <a:pt x="54690" y="27386"/>
                  </a:cubicBezTo>
                  <a:cubicBezTo>
                    <a:pt x="53914" y="25742"/>
                    <a:pt x="51472" y="23665"/>
                    <a:pt x="50011" y="22524"/>
                  </a:cubicBezTo>
                  <a:cubicBezTo>
                    <a:pt x="50582" y="22022"/>
                    <a:pt x="52727" y="21611"/>
                    <a:pt x="53070" y="20995"/>
                  </a:cubicBezTo>
                  <a:cubicBezTo>
                    <a:pt x="53275" y="20401"/>
                    <a:pt x="52020" y="17708"/>
                    <a:pt x="51632" y="17115"/>
                  </a:cubicBezTo>
                  <a:cubicBezTo>
                    <a:pt x="49372" y="13006"/>
                    <a:pt x="44624" y="1593"/>
                    <a:pt x="30267" y="110"/>
                  </a:cubicBezTo>
                  <a:cubicBezTo>
                    <a:pt x="29381" y="36"/>
                    <a:pt x="28511" y="0"/>
                    <a:pt x="27660" y="0"/>
                  </a:cubicBezTo>
                  <a:close/>
                </a:path>
              </a:pathLst>
            </a:custGeom>
            <a:solidFill>
              <a:srgbClr val="DDB5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422;p24">
              <a:extLst>
                <a:ext uri="{FF2B5EF4-FFF2-40B4-BE49-F238E27FC236}">
                  <a16:creationId xmlns:a16="http://schemas.microsoft.com/office/drawing/2014/main" id="{66542285-6BD1-C5B4-6795-970AF85C0FFD}"/>
                </a:ext>
              </a:extLst>
            </p:cNvPr>
            <p:cNvSpPr/>
            <p:nvPr/>
          </p:nvSpPr>
          <p:spPr>
            <a:xfrm>
              <a:off x="7351012" y="4170940"/>
              <a:ext cx="1384162" cy="971528"/>
            </a:xfrm>
            <a:custGeom>
              <a:avLst/>
              <a:gdLst/>
              <a:ahLst/>
              <a:cxnLst/>
              <a:rect l="l" t="t" r="r" b="b"/>
              <a:pathLst>
                <a:path w="40334" h="28310" extrusionOk="0">
                  <a:moveTo>
                    <a:pt x="20932" y="1"/>
                  </a:moveTo>
                  <a:cubicBezTo>
                    <a:pt x="18033" y="1"/>
                    <a:pt x="14893" y="1069"/>
                    <a:pt x="13034" y="1946"/>
                  </a:cubicBezTo>
                  <a:cubicBezTo>
                    <a:pt x="9702" y="3613"/>
                    <a:pt x="6597" y="6466"/>
                    <a:pt x="4817" y="9570"/>
                  </a:cubicBezTo>
                  <a:cubicBezTo>
                    <a:pt x="1667" y="14934"/>
                    <a:pt x="1" y="22010"/>
                    <a:pt x="960" y="28310"/>
                  </a:cubicBezTo>
                  <a:lnTo>
                    <a:pt x="39443" y="28310"/>
                  </a:lnTo>
                  <a:cubicBezTo>
                    <a:pt x="40333" y="19339"/>
                    <a:pt x="34741" y="896"/>
                    <a:pt x="21731" y="29"/>
                  </a:cubicBezTo>
                  <a:cubicBezTo>
                    <a:pt x="21467" y="10"/>
                    <a:pt x="21201" y="1"/>
                    <a:pt x="20932" y="1"/>
                  </a:cubicBezTo>
                  <a:close/>
                </a:path>
              </a:pathLst>
            </a:custGeom>
            <a:solidFill>
              <a:srgbClr val="FFE5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423;p24">
              <a:extLst>
                <a:ext uri="{FF2B5EF4-FFF2-40B4-BE49-F238E27FC236}">
                  <a16:creationId xmlns:a16="http://schemas.microsoft.com/office/drawing/2014/main" id="{D9E27AE5-8910-4394-56E3-1FB27B103E35}"/>
                </a:ext>
              </a:extLst>
            </p:cNvPr>
            <p:cNvSpPr/>
            <p:nvPr/>
          </p:nvSpPr>
          <p:spPr>
            <a:xfrm>
              <a:off x="7906418" y="4342669"/>
              <a:ext cx="18806" cy="14928"/>
            </a:xfrm>
            <a:custGeom>
              <a:avLst/>
              <a:gdLst/>
              <a:ahLst/>
              <a:cxnLst/>
              <a:rect l="l" t="t" r="r" b="b"/>
              <a:pathLst>
                <a:path w="548" h="435" extrusionOk="0">
                  <a:moveTo>
                    <a:pt x="274" y="1"/>
                  </a:moveTo>
                  <a:cubicBezTo>
                    <a:pt x="0" y="1"/>
                    <a:pt x="0" y="435"/>
                    <a:pt x="274" y="435"/>
                  </a:cubicBezTo>
                  <a:cubicBezTo>
                    <a:pt x="548" y="435"/>
                    <a:pt x="548" y="1"/>
                    <a:pt x="274"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424;p24">
              <a:extLst>
                <a:ext uri="{FF2B5EF4-FFF2-40B4-BE49-F238E27FC236}">
                  <a16:creationId xmlns:a16="http://schemas.microsoft.com/office/drawing/2014/main" id="{162E8309-D00E-0CF1-E153-E750B5547327}"/>
                </a:ext>
              </a:extLst>
            </p:cNvPr>
            <p:cNvSpPr/>
            <p:nvPr/>
          </p:nvSpPr>
          <p:spPr>
            <a:xfrm>
              <a:off x="7964382" y="4292564"/>
              <a:ext cx="18806" cy="14894"/>
            </a:xfrm>
            <a:custGeom>
              <a:avLst/>
              <a:gdLst/>
              <a:ahLst/>
              <a:cxnLst/>
              <a:rect l="l" t="t" r="r" b="b"/>
              <a:pathLst>
                <a:path w="548" h="434" extrusionOk="0">
                  <a:moveTo>
                    <a:pt x="274" y="0"/>
                  </a:moveTo>
                  <a:cubicBezTo>
                    <a:pt x="0" y="0"/>
                    <a:pt x="0" y="434"/>
                    <a:pt x="274" y="434"/>
                  </a:cubicBezTo>
                  <a:cubicBezTo>
                    <a:pt x="548" y="434"/>
                    <a:pt x="548" y="0"/>
                    <a:pt x="274"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425;p24">
              <a:extLst>
                <a:ext uri="{FF2B5EF4-FFF2-40B4-BE49-F238E27FC236}">
                  <a16:creationId xmlns:a16="http://schemas.microsoft.com/office/drawing/2014/main" id="{01722B94-0B7A-6A14-550F-8F6C9F1A6429}"/>
                </a:ext>
              </a:extLst>
            </p:cNvPr>
            <p:cNvSpPr/>
            <p:nvPr/>
          </p:nvSpPr>
          <p:spPr>
            <a:xfrm>
              <a:off x="7970628" y="4357563"/>
              <a:ext cx="18840" cy="14928"/>
            </a:xfrm>
            <a:custGeom>
              <a:avLst/>
              <a:gdLst/>
              <a:ahLst/>
              <a:cxnLst/>
              <a:rect l="l" t="t" r="r" b="b"/>
              <a:pathLst>
                <a:path w="549" h="435" extrusionOk="0">
                  <a:moveTo>
                    <a:pt x="275" y="1"/>
                  </a:moveTo>
                  <a:cubicBezTo>
                    <a:pt x="1" y="1"/>
                    <a:pt x="1" y="434"/>
                    <a:pt x="275" y="434"/>
                  </a:cubicBezTo>
                  <a:cubicBezTo>
                    <a:pt x="548" y="434"/>
                    <a:pt x="548" y="1"/>
                    <a:pt x="275"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426;p24">
              <a:extLst>
                <a:ext uri="{FF2B5EF4-FFF2-40B4-BE49-F238E27FC236}">
                  <a16:creationId xmlns:a16="http://schemas.microsoft.com/office/drawing/2014/main" id="{2CFE162A-8B34-5A9B-0C5D-952F1807E07B}"/>
                </a:ext>
              </a:extLst>
            </p:cNvPr>
            <p:cNvSpPr/>
            <p:nvPr/>
          </p:nvSpPr>
          <p:spPr>
            <a:xfrm>
              <a:off x="8218166" y="4342669"/>
              <a:ext cx="18840" cy="14928"/>
            </a:xfrm>
            <a:custGeom>
              <a:avLst/>
              <a:gdLst/>
              <a:ahLst/>
              <a:cxnLst/>
              <a:rect l="l" t="t" r="r" b="b"/>
              <a:pathLst>
                <a:path w="549" h="435" extrusionOk="0">
                  <a:moveTo>
                    <a:pt x="274" y="1"/>
                  </a:moveTo>
                  <a:cubicBezTo>
                    <a:pt x="0" y="1"/>
                    <a:pt x="0" y="435"/>
                    <a:pt x="274" y="435"/>
                  </a:cubicBezTo>
                  <a:cubicBezTo>
                    <a:pt x="548" y="435"/>
                    <a:pt x="548" y="1"/>
                    <a:pt x="274"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427;p24">
              <a:extLst>
                <a:ext uri="{FF2B5EF4-FFF2-40B4-BE49-F238E27FC236}">
                  <a16:creationId xmlns:a16="http://schemas.microsoft.com/office/drawing/2014/main" id="{B7809300-0566-6C2D-9649-F171C5E06E82}"/>
                </a:ext>
              </a:extLst>
            </p:cNvPr>
            <p:cNvSpPr/>
            <p:nvPr/>
          </p:nvSpPr>
          <p:spPr>
            <a:xfrm>
              <a:off x="8159413" y="4292564"/>
              <a:ext cx="19630" cy="14894"/>
            </a:xfrm>
            <a:custGeom>
              <a:avLst/>
              <a:gdLst/>
              <a:ahLst/>
              <a:cxnLst/>
              <a:rect l="l" t="t" r="r" b="b"/>
              <a:pathLst>
                <a:path w="572" h="434" extrusionOk="0">
                  <a:moveTo>
                    <a:pt x="274" y="0"/>
                  </a:moveTo>
                  <a:cubicBezTo>
                    <a:pt x="1" y="0"/>
                    <a:pt x="1" y="434"/>
                    <a:pt x="274" y="434"/>
                  </a:cubicBezTo>
                  <a:cubicBezTo>
                    <a:pt x="571" y="434"/>
                    <a:pt x="571" y="0"/>
                    <a:pt x="274"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428;p24">
              <a:extLst>
                <a:ext uri="{FF2B5EF4-FFF2-40B4-BE49-F238E27FC236}">
                  <a16:creationId xmlns:a16="http://schemas.microsoft.com/office/drawing/2014/main" id="{4D257C66-46B0-BF68-822D-AB460514813D}"/>
                </a:ext>
              </a:extLst>
            </p:cNvPr>
            <p:cNvSpPr/>
            <p:nvPr/>
          </p:nvSpPr>
          <p:spPr>
            <a:xfrm>
              <a:off x="8153922" y="4357563"/>
              <a:ext cx="18840" cy="14928"/>
            </a:xfrm>
            <a:custGeom>
              <a:avLst/>
              <a:gdLst/>
              <a:ahLst/>
              <a:cxnLst/>
              <a:rect l="l" t="t" r="r" b="b"/>
              <a:pathLst>
                <a:path w="549" h="435" extrusionOk="0">
                  <a:moveTo>
                    <a:pt x="275" y="1"/>
                  </a:moveTo>
                  <a:cubicBezTo>
                    <a:pt x="1" y="1"/>
                    <a:pt x="1" y="434"/>
                    <a:pt x="275" y="434"/>
                  </a:cubicBezTo>
                  <a:cubicBezTo>
                    <a:pt x="549" y="434"/>
                    <a:pt x="549" y="1"/>
                    <a:pt x="275"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429;p24">
              <a:extLst>
                <a:ext uri="{FF2B5EF4-FFF2-40B4-BE49-F238E27FC236}">
                  <a16:creationId xmlns:a16="http://schemas.microsoft.com/office/drawing/2014/main" id="{F04980A9-2B05-F05E-A4BA-068B14E8DAC3}"/>
                </a:ext>
              </a:extLst>
            </p:cNvPr>
            <p:cNvSpPr/>
            <p:nvPr/>
          </p:nvSpPr>
          <p:spPr>
            <a:xfrm>
              <a:off x="7725046" y="4015067"/>
              <a:ext cx="146913" cy="141800"/>
            </a:xfrm>
            <a:custGeom>
              <a:avLst/>
              <a:gdLst/>
              <a:ahLst/>
              <a:cxnLst/>
              <a:rect l="l" t="t" r="r" b="b"/>
              <a:pathLst>
                <a:path w="4281" h="4132" extrusionOk="0">
                  <a:moveTo>
                    <a:pt x="2088" y="1"/>
                  </a:moveTo>
                  <a:cubicBezTo>
                    <a:pt x="376" y="1"/>
                    <a:pt x="12" y="2262"/>
                    <a:pt x="12" y="3635"/>
                  </a:cubicBezTo>
                  <a:cubicBezTo>
                    <a:pt x="1" y="3966"/>
                    <a:pt x="258" y="4132"/>
                    <a:pt x="517" y="4132"/>
                  </a:cubicBezTo>
                  <a:cubicBezTo>
                    <a:pt x="777" y="4132"/>
                    <a:pt x="1040" y="3966"/>
                    <a:pt x="1040" y="3635"/>
                  </a:cubicBezTo>
                  <a:cubicBezTo>
                    <a:pt x="1040" y="2914"/>
                    <a:pt x="1081" y="1044"/>
                    <a:pt x="2125" y="1044"/>
                  </a:cubicBezTo>
                  <a:cubicBezTo>
                    <a:pt x="2172" y="1044"/>
                    <a:pt x="2221" y="1048"/>
                    <a:pt x="2272" y="1056"/>
                  </a:cubicBezTo>
                  <a:cubicBezTo>
                    <a:pt x="3117" y="1170"/>
                    <a:pt x="3185" y="2836"/>
                    <a:pt x="3208" y="3453"/>
                  </a:cubicBezTo>
                  <a:cubicBezTo>
                    <a:pt x="3231" y="3784"/>
                    <a:pt x="3505" y="3949"/>
                    <a:pt x="3767" y="3949"/>
                  </a:cubicBezTo>
                  <a:cubicBezTo>
                    <a:pt x="4030" y="3949"/>
                    <a:pt x="4281" y="3784"/>
                    <a:pt x="4258" y="3453"/>
                  </a:cubicBezTo>
                  <a:cubicBezTo>
                    <a:pt x="4189" y="2243"/>
                    <a:pt x="3938" y="257"/>
                    <a:pt x="2432" y="29"/>
                  </a:cubicBezTo>
                  <a:cubicBezTo>
                    <a:pt x="2312" y="10"/>
                    <a:pt x="2197" y="1"/>
                    <a:pt x="2088" y="1"/>
                  </a:cubicBezTo>
                  <a:close/>
                </a:path>
              </a:pathLst>
            </a:custGeom>
            <a:solidFill>
              <a:srgbClr val="562D1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430;p24">
              <a:extLst>
                <a:ext uri="{FF2B5EF4-FFF2-40B4-BE49-F238E27FC236}">
                  <a16:creationId xmlns:a16="http://schemas.microsoft.com/office/drawing/2014/main" id="{D4F81437-FAF1-0978-90B3-456E5601530E}"/>
                </a:ext>
              </a:extLst>
            </p:cNvPr>
            <p:cNvSpPr/>
            <p:nvPr/>
          </p:nvSpPr>
          <p:spPr>
            <a:xfrm>
              <a:off x="8236183" y="4015067"/>
              <a:ext cx="146501" cy="141800"/>
            </a:xfrm>
            <a:custGeom>
              <a:avLst/>
              <a:gdLst/>
              <a:ahLst/>
              <a:cxnLst/>
              <a:rect l="l" t="t" r="r" b="b"/>
              <a:pathLst>
                <a:path w="4269" h="4132" extrusionOk="0">
                  <a:moveTo>
                    <a:pt x="2095" y="1"/>
                  </a:moveTo>
                  <a:cubicBezTo>
                    <a:pt x="364" y="1"/>
                    <a:pt x="0" y="2262"/>
                    <a:pt x="0" y="3635"/>
                  </a:cubicBezTo>
                  <a:cubicBezTo>
                    <a:pt x="0" y="3966"/>
                    <a:pt x="257" y="4132"/>
                    <a:pt x="517" y="4132"/>
                  </a:cubicBezTo>
                  <a:cubicBezTo>
                    <a:pt x="777" y="4132"/>
                    <a:pt x="1039" y="3966"/>
                    <a:pt x="1050" y="3635"/>
                  </a:cubicBezTo>
                  <a:cubicBezTo>
                    <a:pt x="1050" y="2914"/>
                    <a:pt x="1071" y="1044"/>
                    <a:pt x="2133" y="1044"/>
                  </a:cubicBezTo>
                  <a:cubicBezTo>
                    <a:pt x="2181" y="1044"/>
                    <a:pt x="2231" y="1048"/>
                    <a:pt x="2283" y="1056"/>
                  </a:cubicBezTo>
                  <a:cubicBezTo>
                    <a:pt x="3105" y="1170"/>
                    <a:pt x="3173" y="2836"/>
                    <a:pt x="3219" y="3453"/>
                  </a:cubicBezTo>
                  <a:cubicBezTo>
                    <a:pt x="3242" y="3784"/>
                    <a:pt x="3510" y="3949"/>
                    <a:pt x="3767" y="3949"/>
                  </a:cubicBezTo>
                  <a:cubicBezTo>
                    <a:pt x="4023" y="3949"/>
                    <a:pt x="4269" y="3784"/>
                    <a:pt x="4246" y="3453"/>
                  </a:cubicBezTo>
                  <a:cubicBezTo>
                    <a:pt x="4178" y="2243"/>
                    <a:pt x="3926" y="257"/>
                    <a:pt x="2443" y="29"/>
                  </a:cubicBezTo>
                  <a:cubicBezTo>
                    <a:pt x="2321" y="10"/>
                    <a:pt x="2206" y="1"/>
                    <a:pt x="2095" y="1"/>
                  </a:cubicBezTo>
                  <a:close/>
                </a:path>
              </a:pathLst>
            </a:custGeom>
            <a:solidFill>
              <a:srgbClr val="562D1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431;p24">
              <a:extLst>
                <a:ext uri="{FF2B5EF4-FFF2-40B4-BE49-F238E27FC236}">
                  <a16:creationId xmlns:a16="http://schemas.microsoft.com/office/drawing/2014/main" id="{368ACAB9-0E7D-F927-DE52-26DEB7F5CA40}"/>
                </a:ext>
              </a:extLst>
            </p:cNvPr>
            <p:cNvSpPr/>
            <p:nvPr/>
          </p:nvSpPr>
          <p:spPr>
            <a:xfrm>
              <a:off x="7471640" y="4235356"/>
              <a:ext cx="174710" cy="12595"/>
            </a:xfrm>
            <a:custGeom>
              <a:avLst/>
              <a:gdLst/>
              <a:ahLst/>
              <a:cxnLst/>
              <a:rect l="l" t="t" r="r" b="b"/>
              <a:pathLst>
                <a:path w="5091" h="367" extrusionOk="0">
                  <a:moveTo>
                    <a:pt x="229" y="1"/>
                  </a:moveTo>
                  <a:cubicBezTo>
                    <a:pt x="1" y="1"/>
                    <a:pt x="1" y="366"/>
                    <a:pt x="229" y="366"/>
                  </a:cubicBezTo>
                  <a:lnTo>
                    <a:pt x="4863" y="366"/>
                  </a:lnTo>
                  <a:cubicBezTo>
                    <a:pt x="5091" y="366"/>
                    <a:pt x="5091" y="1"/>
                    <a:pt x="4863"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432;p24">
              <a:extLst>
                <a:ext uri="{FF2B5EF4-FFF2-40B4-BE49-F238E27FC236}">
                  <a16:creationId xmlns:a16="http://schemas.microsoft.com/office/drawing/2014/main" id="{CE225B92-C24D-EADE-44C9-71C9B8CAFE0D}"/>
                </a:ext>
              </a:extLst>
            </p:cNvPr>
            <p:cNvSpPr/>
            <p:nvPr/>
          </p:nvSpPr>
          <p:spPr>
            <a:xfrm>
              <a:off x="7523495" y="4142353"/>
              <a:ext cx="128210" cy="63865"/>
            </a:xfrm>
            <a:custGeom>
              <a:avLst/>
              <a:gdLst/>
              <a:ahLst/>
              <a:cxnLst/>
              <a:rect l="l" t="t" r="r" b="b"/>
              <a:pathLst>
                <a:path w="3736" h="1861" extrusionOk="0">
                  <a:moveTo>
                    <a:pt x="283" y="0"/>
                  </a:moveTo>
                  <a:cubicBezTo>
                    <a:pt x="115" y="0"/>
                    <a:pt x="0" y="235"/>
                    <a:pt x="179" y="314"/>
                  </a:cubicBezTo>
                  <a:cubicBezTo>
                    <a:pt x="1252" y="816"/>
                    <a:pt x="2325" y="1341"/>
                    <a:pt x="3375" y="1844"/>
                  </a:cubicBezTo>
                  <a:cubicBezTo>
                    <a:pt x="3401" y="1855"/>
                    <a:pt x="3428" y="1861"/>
                    <a:pt x="3453" y="1861"/>
                  </a:cubicBezTo>
                  <a:cubicBezTo>
                    <a:pt x="3621" y="1861"/>
                    <a:pt x="3736" y="1626"/>
                    <a:pt x="3557" y="1547"/>
                  </a:cubicBezTo>
                  <a:cubicBezTo>
                    <a:pt x="2484" y="1022"/>
                    <a:pt x="1434" y="520"/>
                    <a:pt x="362" y="18"/>
                  </a:cubicBezTo>
                  <a:cubicBezTo>
                    <a:pt x="335" y="6"/>
                    <a:pt x="308" y="0"/>
                    <a:pt x="283"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433;p24">
              <a:extLst>
                <a:ext uri="{FF2B5EF4-FFF2-40B4-BE49-F238E27FC236}">
                  <a16:creationId xmlns:a16="http://schemas.microsoft.com/office/drawing/2014/main" id="{42097391-6CEA-A43E-8868-F82397700E35}"/>
                </a:ext>
              </a:extLst>
            </p:cNvPr>
            <p:cNvSpPr/>
            <p:nvPr/>
          </p:nvSpPr>
          <p:spPr>
            <a:xfrm>
              <a:off x="7536090" y="4270566"/>
              <a:ext cx="111601" cy="68326"/>
            </a:xfrm>
            <a:custGeom>
              <a:avLst/>
              <a:gdLst/>
              <a:ahLst/>
              <a:cxnLst/>
              <a:rect l="l" t="t" r="r" b="b"/>
              <a:pathLst>
                <a:path w="3252" h="1991" extrusionOk="0">
                  <a:moveTo>
                    <a:pt x="2996" y="1"/>
                  </a:moveTo>
                  <a:cubicBezTo>
                    <a:pt x="2970" y="1"/>
                    <a:pt x="2943" y="8"/>
                    <a:pt x="2916" y="25"/>
                  </a:cubicBezTo>
                  <a:cubicBezTo>
                    <a:pt x="2003" y="573"/>
                    <a:pt x="1067" y="1120"/>
                    <a:pt x="154" y="1668"/>
                  </a:cubicBezTo>
                  <a:cubicBezTo>
                    <a:pt x="0" y="1765"/>
                    <a:pt x="90" y="1991"/>
                    <a:pt x="245" y="1991"/>
                  </a:cubicBezTo>
                  <a:cubicBezTo>
                    <a:pt x="274" y="1991"/>
                    <a:pt x="305" y="1983"/>
                    <a:pt x="337" y="1965"/>
                  </a:cubicBezTo>
                  <a:cubicBezTo>
                    <a:pt x="1250" y="1417"/>
                    <a:pt x="2163" y="892"/>
                    <a:pt x="3076" y="344"/>
                  </a:cubicBezTo>
                  <a:cubicBezTo>
                    <a:pt x="3251" y="247"/>
                    <a:pt x="3144" y="1"/>
                    <a:pt x="2996"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434;p24">
              <a:extLst>
                <a:ext uri="{FF2B5EF4-FFF2-40B4-BE49-F238E27FC236}">
                  <a16:creationId xmlns:a16="http://schemas.microsoft.com/office/drawing/2014/main" id="{4FC8CDD9-5EE7-C19B-8B9E-8690C5840008}"/>
                </a:ext>
              </a:extLst>
            </p:cNvPr>
            <p:cNvSpPr/>
            <p:nvPr/>
          </p:nvSpPr>
          <p:spPr>
            <a:xfrm>
              <a:off x="8411652" y="4235356"/>
              <a:ext cx="174710" cy="12595"/>
            </a:xfrm>
            <a:custGeom>
              <a:avLst/>
              <a:gdLst/>
              <a:ahLst/>
              <a:cxnLst/>
              <a:rect l="l" t="t" r="r" b="b"/>
              <a:pathLst>
                <a:path w="5091" h="367" extrusionOk="0">
                  <a:moveTo>
                    <a:pt x="229" y="1"/>
                  </a:moveTo>
                  <a:cubicBezTo>
                    <a:pt x="0" y="1"/>
                    <a:pt x="0" y="366"/>
                    <a:pt x="229" y="366"/>
                  </a:cubicBezTo>
                  <a:lnTo>
                    <a:pt x="4862" y="366"/>
                  </a:lnTo>
                  <a:cubicBezTo>
                    <a:pt x="5090" y="366"/>
                    <a:pt x="5090" y="1"/>
                    <a:pt x="4862"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435;p24">
              <a:extLst>
                <a:ext uri="{FF2B5EF4-FFF2-40B4-BE49-F238E27FC236}">
                  <a16:creationId xmlns:a16="http://schemas.microsoft.com/office/drawing/2014/main" id="{A053851C-60F0-4C66-4757-C9FB19BD96C1}"/>
                </a:ext>
              </a:extLst>
            </p:cNvPr>
            <p:cNvSpPr/>
            <p:nvPr/>
          </p:nvSpPr>
          <p:spPr>
            <a:xfrm>
              <a:off x="8406298" y="4142353"/>
              <a:ext cx="128210" cy="63865"/>
            </a:xfrm>
            <a:custGeom>
              <a:avLst/>
              <a:gdLst/>
              <a:ahLst/>
              <a:cxnLst/>
              <a:rect l="l" t="t" r="r" b="b"/>
              <a:pathLst>
                <a:path w="3736" h="1861" extrusionOk="0">
                  <a:moveTo>
                    <a:pt x="3453" y="0"/>
                  </a:moveTo>
                  <a:cubicBezTo>
                    <a:pt x="3428" y="0"/>
                    <a:pt x="3402" y="6"/>
                    <a:pt x="3375" y="18"/>
                  </a:cubicBezTo>
                  <a:cubicBezTo>
                    <a:pt x="2302" y="520"/>
                    <a:pt x="1252" y="1022"/>
                    <a:pt x="179" y="1547"/>
                  </a:cubicBezTo>
                  <a:cubicBezTo>
                    <a:pt x="1" y="1626"/>
                    <a:pt x="115" y="1861"/>
                    <a:pt x="283" y="1861"/>
                  </a:cubicBezTo>
                  <a:cubicBezTo>
                    <a:pt x="308" y="1861"/>
                    <a:pt x="335" y="1855"/>
                    <a:pt x="362" y="1844"/>
                  </a:cubicBezTo>
                  <a:cubicBezTo>
                    <a:pt x="1412" y="1341"/>
                    <a:pt x="2485" y="816"/>
                    <a:pt x="3557" y="314"/>
                  </a:cubicBezTo>
                  <a:cubicBezTo>
                    <a:pt x="3736" y="235"/>
                    <a:pt x="3621" y="0"/>
                    <a:pt x="3453"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436;p24">
              <a:extLst>
                <a:ext uri="{FF2B5EF4-FFF2-40B4-BE49-F238E27FC236}">
                  <a16:creationId xmlns:a16="http://schemas.microsoft.com/office/drawing/2014/main" id="{696A435A-57EE-EFE9-66FF-227C17510474}"/>
                </a:ext>
              </a:extLst>
            </p:cNvPr>
            <p:cNvSpPr/>
            <p:nvPr/>
          </p:nvSpPr>
          <p:spPr>
            <a:xfrm>
              <a:off x="8410348" y="4270566"/>
              <a:ext cx="111566" cy="68326"/>
            </a:xfrm>
            <a:custGeom>
              <a:avLst/>
              <a:gdLst/>
              <a:ahLst/>
              <a:cxnLst/>
              <a:rect l="l" t="t" r="r" b="b"/>
              <a:pathLst>
                <a:path w="3251" h="1991" extrusionOk="0">
                  <a:moveTo>
                    <a:pt x="255" y="1"/>
                  </a:moveTo>
                  <a:cubicBezTo>
                    <a:pt x="107" y="1"/>
                    <a:pt x="0" y="247"/>
                    <a:pt x="175" y="344"/>
                  </a:cubicBezTo>
                  <a:cubicBezTo>
                    <a:pt x="1088" y="892"/>
                    <a:pt x="2001" y="1417"/>
                    <a:pt x="2914" y="1965"/>
                  </a:cubicBezTo>
                  <a:cubicBezTo>
                    <a:pt x="2947" y="1983"/>
                    <a:pt x="2978" y="1991"/>
                    <a:pt x="3006" y="1991"/>
                  </a:cubicBezTo>
                  <a:cubicBezTo>
                    <a:pt x="3161" y="1991"/>
                    <a:pt x="3251" y="1765"/>
                    <a:pt x="3097" y="1668"/>
                  </a:cubicBezTo>
                  <a:cubicBezTo>
                    <a:pt x="2184" y="1120"/>
                    <a:pt x="1248" y="573"/>
                    <a:pt x="335" y="25"/>
                  </a:cubicBezTo>
                  <a:cubicBezTo>
                    <a:pt x="308" y="8"/>
                    <a:pt x="281" y="1"/>
                    <a:pt x="255"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437;p24">
              <a:extLst>
                <a:ext uri="{FF2B5EF4-FFF2-40B4-BE49-F238E27FC236}">
                  <a16:creationId xmlns:a16="http://schemas.microsoft.com/office/drawing/2014/main" id="{109FA85F-3EEB-853B-AC9F-239ECC521884}"/>
                </a:ext>
              </a:extLst>
            </p:cNvPr>
            <p:cNvSpPr/>
            <p:nvPr/>
          </p:nvSpPr>
          <p:spPr>
            <a:xfrm>
              <a:off x="8034082" y="4254162"/>
              <a:ext cx="107345" cy="255391"/>
            </a:xfrm>
            <a:custGeom>
              <a:avLst/>
              <a:gdLst/>
              <a:ahLst/>
              <a:cxnLst/>
              <a:rect l="l" t="t" r="r" b="b"/>
              <a:pathLst>
                <a:path w="3128" h="7442" extrusionOk="0">
                  <a:moveTo>
                    <a:pt x="1461" y="1"/>
                  </a:moveTo>
                  <a:lnTo>
                    <a:pt x="1416" y="115"/>
                  </a:lnTo>
                  <a:cubicBezTo>
                    <a:pt x="1461" y="1576"/>
                    <a:pt x="1507" y="3288"/>
                    <a:pt x="206" y="4292"/>
                  </a:cubicBezTo>
                  <a:cubicBezTo>
                    <a:pt x="1" y="5798"/>
                    <a:pt x="206" y="6300"/>
                    <a:pt x="320" y="7373"/>
                  </a:cubicBezTo>
                  <a:cubicBezTo>
                    <a:pt x="491" y="7419"/>
                    <a:pt x="845" y="7442"/>
                    <a:pt x="1310" y="7442"/>
                  </a:cubicBezTo>
                  <a:cubicBezTo>
                    <a:pt x="1775" y="7442"/>
                    <a:pt x="2352" y="7419"/>
                    <a:pt x="2968" y="7373"/>
                  </a:cubicBezTo>
                  <a:cubicBezTo>
                    <a:pt x="3082" y="6506"/>
                    <a:pt x="3128" y="5798"/>
                    <a:pt x="3128" y="4520"/>
                  </a:cubicBezTo>
                  <a:cubicBezTo>
                    <a:pt x="1256" y="3402"/>
                    <a:pt x="1553" y="868"/>
                    <a:pt x="1461" y="1"/>
                  </a:cubicBezTo>
                  <a:close/>
                </a:path>
              </a:pathLst>
            </a:custGeom>
            <a:solidFill>
              <a:srgbClr val="FFFEF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438;p24">
              <a:extLst>
                <a:ext uri="{FF2B5EF4-FFF2-40B4-BE49-F238E27FC236}">
                  <a16:creationId xmlns:a16="http://schemas.microsoft.com/office/drawing/2014/main" id="{32815627-EBAD-8FF0-E796-F7B3308ED425}"/>
                </a:ext>
              </a:extLst>
            </p:cNvPr>
            <p:cNvSpPr/>
            <p:nvPr/>
          </p:nvSpPr>
          <p:spPr>
            <a:xfrm>
              <a:off x="7843341" y="4225746"/>
              <a:ext cx="257347" cy="211259"/>
            </a:xfrm>
            <a:custGeom>
              <a:avLst/>
              <a:gdLst/>
              <a:ahLst/>
              <a:cxnLst/>
              <a:rect l="l" t="t" r="r" b="b"/>
              <a:pathLst>
                <a:path w="7499" h="6156" extrusionOk="0">
                  <a:moveTo>
                    <a:pt x="6901" y="0"/>
                  </a:moveTo>
                  <a:cubicBezTo>
                    <a:pt x="6701" y="0"/>
                    <a:pt x="6476" y="179"/>
                    <a:pt x="6517" y="441"/>
                  </a:cubicBezTo>
                  <a:cubicBezTo>
                    <a:pt x="6768" y="2130"/>
                    <a:pt x="6700" y="4161"/>
                    <a:pt x="5056" y="5143"/>
                  </a:cubicBezTo>
                  <a:cubicBezTo>
                    <a:pt x="4639" y="5394"/>
                    <a:pt x="4137" y="5512"/>
                    <a:pt x="3623" y="5512"/>
                  </a:cubicBezTo>
                  <a:cubicBezTo>
                    <a:pt x="2225" y="5512"/>
                    <a:pt x="747" y="4638"/>
                    <a:pt x="697" y="3203"/>
                  </a:cubicBezTo>
                  <a:cubicBezTo>
                    <a:pt x="685" y="2974"/>
                    <a:pt x="508" y="2860"/>
                    <a:pt x="337" y="2860"/>
                  </a:cubicBezTo>
                  <a:cubicBezTo>
                    <a:pt x="166" y="2860"/>
                    <a:pt x="1" y="2974"/>
                    <a:pt x="12" y="3203"/>
                  </a:cubicBezTo>
                  <a:cubicBezTo>
                    <a:pt x="71" y="5186"/>
                    <a:pt x="1886" y="6155"/>
                    <a:pt x="3671" y="6155"/>
                  </a:cubicBezTo>
                  <a:cubicBezTo>
                    <a:pt x="3961" y="6155"/>
                    <a:pt x="4251" y="6130"/>
                    <a:pt x="4531" y="6079"/>
                  </a:cubicBezTo>
                  <a:cubicBezTo>
                    <a:pt x="7225" y="5576"/>
                    <a:pt x="7499" y="2426"/>
                    <a:pt x="7179" y="258"/>
                  </a:cubicBezTo>
                  <a:cubicBezTo>
                    <a:pt x="7152" y="77"/>
                    <a:pt x="7032" y="0"/>
                    <a:pt x="6901"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439;p24">
              <a:extLst>
                <a:ext uri="{FF2B5EF4-FFF2-40B4-BE49-F238E27FC236}">
                  <a16:creationId xmlns:a16="http://schemas.microsoft.com/office/drawing/2014/main" id="{98DA4A54-9639-4C13-08F1-C55E0799C4B6}"/>
                </a:ext>
              </a:extLst>
            </p:cNvPr>
            <p:cNvSpPr/>
            <p:nvPr/>
          </p:nvSpPr>
          <p:spPr>
            <a:xfrm>
              <a:off x="8072073" y="4242425"/>
              <a:ext cx="250140" cy="195816"/>
            </a:xfrm>
            <a:custGeom>
              <a:avLst/>
              <a:gdLst/>
              <a:ahLst/>
              <a:cxnLst/>
              <a:rect l="l" t="t" r="r" b="b"/>
              <a:pathLst>
                <a:path w="7289" h="5706" extrusionOk="0">
                  <a:moveTo>
                    <a:pt x="337" y="0"/>
                  </a:moveTo>
                  <a:cubicBezTo>
                    <a:pt x="166" y="0"/>
                    <a:pt x="1" y="114"/>
                    <a:pt x="12" y="343"/>
                  </a:cubicBezTo>
                  <a:cubicBezTo>
                    <a:pt x="149" y="2694"/>
                    <a:pt x="263" y="4794"/>
                    <a:pt x="2865" y="5570"/>
                  </a:cubicBezTo>
                  <a:cubicBezTo>
                    <a:pt x="3179" y="5662"/>
                    <a:pt x="3487" y="5706"/>
                    <a:pt x="3784" y="5706"/>
                  </a:cubicBezTo>
                  <a:cubicBezTo>
                    <a:pt x="5538" y="5706"/>
                    <a:pt x="6935" y="4199"/>
                    <a:pt x="7248" y="2443"/>
                  </a:cubicBezTo>
                  <a:cubicBezTo>
                    <a:pt x="7289" y="2182"/>
                    <a:pt x="7066" y="2012"/>
                    <a:pt x="6867" y="2012"/>
                  </a:cubicBezTo>
                  <a:cubicBezTo>
                    <a:pt x="6735" y="2012"/>
                    <a:pt x="6613" y="2087"/>
                    <a:pt x="6586" y="2260"/>
                  </a:cubicBezTo>
                  <a:cubicBezTo>
                    <a:pt x="6305" y="3890"/>
                    <a:pt x="5194" y="4951"/>
                    <a:pt x="3719" y="4951"/>
                  </a:cubicBezTo>
                  <a:cubicBezTo>
                    <a:pt x="3397" y="4951"/>
                    <a:pt x="3057" y="4900"/>
                    <a:pt x="2705" y="4794"/>
                  </a:cubicBezTo>
                  <a:cubicBezTo>
                    <a:pt x="674" y="4177"/>
                    <a:pt x="811" y="2009"/>
                    <a:pt x="697" y="343"/>
                  </a:cubicBezTo>
                  <a:cubicBezTo>
                    <a:pt x="685" y="114"/>
                    <a:pt x="508" y="0"/>
                    <a:pt x="337"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440;p24">
              <a:extLst>
                <a:ext uri="{FF2B5EF4-FFF2-40B4-BE49-F238E27FC236}">
                  <a16:creationId xmlns:a16="http://schemas.microsoft.com/office/drawing/2014/main" id="{42BF3F4D-FA86-8B59-E130-4E30C84D16D8}"/>
                </a:ext>
              </a:extLst>
            </p:cNvPr>
            <p:cNvSpPr/>
            <p:nvPr/>
          </p:nvSpPr>
          <p:spPr>
            <a:xfrm>
              <a:off x="7875841" y="4140157"/>
              <a:ext cx="376017" cy="128142"/>
            </a:xfrm>
            <a:custGeom>
              <a:avLst/>
              <a:gdLst/>
              <a:ahLst/>
              <a:cxnLst/>
              <a:rect l="l" t="t" r="r" b="b"/>
              <a:pathLst>
                <a:path w="10957" h="3734" extrusionOk="0">
                  <a:moveTo>
                    <a:pt x="7985" y="1"/>
                  </a:moveTo>
                  <a:cubicBezTo>
                    <a:pt x="7173" y="1"/>
                    <a:pt x="6256" y="104"/>
                    <a:pt x="5730" y="104"/>
                  </a:cubicBezTo>
                  <a:cubicBezTo>
                    <a:pt x="5271" y="104"/>
                    <a:pt x="4552" y="47"/>
                    <a:pt x="3836" y="47"/>
                  </a:cubicBezTo>
                  <a:cubicBezTo>
                    <a:pt x="3055" y="47"/>
                    <a:pt x="2278" y="115"/>
                    <a:pt x="1850" y="401"/>
                  </a:cubicBezTo>
                  <a:cubicBezTo>
                    <a:pt x="1" y="1474"/>
                    <a:pt x="5068" y="3323"/>
                    <a:pt x="5958" y="3734"/>
                  </a:cubicBezTo>
                  <a:cubicBezTo>
                    <a:pt x="6848" y="3551"/>
                    <a:pt x="10957" y="1109"/>
                    <a:pt x="9359" y="218"/>
                  </a:cubicBezTo>
                  <a:cubicBezTo>
                    <a:pt x="9060" y="50"/>
                    <a:pt x="8548" y="1"/>
                    <a:pt x="7985" y="1"/>
                  </a:cubicBezTo>
                  <a:close/>
                </a:path>
              </a:pathLst>
            </a:custGeom>
            <a:solidFill>
              <a:srgbClr val="562D1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441;p24">
              <a:extLst>
                <a:ext uri="{FF2B5EF4-FFF2-40B4-BE49-F238E27FC236}">
                  <a16:creationId xmlns:a16="http://schemas.microsoft.com/office/drawing/2014/main" id="{C7293DFF-C8C3-B198-91F3-BF747229770B}"/>
                </a:ext>
              </a:extLst>
            </p:cNvPr>
            <p:cNvSpPr/>
            <p:nvPr/>
          </p:nvSpPr>
          <p:spPr>
            <a:xfrm>
              <a:off x="7303241" y="4298432"/>
              <a:ext cx="11771" cy="50172"/>
            </a:xfrm>
            <a:custGeom>
              <a:avLst/>
              <a:gdLst/>
              <a:ahLst/>
              <a:cxnLst/>
              <a:rect l="l" t="t" r="r" b="b"/>
              <a:pathLst>
                <a:path w="343" h="1462" extrusionOk="0">
                  <a:moveTo>
                    <a:pt x="172" y="0"/>
                  </a:moveTo>
                  <a:cubicBezTo>
                    <a:pt x="86" y="0"/>
                    <a:pt x="1" y="57"/>
                    <a:pt x="1" y="172"/>
                  </a:cubicBezTo>
                  <a:lnTo>
                    <a:pt x="1" y="1290"/>
                  </a:lnTo>
                  <a:cubicBezTo>
                    <a:pt x="1" y="1404"/>
                    <a:pt x="86" y="1461"/>
                    <a:pt x="172" y="1461"/>
                  </a:cubicBezTo>
                  <a:cubicBezTo>
                    <a:pt x="257" y="1461"/>
                    <a:pt x="343" y="1404"/>
                    <a:pt x="343" y="1290"/>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442;p24">
              <a:extLst>
                <a:ext uri="{FF2B5EF4-FFF2-40B4-BE49-F238E27FC236}">
                  <a16:creationId xmlns:a16="http://schemas.microsoft.com/office/drawing/2014/main" id="{09CE1961-2F98-4A98-23DB-2ED818F955A6}"/>
                </a:ext>
              </a:extLst>
            </p:cNvPr>
            <p:cNvSpPr/>
            <p:nvPr/>
          </p:nvSpPr>
          <p:spPr>
            <a:xfrm>
              <a:off x="7338485" y="4298432"/>
              <a:ext cx="11805" cy="44681"/>
            </a:xfrm>
            <a:custGeom>
              <a:avLst/>
              <a:gdLst/>
              <a:ahLst/>
              <a:cxnLst/>
              <a:rect l="l" t="t" r="r" b="b"/>
              <a:pathLst>
                <a:path w="344" h="1302" extrusionOk="0">
                  <a:moveTo>
                    <a:pt x="172" y="0"/>
                  </a:moveTo>
                  <a:cubicBezTo>
                    <a:pt x="86" y="0"/>
                    <a:pt x="1" y="57"/>
                    <a:pt x="1" y="172"/>
                  </a:cubicBezTo>
                  <a:lnTo>
                    <a:pt x="1" y="1130"/>
                  </a:lnTo>
                  <a:cubicBezTo>
                    <a:pt x="1" y="1244"/>
                    <a:pt x="86" y="1301"/>
                    <a:pt x="172" y="1301"/>
                  </a:cubicBezTo>
                  <a:cubicBezTo>
                    <a:pt x="257" y="1301"/>
                    <a:pt x="343" y="1244"/>
                    <a:pt x="343" y="1130"/>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443;p24">
              <a:extLst>
                <a:ext uri="{FF2B5EF4-FFF2-40B4-BE49-F238E27FC236}">
                  <a16:creationId xmlns:a16="http://schemas.microsoft.com/office/drawing/2014/main" id="{0AD79DA0-EDB3-DD74-D1D2-C6FF948F38D2}"/>
                </a:ext>
              </a:extLst>
            </p:cNvPr>
            <p:cNvSpPr/>
            <p:nvPr/>
          </p:nvSpPr>
          <p:spPr>
            <a:xfrm>
              <a:off x="7316556" y="4358730"/>
              <a:ext cx="11771" cy="38436"/>
            </a:xfrm>
            <a:custGeom>
              <a:avLst/>
              <a:gdLst/>
              <a:ahLst/>
              <a:cxnLst/>
              <a:rect l="l" t="t" r="r" b="b"/>
              <a:pathLst>
                <a:path w="343" h="1120" extrusionOk="0">
                  <a:moveTo>
                    <a:pt x="172" y="1"/>
                  </a:moveTo>
                  <a:cubicBezTo>
                    <a:pt x="86" y="1"/>
                    <a:pt x="1" y="58"/>
                    <a:pt x="1" y="172"/>
                  </a:cubicBezTo>
                  <a:lnTo>
                    <a:pt x="1" y="948"/>
                  </a:lnTo>
                  <a:cubicBezTo>
                    <a:pt x="1" y="1062"/>
                    <a:pt x="86" y="1119"/>
                    <a:pt x="172" y="1119"/>
                  </a:cubicBezTo>
                  <a:cubicBezTo>
                    <a:pt x="257" y="1119"/>
                    <a:pt x="343" y="1062"/>
                    <a:pt x="343" y="94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444;p24">
              <a:extLst>
                <a:ext uri="{FF2B5EF4-FFF2-40B4-BE49-F238E27FC236}">
                  <a16:creationId xmlns:a16="http://schemas.microsoft.com/office/drawing/2014/main" id="{3662579F-F2CB-D74D-92BC-87AF866273F3}"/>
                </a:ext>
              </a:extLst>
            </p:cNvPr>
            <p:cNvSpPr/>
            <p:nvPr/>
          </p:nvSpPr>
          <p:spPr>
            <a:xfrm>
              <a:off x="7611075" y="3873675"/>
              <a:ext cx="11805" cy="44098"/>
            </a:xfrm>
            <a:custGeom>
              <a:avLst/>
              <a:gdLst/>
              <a:ahLst/>
              <a:cxnLst/>
              <a:rect l="l" t="t" r="r" b="b"/>
              <a:pathLst>
                <a:path w="344" h="1285" extrusionOk="0">
                  <a:moveTo>
                    <a:pt x="172" y="0"/>
                  </a:moveTo>
                  <a:cubicBezTo>
                    <a:pt x="86" y="0"/>
                    <a:pt x="1" y="52"/>
                    <a:pt x="1" y="154"/>
                  </a:cubicBezTo>
                  <a:lnTo>
                    <a:pt x="1" y="1113"/>
                  </a:lnTo>
                  <a:cubicBezTo>
                    <a:pt x="1" y="1227"/>
                    <a:pt x="86" y="1284"/>
                    <a:pt x="172" y="1284"/>
                  </a:cubicBezTo>
                  <a:cubicBezTo>
                    <a:pt x="258" y="1284"/>
                    <a:pt x="343" y="1227"/>
                    <a:pt x="343" y="1113"/>
                  </a:cubicBezTo>
                  <a:lnTo>
                    <a:pt x="343" y="154"/>
                  </a:lnTo>
                  <a:cubicBezTo>
                    <a:pt x="343" y="52"/>
                    <a:pt x="258"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445;p24">
              <a:extLst>
                <a:ext uri="{FF2B5EF4-FFF2-40B4-BE49-F238E27FC236}">
                  <a16:creationId xmlns:a16="http://schemas.microsoft.com/office/drawing/2014/main" id="{21D8495C-9060-B5D4-A9AC-6A2DCC975C6D}"/>
                </a:ext>
              </a:extLst>
            </p:cNvPr>
            <p:cNvSpPr/>
            <p:nvPr/>
          </p:nvSpPr>
          <p:spPr>
            <a:xfrm>
              <a:off x="7649478" y="3865233"/>
              <a:ext cx="11771" cy="41558"/>
            </a:xfrm>
            <a:custGeom>
              <a:avLst/>
              <a:gdLst/>
              <a:ahLst/>
              <a:cxnLst/>
              <a:rect l="l" t="t" r="r" b="b"/>
              <a:pathLst>
                <a:path w="343" h="1211" extrusionOk="0">
                  <a:moveTo>
                    <a:pt x="172" y="1"/>
                  </a:moveTo>
                  <a:cubicBezTo>
                    <a:pt x="86" y="1"/>
                    <a:pt x="0" y="58"/>
                    <a:pt x="0" y="172"/>
                  </a:cubicBezTo>
                  <a:lnTo>
                    <a:pt x="0" y="1040"/>
                  </a:lnTo>
                  <a:cubicBezTo>
                    <a:pt x="0" y="1154"/>
                    <a:pt x="86" y="1211"/>
                    <a:pt x="172" y="1211"/>
                  </a:cubicBezTo>
                  <a:cubicBezTo>
                    <a:pt x="257" y="1211"/>
                    <a:pt x="343" y="1154"/>
                    <a:pt x="343" y="1040"/>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446;p24">
              <a:extLst>
                <a:ext uri="{FF2B5EF4-FFF2-40B4-BE49-F238E27FC236}">
                  <a16:creationId xmlns:a16="http://schemas.microsoft.com/office/drawing/2014/main" id="{F3CEB247-F0F1-C1A3-0A74-DAAB9B3E24E8}"/>
                </a:ext>
              </a:extLst>
            </p:cNvPr>
            <p:cNvSpPr/>
            <p:nvPr/>
          </p:nvSpPr>
          <p:spPr>
            <a:xfrm>
              <a:off x="7629882" y="3930850"/>
              <a:ext cx="11805" cy="35690"/>
            </a:xfrm>
            <a:custGeom>
              <a:avLst/>
              <a:gdLst/>
              <a:ahLst/>
              <a:cxnLst/>
              <a:rect l="l" t="t" r="r" b="b"/>
              <a:pathLst>
                <a:path w="344" h="1040" extrusionOk="0">
                  <a:moveTo>
                    <a:pt x="172" y="1"/>
                  </a:moveTo>
                  <a:cubicBezTo>
                    <a:pt x="86" y="1"/>
                    <a:pt x="1" y="52"/>
                    <a:pt x="1" y="155"/>
                  </a:cubicBezTo>
                  <a:lnTo>
                    <a:pt x="1" y="885"/>
                  </a:lnTo>
                  <a:cubicBezTo>
                    <a:pt x="1" y="988"/>
                    <a:pt x="86" y="1039"/>
                    <a:pt x="172" y="1039"/>
                  </a:cubicBezTo>
                  <a:cubicBezTo>
                    <a:pt x="257" y="1039"/>
                    <a:pt x="343" y="988"/>
                    <a:pt x="343" y="885"/>
                  </a:cubicBezTo>
                  <a:lnTo>
                    <a:pt x="343" y="155"/>
                  </a:lnTo>
                  <a:cubicBezTo>
                    <a:pt x="343" y="52"/>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447;p24">
              <a:extLst>
                <a:ext uri="{FF2B5EF4-FFF2-40B4-BE49-F238E27FC236}">
                  <a16:creationId xmlns:a16="http://schemas.microsoft.com/office/drawing/2014/main" id="{35E154BE-3B6E-B6D0-7FA4-2DBFF2D6F38B}"/>
                </a:ext>
              </a:extLst>
            </p:cNvPr>
            <p:cNvSpPr/>
            <p:nvPr/>
          </p:nvSpPr>
          <p:spPr>
            <a:xfrm>
              <a:off x="8309040" y="3832356"/>
              <a:ext cx="11771" cy="50172"/>
            </a:xfrm>
            <a:custGeom>
              <a:avLst/>
              <a:gdLst/>
              <a:ahLst/>
              <a:cxnLst/>
              <a:rect l="l" t="t" r="r" b="b"/>
              <a:pathLst>
                <a:path w="343" h="1462" extrusionOk="0">
                  <a:moveTo>
                    <a:pt x="171" y="0"/>
                  </a:moveTo>
                  <a:cubicBezTo>
                    <a:pt x="86" y="0"/>
                    <a:pt x="0" y="57"/>
                    <a:pt x="0" y="172"/>
                  </a:cubicBezTo>
                  <a:lnTo>
                    <a:pt x="0" y="1290"/>
                  </a:lnTo>
                  <a:cubicBezTo>
                    <a:pt x="0" y="1404"/>
                    <a:pt x="86" y="1461"/>
                    <a:pt x="171" y="1461"/>
                  </a:cubicBezTo>
                  <a:cubicBezTo>
                    <a:pt x="257" y="1461"/>
                    <a:pt x="343" y="1404"/>
                    <a:pt x="343" y="1290"/>
                  </a:cubicBezTo>
                  <a:lnTo>
                    <a:pt x="343" y="172"/>
                  </a:lnTo>
                  <a:cubicBezTo>
                    <a:pt x="343" y="57"/>
                    <a:pt x="257" y="0"/>
                    <a:pt x="171"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448;p24">
              <a:extLst>
                <a:ext uri="{FF2B5EF4-FFF2-40B4-BE49-F238E27FC236}">
                  <a16:creationId xmlns:a16="http://schemas.microsoft.com/office/drawing/2014/main" id="{FC94EF98-95CB-E21F-73D9-4E37CB14A72B}"/>
                </a:ext>
              </a:extLst>
            </p:cNvPr>
            <p:cNvSpPr/>
            <p:nvPr/>
          </p:nvSpPr>
          <p:spPr>
            <a:xfrm>
              <a:off x="8352110" y="3837847"/>
              <a:ext cx="11771" cy="47015"/>
            </a:xfrm>
            <a:custGeom>
              <a:avLst/>
              <a:gdLst/>
              <a:ahLst/>
              <a:cxnLst/>
              <a:rect l="l" t="t" r="r" b="b"/>
              <a:pathLst>
                <a:path w="343" h="1370" extrusionOk="0">
                  <a:moveTo>
                    <a:pt x="172" y="0"/>
                  </a:moveTo>
                  <a:cubicBezTo>
                    <a:pt x="86" y="0"/>
                    <a:pt x="1" y="57"/>
                    <a:pt x="1" y="171"/>
                  </a:cubicBezTo>
                  <a:lnTo>
                    <a:pt x="1" y="1198"/>
                  </a:lnTo>
                  <a:cubicBezTo>
                    <a:pt x="1" y="1313"/>
                    <a:pt x="86" y="1370"/>
                    <a:pt x="172" y="1370"/>
                  </a:cubicBezTo>
                  <a:cubicBezTo>
                    <a:pt x="257" y="1370"/>
                    <a:pt x="343" y="1313"/>
                    <a:pt x="343" y="1198"/>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449;p24">
              <a:extLst>
                <a:ext uri="{FF2B5EF4-FFF2-40B4-BE49-F238E27FC236}">
                  <a16:creationId xmlns:a16="http://schemas.microsoft.com/office/drawing/2014/main" id="{10B4E6ED-1F65-EDBD-29C8-600FA25AFC75}"/>
                </a:ext>
              </a:extLst>
            </p:cNvPr>
            <p:cNvSpPr/>
            <p:nvPr/>
          </p:nvSpPr>
          <p:spPr>
            <a:xfrm>
              <a:off x="8335671" y="3905969"/>
              <a:ext cx="12560" cy="36068"/>
            </a:xfrm>
            <a:custGeom>
              <a:avLst/>
              <a:gdLst/>
              <a:ahLst/>
              <a:cxnLst/>
              <a:rect l="l" t="t" r="r" b="b"/>
              <a:pathLst>
                <a:path w="366" h="1051" extrusionOk="0">
                  <a:moveTo>
                    <a:pt x="183" y="1"/>
                  </a:moveTo>
                  <a:cubicBezTo>
                    <a:pt x="92" y="1"/>
                    <a:pt x="0" y="58"/>
                    <a:pt x="0" y="172"/>
                  </a:cubicBezTo>
                  <a:lnTo>
                    <a:pt x="0" y="880"/>
                  </a:lnTo>
                  <a:cubicBezTo>
                    <a:pt x="0" y="994"/>
                    <a:pt x="92" y="1051"/>
                    <a:pt x="183" y="1051"/>
                  </a:cubicBezTo>
                  <a:cubicBezTo>
                    <a:pt x="274" y="1051"/>
                    <a:pt x="365" y="994"/>
                    <a:pt x="365" y="880"/>
                  </a:cubicBezTo>
                  <a:lnTo>
                    <a:pt x="365" y="172"/>
                  </a:lnTo>
                  <a:cubicBezTo>
                    <a:pt x="365" y="58"/>
                    <a:pt x="274" y="1"/>
                    <a:pt x="183"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450;p24">
              <a:extLst>
                <a:ext uri="{FF2B5EF4-FFF2-40B4-BE49-F238E27FC236}">
                  <a16:creationId xmlns:a16="http://schemas.microsoft.com/office/drawing/2014/main" id="{20E36C0C-439B-BB67-72EA-17D498A3A449}"/>
                </a:ext>
              </a:extLst>
            </p:cNvPr>
            <p:cNvSpPr/>
            <p:nvPr/>
          </p:nvSpPr>
          <p:spPr>
            <a:xfrm>
              <a:off x="8679540" y="4268644"/>
              <a:ext cx="11771" cy="54874"/>
            </a:xfrm>
            <a:custGeom>
              <a:avLst/>
              <a:gdLst/>
              <a:ahLst/>
              <a:cxnLst/>
              <a:rect l="l" t="t" r="r" b="b"/>
              <a:pathLst>
                <a:path w="343" h="1599" extrusionOk="0">
                  <a:moveTo>
                    <a:pt x="172" y="1"/>
                  </a:moveTo>
                  <a:cubicBezTo>
                    <a:pt x="86" y="1"/>
                    <a:pt x="1" y="58"/>
                    <a:pt x="1" y="172"/>
                  </a:cubicBezTo>
                  <a:lnTo>
                    <a:pt x="1" y="1428"/>
                  </a:lnTo>
                  <a:cubicBezTo>
                    <a:pt x="1" y="1542"/>
                    <a:pt x="86" y="1599"/>
                    <a:pt x="172" y="1599"/>
                  </a:cubicBezTo>
                  <a:cubicBezTo>
                    <a:pt x="257" y="1599"/>
                    <a:pt x="343" y="1542"/>
                    <a:pt x="343" y="142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451;p24">
              <a:extLst>
                <a:ext uri="{FF2B5EF4-FFF2-40B4-BE49-F238E27FC236}">
                  <a16:creationId xmlns:a16="http://schemas.microsoft.com/office/drawing/2014/main" id="{0F1DA543-BB7B-227A-6175-AF353C9742FD}"/>
                </a:ext>
              </a:extLst>
            </p:cNvPr>
            <p:cNvSpPr/>
            <p:nvPr/>
          </p:nvSpPr>
          <p:spPr>
            <a:xfrm>
              <a:off x="8717153" y="4276503"/>
              <a:ext cx="12560" cy="44681"/>
            </a:xfrm>
            <a:custGeom>
              <a:avLst/>
              <a:gdLst/>
              <a:ahLst/>
              <a:cxnLst/>
              <a:rect l="l" t="t" r="r" b="b"/>
              <a:pathLst>
                <a:path w="366" h="1302" extrusionOk="0">
                  <a:moveTo>
                    <a:pt x="183" y="0"/>
                  </a:moveTo>
                  <a:cubicBezTo>
                    <a:pt x="92" y="0"/>
                    <a:pt x="0" y="57"/>
                    <a:pt x="0" y="171"/>
                  </a:cubicBezTo>
                  <a:lnTo>
                    <a:pt x="0" y="1130"/>
                  </a:lnTo>
                  <a:cubicBezTo>
                    <a:pt x="0" y="1244"/>
                    <a:pt x="92" y="1301"/>
                    <a:pt x="183" y="1301"/>
                  </a:cubicBezTo>
                  <a:cubicBezTo>
                    <a:pt x="274" y="1301"/>
                    <a:pt x="365" y="1244"/>
                    <a:pt x="365" y="1130"/>
                  </a:cubicBezTo>
                  <a:lnTo>
                    <a:pt x="365" y="171"/>
                  </a:lnTo>
                  <a:cubicBezTo>
                    <a:pt x="365" y="57"/>
                    <a:pt x="274" y="0"/>
                    <a:pt x="183"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452;p24">
              <a:extLst>
                <a:ext uri="{FF2B5EF4-FFF2-40B4-BE49-F238E27FC236}">
                  <a16:creationId xmlns:a16="http://schemas.microsoft.com/office/drawing/2014/main" id="{EC45B911-9EC5-D6B3-BCC1-EAAA59223E38}"/>
                </a:ext>
              </a:extLst>
            </p:cNvPr>
            <p:cNvSpPr/>
            <p:nvPr/>
          </p:nvSpPr>
          <p:spPr>
            <a:xfrm>
              <a:off x="8706961" y="4342291"/>
              <a:ext cx="11771" cy="43892"/>
            </a:xfrm>
            <a:custGeom>
              <a:avLst/>
              <a:gdLst/>
              <a:ahLst/>
              <a:cxnLst/>
              <a:rect l="l" t="t" r="r" b="b"/>
              <a:pathLst>
                <a:path w="343" h="1279" extrusionOk="0">
                  <a:moveTo>
                    <a:pt x="172" y="1"/>
                  </a:moveTo>
                  <a:cubicBezTo>
                    <a:pt x="86" y="1"/>
                    <a:pt x="0" y="58"/>
                    <a:pt x="0" y="172"/>
                  </a:cubicBezTo>
                  <a:lnTo>
                    <a:pt x="0" y="1108"/>
                  </a:lnTo>
                  <a:cubicBezTo>
                    <a:pt x="0" y="1222"/>
                    <a:pt x="86" y="1279"/>
                    <a:pt x="172" y="1279"/>
                  </a:cubicBezTo>
                  <a:cubicBezTo>
                    <a:pt x="257" y="1279"/>
                    <a:pt x="343" y="1222"/>
                    <a:pt x="343" y="110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453;p24">
              <a:extLst>
                <a:ext uri="{FF2B5EF4-FFF2-40B4-BE49-F238E27FC236}">
                  <a16:creationId xmlns:a16="http://schemas.microsoft.com/office/drawing/2014/main" id="{E9C68027-4644-8E11-5A64-3ECE0E785ED6}"/>
                </a:ext>
              </a:extLst>
            </p:cNvPr>
            <p:cNvSpPr/>
            <p:nvPr/>
          </p:nvSpPr>
          <p:spPr>
            <a:xfrm>
              <a:off x="8717153" y="4655617"/>
              <a:ext cx="12560" cy="47049"/>
            </a:xfrm>
            <a:custGeom>
              <a:avLst/>
              <a:gdLst/>
              <a:ahLst/>
              <a:cxnLst/>
              <a:rect l="l" t="t" r="r" b="b"/>
              <a:pathLst>
                <a:path w="366" h="1371" extrusionOk="0">
                  <a:moveTo>
                    <a:pt x="183" y="1"/>
                  </a:moveTo>
                  <a:cubicBezTo>
                    <a:pt x="92" y="1"/>
                    <a:pt x="0" y="58"/>
                    <a:pt x="0" y="172"/>
                  </a:cubicBezTo>
                  <a:lnTo>
                    <a:pt x="0" y="1199"/>
                  </a:lnTo>
                  <a:cubicBezTo>
                    <a:pt x="0" y="1313"/>
                    <a:pt x="92" y="1370"/>
                    <a:pt x="183" y="1370"/>
                  </a:cubicBezTo>
                  <a:cubicBezTo>
                    <a:pt x="274" y="1370"/>
                    <a:pt x="365" y="1313"/>
                    <a:pt x="365" y="1199"/>
                  </a:cubicBezTo>
                  <a:lnTo>
                    <a:pt x="365" y="172"/>
                  </a:lnTo>
                  <a:cubicBezTo>
                    <a:pt x="365" y="58"/>
                    <a:pt x="274" y="1"/>
                    <a:pt x="183"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454;p24">
              <a:extLst>
                <a:ext uri="{FF2B5EF4-FFF2-40B4-BE49-F238E27FC236}">
                  <a16:creationId xmlns:a16="http://schemas.microsoft.com/office/drawing/2014/main" id="{535634F6-5F0F-DFA0-FC23-622B9928BB64}"/>
                </a:ext>
              </a:extLst>
            </p:cNvPr>
            <p:cNvSpPr/>
            <p:nvPr/>
          </p:nvSpPr>
          <p:spPr>
            <a:xfrm>
              <a:off x="8755521" y="4657985"/>
              <a:ext cx="11805" cy="47221"/>
            </a:xfrm>
            <a:custGeom>
              <a:avLst/>
              <a:gdLst/>
              <a:ahLst/>
              <a:cxnLst/>
              <a:rect l="l" t="t" r="r" b="b"/>
              <a:pathLst>
                <a:path w="344" h="1376" extrusionOk="0">
                  <a:moveTo>
                    <a:pt x="172" y="0"/>
                  </a:moveTo>
                  <a:cubicBezTo>
                    <a:pt x="86" y="0"/>
                    <a:pt x="1" y="57"/>
                    <a:pt x="1" y="171"/>
                  </a:cubicBezTo>
                  <a:lnTo>
                    <a:pt x="1" y="1221"/>
                  </a:lnTo>
                  <a:cubicBezTo>
                    <a:pt x="1" y="1324"/>
                    <a:pt x="86" y="1375"/>
                    <a:pt x="172" y="1375"/>
                  </a:cubicBezTo>
                  <a:cubicBezTo>
                    <a:pt x="257" y="1375"/>
                    <a:pt x="343" y="1324"/>
                    <a:pt x="343" y="1221"/>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455;p24">
              <a:extLst>
                <a:ext uri="{FF2B5EF4-FFF2-40B4-BE49-F238E27FC236}">
                  <a16:creationId xmlns:a16="http://schemas.microsoft.com/office/drawing/2014/main" id="{978B2C59-2E81-6863-03C1-CA7C5F0B5C5E}"/>
                </a:ext>
              </a:extLst>
            </p:cNvPr>
            <p:cNvSpPr/>
            <p:nvPr/>
          </p:nvSpPr>
          <p:spPr>
            <a:xfrm>
              <a:off x="7322047" y="4647587"/>
              <a:ext cx="11771" cy="52128"/>
            </a:xfrm>
            <a:custGeom>
              <a:avLst/>
              <a:gdLst/>
              <a:ahLst/>
              <a:cxnLst/>
              <a:rect l="l" t="t" r="r" b="b"/>
              <a:pathLst>
                <a:path w="343" h="1519" extrusionOk="0">
                  <a:moveTo>
                    <a:pt x="172" y="1"/>
                  </a:moveTo>
                  <a:cubicBezTo>
                    <a:pt x="86" y="1"/>
                    <a:pt x="0" y="52"/>
                    <a:pt x="0" y="155"/>
                  </a:cubicBezTo>
                  <a:lnTo>
                    <a:pt x="0" y="1364"/>
                  </a:lnTo>
                  <a:cubicBezTo>
                    <a:pt x="0" y="1467"/>
                    <a:pt x="86" y="1519"/>
                    <a:pt x="172" y="1519"/>
                  </a:cubicBezTo>
                  <a:cubicBezTo>
                    <a:pt x="257" y="1519"/>
                    <a:pt x="343" y="1467"/>
                    <a:pt x="343" y="1364"/>
                  </a:cubicBezTo>
                  <a:lnTo>
                    <a:pt x="343" y="155"/>
                  </a:lnTo>
                  <a:cubicBezTo>
                    <a:pt x="343" y="52"/>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456;p24">
              <a:extLst>
                <a:ext uri="{FF2B5EF4-FFF2-40B4-BE49-F238E27FC236}">
                  <a16:creationId xmlns:a16="http://schemas.microsoft.com/office/drawing/2014/main" id="{1849410D-E113-DC7D-EA24-386E424377CF}"/>
                </a:ext>
              </a:extLst>
            </p:cNvPr>
            <p:cNvSpPr/>
            <p:nvPr/>
          </p:nvSpPr>
          <p:spPr>
            <a:xfrm>
              <a:off x="7360415" y="4655617"/>
              <a:ext cx="11805" cy="52506"/>
            </a:xfrm>
            <a:custGeom>
              <a:avLst/>
              <a:gdLst/>
              <a:ahLst/>
              <a:cxnLst/>
              <a:rect l="l" t="t" r="r" b="b"/>
              <a:pathLst>
                <a:path w="344" h="1530" extrusionOk="0">
                  <a:moveTo>
                    <a:pt x="172" y="1"/>
                  </a:moveTo>
                  <a:cubicBezTo>
                    <a:pt x="86" y="1"/>
                    <a:pt x="1" y="58"/>
                    <a:pt x="1" y="172"/>
                  </a:cubicBezTo>
                  <a:lnTo>
                    <a:pt x="1" y="1359"/>
                  </a:lnTo>
                  <a:cubicBezTo>
                    <a:pt x="1" y="1473"/>
                    <a:pt x="86" y="1530"/>
                    <a:pt x="172" y="1530"/>
                  </a:cubicBezTo>
                  <a:cubicBezTo>
                    <a:pt x="258" y="1530"/>
                    <a:pt x="343" y="1473"/>
                    <a:pt x="343" y="1359"/>
                  </a:cubicBezTo>
                  <a:lnTo>
                    <a:pt x="343" y="172"/>
                  </a:lnTo>
                  <a:cubicBezTo>
                    <a:pt x="343" y="58"/>
                    <a:pt x="258"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457;p24">
              <a:extLst>
                <a:ext uri="{FF2B5EF4-FFF2-40B4-BE49-F238E27FC236}">
                  <a16:creationId xmlns:a16="http://schemas.microsoft.com/office/drawing/2014/main" id="{CDB426D4-81EE-F0AA-3829-BEDE2C500AC9}"/>
                </a:ext>
              </a:extLst>
            </p:cNvPr>
            <p:cNvSpPr/>
            <p:nvPr/>
          </p:nvSpPr>
          <p:spPr>
            <a:xfrm>
              <a:off x="7172419" y="4939189"/>
              <a:ext cx="11805" cy="57997"/>
            </a:xfrm>
            <a:custGeom>
              <a:avLst/>
              <a:gdLst/>
              <a:ahLst/>
              <a:cxnLst/>
              <a:rect l="l" t="t" r="r" b="b"/>
              <a:pathLst>
                <a:path w="344" h="1690" extrusionOk="0">
                  <a:moveTo>
                    <a:pt x="172" y="0"/>
                  </a:moveTo>
                  <a:cubicBezTo>
                    <a:pt x="86" y="0"/>
                    <a:pt x="1" y="57"/>
                    <a:pt x="1" y="172"/>
                  </a:cubicBezTo>
                  <a:lnTo>
                    <a:pt x="1" y="1518"/>
                  </a:lnTo>
                  <a:cubicBezTo>
                    <a:pt x="1" y="1632"/>
                    <a:pt x="86" y="1689"/>
                    <a:pt x="172" y="1689"/>
                  </a:cubicBezTo>
                  <a:cubicBezTo>
                    <a:pt x="257" y="1689"/>
                    <a:pt x="343" y="1632"/>
                    <a:pt x="343" y="1518"/>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458;p24">
              <a:extLst>
                <a:ext uri="{FF2B5EF4-FFF2-40B4-BE49-F238E27FC236}">
                  <a16:creationId xmlns:a16="http://schemas.microsoft.com/office/drawing/2014/main" id="{ACDF1478-FA0A-E1DD-417B-77006C2858F9}"/>
                </a:ext>
              </a:extLst>
            </p:cNvPr>
            <p:cNvSpPr/>
            <p:nvPr/>
          </p:nvSpPr>
          <p:spPr>
            <a:xfrm>
              <a:off x="7207664" y="4944680"/>
              <a:ext cx="11805" cy="52506"/>
            </a:xfrm>
            <a:custGeom>
              <a:avLst/>
              <a:gdLst/>
              <a:ahLst/>
              <a:cxnLst/>
              <a:rect l="l" t="t" r="r" b="b"/>
              <a:pathLst>
                <a:path w="344" h="1530" extrusionOk="0">
                  <a:moveTo>
                    <a:pt x="172" y="0"/>
                  </a:moveTo>
                  <a:cubicBezTo>
                    <a:pt x="86" y="0"/>
                    <a:pt x="1" y="57"/>
                    <a:pt x="1" y="171"/>
                  </a:cubicBezTo>
                  <a:lnTo>
                    <a:pt x="1" y="1358"/>
                  </a:lnTo>
                  <a:cubicBezTo>
                    <a:pt x="1" y="1472"/>
                    <a:pt x="86" y="1529"/>
                    <a:pt x="172" y="1529"/>
                  </a:cubicBezTo>
                  <a:cubicBezTo>
                    <a:pt x="258" y="1529"/>
                    <a:pt x="343" y="1472"/>
                    <a:pt x="343" y="1358"/>
                  </a:cubicBezTo>
                  <a:lnTo>
                    <a:pt x="343" y="171"/>
                  </a:lnTo>
                  <a:cubicBezTo>
                    <a:pt x="343" y="57"/>
                    <a:pt x="258"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459;p24">
              <a:extLst>
                <a:ext uri="{FF2B5EF4-FFF2-40B4-BE49-F238E27FC236}">
                  <a16:creationId xmlns:a16="http://schemas.microsoft.com/office/drawing/2014/main" id="{99E358EF-57CA-2A4C-53A2-E35F3777E8A8}"/>
                </a:ext>
              </a:extLst>
            </p:cNvPr>
            <p:cNvSpPr/>
            <p:nvPr/>
          </p:nvSpPr>
          <p:spPr>
            <a:xfrm>
              <a:off x="8804871" y="5066853"/>
              <a:ext cx="11771" cy="52540"/>
            </a:xfrm>
            <a:custGeom>
              <a:avLst/>
              <a:gdLst/>
              <a:ahLst/>
              <a:cxnLst/>
              <a:rect l="l" t="t" r="r" b="b"/>
              <a:pathLst>
                <a:path w="343" h="1531" extrusionOk="0">
                  <a:moveTo>
                    <a:pt x="172" y="1"/>
                  </a:moveTo>
                  <a:cubicBezTo>
                    <a:pt x="86" y="1"/>
                    <a:pt x="1" y="58"/>
                    <a:pt x="1" y="172"/>
                  </a:cubicBezTo>
                  <a:lnTo>
                    <a:pt x="1" y="1359"/>
                  </a:lnTo>
                  <a:cubicBezTo>
                    <a:pt x="1" y="1473"/>
                    <a:pt x="86" y="1530"/>
                    <a:pt x="172" y="1530"/>
                  </a:cubicBezTo>
                  <a:cubicBezTo>
                    <a:pt x="257" y="1530"/>
                    <a:pt x="343" y="1473"/>
                    <a:pt x="343" y="1359"/>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460;p24">
              <a:extLst>
                <a:ext uri="{FF2B5EF4-FFF2-40B4-BE49-F238E27FC236}">
                  <a16:creationId xmlns:a16="http://schemas.microsoft.com/office/drawing/2014/main" id="{B2128A8A-FFB3-9BB4-CE83-96A84158AFFF}"/>
                </a:ext>
              </a:extLst>
            </p:cNvPr>
            <p:cNvSpPr/>
            <p:nvPr/>
          </p:nvSpPr>
          <p:spPr>
            <a:xfrm>
              <a:off x="8847974" y="5070010"/>
              <a:ext cx="12560" cy="47015"/>
            </a:xfrm>
            <a:custGeom>
              <a:avLst/>
              <a:gdLst/>
              <a:ahLst/>
              <a:cxnLst/>
              <a:rect l="l" t="t" r="r" b="b"/>
              <a:pathLst>
                <a:path w="366" h="1370" extrusionOk="0">
                  <a:moveTo>
                    <a:pt x="183" y="0"/>
                  </a:moveTo>
                  <a:cubicBezTo>
                    <a:pt x="91" y="0"/>
                    <a:pt x="0" y="57"/>
                    <a:pt x="0" y="171"/>
                  </a:cubicBezTo>
                  <a:lnTo>
                    <a:pt x="0" y="1198"/>
                  </a:lnTo>
                  <a:cubicBezTo>
                    <a:pt x="0" y="1313"/>
                    <a:pt x="91" y="1370"/>
                    <a:pt x="183" y="1370"/>
                  </a:cubicBezTo>
                  <a:cubicBezTo>
                    <a:pt x="274" y="1370"/>
                    <a:pt x="365" y="1313"/>
                    <a:pt x="365" y="1198"/>
                  </a:cubicBezTo>
                  <a:lnTo>
                    <a:pt x="365" y="171"/>
                  </a:lnTo>
                  <a:cubicBezTo>
                    <a:pt x="365" y="57"/>
                    <a:pt x="274" y="0"/>
                    <a:pt x="183"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461;p24">
              <a:extLst>
                <a:ext uri="{FF2B5EF4-FFF2-40B4-BE49-F238E27FC236}">
                  <a16:creationId xmlns:a16="http://schemas.microsoft.com/office/drawing/2014/main" id="{D5DA5774-F502-D101-D5A9-987195D4074C}"/>
                </a:ext>
              </a:extLst>
            </p:cNvPr>
            <p:cNvSpPr/>
            <p:nvPr/>
          </p:nvSpPr>
          <p:spPr>
            <a:xfrm>
              <a:off x="8036450" y="3930850"/>
              <a:ext cx="11771" cy="49589"/>
            </a:xfrm>
            <a:custGeom>
              <a:avLst/>
              <a:gdLst/>
              <a:ahLst/>
              <a:cxnLst/>
              <a:rect l="l" t="t" r="r" b="b"/>
              <a:pathLst>
                <a:path w="343" h="1445" extrusionOk="0">
                  <a:moveTo>
                    <a:pt x="171" y="1"/>
                  </a:moveTo>
                  <a:cubicBezTo>
                    <a:pt x="86" y="1"/>
                    <a:pt x="0" y="52"/>
                    <a:pt x="0" y="155"/>
                  </a:cubicBezTo>
                  <a:lnTo>
                    <a:pt x="0" y="1273"/>
                  </a:lnTo>
                  <a:cubicBezTo>
                    <a:pt x="0" y="1387"/>
                    <a:pt x="86" y="1444"/>
                    <a:pt x="171" y="1444"/>
                  </a:cubicBezTo>
                  <a:cubicBezTo>
                    <a:pt x="257" y="1444"/>
                    <a:pt x="342" y="1387"/>
                    <a:pt x="342" y="1273"/>
                  </a:cubicBezTo>
                  <a:lnTo>
                    <a:pt x="342" y="155"/>
                  </a:lnTo>
                  <a:cubicBezTo>
                    <a:pt x="342" y="52"/>
                    <a:pt x="257" y="1"/>
                    <a:pt x="171"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462;p24">
              <a:extLst>
                <a:ext uri="{FF2B5EF4-FFF2-40B4-BE49-F238E27FC236}">
                  <a16:creationId xmlns:a16="http://schemas.microsoft.com/office/drawing/2014/main" id="{F89C3C5D-1018-6C62-CBFA-0009F647689C}"/>
                </a:ext>
              </a:extLst>
            </p:cNvPr>
            <p:cNvSpPr/>
            <p:nvPr/>
          </p:nvSpPr>
          <p:spPr>
            <a:xfrm>
              <a:off x="8066204" y="3941248"/>
              <a:ext cx="11771" cy="39191"/>
            </a:xfrm>
            <a:custGeom>
              <a:avLst/>
              <a:gdLst/>
              <a:ahLst/>
              <a:cxnLst/>
              <a:rect l="l" t="t" r="r" b="b"/>
              <a:pathLst>
                <a:path w="343" h="1142" extrusionOk="0">
                  <a:moveTo>
                    <a:pt x="172" y="0"/>
                  </a:moveTo>
                  <a:cubicBezTo>
                    <a:pt x="86" y="0"/>
                    <a:pt x="0" y="57"/>
                    <a:pt x="0" y="171"/>
                  </a:cubicBezTo>
                  <a:lnTo>
                    <a:pt x="0" y="970"/>
                  </a:lnTo>
                  <a:cubicBezTo>
                    <a:pt x="0" y="1084"/>
                    <a:pt x="86" y="1141"/>
                    <a:pt x="172" y="1141"/>
                  </a:cubicBezTo>
                  <a:cubicBezTo>
                    <a:pt x="257" y="1141"/>
                    <a:pt x="343" y="1084"/>
                    <a:pt x="343" y="970"/>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463;p24">
              <a:extLst>
                <a:ext uri="{FF2B5EF4-FFF2-40B4-BE49-F238E27FC236}">
                  <a16:creationId xmlns:a16="http://schemas.microsoft.com/office/drawing/2014/main" id="{673F5B7A-0177-1C86-8597-CA7786D843EB}"/>
                </a:ext>
              </a:extLst>
            </p:cNvPr>
            <p:cNvSpPr/>
            <p:nvPr/>
          </p:nvSpPr>
          <p:spPr>
            <a:xfrm>
              <a:off x="7580532" y="4794675"/>
              <a:ext cx="10227" cy="44681"/>
            </a:xfrm>
            <a:custGeom>
              <a:avLst/>
              <a:gdLst/>
              <a:ahLst/>
              <a:cxnLst/>
              <a:rect l="l" t="t" r="r" b="b"/>
              <a:pathLst>
                <a:path w="298" h="1302" extrusionOk="0">
                  <a:moveTo>
                    <a:pt x="149" y="0"/>
                  </a:moveTo>
                  <a:cubicBezTo>
                    <a:pt x="75" y="0"/>
                    <a:pt x="1" y="46"/>
                    <a:pt x="1" y="137"/>
                  </a:cubicBezTo>
                  <a:lnTo>
                    <a:pt x="1" y="1164"/>
                  </a:lnTo>
                  <a:cubicBezTo>
                    <a:pt x="1" y="1255"/>
                    <a:pt x="75" y="1301"/>
                    <a:pt x="149" y="1301"/>
                  </a:cubicBezTo>
                  <a:cubicBezTo>
                    <a:pt x="223" y="1301"/>
                    <a:pt x="297" y="1255"/>
                    <a:pt x="297" y="1164"/>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464;p24">
              <a:extLst>
                <a:ext uri="{FF2B5EF4-FFF2-40B4-BE49-F238E27FC236}">
                  <a16:creationId xmlns:a16="http://schemas.microsoft.com/office/drawing/2014/main" id="{6BCFA249-28A6-CE1A-EB1C-F8E2F427CB5B}"/>
                </a:ext>
              </a:extLst>
            </p:cNvPr>
            <p:cNvSpPr/>
            <p:nvPr/>
          </p:nvSpPr>
          <p:spPr>
            <a:xfrm>
              <a:off x="7628338" y="4794675"/>
              <a:ext cx="9403" cy="36823"/>
            </a:xfrm>
            <a:custGeom>
              <a:avLst/>
              <a:gdLst/>
              <a:ahLst/>
              <a:cxnLst/>
              <a:rect l="l" t="t" r="r" b="b"/>
              <a:pathLst>
                <a:path w="274" h="1073" extrusionOk="0">
                  <a:moveTo>
                    <a:pt x="137" y="0"/>
                  </a:moveTo>
                  <a:cubicBezTo>
                    <a:pt x="69" y="0"/>
                    <a:pt x="0" y="46"/>
                    <a:pt x="0" y="137"/>
                  </a:cubicBezTo>
                  <a:lnTo>
                    <a:pt x="0" y="936"/>
                  </a:lnTo>
                  <a:cubicBezTo>
                    <a:pt x="0" y="1027"/>
                    <a:pt x="69" y="1073"/>
                    <a:pt x="137" y="1073"/>
                  </a:cubicBezTo>
                  <a:cubicBezTo>
                    <a:pt x="205" y="1073"/>
                    <a:pt x="274" y="1027"/>
                    <a:pt x="274" y="936"/>
                  </a:cubicBezTo>
                  <a:lnTo>
                    <a:pt x="274" y="137"/>
                  </a:lnTo>
                  <a:cubicBezTo>
                    <a:pt x="274" y="46"/>
                    <a:pt x="205"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26" name="Google Shape;465;p24">
              <a:extLst>
                <a:ext uri="{FF2B5EF4-FFF2-40B4-BE49-F238E27FC236}">
                  <a16:creationId xmlns:a16="http://schemas.microsoft.com/office/drawing/2014/main" id="{840C88B7-E9DC-AAB0-F913-881E63E0B2F2}"/>
                </a:ext>
              </a:extLst>
            </p:cNvPr>
            <p:cNvGrpSpPr/>
            <p:nvPr/>
          </p:nvGrpSpPr>
          <p:grpSpPr>
            <a:xfrm>
              <a:off x="8267893" y="1920039"/>
              <a:ext cx="890273" cy="685355"/>
              <a:chOff x="8267893" y="1920039"/>
              <a:chExt cx="890273" cy="685355"/>
            </a:xfrm>
          </p:grpSpPr>
          <p:sp>
            <p:nvSpPr>
              <p:cNvPr id="446" name="Google Shape;466;p24">
                <a:extLst>
                  <a:ext uri="{FF2B5EF4-FFF2-40B4-BE49-F238E27FC236}">
                    <a16:creationId xmlns:a16="http://schemas.microsoft.com/office/drawing/2014/main" id="{D8299129-8AD5-F5F3-E9EE-CC31CA4F9E44}"/>
                  </a:ext>
                </a:extLst>
              </p:cNvPr>
              <p:cNvSpPr/>
              <p:nvPr/>
            </p:nvSpPr>
            <p:spPr>
              <a:xfrm>
                <a:off x="8267893" y="1920039"/>
                <a:ext cx="890265" cy="685355"/>
              </a:xfrm>
              <a:custGeom>
                <a:avLst/>
                <a:gdLst/>
                <a:ahLst/>
                <a:cxnLst/>
                <a:rect l="l" t="t" r="r" b="b"/>
                <a:pathLst>
                  <a:path w="25942" h="19971" extrusionOk="0">
                    <a:moveTo>
                      <a:pt x="9705" y="1"/>
                    </a:moveTo>
                    <a:cubicBezTo>
                      <a:pt x="7527" y="1"/>
                      <a:pt x="5973" y="655"/>
                      <a:pt x="8435" y="3009"/>
                    </a:cubicBezTo>
                    <a:cubicBezTo>
                      <a:pt x="10695" y="5086"/>
                      <a:pt x="14849" y="6638"/>
                      <a:pt x="17770" y="7505"/>
                    </a:cubicBezTo>
                    <a:cubicBezTo>
                      <a:pt x="16612" y="7411"/>
                      <a:pt x="11802" y="6606"/>
                      <a:pt x="7521" y="6606"/>
                    </a:cubicBezTo>
                    <a:cubicBezTo>
                      <a:pt x="3532" y="6606"/>
                      <a:pt x="1" y="7304"/>
                      <a:pt x="309" y="9925"/>
                    </a:cubicBezTo>
                    <a:cubicBezTo>
                      <a:pt x="574" y="12205"/>
                      <a:pt x="8728" y="12815"/>
                      <a:pt x="14639" y="12815"/>
                    </a:cubicBezTo>
                    <a:cubicBezTo>
                      <a:pt x="16359" y="12815"/>
                      <a:pt x="17889" y="12764"/>
                      <a:pt x="18980" y="12686"/>
                    </a:cubicBezTo>
                    <a:lnTo>
                      <a:pt x="18980" y="12686"/>
                    </a:lnTo>
                    <a:cubicBezTo>
                      <a:pt x="14324" y="14421"/>
                      <a:pt x="9142" y="14946"/>
                      <a:pt x="6015" y="15631"/>
                    </a:cubicBezTo>
                    <a:cubicBezTo>
                      <a:pt x="905" y="16609"/>
                      <a:pt x="1306" y="19970"/>
                      <a:pt x="6427" y="19970"/>
                    </a:cubicBezTo>
                    <a:cubicBezTo>
                      <a:pt x="6682" y="19970"/>
                      <a:pt x="6948" y="19962"/>
                      <a:pt x="7225" y="19945"/>
                    </a:cubicBezTo>
                    <a:cubicBezTo>
                      <a:pt x="12931" y="19625"/>
                      <a:pt x="19893" y="18347"/>
                      <a:pt x="25942" y="17023"/>
                    </a:cubicBezTo>
                    <a:lnTo>
                      <a:pt x="25942" y="4629"/>
                    </a:lnTo>
                    <a:cubicBezTo>
                      <a:pt x="22016" y="3077"/>
                      <a:pt x="17702" y="1799"/>
                      <a:pt x="13981" y="589"/>
                    </a:cubicBezTo>
                    <a:cubicBezTo>
                      <a:pt x="12996" y="310"/>
                      <a:pt x="11203" y="1"/>
                      <a:pt x="9705" y="1"/>
                    </a:cubicBezTo>
                    <a:close/>
                  </a:path>
                </a:pathLst>
              </a:custGeom>
              <a:solidFill>
                <a:srgbClr val="FF888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67;p24">
                <a:extLst>
                  <a:ext uri="{FF2B5EF4-FFF2-40B4-BE49-F238E27FC236}">
                    <a16:creationId xmlns:a16="http://schemas.microsoft.com/office/drawing/2014/main" id="{96E08E34-C891-2C9C-CF5D-72CC72934A38}"/>
                  </a:ext>
                </a:extLst>
              </p:cNvPr>
              <p:cNvSpPr/>
              <p:nvPr/>
            </p:nvSpPr>
            <p:spPr>
              <a:xfrm>
                <a:off x="8600128" y="1969526"/>
                <a:ext cx="558037" cy="233153"/>
              </a:xfrm>
              <a:custGeom>
                <a:avLst/>
                <a:gdLst/>
                <a:ahLst/>
                <a:cxnLst/>
                <a:rect l="l" t="t" r="r" b="b"/>
                <a:pathLst>
                  <a:path w="16261" h="6794" extrusionOk="0">
                    <a:moveTo>
                      <a:pt x="487" y="1"/>
                    </a:moveTo>
                    <a:cubicBezTo>
                      <a:pt x="190" y="1"/>
                      <a:pt x="1" y="463"/>
                      <a:pt x="306" y="653"/>
                    </a:cubicBezTo>
                    <a:cubicBezTo>
                      <a:pt x="5031" y="3712"/>
                      <a:pt x="10646" y="5675"/>
                      <a:pt x="16261" y="6793"/>
                    </a:cubicBezTo>
                    <a:lnTo>
                      <a:pt x="16261" y="6086"/>
                    </a:lnTo>
                    <a:cubicBezTo>
                      <a:pt x="10760" y="4967"/>
                      <a:pt x="5282" y="3027"/>
                      <a:pt x="671" y="60"/>
                    </a:cubicBezTo>
                    <a:cubicBezTo>
                      <a:pt x="607" y="19"/>
                      <a:pt x="545" y="1"/>
                      <a:pt x="487" y="1"/>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68;p24">
                <a:extLst>
                  <a:ext uri="{FF2B5EF4-FFF2-40B4-BE49-F238E27FC236}">
                    <a16:creationId xmlns:a16="http://schemas.microsoft.com/office/drawing/2014/main" id="{95327797-6CA9-1CFC-3541-9AEE55AF76A3}"/>
                  </a:ext>
                </a:extLst>
              </p:cNvPr>
              <p:cNvSpPr/>
              <p:nvPr/>
            </p:nvSpPr>
            <p:spPr>
              <a:xfrm>
                <a:off x="8352110" y="2225369"/>
                <a:ext cx="806049" cy="51716"/>
              </a:xfrm>
              <a:custGeom>
                <a:avLst/>
                <a:gdLst/>
                <a:ahLst/>
                <a:cxnLst/>
                <a:rect l="l" t="t" r="r" b="b"/>
                <a:pathLst>
                  <a:path w="23488" h="1507" extrusionOk="0">
                    <a:moveTo>
                      <a:pt x="11990" y="0"/>
                    </a:moveTo>
                    <a:cubicBezTo>
                      <a:pt x="8126" y="0"/>
                      <a:pt x="4258" y="160"/>
                      <a:pt x="457" y="160"/>
                    </a:cubicBezTo>
                    <a:cubicBezTo>
                      <a:pt x="1" y="160"/>
                      <a:pt x="1" y="868"/>
                      <a:pt x="457" y="868"/>
                    </a:cubicBezTo>
                    <a:cubicBezTo>
                      <a:pt x="4258" y="856"/>
                      <a:pt x="8126" y="691"/>
                      <a:pt x="11990" y="691"/>
                    </a:cubicBezTo>
                    <a:cubicBezTo>
                      <a:pt x="15853" y="691"/>
                      <a:pt x="19710" y="856"/>
                      <a:pt x="23488" y="1507"/>
                    </a:cubicBezTo>
                    <a:lnTo>
                      <a:pt x="23488" y="799"/>
                    </a:lnTo>
                    <a:cubicBezTo>
                      <a:pt x="19710" y="160"/>
                      <a:pt x="15853" y="0"/>
                      <a:pt x="11990" y="0"/>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69;p24">
                <a:extLst>
                  <a:ext uri="{FF2B5EF4-FFF2-40B4-BE49-F238E27FC236}">
                    <a16:creationId xmlns:a16="http://schemas.microsoft.com/office/drawing/2014/main" id="{688B2816-20BF-E960-F2D1-677DA4F67D5A}"/>
                  </a:ext>
                </a:extLst>
              </p:cNvPr>
              <p:cNvSpPr/>
              <p:nvPr/>
            </p:nvSpPr>
            <p:spPr>
              <a:xfrm>
                <a:off x="8480529" y="2421189"/>
                <a:ext cx="677633" cy="130235"/>
              </a:xfrm>
              <a:custGeom>
                <a:avLst/>
                <a:gdLst/>
                <a:ahLst/>
                <a:cxnLst/>
                <a:rect l="l" t="t" r="r" b="b"/>
                <a:pathLst>
                  <a:path w="19746" h="3795" extrusionOk="0">
                    <a:moveTo>
                      <a:pt x="19746" y="1"/>
                    </a:moveTo>
                    <a:cubicBezTo>
                      <a:pt x="13241" y="503"/>
                      <a:pt x="6850" y="1872"/>
                      <a:pt x="413" y="3105"/>
                    </a:cubicBezTo>
                    <a:cubicBezTo>
                      <a:pt x="0" y="3192"/>
                      <a:pt x="145" y="3795"/>
                      <a:pt x="553" y="3795"/>
                    </a:cubicBezTo>
                    <a:cubicBezTo>
                      <a:pt x="574" y="3795"/>
                      <a:pt x="596" y="3793"/>
                      <a:pt x="618" y="3790"/>
                    </a:cubicBezTo>
                    <a:cubicBezTo>
                      <a:pt x="6964" y="2557"/>
                      <a:pt x="13309" y="1188"/>
                      <a:pt x="19746" y="708"/>
                    </a:cubicBezTo>
                    <a:lnTo>
                      <a:pt x="19746" y="1"/>
                    </a:ln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70;p24">
                <a:extLst>
                  <a:ext uri="{FF2B5EF4-FFF2-40B4-BE49-F238E27FC236}">
                    <a16:creationId xmlns:a16="http://schemas.microsoft.com/office/drawing/2014/main" id="{E3997783-FE2E-5BBE-A2BB-EBDDE1B745A2}"/>
                  </a:ext>
                </a:extLst>
              </p:cNvPr>
              <p:cNvSpPr/>
              <p:nvPr/>
            </p:nvSpPr>
            <p:spPr>
              <a:xfrm>
                <a:off x="8675456" y="2081884"/>
                <a:ext cx="482710" cy="421247"/>
              </a:xfrm>
              <a:custGeom>
                <a:avLst/>
                <a:gdLst/>
                <a:ahLst/>
                <a:cxnLst/>
                <a:rect l="l" t="t" r="r" b="b"/>
                <a:pathLst>
                  <a:path w="14066" h="12275" extrusionOk="0">
                    <a:moveTo>
                      <a:pt x="5947" y="1"/>
                    </a:moveTo>
                    <a:cubicBezTo>
                      <a:pt x="4617" y="1"/>
                      <a:pt x="3672" y="406"/>
                      <a:pt x="5187" y="1853"/>
                    </a:cubicBezTo>
                    <a:cubicBezTo>
                      <a:pt x="6556" y="3131"/>
                      <a:pt x="9113" y="4090"/>
                      <a:pt x="10916" y="4615"/>
                    </a:cubicBezTo>
                    <a:cubicBezTo>
                      <a:pt x="10195" y="4556"/>
                      <a:pt x="7242" y="4063"/>
                      <a:pt x="4615" y="4063"/>
                    </a:cubicBezTo>
                    <a:cubicBezTo>
                      <a:pt x="2167" y="4063"/>
                      <a:pt x="1" y="4491"/>
                      <a:pt x="188" y="6099"/>
                    </a:cubicBezTo>
                    <a:cubicBezTo>
                      <a:pt x="346" y="7488"/>
                      <a:pt x="5300" y="7875"/>
                      <a:pt x="8923" y="7875"/>
                    </a:cubicBezTo>
                    <a:cubicBezTo>
                      <a:pt x="10003" y="7875"/>
                      <a:pt x="10965" y="7840"/>
                      <a:pt x="11646" y="7788"/>
                    </a:cubicBezTo>
                    <a:lnTo>
                      <a:pt x="11646" y="7788"/>
                    </a:lnTo>
                    <a:cubicBezTo>
                      <a:pt x="8793" y="8861"/>
                      <a:pt x="5598" y="9180"/>
                      <a:pt x="3680" y="9591"/>
                    </a:cubicBezTo>
                    <a:cubicBezTo>
                      <a:pt x="537" y="10202"/>
                      <a:pt x="796" y="12275"/>
                      <a:pt x="3980" y="12275"/>
                    </a:cubicBezTo>
                    <a:cubicBezTo>
                      <a:pt x="4125" y="12275"/>
                      <a:pt x="4276" y="12271"/>
                      <a:pt x="4434" y="12262"/>
                    </a:cubicBezTo>
                    <a:cubicBezTo>
                      <a:pt x="7355" y="12079"/>
                      <a:pt x="10825" y="11508"/>
                      <a:pt x="14066" y="10846"/>
                    </a:cubicBezTo>
                    <a:lnTo>
                      <a:pt x="14066" y="2150"/>
                    </a:lnTo>
                    <a:cubicBezTo>
                      <a:pt x="12194" y="1511"/>
                      <a:pt x="10277" y="917"/>
                      <a:pt x="8565" y="370"/>
                    </a:cubicBezTo>
                    <a:cubicBezTo>
                      <a:pt x="7960" y="193"/>
                      <a:pt x="6863" y="1"/>
                      <a:pt x="5947" y="1"/>
                    </a:cubicBezTo>
                    <a:close/>
                  </a:path>
                </a:pathLst>
              </a:custGeom>
              <a:solidFill>
                <a:srgbClr val="A53A3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7" name="Google Shape;471;p24">
              <a:extLst>
                <a:ext uri="{FF2B5EF4-FFF2-40B4-BE49-F238E27FC236}">
                  <a16:creationId xmlns:a16="http://schemas.microsoft.com/office/drawing/2014/main" id="{2DBC6F6C-D899-8AA1-EEF8-4967EFB89EAD}"/>
                </a:ext>
              </a:extLst>
            </p:cNvPr>
            <p:cNvSpPr/>
            <p:nvPr/>
          </p:nvSpPr>
          <p:spPr>
            <a:xfrm>
              <a:off x="1847835" y="4393908"/>
              <a:ext cx="849461" cy="672726"/>
            </a:xfrm>
            <a:custGeom>
              <a:avLst/>
              <a:gdLst/>
              <a:ahLst/>
              <a:cxnLst/>
              <a:rect l="l" t="t" r="r" b="b"/>
              <a:pathLst>
                <a:path w="24753" h="19603" extrusionOk="0">
                  <a:moveTo>
                    <a:pt x="9154" y="0"/>
                  </a:moveTo>
                  <a:cubicBezTo>
                    <a:pt x="7784" y="0"/>
                    <a:pt x="6757" y="2694"/>
                    <a:pt x="6301" y="3629"/>
                  </a:cubicBezTo>
                  <a:cubicBezTo>
                    <a:pt x="4064" y="8446"/>
                    <a:pt x="2306" y="13444"/>
                    <a:pt x="1" y="18260"/>
                  </a:cubicBezTo>
                  <a:lnTo>
                    <a:pt x="92" y="19561"/>
                  </a:lnTo>
                  <a:cubicBezTo>
                    <a:pt x="1507" y="19561"/>
                    <a:pt x="3217" y="19602"/>
                    <a:pt x="4828" y="19602"/>
                  </a:cubicBezTo>
                  <a:cubicBezTo>
                    <a:pt x="5634" y="19602"/>
                    <a:pt x="6415" y="19592"/>
                    <a:pt x="7122" y="19561"/>
                  </a:cubicBezTo>
                  <a:cubicBezTo>
                    <a:pt x="12030" y="19379"/>
                    <a:pt x="16663" y="19196"/>
                    <a:pt x="21206" y="17530"/>
                  </a:cubicBezTo>
                  <a:cubicBezTo>
                    <a:pt x="24752" y="16251"/>
                    <a:pt x="24634" y="13625"/>
                    <a:pt x="20939" y="13625"/>
                  </a:cubicBezTo>
                  <a:cubicBezTo>
                    <a:pt x="20877" y="13625"/>
                    <a:pt x="20814" y="13625"/>
                    <a:pt x="20749" y="13627"/>
                  </a:cubicBezTo>
                  <a:cubicBezTo>
                    <a:pt x="18464" y="13710"/>
                    <a:pt x="14967" y="15250"/>
                    <a:pt x="12534" y="15250"/>
                  </a:cubicBezTo>
                  <a:cubicBezTo>
                    <a:pt x="12294" y="15250"/>
                    <a:pt x="12064" y="15235"/>
                    <a:pt x="11847" y="15202"/>
                  </a:cubicBezTo>
                  <a:cubicBezTo>
                    <a:pt x="14449" y="14083"/>
                    <a:pt x="17234" y="12235"/>
                    <a:pt x="19083" y="11116"/>
                  </a:cubicBezTo>
                  <a:cubicBezTo>
                    <a:pt x="20201" y="10386"/>
                    <a:pt x="24629" y="7784"/>
                    <a:pt x="21571" y="6962"/>
                  </a:cubicBezTo>
                  <a:cubicBezTo>
                    <a:pt x="21299" y="6874"/>
                    <a:pt x="21025" y="6835"/>
                    <a:pt x="20751" y="6835"/>
                  </a:cubicBezTo>
                  <a:cubicBezTo>
                    <a:pt x="19248" y="6835"/>
                    <a:pt x="17721" y="8005"/>
                    <a:pt x="16389" y="8719"/>
                  </a:cubicBezTo>
                  <a:cubicBezTo>
                    <a:pt x="14358" y="9747"/>
                    <a:pt x="11573" y="11869"/>
                    <a:pt x="9542" y="12600"/>
                  </a:cubicBezTo>
                  <a:cubicBezTo>
                    <a:pt x="11117" y="10842"/>
                    <a:pt x="12418" y="8811"/>
                    <a:pt x="13879" y="6962"/>
                  </a:cubicBezTo>
                  <a:cubicBezTo>
                    <a:pt x="14723" y="5935"/>
                    <a:pt x="17873" y="3264"/>
                    <a:pt x="15933" y="2055"/>
                  </a:cubicBezTo>
                  <a:cubicBezTo>
                    <a:pt x="15722" y="1922"/>
                    <a:pt x="15498" y="1861"/>
                    <a:pt x="15262" y="1861"/>
                  </a:cubicBezTo>
                  <a:cubicBezTo>
                    <a:pt x="12689" y="1861"/>
                    <a:pt x="8762" y="9133"/>
                    <a:pt x="6483" y="10660"/>
                  </a:cubicBezTo>
                  <a:cubicBezTo>
                    <a:pt x="7876" y="7966"/>
                    <a:pt x="8606" y="5478"/>
                    <a:pt x="9542" y="3059"/>
                  </a:cubicBezTo>
                  <a:cubicBezTo>
                    <a:pt x="9816" y="2146"/>
                    <a:pt x="10637" y="0"/>
                    <a:pt x="9154" y="0"/>
                  </a:cubicBezTo>
                  <a:close/>
                </a:path>
              </a:pathLst>
            </a:custGeom>
            <a:solidFill>
              <a:srgbClr val="FFDB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472;p24">
              <a:extLst>
                <a:ext uri="{FF2B5EF4-FFF2-40B4-BE49-F238E27FC236}">
                  <a16:creationId xmlns:a16="http://schemas.microsoft.com/office/drawing/2014/main" id="{CD9AED22-FD95-DC38-F460-D3A10AE92600}"/>
                </a:ext>
              </a:extLst>
            </p:cNvPr>
            <p:cNvSpPr/>
            <p:nvPr/>
          </p:nvSpPr>
          <p:spPr>
            <a:xfrm>
              <a:off x="1836338" y="4678063"/>
              <a:ext cx="715211" cy="388817"/>
            </a:xfrm>
            <a:custGeom>
              <a:avLst/>
              <a:gdLst/>
              <a:ahLst/>
              <a:cxnLst/>
              <a:rect l="l" t="t" r="r" b="b"/>
              <a:pathLst>
                <a:path w="20841" h="11330" extrusionOk="0">
                  <a:moveTo>
                    <a:pt x="20347" y="0"/>
                  </a:moveTo>
                  <a:cubicBezTo>
                    <a:pt x="20292" y="0"/>
                    <a:pt x="20232" y="16"/>
                    <a:pt x="20171" y="51"/>
                  </a:cubicBezTo>
                  <a:cubicBezTo>
                    <a:pt x="16451" y="2151"/>
                    <a:pt x="12662" y="4137"/>
                    <a:pt x="8987" y="6328"/>
                  </a:cubicBezTo>
                  <a:cubicBezTo>
                    <a:pt x="7252" y="7378"/>
                    <a:pt x="5426" y="8360"/>
                    <a:pt x="3531" y="9113"/>
                  </a:cubicBezTo>
                  <a:cubicBezTo>
                    <a:pt x="2413" y="9570"/>
                    <a:pt x="1180" y="9958"/>
                    <a:pt x="267" y="10756"/>
                  </a:cubicBezTo>
                  <a:cubicBezTo>
                    <a:pt x="1" y="10987"/>
                    <a:pt x="246" y="11329"/>
                    <a:pt x="519" y="11329"/>
                  </a:cubicBezTo>
                  <a:cubicBezTo>
                    <a:pt x="596" y="11329"/>
                    <a:pt x="676" y="11302"/>
                    <a:pt x="747" y="11236"/>
                  </a:cubicBezTo>
                  <a:cubicBezTo>
                    <a:pt x="1797" y="10346"/>
                    <a:pt x="3235" y="10026"/>
                    <a:pt x="4467" y="9478"/>
                  </a:cubicBezTo>
                  <a:cubicBezTo>
                    <a:pt x="6293" y="8679"/>
                    <a:pt x="8074" y="7698"/>
                    <a:pt x="9786" y="6671"/>
                  </a:cubicBezTo>
                  <a:cubicBezTo>
                    <a:pt x="13301" y="4548"/>
                    <a:pt x="16953" y="2654"/>
                    <a:pt x="20513" y="645"/>
                  </a:cubicBezTo>
                  <a:cubicBezTo>
                    <a:pt x="20841" y="452"/>
                    <a:pt x="20648" y="0"/>
                    <a:pt x="20347"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473;p24">
              <a:extLst>
                <a:ext uri="{FF2B5EF4-FFF2-40B4-BE49-F238E27FC236}">
                  <a16:creationId xmlns:a16="http://schemas.microsoft.com/office/drawing/2014/main" id="{03FFD5FD-9796-9295-C86C-567DAF1C4892}"/>
                </a:ext>
              </a:extLst>
            </p:cNvPr>
            <p:cNvSpPr/>
            <p:nvPr/>
          </p:nvSpPr>
          <p:spPr>
            <a:xfrm>
              <a:off x="1833147" y="4518757"/>
              <a:ext cx="520562" cy="544893"/>
            </a:xfrm>
            <a:custGeom>
              <a:avLst/>
              <a:gdLst/>
              <a:ahLst/>
              <a:cxnLst/>
              <a:rect l="l" t="t" r="r" b="b"/>
              <a:pathLst>
                <a:path w="15169" h="15878" extrusionOk="0">
                  <a:moveTo>
                    <a:pt x="14670" y="0"/>
                  </a:moveTo>
                  <a:cubicBezTo>
                    <a:pt x="14592" y="0"/>
                    <a:pt x="14512" y="32"/>
                    <a:pt x="14444" y="106"/>
                  </a:cubicBezTo>
                  <a:cubicBezTo>
                    <a:pt x="12070" y="2662"/>
                    <a:pt x="9810" y="5310"/>
                    <a:pt x="7710" y="8049"/>
                  </a:cubicBezTo>
                  <a:cubicBezTo>
                    <a:pt x="5519" y="10902"/>
                    <a:pt x="3031" y="13047"/>
                    <a:pt x="269" y="15307"/>
                  </a:cubicBezTo>
                  <a:cubicBezTo>
                    <a:pt x="1" y="15522"/>
                    <a:pt x="238" y="15877"/>
                    <a:pt x="518" y="15877"/>
                  </a:cubicBezTo>
                  <a:cubicBezTo>
                    <a:pt x="594" y="15877"/>
                    <a:pt x="675" y="15850"/>
                    <a:pt x="748" y="15787"/>
                  </a:cubicBezTo>
                  <a:cubicBezTo>
                    <a:pt x="3099" y="13892"/>
                    <a:pt x="5542" y="12066"/>
                    <a:pt x="7368" y="9624"/>
                  </a:cubicBezTo>
                  <a:cubicBezTo>
                    <a:pt x="9742" y="6497"/>
                    <a:pt x="12252" y="3484"/>
                    <a:pt x="14923" y="608"/>
                  </a:cubicBezTo>
                  <a:cubicBezTo>
                    <a:pt x="15169" y="345"/>
                    <a:pt x="14929" y="0"/>
                    <a:pt x="14670"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474;p24">
              <a:extLst>
                <a:ext uri="{FF2B5EF4-FFF2-40B4-BE49-F238E27FC236}">
                  <a16:creationId xmlns:a16="http://schemas.microsoft.com/office/drawing/2014/main" id="{BBFB47FE-A21E-94B6-35D3-B57C80DCC056}"/>
                </a:ext>
              </a:extLst>
            </p:cNvPr>
            <p:cNvSpPr/>
            <p:nvPr/>
          </p:nvSpPr>
          <p:spPr>
            <a:xfrm>
              <a:off x="1835240" y="4443189"/>
              <a:ext cx="318947" cy="611984"/>
            </a:xfrm>
            <a:custGeom>
              <a:avLst/>
              <a:gdLst/>
              <a:ahLst/>
              <a:cxnLst/>
              <a:rect l="l" t="t" r="r" b="b"/>
              <a:pathLst>
                <a:path w="9294" h="17833" extrusionOk="0">
                  <a:moveTo>
                    <a:pt x="8862" y="0"/>
                  </a:moveTo>
                  <a:cubicBezTo>
                    <a:pt x="8726" y="0"/>
                    <a:pt x="8593" y="70"/>
                    <a:pt x="8539" y="230"/>
                  </a:cubicBezTo>
                  <a:cubicBezTo>
                    <a:pt x="7672" y="3243"/>
                    <a:pt x="6029" y="5914"/>
                    <a:pt x="4842" y="8790"/>
                  </a:cubicBezTo>
                  <a:cubicBezTo>
                    <a:pt x="3586" y="11780"/>
                    <a:pt x="2285" y="14702"/>
                    <a:pt x="208" y="17235"/>
                  </a:cubicBezTo>
                  <a:cubicBezTo>
                    <a:pt x="1" y="17495"/>
                    <a:pt x="225" y="17832"/>
                    <a:pt x="465" y="17832"/>
                  </a:cubicBezTo>
                  <a:cubicBezTo>
                    <a:pt x="542" y="17832"/>
                    <a:pt x="621" y="17798"/>
                    <a:pt x="687" y="17715"/>
                  </a:cubicBezTo>
                  <a:cubicBezTo>
                    <a:pt x="2650" y="15364"/>
                    <a:pt x="3974" y="12670"/>
                    <a:pt x="5138" y="9863"/>
                  </a:cubicBezTo>
                  <a:cubicBezTo>
                    <a:pt x="6462" y="6690"/>
                    <a:pt x="8265" y="3723"/>
                    <a:pt x="9224" y="436"/>
                  </a:cubicBezTo>
                  <a:cubicBezTo>
                    <a:pt x="9294" y="171"/>
                    <a:pt x="9075" y="0"/>
                    <a:pt x="8862"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475;p24">
              <a:extLst>
                <a:ext uri="{FF2B5EF4-FFF2-40B4-BE49-F238E27FC236}">
                  <a16:creationId xmlns:a16="http://schemas.microsoft.com/office/drawing/2014/main" id="{0B8ABD76-4107-6479-382F-C6FC79E90141}"/>
                </a:ext>
              </a:extLst>
            </p:cNvPr>
            <p:cNvSpPr/>
            <p:nvPr/>
          </p:nvSpPr>
          <p:spPr>
            <a:xfrm>
              <a:off x="1850992" y="4900068"/>
              <a:ext cx="738101" cy="155390"/>
            </a:xfrm>
            <a:custGeom>
              <a:avLst/>
              <a:gdLst/>
              <a:ahLst/>
              <a:cxnLst/>
              <a:rect l="l" t="t" r="r" b="b"/>
              <a:pathLst>
                <a:path w="21508" h="4528" extrusionOk="0">
                  <a:moveTo>
                    <a:pt x="21045" y="1"/>
                  </a:moveTo>
                  <a:cubicBezTo>
                    <a:pt x="21009" y="1"/>
                    <a:pt x="20971" y="6"/>
                    <a:pt x="20931" y="19"/>
                  </a:cubicBezTo>
                  <a:cubicBezTo>
                    <a:pt x="17827" y="1069"/>
                    <a:pt x="14403" y="1412"/>
                    <a:pt x="11185" y="1982"/>
                  </a:cubicBezTo>
                  <a:cubicBezTo>
                    <a:pt x="9313" y="2302"/>
                    <a:pt x="7464" y="2553"/>
                    <a:pt x="5592" y="2872"/>
                  </a:cubicBezTo>
                  <a:cubicBezTo>
                    <a:pt x="3981" y="3169"/>
                    <a:pt x="2489" y="3820"/>
                    <a:pt x="840" y="3820"/>
                  </a:cubicBezTo>
                  <a:cubicBezTo>
                    <a:pt x="713" y="3820"/>
                    <a:pt x="585" y="3816"/>
                    <a:pt x="457" y="3808"/>
                  </a:cubicBezTo>
                  <a:cubicBezTo>
                    <a:pt x="449" y="3808"/>
                    <a:pt x="442" y="3808"/>
                    <a:pt x="435" y="3808"/>
                  </a:cubicBezTo>
                  <a:cubicBezTo>
                    <a:pt x="0" y="3808"/>
                    <a:pt x="7" y="4493"/>
                    <a:pt x="457" y="4516"/>
                  </a:cubicBezTo>
                  <a:cubicBezTo>
                    <a:pt x="585" y="4523"/>
                    <a:pt x="713" y="4527"/>
                    <a:pt x="841" y="4527"/>
                  </a:cubicBezTo>
                  <a:cubicBezTo>
                    <a:pt x="2232" y="4527"/>
                    <a:pt x="3572" y="4095"/>
                    <a:pt x="4930" y="3740"/>
                  </a:cubicBezTo>
                  <a:cubicBezTo>
                    <a:pt x="6688" y="3283"/>
                    <a:pt x="8537" y="3123"/>
                    <a:pt x="10340" y="2827"/>
                  </a:cubicBezTo>
                  <a:cubicBezTo>
                    <a:pt x="12120" y="2530"/>
                    <a:pt x="13901" y="2142"/>
                    <a:pt x="15704" y="1845"/>
                  </a:cubicBezTo>
                  <a:cubicBezTo>
                    <a:pt x="17530" y="1548"/>
                    <a:pt x="19356" y="1297"/>
                    <a:pt x="21114" y="704"/>
                  </a:cubicBezTo>
                  <a:cubicBezTo>
                    <a:pt x="21507" y="559"/>
                    <a:pt x="21393" y="1"/>
                    <a:pt x="21045" y="1"/>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476;p24">
              <a:extLst>
                <a:ext uri="{FF2B5EF4-FFF2-40B4-BE49-F238E27FC236}">
                  <a16:creationId xmlns:a16="http://schemas.microsoft.com/office/drawing/2014/main" id="{1FB6CAA0-7A99-D3BD-2853-63A8DA810C98}"/>
                </a:ext>
              </a:extLst>
            </p:cNvPr>
            <p:cNvSpPr/>
            <p:nvPr/>
          </p:nvSpPr>
          <p:spPr>
            <a:xfrm>
              <a:off x="2" y="3466800"/>
              <a:ext cx="842632" cy="1674385"/>
            </a:xfrm>
            <a:custGeom>
              <a:avLst/>
              <a:gdLst/>
              <a:ahLst/>
              <a:cxnLst/>
              <a:rect l="l" t="t" r="r" b="b"/>
              <a:pathLst>
                <a:path w="24554" h="48791" extrusionOk="0">
                  <a:moveTo>
                    <a:pt x="2805" y="1"/>
                  </a:moveTo>
                  <a:cubicBezTo>
                    <a:pt x="2747" y="1"/>
                    <a:pt x="2687" y="5"/>
                    <a:pt x="2625" y="13"/>
                  </a:cubicBezTo>
                  <a:cubicBezTo>
                    <a:pt x="1666" y="13"/>
                    <a:pt x="753" y="835"/>
                    <a:pt x="0" y="1862"/>
                  </a:cubicBezTo>
                  <a:lnTo>
                    <a:pt x="0" y="48791"/>
                  </a:lnTo>
                  <a:lnTo>
                    <a:pt x="12782" y="48791"/>
                  </a:lnTo>
                  <a:cubicBezTo>
                    <a:pt x="12782" y="45869"/>
                    <a:pt x="13284" y="42947"/>
                    <a:pt x="13946" y="40048"/>
                  </a:cubicBezTo>
                  <a:cubicBezTo>
                    <a:pt x="15430" y="31694"/>
                    <a:pt x="20246" y="25212"/>
                    <a:pt x="23396" y="17246"/>
                  </a:cubicBezTo>
                  <a:cubicBezTo>
                    <a:pt x="24554" y="14254"/>
                    <a:pt x="24111" y="13203"/>
                    <a:pt x="22987" y="13203"/>
                  </a:cubicBezTo>
                  <a:cubicBezTo>
                    <a:pt x="21606" y="13203"/>
                    <a:pt x="19197" y="14788"/>
                    <a:pt x="17461" y="16310"/>
                  </a:cubicBezTo>
                  <a:cubicBezTo>
                    <a:pt x="12463" y="20579"/>
                    <a:pt x="10614" y="26148"/>
                    <a:pt x="6893" y="31329"/>
                  </a:cubicBezTo>
                  <a:cubicBezTo>
                    <a:pt x="7829" y="27244"/>
                    <a:pt x="9495" y="23181"/>
                    <a:pt x="11162" y="19278"/>
                  </a:cubicBezTo>
                  <a:cubicBezTo>
                    <a:pt x="12828" y="15762"/>
                    <a:pt x="20246" y="6861"/>
                    <a:pt x="16526" y="3893"/>
                  </a:cubicBezTo>
                  <a:cubicBezTo>
                    <a:pt x="16142" y="3613"/>
                    <a:pt x="15743" y="3483"/>
                    <a:pt x="15332" y="3483"/>
                  </a:cubicBezTo>
                  <a:cubicBezTo>
                    <a:pt x="10589" y="3483"/>
                    <a:pt x="4289" y="20912"/>
                    <a:pt x="1895" y="26878"/>
                  </a:cubicBezTo>
                  <a:cubicBezTo>
                    <a:pt x="1529" y="21126"/>
                    <a:pt x="3196" y="15032"/>
                    <a:pt x="3743" y="9280"/>
                  </a:cubicBezTo>
                  <a:cubicBezTo>
                    <a:pt x="3922" y="7651"/>
                    <a:pt x="5344" y="1"/>
                    <a:pt x="2805" y="1"/>
                  </a:cubicBezTo>
                  <a:close/>
                </a:path>
              </a:pathLst>
            </a:custGeom>
            <a:solidFill>
              <a:srgbClr val="FF888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477;p24">
              <a:extLst>
                <a:ext uri="{FF2B5EF4-FFF2-40B4-BE49-F238E27FC236}">
                  <a16:creationId xmlns:a16="http://schemas.microsoft.com/office/drawing/2014/main" id="{AED1334E-A67E-2524-0533-CD11A20EA4FF}"/>
                </a:ext>
              </a:extLst>
            </p:cNvPr>
            <p:cNvSpPr/>
            <p:nvPr/>
          </p:nvSpPr>
          <p:spPr>
            <a:xfrm>
              <a:off x="42282" y="3681838"/>
              <a:ext cx="483465" cy="1459352"/>
            </a:xfrm>
            <a:custGeom>
              <a:avLst/>
              <a:gdLst/>
              <a:ahLst/>
              <a:cxnLst/>
              <a:rect l="l" t="t" r="r" b="b"/>
              <a:pathLst>
                <a:path w="14088" h="42525" extrusionOk="0">
                  <a:moveTo>
                    <a:pt x="13595" y="1"/>
                  </a:moveTo>
                  <a:cubicBezTo>
                    <a:pt x="13518" y="1"/>
                    <a:pt x="13441" y="35"/>
                    <a:pt x="13376" y="115"/>
                  </a:cubicBezTo>
                  <a:cubicBezTo>
                    <a:pt x="8446" y="6483"/>
                    <a:pt x="5387" y="13993"/>
                    <a:pt x="3356" y="21754"/>
                  </a:cubicBezTo>
                  <a:cubicBezTo>
                    <a:pt x="2306" y="25771"/>
                    <a:pt x="1576" y="29879"/>
                    <a:pt x="982" y="33988"/>
                  </a:cubicBezTo>
                  <a:cubicBezTo>
                    <a:pt x="548" y="36818"/>
                    <a:pt x="366" y="39694"/>
                    <a:pt x="1" y="42525"/>
                  </a:cubicBezTo>
                  <a:lnTo>
                    <a:pt x="685" y="42525"/>
                  </a:lnTo>
                  <a:cubicBezTo>
                    <a:pt x="1005" y="40037"/>
                    <a:pt x="1187" y="37526"/>
                    <a:pt x="1530" y="35038"/>
                  </a:cubicBezTo>
                  <a:cubicBezTo>
                    <a:pt x="2055" y="31066"/>
                    <a:pt x="2762" y="27140"/>
                    <a:pt x="3698" y="23237"/>
                  </a:cubicBezTo>
                  <a:cubicBezTo>
                    <a:pt x="5638" y="15157"/>
                    <a:pt x="8743" y="7214"/>
                    <a:pt x="13878" y="617"/>
                  </a:cubicBezTo>
                  <a:cubicBezTo>
                    <a:pt x="14088" y="356"/>
                    <a:pt x="13844" y="1"/>
                    <a:pt x="13595" y="1"/>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478;p24">
              <a:extLst>
                <a:ext uri="{FF2B5EF4-FFF2-40B4-BE49-F238E27FC236}">
                  <a16:creationId xmlns:a16="http://schemas.microsoft.com/office/drawing/2014/main" id="{65463D63-49E1-5B45-A4EE-961C1B24A497}"/>
                </a:ext>
              </a:extLst>
            </p:cNvPr>
            <p:cNvSpPr/>
            <p:nvPr/>
          </p:nvSpPr>
          <p:spPr>
            <a:xfrm>
              <a:off x="275715" y="4006146"/>
              <a:ext cx="469978" cy="1135051"/>
            </a:xfrm>
            <a:custGeom>
              <a:avLst/>
              <a:gdLst/>
              <a:ahLst/>
              <a:cxnLst/>
              <a:rect l="l" t="t" r="r" b="b"/>
              <a:pathLst>
                <a:path w="13695" h="33075" extrusionOk="0">
                  <a:moveTo>
                    <a:pt x="13206" y="0"/>
                  </a:moveTo>
                  <a:cubicBezTo>
                    <a:pt x="13130" y="0"/>
                    <a:pt x="13053" y="34"/>
                    <a:pt x="12988" y="115"/>
                  </a:cubicBezTo>
                  <a:cubicBezTo>
                    <a:pt x="5205" y="9336"/>
                    <a:pt x="1256" y="21205"/>
                    <a:pt x="1" y="33075"/>
                  </a:cubicBezTo>
                  <a:lnTo>
                    <a:pt x="685" y="33075"/>
                  </a:lnTo>
                  <a:cubicBezTo>
                    <a:pt x="1941" y="21411"/>
                    <a:pt x="5821" y="9656"/>
                    <a:pt x="13467" y="617"/>
                  </a:cubicBezTo>
                  <a:cubicBezTo>
                    <a:pt x="13694" y="355"/>
                    <a:pt x="13454" y="0"/>
                    <a:pt x="13206" y="0"/>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479;p24">
              <a:extLst>
                <a:ext uri="{FF2B5EF4-FFF2-40B4-BE49-F238E27FC236}">
                  <a16:creationId xmlns:a16="http://schemas.microsoft.com/office/drawing/2014/main" id="{DD8F2BE3-632A-05C9-4B40-069350104E7F}"/>
                </a:ext>
              </a:extLst>
            </p:cNvPr>
            <p:cNvSpPr/>
            <p:nvPr/>
          </p:nvSpPr>
          <p:spPr>
            <a:xfrm>
              <a:off x="2" y="3553934"/>
              <a:ext cx="84936" cy="437377"/>
            </a:xfrm>
            <a:custGeom>
              <a:avLst/>
              <a:gdLst/>
              <a:ahLst/>
              <a:cxnLst/>
              <a:rect l="l" t="t" r="r" b="b"/>
              <a:pathLst>
                <a:path w="2475" h="12745" extrusionOk="0">
                  <a:moveTo>
                    <a:pt x="2048" y="1"/>
                  </a:moveTo>
                  <a:cubicBezTo>
                    <a:pt x="1911" y="1"/>
                    <a:pt x="1780" y="78"/>
                    <a:pt x="1735" y="259"/>
                  </a:cubicBezTo>
                  <a:cubicBezTo>
                    <a:pt x="1096" y="3043"/>
                    <a:pt x="525" y="5874"/>
                    <a:pt x="0" y="8704"/>
                  </a:cubicBezTo>
                  <a:lnTo>
                    <a:pt x="0" y="12744"/>
                  </a:lnTo>
                  <a:cubicBezTo>
                    <a:pt x="662" y="8613"/>
                    <a:pt x="1461" y="4504"/>
                    <a:pt x="2419" y="441"/>
                  </a:cubicBezTo>
                  <a:cubicBezTo>
                    <a:pt x="2475" y="179"/>
                    <a:pt x="2255" y="1"/>
                    <a:pt x="2048" y="1"/>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480;p24">
              <a:extLst>
                <a:ext uri="{FF2B5EF4-FFF2-40B4-BE49-F238E27FC236}">
                  <a16:creationId xmlns:a16="http://schemas.microsoft.com/office/drawing/2014/main" id="{7EE14A3D-4DE5-8679-DE58-FF6D6FB25D73}"/>
                </a:ext>
              </a:extLst>
            </p:cNvPr>
            <p:cNvSpPr/>
            <p:nvPr/>
          </p:nvSpPr>
          <p:spPr>
            <a:xfrm>
              <a:off x="2" y="4043484"/>
              <a:ext cx="575882" cy="1097714"/>
            </a:xfrm>
            <a:custGeom>
              <a:avLst/>
              <a:gdLst/>
              <a:ahLst/>
              <a:cxnLst/>
              <a:rect l="l" t="t" r="r" b="b"/>
              <a:pathLst>
                <a:path w="16781" h="31987" extrusionOk="0">
                  <a:moveTo>
                    <a:pt x="885" y="1"/>
                  </a:moveTo>
                  <a:cubicBezTo>
                    <a:pt x="571" y="1"/>
                    <a:pt x="276" y="141"/>
                    <a:pt x="0" y="374"/>
                  </a:cubicBezTo>
                  <a:lnTo>
                    <a:pt x="0" y="31987"/>
                  </a:lnTo>
                  <a:lnTo>
                    <a:pt x="9062" y="31987"/>
                  </a:lnTo>
                  <a:cubicBezTo>
                    <a:pt x="9176" y="30434"/>
                    <a:pt x="9495" y="28859"/>
                    <a:pt x="9861" y="27307"/>
                  </a:cubicBezTo>
                  <a:cubicBezTo>
                    <a:pt x="10979" y="21647"/>
                    <a:pt x="13353" y="17059"/>
                    <a:pt x="15704" y="11649"/>
                  </a:cubicBezTo>
                  <a:cubicBezTo>
                    <a:pt x="16780" y="9112"/>
                    <a:pt x="16238" y="8050"/>
                    <a:pt x="15180" y="8050"/>
                  </a:cubicBezTo>
                  <a:cubicBezTo>
                    <a:pt x="14353" y="8050"/>
                    <a:pt x="13211" y="8699"/>
                    <a:pt x="12280" y="9800"/>
                  </a:cubicBezTo>
                  <a:cubicBezTo>
                    <a:pt x="9221" y="13384"/>
                    <a:pt x="7395" y="17881"/>
                    <a:pt x="4634" y="21396"/>
                  </a:cubicBezTo>
                  <a:cubicBezTo>
                    <a:pt x="5318" y="18634"/>
                    <a:pt x="6551" y="15872"/>
                    <a:pt x="7806" y="13224"/>
                  </a:cubicBezTo>
                  <a:cubicBezTo>
                    <a:pt x="9039" y="10850"/>
                    <a:pt x="12919" y="2747"/>
                    <a:pt x="11070" y="1560"/>
                  </a:cubicBezTo>
                  <a:cubicBezTo>
                    <a:pt x="10805" y="1383"/>
                    <a:pt x="10534" y="1300"/>
                    <a:pt x="10258" y="1300"/>
                  </a:cubicBezTo>
                  <a:cubicBezTo>
                    <a:pt x="6812" y="1300"/>
                    <a:pt x="2687" y="14304"/>
                    <a:pt x="890" y="18383"/>
                  </a:cubicBezTo>
                  <a:cubicBezTo>
                    <a:pt x="616" y="14480"/>
                    <a:pt x="1872" y="10348"/>
                    <a:pt x="2283" y="6445"/>
                  </a:cubicBezTo>
                  <a:cubicBezTo>
                    <a:pt x="2419" y="5304"/>
                    <a:pt x="3287" y="1150"/>
                    <a:pt x="1438" y="145"/>
                  </a:cubicBezTo>
                  <a:cubicBezTo>
                    <a:pt x="1248" y="46"/>
                    <a:pt x="1063" y="1"/>
                    <a:pt x="885" y="1"/>
                  </a:cubicBezTo>
                  <a:close/>
                </a:path>
              </a:pathLst>
            </a:custGeom>
            <a:solidFill>
              <a:srgbClr val="A53A3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481;p24">
              <a:extLst>
                <a:ext uri="{FF2B5EF4-FFF2-40B4-BE49-F238E27FC236}">
                  <a16:creationId xmlns:a16="http://schemas.microsoft.com/office/drawing/2014/main" id="{BAE621A8-78E1-8073-FFC6-DF32629E3D44}"/>
                </a:ext>
              </a:extLst>
            </p:cNvPr>
            <p:cNvSpPr/>
            <p:nvPr/>
          </p:nvSpPr>
          <p:spPr>
            <a:xfrm>
              <a:off x="78316" y="1925566"/>
              <a:ext cx="1265458" cy="1080212"/>
            </a:xfrm>
            <a:custGeom>
              <a:avLst/>
              <a:gdLst/>
              <a:ahLst/>
              <a:cxnLst/>
              <a:rect l="l" t="t" r="r" b="b"/>
              <a:pathLst>
                <a:path w="36875" h="31477" extrusionOk="0">
                  <a:moveTo>
                    <a:pt x="31851" y="0"/>
                  </a:moveTo>
                  <a:cubicBezTo>
                    <a:pt x="31796" y="0"/>
                    <a:pt x="31740" y="1"/>
                    <a:pt x="31682" y="3"/>
                  </a:cubicBezTo>
                  <a:cubicBezTo>
                    <a:pt x="27414" y="208"/>
                    <a:pt x="22598" y="5572"/>
                    <a:pt x="18900" y="8357"/>
                  </a:cubicBezTo>
                  <a:cubicBezTo>
                    <a:pt x="18749" y="6204"/>
                    <a:pt x="20363" y="255"/>
                    <a:pt x="18301" y="255"/>
                  </a:cubicBezTo>
                  <a:cubicBezTo>
                    <a:pt x="17871" y="255"/>
                    <a:pt x="17281" y="514"/>
                    <a:pt x="16480" y="1121"/>
                  </a:cubicBezTo>
                  <a:cubicBezTo>
                    <a:pt x="13513" y="3358"/>
                    <a:pt x="12783" y="10023"/>
                    <a:pt x="9998" y="12055"/>
                  </a:cubicBezTo>
                  <a:cubicBezTo>
                    <a:pt x="9998" y="10936"/>
                    <a:pt x="10546" y="6120"/>
                    <a:pt x="9268" y="5572"/>
                  </a:cubicBezTo>
                  <a:cubicBezTo>
                    <a:pt x="9087" y="5482"/>
                    <a:pt x="8908" y="5440"/>
                    <a:pt x="8730" y="5440"/>
                  </a:cubicBezTo>
                  <a:cubicBezTo>
                    <a:pt x="6713" y="5440"/>
                    <a:pt x="4970" y="10874"/>
                    <a:pt x="4634" y="12237"/>
                  </a:cubicBezTo>
                  <a:cubicBezTo>
                    <a:pt x="3150" y="17053"/>
                    <a:pt x="1667" y="25590"/>
                    <a:pt x="1" y="31319"/>
                  </a:cubicBezTo>
                  <a:cubicBezTo>
                    <a:pt x="1667" y="31045"/>
                    <a:pt x="3613" y="30954"/>
                    <a:pt x="5581" y="30954"/>
                  </a:cubicBezTo>
                  <a:cubicBezTo>
                    <a:pt x="7550" y="30954"/>
                    <a:pt x="9542" y="31045"/>
                    <a:pt x="11299" y="31137"/>
                  </a:cubicBezTo>
                  <a:cubicBezTo>
                    <a:pt x="12365" y="31242"/>
                    <a:pt x="14609" y="31476"/>
                    <a:pt x="16636" y="31476"/>
                  </a:cubicBezTo>
                  <a:cubicBezTo>
                    <a:pt x="18124" y="31476"/>
                    <a:pt x="19496" y="31350"/>
                    <a:pt x="20201" y="30954"/>
                  </a:cubicBezTo>
                  <a:cubicBezTo>
                    <a:pt x="23533" y="28923"/>
                    <a:pt x="18717" y="27256"/>
                    <a:pt x="17599" y="25407"/>
                  </a:cubicBezTo>
                  <a:cubicBezTo>
                    <a:pt x="21867" y="24837"/>
                    <a:pt x="24264" y="24654"/>
                    <a:pt x="27414" y="23353"/>
                  </a:cubicBezTo>
                  <a:cubicBezTo>
                    <a:pt x="34284" y="20957"/>
                    <a:pt x="24629" y="19473"/>
                    <a:pt x="21867" y="18354"/>
                  </a:cubicBezTo>
                  <a:cubicBezTo>
                    <a:pt x="26318" y="16688"/>
                    <a:pt x="32618" y="15387"/>
                    <a:pt x="34079" y="11872"/>
                  </a:cubicBezTo>
                  <a:cubicBezTo>
                    <a:pt x="34881" y="10206"/>
                    <a:pt x="33985" y="9698"/>
                    <a:pt x="32474" y="9698"/>
                  </a:cubicBezTo>
                  <a:cubicBezTo>
                    <a:pt x="30115" y="9698"/>
                    <a:pt x="26255" y="10936"/>
                    <a:pt x="25017" y="10936"/>
                  </a:cubicBezTo>
                  <a:cubicBezTo>
                    <a:pt x="29036" y="8204"/>
                    <a:pt x="36875" y="0"/>
                    <a:pt x="31851" y="0"/>
                  </a:cubicBezTo>
                  <a:close/>
                </a:path>
              </a:pathLst>
            </a:custGeom>
            <a:solidFill>
              <a:srgbClr val="CFD6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482;p24">
              <a:extLst>
                <a:ext uri="{FF2B5EF4-FFF2-40B4-BE49-F238E27FC236}">
                  <a16:creationId xmlns:a16="http://schemas.microsoft.com/office/drawing/2014/main" id="{9883B883-BA26-B2CA-1B1B-91C1265D2AEF}"/>
                </a:ext>
              </a:extLst>
            </p:cNvPr>
            <p:cNvSpPr/>
            <p:nvPr/>
          </p:nvSpPr>
          <p:spPr>
            <a:xfrm>
              <a:off x="48734" y="2066615"/>
              <a:ext cx="1031412" cy="952276"/>
            </a:xfrm>
            <a:custGeom>
              <a:avLst/>
              <a:gdLst/>
              <a:ahLst/>
              <a:cxnLst/>
              <a:rect l="l" t="t" r="r" b="b"/>
              <a:pathLst>
                <a:path w="30055" h="27749" extrusionOk="0">
                  <a:moveTo>
                    <a:pt x="29567" y="1"/>
                  </a:moveTo>
                  <a:cubicBezTo>
                    <a:pt x="29486" y="1"/>
                    <a:pt x="29401" y="35"/>
                    <a:pt x="29326" y="116"/>
                  </a:cubicBezTo>
                  <a:cubicBezTo>
                    <a:pt x="20310" y="9839"/>
                    <a:pt x="9627" y="17805"/>
                    <a:pt x="246" y="27164"/>
                  </a:cubicBezTo>
                  <a:cubicBezTo>
                    <a:pt x="1" y="27409"/>
                    <a:pt x="226" y="27748"/>
                    <a:pt x="489" y="27748"/>
                  </a:cubicBezTo>
                  <a:cubicBezTo>
                    <a:pt x="568" y="27748"/>
                    <a:pt x="651" y="27717"/>
                    <a:pt x="726" y="27643"/>
                  </a:cubicBezTo>
                  <a:cubicBezTo>
                    <a:pt x="10107" y="18307"/>
                    <a:pt x="20812" y="10319"/>
                    <a:pt x="29828" y="595"/>
                  </a:cubicBezTo>
                  <a:cubicBezTo>
                    <a:pt x="30054" y="351"/>
                    <a:pt x="29829" y="1"/>
                    <a:pt x="29567"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483;p24">
              <a:extLst>
                <a:ext uri="{FF2B5EF4-FFF2-40B4-BE49-F238E27FC236}">
                  <a16:creationId xmlns:a16="http://schemas.microsoft.com/office/drawing/2014/main" id="{F44C5B41-4735-BC75-A37A-DADDF3315B61}"/>
                </a:ext>
              </a:extLst>
            </p:cNvPr>
            <p:cNvSpPr/>
            <p:nvPr/>
          </p:nvSpPr>
          <p:spPr>
            <a:xfrm>
              <a:off x="596110" y="2502971"/>
              <a:ext cx="18806" cy="17262"/>
            </a:xfrm>
            <a:custGeom>
              <a:avLst/>
              <a:gdLst/>
              <a:ahLst/>
              <a:cxnLst/>
              <a:rect l="l" t="t" r="r" b="b"/>
              <a:pathLst>
                <a:path w="548" h="503" extrusionOk="0">
                  <a:moveTo>
                    <a:pt x="548" y="0"/>
                  </a:moveTo>
                  <a:lnTo>
                    <a:pt x="548" y="0"/>
                  </a:lnTo>
                  <a:cubicBezTo>
                    <a:pt x="365" y="23"/>
                    <a:pt x="183" y="69"/>
                    <a:pt x="0" y="91"/>
                  </a:cubicBezTo>
                  <a:cubicBezTo>
                    <a:pt x="160" y="228"/>
                    <a:pt x="297" y="365"/>
                    <a:pt x="434" y="502"/>
                  </a:cubicBezTo>
                  <a:cubicBezTo>
                    <a:pt x="479" y="343"/>
                    <a:pt x="502" y="160"/>
                    <a:pt x="548"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484;p24">
              <a:extLst>
                <a:ext uri="{FF2B5EF4-FFF2-40B4-BE49-F238E27FC236}">
                  <a16:creationId xmlns:a16="http://schemas.microsoft.com/office/drawing/2014/main" id="{797063EF-3017-867F-D67C-159DD5B55ED7}"/>
                </a:ext>
              </a:extLst>
            </p:cNvPr>
            <p:cNvSpPr/>
            <p:nvPr/>
          </p:nvSpPr>
          <p:spPr>
            <a:xfrm>
              <a:off x="586158" y="2111606"/>
              <a:ext cx="494241" cy="417472"/>
            </a:xfrm>
            <a:custGeom>
              <a:avLst/>
              <a:gdLst/>
              <a:ahLst/>
              <a:cxnLst/>
              <a:rect l="l" t="t" r="r" b="b"/>
              <a:pathLst>
                <a:path w="14402" h="12165" extrusionOk="0">
                  <a:moveTo>
                    <a:pt x="838" y="11404"/>
                  </a:moveTo>
                  <a:lnTo>
                    <a:pt x="838" y="11404"/>
                  </a:lnTo>
                  <a:cubicBezTo>
                    <a:pt x="792" y="11564"/>
                    <a:pt x="769" y="11747"/>
                    <a:pt x="724" y="11906"/>
                  </a:cubicBezTo>
                  <a:cubicBezTo>
                    <a:pt x="587" y="11769"/>
                    <a:pt x="450" y="11632"/>
                    <a:pt x="290" y="11495"/>
                  </a:cubicBezTo>
                  <a:cubicBezTo>
                    <a:pt x="473" y="11473"/>
                    <a:pt x="655" y="11427"/>
                    <a:pt x="838" y="11404"/>
                  </a:cubicBezTo>
                  <a:close/>
                  <a:moveTo>
                    <a:pt x="1667" y="0"/>
                  </a:moveTo>
                  <a:cubicBezTo>
                    <a:pt x="1495" y="0"/>
                    <a:pt x="1329" y="109"/>
                    <a:pt x="1340" y="334"/>
                  </a:cubicBezTo>
                  <a:cubicBezTo>
                    <a:pt x="1500" y="4169"/>
                    <a:pt x="838" y="7980"/>
                    <a:pt x="62" y="11724"/>
                  </a:cubicBezTo>
                  <a:cubicBezTo>
                    <a:pt x="0" y="11990"/>
                    <a:pt x="178" y="12164"/>
                    <a:pt x="396" y="12164"/>
                  </a:cubicBezTo>
                  <a:cubicBezTo>
                    <a:pt x="421" y="12164"/>
                    <a:pt x="447" y="12162"/>
                    <a:pt x="473" y="12157"/>
                  </a:cubicBezTo>
                  <a:cubicBezTo>
                    <a:pt x="2664" y="11838"/>
                    <a:pt x="4764" y="11016"/>
                    <a:pt x="6818" y="10286"/>
                  </a:cubicBezTo>
                  <a:cubicBezTo>
                    <a:pt x="9238" y="9441"/>
                    <a:pt x="11611" y="8528"/>
                    <a:pt x="14008" y="7707"/>
                  </a:cubicBezTo>
                  <a:cubicBezTo>
                    <a:pt x="14401" y="7582"/>
                    <a:pt x="14288" y="7026"/>
                    <a:pt x="13939" y="7026"/>
                  </a:cubicBezTo>
                  <a:cubicBezTo>
                    <a:pt x="13904" y="7026"/>
                    <a:pt x="13866" y="7032"/>
                    <a:pt x="13825" y="7045"/>
                  </a:cubicBezTo>
                  <a:cubicBezTo>
                    <a:pt x="11406" y="7843"/>
                    <a:pt x="9032" y="8756"/>
                    <a:pt x="6635" y="9624"/>
                  </a:cubicBezTo>
                  <a:cubicBezTo>
                    <a:pt x="4764" y="10286"/>
                    <a:pt x="2824" y="11016"/>
                    <a:pt x="838" y="11404"/>
                  </a:cubicBezTo>
                  <a:cubicBezTo>
                    <a:pt x="1568" y="7752"/>
                    <a:pt x="2185" y="4054"/>
                    <a:pt x="2025" y="334"/>
                  </a:cubicBezTo>
                  <a:cubicBezTo>
                    <a:pt x="2025" y="114"/>
                    <a:pt x="1843" y="0"/>
                    <a:pt x="1667"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485;p24">
              <a:extLst>
                <a:ext uri="{FF2B5EF4-FFF2-40B4-BE49-F238E27FC236}">
                  <a16:creationId xmlns:a16="http://schemas.microsoft.com/office/drawing/2014/main" id="{38870BF2-4D01-95E1-488D-F868040F1BF8}"/>
                </a:ext>
              </a:extLst>
            </p:cNvPr>
            <p:cNvSpPr/>
            <p:nvPr/>
          </p:nvSpPr>
          <p:spPr>
            <a:xfrm>
              <a:off x="422185" y="2372150"/>
              <a:ext cx="447329" cy="323031"/>
            </a:xfrm>
            <a:custGeom>
              <a:avLst/>
              <a:gdLst/>
              <a:ahLst/>
              <a:cxnLst/>
              <a:rect l="l" t="t" r="r" b="b"/>
              <a:pathLst>
                <a:path w="13035" h="9413" extrusionOk="0">
                  <a:moveTo>
                    <a:pt x="1470" y="0"/>
                  </a:moveTo>
                  <a:cubicBezTo>
                    <a:pt x="1296" y="0"/>
                    <a:pt x="1119" y="115"/>
                    <a:pt x="1119" y="343"/>
                  </a:cubicBezTo>
                  <a:cubicBezTo>
                    <a:pt x="1051" y="3150"/>
                    <a:pt x="229" y="5889"/>
                    <a:pt x="1" y="8674"/>
                  </a:cubicBezTo>
                  <a:cubicBezTo>
                    <a:pt x="1" y="8834"/>
                    <a:pt x="115" y="8994"/>
                    <a:pt x="252" y="9016"/>
                  </a:cubicBezTo>
                  <a:cubicBezTo>
                    <a:pt x="1627" y="9313"/>
                    <a:pt x="3028" y="9412"/>
                    <a:pt x="4440" y="9412"/>
                  </a:cubicBezTo>
                  <a:cubicBezTo>
                    <a:pt x="7154" y="9412"/>
                    <a:pt x="9905" y="9046"/>
                    <a:pt x="12578" y="9016"/>
                  </a:cubicBezTo>
                  <a:cubicBezTo>
                    <a:pt x="13034" y="9016"/>
                    <a:pt x="13034" y="8332"/>
                    <a:pt x="12578" y="8332"/>
                  </a:cubicBezTo>
                  <a:cubicBezTo>
                    <a:pt x="9697" y="8352"/>
                    <a:pt x="6797" y="8660"/>
                    <a:pt x="3913" y="8660"/>
                  </a:cubicBezTo>
                  <a:cubicBezTo>
                    <a:pt x="3644" y="8660"/>
                    <a:pt x="3374" y="8657"/>
                    <a:pt x="3105" y="8651"/>
                  </a:cubicBezTo>
                  <a:cubicBezTo>
                    <a:pt x="2329" y="8628"/>
                    <a:pt x="1553" y="8560"/>
                    <a:pt x="800" y="8423"/>
                  </a:cubicBezTo>
                  <a:cubicBezTo>
                    <a:pt x="571" y="8377"/>
                    <a:pt x="1051" y="5981"/>
                    <a:pt x="1119" y="5638"/>
                  </a:cubicBezTo>
                  <a:cubicBezTo>
                    <a:pt x="1439" y="3881"/>
                    <a:pt x="1781" y="2146"/>
                    <a:pt x="1804" y="343"/>
                  </a:cubicBezTo>
                  <a:cubicBezTo>
                    <a:pt x="1815" y="115"/>
                    <a:pt x="1644" y="0"/>
                    <a:pt x="1470"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486;p24">
              <a:extLst>
                <a:ext uri="{FF2B5EF4-FFF2-40B4-BE49-F238E27FC236}">
                  <a16:creationId xmlns:a16="http://schemas.microsoft.com/office/drawing/2014/main" id="{B3D64E81-35CA-ADD0-7685-865E5E9BD766}"/>
                </a:ext>
              </a:extLst>
            </p:cNvPr>
            <p:cNvSpPr/>
            <p:nvPr/>
          </p:nvSpPr>
          <p:spPr>
            <a:xfrm>
              <a:off x="198945" y="2499162"/>
              <a:ext cx="434768" cy="392421"/>
            </a:xfrm>
            <a:custGeom>
              <a:avLst/>
              <a:gdLst/>
              <a:ahLst/>
              <a:cxnLst/>
              <a:rect l="l" t="t" r="r" b="b"/>
              <a:pathLst>
                <a:path w="12669" h="11435" extrusionOk="0">
                  <a:moveTo>
                    <a:pt x="2382" y="0"/>
                  </a:moveTo>
                  <a:cubicBezTo>
                    <a:pt x="2245" y="0"/>
                    <a:pt x="2114" y="75"/>
                    <a:pt x="2078" y="248"/>
                  </a:cubicBezTo>
                  <a:cubicBezTo>
                    <a:pt x="1324" y="3444"/>
                    <a:pt x="617" y="6662"/>
                    <a:pt x="46" y="9880"/>
                  </a:cubicBezTo>
                  <a:cubicBezTo>
                    <a:pt x="1" y="10109"/>
                    <a:pt x="138" y="10314"/>
                    <a:pt x="366" y="10337"/>
                  </a:cubicBezTo>
                  <a:cubicBezTo>
                    <a:pt x="4337" y="10519"/>
                    <a:pt x="8263" y="11067"/>
                    <a:pt x="12235" y="11432"/>
                  </a:cubicBezTo>
                  <a:cubicBezTo>
                    <a:pt x="12249" y="11434"/>
                    <a:pt x="12262" y="11435"/>
                    <a:pt x="12276" y="11435"/>
                  </a:cubicBezTo>
                  <a:cubicBezTo>
                    <a:pt x="12668" y="11435"/>
                    <a:pt x="12655" y="10792"/>
                    <a:pt x="12235" y="10748"/>
                  </a:cubicBezTo>
                  <a:cubicBezTo>
                    <a:pt x="8400" y="10383"/>
                    <a:pt x="4611" y="9858"/>
                    <a:pt x="777" y="9652"/>
                  </a:cubicBezTo>
                  <a:cubicBezTo>
                    <a:pt x="754" y="9789"/>
                    <a:pt x="731" y="9926"/>
                    <a:pt x="708" y="10086"/>
                  </a:cubicBezTo>
                  <a:cubicBezTo>
                    <a:pt x="594" y="9926"/>
                    <a:pt x="480" y="9789"/>
                    <a:pt x="366" y="9629"/>
                  </a:cubicBezTo>
                  <a:lnTo>
                    <a:pt x="366" y="9629"/>
                  </a:lnTo>
                  <a:cubicBezTo>
                    <a:pt x="503" y="9652"/>
                    <a:pt x="640" y="9652"/>
                    <a:pt x="777" y="9652"/>
                  </a:cubicBezTo>
                  <a:cubicBezTo>
                    <a:pt x="1347" y="6571"/>
                    <a:pt x="2032" y="3489"/>
                    <a:pt x="2740" y="431"/>
                  </a:cubicBezTo>
                  <a:cubicBezTo>
                    <a:pt x="2808" y="170"/>
                    <a:pt x="2588" y="0"/>
                    <a:pt x="2382"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487;p24">
              <a:extLst>
                <a:ext uri="{FF2B5EF4-FFF2-40B4-BE49-F238E27FC236}">
                  <a16:creationId xmlns:a16="http://schemas.microsoft.com/office/drawing/2014/main" id="{E1B7EF81-62B1-628A-918C-083EA2ABAC65}"/>
                </a:ext>
              </a:extLst>
            </p:cNvPr>
            <p:cNvSpPr/>
            <p:nvPr/>
          </p:nvSpPr>
          <p:spPr>
            <a:xfrm>
              <a:off x="211471" y="2829612"/>
              <a:ext cx="14139" cy="15683"/>
            </a:xfrm>
            <a:custGeom>
              <a:avLst/>
              <a:gdLst/>
              <a:ahLst/>
              <a:cxnLst/>
              <a:rect l="l" t="t" r="r" b="b"/>
              <a:pathLst>
                <a:path w="412" h="457" extrusionOk="0">
                  <a:moveTo>
                    <a:pt x="1" y="0"/>
                  </a:moveTo>
                  <a:cubicBezTo>
                    <a:pt x="115" y="160"/>
                    <a:pt x="229" y="297"/>
                    <a:pt x="343" y="457"/>
                  </a:cubicBezTo>
                  <a:cubicBezTo>
                    <a:pt x="366" y="297"/>
                    <a:pt x="389" y="160"/>
                    <a:pt x="412" y="23"/>
                  </a:cubicBezTo>
                  <a:cubicBezTo>
                    <a:pt x="275" y="23"/>
                    <a:pt x="138" y="23"/>
                    <a:pt x="1"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488;p24">
              <a:extLst>
                <a:ext uri="{FF2B5EF4-FFF2-40B4-BE49-F238E27FC236}">
                  <a16:creationId xmlns:a16="http://schemas.microsoft.com/office/drawing/2014/main" id="{D4E733DD-7227-B4E2-CF4F-8C3126D1095D}"/>
                </a:ext>
              </a:extLst>
            </p:cNvPr>
            <p:cNvSpPr/>
            <p:nvPr/>
          </p:nvSpPr>
          <p:spPr>
            <a:xfrm>
              <a:off x="2" y="1703287"/>
              <a:ext cx="1665325" cy="1843536"/>
            </a:xfrm>
            <a:custGeom>
              <a:avLst/>
              <a:gdLst/>
              <a:ahLst/>
              <a:cxnLst/>
              <a:rect l="l" t="t" r="r" b="b"/>
              <a:pathLst>
                <a:path w="48527" h="53720" extrusionOk="0">
                  <a:moveTo>
                    <a:pt x="25863" y="1"/>
                  </a:moveTo>
                  <a:cubicBezTo>
                    <a:pt x="20047" y="1"/>
                    <a:pt x="14276" y="3555"/>
                    <a:pt x="12919" y="9493"/>
                  </a:cubicBezTo>
                  <a:cubicBezTo>
                    <a:pt x="9833" y="7156"/>
                    <a:pt x="6192" y="5344"/>
                    <a:pt x="2639" y="5344"/>
                  </a:cubicBezTo>
                  <a:cubicBezTo>
                    <a:pt x="1750" y="5344"/>
                    <a:pt x="867" y="5457"/>
                    <a:pt x="0" y="5704"/>
                  </a:cubicBezTo>
                  <a:lnTo>
                    <a:pt x="0" y="25197"/>
                  </a:lnTo>
                  <a:cubicBezTo>
                    <a:pt x="205" y="25379"/>
                    <a:pt x="411" y="25585"/>
                    <a:pt x="593" y="25790"/>
                  </a:cubicBezTo>
                  <a:cubicBezTo>
                    <a:pt x="411" y="25859"/>
                    <a:pt x="205" y="25927"/>
                    <a:pt x="0" y="26018"/>
                  </a:cubicBezTo>
                  <a:lnTo>
                    <a:pt x="0" y="46127"/>
                  </a:lnTo>
                  <a:cubicBezTo>
                    <a:pt x="478" y="46174"/>
                    <a:pt x="959" y="46197"/>
                    <a:pt x="1442" y="46197"/>
                  </a:cubicBezTo>
                  <a:cubicBezTo>
                    <a:pt x="3999" y="46197"/>
                    <a:pt x="6576" y="45552"/>
                    <a:pt x="8765" y="44438"/>
                  </a:cubicBezTo>
                  <a:lnTo>
                    <a:pt x="9267" y="44918"/>
                  </a:lnTo>
                  <a:cubicBezTo>
                    <a:pt x="11535" y="49328"/>
                    <a:pt x="16571" y="53720"/>
                    <a:pt x="21990" y="53720"/>
                  </a:cubicBezTo>
                  <a:cubicBezTo>
                    <a:pt x="22517" y="53720"/>
                    <a:pt x="23047" y="53678"/>
                    <a:pt x="23579" y="53591"/>
                  </a:cubicBezTo>
                  <a:cubicBezTo>
                    <a:pt x="26569" y="53249"/>
                    <a:pt x="29901" y="51240"/>
                    <a:pt x="31385" y="48433"/>
                  </a:cubicBezTo>
                  <a:cubicBezTo>
                    <a:pt x="33051" y="45260"/>
                    <a:pt x="32229" y="42589"/>
                    <a:pt x="32047" y="38276"/>
                  </a:cubicBezTo>
                  <a:cubicBezTo>
                    <a:pt x="38871" y="38276"/>
                    <a:pt x="45696" y="36450"/>
                    <a:pt x="47203" y="28620"/>
                  </a:cubicBezTo>
                  <a:cubicBezTo>
                    <a:pt x="48527" y="20791"/>
                    <a:pt x="40880" y="18965"/>
                    <a:pt x="35060" y="18303"/>
                  </a:cubicBezTo>
                  <a:cubicBezTo>
                    <a:pt x="38552" y="12483"/>
                    <a:pt x="38712" y="4814"/>
                    <a:pt x="31727" y="1322"/>
                  </a:cubicBezTo>
                  <a:cubicBezTo>
                    <a:pt x="29887" y="425"/>
                    <a:pt x="27872" y="1"/>
                    <a:pt x="25863"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489;p24">
              <a:extLst>
                <a:ext uri="{FF2B5EF4-FFF2-40B4-BE49-F238E27FC236}">
                  <a16:creationId xmlns:a16="http://schemas.microsoft.com/office/drawing/2014/main" id="{8D9459E1-0202-A1EF-C410-0EAC00C4A64D}"/>
                </a:ext>
              </a:extLst>
            </p:cNvPr>
            <p:cNvSpPr/>
            <p:nvPr/>
          </p:nvSpPr>
          <p:spPr>
            <a:xfrm>
              <a:off x="2" y="2262229"/>
              <a:ext cx="1008900" cy="2878929"/>
            </a:xfrm>
            <a:custGeom>
              <a:avLst/>
              <a:gdLst/>
              <a:ahLst/>
              <a:cxnLst/>
              <a:rect l="l" t="t" r="r" b="b"/>
              <a:pathLst>
                <a:path w="29399" h="83891" extrusionOk="0">
                  <a:moveTo>
                    <a:pt x="15689" y="0"/>
                  </a:moveTo>
                  <a:cubicBezTo>
                    <a:pt x="14399" y="0"/>
                    <a:pt x="13558" y="9917"/>
                    <a:pt x="12075" y="14502"/>
                  </a:cubicBezTo>
                  <a:cubicBezTo>
                    <a:pt x="11253" y="17583"/>
                    <a:pt x="5227" y="28745"/>
                    <a:pt x="0" y="45909"/>
                  </a:cubicBezTo>
                  <a:lnTo>
                    <a:pt x="0" y="83891"/>
                  </a:lnTo>
                  <a:lnTo>
                    <a:pt x="2693" y="83891"/>
                  </a:lnTo>
                  <a:lnTo>
                    <a:pt x="4451" y="83868"/>
                  </a:lnTo>
                  <a:cubicBezTo>
                    <a:pt x="2442" y="76883"/>
                    <a:pt x="3538" y="60654"/>
                    <a:pt x="5432" y="50611"/>
                  </a:cubicBezTo>
                  <a:cubicBezTo>
                    <a:pt x="7099" y="41778"/>
                    <a:pt x="9587" y="26143"/>
                    <a:pt x="16252" y="19980"/>
                  </a:cubicBezTo>
                  <a:cubicBezTo>
                    <a:pt x="21228" y="14502"/>
                    <a:pt x="29399" y="11169"/>
                    <a:pt x="29399" y="9846"/>
                  </a:cubicBezTo>
                  <a:cubicBezTo>
                    <a:pt x="29260" y="9610"/>
                    <a:pt x="28911" y="9476"/>
                    <a:pt x="28373" y="9476"/>
                  </a:cubicBezTo>
                  <a:cubicBezTo>
                    <a:pt x="26250" y="9476"/>
                    <a:pt x="21180" y="11553"/>
                    <a:pt x="14426" y="17652"/>
                  </a:cubicBezTo>
                  <a:cubicBezTo>
                    <a:pt x="16252" y="11512"/>
                    <a:pt x="17575" y="1012"/>
                    <a:pt x="15749" y="8"/>
                  </a:cubicBezTo>
                  <a:cubicBezTo>
                    <a:pt x="15729" y="3"/>
                    <a:pt x="15709" y="0"/>
                    <a:pt x="15689"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490;p24">
              <a:extLst>
                <a:ext uri="{FF2B5EF4-FFF2-40B4-BE49-F238E27FC236}">
                  <a16:creationId xmlns:a16="http://schemas.microsoft.com/office/drawing/2014/main" id="{D2AB77EA-2396-1197-F275-56F983E7BB50}"/>
                </a:ext>
              </a:extLst>
            </p:cNvPr>
            <p:cNvSpPr/>
            <p:nvPr/>
          </p:nvSpPr>
          <p:spPr>
            <a:xfrm>
              <a:off x="251246" y="2913486"/>
              <a:ext cx="201684" cy="376840"/>
            </a:xfrm>
            <a:custGeom>
              <a:avLst/>
              <a:gdLst/>
              <a:ahLst/>
              <a:cxnLst/>
              <a:rect l="l" t="t" r="r" b="b"/>
              <a:pathLst>
                <a:path w="5877" h="10981" extrusionOk="0">
                  <a:moveTo>
                    <a:pt x="5411" y="0"/>
                  </a:moveTo>
                  <a:cubicBezTo>
                    <a:pt x="5308" y="0"/>
                    <a:pt x="5206" y="53"/>
                    <a:pt x="5142" y="181"/>
                  </a:cubicBezTo>
                  <a:cubicBezTo>
                    <a:pt x="3270" y="3559"/>
                    <a:pt x="1490" y="6960"/>
                    <a:pt x="97" y="10567"/>
                  </a:cubicBezTo>
                  <a:cubicBezTo>
                    <a:pt x="0" y="10816"/>
                    <a:pt x="214" y="10981"/>
                    <a:pt x="433" y="10981"/>
                  </a:cubicBezTo>
                  <a:cubicBezTo>
                    <a:pt x="575" y="10981"/>
                    <a:pt x="719" y="10911"/>
                    <a:pt x="782" y="10749"/>
                  </a:cubicBezTo>
                  <a:cubicBezTo>
                    <a:pt x="2152" y="7211"/>
                    <a:pt x="3909" y="3856"/>
                    <a:pt x="5735" y="524"/>
                  </a:cubicBezTo>
                  <a:cubicBezTo>
                    <a:pt x="5876" y="257"/>
                    <a:pt x="5640" y="0"/>
                    <a:pt x="5411"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491;p24">
              <a:extLst>
                <a:ext uri="{FF2B5EF4-FFF2-40B4-BE49-F238E27FC236}">
                  <a16:creationId xmlns:a16="http://schemas.microsoft.com/office/drawing/2014/main" id="{4D889F5F-FBA7-A968-4C9B-EA7EA7498D70}"/>
                </a:ext>
              </a:extLst>
            </p:cNvPr>
            <p:cNvSpPr/>
            <p:nvPr/>
          </p:nvSpPr>
          <p:spPr>
            <a:xfrm>
              <a:off x="223963" y="3376474"/>
              <a:ext cx="50207" cy="97462"/>
            </a:xfrm>
            <a:custGeom>
              <a:avLst/>
              <a:gdLst/>
              <a:ahLst/>
              <a:cxnLst/>
              <a:rect l="l" t="t" r="r" b="b"/>
              <a:pathLst>
                <a:path w="1463" h="2840" extrusionOk="0">
                  <a:moveTo>
                    <a:pt x="1047" y="0"/>
                  </a:moveTo>
                  <a:cubicBezTo>
                    <a:pt x="911" y="0"/>
                    <a:pt x="778" y="75"/>
                    <a:pt x="732" y="248"/>
                  </a:cubicBezTo>
                  <a:cubicBezTo>
                    <a:pt x="550" y="979"/>
                    <a:pt x="253" y="1664"/>
                    <a:pt x="71" y="2394"/>
                  </a:cubicBezTo>
                  <a:cubicBezTo>
                    <a:pt x="1" y="2660"/>
                    <a:pt x="222" y="2840"/>
                    <a:pt x="430" y="2840"/>
                  </a:cubicBezTo>
                  <a:cubicBezTo>
                    <a:pt x="562" y="2840"/>
                    <a:pt x="688" y="2767"/>
                    <a:pt x="732" y="2599"/>
                  </a:cubicBezTo>
                  <a:cubicBezTo>
                    <a:pt x="938" y="1869"/>
                    <a:pt x="1212" y="1161"/>
                    <a:pt x="1394" y="431"/>
                  </a:cubicBezTo>
                  <a:cubicBezTo>
                    <a:pt x="1463" y="170"/>
                    <a:pt x="1251" y="0"/>
                    <a:pt x="1047"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492;p24">
              <a:extLst>
                <a:ext uri="{FF2B5EF4-FFF2-40B4-BE49-F238E27FC236}">
                  <a16:creationId xmlns:a16="http://schemas.microsoft.com/office/drawing/2014/main" id="{B0196DC9-48E0-9EF6-435D-799ED5DA8040}"/>
                </a:ext>
              </a:extLst>
            </p:cNvPr>
            <p:cNvSpPr/>
            <p:nvPr/>
          </p:nvSpPr>
          <p:spPr>
            <a:xfrm>
              <a:off x="131887" y="3353755"/>
              <a:ext cx="91388" cy="228555"/>
            </a:xfrm>
            <a:custGeom>
              <a:avLst/>
              <a:gdLst/>
              <a:ahLst/>
              <a:cxnLst/>
              <a:rect l="l" t="t" r="r" b="b"/>
              <a:pathLst>
                <a:path w="2663" h="6660" extrusionOk="0">
                  <a:moveTo>
                    <a:pt x="2241" y="0"/>
                  </a:moveTo>
                  <a:cubicBezTo>
                    <a:pt x="2102" y="0"/>
                    <a:pt x="1964" y="75"/>
                    <a:pt x="1909" y="248"/>
                  </a:cubicBezTo>
                  <a:cubicBezTo>
                    <a:pt x="1316" y="2234"/>
                    <a:pt x="768" y="4243"/>
                    <a:pt x="83" y="6229"/>
                  </a:cubicBezTo>
                  <a:cubicBezTo>
                    <a:pt x="1" y="6489"/>
                    <a:pt x="207" y="6659"/>
                    <a:pt x="419" y="6659"/>
                  </a:cubicBezTo>
                  <a:cubicBezTo>
                    <a:pt x="560" y="6659"/>
                    <a:pt x="704" y="6584"/>
                    <a:pt x="768" y="6411"/>
                  </a:cubicBezTo>
                  <a:cubicBezTo>
                    <a:pt x="1430" y="4425"/>
                    <a:pt x="2000" y="2417"/>
                    <a:pt x="2594" y="431"/>
                  </a:cubicBezTo>
                  <a:cubicBezTo>
                    <a:pt x="2662" y="170"/>
                    <a:pt x="2451" y="0"/>
                    <a:pt x="2241"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493;p24">
              <a:extLst>
                <a:ext uri="{FF2B5EF4-FFF2-40B4-BE49-F238E27FC236}">
                  <a16:creationId xmlns:a16="http://schemas.microsoft.com/office/drawing/2014/main" id="{12CE7756-2676-449C-D354-1BAD72C4F4D6}"/>
                </a:ext>
              </a:extLst>
            </p:cNvPr>
            <p:cNvSpPr/>
            <p:nvPr/>
          </p:nvSpPr>
          <p:spPr>
            <a:xfrm>
              <a:off x="132848" y="3527646"/>
              <a:ext cx="109988" cy="374232"/>
            </a:xfrm>
            <a:custGeom>
              <a:avLst/>
              <a:gdLst/>
              <a:ahLst/>
              <a:cxnLst/>
              <a:rect l="l" t="t" r="r" b="b"/>
              <a:pathLst>
                <a:path w="3205" h="10905" extrusionOk="0">
                  <a:moveTo>
                    <a:pt x="2789" y="1"/>
                  </a:moveTo>
                  <a:cubicBezTo>
                    <a:pt x="2653" y="1"/>
                    <a:pt x="2520" y="76"/>
                    <a:pt x="2474" y="249"/>
                  </a:cubicBezTo>
                  <a:cubicBezTo>
                    <a:pt x="1584" y="3627"/>
                    <a:pt x="808" y="7051"/>
                    <a:pt x="55" y="10474"/>
                  </a:cubicBezTo>
                  <a:cubicBezTo>
                    <a:pt x="0" y="10735"/>
                    <a:pt x="217" y="10905"/>
                    <a:pt x="424" y="10905"/>
                  </a:cubicBezTo>
                  <a:cubicBezTo>
                    <a:pt x="561" y="10905"/>
                    <a:pt x="694" y="10830"/>
                    <a:pt x="740" y="10657"/>
                  </a:cubicBezTo>
                  <a:cubicBezTo>
                    <a:pt x="1493" y="7233"/>
                    <a:pt x="2246" y="3832"/>
                    <a:pt x="3136" y="431"/>
                  </a:cubicBezTo>
                  <a:cubicBezTo>
                    <a:pt x="3205" y="171"/>
                    <a:pt x="2993" y="1"/>
                    <a:pt x="2789"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494;p24">
              <a:extLst>
                <a:ext uri="{FF2B5EF4-FFF2-40B4-BE49-F238E27FC236}">
                  <a16:creationId xmlns:a16="http://schemas.microsoft.com/office/drawing/2014/main" id="{42624D73-E35F-2C03-60C6-0E4F5FC81225}"/>
                </a:ext>
              </a:extLst>
            </p:cNvPr>
            <p:cNvSpPr/>
            <p:nvPr/>
          </p:nvSpPr>
          <p:spPr>
            <a:xfrm>
              <a:off x="24711" y="3638871"/>
              <a:ext cx="95162" cy="271966"/>
            </a:xfrm>
            <a:custGeom>
              <a:avLst/>
              <a:gdLst/>
              <a:ahLst/>
              <a:cxnLst/>
              <a:rect l="l" t="t" r="r" b="b"/>
              <a:pathLst>
                <a:path w="2773" h="7925" extrusionOk="0">
                  <a:moveTo>
                    <a:pt x="2356" y="1"/>
                  </a:moveTo>
                  <a:cubicBezTo>
                    <a:pt x="2220" y="1"/>
                    <a:pt x="2087" y="76"/>
                    <a:pt x="2042" y="249"/>
                  </a:cubicBezTo>
                  <a:cubicBezTo>
                    <a:pt x="1426" y="2668"/>
                    <a:pt x="535" y="5042"/>
                    <a:pt x="56" y="7484"/>
                  </a:cubicBezTo>
                  <a:cubicBezTo>
                    <a:pt x="1" y="7746"/>
                    <a:pt x="220" y="7925"/>
                    <a:pt x="423" y="7925"/>
                  </a:cubicBezTo>
                  <a:cubicBezTo>
                    <a:pt x="556" y="7925"/>
                    <a:pt x="682" y="7848"/>
                    <a:pt x="718" y="7667"/>
                  </a:cubicBezTo>
                  <a:cubicBezTo>
                    <a:pt x="1197" y="5225"/>
                    <a:pt x="2088" y="2851"/>
                    <a:pt x="2704" y="431"/>
                  </a:cubicBezTo>
                  <a:cubicBezTo>
                    <a:pt x="2772" y="171"/>
                    <a:pt x="2561" y="1"/>
                    <a:pt x="2356"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495;p24">
              <a:extLst>
                <a:ext uri="{FF2B5EF4-FFF2-40B4-BE49-F238E27FC236}">
                  <a16:creationId xmlns:a16="http://schemas.microsoft.com/office/drawing/2014/main" id="{B0B6C270-0A80-2DB3-1F22-09BCBF0EC88A}"/>
                </a:ext>
              </a:extLst>
            </p:cNvPr>
            <p:cNvSpPr/>
            <p:nvPr/>
          </p:nvSpPr>
          <p:spPr>
            <a:xfrm>
              <a:off x="30202" y="3947187"/>
              <a:ext cx="61017" cy="195129"/>
            </a:xfrm>
            <a:custGeom>
              <a:avLst/>
              <a:gdLst/>
              <a:ahLst/>
              <a:cxnLst/>
              <a:rect l="l" t="t" r="r" b="b"/>
              <a:pathLst>
                <a:path w="1778" h="5686" extrusionOk="0">
                  <a:moveTo>
                    <a:pt x="1355" y="0"/>
                  </a:moveTo>
                  <a:cubicBezTo>
                    <a:pt x="1222" y="0"/>
                    <a:pt x="1096" y="77"/>
                    <a:pt x="1060" y="258"/>
                  </a:cubicBezTo>
                  <a:cubicBezTo>
                    <a:pt x="718" y="1924"/>
                    <a:pt x="398" y="3590"/>
                    <a:pt x="56" y="5234"/>
                  </a:cubicBezTo>
                  <a:cubicBezTo>
                    <a:pt x="1" y="5510"/>
                    <a:pt x="221" y="5686"/>
                    <a:pt x="424" y="5686"/>
                  </a:cubicBezTo>
                  <a:cubicBezTo>
                    <a:pt x="556" y="5686"/>
                    <a:pt x="682" y="5611"/>
                    <a:pt x="718" y="5439"/>
                  </a:cubicBezTo>
                  <a:cubicBezTo>
                    <a:pt x="1060" y="3773"/>
                    <a:pt x="1380" y="2107"/>
                    <a:pt x="1722" y="441"/>
                  </a:cubicBezTo>
                  <a:cubicBezTo>
                    <a:pt x="1777" y="179"/>
                    <a:pt x="1558" y="0"/>
                    <a:pt x="1355"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496;p24">
              <a:extLst>
                <a:ext uri="{FF2B5EF4-FFF2-40B4-BE49-F238E27FC236}">
                  <a16:creationId xmlns:a16="http://schemas.microsoft.com/office/drawing/2014/main" id="{D5A96C5A-17DF-41B9-4257-347371C9557D}"/>
                </a:ext>
              </a:extLst>
            </p:cNvPr>
            <p:cNvSpPr/>
            <p:nvPr/>
          </p:nvSpPr>
          <p:spPr>
            <a:xfrm>
              <a:off x="16441" y="4198843"/>
              <a:ext cx="65821" cy="385420"/>
            </a:xfrm>
            <a:custGeom>
              <a:avLst/>
              <a:gdLst/>
              <a:ahLst/>
              <a:cxnLst/>
              <a:rect l="l" t="t" r="r" b="b"/>
              <a:pathLst>
                <a:path w="1918" h="11231" extrusionOk="0">
                  <a:moveTo>
                    <a:pt x="1584" y="1"/>
                  </a:moveTo>
                  <a:cubicBezTo>
                    <a:pt x="1410" y="1"/>
                    <a:pt x="1221" y="115"/>
                    <a:pt x="1187" y="343"/>
                  </a:cubicBezTo>
                  <a:cubicBezTo>
                    <a:pt x="754" y="3858"/>
                    <a:pt x="366" y="7373"/>
                    <a:pt x="23" y="10888"/>
                  </a:cubicBezTo>
                  <a:cubicBezTo>
                    <a:pt x="0" y="11117"/>
                    <a:pt x="166" y="11231"/>
                    <a:pt x="343" y="11231"/>
                  </a:cubicBezTo>
                  <a:cubicBezTo>
                    <a:pt x="520" y="11231"/>
                    <a:pt x="708" y="11117"/>
                    <a:pt x="731" y="10888"/>
                  </a:cubicBezTo>
                  <a:cubicBezTo>
                    <a:pt x="1073" y="7373"/>
                    <a:pt x="1438" y="3858"/>
                    <a:pt x="1895" y="343"/>
                  </a:cubicBezTo>
                  <a:cubicBezTo>
                    <a:pt x="1918" y="115"/>
                    <a:pt x="1758" y="1"/>
                    <a:pt x="1584"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497;p24">
              <a:extLst>
                <a:ext uri="{FF2B5EF4-FFF2-40B4-BE49-F238E27FC236}">
                  <a16:creationId xmlns:a16="http://schemas.microsoft.com/office/drawing/2014/main" id="{8B5501FA-F69C-825C-1D15-E22DE9D291AD}"/>
                </a:ext>
              </a:extLst>
            </p:cNvPr>
            <p:cNvSpPr/>
            <p:nvPr/>
          </p:nvSpPr>
          <p:spPr>
            <a:xfrm>
              <a:off x="469648" y="2525004"/>
              <a:ext cx="61463" cy="183907"/>
            </a:xfrm>
            <a:custGeom>
              <a:avLst/>
              <a:gdLst/>
              <a:ahLst/>
              <a:cxnLst/>
              <a:rect l="l" t="t" r="r" b="b"/>
              <a:pathLst>
                <a:path w="1791" h="5359" extrusionOk="0">
                  <a:moveTo>
                    <a:pt x="1364" y="0"/>
                  </a:moveTo>
                  <a:cubicBezTo>
                    <a:pt x="1228" y="0"/>
                    <a:pt x="1097" y="75"/>
                    <a:pt x="1060" y="248"/>
                  </a:cubicBezTo>
                  <a:cubicBezTo>
                    <a:pt x="718" y="1800"/>
                    <a:pt x="398" y="3375"/>
                    <a:pt x="56" y="4928"/>
                  </a:cubicBezTo>
                  <a:cubicBezTo>
                    <a:pt x="1" y="5188"/>
                    <a:pt x="218" y="5358"/>
                    <a:pt x="425" y="5358"/>
                  </a:cubicBezTo>
                  <a:cubicBezTo>
                    <a:pt x="562" y="5358"/>
                    <a:pt x="695" y="5283"/>
                    <a:pt x="741" y="5110"/>
                  </a:cubicBezTo>
                  <a:cubicBezTo>
                    <a:pt x="1083" y="3558"/>
                    <a:pt x="1380" y="1983"/>
                    <a:pt x="1722" y="431"/>
                  </a:cubicBezTo>
                  <a:cubicBezTo>
                    <a:pt x="1791" y="170"/>
                    <a:pt x="1571" y="0"/>
                    <a:pt x="1364"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498;p24">
              <a:extLst>
                <a:ext uri="{FF2B5EF4-FFF2-40B4-BE49-F238E27FC236}">
                  <a16:creationId xmlns:a16="http://schemas.microsoft.com/office/drawing/2014/main" id="{0D56B908-7D36-4FD5-C885-1376B448F3BE}"/>
                </a:ext>
              </a:extLst>
            </p:cNvPr>
            <p:cNvSpPr/>
            <p:nvPr/>
          </p:nvSpPr>
          <p:spPr>
            <a:xfrm>
              <a:off x="568072" y="2758951"/>
              <a:ext cx="138059" cy="103570"/>
            </a:xfrm>
            <a:custGeom>
              <a:avLst/>
              <a:gdLst/>
              <a:ahLst/>
              <a:cxnLst/>
              <a:rect l="l" t="t" r="r" b="b"/>
              <a:pathLst>
                <a:path w="4023" h="3018" extrusionOk="0">
                  <a:moveTo>
                    <a:pt x="3522" y="1"/>
                  </a:moveTo>
                  <a:cubicBezTo>
                    <a:pt x="3468" y="1"/>
                    <a:pt x="3410" y="16"/>
                    <a:pt x="3351" y="51"/>
                  </a:cubicBezTo>
                  <a:cubicBezTo>
                    <a:pt x="2209" y="713"/>
                    <a:pt x="1274" y="1603"/>
                    <a:pt x="269" y="2447"/>
                  </a:cubicBezTo>
                  <a:cubicBezTo>
                    <a:pt x="1" y="2662"/>
                    <a:pt x="252" y="3017"/>
                    <a:pt x="538" y="3017"/>
                  </a:cubicBezTo>
                  <a:cubicBezTo>
                    <a:pt x="616" y="3017"/>
                    <a:pt x="698" y="2991"/>
                    <a:pt x="771" y="2927"/>
                  </a:cubicBezTo>
                  <a:cubicBezTo>
                    <a:pt x="1730" y="2128"/>
                    <a:pt x="2620" y="1283"/>
                    <a:pt x="3693" y="667"/>
                  </a:cubicBezTo>
                  <a:cubicBezTo>
                    <a:pt x="4022" y="473"/>
                    <a:pt x="3826" y="1"/>
                    <a:pt x="352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499;p24">
              <a:extLst>
                <a:ext uri="{FF2B5EF4-FFF2-40B4-BE49-F238E27FC236}">
                  <a16:creationId xmlns:a16="http://schemas.microsoft.com/office/drawing/2014/main" id="{672B04DF-AFB0-752A-5CD8-FBF338BBD5D8}"/>
                </a:ext>
              </a:extLst>
            </p:cNvPr>
            <p:cNvSpPr/>
            <p:nvPr/>
          </p:nvSpPr>
          <p:spPr>
            <a:xfrm>
              <a:off x="885139" y="2990977"/>
              <a:ext cx="21174" cy="17262"/>
            </a:xfrm>
            <a:custGeom>
              <a:avLst/>
              <a:gdLst/>
              <a:ahLst/>
              <a:cxnLst/>
              <a:rect l="l" t="t" r="r" b="b"/>
              <a:pathLst>
                <a:path w="617" h="503" extrusionOk="0">
                  <a:moveTo>
                    <a:pt x="434" y="0"/>
                  </a:moveTo>
                  <a:cubicBezTo>
                    <a:pt x="297" y="137"/>
                    <a:pt x="160" y="274"/>
                    <a:pt x="1" y="411"/>
                  </a:cubicBezTo>
                  <a:cubicBezTo>
                    <a:pt x="206" y="457"/>
                    <a:pt x="411" y="502"/>
                    <a:pt x="617" y="502"/>
                  </a:cubicBezTo>
                  <a:cubicBezTo>
                    <a:pt x="571" y="343"/>
                    <a:pt x="503" y="160"/>
                    <a:pt x="434"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500;p24">
              <a:extLst>
                <a:ext uri="{FF2B5EF4-FFF2-40B4-BE49-F238E27FC236}">
                  <a16:creationId xmlns:a16="http://schemas.microsoft.com/office/drawing/2014/main" id="{10B28A3B-E843-48B8-F747-C9B78A6D342C}"/>
                </a:ext>
              </a:extLst>
            </p:cNvPr>
            <p:cNvSpPr/>
            <p:nvPr/>
          </p:nvSpPr>
          <p:spPr>
            <a:xfrm>
              <a:off x="536568" y="2741861"/>
              <a:ext cx="627461" cy="633741"/>
            </a:xfrm>
            <a:custGeom>
              <a:avLst/>
              <a:gdLst/>
              <a:ahLst/>
              <a:cxnLst/>
              <a:rect l="l" t="t" r="r" b="b"/>
              <a:pathLst>
                <a:path w="18284" h="18467" extrusionOk="0">
                  <a:moveTo>
                    <a:pt x="10591" y="7259"/>
                  </a:moveTo>
                  <a:cubicBezTo>
                    <a:pt x="10660" y="7419"/>
                    <a:pt x="10728" y="7602"/>
                    <a:pt x="10774" y="7761"/>
                  </a:cubicBezTo>
                  <a:cubicBezTo>
                    <a:pt x="10568" y="7761"/>
                    <a:pt x="10363" y="7716"/>
                    <a:pt x="10158" y="7670"/>
                  </a:cubicBezTo>
                  <a:cubicBezTo>
                    <a:pt x="10317" y="7533"/>
                    <a:pt x="10454" y="7396"/>
                    <a:pt x="10591" y="7259"/>
                  </a:cubicBezTo>
                  <a:close/>
                  <a:moveTo>
                    <a:pt x="14928" y="1"/>
                  </a:moveTo>
                  <a:cubicBezTo>
                    <a:pt x="14677" y="1"/>
                    <a:pt x="14426" y="343"/>
                    <a:pt x="14677" y="594"/>
                  </a:cubicBezTo>
                  <a:cubicBezTo>
                    <a:pt x="17348" y="3356"/>
                    <a:pt x="14472" y="7100"/>
                    <a:pt x="11230" y="7100"/>
                  </a:cubicBezTo>
                  <a:cubicBezTo>
                    <a:pt x="10934" y="7100"/>
                    <a:pt x="10637" y="7077"/>
                    <a:pt x="10363" y="7008"/>
                  </a:cubicBezTo>
                  <a:lnTo>
                    <a:pt x="10272" y="7008"/>
                  </a:lnTo>
                  <a:cubicBezTo>
                    <a:pt x="10066" y="7008"/>
                    <a:pt x="9838" y="7191"/>
                    <a:pt x="9929" y="7442"/>
                  </a:cubicBezTo>
                  <a:cubicBezTo>
                    <a:pt x="10888" y="10021"/>
                    <a:pt x="11322" y="13240"/>
                    <a:pt x="9884" y="15727"/>
                  </a:cubicBezTo>
                  <a:cubicBezTo>
                    <a:pt x="9039" y="17211"/>
                    <a:pt x="7761" y="17805"/>
                    <a:pt x="6414" y="17805"/>
                  </a:cubicBezTo>
                  <a:cubicBezTo>
                    <a:pt x="4291" y="17805"/>
                    <a:pt x="1963" y="16389"/>
                    <a:pt x="685" y="14746"/>
                  </a:cubicBezTo>
                  <a:cubicBezTo>
                    <a:pt x="617" y="14677"/>
                    <a:pt x="548" y="14632"/>
                    <a:pt x="457" y="14632"/>
                  </a:cubicBezTo>
                  <a:cubicBezTo>
                    <a:pt x="229" y="14632"/>
                    <a:pt x="0" y="14974"/>
                    <a:pt x="206" y="15248"/>
                  </a:cubicBezTo>
                  <a:cubicBezTo>
                    <a:pt x="1644" y="17097"/>
                    <a:pt x="3949" y="18466"/>
                    <a:pt x="6186" y="18466"/>
                  </a:cubicBezTo>
                  <a:cubicBezTo>
                    <a:pt x="7487" y="18466"/>
                    <a:pt x="8765" y="18010"/>
                    <a:pt x="9861" y="16914"/>
                  </a:cubicBezTo>
                  <a:cubicBezTo>
                    <a:pt x="12121" y="14632"/>
                    <a:pt x="11733" y="10615"/>
                    <a:pt x="10774" y="7761"/>
                  </a:cubicBezTo>
                  <a:lnTo>
                    <a:pt x="10774" y="7761"/>
                  </a:lnTo>
                  <a:cubicBezTo>
                    <a:pt x="10911" y="7784"/>
                    <a:pt x="11071" y="7784"/>
                    <a:pt x="11208" y="7784"/>
                  </a:cubicBezTo>
                  <a:cubicBezTo>
                    <a:pt x="15042" y="7784"/>
                    <a:pt x="18283" y="3333"/>
                    <a:pt x="15156" y="115"/>
                  </a:cubicBezTo>
                  <a:cubicBezTo>
                    <a:pt x="15088" y="47"/>
                    <a:pt x="15019" y="1"/>
                    <a:pt x="14928"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501;p24">
              <a:extLst>
                <a:ext uri="{FF2B5EF4-FFF2-40B4-BE49-F238E27FC236}">
                  <a16:creationId xmlns:a16="http://schemas.microsoft.com/office/drawing/2014/main" id="{80DE0F69-B092-4FAF-C670-5C9F0C2982A3}"/>
                </a:ext>
              </a:extLst>
            </p:cNvPr>
            <p:cNvSpPr/>
            <p:nvPr/>
          </p:nvSpPr>
          <p:spPr>
            <a:xfrm>
              <a:off x="579638" y="2976872"/>
              <a:ext cx="196639" cy="177044"/>
            </a:xfrm>
            <a:custGeom>
              <a:avLst/>
              <a:gdLst/>
              <a:ahLst/>
              <a:cxnLst/>
              <a:rect l="l" t="t" r="r" b="b"/>
              <a:pathLst>
                <a:path w="5730" h="5159" extrusionOk="0">
                  <a:moveTo>
                    <a:pt x="5045" y="0"/>
                  </a:moveTo>
                  <a:cubicBezTo>
                    <a:pt x="4840" y="0"/>
                    <a:pt x="4611" y="160"/>
                    <a:pt x="4680" y="434"/>
                  </a:cubicBezTo>
                  <a:cubicBezTo>
                    <a:pt x="5136" y="2306"/>
                    <a:pt x="4064" y="4429"/>
                    <a:pt x="2420" y="4429"/>
                  </a:cubicBezTo>
                  <a:cubicBezTo>
                    <a:pt x="1918" y="4429"/>
                    <a:pt x="1347" y="4223"/>
                    <a:pt x="754" y="3744"/>
                  </a:cubicBezTo>
                  <a:cubicBezTo>
                    <a:pt x="685" y="3675"/>
                    <a:pt x="617" y="3652"/>
                    <a:pt x="526" y="3652"/>
                  </a:cubicBezTo>
                  <a:cubicBezTo>
                    <a:pt x="252" y="3652"/>
                    <a:pt x="1" y="4018"/>
                    <a:pt x="275" y="4246"/>
                  </a:cubicBezTo>
                  <a:cubicBezTo>
                    <a:pt x="937" y="4771"/>
                    <a:pt x="1758" y="5159"/>
                    <a:pt x="2557" y="5159"/>
                  </a:cubicBezTo>
                  <a:cubicBezTo>
                    <a:pt x="3105" y="5159"/>
                    <a:pt x="3653" y="4976"/>
                    <a:pt x="4155" y="4543"/>
                  </a:cubicBezTo>
                  <a:cubicBezTo>
                    <a:pt x="5410" y="3470"/>
                    <a:pt x="5730" y="1781"/>
                    <a:pt x="5342" y="229"/>
                  </a:cubicBezTo>
                  <a:cubicBezTo>
                    <a:pt x="5296" y="69"/>
                    <a:pt x="5182" y="0"/>
                    <a:pt x="5045"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502;p24">
              <a:extLst>
                <a:ext uri="{FF2B5EF4-FFF2-40B4-BE49-F238E27FC236}">
                  <a16:creationId xmlns:a16="http://schemas.microsoft.com/office/drawing/2014/main" id="{7F590510-FD83-2A9A-6DF6-1E7371B870F3}"/>
                </a:ext>
              </a:extLst>
            </p:cNvPr>
            <p:cNvSpPr/>
            <p:nvPr/>
          </p:nvSpPr>
          <p:spPr>
            <a:xfrm>
              <a:off x="1077047" y="2477095"/>
              <a:ext cx="17262" cy="16507"/>
            </a:xfrm>
            <a:custGeom>
              <a:avLst/>
              <a:gdLst/>
              <a:ahLst/>
              <a:cxnLst/>
              <a:rect l="l" t="t" r="r" b="b"/>
              <a:pathLst>
                <a:path w="503" h="481" extrusionOk="0">
                  <a:moveTo>
                    <a:pt x="389" y="1"/>
                  </a:moveTo>
                  <a:cubicBezTo>
                    <a:pt x="252" y="92"/>
                    <a:pt x="115" y="184"/>
                    <a:pt x="1" y="275"/>
                  </a:cubicBezTo>
                  <a:cubicBezTo>
                    <a:pt x="161" y="343"/>
                    <a:pt x="343" y="412"/>
                    <a:pt x="503" y="480"/>
                  </a:cubicBezTo>
                  <a:cubicBezTo>
                    <a:pt x="480" y="321"/>
                    <a:pt x="434" y="161"/>
                    <a:pt x="389"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503;p24">
              <a:extLst>
                <a:ext uri="{FF2B5EF4-FFF2-40B4-BE49-F238E27FC236}">
                  <a16:creationId xmlns:a16="http://schemas.microsoft.com/office/drawing/2014/main" id="{7E2CCA9D-5AB7-3D6C-8ED3-82BB241FD40F}"/>
                </a:ext>
              </a:extLst>
            </p:cNvPr>
            <p:cNvSpPr/>
            <p:nvPr/>
          </p:nvSpPr>
          <p:spPr>
            <a:xfrm>
              <a:off x="749616" y="2346308"/>
              <a:ext cx="710510" cy="539711"/>
            </a:xfrm>
            <a:custGeom>
              <a:avLst/>
              <a:gdLst/>
              <a:ahLst/>
              <a:cxnLst/>
              <a:rect l="l" t="t" r="r" b="b"/>
              <a:pathLst>
                <a:path w="20704" h="15727" extrusionOk="0">
                  <a:moveTo>
                    <a:pt x="5045" y="0"/>
                  </a:moveTo>
                  <a:cubicBezTo>
                    <a:pt x="2489" y="0"/>
                    <a:pt x="503" y="2032"/>
                    <a:pt x="46" y="4474"/>
                  </a:cubicBezTo>
                  <a:cubicBezTo>
                    <a:pt x="1" y="4725"/>
                    <a:pt x="229" y="4908"/>
                    <a:pt x="434" y="4908"/>
                  </a:cubicBezTo>
                  <a:cubicBezTo>
                    <a:pt x="571" y="4908"/>
                    <a:pt x="686" y="4816"/>
                    <a:pt x="731" y="4656"/>
                  </a:cubicBezTo>
                  <a:cubicBezTo>
                    <a:pt x="1188" y="2123"/>
                    <a:pt x="3174" y="799"/>
                    <a:pt x="5137" y="799"/>
                  </a:cubicBezTo>
                  <a:cubicBezTo>
                    <a:pt x="7008" y="799"/>
                    <a:pt x="8880" y="2009"/>
                    <a:pt x="9382" y="4474"/>
                  </a:cubicBezTo>
                  <a:cubicBezTo>
                    <a:pt x="9405" y="4634"/>
                    <a:pt x="9565" y="4748"/>
                    <a:pt x="9724" y="4748"/>
                  </a:cubicBezTo>
                  <a:cubicBezTo>
                    <a:pt x="9793" y="4748"/>
                    <a:pt x="9839" y="4725"/>
                    <a:pt x="9884" y="4702"/>
                  </a:cubicBezTo>
                  <a:cubicBezTo>
                    <a:pt x="11140" y="3743"/>
                    <a:pt x="12555" y="3059"/>
                    <a:pt x="14061" y="3059"/>
                  </a:cubicBezTo>
                  <a:cubicBezTo>
                    <a:pt x="14541" y="3059"/>
                    <a:pt x="15020" y="3127"/>
                    <a:pt x="15522" y="3264"/>
                  </a:cubicBezTo>
                  <a:cubicBezTo>
                    <a:pt x="17257" y="3812"/>
                    <a:pt x="18535" y="5387"/>
                    <a:pt x="19197" y="7007"/>
                  </a:cubicBezTo>
                  <a:cubicBezTo>
                    <a:pt x="19859" y="8628"/>
                    <a:pt x="19973" y="10523"/>
                    <a:pt x="19265" y="12143"/>
                  </a:cubicBezTo>
                  <a:cubicBezTo>
                    <a:pt x="18352" y="14129"/>
                    <a:pt x="16252" y="14905"/>
                    <a:pt x="14198" y="15019"/>
                  </a:cubicBezTo>
                  <a:cubicBezTo>
                    <a:pt x="13764" y="15065"/>
                    <a:pt x="13764" y="15727"/>
                    <a:pt x="14175" y="15727"/>
                  </a:cubicBezTo>
                  <a:lnTo>
                    <a:pt x="14198" y="15727"/>
                  </a:lnTo>
                  <a:cubicBezTo>
                    <a:pt x="16412" y="15590"/>
                    <a:pt x="18512" y="14814"/>
                    <a:pt x="19676" y="12828"/>
                  </a:cubicBezTo>
                  <a:cubicBezTo>
                    <a:pt x="20703" y="11093"/>
                    <a:pt x="20589" y="8856"/>
                    <a:pt x="19950" y="7007"/>
                  </a:cubicBezTo>
                  <a:cubicBezTo>
                    <a:pt x="19288" y="5181"/>
                    <a:pt x="17919" y="3470"/>
                    <a:pt x="16070" y="2739"/>
                  </a:cubicBezTo>
                  <a:cubicBezTo>
                    <a:pt x="15408" y="2465"/>
                    <a:pt x="14723" y="2351"/>
                    <a:pt x="14084" y="2351"/>
                  </a:cubicBezTo>
                  <a:cubicBezTo>
                    <a:pt x="12600" y="2351"/>
                    <a:pt x="11185" y="2945"/>
                    <a:pt x="9930" y="3812"/>
                  </a:cubicBezTo>
                  <a:cubicBezTo>
                    <a:pt x="9975" y="3972"/>
                    <a:pt x="10021" y="4132"/>
                    <a:pt x="10044" y="4291"/>
                  </a:cubicBezTo>
                  <a:cubicBezTo>
                    <a:pt x="9884" y="4223"/>
                    <a:pt x="9702" y="4154"/>
                    <a:pt x="9542" y="4086"/>
                  </a:cubicBezTo>
                  <a:cubicBezTo>
                    <a:pt x="9656" y="3995"/>
                    <a:pt x="9793" y="3903"/>
                    <a:pt x="9930" y="3812"/>
                  </a:cubicBezTo>
                  <a:cubicBezTo>
                    <a:pt x="9291" y="1575"/>
                    <a:pt x="7533" y="23"/>
                    <a:pt x="5114"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504;p24">
              <a:extLst>
                <a:ext uri="{FF2B5EF4-FFF2-40B4-BE49-F238E27FC236}">
                  <a16:creationId xmlns:a16="http://schemas.microsoft.com/office/drawing/2014/main" id="{DA60A714-82F5-E6AE-2236-7D460B26EEBD}"/>
                </a:ext>
              </a:extLst>
            </p:cNvPr>
            <p:cNvSpPr/>
            <p:nvPr/>
          </p:nvSpPr>
          <p:spPr>
            <a:xfrm>
              <a:off x="1192219" y="2570338"/>
              <a:ext cx="98731" cy="150414"/>
            </a:xfrm>
            <a:custGeom>
              <a:avLst/>
              <a:gdLst/>
              <a:ahLst/>
              <a:cxnLst/>
              <a:rect l="l" t="t" r="r" b="b"/>
              <a:pathLst>
                <a:path w="2877" h="4383" extrusionOk="0">
                  <a:moveTo>
                    <a:pt x="479" y="0"/>
                  </a:moveTo>
                  <a:cubicBezTo>
                    <a:pt x="183" y="0"/>
                    <a:pt x="0" y="457"/>
                    <a:pt x="297" y="662"/>
                  </a:cubicBezTo>
                  <a:cubicBezTo>
                    <a:pt x="1301" y="1324"/>
                    <a:pt x="2100" y="2671"/>
                    <a:pt x="1233" y="3766"/>
                  </a:cubicBezTo>
                  <a:cubicBezTo>
                    <a:pt x="1027" y="4040"/>
                    <a:pt x="1256" y="4383"/>
                    <a:pt x="1484" y="4383"/>
                  </a:cubicBezTo>
                  <a:cubicBezTo>
                    <a:pt x="1575" y="4383"/>
                    <a:pt x="1644" y="4360"/>
                    <a:pt x="1712" y="4268"/>
                  </a:cubicBezTo>
                  <a:cubicBezTo>
                    <a:pt x="2876" y="2785"/>
                    <a:pt x="2077" y="1004"/>
                    <a:pt x="639" y="69"/>
                  </a:cubicBezTo>
                  <a:cubicBezTo>
                    <a:pt x="594" y="23"/>
                    <a:pt x="525" y="0"/>
                    <a:pt x="479"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505;p24">
              <a:extLst>
                <a:ext uri="{FF2B5EF4-FFF2-40B4-BE49-F238E27FC236}">
                  <a16:creationId xmlns:a16="http://schemas.microsoft.com/office/drawing/2014/main" id="{0ABC4FD9-FD43-CAEF-6F44-4E16CBEC8C17}"/>
                </a:ext>
              </a:extLst>
            </p:cNvPr>
            <p:cNvSpPr/>
            <p:nvPr/>
          </p:nvSpPr>
          <p:spPr>
            <a:xfrm>
              <a:off x="895331" y="2163015"/>
              <a:ext cx="21174" cy="14104"/>
            </a:xfrm>
            <a:custGeom>
              <a:avLst/>
              <a:gdLst/>
              <a:ahLst/>
              <a:cxnLst/>
              <a:rect l="l" t="t" r="r" b="b"/>
              <a:pathLst>
                <a:path w="617" h="411" extrusionOk="0">
                  <a:moveTo>
                    <a:pt x="343" y="0"/>
                  </a:moveTo>
                  <a:cubicBezTo>
                    <a:pt x="229" y="137"/>
                    <a:pt x="114" y="274"/>
                    <a:pt x="0" y="411"/>
                  </a:cubicBezTo>
                  <a:lnTo>
                    <a:pt x="617" y="411"/>
                  </a:lnTo>
                  <a:cubicBezTo>
                    <a:pt x="525" y="274"/>
                    <a:pt x="434" y="137"/>
                    <a:pt x="343"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506;p24">
              <a:extLst>
                <a:ext uri="{FF2B5EF4-FFF2-40B4-BE49-F238E27FC236}">
                  <a16:creationId xmlns:a16="http://schemas.microsoft.com/office/drawing/2014/main" id="{B4179929-6EDE-865D-0C46-3315B1C5FEE2}"/>
                </a:ext>
              </a:extLst>
            </p:cNvPr>
            <p:cNvSpPr/>
            <p:nvPr/>
          </p:nvSpPr>
          <p:spPr>
            <a:xfrm>
              <a:off x="621952" y="2055667"/>
              <a:ext cx="513870" cy="150448"/>
            </a:xfrm>
            <a:custGeom>
              <a:avLst/>
              <a:gdLst/>
              <a:ahLst/>
              <a:cxnLst/>
              <a:rect l="l" t="t" r="r" b="b"/>
              <a:pathLst>
                <a:path w="14974" h="4384" extrusionOk="0">
                  <a:moveTo>
                    <a:pt x="3652" y="1"/>
                  </a:moveTo>
                  <a:cubicBezTo>
                    <a:pt x="2100" y="1"/>
                    <a:pt x="913" y="1256"/>
                    <a:pt x="160" y="2535"/>
                  </a:cubicBezTo>
                  <a:cubicBezTo>
                    <a:pt x="0" y="2808"/>
                    <a:pt x="229" y="3060"/>
                    <a:pt x="480" y="3060"/>
                  </a:cubicBezTo>
                  <a:cubicBezTo>
                    <a:pt x="571" y="3060"/>
                    <a:pt x="685" y="3014"/>
                    <a:pt x="754" y="2877"/>
                  </a:cubicBezTo>
                  <a:cubicBezTo>
                    <a:pt x="1484" y="1667"/>
                    <a:pt x="2443" y="731"/>
                    <a:pt x="3744" y="731"/>
                  </a:cubicBezTo>
                  <a:cubicBezTo>
                    <a:pt x="4040" y="731"/>
                    <a:pt x="4337" y="777"/>
                    <a:pt x="4679" y="891"/>
                  </a:cubicBezTo>
                  <a:cubicBezTo>
                    <a:pt x="6095" y="1325"/>
                    <a:pt x="7190" y="2694"/>
                    <a:pt x="7966" y="3881"/>
                  </a:cubicBezTo>
                  <a:cubicBezTo>
                    <a:pt x="8058" y="3995"/>
                    <a:pt x="8149" y="4041"/>
                    <a:pt x="8263" y="4041"/>
                  </a:cubicBezTo>
                  <a:cubicBezTo>
                    <a:pt x="8377" y="4041"/>
                    <a:pt x="8491" y="3995"/>
                    <a:pt x="8583" y="3881"/>
                  </a:cubicBezTo>
                  <a:cubicBezTo>
                    <a:pt x="9359" y="2831"/>
                    <a:pt x="10888" y="1941"/>
                    <a:pt x="12166" y="1941"/>
                  </a:cubicBezTo>
                  <a:cubicBezTo>
                    <a:pt x="13193" y="1941"/>
                    <a:pt x="14061" y="2512"/>
                    <a:pt x="14243" y="4041"/>
                  </a:cubicBezTo>
                  <a:cubicBezTo>
                    <a:pt x="14266" y="4269"/>
                    <a:pt x="14472" y="4383"/>
                    <a:pt x="14631" y="4383"/>
                  </a:cubicBezTo>
                  <a:cubicBezTo>
                    <a:pt x="14814" y="4383"/>
                    <a:pt x="14974" y="4269"/>
                    <a:pt x="14951" y="4041"/>
                  </a:cubicBezTo>
                  <a:cubicBezTo>
                    <a:pt x="14700" y="2055"/>
                    <a:pt x="13536" y="1279"/>
                    <a:pt x="12166" y="1279"/>
                  </a:cubicBezTo>
                  <a:cubicBezTo>
                    <a:pt x="10819" y="1279"/>
                    <a:pt x="9313" y="2032"/>
                    <a:pt x="8309" y="3128"/>
                  </a:cubicBezTo>
                  <a:cubicBezTo>
                    <a:pt x="8400" y="3265"/>
                    <a:pt x="8491" y="3402"/>
                    <a:pt x="8583" y="3539"/>
                  </a:cubicBezTo>
                  <a:lnTo>
                    <a:pt x="7966" y="3539"/>
                  </a:lnTo>
                  <a:cubicBezTo>
                    <a:pt x="8080" y="3402"/>
                    <a:pt x="8195" y="3265"/>
                    <a:pt x="8309" y="3128"/>
                  </a:cubicBezTo>
                  <a:cubicBezTo>
                    <a:pt x="7304" y="1736"/>
                    <a:pt x="6026" y="457"/>
                    <a:pt x="4291" y="69"/>
                  </a:cubicBezTo>
                  <a:cubicBezTo>
                    <a:pt x="4063" y="24"/>
                    <a:pt x="3858" y="1"/>
                    <a:pt x="3652"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507;p24">
              <a:extLst>
                <a:ext uri="{FF2B5EF4-FFF2-40B4-BE49-F238E27FC236}">
                  <a16:creationId xmlns:a16="http://schemas.microsoft.com/office/drawing/2014/main" id="{30AC094B-D045-EA8A-DD91-1C0628DDE342}"/>
                </a:ext>
              </a:extLst>
            </p:cNvPr>
            <p:cNvSpPr/>
            <p:nvPr/>
          </p:nvSpPr>
          <p:spPr>
            <a:xfrm>
              <a:off x="796632" y="1888057"/>
              <a:ext cx="177044" cy="61119"/>
            </a:xfrm>
            <a:custGeom>
              <a:avLst/>
              <a:gdLst/>
              <a:ahLst/>
              <a:cxnLst/>
              <a:rect l="l" t="t" r="r" b="b"/>
              <a:pathLst>
                <a:path w="5159" h="1781" extrusionOk="0">
                  <a:moveTo>
                    <a:pt x="2785" y="0"/>
                  </a:moveTo>
                  <a:cubicBezTo>
                    <a:pt x="1940" y="0"/>
                    <a:pt x="1027" y="388"/>
                    <a:pt x="274" y="1028"/>
                  </a:cubicBezTo>
                  <a:cubicBezTo>
                    <a:pt x="0" y="1256"/>
                    <a:pt x="251" y="1598"/>
                    <a:pt x="548" y="1598"/>
                  </a:cubicBezTo>
                  <a:cubicBezTo>
                    <a:pt x="617" y="1598"/>
                    <a:pt x="685" y="1575"/>
                    <a:pt x="776" y="1507"/>
                  </a:cubicBezTo>
                  <a:cubicBezTo>
                    <a:pt x="1370" y="1005"/>
                    <a:pt x="2077" y="685"/>
                    <a:pt x="2762" y="685"/>
                  </a:cubicBezTo>
                  <a:cubicBezTo>
                    <a:pt x="3378" y="685"/>
                    <a:pt x="3949" y="936"/>
                    <a:pt x="4383" y="1621"/>
                  </a:cubicBezTo>
                  <a:cubicBezTo>
                    <a:pt x="4451" y="1735"/>
                    <a:pt x="4565" y="1781"/>
                    <a:pt x="4657" y="1781"/>
                  </a:cubicBezTo>
                  <a:cubicBezTo>
                    <a:pt x="4908" y="1781"/>
                    <a:pt x="5159" y="1530"/>
                    <a:pt x="4976" y="1256"/>
                  </a:cubicBezTo>
                  <a:cubicBezTo>
                    <a:pt x="4406" y="366"/>
                    <a:pt x="3607" y="0"/>
                    <a:pt x="2785"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508;p24">
              <a:extLst>
                <a:ext uri="{FF2B5EF4-FFF2-40B4-BE49-F238E27FC236}">
                  <a16:creationId xmlns:a16="http://schemas.microsoft.com/office/drawing/2014/main" id="{0A508319-049D-E36F-0259-81B5B0395250}"/>
                </a:ext>
              </a:extLst>
            </p:cNvPr>
            <p:cNvSpPr/>
            <p:nvPr/>
          </p:nvSpPr>
          <p:spPr>
            <a:xfrm>
              <a:off x="2" y="1996948"/>
              <a:ext cx="277320" cy="172342"/>
            </a:xfrm>
            <a:custGeom>
              <a:avLst/>
              <a:gdLst/>
              <a:ahLst/>
              <a:cxnLst/>
              <a:rect l="l" t="t" r="r" b="b"/>
              <a:pathLst>
                <a:path w="8081" h="5022" extrusionOk="0">
                  <a:moveTo>
                    <a:pt x="4086" y="3721"/>
                  </a:moveTo>
                  <a:cubicBezTo>
                    <a:pt x="4268" y="3766"/>
                    <a:pt x="4474" y="3835"/>
                    <a:pt x="4679" y="3926"/>
                  </a:cubicBezTo>
                  <a:cubicBezTo>
                    <a:pt x="4542" y="4063"/>
                    <a:pt x="4405" y="4200"/>
                    <a:pt x="4268" y="4337"/>
                  </a:cubicBezTo>
                  <a:cubicBezTo>
                    <a:pt x="4177" y="4131"/>
                    <a:pt x="4109" y="3926"/>
                    <a:pt x="4086" y="3721"/>
                  </a:cubicBezTo>
                  <a:close/>
                  <a:moveTo>
                    <a:pt x="6962" y="0"/>
                  </a:moveTo>
                  <a:cubicBezTo>
                    <a:pt x="5044" y="0"/>
                    <a:pt x="3698" y="1826"/>
                    <a:pt x="4086" y="3721"/>
                  </a:cubicBezTo>
                  <a:cubicBezTo>
                    <a:pt x="3538" y="3561"/>
                    <a:pt x="3013" y="3492"/>
                    <a:pt x="2511" y="3492"/>
                  </a:cubicBezTo>
                  <a:cubicBezTo>
                    <a:pt x="1575" y="3492"/>
                    <a:pt x="730" y="3743"/>
                    <a:pt x="0" y="4177"/>
                  </a:cubicBezTo>
                  <a:lnTo>
                    <a:pt x="0" y="5022"/>
                  </a:lnTo>
                  <a:cubicBezTo>
                    <a:pt x="685" y="4497"/>
                    <a:pt x="1552" y="4200"/>
                    <a:pt x="2534" y="4200"/>
                  </a:cubicBezTo>
                  <a:cubicBezTo>
                    <a:pt x="3150" y="4200"/>
                    <a:pt x="3812" y="4314"/>
                    <a:pt x="4497" y="4588"/>
                  </a:cubicBezTo>
                  <a:cubicBezTo>
                    <a:pt x="4542" y="4611"/>
                    <a:pt x="4565" y="4611"/>
                    <a:pt x="4588" y="4611"/>
                  </a:cubicBezTo>
                  <a:cubicBezTo>
                    <a:pt x="4816" y="4611"/>
                    <a:pt x="5022" y="4360"/>
                    <a:pt x="4930" y="4154"/>
                  </a:cubicBezTo>
                  <a:cubicBezTo>
                    <a:pt x="4268" y="2557"/>
                    <a:pt x="5227" y="685"/>
                    <a:pt x="6916" y="685"/>
                  </a:cubicBezTo>
                  <a:cubicBezTo>
                    <a:pt x="7099" y="685"/>
                    <a:pt x="7304" y="708"/>
                    <a:pt x="7510" y="753"/>
                  </a:cubicBezTo>
                  <a:cubicBezTo>
                    <a:pt x="7532" y="776"/>
                    <a:pt x="7555" y="776"/>
                    <a:pt x="7578" y="776"/>
                  </a:cubicBezTo>
                  <a:cubicBezTo>
                    <a:pt x="7966" y="776"/>
                    <a:pt x="8080" y="183"/>
                    <a:pt x="7692" y="91"/>
                  </a:cubicBezTo>
                  <a:cubicBezTo>
                    <a:pt x="7441" y="46"/>
                    <a:pt x="7190" y="0"/>
                    <a:pt x="6962"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509;p24">
              <a:extLst>
                <a:ext uri="{FF2B5EF4-FFF2-40B4-BE49-F238E27FC236}">
                  <a16:creationId xmlns:a16="http://schemas.microsoft.com/office/drawing/2014/main" id="{F7624C30-DEED-832F-1A15-8767FCCE30E1}"/>
                </a:ext>
              </a:extLst>
            </p:cNvPr>
            <p:cNvSpPr/>
            <p:nvPr/>
          </p:nvSpPr>
          <p:spPr>
            <a:xfrm>
              <a:off x="140192" y="2124612"/>
              <a:ext cx="20419" cy="21174"/>
            </a:xfrm>
            <a:custGeom>
              <a:avLst/>
              <a:gdLst/>
              <a:ahLst/>
              <a:cxnLst/>
              <a:rect l="l" t="t" r="r" b="b"/>
              <a:pathLst>
                <a:path w="595" h="617" extrusionOk="0">
                  <a:moveTo>
                    <a:pt x="1" y="1"/>
                  </a:moveTo>
                  <a:cubicBezTo>
                    <a:pt x="24" y="206"/>
                    <a:pt x="92" y="411"/>
                    <a:pt x="183" y="617"/>
                  </a:cubicBezTo>
                  <a:cubicBezTo>
                    <a:pt x="320" y="480"/>
                    <a:pt x="457" y="343"/>
                    <a:pt x="594" y="206"/>
                  </a:cubicBezTo>
                  <a:cubicBezTo>
                    <a:pt x="389" y="115"/>
                    <a:pt x="183" y="46"/>
                    <a:pt x="1"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510;p24">
              <a:extLst>
                <a:ext uri="{FF2B5EF4-FFF2-40B4-BE49-F238E27FC236}">
                  <a16:creationId xmlns:a16="http://schemas.microsoft.com/office/drawing/2014/main" id="{7D84CBFD-0D0A-2579-A77C-C4AA93DF4598}"/>
                </a:ext>
              </a:extLst>
            </p:cNvPr>
            <p:cNvSpPr/>
            <p:nvPr/>
          </p:nvSpPr>
          <p:spPr>
            <a:xfrm>
              <a:off x="191121" y="2222522"/>
              <a:ext cx="170798" cy="171588"/>
            </a:xfrm>
            <a:custGeom>
              <a:avLst/>
              <a:gdLst/>
              <a:ahLst/>
              <a:cxnLst/>
              <a:rect l="l" t="t" r="r" b="b"/>
              <a:pathLst>
                <a:path w="4977" h="5000" extrusionOk="0">
                  <a:moveTo>
                    <a:pt x="4314" y="1"/>
                  </a:moveTo>
                  <a:cubicBezTo>
                    <a:pt x="1598" y="1"/>
                    <a:pt x="46" y="2009"/>
                    <a:pt x="0" y="4680"/>
                  </a:cubicBezTo>
                  <a:cubicBezTo>
                    <a:pt x="0" y="4885"/>
                    <a:pt x="183" y="4999"/>
                    <a:pt x="343" y="4999"/>
                  </a:cubicBezTo>
                  <a:cubicBezTo>
                    <a:pt x="525" y="4999"/>
                    <a:pt x="708" y="4885"/>
                    <a:pt x="708" y="4680"/>
                  </a:cubicBezTo>
                  <a:cubicBezTo>
                    <a:pt x="754" y="2375"/>
                    <a:pt x="1986" y="686"/>
                    <a:pt x="4337" y="686"/>
                  </a:cubicBezTo>
                  <a:lnTo>
                    <a:pt x="4543" y="686"/>
                  </a:lnTo>
                  <a:cubicBezTo>
                    <a:pt x="4976" y="686"/>
                    <a:pt x="4953" y="24"/>
                    <a:pt x="4520"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511;p24">
              <a:extLst>
                <a:ext uri="{FF2B5EF4-FFF2-40B4-BE49-F238E27FC236}">
                  <a16:creationId xmlns:a16="http://schemas.microsoft.com/office/drawing/2014/main" id="{7AC6D293-642C-39FB-BBA1-F19B9FA900EB}"/>
                </a:ext>
              </a:extLst>
            </p:cNvPr>
            <p:cNvSpPr/>
            <p:nvPr/>
          </p:nvSpPr>
          <p:spPr>
            <a:xfrm>
              <a:off x="48563" y="2496691"/>
              <a:ext cx="278864" cy="600831"/>
            </a:xfrm>
            <a:custGeom>
              <a:avLst/>
              <a:gdLst/>
              <a:ahLst/>
              <a:cxnLst/>
              <a:rect l="l" t="t" r="r" b="b"/>
              <a:pathLst>
                <a:path w="8126" h="17508" extrusionOk="0">
                  <a:moveTo>
                    <a:pt x="7669" y="1"/>
                  </a:moveTo>
                  <a:cubicBezTo>
                    <a:pt x="5592" y="115"/>
                    <a:pt x="3949" y="1324"/>
                    <a:pt x="3287" y="3287"/>
                  </a:cubicBezTo>
                  <a:cubicBezTo>
                    <a:pt x="2716" y="4999"/>
                    <a:pt x="4109" y="6346"/>
                    <a:pt x="5273" y="7442"/>
                  </a:cubicBezTo>
                  <a:cubicBezTo>
                    <a:pt x="5524" y="7396"/>
                    <a:pt x="5752" y="7350"/>
                    <a:pt x="6003" y="7327"/>
                  </a:cubicBezTo>
                  <a:lnTo>
                    <a:pt x="6003" y="7327"/>
                  </a:lnTo>
                  <a:cubicBezTo>
                    <a:pt x="5935" y="7510"/>
                    <a:pt x="5843" y="7716"/>
                    <a:pt x="5775" y="7921"/>
                  </a:cubicBezTo>
                  <a:cubicBezTo>
                    <a:pt x="5615" y="7761"/>
                    <a:pt x="5455" y="7601"/>
                    <a:pt x="5273" y="7442"/>
                  </a:cubicBezTo>
                  <a:cubicBezTo>
                    <a:pt x="890" y="8514"/>
                    <a:pt x="0" y="14791"/>
                    <a:pt x="3675" y="17462"/>
                  </a:cubicBezTo>
                  <a:cubicBezTo>
                    <a:pt x="3744" y="17508"/>
                    <a:pt x="3789" y="17508"/>
                    <a:pt x="3858" y="17508"/>
                  </a:cubicBezTo>
                  <a:cubicBezTo>
                    <a:pt x="4132" y="17508"/>
                    <a:pt x="4314" y="17074"/>
                    <a:pt x="4017" y="16846"/>
                  </a:cubicBezTo>
                  <a:cubicBezTo>
                    <a:pt x="731" y="14449"/>
                    <a:pt x="1689" y="8469"/>
                    <a:pt x="6003" y="8012"/>
                  </a:cubicBezTo>
                  <a:cubicBezTo>
                    <a:pt x="6300" y="7989"/>
                    <a:pt x="6483" y="7647"/>
                    <a:pt x="6254" y="7419"/>
                  </a:cubicBezTo>
                  <a:cubicBezTo>
                    <a:pt x="5410" y="6574"/>
                    <a:pt x="4337" y="5798"/>
                    <a:pt x="3949" y="4634"/>
                  </a:cubicBezTo>
                  <a:cubicBezTo>
                    <a:pt x="3196" y="2489"/>
                    <a:pt x="5935" y="799"/>
                    <a:pt x="7669" y="685"/>
                  </a:cubicBezTo>
                  <a:cubicBezTo>
                    <a:pt x="8103" y="663"/>
                    <a:pt x="8126" y="1"/>
                    <a:pt x="7692"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512;p24">
              <a:extLst>
                <a:ext uri="{FF2B5EF4-FFF2-40B4-BE49-F238E27FC236}">
                  <a16:creationId xmlns:a16="http://schemas.microsoft.com/office/drawing/2014/main" id="{90E485ED-013F-79C5-4FAA-586C0D41CB95}"/>
                </a:ext>
              </a:extLst>
            </p:cNvPr>
            <p:cNvSpPr/>
            <p:nvPr/>
          </p:nvSpPr>
          <p:spPr>
            <a:xfrm>
              <a:off x="229488" y="2748141"/>
              <a:ext cx="25120" cy="20385"/>
            </a:xfrm>
            <a:custGeom>
              <a:avLst/>
              <a:gdLst/>
              <a:ahLst/>
              <a:cxnLst/>
              <a:rect l="l" t="t" r="r" b="b"/>
              <a:pathLst>
                <a:path w="732" h="594" extrusionOk="0">
                  <a:moveTo>
                    <a:pt x="731" y="0"/>
                  </a:moveTo>
                  <a:cubicBezTo>
                    <a:pt x="480" y="23"/>
                    <a:pt x="252" y="69"/>
                    <a:pt x="1" y="115"/>
                  </a:cubicBezTo>
                  <a:cubicBezTo>
                    <a:pt x="183" y="274"/>
                    <a:pt x="343" y="434"/>
                    <a:pt x="503" y="594"/>
                  </a:cubicBezTo>
                  <a:cubicBezTo>
                    <a:pt x="571" y="389"/>
                    <a:pt x="663" y="183"/>
                    <a:pt x="731"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513;p24">
              <a:extLst>
                <a:ext uri="{FF2B5EF4-FFF2-40B4-BE49-F238E27FC236}">
                  <a16:creationId xmlns:a16="http://schemas.microsoft.com/office/drawing/2014/main" id="{50ABB839-346A-9926-DE55-804BD4D41F74}"/>
                </a:ext>
              </a:extLst>
            </p:cNvPr>
            <p:cNvSpPr/>
            <p:nvPr/>
          </p:nvSpPr>
          <p:spPr>
            <a:xfrm>
              <a:off x="3277431" y="4436772"/>
              <a:ext cx="234217" cy="337581"/>
            </a:xfrm>
            <a:custGeom>
              <a:avLst/>
              <a:gdLst/>
              <a:ahLst/>
              <a:cxnLst/>
              <a:rect l="l" t="t" r="r" b="b"/>
              <a:pathLst>
                <a:path w="6825" h="9837" extrusionOk="0">
                  <a:moveTo>
                    <a:pt x="4404" y="0"/>
                  </a:moveTo>
                  <a:cubicBezTo>
                    <a:pt x="3189" y="0"/>
                    <a:pt x="2132" y="1603"/>
                    <a:pt x="1621" y="2761"/>
                  </a:cubicBezTo>
                  <a:cubicBezTo>
                    <a:pt x="685" y="4906"/>
                    <a:pt x="1050" y="7189"/>
                    <a:pt x="365" y="9334"/>
                  </a:cubicBezTo>
                  <a:lnTo>
                    <a:pt x="0" y="9836"/>
                  </a:lnTo>
                  <a:cubicBezTo>
                    <a:pt x="730" y="9494"/>
                    <a:pt x="1826" y="9540"/>
                    <a:pt x="2671" y="9015"/>
                  </a:cubicBezTo>
                  <a:cubicBezTo>
                    <a:pt x="4063" y="8170"/>
                    <a:pt x="5638" y="6504"/>
                    <a:pt x="6254" y="4998"/>
                  </a:cubicBezTo>
                  <a:cubicBezTo>
                    <a:pt x="6825" y="3651"/>
                    <a:pt x="6825" y="1779"/>
                    <a:pt x="5684" y="638"/>
                  </a:cubicBezTo>
                  <a:cubicBezTo>
                    <a:pt x="5249" y="186"/>
                    <a:pt x="4817" y="0"/>
                    <a:pt x="4404"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514;p24">
              <a:extLst>
                <a:ext uri="{FF2B5EF4-FFF2-40B4-BE49-F238E27FC236}">
                  <a16:creationId xmlns:a16="http://schemas.microsoft.com/office/drawing/2014/main" id="{4B90B7B6-FC93-7BC1-B986-34EB05460B76}"/>
                </a:ext>
              </a:extLst>
            </p:cNvPr>
            <p:cNvSpPr/>
            <p:nvPr/>
          </p:nvSpPr>
          <p:spPr>
            <a:xfrm>
              <a:off x="3111365" y="4549027"/>
              <a:ext cx="170970" cy="254293"/>
            </a:xfrm>
            <a:custGeom>
              <a:avLst/>
              <a:gdLst/>
              <a:ahLst/>
              <a:cxnLst/>
              <a:rect l="l" t="t" r="r" b="b"/>
              <a:pathLst>
                <a:path w="4982" h="7410" extrusionOk="0">
                  <a:moveTo>
                    <a:pt x="3113" y="0"/>
                  </a:moveTo>
                  <a:cubicBezTo>
                    <a:pt x="3038" y="0"/>
                    <a:pt x="2959" y="5"/>
                    <a:pt x="2876" y="15"/>
                  </a:cubicBezTo>
                  <a:cubicBezTo>
                    <a:pt x="0" y="380"/>
                    <a:pt x="731" y="5379"/>
                    <a:pt x="1004" y="7296"/>
                  </a:cubicBezTo>
                  <a:lnTo>
                    <a:pt x="1050" y="7410"/>
                  </a:lnTo>
                  <a:cubicBezTo>
                    <a:pt x="1415" y="6931"/>
                    <a:pt x="1986" y="6634"/>
                    <a:pt x="2397" y="6109"/>
                  </a:cubicBezTo>
                  <a:cubicBezTo>
                    <a:pt x="2876" y="5493"/>
                    <a:pt x="3287" y="4648"/>
                    <a:pt x="3652" y="3918"/>
                  </a:cubicBezTo>
                  <a:cubicBezTo>
                    <a:pt x="4201" y="2930"/>
                    <a:pt x="4982" y="0"/>
                    <a:pt x="3113"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515;p24">
              <a:extLst>
                <a:ext uri="{FF2B5EF4-FFF2-40B4-BE49-F238E27FC236}">
                  <a16:creationId xmlns:a16="http://schemas.microsoft.com/office/drawing/2014/main" id="{30ECB406-D6BC-27D3-24FE-D61208F58AFE}"/>
                </a:ext>
              </a:extLst>
            </p:cNvPr>
            <p:cNvSpPr/>
            <p:nvPr/>
          </p:nvSpPr>
          <p:spPr>
            <a:xfrm>
              <a:off x="3129382" y="4818117"/>
              <a:ext cx="339194" cy="178451"/>
            </a:xfrm>
            <a:custGeom>
              <a:avLst/>
              <a:gdLst/>
              <a:ahLst/>
              <a:cxnLst/>
              <a:rect l="l" t="t" r="r" b="b"/>
              <a:pathLst>
                <a:path w="9884" h="5200" extrusionOk="0">
                  <a:moveTo>
                    <a:pt x="7108" y="1"/>
                  </a:moveTo>
                  <a:cubicBezTo>
                    <a:pt x="5787" y="1"/>
                    <a:pt x="4544" y="843"/>
                    <a:pt x="3447" y="1555"/>
                  </a:cubicBezTo>
                  <a:cubicBezTo>
                    <a:pt x="2467" y="2130"/>
                    <a:pt x="1547" y="2705"/>
                    <a:pt x="408" y="2705"/>
                  </a:cubicBezTo>
                  <a:cubicBezTo>
                    <a:pt x="326" y="2705"/>
                    <a:pt x="244" y="2702"/>
                    <a:pt x="160" y="2696"/>
                  </a:cubicBezTo>
                  <a:lnTo>
                    <a:pt x="0" y="2696"/>
                  </a:lnTo>
                  <a:cubicBezTo>
                    <a:pt x="1393" y="4015"/>
                    <a:pt x="3392" y="5199"/>
                    <a:pt x="5304" y="5199"/>
                  </a:cubicBezTo>
                  <a:cubicBezTo>
                    <a:pt x="6337" y="5199"/>
                    <a:pt x="7345" y="4854"/>
                    <a:pt x="8217" y="3997"/>
                  </a:cubicBezTo>
                  <a:cubicBezTo>
                    <a:pt x="9427" y="2856"/>
                    <a:pt x="9883" y="619"/>
                    <a:pt x="7852" y="94"/>
                  </a:cubicBezTo>
                  <a:cubicBezTo>
                    <a:pt x="7602" y="30"/>
                    <a:pt x="7354" y="1"/>
                    <a:pt x="7108"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516;p24">
              <a:extLst>
                <a:ext uri="{FF2B5EF4-FFF2-40B4-BE49-F238E27FC236}">
                  <a16:creationId xmlns:a16="http://schemas.microsoft.com/office/drawing/2014/main" id="{346A55AD-7F58-60C9-5102-0300BA356683}"/>
                </a:ext>
              </a:extLst>
            </p:cNvPr>
            <p:cNvSpPr/>
            <p:nvPr/>
          </p:nvSpPr>
          <p:spPr>
            <a:xfrm>
              <a:off x="2756274" y="4716912"/>
              <a:ext cx="222721" cy="216440"/>
            </a:xfrm>
            <a:custGeom>
              <a:avLst/>
              <a:gdLst/>
              <a:ahLst/>
              <a:cxnLst/>
              <a:rect l="l" t="t" r="r" b="b"/>
              <a:pathLst>
                <a:path w="6490" h="6307" extrusionOk="0">
                  <a:moveTo>
                    <a:pt x="3683" y="0"/>
                  </a:moveTo>
                  <a:cubicBezTo>
                    <a:pt x="834" y="0"/>
                    <a:pt x="0" y="4188"/>
                    <a:pt x="669" y="6307"/>
                  </a:cubicBezTo>
                  <a:lnTo>
                    <a:pt x="715" y="6261"/>
                  </a:lnTo>
                  <a:cubicBezTo>
                    <a:pt x="1240" y="5371"/>
                    <a:pt x="2860" y="4960"/>
                    <a:pt x="3636" y="4230"/>
                  </a:cubicBezTo>
                  <a:cubicBezTo>
                    <a:pt x="4572" y="3340"/>
                    <a:pt x="6490" y="235"/>
                    <a:pt x="3888" y="7"/>
                  </a:cubicBezTo>
                  <a:cubicBezTo>
                    <a:pt x="3818" y="3"/>
                    <a:pt x="3750" y="0"/>
                    <a:pt x="3683"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517;p24">
              <a:extLst>
                <a:ext uri="{FF2B5EF4-FFF2-40B4-BE49-F238E27FC236}">
                  <a16:creationId xmlns:a16="http://schemas.microsoft.com/office/drawing/2014/main" id="{BC8BAA54-2A6E-179D-13CD-689D00464D30}"/>
                </a:ext>
              </a:extLst>
            </p:cNvPr>
            <p:cNvSpPr/>
            <p:nvPr/>
          </p:nvSpPr>
          <p:spPr>
            <a:xfrm>
              <a:off x="2668762" y="4520406"/>
              <a:ext cx="761128" cy="652650"/>
            </a:xfrm>
            <a:custGeom>
              <a:avLst/>
              <a:gdLst/>
              <a:ahLst/>
              <a:cxnLst/>
              <a:rect l="l" t="t" r="r" b="b"/>
              <a:pathLst>
                <a:path w="22179" h="19018" extrusionOk="0">
                  <a:moveTo>
                    <a:pt x="21744" y="1"/>
                  </a:moveTo>
                  <a:cubicBezTo>
                    <a:pt x="21604" y="1"/>
                    <a:pt x="21465" y="71"/>
                    <a:pt x="21411" y="232"/>
                  </a:cubicBezTo>
                  <a:cubicBezTo>
                    <a:pt x="20566" y="2812"/>
                    <a:pt x="19676" y="5071"/>
                    <a:pt x="17576" y="6874"/>
                  </a:cubicBezTo>
                  <a:cubicBezTo>
                    <a:pt x="15613" y="8564"/>
                    <a:pt x="13034" y="9408"/>
                    <a:pt x="10592" y="10093"/>
                  </a:cubicBezTo>
                  <a:cubicBezTo>
                    <a:pt x="8058" y="10823"/>
                    <a:pt x="5456" y="11440"/>
                    <a:pt x="3379" y="13129"/>
                  </a:cubicBezTo>
                  <a:cubicBezTo>
                    <a:pt x="1599" y="14567"/>
                    <a:pt x="412" y="16758"/>
                    <a:pt x="1" y="19018"/>
                  </a:cubicBezTo>
                  <a:lnTo>
                    <a:pt x="708" y="19018"/>
                  </a:lnTo>
                  <a:cubicBezTo>
                    <a:pt x="1233" y="16324"/>
                    <a:pt x="2991" y="13905"/>
                    <a:pt x="5433" y="12558"/>
                  </a:cubicBezTo>
                  <a:cubicBezTo>
                    <a:pt x="7944" y="11211"/>
                    <a:pt x="10957" y="10823"/>
                    <a:pt x="13605" y="9842"/>
                  </a:cubicBezTo>
                  <a:cubicBezTo>
                    <a:pt x="15613" y="9111"/>
                    <a:pt x="17485" y="8061"/>
                    <a:pt x="18991" y="6509"/>
                  </a:cubicBezTo>
                  <a:cubicBezTo>
                    <a:pt x="20635" y="4797"/>
                    <a:pt x="21342" y="2629"/>
                    <a:pt x="22096" y="415"/>
                  </a:cubicBezTo>
                  <a:cubicBezTo>
                    <a:pt x="22179" y="166"/>
                    <a:pt x="21960" y="1"/>
                    <a:pt x="21744"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518;p24">
              <a:extLst>
                <a:ext uri="{FF2B5EF4-FFF2-40B4-BE49-F238E27FC236}">
                  <a16:creationId xmlns:a16="http://schemas.microsoft.com/office/drawing/2014/main" id="{F581AB60-EEF1-D45D-DB41-8A09113854DB}"/>
                </a:ext>
              </a:extLst>
            </p:cNvPr>
            <p:cNvSpPr/>
            <p:nvPr/>
          </p:nvSpPr>
          <p:spPr>
            <a:xfrm>
              <a:off x="3130617" y="4634205"/>
              <a:ext cx="77111" cy="212906"/>
            </a:xfrm>
            <a:custGeom>
              <a:avLst/>
              <a:gdLst/>
              <a:ahLst/>
              <a:cxnLst/>
              <a:rect l="l" t="t" r="r" b="b"/>
              <a:pathLst>
                <a:path w="2247" h="6204" extrusionOk="0">
                  <a:moveTo>
                    <a:pt x="1825" y="1"/>
                  </a:moveTo>
                  <a:cubicBezTo>
                    <a:pt x="1686" y="1"/>
                    <a:pt x="1548" y="76"/>
                    <a:pt x="1493" y="249"/>
                  </a:cubicBezTo>
                  <a:cubicBezTo>
                    <a:pt x="991" y="2075"/>
                    <a:pt x="375" y="3901"/>
                    <a:pt x="55" y="5773"/>
                  </a:cubicBezTo>
                  <a:cubicBezTo>
                    <a:pt x="1" y="6033"/>
                    <a:pt x="218" y="6203"/>
                    <a:pt x="420" y="6203"/>
                  </a:cubicBezTo>
                  <a:cubicBezTo>
                    <a:pt x="554" y="6203"/>
                    <a:pt x="681" y="6128"/>
                    <a:pt x="717" y="5955"/>
                  </a:cubicBezTo>
                  <a:cubicBezTo>
                    <a:pt x="1060" y="4083"/>
                    <a:pt x="1653" y="2280"/>
                    <a:pt x="2178" y="431"/>
                  </a:cubicBezTo>
                  <a:cubicBezTo>
                    <a:pt x="2247" y="171"/>
                    <a:pt x="2035" y="1"/>
                    <a:pt x="1825"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519;p24">
              <a:extLst>
                <a:ext uri="{FF2B5EF4-FFF2-40B4-BE49-F238E27FC236}">
                  <a16:creationId xmlns:a16="http://schemas.microsoft.com/office/drawing/2014/main" id="{8C79656E-20D4-E286-9152-4E26BE48EB23}"/>
                </a:ext>
              </a:extLst>
            </p:cNvPr>
            <p:cNvSpPr/>
            <p:nvPr/>
          </p:nvSpPr>
          <p:spPr>
            <a:xfrm>
              <a:off x="3049249" y="4854940"/>
              <a:ext cx="353779" cy="82396"/>
            </a:xfrm>
            <a:custGeom>
              <a:avLst/>
              <a:gdLst/>
              <a:ahLst/>
              <a:cxnLst/>
              <a:rect l="l" t="t" r="r" b="b"/>
              <a:pathLst>
                <a:path w="10309" h="2401" extrusionOk="0">
                  <a:moveTo>
                    <a:pt x="455" y="0"/>
                  </a:moveTo>
                  <a:cubicBezTo>
                    <a:pt x="180" y="0"/>
                    <a:pt x="0" y="440"/>
                    <a:pt x="281" y="664"/>
                  </a:cubicBezTo>
                  <a:cubicBezTo>
                    <a:pt x="1752" y="1793"/>
                    <a:pt x="3722" y="2400"/>
                    <a:pt x="5665" y="2400"/>
                  </a:cubicBezTo>
                  <a:cubicBezTo>
                    <a:pt x="7220" y="2400"/>
                    <a:pt x="8756" y="2011"/>
                    <a:pt x="10004" y="1189"/>
                  </a:cubicBezTo>
                  <a:cubicBezTo>
                    <a:pt x="10308" y="981"/>
                    <a:pt x="10123" y="535"/>
                    <a:pt x="9842" y="535"/>
                  </a:cubicBezTo>
                  <a:cubicBezTo>
                    <a:pt x="9785" y="535"/>
                    <a:pt x="9724" y="554"/>
                    <a:pt x="9662" y="596"/>
                  </a:cubicBezTo>
                  <a:cubicBezTo>
                    <a:pt x="8511" y="1347"/>
                    <a:pt x="7105" y="1698"/>
                    <a:pt x="5684" y="1698"/>
                  </a:cubicBezTo>
                  <a:cubicBezTo>
                    <a:pt x="3864" y="1698"/>
                    <a:pt x="2017" y="1122"/>
                    <a:pt x="646" y="71"/>
                  </a:cubicBezTo>
                  <a:cubicBezTo>
                    <a:pt x="580" y="22"/>
                    <a:pt x="515" y="0"/>
                    <a:pt x="455"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520;p24">
              <a:extLst>
                <a:ext uri="{FF2B5EF4-FFF2-40B4-BE49-F238E27FC236}">
                  <a16:creationId xmlns:a16="http://schemas.microsoft.com/office/drawing/2014/main" id="{55217137-4298-0F74-F844-F6F08B3F4B10}"/>
                </a:ext>
              </a:extLst>
            </p:cNvPr>
            <p:cNvSpPr/>
            <p:nvPr/>
          </p:nvSpPr>
          <p:spPr>
            <a:xfrm>
              <a:off x="2772163" y="4791897"/>
              <a:ext cx="103330" cy="197875"/>
            </a:xfrm>
            <a:custGeom>
              <a:avLst/>
              <a:gdLst/>
              <a:ahLst/>
              <a:cxnLst/>
              <a:rect l="l" t="t" r="r" b="b"/>
              <a:pathLst>
                <a:path w="3011" h="5766" extrusionOk="0">
                  <a:moveTo>
                    <a:pt x="2475" y="0"/>
                  </a:moveTo>
                  <a:cubicBezTo>
                    <a:pt x="2402" y="0"/>
                    <a:pt x="2327" y="25"/>
                    <a:pt x="2260" y="82"/>
                  </a:cubicBezTo>
                  <a:cubicBezTo>
                    <a:pt x="663" y="1429"/>
                    <a:pt x="1" y="3392"/>
                    <a:pt x="69" y="5423"/>
                  </a:cubicBezTo>
                  <a:cubicBezTo>
                    <a:pt x="81" y="5651"/>
                    <a:pt x="258" y="5765"/>
                    <a:pt x="429" y="5765"/>
                  </a:cubicBezTo>
                  <a:cubicBezTo>
                    <a:pt x="600" y="5765"/>
                    <a:pt x="765" y="5651"/>
                    <a:pt x="754" y="5423"/>
                  </a:cubicBezTo>
                  <a:cubicBezTo>
                    <a:pt x="686" y="3551"/>
                    <a:pt x="1279" y="1817"/>
                    <a:pt x="2740" y="584"/>
                  </a:cubicBezTo>
                  <a:cubicBezTo>
                    <a:pt x="3011" y="349"/>
                    <a:pt x="2753" y="0"/>
                    <a:pt x="2475"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521;p24">
              <a:extLst>
                <a:ext uri="{FF2B5EF4-FFF2-40B4-BE49-F238E27FC236}">
                  <a16:creationId xmlns:a16="http://schemas.microsoft.com/office/drawing/2014/main" id="{EC93F00A-9D07-51A6-B501-2444BB1A7BA3}"/>
                </a:ext>
              </a:extLst>
            </p:cNvPr>
            <p:cNvSpPr/>
            <p:nvPr/>
          </p:nvSpPr>
          <p:spPr>
            <a:xfrm>
              <a:off x="1948662" y="3949898"/>
              <a:ext cx="168671" cy="171485"/>
            </a:xfrm>
            <a:custGeom>
              <a:avLst/>
              <a:gdLst/>
              <a:ahLst/>
              <a:cxnLst/>
              <a:rect l="l" t="t" r="r" b="b"/>
              <a:pathLst>
                <a:path w="4915" h="4997" extrusionOk="0">
                  <a:moveTo>
                    <a:pt x="2355" y="0"/>
                  </a:moveTo>
                  <a:cubicBezTo>
                    <a:pt x="1847" y="0"/>
                    <a:pt x="1347" y="292"/>
                    <a:pt x="989" y="978"/>
                  </a:cubicBezTo>
                  <a:cubicBezTo>
                    <a:pt x="0" y="2910"/>
                    <a:pt x="2837" y="4997"/>
                    <a:pt x="4668" y="4997"/>
                  </a:cubicBezTo>
                  <a:cubicBezTo>
                    <a:pt x="4697" y="4997"/>
                    <a:pt x="4726" y="4996"/>
                    <a:pt x="4755" y="4995"/>
                  </a:cubicBezTo>
                  <a:lnTo>
                    <a:pt x="4778" y="4904"/>
                  </a:lnTo>
                  <a:cubicBezTo>
                    <a:pt x="4915" y="3694"/>
                    <a:pt x="4641" y="2279"/>
                    <a:pt x="4070" y="1252"/>
                  </a:cubicBezTo>
                  <a:cubicBezTo>
                    <a:pt x="3684" y="491"/>
                    <a:pt x="3013" y="0"/>
                    <a:pt x="2355"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522;p24">
              <a:extLst>
                <a:ext uri="{FF2B5EF4-FFF2-40B4-BE49-F238E27FC236}">
                  <a16:creationId xmlns:a16="http://schemas.microsoft.com/office/drawing/2014/main" id="{BF2052A8-3AAC-3093-8EB3-09042A3CC395}"/>
                </a:ext>
              </a:extLst>
            </p:cNvPr>
            <p:cNvSpPr/>
            <p:nvPr/>
          </p:nvSpPr>
          <p:spPr>
            <a:xfrm>
              <a:off x="2124715" y="3881810"/>
              <a:ext cx="206488" cy="183118"/>
            </a:xfrm>
            <a:custGeom>
              <a:avLst/>
              <a:gdLst/>
              <a:ahLst/>
              <a:cxnLst/>
              <a:rect l="l" t="t" r="r" b="b"/>
              <a:pathLst>
                <a:path w="6017" h="5336" extrusionOk="0">
                  <a:moveTo>
                    <a:pt x="2142" y="0"/>
                  </a:moveTo>
                  <a:cubicBezTo>
                    <a:pt x="0" y="0"/>
                    <a:pt x="351" y="3871"/>
                    <a:pt x="721" y="5267"/>
                  </a:cubicBezTo>
                  <a:lnTo>
                    <a:pt x="789" y="5336"/>
                  </a:lnTo>
                  <a:cubicBezTo>
                    <a:pt x="1862" y="4834"/>
                    <a:pt x="6016" y="1181"/>
                    <a:pt x="2958" y="154"/>
                  </a:cubicBezTo>
                  <a:cubicBezTo>
                    <a:pt x="2652" y="49"/>
                    <a:pt x="2382" y="0"/>
                    <a:pt x="2142"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523;p24">
              <a:extLst>
                <a:ext uri="{FF2B5EF4-FFF2-40B4-BE49-F238E27FC236}">
                  <a16:creationId xmlns:a16="http://schemas.microsoft.com/office/drawing/2014/main" id="{9DE0D322-04B5-972F-59BF-88B0ABA02027}"/>
                </a:ext>
              </a:extLst>
            </p:cNvPr>
            <p:cNvSpPr/>
            <p:nvPr/>
          </p:nvSpPr>
          <p:spPr>
            <a:xfrm>
              <a:off x="2143178" y="4108689"/>
              <a:ext cx="232982" cy="169391"/>
            </a:xfrm>
            <a:custGeom>
              <a:avLst/>
              <a:gdLst/>
              <a:ahLst/>
              <a:cxnLst/>
              <a:rect l="l" t="t" r="r" b="b"/>
              <a:pathLst>
                <a:path w="6789" h="4936" extrusionOk="0">
                  <a:moveTo>
                    <a:pt x="4882" y="0"/>
                  </a:moveTo>
                  <a:cubicBezTo>
                    <a:pt x="4845" y="0"/>
                    <a:pt x="4808" y="1"/>
                    <a:pt x="4771" y="3"/>
                  </a:cubicBezTo>
                  <a:cubicBezTo>
                    <a:pt x="3401" y="49"/>
                    <a:pt x="2374" y="1829"/>
                    <a:pt x="1666" y="2810"/>
                  </a:cubicBezTo>
                  <a:cubicBezTo>
                    <a:pt x="1233" y="3427"/>
                    <a:pt x="845" y="4271"/>
                    <a:pt x="69" y="4408"/>
                  </a:cubicBezTo>
                  <a:lnTo>
                    <a:pt x="0" y="4591"/>
                  </a:lnTo>
                  <a:cubicBezTo>
                    <a:pt x="550" y="4802"/>
                    <a:pt x="1042" y="4936"/>
                    <a:pt x="1620" y="4936"/>
                  </a:cubicBezTo>
                  <a:cubicBezTo>
                    <a:pt x="1665" y="4936"/>
                    <a:pt x="1711" y="4935"/>
                    <a:pt x="1758" y="4933"/>
                  </a:cubicBezTo>
                  <a:cubicBezTo>
                    <a:pt x="3036" y="4842"/>
                    <a:pt x="4519" y="4248"/>
                    <a:pt x="5432" y="3313"/>
                  </a:cubicBezTo>
                  <a:cubicBezTo>
                    <a:pt x="6440" y="2327"/>
                    <a:pt x="6789" y="0"/>
                    <a:pt x="4882"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524;p24">
              <a:extLst>
                <a:ext uri="{FF2B5EF4-FFF2-40B4-BE49-F238E27FC236}">
                  <a16:creationId xmlns:a16="http://schemas.microsoft.com/office/drawing/2014/main" id="{03B5D107-179E-6BCF-A5EA-D743A73AB5A4}"/>
                </a:ext>
              </a:extLst>
            </p:cNvPr>
            <p:cNvSpPr/>
            <p:nvPr/>
          </p:nvSpPr>
          <p:spPr>
            <a:xfrm>
              <a:off x="1825322" y="3950172"/>
              <a:ext cx="383567" cy="550556"/>
            </a:xfrm>
            <a:custGeom>
              <a:avLst/>
              <a:gdLst/>
              <a:ahLst/>
              <a:cxnLst/>
              <a:rect l="l" t="t" r="r" b="b"/>
              <a:pathLst>
                <a:path w="11177" h="16043" extrusionOk="0">
                  <a:moveTo>
                    <a:pt x="10709" y="0"/>
                  </a:moveTo>
                  <a:cubicBezTo>
                    <a:pt x="10603" y="0"/>
                    <a:pt x="10497" y="50"/>
                    <a:pt x="10426" y="171"/>
                  </a:cubicBezTo>
                  <a:cubicBezTo>
                    <a:pt x="8760" y="2978"/>
                    <a:pt x="8554" y="6174"/>
                    <a:pt x="7573" y="9233"/>
                  </a:cubicBezTo>
                  <a:cubicBezTo>
                    <a:pt x="6546" y="12451"/>
                    <a:pt x="3715" y="14802"/>
                    <a:pt x="429" y="15373"/>
                  </a:cubicBezTo>
                  <a:cubicBezTo>
                    <a:pt x="1" y="15437"/>
                    <a:pt x="155" y="16043"/>
                    <a:pt x="533" y="16043"/>
                  </a:cubicBezTo>
                  <a:cubicBezTo>
                    <a:pt x="558" y="16043"/>
                    <a:pt x="584" y="16040"/>
                    <a:pt x="611" y="16034"/>
                  </a:cubicBezTo>
                  <a:cubicBezTo>
                    <a:pt x="3556" y="15532"/>
                    <a:pt x="6044" y="13683"/>
                    <a:pt x="7527" y="11104"/>
                  </a:cubicBezTo>
                  <a:cubicBezTo>
                    <a:pt x="9399" y="7840"/>
                    <a:pt x="9057" y="3800"/>
                    <a:pt x="11020" y="513"/>
                  </a:cubicBezTo>
                  <a:cubicBezTo>
                    <a:pt x="11177" y="246"/>
                    <a:pt x="10944" y="0"/>
                    <a:pt x="10709"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525;p24">
              <a:extLst>
                <a:ext uri="{FF2B5EF4-FFF2-40B4-BE49-F238E27FC236}">
                  <a16:creationId xmlns:a16="http://schemas.microsoft.com/office/drawing/2014/main" id="{861283D2-1505-CFBA-E777-ADC13F9316EC}"/>
                </a:ext>
              </a:extLst>
            </p:cNvPr>
            <p:cNvSpPr/>
            <p:nvPr/>
          </p:nvSpPr>
          <p:spPr>
            <a:xfrm>
              <a:off x="2089744" y="4173138"/>
              <a:ext cx="205939" cy="101786"/>
            </a:xfrm>
            <a:custGeom>
              <a:avLst/>
              <a:gdLst/>
              <a:ahLst/>
              <a:cxnLst/>
              <a:rect l="l" t="t" r="r" b="b"/>
              <a:pathLst>
                <a:path w="6001" h="2966" extrusionOk="0">
                  <a:moveTo>
                    <a:pt x="5521" y="0"/>
                  </a:moveTo>
                  <a:cubicBezTo>
                    <a:pt x="5415" y="0"/>
                    <a:pt x="5308" y="46"/>
                    <a:pt x="5232" y="156"/>
                  </a:cubicBezTo>
                  <a:cubicBezTo>
                    <a:pt x="4624" y="1077"/>
                    <a:pt x="2933" y="2279"/>
                    <a:pt x="1571" y="2279"/>
                  </a:cubicBezTo>
                  <a:cubicBezTo>
                    <a:pt x="1244" y="2279"/>
                    <a:pt x="936" y="2210"/>
                    <a:pt x="667" y="2051"/>
                  </a:cubicBezTo>
                  <a:cubicBezTo>
                    <a:pt x="603" y="2010"/>
                    <a:pt x="541" y="1992"/>
                    <a:pt x="482" y="1992"/>
                  </a:cubicBezTo>
                  <a:cubicBezTo>
                    <a:pt x="186" y="1992"/>
                    <a:pt x="0" y="2454"/>
                    <a:pt x="324" y="2644"/>
                  </a:cubicBezTo>
                  <a:cubicBezTo>
                    <a:pt x="695" y="2869"/>
                    <a:pt x="1114" y="2966"/>
                    <a:pt x="1554" y="2966"/>
                  </a:cubicBezTo>
                  <a:cubicBezTo>
                    <a:pt x="3174" y="2966"/>
                    <a:pt x="5071" y="1648"/>
                    <a:pt x="5825" y="499"/>
                  </a:cubicBezTo>
                  <a:cubicBezTo>
                    <a:pt x="6001" y="244"/>
                    <a:pt x="5765" y="0"/>
                    <a:pt x="5521"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526;p24">
              <a:extLst>
                <a:ext uri="{FF2B5EF4-FFF2-40B4-BE49-F238E27FC236}">
                  <a16:creationId xmlns:a16="http://schemas.microsoft.com/office/drawing/2014/main" id="{C7E93C27-7161-05F2-B6DA-D15F96C438BE}"/>
                </a:ext>
              </a:extLst>
            </p:cNvPr>
            <p:cNvSpPr/>
            <p:nvPr/>
          </p:nvSpPr>
          <p:spPr>
            <a:xfrm>
              <a:off x="2024745" y="4029722"/>
              <a:ext cx="121964" cy="108512"/>
            </a:xfrm>
            <a:custGeom>
              <a:avLst/>
              <a:gdLst/>
              <a:ahLst/>
              <a:cxnLst/>
              <a:rect l="l" t="t" r="r" b="b"/>
              <a:pathLst>
                <a:path w="3554" h="3162" extrusionOk="0">
                  <a:moveTo>
                    <a:pt x="465" y="0"/>
                  </a:moveTo>
                  <a:cubicBezTo>
                    <a:pt x="237" y="0"/>
                    <a:pt x="0" y="257"/>
                    <a:pt x="141" y="524"/>
                  </a:cubicBezTo>
                  <a:cubicBezTo>
                    <a:pt x="735" y="1688"/>
                    <a:pt x="1648" y="2806"/>
                    <a:pt x="2972" y="3148"/>
                  </a:cubicBezTo>
                  <a:cubicBezTo>
                    <a:pt x="3006" y="3157"/>
                    <a:pt x="3039" y="3162"/>
                    <a:pt x="3069" y="3162"/>
                  </a:cubicBezTo>
                  <a:cubicBezTo>
                    <a:pt x="3430" y="3162"/>
                    <a:pt x="3554" y="2592"/>
                    <a:pt x="3154" y="2486"/>
                  </a:cubicBezTo>
                  <a:cubicBezTo>
                    <a:pt x="2013" y="2190"/>
                    <a:pt x="1260" y="1163"/>
                    <a:pt x="735" y="181"/>
                  </a:cubicBezTo>
                  <a:cubicBezTo>
                    <a:pt x="671" y="53"/>
                    <a:pt x="569" y="0"/>
                    <a:pt x="465"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527;p24">
              <a:extLst>
                <a:ext uri="{FF2B5EF4-FFF2-40B4-BE49-F238E27FC236}">
                  <a16:creationId xmlns:a16="http://schemas.microsoft.com/office/drawing/2014/main" id="{6B71CEBE-B79D-CA2E-9AC8-925242D8C277}"/>
                </a:ext>
              </a:extLst>
            </p:cNvPr>
            <p:cNvSpPr/>
            <p:nvPr/>
          </p:nvSpPr>
          <p:spPr>
            <a:xfrm>
              <a:off x="977558" y="3115518"/>
              <a:ext cx="806084" cy="1268203"/>
            </a:xfrm>
            <a:custGeom>
              <a:avLst/>
              <a:gdLst/>
              <a:ahLst/>
              <a:cxnLst/>
              <a:rect l="l" t="t" r="r" b="b"/>
              <a:pathLst>
                <a:path w="23489" h="36955" extrusionOk="0">
                  <a:moveTo>
                    <a:pt x="17622" y="1"/>
                  </a:moveTo>
                  <a:lnTo>
                    <a:pt x="17622" y="1"/>
                  </a:lnTo>
                  <a:cubicBezTo>
                    <a:pt x="15180" y="2329"/>
                    <a:pt x="13103" y="5022"/>
                    <a:pt x="10660" y="7350"/>
                  </a:cubicBezTo>
                  <a:cubicBezTo>
                    <a:pt x="7602" y="10158"/>
                    <a:pt x="4406" y="13353"/>
                    <a:pt x="2580" y="17256"/>
                  </a:cubicBezTo>
                  <a:cubicBezTo>
                    <a:pt x="1" y="22894"/>
                    <a:pt x="868" y="31088"/>
                    <a:pt x="1850" y="36955"/>
                  </a:cubicBezTo>
                  <a:cubicBezTo>
                    <a:pt x="17508" y="32686"/>
                    <a:pt x="23488" y="13467"/>
                    <a:pt x="17622"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528;p24">
              <a:extLst>
                <a:ext uri="{FF2B5EF4-FFF2-40B4-BE49-F238E27FC236}">
                  <a16:creationId xmlns:a16="http://schemas.microsoft.com/office/drawing/2014/main" id="{2A9C8C40-321F-DA28-569D-EED75277D1F5}"/>
                </a:ext>
              </a:extLst>
            </p:cNvPr>
            <p:cNvSpPr/>
            <p:nvPr/>
          </p:nvSpPr>
          <p:spPr>
            <a:xfrm>
              <a:off x="1045131" y="3326953"/>
              <a:ext cx="501688" cy="1055366"/>
            </a:xfrm>
            <a:custGeom>
              <a:avLst/>
              <a:gdLst/>
              <a:ahLst/>
              <a:cxnLst/>
              <a:rect l="l" t="t" r="r" b="b"/>
              <a:pathLst>
                <a:path w="14619" h="30753" extrusionOk="0">
                  <a:moveTo>
                    <a:pt x="14189" y="0"/>
                  </a:moveTo>
                  <a:cubicBezTo>
                    <a:pt x="14051" y="0"/>
                    <a:pt x="13912" y="70"/>
                    <a:pt x="13850" y="231"/>
                  </a:cubicBezTo>
                  <a:cubicBezTo>
                    <a:pt x="11955" y="5686"/>
                    <a:pt x="9079" y="10685"/>
                    <a:pt x="6934" y="16003"/>
                  </a:cubicBezTo>
                  <a:cubicBezTo>
                    <a:pt x="4994" y="20887"/>
                    <a:pt x="3350" y="26000"/>
                    <a:pt x="178" y="30269"/>
                  </a:cubicBezTo>
                  <a:cubicBezTo>
                    <a:pt x="0" y="30511"/>
                    <a:pt x="245" y="30753"/>
                    <a:pt x="500" y="30753"/>
                  </a:cubicBezTo>
                  <a:cubicBezTo>
                    <a:pt x="606" y="30753"/>
                    <a:pt x="714" y="30711"/>
                    <a:pt x="794" y="30611"/>
                  </a:cubicBezTo>
                  <a:cubicBezTo>
                    <a:pt x="3807" y="26548"/>
                    <a:pt x="5473" y="21663"/>
                    <a:pt x="7299" y="17007"/>
                  </a:cubicBezTo>
                  <a:cubicBezTo>
                    <a:pt x="9490" y="11369"/>
                    <a:pt x="12526" y="6119"/>
                    <a:pt x="14535" y="436"/>
                  </a:cubicBezTo>
                  <a:cubicBezTo>
                    <a:pt x="14618" y="171"/>
                    <a:pt x="14405" y="0"/>
                    <a:pt x="1418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529;p24">
              <a:extLst>
                <a:ext uri="{FF2B5EF4-FFF2-40B4-BE49-F238E27FC236}">
                  <a16:creationId xmlns:a16="http://schemas.microsoft.com/office/drawing/2014/main" id="{D89E644F-E6AC-6D65-4029-2C2A8AFDE3EF}"/>
                </a:ext>
              </a:extLst>
            </p:cNvPr>
            <p:cNvSpPr/>
            <p:nvPr/>
          </p:nvSpPr>
          <p:spPr>
            <a:xfrm>
              <a:off x="1121695" y="4254473"/>
              <a:ext cx="14928" cy="13350"/>
            </a:xfrm>
            <a:custGeom>
              <a:avLst/>
              <a:gdLst/>
              <a:ahLst/>
              <a:cxnLst/>
              <a:rect l="l" t="t" r="r" b="b"/>
              <a:pathLst>
                <a:path w="435" h="389" extrusionOk="0">
                  <a:moveTo>
                    <a:pt x="343" y="0"/>
                  </a:moveTo>
                  <a:cubicBezTo>
                    <a:pt x="229" y="46"/>
                    <a:pt x="115" y="92"/>
                    <a:pt x="1" y="137"/>
                  </a:cubicBezTo>
                  <a:cubicBezTo>
                    <a:pt x="138" y="206"/>
                    <a:pt x="275" y="297"/>
                    <a:pt x="435" y="388"/>
                  </a:cubicBezTo>
                  <a:cubicBezTo>
                    <a:pt x="389" y="251"/>
                    <a:pt x="366" y="137"/>
                    <a:pt x="343"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530;p24">
              <a:extLst>
                <a:ext uri="{FF2B5EF4-FFF2-40B4-BE49-F238E27FC236}">
                  <a16:creationId xmlns:a16="http://schemas.microsoft.com/office/drawing/2014/main" id="{7DB3E4F4-E35F-380A-A69E-3B16E8C21ED8}"/>
                </a:ext>
              </a:extLst>
            </p:cNvPr>
            <p:cNvSpPr/>
            <p:nvPr/>
          </p:nvSpPr>
          <p:spPr>
            <a:xfrm>
              <a:off x="1065001" y="4065791"/>
              <a:ext cx="243826" cy="216749"/>
            </a:xfrm>
            <a:custGeom>
              <a:avLst/>
              <a:gdLst/>
              <a:ahLst/>
              <a:cxnLst/>
              <a:rect l="l" t="t" r="r" b="b"/>
              <a:pathLst>
                <a:path w="7105" h="6316" extrusionOk="0">
                  <a:moveTo>
                    <a:pt x="434" y="1"/>
                  </a:moveTo>
                  <a:cubicBezTo>
                    <a:pt x="226" y="1"/>
                    <a:pt x="0" y="171"/>
                    <a:pt x="55" y="431"/>
                  </a:cubicBezTo>
                  <a:cubicBezTo>
                    <a:pt x="443" y="2326"/>
                    <a:pt x="1014" y="4175"/>
                    <a:pt x="1402" y="6069"/>
                  </a:cubicBezTo>
                  <a:cubicBezTo>
                    <a:pt x="1439" y="6200"/>
                    <a:pt x="1599" y="6315"/>
                    <a:pt x="1743" y="6315"/>
                  </a:cubicBezTo>
                  <a:cubicBezTo>
                    <a:pt x="1775" y="6315"/>
                    <a:pt x="1806" y="6310"/>
                    <a:pt x="1835" y="6297"/>
                  </a:cubicBezTo>
                  <a:cubicBezTo>
                    <a:pt x="3547" y="5590"/>
                    <a:pt x="5602" y="5635"/>
                    <a:pt x="6880" y="4129"/>
                  </a:cubicBezTo>
                  <a:cubicBezTo>
                    <a:pt x="7105" y="3870"/>
                    <a:pt x="6871" y="3532"/>
                    <a:pt x="6626" y="3532"/>
                  </a:cubicBezTo>
                  <a:cubicBezTo>
                    <a:pt x="6547" y="3532"/>
                    <a:pt x="6467" y="3566"/>
                    <a:pt x="6401" y="3650"/>
                  </a:cubicBezTo>
                  <a:cubicBezTo>
                    <a:pt x="5282" y="4928"/>
                    <a:pt x="3502" y="4973"/>
                    <a:pt x="1995" y="5498"/>
                  </a:cubicBezTo>
                  <a:cubicBezTo>
                    <a:pt x="2018" y="5635"/>
                    <a:pt x="2041" y="5749"/>
                    <a:pt x="2087" y="5886"/>
                  </a:cubicBezTo>
                  <a:cubicBezTo>
                    <a:pt x="1927" y="5795"/>
                    <a:pt x="1790" y="5704"/>
                    <a:pt x="1653" y="5635"/>
                  </a:cubicBezTo>
                  <a:cubicBezTo>
                    <a:pt x="1767" y="5590"/>
                    <a:pt x="1881" y="5544"/>
                    <a:pt x="1995" y="5498"/>
                  </a:cubicBezTo>
                  <a:cubicBezTo>
                    <a:pt x="1607" y="3741"/>
                    <a:pt x="1082" y="2006"/>
                    <a:pt x="740" y="249"/>
                  </a:cubicBezTo>
                  <a:cubicBezTo>
                    <a:pt x="703" y="76"/>
                    <a:pt x="572" y="1"/>
                    <a:pt x="434"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531;p24">
              <a:extLst>
                <a:ext uri="{FF2B5EF4-FFF2-40B4-BE49-F238E27FC236}">
                  <a16:creationId xmlns:a16="http://schemas.microsoft.com/office/drawing/2014/main" id="{33D16B95-8C8E-6409-A373-BC18FCE36806}"/>
                </a:ext>
              </a:extLst>
            </p:cNvPr>
            <p:cNvSpPr/>
            <p:nvPr/>
          </p:nvSpPr>
          <p:spPr>
            <a:xfrm>
              <a:off x="1176535" y="4133054"/>
              <a:ext cx="14928" cy="15683"/>
            </a:xfrm>
            <a:custGeom>
              <a:avLst/>
              <a:gdLst/>
              <a:ahLst/>
              <a:cxnLst/>
              <a:rect l="l" t="t" r="r" b="b"/>
              <a:pathLst>
                <a:path w="435" h="457" extrusionOk="0">
                  <a:moveTo>
                    <a:pt x="411" y="0"/>
                  </a:moveTo>
                  <a:cubicBezTo>
                    <a:pt x="275" y="46"/>
                    <a:pt x="138" y="92"/>
                    <a:pt x="1" y="115"/>
                  </a:cubicBezTo>
                  <a:cubicBezTo>
                    <a:pt x="138" y="229"/>
                    <a:pt x="275" y="343"/>
                    <a:pt x="434" y="457"/>
                  </a:cubicBezTo>
                  <a:cubicBezTo>
                    <a:pt x="411" y="320"/>
                    <a:pt x="411" y="160"/>
                    <a:pt x="411"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532;p24">
              <a:extLst>
                <a:ext uri="{FF2B5EF4-FFF2-40B4-BE49-F238E27FC236}">
                  <a16:creationId xmlns:a16="http://schemas.microsoft.com/office/drawing/2014/main" id="{A458E0D1-AA18-7D30-A378-3716FE60D3D1}"/>
                </a:ext>
              </a:extLst>
            </p:cNvPr>
            <p:cNvSpPr/>
            <p:nvPr/>
          </p:nvSpPr>
          <p:spPr>
            <a:xfrm>
              <a:off x="1118881" y="3855866"/>
              <a:ext cx="283154" cy="304911"/>
            </a:xfrm>
            <a:custGeom>
              <a:avLst/>
              <a:gdLst/>
              <a:ahLst/>
              <a:cxnLst/>
              <a:rect l="l" t="t" r="r" b="b"/>
              <a:pathLst>
                <a:path w="8251" h="8885" extrusionOk="0">
                  <a:moveTo>
                    <a:pt x="414" y="0"/>
                  </a:moveTo>
                  <a:cubicBezTo>
                    <a:pt x="207" y="0"/>
                    <a:pt x="1" y="170"/>
                    <a:pt x="83" y="431"/>
                  </a:cubicBezTo>
                  <a:cubicBezTo>
                    <a:pt x="927" y="3056"/>
                    <a:pt x="1270" y="5795"/>
                    <a:pt x="1407" y="8534"/>
                  </a:cubicBezTo>
                  <a:cubicBezTo>
                    <a:pt x="1427" y="8736"/>
                    <a:pt x="1590" y="8884"/>
                    <a:pt x="1785" y="8884"/>
                  </a:cubicBezTo>
                  <a:cubicBezTo>
                    <a:pt x="1811" y="8884"/>
                    <a:pt x="1837" y="8882"/>
                    <a:pt x="1863" y="8876"/>
                  </a:cubicBezTo>
                  <a:cubicBezTo>
                    <a:pt x="4077" y="8329"/>
                    <a:pt x="6337" y="7164"/>
                    <a:pt x="8003" y="5612"/>
                  </a:cubicBezTo>
                  <a:cubicBezTo>
                    <a:pt x="8251" y="5365"/>
                    <a:pt x="8019" y="5008"/>
                    <a:pt x="7743" y="5008"/>
                  </a:cubicBezTo>
                  <a:cubicBezTo>
                    <a:pt x="7662" y="5008"/>
                    <a:pt x="7578" y="5038"/>
                    <a:pt x="7501" y="5110"/>
                  </a:cubicBezTo>
                  <a:cubicBezTo>
                    <a:pt x="6040" y="6503"/>
                    <a:pt x="4054" y="7552"/>
                    <a:pt x="2091" y="8077"/>
                  </a:cubicBezTo>
                  <a:cubicBezTo>
                    <a:pt x="2091" y="8237"/>
                    <a:pt x="2091" y="8397"/>
                    <a:pt x="2114" y="8534"/>
                  </a:cubicBezTo>
                  <a:cubicBezTo>
                    <a:pt x="1955" y="8420"/>
                    <a:pt x="1818" y="8306"/>
                    <a:pt x="1681" y="8192"/>
                  </a:cubicBezTo>
                  <a:cubicBezTo>
                    <a:pt x="1818" y="8169"/>
                    <a:pt x="1955" y="8123"/>
                    <a:pt x="2091" y="8077"/>
                  </a:cubicBezTo>
                  <a:cubicBezTo>
                    <a:pt x="1932" y="5430"/>
                    <a:pt x="1566" y="2782"/>
                    <a:pt x="745" y="248"/>
                  </a:cubicBezTo>
                  <a:cubicBezTo>
                    <a:pt x="690" y="75"/>
                    <a:pt x="552" y="0"/>
                    <a:pt x="414"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533;p24">
              <a:extLst>
                <a:ext uri="{FF2B5EF4-FFF2-40B4-BE49-F238E27FC236}">
                  <a16:creationId xmlns:a16="http://schemas.microsoft.com/office/drawing/2014/main" id="{97744A4F-BE1D-E678-E9D7-11074F107D74}"/>
                </a:ext>
              </a:extLst>
            </p:cNvPr>
            <p:cNvSpPr/>
            <p:nvPr/>
          </p:nvSpPr>
          <p:spPr>
            <a:xfrm>
              <a:off x="1202686" y="3704694"/>
              <a:ext cx="309029" cy="225500"/>
            </a:xfrm>
            <a:custGeom>
              <a:avLst/>
              <a:gdLst/>
              <a:ahLst/>
              <a:cxnLst/>
              <a:rect l="l" t="t" r="r" b="b"/>
              <a:pathLst>
                <a:path w="9005" h="6571" extrusionOk="0">
                  <a:moveTo>
                    <a:pt x="429" y="0"/>
                  </a:moveTo>
                  <a:cubicBezTo>
                    <a:pt x="215" y="0"/>
                    <a:pt x="1" y="170"/>
                    <a:pt x="83" y="431"/>
                  </a:cubicBezTo>
                  <a:cubicBezTo>
                    <a:pt x="699" y="2371"/>
                    <a:pt x="1293" y="4334"/>
                    <a:pt x="1795" y="6297"/>
                  </a:cubicBezTo>
                  <a:cubicBezTo>
                    <a:pt x="1841" y="6434"/>
                    <a:pt x="1978" y="6571"/>
                    <a:pt x="2137" y="6571"/>
                  </a:cubicBezTo>
                  <a:cubicBezTo>
                    <a:pt x="4443" y="6297"/>
                    <a:pt x="6999" y="4882"/>
                    <a:pt x="8734" y="3398"/>
                  </a:cubicBezTo>
                  <a:cubicBezTo>
                    <a:pt x="9005" y="3163"/>
                    <a:pt x="8761" y="2814"/>
                    <a:pt x="8478" y="2814"/>
                  </a:cubicBezTo>
                  <a:cubicBezTo>
                    <a:pt x="8404" y="2814"/>
                    <a:pt x="8326" y="2839"/>
                    <a:pt x="8255" y="2896"/>
                  </a:cubicBezTo>
                  <a:cubicBezTo>
                    <a:pt x="6862" y="4083"/>
                    <a:pt x="5082" y="4950"/>
                    <a:pt x="3370" y="5566"/>
                  </a:cubicBezTo>
                  <a:cubicBezTo>
                    <a:pt x="3096" y="5658"/>
                    <a:pt x="2822" y="5726"/>
                    <a:pt x="2525" y="5795"/>
                  </a:cubicBezTo>
                  <a:cubicBezTo>
                    <a:pt x="2520" y="5796"/>
                    <a:pt x="2515" y="5797"/>
                    <a:pt x="2510" y="5797"/>
                  </a:cubicBezTo>
                  <a:cubicBezTo>
                    <a:pt x="2284" y="5797"/>
                    <a:pt x="1999" y="4330"/>
                    <a:pt x="1955" y="4151"/>
                  </a:cubicBezTo>
                  <a:cubicBezTo>
                    <a:pt x="1567" y="2850"/>
                    <a:pt x="1156" y="1549"/>
                    <a:pt x="768" y="248"/>
                  </a:cubicBezTo>
                  <a:cubicBezTo>
                    <a:pt x="713" y="75"/>
                    <a:pt x="571" y="0"/>
                    <a:pt x="42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534;p24">
              <a:extLst>
                <a:ext uri="{FF2B5EF4-FFF2-40B4-BE49-F238E27FC236}">
                  <a16:creationId xmlns:a16="http://schemas.microsoft.com/office/drawing/2014/main" id="{AF4AD5A7-39ED-2715-F918-FDF2405F9A88}"/>
                </a:ext>
              </a:extLst>
            </p:cNvPr>
            <p:cNvSpPr/>
            <p:nvPr/>
          </p:nvSpPr>
          <p:spPr>
            <a:xfrm>
              <a:off x="1356706" y="3727275"/>
              <a:ext cx="14928" cy="11016"/>
            </a:xfrm>
            <a:custGeom>
              <a:avLst/>
              <a:gdLst/>
              <a:ahLst/>
              <a:cxnLst/>
              <a:rect l="l" t="t" r="r" b="b"/>
              <a:pathLst>
                <a:path w="435" h="321" extrusionOk="0">
                  <a:moveTo>
                    <a:pt x="343" y="1"/>
                  </a:moveTo>
                  <a:cubicBezTo>
                    <a:pt x="229" y="24"/>
                    <a:pt x="115" y="47"/>
                    <a:pt x="0" y="69"/>
                  </a:cubicBezTo>
                  <a:cubicBezTo>
                    <a:pt x="137" y="161"/>
                    <a:pt x="297" y="252"/>
                    <a:pt x="434" y="321"/>
                  </a:cubicBezTo>
                  <a:cubicBezTo>
                    <a:pt x="411" y="206"/>
                    <a:pt x="366" y="92"/>
                    <a:pt x="343"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535;p24">
              <a:extLst>
                <a:ext uri="{FF2B5EF4-FFF2-40B4-BE49-F238E27FC236}">
                  <a16:creationId xmlns:a16="http://schemas.microsoft.com/office/drawing/2014/main" id="{8989D41F-D60B-7B8A-F5F4-0C07CC703A71}"/>
                </a:ext>
              </a:extLst>
            </p:cNvPr>
            <p:cNvSpPr/>
            <p:nvPr/>
          </p:nvSpPr>
          <p:spPr>
            <a:xfrm>
              <a:off x="1295585" y="3544874"/>
              <a:ext cx="244855" cy="208685"/>
            </a:xfrm>
            <a:custGeom>
              <a:avLst/>
              <a:gdLst/>
              <a:ahLst/>
              <a:cxnLst/>
              <a:rect l="l" t="t" r="r" b="b"/>
              <a:pathLst>
                <a:path w="7135" h="6081" extrusionOk="0">
                  <a:moveTo>
                    <a:pt x="417" y="1"/>
                  </a:moveTo>
                  <a:cubicBezTo>
                    <a:pt x="213" y="1"/>
                    <a:pt x="1" y="171"/>
                    <a:pt x="70" y="431"/>
                  </a:cubicBezTo>
                  <a:cubicBezTo>
                    <a:pt x="572" y="2235"/>
                    <a:pt x="1142" y="3992"/>
                    <a:pt x="1530" y="5818"/>
                  </a:cubicBezTo>
                  <a:cubicBezTo>
                    <a:pt x="1568" y="5989"/>
                    <a:pt x="1717" y="6081"/>
                    <a:pt x="1870" y="6081"/>
                  </a:cubicBezTo>
                  <a:cubicBezTo>
                    <a:pt x="1902" y="6081"/>
                    <a:pt x="1933" y="6077"/>
                    <a:pt x="1964" y="6069"/>
                  </a:cubicBezTo>
                  <a:cubicBezTo>
                    <a:pt x="3585" y="5681"/>
                    <a:pt x="5160" y="5202"/>
                    <a:pt x="6735" y="4723"/>
                  </a:cubicBezTo>
                  <a:cubicBezTo>
                    <a:pt x="7134" y="4596"/>
                    <a:pt x="7011" y="4025"/>
                    <a:pt x="6649" y="4025"/>
                  </a:cubicBezTo>
                  <a:cubicBezTo>
                    <a:pt x="6619" y="4025"/>
                    <a:pt x="6586" y="4029"/>
                    <a:pt x="6552" y="4038"/>
                  </a:cubicBezTo>
                  <a:cubicBezTo>
                    <a:pt x="5091" y="4494"/>
                    <a:pt x="3630" y="4951"/>
                    <a:pt x="2124" y="5316"/>
                  </a:cubicBezTo>
                  <a:cubicBezTo>
                    <a:pt x="2147" y="5407"/>
                    <a:pt x="2192" y="5521"/>
                    <a:pt x="2215" y="5636"/>
                  </a:cubicBezTo>
                  <a:cubicBezTo>
                    <a:pt x="2078" y="5567"/>
                    <a:pt x="1918" y="5476"/>
                    <a:pt x="1781" y="5384"/>
                  </a:cubicBezTo>
                  <a:cubicBezTo>
                    <a:pt x="1896" y="5362"/>
                    <a:pt x="2010" y="5339"/>
                    <a:pt x="2124" y="5316"/>
                  </a:cubicBezTo>
                  <a:cubicBezTo>
                    <a:pt x="1736" y="3604"/>
                    <a:pt x="1211" y="1938"/>
                    <a:pt x="731" y="249"/>
                  </a:cubicBezTo>
                  <a:cubicBezTo>
                    <a:pt x="686" y="76"/>
                    <a:pt x="553" y="1"/>
                    <a:pt x="41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536;p24">
              <a:extLst>
                <a:ext uri="{FF2B5EF4-FFF2-40B4-BE49-F238E27FC236}">
                  <a16:creationId xmlns:a16="http://schemas.microsoft.com/office/drawing/2014/main" id="{4139351F-5288-EEDB-705D-EB0C133E0AC8}"/>
                </a:ext>
              </a:extLst>
            </p:cNvPr>
            <p:cNvSpPr/>
            <p:nvPr/>
          </p:nvSpPr>
          <p:spPr>
            <a:xfrm>
              <a:off x="1448336" y="3522052"/>
              <a:ext cx="11805" cy="13350"/>
            </a:xfrm>
            <a:custGeom>
              <a:avLst/>
              <a:gdLst/>
              <a:ahLst/>
              <a:cxnLst/>
              <a:rect l="l" t="t" r="r" b="b"/>
              <a:pathLst>
                <a:path w="344" h="389" extrusionOk="0">
                  <a:moveTo>
                    <a:pt x="275" y="1"/>
                  </a:moveTo>
                  <a:cubicBezTo>
                    <a:pt x="184" y="24"/>
                    <a:pt x="92" y="46"/>
                    <a:pt x="1" y="46"/>
                  </a:cubicBezTo>
                  <a:cubicBezTo>
                    <a:pt x="115" y="161"/>
                    <a:pt x="229" y="275"/>
                    <a:pt x="343" y="389"/>
                  </a:cubicBezTo>
                  <a:cubicBezTo>
                    <a:pt x="321" y="252"/>
                    <a:pt x="298" y="138"/>
                    <a:pt x="27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537;p24">
              <a:extLst>
                <a:ext uri="{FF2B5EF4-FFF2-40B4-BE49-F238E27FC236}">
                  <a16:creationId xmlns:a16="http://schemas.microsoft.com/office/drawing/2014/main" id="{56113D65-1A4D-747F-7599-647180352C8F}"/>
                </a:ext>
              </a:extLst>
            </p:cNvPr>
            <p:cNvSpPr/>
            <p:nvPr/>
          </p:nvSpPr>
          <p:spPr>
            <a:xfrm>
              <a:off x="1399604" y="3390339"/>
              <a:ext cx="215891" cy="157655"/>
            </a:xfrm>
            <a:custGeom>
              <a:avLst/>
              <a:gdLst/>
              <a:ahLst/>
              <a:cxnLst/>
              <a:rect l="l" t="t" r="r" b="b"/>
              <a:pathLst>
                <a:path w="6291" h="4594" extrusionOk="0">
                  <a:moveTo>
                    <a:pt x="417" y="1"/>
                  </a:moveTo>
                  <a:cubicBezTo>
                    <a:pt x="205" y="1"/>
                    <a:pt x="0" y="166"/>
                    <a:pt x="97" y="415"/>
                  </a:cubicBezTo>
                  <a:cubicBezTo>
                    <a:pt x="576" y="1648"/>
                    <a:pt x="919" y="2903"/>
                    <a:pt x="1056" y="4227"/>
                  </a:cubicBezTo>
                  <a:cubicBezTo>
                    <a:pt x="1077" y="4400"/>
                    <a:pt x="1202" y="4594"/>
                    <a:pt x="1390" y="4594"/>
                  </a:cubicBezTo>
                  <a:cubicBezTo>
                    <a:pt x="1400" y="4594"/>
                    <a:pt x="1410" y="4593"/>
                    <a:pt x="1421" y="4592"/>
                  </a:cubicBezTo>
                  <a:cubicBezTo>
                    <a:pt x="3087" y="4364"/>
                    <a:pt x="4365" y="3314"/>
                    <a:pt x="5918" y="2743"/>
                  </a:cubicBezTo>
                  <a:cubicBezTo>
                    <a:pt x="6290" y="2598"/>
                    <a:pt x="6175" y="2040"/>
                    <a:pt x="5843" y="2040"/>
                  </a:cubicBezTo>
                  <a:cubicBezTo>
                    <a:pt x="5809" y="2040"/>
                    <a:pt x="5773" y="2046"/>
                    <a:pt x="5735" y="2058"/>
                  </a:cubicBezTo>
                  <a:cubicBezTo>
                    <a:pt x="4365" y="2583"/>
                    <a:pt x="3156" y="3542"/>
                    <a:pt x="1695" y="3839"/>
                  </a:cubicBezTo>
                  <a:cubicBezTo>
                    <a:pt x="1718" y="3976"/>
                    <a:pt x="1741" y="4090"/>
                    <a:pt x="1763" y="4227"/>
                  </a:cubicBezTo>
                  <a:cubicBezTo>
                    <a:pt x="1649" y="4113"/>
                    <a:pt x="1535" y="3999"/>
                    <a:pt x="1421" y="3884"/>
                  </a:cubicBezTo>
                  <a:cubicBezTo>
                    <a:pt x="1512" y="3884"/>
                    <a:pt x="1604" y="3862"/>
                    <a:pt x="1695" y="3839"/>
                  </a:cubicBezTo>
                  <a:cubicBezTo>
                    <a:pt x="1535" y="2583"/>
                    <a:pt x="1216" y="1396"/>
                    <a:pt x="759" y="232"/>
                  </a:cubicBezTo>
                  <a:cubicBezTo>
                    <a:pt x="696" y="71"/>
                    <a:pt x="555" y="1"/>
                    <a:pt x="41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538;p24">
              <a:extLst>
                <a:ext uri="{FF2B5EF4-FFF2-40B4-BE49-F238E27FC236}">
                  <a16:creationId xmlns:a16="http://schemas.microsoft.com/office/drawing/2014/main" id="{644C0E08-13D4-9108-19FD-6CBC401762B3}"/>
                </a:ext>
              </a:extLst>
            </p:cNvPr>
            <p:cNvSpPr/>
            <p:nvPr/>
          </p:nvSpPr>
          <p:spPr>
            <a:xfrm>
              <a:off x="1513369" y="3610593"/>
              <a:ext cx="46260" cy="35278"/>
            </a:xfrm>
            <a:custGeom>
              <a:avLst/>
              <a:gdLst/>
              <a:ahLst/>
              <a:cxnLst/>
              <a:rect l="l" t="t" r="r" b="b"/>
              <a:pathLst>
                <a:path w="1348" h="1028" extrusionOk="0">
                  <a:moveTo>
                    <a:pt x="662" y="0"/>
                  </a:moveTo>
                  <a:cubicBezTo>
                    <a:pt x="0" y="0"/>
                    <a:pt x="0" y="1027"/>
                    <a:pt x="662" y="1027"/>
                  </a:cubicBezTo>
                  <a:cubicBezTo>
                    <a:pt x="1347" y="1027"/>
                    <a:pt x="1347" y="0"/>
                    <a:pt x="662"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539;p24">
              <a:extLst>
                <a:ext uri="{FF2B5EF4-FFF2-40B4-BE49-F238E27FC236}">
                  <a16:creationId xmlns:a16="http://schemas.microsoft.com/office/drawing/2014/main" id="{DBD97F3E-53F4-B3A2-33B8-7EFD7A57C144}"/>
                </a:ext>
              </a:extLst>
            </p:cNvPr>
            <p:cNvSpPr/>
            <p:nvPr/>
          </p:nvSpPr>
          <p:spPr>
            <a:xfrm>
              <a:off x="1538421" y="3559665"/>
              <a:ext cx="46260" cy="36068"/>
            </a:xfrm>
            <a:custGeom>
              <a:avLst/>
              <a:gdLst/>
              <a:ahLst/>
              <a:cxnLst/>
              <a:rect l="l" t="t" r="r" b="b"/>
              <a:pathLst>
                <a:path w="1348" h="1051" extrusionOk="0">
                  <a:moveTo>
                    <a:pt x="663" y="0"/>
                  </a:moveTo>
                  <a:cubicBezTo>
                    <a:pt x="1" y="0"/>
                    <a:pt x="1" y="1050"/>
                    <a:pt x="663" y="1050"/>
                  </a:cubicBezTo>
                  <a:cubicBezTo>
                    <a:pt x="1348" y="1050"/>
                    <a:pt x="1348" y="0"/>
                    <a:pt x="663"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540;p24">
              <a:extLst>
                <a:ext uri="{FF2B5EF4-FFF2-40B4-BE49-F238E27FC236}">
                  <a16:creationId xmlns:a16="http://schemas.microsoft.com/office/drawing/2014/main" id="{D5B4A6D4-D743-52E4-1EC0-40D72E02A8A1}"/>
                </a:ext>
              </a:extLst>
            </p:cNvPr>
            <p:cNvSpPr/>
            <p:nvPr/>
          </p:nvSpPr>
          <p:spPr>
            <a:xfrm>
              <a:off x="1563508" y="3605892"/>
              <a:ext cx="46260" cy="36068"/>
            </a:xfrm>
            <a:custGeom>
              <a:avLst/>
              <a:gdLst/>
              <a:ahLst/>
              <a:cxnLst/>
              <a:rect l="l" t="t" r="r" b="b"/>
              <a:pathLst>
                <a:path w="1348" h="1051" extrusionOk="0">
                  <a:moveTo>
                    <a:pt x="685" y="0"/>
                  </a:moveTo>
                  <a:cubicBezTo>
                    <a:pt x="0" y="0"/>
                    <a:pt x="0" y="1050"/>
                    <a:pt x="685" y="1050"/>
                  </a:cubicBezTo>
                  <a:cubicBezTo>
                    <a:pt x="1347" y="1050"/>
                    <a:pt x="1347" y="0"/>
                    <a:pt x="685"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541;p24">
              <a:extLst>
                <a:ext uri="{FF2B5EF4-FFF2-40B4-BE49-F238E27FC236}">
                  <a16:creationId xmlns:a16="http://schemas.microsoft.com/office/drawing/2014/main" id="{9B625645-0EBF-CFC8-0C96-3912657C84FF}"/>
                </a:ext>
              </a:extLst>
            </p:cNvPr>
            <p:cNvSpPr/>
            <p:nvPr/>
          </p:nvSpPr>
          <p:spPr>
            <a:xfrm>
              <a:off x="1173412" y="3623119"/>
              <a:ext cx="45471" cy="35278"/>
            </a:xfrm>
            <a:custGeom>
              <a:avLst/>
              <a:gdLst/>
              <a:ahLst/>
              <a:cxnLst/>
              <a:rect l="l" t="t" r="r" b="b"/>
              <a:pathLst>
                <a:path w="1325" h="1028" extrusionOk="0">
                  <a:moveTo>
                    <a:pt x="662" y="0"/>
                  </a:moveTo>
                  <a:cubicBezTo>
                    <a:pt x="0" y="0"/>
                    <a:pt x="0" y="1027"/>
                    <a:pt x="662" y="1027"/>
                  </a:cubicBezTo>
                  <a:cubicBezTo>
                    <a:pt x="1324" y="1027"/>
                    <a:pt x="1324" y="0"/>
                    <a:pt x="662"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542;p24">
              <a:extLst>
                <a:ext uri="{FF2B5EF4-FFF2-40B4-BE49-F238E27FC236}">
                  <a16:creationId xmlns:a16="http://schemas.microsoft.com/office/drawing/2014/main" id="{4BD6CA35-F477-C56E-DB6E-1284D66DBF03}"/>
                </a:ext>
              </a:extLst>
            </p:cNvPr>
            <p:cNvSpPr/>
            <p:nvPr/>
          </p:nvSpPr>
          <p:spPr>
            <a:xfrm>
              <a:off x="1193763" y="3568279"/>
              <a:ext cx="46260" cy="36068"/>
            </a:xfrm>
            <a:custGeom>
              <a:avLst/>
              <a:gdLst/>
              <a:ahLst/>
              <a:cxnLst/>
              <a:rect l="l" t="t" r="r" b="b"/>
              <a:pathLst>
                <a:path w="1348" h="1051" extrusionOk="0">
                  <a:moveTo>
                    <a:pt x="686" y="0"/>
                  </a:moveTo>
                  <a:cubicBezTo>
                    <a:pt x="1" y="0"/>
                    <a:pt x="1" y="1050"/>
                    <a:pt x="686" y="1050"/>
                  </a:cubicBezTo>
                  <a:cubicBezTo>
                    <a:pt x="1347" y="1050"/>
                    <a:pt x="1347" y="0"/>
                    <a:pt x="686"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543;p24">
              <a:extLst>
                <a:ext uri="{FF2B5EF4-FFF2-40B4-BE49-F238E27FC236}">
                  <a16:creationId xmlns:a16="http://schemas.microsoft.com/office/drawing/2014/main" id="{90913A1C-A593-C845-82B2-AEA65AE5F514}"/>
                </a:ext>
              </a:extLst>
            </p:cNvPr>
            <p:cNvSpPr/>
            <p:nvPr/>
          </p:nvSpPr>
          <p:spPr>
            <a:xfrm>
              <a:off x="1227464" y="3623119"/>
              <a:ext cx="46226" cy="35278"/>
            </a:xfrm>
            <a:custGeom>
              <a:avLst/>
              <a:gdLst/>
              <a:ahLst/>
              <a:cxnLst/>
              <a:rect l="l" t="t" r="r" b="b"/>
              <a:pathLst>
                <a:path w="1347" h="1028" extrusionOk="0">
                  <a:moveTo>
                    <a:pt x="685" y="0"/>
                  </a:moveTo>
                  <a:cubicBezTo>
                    <a:pt x="0" y="0"/>
                    <a:pt x="0" y="1027"/>
                    <a:pt x="685" y="1027"/>
                  </a:cubicBezTo>
                  <a:cubicBezTo>
                    <a:pt x="1347" y="1027"/>
                    <a:pt x="1347" y="0"/>
                    <a:pt x="685"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544;p24">
              <a:extLst>
                <a:ext uri="{FF2B5EF4-FFF2-40B4-BE49-F238E27FC236}">
                  <a16:creationId xmlns:a16="http://schemas.microsoft.com/office/drawing/2014/main" id="{13213FE1-A5A7-D222-7621-57A118B78326}"/>
                </a:ext>
              </a:extLst>
            </p:cNvPr>
            <p:cNvSpPr/>
            <p:nvPr/>
          </p:nvSpPr>
          <p:spPr>
            <a:xfrm>
              <a:off x="1508667" y="3249462"/>
              <a:ext cx="46260" cy="35278"/>
            </a:xfrm>
            <a:custGeom>
              <a:avLst/>
              <a:gdLst/>
              <a:ahLst/>
              <a:cxnLst/>
              <a:rect l="l" t="t" r="r" b="b"/>
              <a:pathLst>
                <a:path w="1348" h="1028" extrusionOk="0">
                  <a:moveTo>
                    <a:pt x="685" y="1"/>
                  </a:moveTo>
                  <a:cubicBezTo>
                    <a:pt x="1" y="1"/>
                    <a:pt x="1" y="1028"/>
                    <a:pt x="685" y="1028"/>
                  </a:cubicBezTo>
                  <a:cubicBezTo>
                    <a:pt x="1347" y="1028"/>
                    <a:pt x="1347" y="1"/>
                    <a:pt x="68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545;p24">
              <a:extLst>
                <a:ext uri="{FF2B5EF4-FFF2-40B4-BE49-F238E27FC236}">
                  <a16:creationId xmlns:a16="http://schemas.microsoft.com/office/drawing/2014/main" id="{C47C1AAB-2C80-9EFE-A457-5D2B7B86C25E}"/>
                </a:ext>
              </a:extLst>
            </p:cNvPr>
            <p:cNvSpPr/>
            <p:nvPr/>
          </p:nvSpPr>
          <p:spPr>
            <a:xfrm>
              <a:off x="1542368" y="3269847"/>
              <a:ext cx="46226" cy="36068"/>
            </a:xfrm>
            <a:custGeom>
              <a:avLst/>
              <a:gdLst/>
              <a:ahLst/>
              <a:cxnLst/>
              <a:rect l="l" t="t" r="r" b="b"/>
              <a:pathLst>
                <a:path w="1347" h="1051" extrusionOk="0">
                  <a:moveTo>
                    <a:pt x="685" y="0"/>
                  </a:moveTo>
                  <a:cubicBezTo>
                    <a:pt x="0" y="0"/>
                    <a:pt x="0" y="1050"/>
                    <a:pt x="685" y="1050"/>
                  </a:cubicBezTo>
                  <a:cubicBezTo>
                    <a:pt x="1347" y="1050"/>
                    <a:pt x="1347" y="0"/>
                    <a:pt x="685"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546;p24">
              <a:extLst>
                <a:ext uri="{FF2B5EF4-FFF2-40B4-BE49-F238E27FC236}">
                  <a16:creationId xmlns:a16="http://schemas.microsoft.com/office/drawing/2014/main" id="{3456C811-9BBB-2184-401D-96ED721E0F4C}"/>
                </a:ext>
              </a:extLst>
            </p:cNvPr>
            <p:cNvSpPr/>
            <p:nvPr/>
          </p:nvSpPr>
          <p:spPr>
            <a:xfrm>
              <a:off x="1513369" y="3845570"/>
              <a:ext cx="46260" cy="35278"/>
            </a:xfrm>
            <a:custGeom>
              <a:avLst/>
              <a:gdLst/>
              <a:ahLst/>
              <a:cxnLst/>
              <a:rect l="l" t="t" r="r" b="b"/>
              <a:pathLst>
                <a:path w="1348" h="1028" extrusionOk="0">
                  <a:moveTo>
                    <a:pt x="662" y="1"/>
                  </a:moveTo>
                  <a:cubicBezTo>
                    <a:pt x="0" y="1"/>
                    <a:pt x="0" y="1028"/>
                    <a:pt x="662" y="1028"/>
                  </a:cubicBezTo>
                  <a:cubicBezTo>
                    <a:pt x="1347" y="1028"/>
                    <a:pt x="1347" y="1"/>
                    <a:pt x="662"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547;p24">
              <a:extLst>
                <a:ext uri="{FF2B5EF4-FFF2-40B4-BE49-F238E27FC236}">
                  <a16:creationId xmlns:a16="http://schemas.microsoft.com/office/drawing/2014/main" id="{530BE6F1-D908-68DE-39C5-40C45C224C97}"/>
                </a:ext>
              </a:extLst>
            </p:cNvPr>
            <p:cNvSpPr/>
            <p:nvPr/>
          </p:nvSpPr>
          <p:spPr>
            <a:xfrm>
              <a:off x="1534509" y="3799344"/>
              <a:ext cx="45471" cy="35313"/>
            </a:xfrm>
            <a:custGeom>
              <a:avLst/>
              <a:gdLst/>
              <a:ahLst/>
              <a:cxnLst/>
              <a:rect l="l" t="t" r="r" b="b"/>
              <a:pathLst>
                <a:path w="1325" h="1029" extrusionOk="0">
                  <a:moveTo>
                    <a:pt x="663" y="1"/>
                  </a:moveTo>
                  <a:cubicBezTo>
                    <a:pt x="1" y="1"/>
                    <a:pt x="1" y="1028"/>
                    <a:pt x="663" y="1028"/>
                  </a:cubicBezTo>
                  <a:cubicBezTo>
                    <a:pt x="1325" y="1028"/>
                    <a:pt x="1325" y="1"/>
                    <a:pt x="663"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548;p24">
              <a:extLst>
                <a:ext uri="{FF2B5EF4-FFF2-40B4-BE49-F238E27FC236}">
                  <a16:creationId xmlns:a16="http://schemas.microsoft.com/office/drawing/2014/main" id="{D4904F12-257A-B1A4-51C6-4F5D6449D285}"/>
                </a:ext>
              </a:extLst>
            </p:cNvPr>
            <p:cNvSpPr/>
            <p:nvPr/>
          </p:nvSpPr>
          <p:spPr>
            <a:xfrm>
              <a:off x="1055117" y="3836957"/>
              <a:ext cx="46260" cy="36068"/>
            </a:xfrm>
            <a:custGeom>
              <a:avLst/>
              <a:gdLst/>
              <a:ahLst/>
              <a:cxnLst/>
              <a:rect l="l" t="t" r="r" b="b"/>
              <a:pathLst>
                <a:path w="1348" h="1051" extrusionOk="0">
                  <a:moveTo>
                    <a:pt x="685" y="1"/>
                  </a:moveTo>
                  <a:cubicBezTo>
                    <a:pt x="1" y="1"/>
                    <a:pt x="1" y="1050"/>
                    <a:pt x="685" y="1050"/>
                  </a:cubicBezTo>
                  <a:cubicBezTo>
                    <a:pt x="1347" y="1050"/>
                    <a:pt x="1347" y="1"/>
                    <a:pt x="68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549;p24">
              <a:extLst>
                <a:ext uri="{FF2B5EF4-FFF2-40B4-BE49-F238E27FC236}">
                  <a16:creationId xmlns:a16="http://schemas.microsoft.com/office/drawing/2014/main" id="{ED965B38-5B1B-C857-3F4F-42C14D8D3FC8}"/>
                </a:ext>
              </a:extLst>
            </p:cNvPr>
            <p:cNvSpPr/>
            <p:nvPr/>
          </p:nvSpPr>
          <p:spPr>
            <a:xfrm>
              <a:off x="1059819" y="3786818"/>
              <a:ext cx="46260" cy="35278"/>
            </a:xfrm>
            <a:custGeom>
              <a:avLst/>
              <a:gdLst/>
              <a:ahLst/>
              <a:cxnLst/>
              <a:rect l="l" t="t" r="r" b="b"/>
              <a:pathLst>
                <a:path w="1348" h="1028" extrusionOk="0">
                  <a:moveTo>
                    <a:pt x="663" y="1"/>
                  </a:moveTo>
                  <a:cubicBezTo>
                    <a:pt x="1" y="1"/>
                    <a:pt x="1" y="1028"/>
                    <a:pt x="663" y="1028"/>
                  </a:cubicBezTo>
                  <a:cubicBezTo>
                    <a:pt x="1347" y="1028"/>
                    <a:pt x="1347" y="1"/>
                    <a:pt x="663"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550;p24">
              <a:extLst>
                <a:ext uri="{FF2B5EF4-FFF2-40B4-BE49-F238E27FC236}">
                  <a16:creationId xmlns:a16="http://schemas.microsoft.com/office/drawing/2014/main" id="{D551214D-6EAE-77EE-24DD-37BEFC4A055E}"/>
                </a:ext>
              </a:extLst>
            </p:cNvPr>
            <p:cNvSpPr/>
            <p:nvPr/>
          </p:nvSpPr>
          <p:spPr>
            <a:xfrm>
              <a:off x="526616" y="3528607"/>
              <a:ext cx="385969" cy="294135"/>
            </a:xfrm>
            <a:custGeom>
              <a:avLst/>
              <a:gdLst/>
              <a:ahLst/>
              <a:cxnLst/>
              <a:rect l="l" t="t" r="r" b="b"/>
              <a:pathLst>
                <a:path w="11247" h="8571" extrusionOk="0">
                  <a:moveTo>
                    <a:pt x="6582" y="1"/>
                  </a:moveTo>
                  <a:cubicBezTo>
                    <a:pt x="4812" y="1"/>
                    <a:pt x="2921" y="897"/>
                    <a:pt x="1820" y="2823"/>
                  </a:cubicBezTo>
                  <a:cubicBezTo>
                    <a:pt x="0" y="5886"/>
                    <a:pt x="2604" y="8571"/>
                    <a:pt x="5433" y="8571"/>
                  </a:cubicBezTo>
                  <a:cubicBezTo>
                    <a:pt x="6082" y="8571"/>
                    <a:pt x="6744" y="8429"/>
                    <a:pt x="7366" y="8118"/>
                  </a:cubicBezTo>
                  <a:lnTo>
                    <a:pt x="10836" y="4786"/>
                  </a:lnTo>
                  <a:cubicBezTo>
                    <a:pt x="11246" y="1713"/>
                    <a:pt x="9029" y="1"/>
                    <a:pt x="6582"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551;p24">
              <a:extLst>
                <a:ext uri="{FF2B5EF4-FFF2-40B4-BE49-F238E27FC236}">
                  <a16:creationId xmlns:a16="http://schemas.microsoft.com/office/drawing/2014/main" id="{B0FF86AE-0976-4970-1EC5-97F826D1B120}"/>
                </a:ext>
              </a:extLst>
            </p:cNvPr>
            <p:cNvSpPr/>
            <p:nvPr/>
          </p:nvSpPr>
          <p:spPr>
            <a:xfrm>
              <a:off x="644636" y="3624080"/>
              <a:ext cx="210641" cy="160366"/>
            </a:xfrm>
            <a:custGeom>
              <a:avLst/>
              <a:gdLst/>
              <a:ahLst/>
              <a:cxnLst/>
              <a:rect l="l" t="t" r="r" b="b"/>
              <a:pathLst>
                <a:path w="6138" h="4673" extrusionOk="0">
                  <a:moveTo>
                    <a:pt x="3604" y="0"/>
                  </a:moveTo>
                  <a:cubicBezTo>
                    <a:pt x="2636" y="0"/>
                    <a:pt x="1597" y="491"/>
                    <a:pt x="983" y="1547"/>
                  </a:cubicBezTo>
                  <a:cubicBezTo>
                    <a:pt x="0" y="3215"/>
                    <a:pt x="1426" y="4673"/>
                    <a:pt x="2963" y="4673"/>
                  </a:cubicBezTo>
                  <a:cubicBezTo>
                    <a:pt x="3318" y="4673"/>
                    <a:pt x="3680" y="4595"/>
                    <a:pt x="4018" y="4423"/>
                  </a:cubicBezTo>
                  <a:lnTo>
                    <a:pt x="5913" y="2597"/>
                  </a:lnTo>
                  <a:cubicBezTo>
                    <a:pt x="6138" y="931"/>
                    <a:pt x="4938" y="0"/>
                    <a:pt x="3604" y="0"/>
                  </a:cubicBezTo>
                  <a:close/>
                </a:path>
              </a:pathLst>
            </a:custGeom>
            <a:solidFill>
              <a:srgbClr val="DDB5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552;p24">
              <a:extLst>
                <a:ext uri="{FF2B5EF4-FFF2-40B4-BE49-F238E27FC236}">
                  <a16:creationId xmlns:a16="http://schemas.microsoft.com/office/drawing/2014/main" id="{0DC20BBF-30FF-0805-FF61-4F93B7AFE2AE}"/>
                </a:ext>
              </a:extLst>
            </p:cNvPr>
            <p:cNvSpPr/>
            <p:nvPr/>
          </p:nvSpPr>
          <p:spPr>
            <a:xfrm>
              <a:off x="1342292" y="3510933"/>
              <a:ext cx="385626" cy="293792"/>
            </a:xfrm>
            <a:custGeom>
              <a:avLst/>
              <a:gdLst/>
              <a:ahLst/>
              <a:cxnLst/>
              <a:rect l="l" t="t" r="r" b="b"/>
              <a:pathLst>
                <a:path w="11237" h="8561" extrusionOk="0">
                  <a:moveTo>
                    <a:pt x="4659" y="0"/>
                  </a:moveTo>
                  <a:cubicBezTo>
                    <a:pt x="2213" y="0"/>
                    <a:pt x="1" y="1705"/>
                    <a:pt x="398" y="4776"/>
                  </a:cubicBezTo>
                  <a:lnTo>
                    <a:pt x="3867" y="8108"/>
                  </a:lnTo>
                  <a:cubicBezTo>
                    <a:pt x="4489" y="8419"/>
                    <a:pt x="5151" y="8561"/>
                    <a:pt x="5800" y="8561"/>
                  </a:cubicBezTo>
                  <a:cubicBezTo>
                    <a:pt x="8630" y="8561"/>
                    <a:pt x="11237" y="5876"/>
                    <a:pt x="9436" y="2813"/>
                  </a:cubicBezTo>
                  <a:cubicBezTo>
                    <a:pt x="8324" y="895"/>
                    <a:pt x="6430" y="0"/>
                    <a:pt x="465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553;p24">
              <a:extLst>
                <a:ext uri="{FF2B5EF4-FFF2-40B4-BE49-F238E27FC236}">
                  <a16:creationId xmlns:a16="http://schemas.microsoft.com/office/drawing/2014/main" id="{9207FBF0-31B4-21E0-9EFB-D2A45113651B}"/>
                </a:ext>
              </a:extLst>
            </p:cNvPr>
            <p:cNvSpPr/>
            <p:nvPr/>
          </p:nvSpPr>
          <p:spPr>
            <a:xfrm>
              <a:off x="1399124" y="3606063"/>
              <a:ext cx="210641" cy="160366"/>
            </a:xfrm>
            <a:custGeom>
              <a:avLst/>
              <a:gdLst/>
              <a:ahLst/>
              <a:cxnLst/>
              <a:rect l="l" t="t" r="r" b="b"/>
              <a:pathLst>
                <a:path w="6138" h="4673" extrusionOk="0">
                  <a:moveTo>
                    <a:pt x="2544" y="0"/>
                  </a:moveTo>
                  <a:cubicBezTo>
                    <a:pt x="1208" y="0"/>
                    <a:pt x="0" y="931"/>
                    <a:pt x="225" y="2597"/>
                  </a:cubicBezTo>
                  <a:lnTo>
                    <a:pt x="2120" y="4423"/>
                  </a:lnTo>
                  <a:cubicBezTo>
                    <a:pt x="2463" y="4595"/>
                    <a:pt x="2827" y="4673"/>
                    <a:pt x="3184" y="4673"/>
                  </a:cubicBezTo>
                  <a:cubicBezTo>
                    <a:pt x="4727" y="4673"/>
                    <a:pt x="6138" y="3215"/>
                    <a:pt x="5156" y="1547"/>
                  </a:cubicBezTo>
                  <a:cubicBezTo>
                    <a:pt x="4551" y="491"/>
                    <a:pt x="3514" y="0"/>
                    <a:pt x="2544" y="0"/>
                  </a:cubicBezTo>
                  <a:close/>
                </a:path>
              </a:pathLst>
            </a:custGeom>
            <a:solidFill>
              <a:srgbClr val="DDB5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554;p24">
              <a:extLst>
                <a:ext uri="{FF2B5EF4-FFF2-40B4-BE49-F238E27FC236}">
                  <a16:creationId xmlns:a16="http://schemas.microsoft.com/office/drawing/2014/main" id="{389744EB-C324-148F-FE08-06E3C6EC8A58}"/>
                </a:ext>
              </a:extLst>
            </p:cNvPr>
            <p:cNvSpPr/>
            <p:nvPr/>
          </p:nvSpPr>
          <p:spPr>
            <a:xfrm>
              <a:off x="370502" y="3601259"/>
              <a:ext cx="1590136" cy="1539929"/>
            </a:xfrm>
            <a:custGeom>
              <a:avLst/>
              <a:gdLst/>
              <a:ahLst/>
              <a:cxnLst/>
              <a:rect l="l" t="t" r="r" b="b"/>
              <a:pathLst>
                <a:path w="46336" h="44873" extrusionOk="0">
                  <a:moveTo>
                    <a:pt x="22299" y="0"/>
                  </a:moveTo>
                  <a:cubicBezTo>
                    <a:pt x="7992" y="0"/>
                    <a:pt x="720" y="21840"/>
                    <a:pt x="69" y="37203"/>
                  </a:cubicBezTo>
                  <a:cubicBezTo>
                    <a:pt x="0" y="39897"/>
                    <a:pt x="229" y="42453"/>
                    <a:pt x="799" y="44873"/>
                  </a:cubicBezTo>
                  <a:lnTo>
                    <a:pt x="44418" y="44873"/>
                  </a:lnTo>
                  <a:cubicBezTo>
                    <a:pt x="46336" y="28826"/>
                    <a:pt x="39214" y="2030"/>
                    <a:pt x="24583" y="181"/>
                  </a:cubicBezTo>
                  <a:cubicBezTo>
                    <a:pt x="23803" y="59"/>
                    <a:pt x="23041" y="0"/>
                    <a:pt x="22299"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555;p24">
              <a:extLst>
                <a:ext uri="{FF2B5EF4-FFF2-40B4-BE49-F238E27FC236}">
                  <a16:creationId xmlns:a16="http://schemas.microsoft.com/office/drawing/2014/main" id="{53A367D9-8E26-62C9-3750-BAD61D1E741D}"/>
                </a:ext>
              </a:extLst>
            </p:cNvPr>
            <p:cNvSpPr/>
            <p:nvPr/>
          </p:nvSpPr>
          <p:spPr>
            <a:xfrm>
              <a:off x="770550" y="3944990"/>
              <a:ext cx="719329" cy="617543"/>
            </a:xfrm>
            <a:custGeom>
              <a:avLst/>
              <a:gdLst/>
              <a:ahLst/>
              <a:cxnLst/>
              <a:rect l="l" t="t" r="r" b="b"/>
              <a:pathLst>
                <a:path w="20961" h="17995" extrusionOk="0">
                  <a:moveTo>
                    <a:pt x="10143" y="1"/>
                  </a:moveTo>
                  <a:cubicBezTo>
                    <a:pt x="5311" y="1"/>
                    <a:pt x="0" y="8671"/>
                    <a:pt x="2061" y="13903"/>
                  </a:cubicBezTo>
                  <a:cubicBezTo>
                    <a:pt x="3118" y="16567"/>
                    <a:pt x="7299" y="17995"/>
                    <a:pt x="11388" y="17995"/>
                  </a:cubicBezTo>
                  <a:cubicBezTo>
                    <a:pt x="15428" y="17995"/>
                    <a:pt x="19379" y="16601"/>
                    <a:pt x="20139" y="13629"/>
                  </a:cubicBezTo>
                  <a:cubicBezTo>
                    <a:pt x="20961" y="10707"/>
                    <a:pt x="19431" y="7512"/>
                    <a:pt x="18336" y="5161"/>
                  </a:cubicBezTo>
                  <a:cubicBezTo>
                    <a:pt x="16373" y="1258"/>
                    <a:pt x="14433" y="2"/>
                    <a:pt x="10256" y="2"/>
                  </a:cubicBezTo>
                  <a:cubicBezTo>
                    <a:pt x="10218" y="1"/>
                    <a:pt x="10180" y="1"/>
                    <a:pt x="10143" y="1"/>
                  </a:cubicBezTo>
                  <a:close/>
                </a:path>
              </a:pathLst>
            </a:custGeom>
            <a:solidFill>
              <a:srgbClr val="F4C19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556;p24">
              <a:extLst>
                <a:ext uri="{FF2B5EF4-FFF2-40B4-BE49-F238E27FC236}">
                  <a16:creationId xmlns:a16="http://schemas.microsoft.com/office/drawing/2014/main" id="{6CC1EEE5-1D73-9852-B62E-AF8FC93DBACF}"/>
                </a:ext>
              </a:extLst>
            </p:cNvPr>
            <p:cNvSpPr/>
            <p:nvPr/>
          </p:nvSpPr>
          <p:spPr>
            <a:xfrm>
              <a:off x="1056696" y="3907927"/>
              <a:ext cx="195850" cy="99521"/>
            </a:xfrm>
            <a:custGeom>
              <a:avLst/>
              <a:gdLst/>
              <a:ahLst/>
              <a:cxnLst/>
              <a:rect l="l" t="t" r="r" b="b"/>
              <a:pathLst>
                <a:path w="5707" h="2900" extrusionOk="0">
                  <a:moveTo>
                    <a:pt x="2727" y="1"/>
                  </a:moveTo>
                  <a:cubicBezTo>
                    <a:pt x="1966" y="1"/>
                    <a:pt x="1211" y="85"/>
                    <a:pt x="480" y="352"/>
                  </a:cubicBezTo>
                  <a:cubicBezTo>
                    <a:pt x="46" y="512"/>
                    <a:pt x="0" y="1128"/>
                    <a:pt x="274" y="1425"/>
                  </a:cubicBezTo>
                  <a:cubicBezTo>
                    <a:pt x="799" y="1973"/>
                    <a:pt x="1461" y="2246"/>
                    <a:pt x="2123" y="2566"/>
                  </a:cubicBezTo>
                  <a:cubicBezTo>
                    <a:pt x="2444" y="2752"/>
                    <a:pt x="2777" y="2900"/>
                    <a:pt x="3141" y="2900"/>
                  </a:cubicBezTo>
                  <a:cubicBezTo>
                    <a:pt x="3269" y="2900"/>
                    <a:pt x="3402" y="2882"/>
                    <a:pt x="3538" y="2840"/>
                  </a:cubicBezTo>
                  <a:cubicBezTo>
                    <a:pt x="4337" y="2589"/>
                    <a:pt x="5227" y="1858"/>
                    <a:pt x="5547" y="1060"/>
                  </a:cubicBezTo>
                  <a:cubicBezTo>
                    <a:pt x="5707" y="626"/>
                    <a:pt x="5364" y="192"/>
                    <a:pt x="4931" y="147"/>
                  </a:cubicBezTo>
                  <a:cubicBezTo>
                    <a:pt x="4202" y="79"/>
                    <a:pt x="3462" y="1"/>
                    <a:pt x="2727"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557;p24">
              <a:extLst>
                <a:ext uri="{FF2B5EF4-FFF2-40B4-BE49-F238E27FC236}">
                  <a16:creationId xmlns:a16="http://schemas.microsoft.com/office/drawing/2014/main" id="{61DE5C56-80EB-CD6E-8C75-C6883092D1E4}"/>
                </a:ext>
              </a:extLst>
            </p:cNvPr>
            <p:cNvSpPr/>
            <p:nvPr/>
          </p:nvSpPr>
          <p:spPr>
            <a:xfrm>
              <a:off x="915922" y="3849380"/>
              <a:ext cx="104771" cy="105801"/>
            </a:xfrm>
            <a:custGeom>
              <a:avLst/>
              <a:gdLst/>
              <a:ahLst/>
              <a:cxnLst/>
              <a:rect l="l" t="t" r="r" b="b"/>
              <a:pathLst>
                <a:path w="3053" h="3083" extrusionOk="0">
                  <a:moveTo>
                    <a:pt x="1553" y="1"/>
                  </a:moveTo>
                  <a:cubicBezTo>
                    <a:pt x="322" y="1"/>
                    <a:pt x="1" y="1963"/>
                    <a:pt x="313" y="2834"/>
                  </a:cubicBezTo>
                  <a:cubicBezTo>
                    <a:pt x="377" y="3007"/>
                    <a:pt x="521" y="3082"/>
                    <a:pt x="662" y="3082"/>
                  </a:cubicBezTo>
                  <a:cubicBezTo>
                    <a:pt x="874" y="3082"/>
                    <a:pt x="1080" y="2912"/>
                    <a:pt x="998" y="2651"/>
                  </a:cubicBezTo>
                  <a:cubicBezTo>
                    <a:pt x="815" y="2126"/>
                    <a:pt x="861" y="734"/>
                    <a:pt x="1637" y="688"/>
                  </a:cubicBezTo>
                  <a:cubicBezTo>
                    <a:pt x="1647" y="688"/>
                    <a:pt x="1656" y="687"/>
                    <a:pt x="1665" y="687"/>
                  </a:cubicBezTo>
                  <a:cubicBezTo>
                    <a:pt x="2278" y="687"/>
                    <a:pt x="2345" y="2155"/>
                    <a:pt x="2345" y="2560"/>
                  </a:cubicBezTo>
                  <a:cubicBezTo>
                    <a:pt x="2345" y="2788"/>
                    <a:pt x="2522" y="2903"/>
                    <a:pt x="2699" y="2903"/>
                  </a:cubicBezTo>
                  <a:cubicBezTo>
                    <a:pt x="2875" y="2903"/>
                    <a:pt x="3052" y="2788"/>
                    <a:pt x="3052" y="2560"/>
                  </a:cubicBezTo>
                  <a:cubicBezTo>
                    <a:pt x="3030" y="1624"/>
                    <a:pt x="2824" y="72"/>
                    <a:pt x="1637" y="4"/>
                  </a:cubicBezTo>
                  <a:cubicBezTo>
                    <a:pt x="1609" y="2"/>
                    <a:pt x="1581" y="1"/>
                    <a:pt x="1553"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558;p24">
              <a:extLst>
                <a:ext uri="{FF2B5EF4-FFF2-40B4-BE49-F238E27FC236}">
                  <a16:creationId xmlns:a16="http://schemas.microsoft.com/office/drawing/2014/main" id="{66E5565B-875F-A798-CBF8-4C673D53AD46}"/>
                </a:ext>
              </a:extLst>
            </p:cNvPr>
            <p:cNvSpPr/>
            <p:nvPr/>
          </p:nvSpPr>
          <p:spPr>
            <a:xfrm>
              <a:off x="1272352" y="3849380"/>
              <a:ext cx="103982" cy="105801"/>
            </a:xfrm>
            <a:custGeom>
              <a:avLst/>
              <a:gdLst/>
              <a:ahLst/>
              <a:cxnLst/>
              <a:rect l="l" t="t" r="r" b="b"/>
              <a:pathLst>
                <a:path w="3030" h="3083" extrusionOk="0">
                  <a:moveTo>
                    <a:pt x="1531" y="1"/>
                  </a:moveTo>
                  <a:cubicBezTo>
                    <a:pt x="321" y="1"/>
                    <a:pt x="0" y="1963"/>
                    <a:pt x="313" y="2834"/>
                  </a:cubicBezTo>
                  <a:cubicBezTo>
                    <a:pt x="377" y="3007"/>
                    <a:pt x="520" y="3082"/>
                    <a:pt x="660" y="3082"/>
                  </a:cubicBezTo>
                  <a:cubicBezTo>
                    <a:pt x="870" y="3082"/>
                    <a:pt x="1071" y="2912"/>
                    <a:pt x="975" y="2651"/>
                  </a:cubicBezTo>
                  <a:cubicBezTo>
                    <a:pt x="792" y="2126"/>
                    <a:pt x="861" y="734"/>
                    <a:pt x="1614" y="688"/>
                  </a:cubicBezTo>
                  <a:cubicBezTo>
                    <a:pt x="1624" y="688"/>
                    <a:pt x="1633" y="687"/>
                    <a:pt x="1643" y="687"/>
                  </a:cubicBezTo>
                  <a:cubicBezTo>
                    <a:pt x="2278" y="687"/>
                    <a:pt x="2344" y="2155"/>
                    <a:pt x="2344" y="2560"/>
                  </a:cubicBezTo>
                  <a:cubicBezTo>
                    <a:pt x="2344" y="2788"/>
                    <a:pt x="2515" y="2903"/>
                    <a:pt x="2687" y="2903"/>
                  </a:cubicBezTo>
                  <a:cubicBezTo>
                    <a:pt x="2858" y="2903"/>
                    <a:pt x="3029" y="2788"/>
                    <a:pt x="3029" y="2560"/>
                  </a:cubicBezTo>
                  <a:cubicBezTo>
                    <a:pt x="3029" y="1624"/>
                    <a:pt x="2801" y="72"/>
                    <a:pt x="1614" y="4"/>
                  </a:cubicBezTo>
                  <a:cubicBezTo>
                    <a:pt x="1586" y="2"/>
                    <a:pt x="1558" y="1"/>
                    <a:pt x="1531"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559;p24">
              <a:extLst>
                <a:ext uri="{FF2B5EF4-FFF2-40B4-BE49-F238E27FC236}">
                  <a16:creationId xmlns:a16="http://schemas.microsoft.com/office/drawing/2014/main" id="{932064CC-940D-AE47-4D11-DD03BAE39426}"/>
                </a:ext>
              </a:extLst>
            </p:cNvPr>
            <p:cNvSpPr/>
            <p:nvPr/>
          </p:nvSpPr>
          <p:spPr>
            <a:xfrm>
              <a:off x="1020971" y="3965032"/>
              <a:ext cx="182226" cy="248013"/>
            </a:xfrm>
            <a:custGeom>
              <a:avLst/>
              <a:gdLst/>
              <a:ahLst/>
              <a:cxnLst/>
              <a:rect l="l" t="t" r="r" b="b"/>
              <a:pathLst>
                <a:path w="5310" h="7227" extrusionOk="0">
                  <a:moveTo>
                    <a:pt x="4271" y="0"/>
                  </a:moveTo>
                  <a:cubicBezTo>
                    <a:pt x="4186" y="0"/>
                    <a:pt x="4100" y="58"/>
                    <a:pt x="4100" y="172"/>
                  </a:cubicBezTo>
                  <a:cubicBezTo>
                    <a:pt x="4077" y="1473"/>
                    <a:pt x="4260" y="2774"/>
                    <a:pt x="4191" y="4098"/>
                  </a:cubicBezTo>
                  <a:cubicBezTo>
                    <a:pt x="4106" y="5339"/>
                    <a:pt x="3438" y="6881"/>
                    <a:pt x="2001" y="6881"/>
                  </a:cubicBezTo>
                  <a:cubicBezTo>
                    <a:pt x="1905" y="6881"/>
                    <a:pt x="1806" y="6874"/>
                    <a:pt x="1703" y="6859"/>
                  </a:cubicBezTo>
                  <a:cubicBezTo>
                    <a:pt x="699" y="6700"/>
                    <a:pt x="471" y="5399"/>
                    <a:pt x="357" y="4623"/>
                  </a:cubicBezTo>
                  <a:cubicBezTo>
                    <a:pt x="347" y="4530"/>
                    <a:pt x="286" y="4490"/>
                    <a:pt x="218" y="4490"/>
                  </a:cubicBezTo>
                  <a:cubicBezTo>
                    <a:pt x="117" y="4490"/>
                    <a:pt x="1" y="4578"/>
                    <a:pt x="14" y="4714"/>
                  </a:cubicBezTo>
                  <a:cubicBezTo>
                    <a:pt x="213" y="6013"/>
                    <a:pt x="896" y="7227"/>
                    <a:pt x="2065" y="7227"/>
                  </a:cubicBezTo>
                  <a:cubicBezTo>
                    <a:pt x="2375" y="7227"/>
                    <a:pt x="2718" y="7142"/>
                    <a:pt x="3096" y="6951"/>
                  </a:cubicBezTo>
                  <a:cubicBezTo>
                    <a:pt x="5310" y="5832"/>
                    <a:pt x="4442" y="2066"/>
                    <a:pt x="4442" y="172"/>
                  </a:cubicBezTo>
                  <a:cubicBezTo>
                    <a:pt x="4442" y="58"/>
                    <a:pt x="4357" y="0"/>
                    <a:pt x="4271" y="0"/>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560;p24">
              <a:extLst>
                <a:ext uri="{FF2B5EF4-FFF2-40B4-BE49-F238E27FC236}">
                  <a16:creationId xmlns:a16="http://schemas.microsoft.com/office/drawing/2014/main" id="{8E44021C-270B-F102-CB6C-59AAF1D7DBCD}"/>
                </a:ext>
              </a:extLst>
            </p:cNvPr>
            <p:cNvSpPr/>
            <p:nvPr/>
          </p:nvSpPr>
          <p:spPr>
            <a:xfrm>
              <a:off x="1162842" y="4096952"/>
              <a:ext cx="144545" cy="110811"/>
            </a:xfrm>
            <a:custGeom>
              <a:avLst/>
              <a:gdLst/>
              <a:ahLst/>
              <a:cxnLst/>
              <a:rect l="l" t="t" r="r" b="b"/>
              <a:pathLst>
                <a:path w="4212" h="3229" extrusionOk="0">
                  <a:moveTo>
                    <a:pt x="3657" y="1"/>
                  </a:moveTo>
                  <a:cubicBezTo>
                    <a:pt x="3549" y="1"/>
                    <a:pt x="3440" y="83"/>
                    <a:pt x="3481" y="208"/>
                  </a:cubicBezTo>
                  <a:cubicBezTo>
                    <a:pt x="3801" y="1212"/>
                    <a:pt x="3595" y="2490"/>
                    <a:pt x="2454" y="2833"/>
                  </a:cubicBezTo>
                  <a:cubicBezTo>
                    <a:pt x="2299" y="2876"/>
                    <a:pt x="2152" y="2896"/>
                    <a:pt x="2012" y="2896"/>
                  </a:cubicBezTo>
                  <a:cubicBezTo>
                    <a:pt x="979" y="2896"/>
                    <a:pt x="374" y="1789"/>
                    <a:pt x="354" y="824"/>
                  </a:cubicBezTo>
                  <a:cubicBezTo>
                    <a:pt x="354" y="710"/>
                    <a:pt x="263" y="653"/>
                    <a:pt x="174" y="653"/>
                  </a:cubicBezTo>
                  <a:cubicBezTo>
                    <a:pt x="86" y="653"/>
                    <a:pt x="0" y="710"/>
                    <a:pt x="12" y="824"/>
                  </a:cubicBezTo>
                  <a:cubicBezTo>
                    <a:pt x="33" y="1997"/>
                    <a:pt x="746" y="3228"/>
                    <a:pt x="1993" y="3228"/>
                  </a:cubicBezTo>
                  <a:cubicBezTo>
                    <a:pt x="2104" y="3228"/>
                    <a:pt x="2220" y="3219"/>
                    <a:pt x="2340" y="3198"/>
                  </a:cubicBezTo>
                  <a:cubicBezTo>
                    <a:pt x="3801" y="2947"/>
                    <a:pt x="4211" y="1395"/>
                    <a:pt x="3823" y="117"/>
                  </a:cubicBezTo>
                  <a:cubicBezTo>
                    <a:pt x="3796" y="36"/>
                    <a:pt x="3727" y="1"/>
                    <a:pt x="3657"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561;p24">
              <a:extLst>
                <a:ext uri="{FF2B5EF4-FFF2-40B4-BE49-F238E27FC236}">
                  <a16:creationId xmlns:a16="http://schemas.microsoft.com/office/drawing/2014/main" id="{13405026-57B8-7E6F-2A9A-1894A7F4BC3F}"/>
                </a:ext>
              </a:extLst>
            </p:cNvPr>
            <p:cNvSpPr/>
            <p:nvPr/>
          </p:nvSpPr>
          <p:spPr>
            <a:xfrm>
              <a:off x="1033977" y="4068021"/>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562;p24">
              <a:extLst>
                <a:ext uri="{FF2B5EF4-FFF2-40B4-BE49-F238E27FC236}">
                  <a16:creationId xmlns:a16="http://schemas.microsoft.com/office/drawing/2014/main" id="{F645744D-6A4E-133F-4B02-C569EF9C0FF5}"/>
                </a:ext>
              </a:extLst>
            </p:cNvPr>
            <p:cNvSpPr/>
            <p:nvPr/>
          </p:nvSpPr>
          <p:spPr>
            <a:xfrm>
              <a:off x="1083327" y="4028075"/>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563;p24">
              <a:extLst>
                <a:ext uri="{FF2B5EF4-FFF2-40B4-BE49-F238E27FC236}">
                  <a16:creationId xmlns:a16="http://schemas.microsoft.com/office/drawing/2014/main" id="{F0945D62-9995-609D-BCA9-9CB7361FA0F6}"/>
                </a:ext>
              </a:extLst>
            </p:cNvPr>
            <p:cNvSpPr/>
            <p:nvPr/>
          </p:nvSpPr>
          <p:spPr>
            <a:xfrm>
              <a:off x="1088028" y="4091529"/>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564;p24">
              <a:extLst>
                <a:ext uri="{FF2B5EF4-FFF2-40B4-BE49-F238E27FC236}">
                  <a16:creationId xmlns:a16="http://schemas.microsoft.com/office/drawing/2014/main" id="{46B1ED72-454B-023C-2A3C-103C1642BFB1}"/>
                </a:ext>
              </a:extLst>
            </p:cNvPr>
            <p:cNvSpPr/>
            <p:nvPr/>
          </p:nvSpPr>
          <p:spPr>
            <a:xfrm>
              <a:off x="1212569" y="4096231"/>
              <a:ext cx="24331" cy="18840"/>
            </a:xfrm>
            <a:custGeom>
              <a:avLst/>
              <a:gdLst/>
              <a:ahLst/>
              <a:cxnLst/>
              <a:rect l="l" t="t" r="r" b="b"/>
              <a:pathLst>
                <a:path w="709" h="549" extrusionOk="0">
                  <a:moveTo>
                    <a:pt x="343" y="1"/>
                  </a:moveTo>
                  <a:cubicBezTo>
                    <a:pt x="1" y="1"/>
                    <a:pt x="1" y="548"/>
                    <a:pt x="343" y="548"/>
                  </a:cubicBezTo>
                  <a:cubicBezTo>
                    <a:pt x="708" y="548"/>
                    <a:pt x="708" y="1"/>
                    <a:pt x="343"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565;p24">
              <a:extLst>
                <a:ext uri="{FF2B5EF4-FFF2-40B4-BE49-F238E27FC236}">
                  <a16:creationId xmlns:a16="http://schemas.microsoft.com/office/drawing/2014/main" id="{DBC0697D-A314-C50F-8ED0-E1C6F431C942}"/>
                </a:ext>
              </a:extLst>
            </p:cNvPr>
            <p:cNvSpPr/>
            <p:nvPr/>
          </p:nvSpPr>
          <p:spPr>
            <a:xfrm>
              <a:off x="1217271" y="4021829"/>
              <a:ext cx="24331" cy="18840"/>
            </a:xfrm>
            <a:custGeom>
              <a:avLst/>
              <a:gdLst/>
              <a:ahLst/>
              <a:cxnLst/>
              <a:rect l="l" t="t" r="r" b="b"/>
              <a:pathLst>
                <a:path w="709" h="549" extrusionOk="0">
                  <a:moveTo>
                    <a:pt x="343" y="0"/>
                  </a:moveTo>
                  <a:cubicBezTo>
                    <a:pt x="1" y="0"/>
                    <a:pt x="1" y="548"/>
                    <a:pt x="343" y="548"/>
                  </a:cubicBezTo>
                  <a:cubicBezTo>
                    <a:pt x="708" y="548"/>
                    <a:pt x="708" y="0"/>
                    <a:pt x="343" y="0"/>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566;p24">
              <a:extLst>
                <a:ext uri="{FF2B5EF4-FFF2-40B4-BE49-F238E27FC236}">
                  <a16:creationId xmlns:a16="http://schemas.microsoft.com/office/drawing/2014/main" id="{502D3CBC-CA94-3B0B-B37C-27FF1CB02EF1}"/>
                </a:ext>
              </a:extLst>
            </p:cNvPr>
            <p:cNvSpPr/>
            <p:nvPr/>
          </p:nvSpPr>
          <p:spPr>
            <a:xfrm>
              <a:off x="1272901" y="4046881"/>
              <a:ext cx="24297" cy="19630"/>
            </a:xfrm>
            <a:custGeom>
              <a:avLst/>
              <a:gdLst/>
              <a:ahLst/>
              <a:cxnLst/>
              <a:rect l="l" t="t" r="r" b="b"/>
              <a:pathLst>
                <a:path w="708" h="572" extrusionOk="0">
                  <a:moveTo>
                    <a:pt x="343" y="1"/>
                  </a:moveTo>
                  <a:cubicBezTo>
                    <a:pt x="0" y="1"/>
                    <a:pt x="0" y="571"/>
                    <a:pt x="343" y="571"/>
                  </a:cubicBezTo>
                  <a:cubicBezTo>
                    <a:pt x="708" y="571"/>
                    <a:pt x="708" y="1"/>
                    <a:pt x="343"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567;p24">
              <a:extLst>
                <a:ext uri="{FF2B5EF4-FFF2-40B4-BE49-F238E27FC236}">
                  <a16:creationId xmlns:a16="http://schemas.microsoft.com/office/drawing/2014/main" id="{403F4BB6-496E-E9B0-C684-61403128A3C9}"/>
                </a:ext>
              </a:extLst>
            </p:cNvPr>
            <p:cNvSpPr/>
            <p:nvPr/>
          </p:nvSpPr>
          <p:spPr>
            <a:xfrm>
              <a:off x="706547" y="3950344"/>
              <a:ext cx="9437" cy="53501"/>
            </a:xfrm>
            <a:custGeom>
              <a:avLst/>
              <a:gdLst/>
              <a:ahLst/>
              <a:cxnLst/>
              <a:rect l="l" t="t" r="r" b="b"/>
              <a:pathLst>
                <a:path w="275" h="1559" extrusionOk="0">
                  <a:moveTo>
                    <a:pt x="137" y="0"/>
                  </a:moveTo>
                  <a:cubicBezTo>
                    <a:pt x="69" y="0"/>
                    <a:pt x="0" y="40"/>
                    <a:pt x="0" y="120"/>
                  </a:cubicBezTo>
                  <a:lnTo>
                    <a:pt x="0" y="1421"/>
                  </a:lnTo>
                  <a:cubicBezTo>
                    <a:pt x="0" y="1513"/>
                    <a:pt x="69" y="1558"/>
                    <a:pt x="137" y="1558"/>
                  </a:cubicBezTo>
                  <a:cubicBezTo>
                    <a:pt x="206" y="1558"/>
                    <a:pt x="274" y="1513"/>
                    <a:pt x="274" y="1421"/>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568;p24">
              <a:extLst>
                <a:ext uri="{FF2B5EF4-FFF2-40B4-BE49-F238E27FC236}">
                  <a16:creationId xmlns:a16="http://schemas.microsoft.com/office/drawing/2014/main" id="{478DD1BD-7D3B-4335-396B-2536B4565BD8}"/>
                </a:ext>
              </a:extLst>
            </p:cNvPr>
            <p:cNvSpPr/>
            <p:nvPr/>
          </p:nvSpPr>
          <p:spPr>
            <a:xfrm>
              <a:off x="745704" y="3953673"/>
              <a:ext cx="10227" cy="42348"/>
            </a:xfrm>
            <a:custGeom>
              <a:avLst/>
              <a:gdLst/>
              <a:ahLst/>
              <a:cxnLst/>
              <a:rect l="l" t="t" r="r" b="b"/>
              <a:pathLst>
                <a:path w="298" h="1234" extrusionOk="0">
                  <a:moveTo>
                    <a:pt x="149" y="0"/>
                  </a:moveTo>
                  <a:cubicBezTo>
                    <a:pt x="75" y="0"/>
                    <a:pt x="1" y="46"/>
                    <a:pt x="1" y="137"/>
                  </a:cubicBezTo>
                  <a:lnTo>
                    <a:pt x="1" y="1096"/>
                  </a:lnTo>
                  <a:cubicBezTo>
                    <a:pt x="1" y="1187"/>
                    <a:pt x="75" y="1233"/>
                    <a:pt x="149" y="1233"/>
                  </a:cubicBezTo>
                  <a:cubicBezTo>
                    <a:pt x="223" y="1233"/>
                    <a:pt x="297" y="1187"/>
                    <a:pt x="297" y="1096"/>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569;p24">
              <a:extLst>
                <a:ext uri="{FF2B5EF4-FFF2-40B4-BE49-F238E27FC236}">
                  <a16:creationId xmlns:a16="http://schemas.microsoft.com/office/drawing/2014/main" id="{791DADA5-1D0C-9EB9-4308-45C503827710}"/>
                </a:ext>
              </a:extLst>
            </p:cNvPr>
            <p:cNvSpPr/>
            <p:nvPr/>
          </p:nvSpPr>
          <p:spPr>
            <a:xfrm>
              <a:off x="725353" y="4020250"/>
              <a:ext cx="9437" cy="34489"/>
            </a:xfrm>
            <a:custGeom>
              <a:avLst/>
              <a:gdLst/>
              <a:ahLst/>
              <a:cxnLst/>
              <a:rect l="l" t="t" r="r" b="b"/>
              <a:pathLst>
                <a:path w="275" h="1005" extrusionOk="0">
                  <a:moveTo>
                    <a:pt x="137" y="1"/>
                  </a:moveTo>
                  <a:cubicBezTo>
                    <a:pt x="69" y="1"/>
                    <a:pt x="0" y="46"/>
                    <a:pt x="0" y="138"/>
                  </a:cubicBezTo>
                  <a:lnTo>
                    <a:pt x="0" y="868"/>
                  </a:lnTo>
                  <a:cubicBezTo>
                    <a:pt x="0" y="959"/>
                    <a:pt x="69" y="1005"/>
                    <a:pt x="137" y="1005"/>
                  </a:cubicBezTo>
                  <a:cubicBezTo>
                    <a:pt x="206" y="1005"/>
                    <a:pt x="274" y="959"/>
                    <a:pt x="274" y="868"/>
                  </a:cubicBezTo>
                  <a:lnTo>
                    <a:pt x="274" y="138"/>
                  </a:lnTo>
                  <a:cubicBezTo>
                    <a:pt x="274" y="46"/>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570;p24">
              <a:extLst>
                <a:ext uri="{FF2B5EF4-FFF2-40B4-BE49-F238E27FC236}">
                  <a16:creationId xmlns:a16="http://schemas.microsoft.com/office/drawing/2014/main" id="{6ED31450-B81A-066D-2184-3D09441800EB}"/>
                </a:ext>
              </a:extLst>
            </p:cNvPr>
            <p:cNvSpPr/>
            <p:nvPr/>
          </p:nvSpPr>
          <p:spPr>
            <a:xfrm>
              <a:off x="1103678" y="3710048"/>
              <a:ext cx="9437" cy="42554"/>
            </a:xfrm>
            <a:custGeom>
              <a:avLst/>
              <a:gdLst/>
              <a:ahLst/>
              <a:cxnLst/>
              <a:rect l="l" t="t" r="r" b="b"/>
              <a:pathLst>
                <a:path w="275" h="1240" extrusionOk="0">
                  <a:moveTo>
                    <a:pt x="138" y="1"/>
                  </a:moveTo>
                  <a:cubicBezTo>
                    <a:pt x="69" y="1"/>
                    <a:pt x="1" y="46"/>
                    <a:pt x="1" y="138"/>
                  </a:cubicBezTo>
                  <a:lnTo>
                    <a:pt x="1" y="1119"/>
                  </a:lnTo>
                  <a:cubicBezTo>
                    <a:pt x="1" y="1199"/>
                    <a:pt x="69" y="1239"/>
                    <a:pt x="138" y="1239"/>
                  </a:cubicBezTo>
                  <a:cubicBezTo>
                    <a:pt x="206" y="1239"/>
                    <a:pt x="275" y="1199"/>
                    <a:pt x="275" y="1119"/>
                  </a:cubicBezTo>
                  <a:lnTo>
                    <a:pt x="275" y="138"/>
                  </a:lnTo>
                  <a:cubicBezTo>
                    <a:pt x="275" y="46"/>
                    <a:pt x="206" y="1"/>
                    <a:pt x="138"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571;p24">
              <a:extLst>
                <a:ext uri="{FF2B5EF4-FFF2-40B4-BE49-F238E27FC236}">
                  <a16:creationId xmlns:a16="http://schemas.microsoft.com/office/drawing/2014/main" id="{D1376B42-D304-0FB0-A811-A4CB4DA7F4CB}"/>
                </a:ext>
              </a:extLst>
            </p:cNvPr>
            <p:cNvSpPr/>
            <p:nvPr/>
          </p:nvSpPr>
          <p:spPr>
            <a:xfrm>
              <a:off x="1145203" y="3703802"/>
              <a:ext cx="9437" cy="40769"/>
            </a:xfrm>
            <a:custGeom>
              <a:avLst/>
              <a:gdLst/>
              <a:ahLst/>
              <a:cxnLst/>
              <a:rect l="l" t="t" r="r" b="b"/>
              <a:pathLst>
                <a:path w="275" h="1188" extrusionOk="0">
                  <a:moveTo>
                    <a:pt x="138" y="0"/>
                  </a:moveTo>
                  <a:cubicBezTo>
                    <a:pt x="69" y="0"/>
                    <a:pt x="1" y="46"/>
                    <a:pt x="1" y="137"/>
                  </a:cubicBezTo>
                  <a:lnTo>
                    <a:pt x="1" y="1050"/>
                  </a:lnTo>
                  <a:cubicBezTo>
                    <a:pt x="1" y="1142"/>
                    <a:pt x="69" y="1187"/>
                    <a:pt x="138" y="1187"/>
                  </a:cubicBezTo>
                  <a:cubicBezTo>
                    <a:pt x="206" y="1187"/>
                    <a:pt x="275" y="1142"/>
                    <a:pt x="275" y="1050"/>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572;p24">
              <a:extLst>
                <a:ext uri="{FF2B5EF4-FFF2-40B4-BE49-F238E27FC236}">
                  <a16:creationId xmlns:a16="http://schemas.microsoft.com/office/drawing/2014/main" id="{7D0522D3-57AA-2F7A-1A10-ED0BD149DD24}"/>
                </a:ext>
              </a:extLst>
            </p:cNvPr>
            <p:cNvSpPr/>
            <p:nvPr/>
          </p:nvSpPr>
          <p:spPr>
            <a:xfrm>
              <a:off x="1131098" y="3765677"/>
              <a:ext cx="9437" cy="31366"/>
            </a:xfrm>
            <a:custGeom>
              <a:avLst/>
              <a:gdLst/>
              <a:ahLst/>
              <a:cxnLst/>
              <a:rect l="l" t="t" r="r" b="b"/>
              <a:pathLst>
                <a:path w="275" h="914" extrusionOk="0">
                  <a:moveTo>
                    <a:pt x="138" y="0"/>
                  </a:moveTo>
                  <a:cubicBezTo>
                    <a:pt x="69" y="0"/>
                    <a:pt x="1" y="46"/>
                    <a:pt x="1" y="137"/>
                  </a:cubicBezTo>
                  <a:lnTo>
                    <a:pt x="1" y="776"/>
                  </a:lnTo>
                  <a:cubicBezTo>
                    <a:pt x="1" y="868"/>
                    <a:pt x="69" y="913"/>
                    <a:pt x="138" y="913"/>
                  </a:cubicBezTo>
                  <a:cubicBezTo>
                    <a:pt x="206" y="913"/>
                    <a:pt x="275" y="868"/>
                    <a:pt x="275" y="776"/>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573;p24">
              <a:extLst>
                <a:ext uri="{FF2B5EF4-FFF2-40B4-BE49-F238E27FC236}">
                  <a16:creationId xmlns:a16="http://schemas.microsoft.com/office/drawing/2014/main" id="{9EE1EDFE-96A6-48FC-BDE0-C7204EFCD83D}"/>
                </a:ext>
              </a:extLst>
            </p:cNvPr>
            <p:cNvSpPr/>
            <p:nvPr/>
          </p:nvSpPr>
          <p:spPr>
            <a:xfrm>
              <a:off x="1568210" y="3996571"/>
              <a:ext cx="9437" cy="42519"/>
            </a:xfrm>
            <a:custGeom>
              <a:avLst/>
              <a:gdLst/>
              <a:ahLst/>
              <a:cxnLst/>
              <a:rect l="l" t="t" r="r" b="b"/>
              <a:pathLst>
                <a:path w="275" h="1239" extrusionOk="0">
                  <a:moveTo>
                    <a:pt x="137" y="0"/>
                  </a:moveTo>
                  <a:cubicBezTo>
                    <a:pt x="69" y="0"/>
                    <a:pt x="0" y="40"/>
                    <a:pt x="0" y="120"/>
                  </a:cubicBezTo>
                  <a:lnTo>
                    <a:pt x="0" y="1101"/>
                  </a:lnTo>
                  <a:cubicBezTo>
                    <a:pt x="0" y="1193"/>
                    <a:pt x="69" y="1238"/>
                    <a:pt x="137" y="1238"/>
                  </a:cubicBezTo>
                  <a:cubicBezTo>
                    <a:pt x="206" y="1238"/>
                    <a:pt x="274" y="1193"/>
                    <a:pt x="274" y="1101"/>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574;p24">
              <a:extLst>
                <a:ext uri="{FF2B5EF4-FFF2-40B4-BE49-F238E27FC236}">
                  <a16:creationId xmlns:a16="http://schemas.microsoft.com/office/drawing/2014/main" id="{D4CB338E-7504-F79C-16C9-A3F6B25BFC68}"/>
                </a:ext>
              </a:extLst>
            </p:cNvPr>
            <p:cNvSpPr/>
            <p:nvPr/>
          </p:nvSpPr>
          <p:spPr>
            <a:xfrm>
              <a:off x="1612858" y="3996571"/>
              <a:ext cx="9437" cy="40941"/>
            </a:xfrm>
            <a:custGeom>
              <a:avLst/>
              <a:gdLst/>
              <a:ahLst/>
              <a:cxnLst/>
              <a:rect l="l" t="t" r="r" b="b"/>
              <a:pathLst>
                <a:path w="275" h="1193" extrusionOk="0">
                  <a:moveTo>
                    <a:pt x="137" y="0"/>
                  </a:moveTo>
                  <a:cubicBezTo>
                    <a:pt x="69" y="0"/>
                    <a:pt x="0" y="40"/>
                    <a:pt x="0" y="120"/>
                  </a:cubicBezTo>
                  <a:lnTo>
                    <a:pt x="0" y="1056"/>
                  </a:lnTo>
                  <a:cubicBezTo>
                    <a:pt x="0" y="1147"/>
                    <a:pt x="69" y="1193"/>
                    <a:pt x="137" y="1193"/>
                  </a:cubicBezTo>
                  <a:cubicBezTo>
                    <a:pt x="206" y="1193"/>
                    <a:pt x="274" y="1147"/>
                    <a:pt x="274" y="1056"/>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575;p24">
              <a:extLst>
                <a:ext uri="{FF2B5EF4-FFF2-40B4-BE49-F238E27FC236}">
                  <a16:creationId xmlns:a16="http://schemas.microsoft.com/office/drawing/2014/main" id="{91F958F5-4E46-6127-539D-05B0E810C41F}"/>
                </a:ext>
              </a:extLst>
            </p:cNvPr>
            <p:cNvSpPr/>
            <p:nvPr/>
          </p:nvSpPr>
          <p:spPr>
            <a:xfrm>
              <a:off x="1594841" y="4056868"/>
              <a:ext cx="9437" cy="28449"/>
            </a:xfrm>
            <a:custGeom>
              <a:avLst/>
              <a:gdLst/>
              <a:ahLst/>
              <a:cxnLst/>
              <a:rect l="l" t="t" r="r" b="b"/>
              <a:pathLst>
                <a:path w="275" h="829" extrusionOk="0">
                  <a:moveTo>
                    <a:pt x="137" y="1"/>
                  </a:moveTo>
                  <a:cubicBezTo>
                    <a:pt x="69" y="1"/>
                    <a:pt x="0" y="41"/>
                    <a:pt x="0" y="121"/>
                  </a:cubicBezTo>
                  <a:lnTo>
                    <a:pt x="0" y="691"/>
                  </a:lnTo>
                  <a:cubicBezTo>
                    <a:pt x="0" y="782"/>
                    <a:pt x="69" y="828"/>
                    <a:pt x="137" y="828"/>
                  </a:cubicBezTo>
                  <a:cubicBezTo>
                    <a:pt x="206" y="828"/>
                    <a:pt x="274" y="782"/>
                    <a:pt x="274" y="691"/>
                  </a:cubicBezTo>
                  <a:lnTo>
                    <a:pt x="274" y="121"/>
                  </a:lnTo>
                  <a:cubicBezTo>
                    <a:pt x="274" y="41"/>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576;p24">
              <a:extLst>
                <a:ext uri="{FF2B5EF4-FFF2-40B4-BE49-F238E27FC236}">
                  <a16:creationId xmlns:a16="http://schemas.microsoft.com/office/drawing/2014/main" id="{9B376587-2840-1788-355F-E82692D89F83}"/>
                </a:ext>
              </a:extLst>
            </p:cNvPr>
            <p:cNvSpPr/>
            <p:nvPr/>
          </p:nvSpPr>
          <p:spPr>
            <a:xfrm>
              <a:off x="564778" y="4296753"/>
              <a:ext cx="9403" cy="45677"/>
            </a:xfrm>
            <a:custGeom>
              <a:avLst/>
              <a:gdLst/>
              <a:ahLst/>
              <a:cxnLst/>
              <a:rect l="l" t="t" r="r" b="b"/>
              <a:pathLst>
                <a:path w="274" h="1331" extrusionOk="0">
                  <a:moveTo>
                    <a:pt x="137" y="1"/>
                  </a:moveTo>
                  <a:cubicBezTo>
                    <a:pt x="69" y="1"/>
                    <a:pt x="0" y="47"/>
                    <a:pt x="0" y="138"/>
                  </a:cubicBezTo>
                  <a:lnTo>
                    <a:pt x="0" y="1211"/>
                  </a:lnTo>
                  <a:cubicBezTo>
                    <a:pt x="0" y="1291"/>
                    <a:pt x="69" y="1330"/>
                    <a:pt x="137" y="1330"/>
                  </a:cubicBezTo>
                  <a:cubicBezTo>
                    <a:pt x="205" y="1330"/>
                    <a:pt x="274" y="1291"/>
                    <a:pt x="274" y="1211"/>
                  </a:cubicBezTo>
                  <a:lnTo>
                    <a:pt x="274" y="138"/>
                  </a:lnTo>
                  <a:cubicBezTo>
                    <a:pt x="274" y="47"/>
                    <a:pt x="205"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577;p24">
              <a:extLst>
                <a:ext uri="{FF2B5EF4-FFF2-40B4-BE49-F238E27FC236}">
                  <a16:creationId xmlns:a16="http://schemas.microsoft.com/office/drawing/2014/main" id="{3879DACC-A29C-60AE-178E-940D1114E2AE}"/>
                </a:ext>
              </a:extLst>
            </p:cNvPr>
            <p:cNvSpPr/>
            <p:nvPr/>
          </p:nvSpPr>
          <p:spPr>
            <a:xfrm>
              <a:off x="634478" y="4295208"/>
              <a:ext cx="10227" cy="39191"/>
            </a:xfrm>
            <a:custGeom>
              <a:avLst/>
              <a:gdLst/>
              <a:ahLst/>
              <a:cxnLst/>
              <a:rect l="l" t="t" r="r" b="b"/>
              <a:pathLst>
                <a:path w="298" h="1142" extrusionOk="0">
                  <a:moveTo>
                    <a:pt x="149" y="0"/>
                  </a:moveTo>
                  <a:cubicBezTo>
                    <a:pt x="75" y="0"/>
                    <a:pt x="0" y="46"/>
                    <a:pt x="0" y="137"/>
                  </a:cubicBezTo>
                  <a:lnTo>
                    <a:pt x="0" y="1005"/>
                  </a:lnTo>
                  <a:cubicBezTo>
                    <a:pt x="0" y="1096"/>
                    <a:pt x="75" y="1142"/>
                    <a:pt x="149" y="1142"/>
                  </a:cubicBezTo>
                  <a:cubicBezTo>
                    <a:pt x="223" y="1142"/>
                    <a:pt x="297" y="1096"/>
                    <a:pt x="297" y="1005"/>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578;p24">
              <a:extLst>
                <a:ext uri="{FF2B5EF4-FFF2-40B4-BE49-F238E27FC236}">
                  <a16:creationId xmlns:a16="http://schemas.microsoft.com/office/drawing/2014/main" id="{ABCCDDFA-021E-8730-BC2B-AF4636F69EEC}"/>
                </a:ext>
              </a:extLst>
            </p:cNvPr>
            <p:cNvSpPr/>
            <p:nvPr/>
          </p:nvSpPr>
          <p:spPr>
            <a:xfrm>
              <a:off x="615672" y="4415837"/>
              <a:ext cx="9437" cy="38401"/>
            </a:xfrm>
            <a:custGeom>
              <a:avLst/>
              <a:gdLst/>
              <a:ahLst/>
              <a:cxnLst/>
              <a:rect l="l" t="t" r="r" b="b"/>
              <a:pathLst>
                <a:path w="275" h="1119" extrusionOk="0">
                  <a:moveTo>
                    <a:pt x="138" y="0"/>
                  </a:moveTo>
                  <a:cubicBezTo>
                    <a:pt x="69" y="0"/>
                    <a:pt x="1" y="46"/>
                    <a:pt x="1" y="137"/>
                  </a:cubicBezTo>
                  <a:lnTo>
                    <a:pt x="1" y="982"/>
                  </a:lnTo>
                  <a:cubicBezTo>
                    <a:pt x="1" y="1073"/>
                    <a:pt x="69" y="1119"/>
                    <a:pt x="138" y="1119"/>
                  </a:cubicBezTo>
                  <a:cubicBezTo>
                    <a:pt x="206" y="1119"/>
                    <a:pt x="275" y="1073"/>
                    <a:pt x="275" y="982"/>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579;p24">
              <a:extLst>
                <a:ext uri="{FF2B5EF4-FFF2-40B4-BE49-F238E27FC236}">
                  <a16:creationId xmlns:a16="http://schemas.microsoft.com/office/drawing/2014/main" id="{94D5EE1E-6A9D-01E2-B584-3E4AB485C1A2}"/>
                </a:ext>
              </a:extLst>
            </p:cNvPr>
            <p:cNvSpPr/>
            <p:nvPr/>
          </p:nvSpPr>
          <p:spPr>
            <a:xfrm>
              <a:off x="1671611" y="4330453"/>
              <a:ext cx="9437" cy="51716"/>
            </a:xfrm>
            <a:custGeom>
              <a:avLst/>
              <a:gdLst/>
              <a:ahLst/>
              <a:cxnLst/>
              <a:rect l="l" t="t" r="r" b="b"/>
              <a:pathLst>
                <a:path w="275" h="1507" extrusionOk="0">
                  <a:moveTo>
                    <a:pt x="137" y="0"/>
                  </a:moveTo>
                  <a:cubicBezTo>
                    <a:pt x="69" y="0"/>
                    <a:pt x="0" y="46"/>
                    <a:pt x="0" y="137"/>
                  </a:cubicBezTo>
                  <a:lnTo>
                    <a:pt x="0" y="1370"/>
                  </a:lnTo>
                  <a:cubicBezTo>
                    <a:pt x="0" y="1461"/>
                    <a:pt x="69" y="1507"/>
                    <a:pt x="137" y="1507"/>
                  </a:cubicBezTo>
                  <a:cubicBezTo>
                    <a:pt x="206" y="1507"/>
                    <a:pt x="274" y="1461"/>
                    <a:pt x="274" y="1370"/>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580;p24">
              <a:extLst>
                <a:ext uri="{FF2B5EF4-FFF2-40B4-BE49-F238E27FC236}">
                  <a16:creationId xmlns:a16="http://schemas.microsoft.com/office/drawing/2014/main" id="{BE7570F0-664E-E4B8-50BE-A2E3DDA3486E}"/>
                </a:ext>
              </a:extLst>
            </p:cNvPr>
            <p:cNvSpPr/>
            <p:nvPr/>
          </p:nvSpPr>
          <p:spPr>
            <a:xfrm>
              <a:off x="1730363" y="4350804"/>
              <a:ext cx="9437" cy="39225"/>
            </a:xfrm>
            <a:custGeom>
              <a:avLst/>
              <a:gdLst/>
              <a:ahLst/>
              <a:cxnLst/>
              <a:rect l="l" t="t" r="r" b="b"/>
              <a:pathLst>
                <a:path w="275" h="1143" extrusionOk="0">
                  <a:moveTo>
                    <a:pt x="137" y="1"/>
                  </a:moveTo>
                  <a:cubicBezTo>
                    <a:pt x="69" y="1"/>
                    <a:pt x="0" y="47"/>
                    <a:pt x="0" y="138"/>
                  </a:cubicBezTo>
                  <a:lnTo>
                    <a:pt x="0" y="1005"/>
                  </a:lnTo>
                  <a:cubicBezTo>
                    <a:pt x="0" y="1096"/>
                    <a:pt x="69" y="1142"/>
                    <a:pt x="137" y="1142"/>
                  </a:cubicBezTo>
                  <a:cubicBezTo>
                    <a:pt x="206" y="1142"/>
                    <a:pt x="274" y="1096"/>
                    <a:pt x="274" y="1005"/>
                  </a:cubicBezTo>
                  <a:lnTo>
                    <a:pt x="274" y="138"/>
                  </a:lnTo>
                  <a:cubicBezTo>
                    <a:pt x="274" y="47"/>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581;p24">
              <a:extLst>
                <a:ext uri="{FF2B5EF4-FFF2-40B4-BE49-F238E27FC236}">
                  <a16:creationId xmlns:a16="http://schemas.microsoft.com/office/drawing/2014/main" id="{A41530E2-1FF8-6F85-0510-85BBE8D0364E}"/>
                </a:ext>
              </a:extLst>
            </p:cNvPr>
            <p:cNvSpPr/>
            <p:nvPr/>
          </p:nvSpPr>
          <p:spPr>
            <a:xfrm>
              <a:off x="1712346" y="4418960"/>
              <a:ext cx="10192" cy="29993"/>
            </a:xfrm>
            <a:custGeom>
              <a:avLst/>
              <a:gdLst/>
              <a:ahLst/>
              <a:cxnLst/>
              <a:rect l="l" t="t" r="r" b="b"/>
              <a:pathLst>
                <a:path w="297" h="874" extrusionOk="0">
                  <a:moveTo>
                    <a:pt x="148" y="1"/>
                  </a:moveTo>
                  <a:cubicBezTo>
                    <a:pt x="74" y="1"/>
                    <a:pt x="0" y="46"/>
                    <a:pt x="0" y="138"/>
                  </a:cubicBezTo>
                  <a:lnTo>
                    <a:pt x="0" y="754"/>
                  </a:lnTo>
                  <a:cubicBezTo>
                    <a:pt x="0" y="834"/>
                    <a:pt x="74" y="874"/>
                    <a:pt x="148" y="874"/>
                  </a:cubicBezTo>
                  <a:cubicBezTo>
                    <a:pt x="223" y="874"/>
                    <a:pt x="297" y="834"/>
                    <a:pt x="297" y="754"/>
                  </a:cubicBezTo>
                  <a:lnTo>
                    <a:pt x="297" y="138"/>
                  </a:lnTo>
                  <a:cubicBezTo>
                    <a:pt x="297" y="46"/>
                    <a:pt x="223" y="1"/>
                    <a:pt x="148"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582;p24">
              <a:extLst>
                <a:ext uri="{FF2B5EF4-FFF2-40B4-BE49-F238E27FC236}">
                  <a16:creationId xmlns:a16="http://schemas.microsoft.com/office/drawing/2014/main" id="{D377435C-E912-2C18-5892-277A05B7483E}"/>
                </a:ext>
              </a:extLst>
            </p:cNvPr>
            <p:cNvSpPr/>
            <p:nvPr/>
          </p:nvSpPr>
          <p:spPr>
            <a:xfrm>
              <a:off x="865543" y="4690795"/>
              <a:ext cx="9437" cy="41524"/>
            </a:xfrm>
            <a:custGeom>
              <a:avLst/>
              <a:gdLst/>
              <a:ahLst/>
              <a:cxnLst/>
              <a:rect l="l" t="t" r="r" b="b"/>
              <a:pathLst>
                <a:path w="275" h="1210" extrusionOk="0">
                  <a:moveTo>
                    <a:pt x="138" y="0"/>
                  </a:moveTo>
                  <a:cubicBezTo>
                    <a:pt x="69" y="0"/>
                    <a:pt x="1" y="46"/>
                    <a:pt x="1" y="137"/>
                  </a:cubicBezTo>
                  <a:lnTo>
                    <a:pt x="1" y="1073"/>
                  </a:lnTo>
                  <a:cubicBezTo>
                    <a:pt x="1" y="1164"/>
                    <a:pt x="69" y="1210"/>
                    <a:pt x="138" y="1210"/>
                  </a:cubicBezTo>
                  <a:cubicBezTo>
                    <a:pt x="206" y="1210"/>
                    <a:pt x="275" y="1164"/>
                    <a:pt x="275" y="1073"/>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583;p24">
              <a:extLst>
                <a:ext uri="{FF2B5EF4-FFF2-40B4-BE49-F238E27FC236}">
                  <a16:creationId xmlns:a16="http://schemas.microsoft.com/office/drawing/2014/main" id="{97907629-61EA-53AF-BF4B-D7524D749E89}"/>
                </a:ext>
              </a:extLst>
            </p:cNvPr>
            <p:cNvSpPr/>
            <p:nvPr/>
          </p:nvSpPr>
          <p:spPr>
            <a:xfrm>
              <a:off x="925875" y="4690795"/>
              <a:ext cx="9437" cy="46226"/>
            </a:xfrm>
            <a:custGeom>
              <a:avLst/>
              <a:gdLst/>
              <a:ahLst/>
              <a:cxnLst/>
              <a:rect l="l" t="t" r="r" b="b"/>
              <a:pathLst>
                <a:path w="275" h="1347" extrusionOk="0">
                  <a:moveTo>
                    <a:pt x="137" y="0"/>
                  </a:moveTo>
                  <a:cubicBezTo>
                    <a:pt x="69" y="0"/>
                    <a:pt x="1" y="46"/>
                    <a:pt x="1" y="137"/>
                  </a:cubicBezTo>
                  <a:lnTo>
                    <a:pt x="1" y="1210"/>
                  </a:lnTo>
                  <a:cubicBezTo>
                    <a:pt x="1" y="1301"/>
                    <a:pt x="69" y="1347"/>
                    <a:pt x="137" y="1347"/>
                  </a:cubicBezTo>
                  <a:cubicBezTo>
                    <a:pt x="206" y="1347"/>
                    <a:pt x="274" y="1301"/>
                    <a:pt x="274" y="1210"/>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584;p24">
              <a:extLst>
                <a:ext uri="{FF2B5EF4-FFF2-40B4-BE49-F238E27FC236}">
                  <a16:creationId xmlns:a16="http://schemas.microsoft.com/office/drawing/2014/main" id="{99A9705B-D4EA-07BA-1EE4-AA5E99E4B803}"/>
                </a:ext>
              </a:extLst>
            </p:cNvPr>
            <p:cNvSpPr/>
            <p:nvPr/>
          </p:nvSpPr>
          <p:spPr>
            <a:xfrm>
              <a:off x="1434265" y="4721338"/>
              <a:ext cx="9437" cy="39191"/>
            </a:xfrm>
            <a:custGeom>
              <a:avLst/>
              <a:gdLst/>
              <a:ahLst/>
              <a:cxnLst/>
              <a:rect l="l" t="t" r="r" b="b"/>
              <a:pathLst>
                <a:path w="275" h="1142" extrusionOk="0">
                  <a:moveTo>
                    <a:pt x="137" y="0"/>
                  </a:moveTo>
                  <a:cubicBezTo>
                    <a:pt x="69" y="0"/>
                    <a:pt x="0" y="46"/>
                    <a:pt x="0" y="137"/>
                  </a:cubicBezTo>
                  <a:lnTo>
                    <a:pt x="0" y="1005"/>
                  </a:lnTo>
                  <a:cubicBezTo>
                    <a:pt x="0" y="1096"/>
                    <a:pt x="69" y="1141"/>
                    <a:pt x="137" y="1141"/>
                  </a:cubicBezTo>
                  <a:cubicBezTo>
                    <a:pt x="206" y="1141"/>
                    <a:pt x="274" y="1096"/>
                    <a:pt x="274" y="1005"/>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585;p24">
              <a:extLst>
                <a:ext uri="{FF2B5EF4-FFF2-40B4-BE49-F238E27FC236}">
                  <a16:creationId xmlns:a16="http://schemas.microsoft.com/office/drawing/2014/main" id="{57981390-CFA7-E805-776F-5164D7647553}"/>
                </a:ext>
              </a:extLst>
            </p:cNvPr>
            <p:cNvSpPr/>
            <p:nvPr/>
          </p:nvSpPr>
          <p:spPr>
            <a:xfrm>
              <a:off x="1488317" y="4722883"/>
              <a:ext cx="9403" cy="39225"/>
            </a:xfrm>
            <a:custGeom>
              <a:avLst/>
              <a:gdLst/>
              <a:ahLst/>
              <a:cxnLst/>
              <a:rect l="l" t="t" r="r" b="b"/>
              <a:pathLst>
                <a:path w="274" h="1143" extrusionOk="0">
                  <a:moveTo>
                    <a:pt x="137" y="1"/>
                  </a:moveTo>
                  <a:cubicBezTo>
                    <a:pt x="69" y="1"/>
                    <a:pt x="0" y="46"/>
                    <a:pt x="0" y="138"/>
                  </a:cubicBezTo>
                  <a:lnTo>
                    <a:pt x="0" y="1005"/>
                  </a:lnTo>
                  <a:cubicBezTo>
                    <a:pt x="0" y="1096"/>
                    <a:pt x="69" y="1142"/>
                    <a:pt x="137" y="1142"/>
                  </a:cubicBezTo>
                  <a:cubicBezTo>
                    <a:pt x="206" y="1142"/>
                    <a:pt x="274" y="1096"/>
                    <a:pt x="274" y="1005"/>
                  </a:cubicBezTo>
                  <a:lnTo>
                    <a:pt x="274" y="138"/>
                  </a:lnTo>
                  <a:cubicBezTo>
                    <a:pt x="274" y="46"/>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586;p24">
              <a:extLst>
                <a:ext uri="{FF2B5EF4-FFF2-40B4-BE49-F238E27FC236}">
                  <a16:creationId xmlns:a16="http://schemas.microsoft.com/office/drawing/2014/main" id="{F56F3452-A34D-5614-D8C7-91BB66F38AE9}"/>
                </a:ext>
              </a:extLst>
            </p:cNvPr>
            <p:cNvSpPr/>
            <p:nvPr/>
          </p:nvSpPr>
          <p:spPr>
            <a:xfrm>
              <a:off x="1153027" y="4920281"/>
              <a:ext cx="9437" cy="37646"/>
            </a:xfrm>
            <a:custGeom>
              <a:avLst/>
              <a:gdLst/>
              <a:ahLst/>
              <a:cxnLst/>
              <a:rect l="l" t="t" r="r" b="b"/>
              <a:pathLst>
                <a:path w="275" h="1097" extrusionOk="0">
                  <a:moveTo>
                    <a:pt x="138" y="1"/>
                  </a:moveTo>
                  <a:cubicBezTo>
                    <a:pt x="69" y="1"/>
                    <a:pt x="1" y="46"/>
                    <a:pt x="1" y="138"/>
                  </a:cubicBezTo>
                  <a:lnTo>
                    <a:pt x="1" y="959"/>
                  </a:lnTo>
                  <a:cubicBezTo>
                    <a:pt x="1" y="1051"/>
                    <a:pt x="69" y="1096"/>
                    <a:pt x="138" y="1096"/>
                  </a:cubicBezTo>
                  <a:cubicBezTo>
                    <a:pt x="206" y="1096"/>
                    <a:pt x="275" y="1051"/>
                    <a:pt x="275" y="959"/>
                  </a:cubicBezTo>
                  <a:lnTo>
                    <a:pt x="275" y="138"/>
                  </a:lnTo>
                  <a:cubicBezTo>
                    <a:pt x="275" y="46"/>
                    <a:pt x="206" y="1"/>
                    <a:pt x="138"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587;p24">
              <a:extLst>
                <a:ext uri="{FF2B5EF4-FFF2-40B4-BE49-F238E27FC236}">
                  <a16:creationId xmlns:a16="http://schemas.microsoft.com/office/drawing/2014/main" id="{11A17D65-80E7-6D27-829D-06B7ACD0881F}"/>
                </a:ext>
              </a:extLst>
            </p:cNvPr>
            <p:cNvSpPr/>
            <p:nvPr/>
          </p:nvSpPr>
          <p:spPr>
            <a:xfrm>
              <a:off x="1192974" y="4918737"/>
              <a:ext cx="9437" cy="37612"/>
            </a:xfrm>
            <a:custGeom>
              <a:avLst/>
              <a:gdLst/>
              <a:ahLst/>
              <a:cxnLst/>
              <a:rect l="l" t="t" r="r" b="b"/>
              <a:pathLst>
                <a:path w="275" h="1096" extrusionOk="0">
                  <a:moveTo>
                    <a:pt x="138" y="0"/>
                  </a:moveTo>
                  <a:cubicBezTo>
                    <a:pt x="69" y="0"/>
                    <a:pt x="1" y="46"/>
                    <a:pt x="1" y="137"/>
                  </a:cubicBezTo>
                  <a:lnTo>
                    <a:pt x="1" y="959"/>
                  </a:lnTo>
                  <a:cubicBezTo>
                    <a:pt x="1" y="1050"/>
                    <a:pt x="69" y="1096"/>
                    <a:pt x="138" y="1096"/>
                  </a:cubicBezTo>
                  <a:cubicBezTo>
                    <a:pt x="206" y="1096"/>
                    <a:pt x="275" y="1050"/>
                    <a:pt x="275" y="959"/>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588;p24">
              <a:extLst>
                <a:ext uri="{FF2B5EF4-FFF2-40B4-BE49-F238E27FC236}">
                  <a16:creationId xmlns:a16="http://schemas.microsoft.com/office/drawing/2014/main" id="{09F8FE1C-AA4D-FF44-81A9-915BB073A95B}"/>
                </a:ext>
              </a:extLst>
            </p:cNvPr>
            <p:cNvSpPr/>
            <p:nvPr/>
          </p:nvSpPr>
          <p:spPr>
            <a:xfrm>
              <a:off x="1764819" y="4891317"/>
              <a:ext cx="10227" cy="39396"/>
            </a:xfrm>
            <a:custGeom>
              <a:avLst/>
              <a:gdLst/>
              <a:ahLst/>
              <a:cxnLst/>
              <a:rect l="l" t="t" r="r" b="b"/>
              <a:pathLst>
                <a:path w="298" h="1148" extrusionOk="0">
                  <a:moveTo>
                    <a:pt x="149" y="0"/>
                  </a:moveTo>
                  <a:cubicBezTo>
                    <a:pt x="75" y="0"/>
                    <a:pt x="0" y="46"/>
                    <a:pt x="0" y="137"/>
                  </a:cubicBezTo>
                  <a:lnTo>
                    <a:pt x="0" y="1027"/>
                  </a:lnTo>
                  <a:cubicBezTo>
                    <a:pt x="0" y="1107"/>
                    <a:pt x="75" y="1147"/>
                    <a:pt x="149" y="1147"/>
                  </a:cubicBezTo>
                  <a:cubicBezTo>
                    <a:pt x="223" y="1147"/>
                    <a:pt x="297" y="1107"/>
                    <a:pt x="297" y="1027"/>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589;p24">
              <a:extLst>
                <a:ext uri="{FF2B5EF4-FFF2-40B4-BE49-F238E27FC236}">
                  <a16:creationId xmlns:a16="http://schemas.microsoft.com/office/drawing/2014/main" id="{D82164F6-DB03-458F-DFAF-22DFAF85B75B}"/>
                </a:ext>
              </a:extLst>
            </p:cNvPr>
            <p:cNvSpPr/>
            <p:nvPr/>
          </p:nvSpPr>
          <p:spPr>
            <a:xfrm>
              <a:off x="1798485" y="4891317"/>
              <a:ext cx="9437" cy="36239"/>
            </a:xfrm>
            <a:custGeom>
              <a:avLst/>
              <a:gdLst/>
              <a:ahLst/>
              <a:cxnLst/>
              <a:rect l="l" t="t" r="r" b="b"/>
              <a:pathLst>
                <a:path w="275" h="1056" extrusionOk="0">
                  <a:moveTo>
                    <a:pt x="138" y="0"/>
                  </a:moveTo>
                  <a:cubicBezTo>
                    <a:pt x="69" y="0"/>
                    <a:pt x="1" y="46"/>
                    <a:pt x="1" y="137"/>
                  </a:cubicBezTo>
                  <a:lnTo>
                    <a:pt x="1" y="936"/>
                  </a:lnTo>
                  <a:cubicBezTo>
                    <a:pt x="1" y="1016"/>
                    <a:pt x="69" y="1056"/>
                    <a:pt x="138" y="1056"/>
                  </a:cubicBezTo>
                  <a:cubicBezTo>
                    <a:pt x="206" y="1056"/>
                    <a:pt x="275" y="1016"/>
                    <a:pt x="275" y="936"/>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3030868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55"/>
                                        </p:tgtEl>
                                        <p:attrNameLst>
                                          <p:attrName>style.visibility</p:attrName>
                                        </p:attrNameLst>
                                      </p:cBhvr>
                                      <p:to>
                                        <p:strVal val="visible"/>
                                      </p:to>
                                    </p:set>
                                    <p:animEffect transition="in" filter="barn(inVertical)">
                                      <p:cBhvr>
                                        <p:cTn id="7" dur="500"/>
                                        <p:tgtEl>
                                          <p:spTgt spid="75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47"/>
                                        </p:tgtEl>
                                        <p:attrNameLst>
                                          <p:attrName>style.visibility</p:attrName>
                                        </p:attrNameLst>
                                      </p:cBhvr>
                                      <p:to>
                                        <p:strVal val="visible"/>
                                      </p:to>
                                    </p:set>
                                    <p:animEffect transition="in" filter="barn(inVertical)">
                                      <p:cBhvr>
                                        <p:cTn id="10" dur="500"/>
                                        <p:tgtEl>
                                          <p:spTgt spid="747"/>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754"/>
                                        </p:tgtEl>
                                        <p:attrNameLst>
                                          <p:attrName>style.visibility</p:attrName>
                                        </p:attrNameLst>
                                      </p:cBhvr>
                                      <p:to>
                                        <p:strVal val="visible"/>
                                      </p:to>
                                    </p:set>
                                    <p:anim calcmode="lin" valueType="num">
                                      <p:cBhvr additive="base">
                                        <p:cTn id="13" dur="500" fill="hold"/>
                                        <p:tgtEl>
                                          <p:spTgt spid="754"/>
                                        </p:tgtEl>
                                        <p:attrNameLst>
                                          <p:attrName>ppt_x</p:attrName>
                                        </p:attrNameLst>
                                      </p:cBhvr>
                                      <p:tavLst>
                                        <p:tav tm="0">
                                          <p:val>
                                            <p:strVal val="#ppt_x"/>
                                          </p:val>
                                        </p:tav>
                                        <p:tav tm="100000">
                                          <p:val>
                                            <p:strVal val="#ppt_x"/>
                                          </p:val>
                                        </p:tav>
                                      </p:tavLst>
                                    </p:anim>
                                    <p:anim calcmode="lin" valueType="num">
                                      <p:cBhvr additive="base">
                                        <p:cTn id="14" dur="500" fill="hold"/>
                                        <p:tgtEl>
                                          <p:spTgt spid="7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0" animBg="1"/>
      <p:bldP spid="754" grpId="0"/>
      <p:bldP spid="7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7753600" y="61807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6908500" y="3729073"/>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 name="图片 5">
            <a:extLst>
              <a:ext uri="{FF2B5EF4-FFF2-40B4-BE49-F238E27FC236}">
                <a16:creationId xmlns:a16="http://schemas.microsoft.com/office/drawing/2014/main" id="{6B763B9A-7A31-080D-7ADB-361AF4D99B0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505451" y="3607981"/>
            <a:ext cx="1613438" cy="1493873"/>
          </a:xfrm>
          <a:prstGeom prst="rect">
            <a:avLst/>
          </a:prstGeom>
        </p:spPr>
      </p:pic>
      <p:pic>
        <p:nvPicPr>
          <p:cNvPr id="25" name="图片 2">
            <a:extLst>
              <a:ext uri="{FF2B5EF4-FFF2-40B4-BE49-F238E27FC236}">
                <a16:creationId xmlns:a16="http://schemas.microsoft.com/office/drawing/2014/main" id="{C1BD24CE-440E-B470-17DC-CCCA6ADC8C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850" y="21463"/>
            <a:ext cx="9046278" cy="4286482"/>
          </a:xfrm>
          <a:prstGeom prst="rect">
            <a:avLst/>
          </a:prstGeom>
        </p:spPr>
      </p:pic>
      <p:sp>
        <p:nvSpPr>
          <p:cNvPr id="2" name="Rectangle 1"/>
          <p:cNvSpPr/>
          <p:nvPr/>
        </p:nvSpPr>
        <p:spPr>
          <a:xfrm>
            <a:off x="2122774" y="1039786"/>
            <a:ext cx="4624135" cy="1569660"/>
          </a:xfrm>
          <a:prstGeom prst="rect">
            <a:avLst/>
          </a:prstGeom>
        </p:spPr>
        <p:txBody>
          <a:bodyPr wrap="square">
            <a:spAutoFit/>
          </a:bodyPr>
          <a:lstStyle/>
          <a:p>
            <a:r>
              <a:rPr lang="en-US" sz="2400" b="1">
                <a:solidFill>
                  <a:schemeClr val="accent4"/>
                </a:solidFill>
                <a:latin typeface="Times New Roman" pitchFamily="18" charset="0"/>
                <a:cs typeface="Times New Roman" pitchFamily="18" charset="0"/>
              </a:rPr>
              <a:t>Câu hỏi số 1: </a:t>
            </a:r>
            <a:r>
              <a:rPr lang="en-US" sz="2400">
                <a:solidFill>
                  <a:schemeClr val="accent4"/>
                </a:solidFill>
                <a:latin typeface="Times New Roman" pitchFamily="18" charset="0"/>
                <a:cs typeface="Times New Roman" pitchFamily="18" charset="0"/>
              </a:rPr>
              <a:t>Nói với con thể hiện tình cảm của người cha đối với con, nhưng qua đó, nhà thơ còn hướng tới những đối tượng nào khác?</a:t>
            </a:r>
          </a:p>
        </p:txBody>
      </p:sp>
    </p:spTree>
    <p:extLst>
      <p:ext uri="{BB962C8B-B14F-4D97-AF65-F5344CB8AC3E}">
        <p14:creationId xmlns:p14="http://schemas.microsoft.com/office/powerpoint/2010/main" val="169800304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7753600" y="61807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3783443" y="-24336"/>
            <a:ext cx="1946367" cy="584775"/>
          </a:xfrm>
          <a:prstGeom prst="rect">
            <a:avLst/>
          </a:prstGeom>
        </p:spPr>
        <p:txBody>
          <a:bodyPr wrap="none">
            <a:spAutoFit/>
          </a:bodyPr>
          <a:lstStyle/>
          <a:p>
            <a:pPr algn="ctr"/>
            <a:r>
              <a:rPr lang="en-US" altLang="zh-CN" sz="3200" b="1">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Đối tượng</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a:off x="3244569" y="489750"/>
            <a:ext cx="2945271" cy="182831"/>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1">
            <a:extLst>
              <a:ext uri="{FF2B5EF4-FFF2-40B4-BE49-F238E27FC236}">
                <a16:creationId xmlns:a16="http://schemas.microsoft.com/office/drawing/2014/main" id="{D382BF9E-2EF9-ACB1-8AEB-DF1374A5DC47}"/>
              </a:ext>
            </a:extLst>
          </p:cNvPr>
          <p:cNvSpPr>
            <a:spLocks noChangeArrowheads="1"/>
          </p:cNvSpPr>
          <p:nvPr/>
        </p:nvSpPr>
        <p:spPr bwMode="auto">
          <a:xfrm>
            <a:off x="3556000" y="1063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2"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8103" y="-24336"/>
            <a:ext cx="743473" cy="719153"/>
          </a:xfrm>
          <a:prstGeom prst="rect">
            <a:avLst/>
          </a:prstGeom>
        </p:spPr>
      </p:pic>
      <p:sp>
        <p:nvSpPr>
          <p:cNvPr id="4" name="Rounded Rectangle 3"/>
          <p:cNvSpPr/>
          <p:nvPr/>
        </p:nvSpPr>
        <p:spPr>
          <a:xfrm>
            <a:off x="1033153" y="1063625"/>
            <a:ext cx="7671380" cy="2804099"/>
          </a:xfrm>
          <a:prstGeom prst="roundRect">
            <a:avLst/>
          </a:prstGeom>
          <a:ln w="57150">
            <a:solidFill>
              <a:srgbClr val="FFC000"/>
            </a:solidFill>
            <a:prstDash val="sysDash"/>
          </a:ln>
        </p:spPr>
        <p:style>
          <a:lnRef idx="1">
            <a:schemeClr val="accent4"/>
          </a:lnRef>
          <a:fillRef idx="2">
            <a:schemeClr val="accent4"/>
          </a:fillRef>
          <a:effectRef idx="1">
            <a:schemeClr val="accent4"/>
          </a:effectRef>
          <a:fontRef idx="minor">
            <a:schemeClr val="dk1"/>
          </a:fontRef>
        </p:style>
        <p:txBody>
          <a:bodyPr rtlCol="0" anchor="ctr"/>
          <a:lstStyle/>
          <a:p>
            <a:r>
              <a:rPr lang="en-US" sz="2400">
                <a:latin typeface="Times New Roman" pitchFamily="18" charset="0"/>
                <a:cs typeface="Times New Roman" pitchFamily="18" charset="0"/>
              </a:rPr>
              <a:t>       Thơ là tiếng nói bộc lộ tình cảm, đồng thời là một hình thức giao tiếp nghệ thuật. Nói với con, đương nhiên chủ thể của lời nói là “cha” và đối tượng tâm tình trước hết là “con”. Nhưng là một tác phẩm nghệ thuật, bài thơ còn là lời trò chuyện với người đọc rộng rãi - những người có thể đồng cảm sâu sắc với chủ thể trữ tình về những vấn đề được nói tới.</a:t>
            </a:r>
          </a:p>
        </p:txBody>
      </p:sp>
    </p:spTree>
    <p:extLst>
      <p:ext uri="{BB962C8B-B14F-4D97-AF65-F5344CB8AC3E}">
        <p14:creationId xmlns:p14="http://schemas.microsoft.com/office/powerpoint/2010/main" val="310138315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7753600" y="61807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6908500" y="3729073"/>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图片 2">
            <a:extLst>
              <a:ext uri="{FF2B5EF4-FFF2-40B4-BE49-F238E27FC236}">
                <a16:creationId xmlns:a16="http://schemas.microsoft.com/office/drawing/2014/main" id="{C1BD24CE-440E-B470-17DC-CCCA6ADC8C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537" y="-310536"/>
            <a:ext cx="8180374" cy="4039609"/>
          </a:xfrm>
          <a:prstGeom prst="rect">
            <a:avLst/>
          </a:prstGeom>
        </p:spPr>
      </p:pic>
      <p:sp>
        <p:nvSpPr>
          <p:cNvPr id="2" name="Rectangle 1"/>
          <p:cNvSpPr/>
          <p:nvPr/>
        </p:nvSpPr>
        <p:spPr>
          <a:xfrm>
            <a:off x="2122772" y="471302"/>
            <a:ext cx="4624135" cy="1569660"/>
          </a:xfrm>
          <a:prstGeom prst="rect">
            <a:avLst/>
          </a:prstGeom>
        </p:spPr>
        <p:txBody>
          <a:bodyPr wrap="square">
            <a:spAutoFit/>
          </a:bodyPr>
          <a:lstStyle/>
          <a:p>
            <a:pPr algn="ctr"/>
            <a:r>
              <a:rPr lang="en-US" sz="2400" b="1">
                <a:solidFill>
                  <a:srgbClr val="FF0000"/>
                </a:solidFill>
                <a:latin typeface="Times New Roman" pitchFamily="18" charset="0"/>
                <a:cs typeface="Times New Roman" pitchFamily="18" charset="0"/>
              </a:rPr>
              <a:t>THẢO LUẬN NHÓM</a:t>
            </a:r>
          </a:p>
          <a:p>
            <a:r>
              <a:rPr lang="en-US" sz="2400" b="1">
                <a:solidFill>
                  <a:schemeClr val="accent4"/>
                </a:solidFill>
                <a:latin typeface="Times New Roman" pitchFamily="18" charset="0"/>
                <a:cs typeface="Times New Roman" pitchFamily="18" charset="0"/>
              </a:rPr>
              <a:t>Câu hỏi số 2: </a:t>
            </a:r>
            <a:r>
              <a:rPr lang="en-US" sz="2400">
                <a:solidFill>
                  <a:schemeClr val="accent4"/>
                </a:solidFill>
                <a:latin typeface="Times New Roman" pitchFamily="18" charset="0"/>
                <a:cs typeface="Times New Roman" pitchFamily="18" charset="0"/>
              </a:rPr>
              <a:t>Qua những lời tâm tình, căn dặn, người cha muốn nói với con về những điều gì?</a:t>
            </a:r>
          </a:p>
        </p:txBody>
      </p:sp>
      <p:pic>
        <p:nvPicPr>
          <p:cNvPr id="17" name="图片 17">
            <a:extLst>
              <a:ext uri="{FF2B5EF4-FFF2-40B4-BE49-F238E27FC236}">
                <a16:creationId xmlns:a16="http://schemas.microsoft.com/office/drawing/2014/main" id="{62B4A766-9373-4756-0151-EFB09AD5AD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5957" y="2040962"/>
            <a:ext cx="4968755" cy="3361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985829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36"/>
                                        </p:tgtEl>
                                        <p:attrNameLst>
                                          <p:attrName>style.visibility</p:attrName>
                                        </p:attrNameLst>
                                      </p:cBhvr>
                                      <p:to>
                                        <p:strVal val="visible"/>
                                      </p:to>
                                    </p:set>
                                    <p:animEffect transition="in" filter="wheel(1)">
                                      <p:cBhvr>
                                        <p:cTn id="10" dur="2000"/>
                                        <p:tgtEl>
                                          <p:spTgt spid="83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179170" y="300518"/>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5960228" y="80646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8554144" y="751140"/>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01631" y="3870902"/>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563537" y="42852"/>
            <a:ext cx="7423827" cy="523220"/>
          </a:xfrm>
          <a:prstGeom prst="rect">
            <a:avLst/>
          </a:prstGeom>
        </p:spPr>
        <p:txBody>
          <a:bodyPr wrap="none">
            <a:spAutoFit/>
          </a:bodyPr>
          <a:lstStyle/>
          <a:p>
            <a:r>
              <a:rPr lang="en-US" sz="2800">
                <a:latin typeface="Times New Roman" pitchFamily="18" charset="0"/>
                <a:cs typeface="Times New Roman" pitchFamily="18" charset="0"/>
              </a:rPr>
              <a:t>Qua lời căn dặn, tâm tình, cha muốn con khắc ghi:</a:t>
            </a: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a:off x="529938" y="575184"/>
            <a:ext cx="7564463" cy="182831"/>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1">
            <a:extLst>
              <a:ext uri="{FF2B5EF4-FFF2-40B4-BE49-F238E27FC236}">
                <a16:creationId xmlns:a16="http://schemas.microsoft.com/office/drawing/2014/main" id="{D382BF9E-2EF9-ACB1-8AEB-DF1374A5DC47}"/>
              </a:ext>
            </a:extLst>
          </p:cNvPr>
          <p:cNvSpPr>
            <a:spLocks noChangeArrowheads="1"/>
          </p:cNvSpPr>
          <p:nvPr/>
        </p:nvSpPr>
        <p:spPr bwMode="auto">
          <a:xfrm>
            <a:off x="3556000" y="1063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2"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8865" y="-46676"/>
            <a:ext cx="743473" cy="719153"/>
          </a:xfrm>
          <a:prstGeom prst="rect">
            <a:avLst/>
          </a:prstGeom>
        </p:spPr>
      </p:pic>
      <p:sp>
        <p:nvSpPr>
          <p:cNvPr id="23" name="Google Shape;1408;p55">
            <a:extLst>
              <a:ext uri="{FF2B5EF4-FFF2-40B4-BE49-F238E27FC236}">
                <a16:creationId xmlns:a16="http://schemas.microsoft.com/office/drawing/2014/main" id="{D368C342-8098-BEA3-8555-4A0342B938D4}"/>
              </a:ext>
            </a:extLst>
          </p:cNvPr>
          <p:cNvSpPr txBox="1"/>
          <p:nvPr/>
        </p:nvSpPr>
        <p:spPr>
          <a:xfrm>
            <a:off x="76839" y="936735"/>
            <a:ext cx="1565253" cy="393300"/>
          </a:xfrm>
          <a:prstGeom prst="rect">
            <a:avLst/>
          </a:prstGeom>
          <a:noFill/>
          <a:ln>
            <a:noFill/>
          </a:ln>
        </p:spPr>
        <p:txBody>
          <a:bodyPr spcFirstLastPara="1" wrap="square" lIns="91425" tIns="91425" rIns="91425" bIns="91425" anchor="t" anchorCtr="0">
            <a:noAutofit/>
          </a:bodyPr>
          <a:lstStyle/>
          <a:p>
            <a:pPr algn="ctr"/>
            <a:r>
              <a:rPr lang="en-US" sz="2200" i="1">
                <a:latin typeface="Times New Roman" pitchFamily="18" charset="0"/>
                <a:cs typeface="Times New Roman" pitchFamily="18" charset="0"/>
              </a:rPr>
              <a:t>Luôn nhớ về tình cảm của cha mẹ, của gia đình mình.</a:t>
            </a:r>
            <a:endParaRPr lang="en-US" sz="2200">
              <a:latin typeface="Times New Roman" pitchFamily="18" charset="0"/>
              <a:cs typeface="Times New Roman" pitchFamily="18" charset="0"/>
            </a:endParaRPr>
          </a:p>
        </p:txBody>
      </p:sp>
      <p:sp>
        <p:nvSpPr>
          <p:cNvPr id="24" name="Google Shape;1416;p55">
            <a:extLst>
              <a:ext uri="{FF2B5EF4-FFF2-40B4-BE49-F238E27FC236}">
                <a16:creationId xmlns:a16="http://schemas.microsoft.com/office/drawing/2014/main" id="{8BDBF2B2-4C4C-8486-48B1-6DB339ADC831}"/>
              </a:ext>
            </a:extLst>
          </p:cNvPr>
          <p:cNvSpPr/>
          <p:nvPr/>
        </p:nvSpPr>
        <p:spPr>
          <a:xfrm rot="-263">
            <a:off x="61814" y="2880983"/>
            <a:ext cx="1412424" cy="945972"/>
          </a:xfrm>
          <a:prstGeom prst="cloud">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dk2"/>
                </a:solidFill>
                <a:latin typeface="Fredoka One"/>
                <a:ea typeface="Fredoka One"/>
                <a:cs typeface="Fredoka One"/>
                <a:sym typeface="Fredoka One"/>
              </a:rPr>
              <a:t>01</a:t>
            </a:r>
            <a:endParaRPr sz="2500">
              <a:solidFill>
                <a:schemeClr val="dk2"/>
              </a:solidFill>
              <a:latin typeface="Fredoka One"/>
              <a:ea typeface="Fredoka One"/>
              <a:cs typeface="Fredoka One"/>
              <a:sym typeface="Fredoka One"/>
            </a:endParaRPr>
          </a:p>
        </p:txBody>
      </p:sp>
      <p:sp>
        <p:nvSpPr>
          <p:cNvPr id="25" name="Google Shape;1417;p55">
            <a:extLst>
              <a:ext uri="{FF2B5EF4-FFF2-40B4-BE49-F238E27FC236}">
                <a16:creationId xmlns:a16="http://schemas.microsoft.com/office/drawing/2014/main" id="{412E3736-1C95-8472-9ED3-50155D8815F9}"/>
              </a:ext>
            </a:extLst>
          </p:cNvPr>
          <p:cNvSpPr/>
          <p:nvPr/>
        </p:nvSpPr>
        <p:spPr>
          <a:xfrm rot="-263">
            <a:off x="1930227" y="961888"/>
            <a:ext cx="1412424" cy="945972"/>
          </a:xfrm>
          <a:prstGeom prst="cloud">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dk2"/>
                </a:solidFill>
                <a:latin typeface="Fredoka One"/>
                <a:ea typeface="Fredoka One"/>
                <a:cs typeface="Fredoka One"/>
                <a:sym typeface="Fredoka One"/>
              </a:rPr>
              <a:t>02</a:t>
            </a:r>
            <a:endParaRPr sz="2500">
              <a:solidFill>
                <a:schemeClr val="dk2"/>
              </a:solidFill>
              <a:latin typeface="Fredoka One"/>
              <a:ea typeface="Fredoka One"/>
              <a:cs typeface="Fredoka One"/>
              <a:sym typeface="Fredoka One"/>
            </a:endParaRPr>
          </a:p>
        </p:txBody>
      </p:sp>
      <p:sp>
        <p:nvSpPr>
          <p:cNvPr id="26" name="Google Shape;1418;p55">
            <a:extLst>
              <a:ext uri="{FF2B5EF4-FFF2-40B4-BE49-F238E27FC236}">
                <a16:creationId xmlns:a16="http://schemas.microsoft.com/office/drawing/2014/main" id="{87411412-65F7-F556-83E1-0977C6F792CA}"/>
              </a:ext>
            </a:extLst>
          </p:cNvPr>
          <p:cNvSpPr/>
          <p:nvPr/>
        </p:nvSpPr>
        <p:spPr>
          <a:xfrm rot="-263">
            <a:off x="4484522" y="3827064"/>
            <a:ext cx="1412424" cy="945972"/>
          </a:xfrm>
          <a:prstGeom prst="cloud">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dk2"/>
                </a:solidFill>
                <a:latin typeface="Fredoka One"/>
                <a:ea typeface="Fredoka One"/>
                <a:cs typeface="Fredoka One"/>
                <a:sym typeface="Fredoka One"/>
              </a:rPr>
              <a:t>03</a:t>
            </a:r>
            <a:endParaRPr sz="2500">
              <a:solidFill>
                <a:schemeClr val="dk2"/>
              </a:solidFill>
              <a:latin typeface="Fredoka One"/>
              <a:ea typeface="Fredoka One"/>
              <a:cs typeface="Fredoka One"/>
              <a:sym typeface="Fredoka One"/>
            </a:endParaRPr>
          </a:p>
        </p:txBody>
      </p:sp>
      <p:sp>
        <p:nvSpPr>
          <p:cNvPr id="27" name="Google Shape;1419;p55">
            <a:extLst>
              <a:ext uri="{FF2B5EF4-FFF2-40B4-BE49-F238E27FC236}">
                <a16:creationId xmlns:a16="http://schemas.microsoft.com/office/drawing/2014/main" id="{FF4504A8-9432-F8E0-9793-21F71EE9AADA}"/>
              </a:ext>
            </a:extLst>
          </p:cNvPr>
          <p:cNvSpPr/>
          <p:nvPr/>
        </p:nvSpPr>
        <p:spPr>
          <a:xfrm rot="-263">
            <a:off x="6778141" y="1068428"/>
            <a:ext cx="1412424" cy="945972"/>
          </a:xfrm>
          <a:prstGeom prst="cloud">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dk2"/>
                </a:solidFill>
                <a:latin typeface="Fredoka One"/>
                <a:ea typeface="Fredoka One"/>
                <a:cs typeface="Fredoka One"/>
                <a:sym typeface="Fredoka One"/>
              </a:rPr>
              <a:t>04</a:t>
            </a:r>
            <a:endParaRPr sz="2500">
              <a:solidFill>
                <a:schemeClr val="dk2"/>
              </a:solidFill>
              <a:latin typeface="Fredoka One"/>
              <a:ea typeface="Fredoka One"/>
              <a:cs typeface="Fredoka One"/>
              <a:sym typeface="Fredoka One"/>
            </a:endParaRPr>
          </a:p>
        </p:txBody>
      </p:sp>
      <p:cxnSp>
        <p:nvCxnSpPr>
          <p:cNvPr id="28" name="Google Shape;1420;p55">
            <a:extLst>
              <a:ext uri="{FF2B5EF4-FFF2-40B4-BE49-F238E27FC236}">
                <a16:creationId xmlns:a16="http://schemas.microsoft.com/office/drawing/2014/main" id="{B0BD7FCE-9171-AFA2-F67C-CA4258CCC29F}"/>
              </a:ext>
            </a:extLst>
          </p:cNvPr>
          <p:cNvCxnSpPr>
            <a:stCxn id="25" idx="2"/>
            <a:endCxn id="24" idx="0"/>
          </p:cNvCxnSpPr>
          <p:nvPr/>
        </p:nvCxnSpPr>
        <p:spPr>
          <a:xfrm rot="10800000" flipV="1">
            <a:off x="1473062" y="1434927"/>
            <a:ext cx="461547" cy="1918987"/>
          </a:xfrm>
          <a:prstGeom prst="curvedConnector3">
            <a:avLst>
              <a:gd name="adj1" fmla="val 50000"/>
            </a:avLst>
          </a:prstGeom>
          <a:noFill/>
          <a:ln w="19050" cap="flat" cmpd="sng">
            <a:solidFill>
              <a:schemeClr val="lt2"/>
            </a:solidFill>
            <a:prstDash val="solid"/>
            <a:round/>
            <a:headEnd type="none" w="med" len="med"/>
            <a:tailEnd type="none" w="med" len="med"/>
          </a:ln>
        </p:spPr>
      </p:cxnSp>
      <p:cxnSp>
        <p:nvCxnSpPr>
          <p:cNvPr id="29" name="Google Shape;1421;p55">
            <a:extLst>
              <a:ext uri="{FF2B5EF4-FFF2-40B4-BE49-F238E27FC236}">
                <a16:creationId xmlns:a16="http://schemas.microsoft.com/office/drawing/2014/main" id="{918822C3-381B-A6CE-8AEC-89B9EB603548}"/>
              </a:ext>
            </a:extLst>
          </p:cNvPr>
          <p:cNvCxnSpPr>
            <a:stCxn id="26" idx="2"/>
            <a:endCxn id="25" idx="0"/>
          </p:cNvCxnSpPr>
          <p:nvPr/>
        </p:nvCxnSpPr>
        <p:spPr>
          <a:xfrm rot="10800000">
            <a:off x="3341475" y="1434820"/>
            <a:ext cx="1147429" cy="2865284"/>
          </a:xfrm>
          <a:prstGeom prst="curvedConnector3">
            <a:avLst>
              <a:gd name="adj1" fmla="val 50000"/>
            </a:avLst>
          </a:prstGeom>
          <a:noFill/>
          <a:ln w="19050" cap="flat" cmpd="sng">
            <a:solidFill>
              <a:schemeClr val="lt2"/>
            </a:solidFill>
            <a:prstDash val="solid"/>
            <a:round/>
            <a:headEnd type="none" w="med" len="med"/>
            <a:tailEnd type="none" w="med" len="med"/>
          </a:ln>
        </p:spPr>
      </p:cxnSp>
      <p:cxnSp>
        <p:nvCxnSpPr>
          <p:cNvPr id="30" name="Google Shape;1422;p55">
            <a:extLst>
              <a:ext uri="{FF2B5EF4-FFF2-40B4-BE49-F238E27FC236}">
                <a16:creationId xmlns:a16="http://schemas.microsoft.com/office/drawing/2014/main" id="{90D49724-3F39-0D92-0066-3AD073CEF045}"/>
              </a:ext>
            </a:extLst>
          </p:cNvPr>
          <p:cNvCxnSpPr>
            <a:stCxn id="26" idx="0"/>
            <a:endCxn id="27" idx="2"/>
          </p:cNvCxnSpPr>
          <p:nvPr/>
        </p:nvCxnSpPr>
        <p:spPr>
          <a:xfrm flipV="1">
            <a:off x="5895769" y="1541468"/>
            <a:ext cx="886753" cy="2758528"/>
          </a:xfrm>
          <a:prstGeom prst="curvedConnector3">
            <a:avLst>
              <a:gd name="adj1" fmla="val 50000"/>
            </a:avLst>
          </a:prstGeom>
          <a:noFill/>
          <a:ln w="19050" cap="flat" cmpd="sng">
            <a:solidFill>
              <a:schemeClr val="lt2"/>
            </a:solidFill>
            <a:prstDash val="solid"/>
            <a:round/>
            <a:headEnd type="none" w="med" len="med"/>
            <a:tailEnd type="none" w="med" len="med"/>
          </a:ln>
        </p:spPr>
      </p:cxnSp>
      <p:sp>
        <p:nvSpPr>
          <p:cNvPr id="31" name="Google Shape;1408;p55">
            <a:extLst>
              <a:ext uri="{FF2B5EF4-FFF2-40B4-BE49-F238E27FC236}">
                <a16:creationId xmlns:a16="http://schemas.microsoft.com/office/drawing/2014/main" id="{D1E7A4DE-01DF-4031-3004-396B3A70B913}"/>
              </a:ext>
            </a:extLst>
          </p:cNvPr>
          <p:cNvSpPr txBox="1"/>
          <p:nvPr/>
        </p:nvSpPr>
        <p:spPr>
          <a:xfrm>
            <a:off x="1930190" y="2028678"/>
            <a:ext cx="1725332" cy="393300"/>
          </a:xfrm>
          <a:prstGeom prst="rect">
            <a:avLst/>
          </a:prstGeom>
          <a:noFill/>
          <a:ln>
            <a:noFill/>
          </a:ln>
        </p:spPr>
        <p:txBody>
          <a:bodyPr spcFirstLastPara="1" wrap="square" lIns="91425" tIns="91425" rIns="91425" bIns="91425" anchor="t" anchorCtr="0">
            <a:noAutofit/>
          </a:bodyPr>
          <a:lstStyle/>
          <a:p>
            <a:pPr algn="ctr"/>
            <a:r>
              <a:rPr lang="en-US" sz="2200" i="1">
                <a:latin typeface="Times New Roman" pitchFamily="18" charset="0"/>
                <a:cs typeface="Times New Roman" pitchFamily="18" charset="0"/>
              </a:rPr>
              <a:t>Luôn yêu mến, tự hào về quê hương, xứ sở.</a:t>
            </a:r>
            <a:endParaRPr lang="en-US" sz="2200">
              <a:latin typeface="Times New Roman" pitchFamily="18" charset="0"/>
              <a:cs typeface="Times New Roman" pitchFamily="18" charset="0"/>
            </a:endParaRPr>
          </a:p>
        </p:txBody>
      </p:sp>
      <p:sp>
        <p:nvSpPr>
          <p:cNvPr id="32" name="Google Shape;1408;p55">
            <a:extLst>
              <a:ext uri="{FF2B5EF4-FFF2-40B4-BE49-F238E27FC236}">
                <a16:creationId xmlns:a16="http://schemas.microsoft.com/office/drawing/2014/main" id="{3F76F35E-77AF-1922-3508-590FDDE08248}"/>
              </a:ext>
            </a:extLst>
          </p:cNvPr>
          <p:cNvSpPr txBox="1"/>
          <p:nvPr/>
        </p:nvSpPr>
        <p:spPr>
          <a:xfrm>
            <a:off x="6820332" y="2014455"/>
            <a:ext cx="1997066" cy="445951"/>
          </a:xfrm>
          <a:prstGeom prst="rect">
            <a:avLst/>
          </a:prstGeom>
          <a:noFill/>
          <a:ln>
            <a:noFill/>
          </a:ln>
        </p:spPr>
        <p:txBody>
          <a:bodyPr spcFirstLastPara="1" wrap="square" lIns="91425" tIns="91425" rIns="91425" bIns="91425" anchor="t" anchorCtr="0">
            <a:noAutofit/>
          </a:bodyPr>
          <a:lstStyle/>
          <a:p>
            <a:pPr algn="ctr"/>
            <a:r>
              <a:rPr lang="en-US" sz="2200" i="1">
                <a:latin typeface="Times New Roman" pitchFamily="18" charset="0"/>
                <a:cs typeface="Times New Roman" pitchFamily="18" charset="0"/>
              </a:rPr>
              <a:t>Sống có cốt cách để xứng đáng là người con của quê hương.</a:t>
            </a:r>
            <a:endParaRPr lang="en-US" sz="2200">
              <a:latin typeface="Times New Roman" pitchFamily="18" charset="0"/>
              <a:cs typeface="Times New Roman" pitchFamily="18" charset="0"/>
            </a:endParaRPr>
          </a:p>
          <a:p>
            <a:pPr marL="127000" algn="ctr"/>
            <a:endParaRPr lang="en-US" sz="2200">
              <a:latin typeface="Times New Roman" pitchFamily="18" charset="0"/>
              <a:ea typeface="Times New Roman" panose="02020603050405020304" pitchFamily="18" charset="0"/>
              <a:cs typeface="Times New Roman" pitchFamily="18" charset="0"/>
            </a:endParaRPr>
          </a:p>
          <a:p>
            <a:pPr marL="127000" algn="ctr"/>
            <a:endParaRPr lang="en-US" sz="2200">
              <a:effectLst/>
              <a:latin typeface="Times New Roman" pitchFamily="18" charset="0"/>
              <a:ea typeface="Times New Roman" panose="02020603050405020304" pitchFamily="18" charset="0"/>
              <a:cs typeface="Times New Roman" pitchFamily="18" charset="0"/>
            </a:endParaRPr>
          </a:p>
        </p:txBody>
      </p:sp>
      <p:sp>
        <p:nvSpPr>
          <p:cNvPr id="35" name="Google Shape;1408;p55">
            <a:extLst>
              <a:ext uri="{FF2B5EF4-FFF2-40B4-BE49-F238E27FC236}">
                <a16:creationId xmlns:a16="http://schemas.microsoft.com/office/drawing/2014/main" id="{969340EE-893C-A158-9622-1CEACE963DFA}"/>
              </a:ext>
            </a:extLst>
          </p:cNvPr>
          <p:cNvSpPr txBox="1"/>
          <p:nvPr/>
        </p:nvSpPr>
        <p:spPr>
          <a:xfrm>
            <a:off x="4207867" y="810090"/>
            <a:ext cx="1965736" cy="393300"/>
          </a:xfrm>
          <a:prstGeom prst="rect">
            <a:avLst/>
          </a:prstGeom>
          <a:noFill/>
          <a:ln>
            <a:noFill/>
          </a:ln>
        </p:spPr>
        <p:txBody>
          <a:bodyPr spcFirstLastPara="1" wrap="square" lIns="91425" tIns="91425" rIns="91425" bIns="91425" anchor="t" anchorCtr="0">
            <a:noAutofit/>
          </a:bodyPr>
          <a:lstStyle/>
          <a:p>
            <a:pPr algn="ctr"/>
            <a:r>
              <a:rPr lang="en-US" sz="2200" i="1">
                <a:latin typeface="Times New Roman" pitchFamily="18" charset="0"/>
                <a:cs typeface="Times New Roman" pitchFamily="18" charset="0"/>
              </a:rPr>
              <a:t>Luôn ý thức được những phẩm chất cao quý của “người đồng mình”(những con người của quê hương)</a:t>
            </a:r>
            <a:endParaRPr lang="en-US" sz="2200">
              <a:latin typeface="Times New Roman" pitchFamily="18" charset="0"/>
              <a:cs typeface="Times New Roman" pitchFamily="18" charset="0"/>
            </a:endParaRPr>
          </a:p>
        </p:txBody>
      </p:sp>
    </p:spTree>
    <p:extLst>
      <p:ext uri="{BB962C8B-B14F-4D97-AF65-F5344CB8AC3E}">
        <p14:creationId xmlns:p14="http://schemas.microsoft.com/office/powerpoint/2010/main" val="118615440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36"/>
                                        </p:tgtEl>
                                        <p:attrNameLst>
                                          <p:attrName>style.visibility</p:attrName>
                                        </p:attrNameLst>
                                      </p:cBhvr>
                                      <p:to>
                                        <p:strVal val="visible"/>
                                      </p:to>
                                    </p:set>
                                    <p:animEffect transition="in" filter="fade">
                                      <p:cBhvr>
                                        <p:cTn id="7" dur="1000"/>
                                        <p:tgtEl>
                                          <p:spTgt spid="836"/>
                                        </p:tgtEl>
                                      </p:cBhvr>
                                    </p:animEffect>
                                    <p:anim calcmode="lin" valueType="num">
                                      <p:cBhvr>
                                        <p:cTn id="8" dur="1000" fill="hold"/>
                                        <p:tgtEl>
                                          <p:spTgt spid="836"/>
                                        </p:tgtEl>
                                        <p:attrNameLst>
                                          <p:attrName>ppt_x</p:attrName>
                                        </p:attrNameLst>
                                      </p:cBhvr>
                                      <p:tavLst>
                                        <p:tav tm="0">
                                          <p:val>
                                            <p:strVal val="#ppt_x"/>
                                          </p:val>
                                        </p:tav>
                                        <p:tav tm="100000">
                                          <p:val>
                                            <p:strVal val="#ppt_x"/>
                                          </p:val>
                                        </p:tav>
                                      </p:tavLst>
                                    </p:anim>
                                    <p:anim calcmode="lin" valueType="num">
                                      <p:cBhvr>
                                        <p:cTn id="9" dur="1000" fill="hold"/>
                                        <p:tgtEl>
                                          <p:spTgt spid="83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38"/>
                                        </p:tgtEl>
                                        <p:attrNameLst>
                                          <p:attrName>style.visibility</p:attrName>
                                        </p:attrNameLst>
                                      </p:cBhvr>
                                      <p:to>
                                        <p:strVal val="visible"/>
                                      </p:to>
                                    </p:set>
                                    <p:animEffect transition="in" filter="fade">
                                      <p:cBhvr>
                                        <p:cTn id="12" dur="1000"/>
                                        <p:tgtEl>
                                          <p:spTgt spid="838"/>
                                        </p:tgtEl>
                                      </p:cBhvr>
                                    </p:animEffect>
                                    <p:anim calcmode="lin" valueType="num">
                                      <p:cBhvr>
                                        <p:cTn id="13" dur="1000" fill="hold"/>
                                        <p:tgtEl>
                                          <p:spTgt spid="838"/>
                                        </p:tgtEl>
                                        <p:attrNameLst>
                                          <p:attrName>ppt_x</p:attrName>
                                        </p:attrNameLst>
                                      </p:cBhvr>
                                      <p:tavLst>
                                        <p:tav tm="0">
                                          <p:val>
                                            <p:strVal val="#ppt_x"/>
                                          </p:val>
                                        </p:tav>
                                        <p:tav tm="100000">
                                          <p:val>
                                            <p:strVal val="#ppt_x"/>
                                          </p:val>
                                        </p:tav>
                                      </p:tavLst>
                                    </p:anim>
                                    <p:anim calcmode="lin" valueType="num">
                                      <p:cBhvr>
                                        <p:cTn id="14" dur="1000" fill="hold"/>
                                        <p:tgtEl>
                                          <p:spTgt spid="8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ppt_x"/>
                                          </p:val>
                                        </p:tav>
                                        <p:tav tm="100000">
                                          <p:val>
                                            <p:strVal val="#ppt_x"/>
                                          </p:val>
                                        </p:tav>
                                      </p:tavLst>
                                    </p:anim>
                                    <p:anim calcmode="lin" valueType="num">
                                      <p:cBhvr additive="base">
                                        <p:cTn id="58" dur="500" fill="hold"/>
                                        <p:tgtEl>
                                          <p:spTgt spid="2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additive="base">
                                        <p:cTn id="65" dur="500" fill="hold"/>
                                        <p:tgtEl>
                                          <p:spTgt spid="35"/>
                                        </p:tgtEl>
                                        <p:attrNameLst>
                                          <p:attrName>ppt_x</p:attrName>
                                        </p:attrNameLst>
                                      </p:cBhvr>
                                      <p:tavLst>
                                        <p:tav tm="0">
                                          <p:val>
                                            <p:strVal val="#ppt_x"/>
                                          </p:val>
                                        </p:tav>
                                        <p:tav tm="100000">
                                          <p:val>
                                            <p:strVal val="#ppt_x"/>
                                          </p:val>
                                        </p:tav>
                                      </p:tavLst>
                                    </p:anim>
                                    <p:anim calcmode="lin" valueType="num">
                                      <p:cBhvr additive="base">
                                        <p:cTn id="6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ppt_x"/>
                                          </p:val>
                                        </p:tav>
                                        <p:tav tm="100000">
                                          <p:val>
                                            <p:strVal val="#ppt_x"/>
                                          </p:val>
                                        </p:tav>
                                      </p:tavLst>
                                    </p:anim>
                                    <p:anim calcmode="lin" valueType="num">
                                      <p:cBhvr additive="base">
                                        <p:cTn id="72" dur="500" fill="hold"/>
                                        <p:tgtEl>
                                          <p:spTgt spid="3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ppt_x"/>
                                          </p:val>
                                        </p:tav>
                                        <p:tav tm="100000">
                                          <p:val>
                                            <p:strVal val="#ppt_x"/>
                                          </p:val>
                                        </p:tav>
                                      </p:tavLst>
                                    </p:anim>
                                    <p:anim calcmode="lin" valueType="num">
                                      <p:cBhvr additive="base">
                                        <p:cTn id="76" dur="500" fill="hold"/>
                                        <p:tgtEl>
                                          <p:spTgt spid="2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additive="base">
                                        <p:cTn id="79" dur="500" fill="hold"/>
                                        <p:tgtEl>
                                          <p:spTgt spid="32"/>
                                        </p:tgtEl>
                                        <p:attrNameLst>
                                          <p:attrName>ppt_x</p:attrName>
                                        </p:attrNameLst>
                                      </p:cBhvr>
                                      <p:tavLst>
                                        <p:tav tm="0">
                                          <p:val>
                                            <p:strVal val="#ppt_x"/>
                                          </p:val>
                                        </p:tav>
                                        <p:tav tm="100000">
                                          <p:val>
                                            <p:strVal val="#ppt_x"/>
                                          </p:val>
                                        </p:tav>
                                      </p:tavLst>
                                    </p:anim>
                                    <p:anim calcmode="lin" valueType="num">
                                      <p:cBhvr additive="base">
                                        <p:cTn id="8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 grpId="0" animBg="1"/>
      <p:bldP spid="838" grpId="0" animBg="1"/>
      <p:bldP spid="17" grpId="0"/>
      <p:bldP spid="19" grpId="0" animBg="1"/>
      <p:bldP spid="23" grpId="0"/>
      <p:bldP spid="24" grpId="0" animBg="1"/>
      <p:bldP spid="25" grpId="0" animBg="1"/>
      <p:bldP spid="26" grpId="0" animBg="1"/>
      <p:bldP spid="27" grpId="0" animBg="1"/>
      <p:bldP spid="31" grpId="0"/>
      <p:bldP spid="32" grpId="0"/>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pic>
        <p:nvPicPr>
          <p:cNvPr id="17" name="图片 8" descr="cd70afdc4ca69f6b2bf455ce537a1cd3">
            <a:extLst>
              <a:ext uri="{FF2B5EF4-FFF2-40B4-BE49-F238E27FC236}">
                <a16:creationId xmlns:a16="http://schemas.microsoft.com/office/drawing/2014/main" id="{AA5A7D29-78DE-49E2-B3F3-B23C4874D319}"/>
              </a:ext>
            </a:extLst>
          </p:cNvPr>
          <p:cNvPicPr>
            <a:picLocks noChangeAspect="1"/>
          </p:cNvPicPr>
          <p:nvPr/>
        </p:nvPicPr>
        <p:blipFill>
          <a:blip r:embed="rId3"/>
          <a:stretch>
            <a:fillRect/>
          </a:stretch>
        </p:blipFill>
        <p:spPr>
          <a:xfrm>
            <a:off x="1680809" y="125229"/>
            <a:ext cx="7618871" cy="3997971"/>
          </a:xfrm>
          <a:prstGeom prst="rect">
            <a:avLst/>
          </a:prstGeom>
        </p:spPr>
      </p:pic>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7753600" y="61807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6908500" y="3729073"/>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3472738" y="1349784"/>
            <a:ext cx="4624135" cy="1938992"/>
          </a:xfrm>
          <a:prstGeom prst="rect">
            <a:avLst/>
          </a:prstGeom>
        </p:spPr>
        <p:txBody>
          <a:bodyPr wrap="square">
            <a:spAutoFit/>
          </a:bodyPr>
          <a:lstStyle/>
          <a:p>
            <a:r>
              <a:rPr lang="en-US" sz="2400">
                <a:solidFill>
                  <a:schemeClr val="tx1"/>
                </a:solidFill>
                <a:latin typeface="Times New Roman" pitchFamily="18" charset="0"/>
                <a:cs typeface="Times New Roman" pitchFamily="18" charset="0"/>
              </a:rPr>
              <a:t>Người cha đã nhìn nhận như thế nào về mối quan hệ giữa “con” với gia đình, quê hương, sứ xở? Những mối quan hệ ấy có ý nghĩa gì đối với sự trưởng thành của “con”?</a:t>
            </a:r>
          </a:p>
        </p:txBody>
      </p:sp>
      <p:pic>
        <p:nvPicPr>
          <p:cNvPr id="19" name="图片 15" descr="图片包含 矢量图形&#10;&#10;自动生成的说明">
            <a:extLst>
              <a:ext uri="{FF2B5EF4-FFF2-40B4-BE49-F238E27FC236}">
                <a16:creationId xmlns:a16="http://schemas.microsoft.com/office/drawing/2014/main" id="{C3A35672-A8F3-44E6-B0F3-112FE15578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083775"/>
            <a:ext cx="2506960" cy="3018079"/>
          </a:xfrm>
          <a:prstGeom prst="rect">
            <a:avLst/>
          </a:prstGeom>
        </p:spPr>
      </p:pic>
    </p:spTree>
    <p:extLst>
      <p:ext uri="{BB962C8B-B14F-4D97-AF65-F5344CB8AC3E}">
        <p14:creationId xmlns:p14="http://schemas.microsoft.com/office/powerpoint/2010/main" val="244548153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5677" y="-14909"/>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8775492" y="442807"/>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177237" y="97457"/>
            <a:ext cx="8972328" cy="430887"/>
          </a:xfrm>
          <a:prstGeom prst="rect">
            <a:avLst/>
          </a:prstGeom>
        </p:spPr>
        <p:txBody>
          <a:bodyPr wrap="none">
            <a:spAutoFit/>
          </a:bodyPr>
          <a:lstStyle/>
          <a:p>
            <a:r>
              <a:rPr lang="en-US" sz="2200" b="1">
                <a:latin typeface="Times New Roman" pitchFamily="18" charset="0"/>
                <a:cs typeface="Times New Roman" pitchFamily="18" charset="0"/>
              </a:rPr>
              <a:t>Mối quan hệ giữa “con” với gia đình là quan hệ hết sức tự nhiên</a:t>
            </a:r>
            <a:r>
              <a:rPr lang="vi-VN" sz="2200" b="1">
                <a:latin typeface="Times New Roman" pitchFamily="18" charset="0"/>
                <a:cs typeface="Times New Roman" pitchFamily="18" charset="0"/>
              </a:rPr>
              <a:t>,</a:t>
            </a:r>
            <a:r>
              <a:rPr lang="en-US" sz="2200" b="1">
                <a:latin typeface="Times New Roman" pitchFamily="18" charset="0"/>
                <a:cs typeface="Times New Roman" pitchFamily="18" charset="0"/>
              </a:rPr>
              <a:t> sâu sắc.</a:t>
            </a: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a:off x="878505" y="489751"/>
            <a:ext cx="7826028" cy="45719"/>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1">
            <a:extLst>
              <a:ext uri="{FF2B5EF4-FFF2-40B4-BE49-F238E27FC236}">
                <a16:creationId xmlns:a16="http://schemas.microsoft.com/office/drawing/2014/main" id="{D382BF9E-2EF9-ACB1-8AEB-DF1374A5DC47}"/>
              </a:ext>
            </a:extLst>
          </p:cNvPr>
          <p:cNvSpPr>
            <a:spLocks noChangeArrowheads="1"/>
          </p:cNvSpPr>
          <p:nvPr/>
        </p:nvSpPr>
        <p:spPr bwMode="auto">
          <a:xfrm>
            <a:off x="3556000" y="1063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2"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6554" y="525345"/>
            <a:ext cx="743473" cy="719153"/>
          </a:xfrm>
          <a:prstGeom prst="rect">
            <a:avLst/>
          </a:prstGeom>
        </p:spPr>
      </p:pic>
      <p:pic>
        <p:nvPicPr>
          <p:cNvPr id="25" name="图片 11">
            <a:extLst>
              <a:ext uri="{FF2B5EF4-FFF2-40B4-BE49-F238E27FC236}">
                <a16:creationId xmlns:a16="http://schemas.microsoft.com/office/drawing/2014/main" id="{97B3E0BC-BD9B-4BFD-9390-215BDB7C88EF}"/>
              </a:ext>
            </a:extLst>
          </p:cNvPr>
          <p:cNvPicPr>
            <a:picLocks noChangeAspect="1"/>
          </p:cNvPicPr>
          <p:nvPr/>
        </p:nvPicPr>
        <p:blipFill>
          <a:blip r:embed="rId4" cstate="print"/>
          <a:stretch>
            <a:fillRect/>
          </a:stretch>
        </p:blipFill>
        <p:spPr>
          <a:xfrm>
            <a:off x="-565480" y="-651013"/>
            <a:ext cx="4294331" cy="6766805"/>
          </a:xfrm>
          <a:prstGeom prst="rect">
            <a:avLst/>
          </a:prstGeom>
        </p:spPr>
      </p:pic>
      <p:sp>
        <p:nvSpPr>
          <p:cNvPr id="6" name="Rectangle 5"/>
          <p:cNvSpPr/>
          <p:nvPr/>
        </p:nvSpPr>
        <p:spPr>
          <a:xfrm>
            <a:off x="295101" y="1491718"/>
            <a:ext cx="2557642" cy="2800767"/>
          </a:xfrm>
          <a:prstGeom prst="rect">
            <a:avLst/>
          </a:prstGeom>
        </p:spPr>
        <p:txBody>
          <a:bodyPr wrap="square">
            <a:spAutoFit/>
          </a:bodyPr>
          <a:lstStyle/>
          <a:p>
            <a:r>
              <a:rPr lang="en-US" sz="2200">
                <a:latin typeface="Times New Roman" pitchFamily="18" charset="0"/>
                <a:cs typeface="Times New Roman" pitchFamily="18" charset="0"/>
              </a:rPr>
              <a:t>      Con được </a:t>
            </a:r>
          </a:p>
          <a:p>
            <a:r>
              <a:rPr lang="en-US" sz="2200">
                <a:latin typeface="Times New Roman" pitchFamily="18" charset="0"/>
                <a:cs typeface="Times New Roman" pitchFamily="18" charset="0"/>
              </a:rPr>
              <a:t>cha mẹ sinh ra, </a:t>
            </a:r>
            <a:br>
              <a:rPr lang="en-US" sz="2200">
                <a:latin typeface="Times New Roman" pitchFamily="18" charset="0"/>
                <a:cs typeface="Times New Roman" pitchFamily="18" charset="0"/>
              </a:rPr>
            </a:br>
            <a:r>
              <a:rPr lang="en-US" sz="2200">
                <a:latin typeface="Times New Roman" pitchFamily="18" charset="0"/>
                <a:cs typeface="Times New Roman" pitchFamily="18" charset="0"/>
              </a:rPr>
              <a:t>nuôi dưỡng, bao bọc. Bước đi chập chững, tiếng nói đầu đời của con đem đến cho cha mẹ niềm vui, hạnh phúc.</a:t>
            </a:r>
          </a:p>
        </p:txBody>
      </p:sp>
      <p:pic>
        <p:nvPicPr>
          <p:cNvPr id="26" name="图片 11">
            <a:extLst>
              <a:ext uri="{FF2B5EF4-FFF2-40B4-BE49-F238E27FC236}">
                <a16:creationId xmlns:a16="http://schemas.microsoft.com/office/drawing/2014/main" id="{97B3E0BC-BD9B-4BFD-9390-215BDB7C88EF}"/>
              </a:ext>
            </a:extLst>
          </p:cNvPr>
          <p:cNvPicPr>
            <a:picLocks noChangeAspect="1"/>
          </p:cNvPicPr>
          <p:nvPr/>
        </p:nvPicPr>
        <p:blipFill>
          <a:blip r:embed="rId4" cstate="print"/>
          <a:stretch>
            <a:fillRect/>
          </a:stretch>
        </p:blipFill>
        <p:spPr>
          <a:xfrm>
            <a:off x="5562324" y="-92385"/>
            <a:ext cx="4044813" cy="6208177"/>
          </a:xfrm>
          <a:prstGeom prst="rect">
            <a:avLst/>
          </a:prstGeom>
        </p:spPr>
      </p:pic>
      <p:sp>
        <p:nvSpPr>
          <p:cNvPr id="8" name="Rectangle 7"/>
          <p:cNvSpPr/>
          <p:nvPr/>
        </p:nvSpPr>
        <p:spPr>
          <a:xfrm>
            <a:off x="6457935" y="2079681"/>
            <a:ext cx="2317557" cy="2123658"/>
          </a:xfrm>
          <a:prstGeom prst="rect">
            <a:avLst/>
          </a:prstGeom>
        </p:spPr>
        <p:txBody>
          <a:bodyPr wrap="square">
            <a:spAutoFit/>
          </a:bodyPr>
          <a:lstStyle/>
          <a:p>
            <a:r>
              <a:rPr lang="en-US" sz="2200">
                <a:latin typeface="Times New Roman" pitchFamily="18" charset="0"/>
                <a:cs typeface="Times New Roman" pitchFamily="18" charset="0"/>
              </a:rPr>
              <a:t>    Trên từng </a:t>
            </a:r>
            <a:br>
              <a:rPr lang="en-US" sz="2200">
                <a:latin typeface="Times New Roman" pitchFamily="18" charset="0"/>
                <a:cs typeface="Times New Roman" pitchFamily="18" charset="0"/>
              </a:rPr>
            </a:br>
            <a:r>
              <a:rPr lang="en-US" sz="2200">
                <a:latin typeface="Times New Roman" pitchFamily="18" charset="0"/>
                <a:cs typeface="Times New Roman" pitchFamily="18" charset="0"/>
              </a:rPr>
              <a:t>bước trưởng thành của con, đều có sự bảo ba và ánh mắt dõi theo đầy hi vọng của cha mẹ.</a:t>
            </a:r>
          </a:p>
        </p:txBody>
      </p:sp>
      <p:sp>
        <p:nvSpPr>
          <p:cNvPr id="2" name="Rectangle 1"/>
          <p:cNvSpPr/>
          <p:nvPr/>
        </p:nvSpPr>
        <p:spPr>
          <a:xfrm>
            <a:off x="3332956" y="971775"/>
            <a:ext cx="2917126" cy="3139321"/>
          </a:xfrm>
          <a:prstGeom prst="rect">
            <a:avLst/>
          </a:prstGeom>
        </p:spPr>
        <p:txBody>
          <a:bodyPr wrap="square">
            <a:spAutoFit/>
          </a:bodyPr>
          <a:lstStyle/>
          <a:p>
            <a:r>
              <a:rPr lang="vi-VN" sz="1800" b="1" i="1" dirty="0">
                <a:latin typeface="Times New Roman" pitchFamily="18" charset="0"/>
                <a:cs typeface="Times New Roman" pitchFamily="18" charset="0"/>
              </a:rPr>
              <a:t>Chân phải bước tới cha</a:t>
            </a:r>
            <a:br>
              <a:rPr lang="vi-VN" sz="1800" b="1" dirty="0">
                <a:latin typeface="Times New Roman" pitchFamily="18" charset="0"/>
                <a:cs typeface="Times New Roman" pitchFamily="18" charset="0"/>
              </a:rPr>
            </a:br>
            <a:r>
              <a:rPr lang="vi-VN" sz="1800" b="1" i="1" dirty="0">
                <a:latin typeface="Times New Roman" pitchFamily="18" charset="0"/>
                <a:cs typeface="Times New Roman" pitchFamily="18" charset="0"/>
              </a:rPr>
              <a:t>Chân trái bước tới mẹ</a:t>
            </a:r>
            <a:br>
              <a:rPr lang="vi-VN" sz="1800" b="1" dirty="0">
                <a:latin typeface="Times New Roman" pitchFamily="18" charset="0"/>
                <a:cs typeface="Times New Roman" pitchFamily="18" charset="0"/>
              </a:rPr>
            </a:br>
            <a:r>
              <a:rPr lang="vi-VN" sz="1800" b="1" i="1" dirty="0">
                <a:latin typeface="Times New Roman" pitchFamily="18" charset="0"/>
                <a:cs typeface="Times New Roman" pitchFamily="18" charset="0"/>
              </a:rPr>
              <a:t>Một bước chạm tiếng nói</a:t>
            </a:r>
            <a:br>
              <a:rPr lang="vi-VN" sz="1800" b="1" dirty="0">
                <a:latin typeface="Times New Roman" pitchFamily="18" charset="0"/>
                <a:cs typeface="Times New Roman" pitchFamily="18" charset="0"/>
              </a:rPr>
            </a:br>
            <a:r>
              <a:rPr lang="vi-VN" sz="1800" b="1" i="1" dirty="0">
                <a:latin typeface="Times New Roman" pitchFamily="18" charset="0"/>
                <a:cs typeface="Times New Roman" pitchFamily="18" charset="0"/>
              </a:rPr>
              <a:t>Hai bước tới tiếng cười</a:t>
            </a:r>
            <a:br>
              <a:rPr lang="vi-VN" sz="1800" b="1" dirty="0">
                <a:latin typeface="Times New Roman" pitchFamily="18" charset="0"/>
                <a:cs typeface="Times New Roman" pitchFamily="18" charset="0"/>
              </a:rPr>
            </a:br>
            <a:r>
              <a:rPr lang="vi-VN" sz="1800" b="1" i="1" dirty="0">
                <a:latin typeface="Times New Roman" pitchFamily="18" charset="0"/>
                <a:cs typeface="Times New Roman" pitchFamily="18" charset="0"/>
              </a:rPr>
              <a:t>Người đồng mình yêu lắm con ơi</a:t>
            </a:r>
            <a:endParaRPr lang="en-US" sz="1800" b="1" i="1" dirty="0">
              <a:latin typeface="Times New Roman" pitchFamily="18" charset="0"/>
              <a:cs typeface="Times New Roman" pitchFamily="18" charset="0"/>
            </a:endParaRPr>
          </a:p>
          <a:p>
            <a:pPr lvl="0"/>
            <a:r>
              <a:rPr lang="en-US" sz="1800" b="1" i="1" dirty="0">
                <a:latin typeface="Times New Roman" pitchFamily="18" charset="0"/>
                <a:cs typeface="Times New Roman" pitchFamily="18" charset="0"/>
              </a:rPr>
              <a:t>.....</a:t>
            </a:r>
            <a:br>
              <a:rPr lang="vi-VN" sz="1800" b="1" dirty="0">
                <a:latin typeface="Times New Roman" pitchFamily="18" charset="0"/>
                <a:cs typeface="Times New Roman" pitchFamily="18" charset="0"/>
              </a:rPr>
            </a:br>
            <a:r>
              <a:rPr lang="vi-VN" sz="1800" b="1" i="1" dirty="0">
                <a:solidFill>
                  <a:prstClr val="black"/>
                </a:solidFill>
                <a:latin typeface="Times New Roman" panose="02020603050405020304" pitchFamily="18" charset="0"/>
                <a:cs typeface="Times New Roman" pitchFamily="18" charset="0"/>
              </a:rPr>
              <a:t>Lên đường</a:t>
            </a:r>
            <a:br>
              <a:rPr lang="vi-VN" sz="1800" b="1" dirty="0">
                <a:solidFill>
                  <a:prstClr val="black"/>
                </a:solidFill>
                <a:latin typeface="Times New Roman" panose="02020603050405020304" pitchFamily="18" charset="0"/>
                <a:cs typeface="Times New Roman" pitchFamily="18" charset="0"/>
              </a:rPr>
            </a:br>
            <a:r>
              <a:rPr lang="vi-VN" sz="1800" b="1" i="1" dirty="0">
                <a:solidFill>
                  <a:prstClr val="black"/>
                </a:solidFill>
                <a:latin typeface="Times New Roman" panose="02020603050405020304" pitchFamily="18" charset="0"/>
                <a:cs typeface="Times New Roman" pitchFamily="18" charset="0"/>
              </a:rPr>
              <a:t>Không bao giờ nhỏ bé được</a:t>
            </a:r>
            <a:br>
              <a:rPr lang="vi-VN" sz="1800" b="1" dirty="0">
                <a:solidFill>
                  <a:prstClr val="black"/>
                </a:solidFill>
                <a:latin typeface="Times New Roman" panose="02020603050405020304" pitchFamily="18" charset="0"/>
                <a:cs typeface="Times New Roman" pitchFamily="18" charset="0"/>
              </a:rPr>
            </a:br>
            <a:r>
              <a:rPr lang="vi-VN" sz="1800" b="1" i="1" dirty="0">
                <a:solidFill>
                  <a:prstClr val="black"/>
                </a:solidFill>
                <a:latin typeface="Times New Roman" panose="02020603050405020304" pitchFamily="18" charset="0"/>
                <a:cs typeface="Times New Roman" pitchFamily="18" charset="0"/>
              </a:rPr>
              <a:t>Nghe con.</a:t>
            </a:r>
            <a:endParaRPr lang="vi-VN" sz="1800" b="1" dirty="0">
              <a:solidFill>
                <a:prstClr val="black"/>
              </a:solidFill>
              <a:latin typeface="Times New Roman" panose="02020603050405020304" pitchFamily="18" charset="0"/>
              <a:cs typeface="Times New Roman" pitchFamily="18" charset="0"/>
            </a:endParaRPr>
          </a:p>
          <a:p>
            <a:endParaRPr lang="en-US" sz="1800" dirty="0">
              <a:latin typeface="Times New Roman" pitchFamily="18" charset="0"/>
              <a:cs typeface="Times New Roman" pitchFamily="18" charset="0"/>
            </a:endParaRPr>
          </a:p>
        </p:txBody>
      </p:sp>
      <p:pic>
        <p:nvPicPr>
          <p:cNvPr id="23" name="图片 23">
            <a:extLst>
              <a:ext uri="{FF2B5EF4-FFF2-40B4-BE49-F238E27FC236}">
                <a16:creationId xmlns:a16="http://schemas.microsoft.com/office/drawing/2014/main" id="{869A484D-E562-1E80-5BA8-0E901B2AE0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668" t="10653" r="9637" b="65212"/>
          <a:stretch/>
        </p:blipFill>
        <p:spPr>
          <a:xfrm>
            <a:off x="3384468" y="3931316"/>
            <a:ext cx="1745672" cy="1164655"/>
          </a:xfrm>
          <a:prstGeom prst="rect">
            <a:avLst/>
          </a:prstGeom>
        </p:spPr>
      </p:pic>
      <p:cxnSp>
        <p:nvCxnSpPr>
          <p:cNvPr id="5" name="Straight Connector 4"/>
          <p:cNvCxnSpPr/>
          <p:nvPr/>
        </p:nvCxnSpPr>
        <p:spPr>
          <a:xfrm>
            <a:off x="3384468" y="1805049"/>
            <a:ext cx="240033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384468" y="2101452"/>
            <a:ext cx="21778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384468" y="3238005"/>
            <a:ext cx="127893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384468" y="3782291"/>
            <a:ext cx="92770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384468" y="3477490"/>
            <a:ext cx="257694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58602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ppt_x"/>
                                          </p:val>
                                        </p:tav>
                                        <p:tav tm="100000">
                                          <p:val>
                                            <p:strVal val="#ppt_x"/>
                                          </p:val>
                                        </p:tav>
                                      </p:tavLst>
                                    </p:anim>
                                    <p:anim calcmode="lin" valueType="num">
                                      <p:cBhvr additive="base">
                                        <p:cTn id="4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P spid="8"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42"/>
          <p:cNvSpPr/>
          <p:nvPr/>
        </p:nvSpPr>
        <p:spPr>
          <a:xfrm rot="351442">
            <a:off x="298666" y="347398"/>
            <a:ext cx="1522867" cy="1070797"/>
          </a:xfrm>
          <a:prstGeom prst="cloud">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2"/>
          <p:cNvSpPr/>
          <p:nvPr/>
        </p:nvSpPr>
        <p:spPr>
          <a:xfrm>
            <a:off x="3502431" y="241622"/>
            <a:ext cx="3189538" cy="827175"/>
          </a:xfrm>
          <a:custGeom>
            <a:avLst/>
            <a:gdLst/>
            <a:ahLst/>
            <a:cxnLst/>
            <a:rect l="l" t="t" r="r" b="b"/>
            <a:pathLst>
              <a:path w="179895" h="46654" extrusionOk="0">
                <a:moveTo>
                  <a:pt x="65482" y="0"/>
                </a:moveTo>
                <a:cubicBezTo>
                  <a:pt x="65167" y="0"/>
                  <a:pt x="64852" y="23"/>
                  <a:pt x="64539" y="70"/>
                </a:cubicBezTo>
                <a:cubicBezTo>
                  <a:pt x="61719" y="487"/>
                  <a:pt x="59506" y="2742"/>
                  <a:pt x="58066" y="5206"/>
                </a:cubicBezTo>
                <a:cubicBezTo>
                  <a:pt x="55121" y="10258"/>
                  <a:pt x="54642" y="16647"/>
                  <a:pt x="56772" y="22054"/>
                </a:cubicBezTo>
                <a:cubicBezTo>
                  <a:pt x="55444" y="22154"/>
                  <a:pt x="54682" y="24000"/>
                  <a:pt x="55443" y="25045"/>
                </a:cubicBezTo>
                <a:lnTo>
                  <a:pt x="55443" y="25045"/>
                </a:lnTo>
                <a:cubicBezTo>
                  <a:pt x="54902" y="24460"/>
                  <a:pt x="54109" y="24179"/>
                  <a:pt x="53308" y="24179"/>
                </a:cubicBezTo>
                <a:cubicBezTo>
                  <a:pt x="52217" y="24179"/>
                  <a:pt x="51111" y="24701"/>
                  <a:pt x="50612" y="25687"/>
                </a:cubicBezTo>
                <a:cubicBezTo>
                  <a:pt x="49427" y="23604"/>
                  <a:pt x="47363" y="21781"/>
                  <a:pt x="44988" y="21781"/>
                </a:cubicBezTo>
                <a:cubicBezTo>
                  <a:pt x="44935" y="21781"/>
                  <a:pt x="44882" y="21782"/>
                  <a:pt x="44829" y="21784"/>
                </a:cubicBezTo>
                <a:cubicBezTo>
                  <a:pt x="42464" y="21884"/>
                  <a:pt x="40374" y="24645"/>
                  <a:pt x="41454" y="26696"/>
                </a:cubicBezTo>
                <a:lnTo>
                  <a:pt x="41454" y="26696"/>
                </a:lnTo>
                <a:cubicBezTo>
                  <a:pt x="41016" y="26039"/>
                  <a:pt x="40253" y="25741"/>
                  <a:pt x="39466" y="25741"/>
                </a:cubicBezTo>
                <a:cubicBezTo>
                  <a:pt x="38206" y="25741"/>
                  <a:pt x="36885" y="26508"/>
                  <a:pt x="36748" y="27797"/>
                </a:cubicBezTo>
                <a:lnTo>
                  <a:pt x="36748" y="27797"/>
                </a:lnTo>
                <a:cubicBezTo>
                  <a:pt x="36873" y="24832"/>
                  <a:pt x="33387" y="23015"/>
                  <a:pt x="30422" y="22828"/>
                </a:cubicBezTo>
                <a:cubicBezTo>
                  <a:pt x="30151" y="22810"/>
                  <a:pt x="29877" y="22801"/>
                  <a:pt x="29602" y="22801"/>
                </a:cubicBezTo>
                <a:cubicBezTo>
                  <a:pt x="27522" y="22801"/>
                  <a:pt x="25376" y="23325"/>
                  <a:pt x="24012" y="24874"/>
                </a:cubicBezTo>
                <a:cubicBezTo>
                  <a:pt x="22647" y="26404"/>
                  <a:pt x="22635" y="29142"/>
                  <a:pt x="24119" y="30392"/>
                </a:cubicBezTo>
                <a:lnTo>
                  <a:pt x="24119" y="30392"/>
                </a:lnTo>
                <a:cubicBezTo>
                  <a:pt x="23724" y="30219"/>
                  <a:pt x="23289" y="30132"/>
                  <a:pt x="22852" y="30132"/>
                </a:cubicBezTo>
                <a:cubicBezTo>
                  <a:pt x="22175" y="30132"/>
                  <a:pt x="21496" y="30341"/>
                  <a:pt x="20963" y="30762"/>
                </a:cubicBezTo>
                <a:cubicBezTo>
                  <a:pt x="19899" y="31597"/>
                  <a:pt x="19524" y="33245"/>
                  <a:pt x="20128" y="34478"/>
                </a:cubicBezTo>
                <a:cubicBezTo>
                  <a:pt x="19447" y="33725"/>
                  <a:pt x="18418" y="33194"/>
                  <a:pt x="17435" y="33194"/>
                </a:cubicBezTo>
                <a:cubicBezTo>
                  <a:pt x="16973" y="33194"/>
                  <a:pt x="16520" y="33312"/>
                  <a:pt x="16119" y="33579"/>
                </a:cubicBezTo>
                <a:cubicBezTo>
                  <a:pt x="14893" y="34391"/>
                  <a:pt x="15261" y="36858"/>
                  <a:pt x="16728" y="36858"/>
                </a:cubicBezTo>
                <a:cubicBezTo>
                  <a:pt x="16731" y="36858"/>
                  <a:pt x="16733" y="36858"/>
                  <a:pt x="16736" y="36858"/>
                </a:cubicBezTo>
                <a:lnTo>
                  <a:pt x="16736" y="36858"/>
                </a:lnTo>
                <a:cubicBezTo>
                  <a:pt x="14614" y="36880"/>
                  <a:pt x="13904" y="37297"/>
                  <a:pt x="12174" y="38236"/>
                </a:cubicBezTo>
                <a:cubicBezTo>
                  <a:pt x="11182" y="38785"/>
                  <a:pt x="10052" y="39077"/>
                  <a:pt x="8923" y="39077"/>
                </a:cubicBezTo>
                <a:cubicBezTo>
                  <a:pt x="8293" y="39077"/>
                  <a:pt x="7664" y="38986"/>
                  <a:pt x="7058" y="38799"/>
                </a:cubicBezTo>
                <a:cubicBezTo>
                  <a:pt x="6488" y="38614"/>
                  <a:pt x="5872" y="38350"/>
                  <a:pt x="5286" y="38350"/>
                </a:cubicBezTo>
                <a:cubicBezTo>
                  <a:pt x="5079" y="38350"/>
                  <a:pt x="4875" y="38383"/>
                  <a:pt x="4678" y="38465"/>
                </a:cubicBezTo>
                <a:cubicBezTo>
                  <a:pt x="4616" y="38779"/>
                  <a:pt x="4532" y="39091"/>
                  <a:pt x="4469" y="39405"/>
                </a:cubicBezTo>
                <a:cubicBezTo>
                  <a:pt x="3489" y="39425"/>
                  <a:pt x="2506" y="39425"/>
                  <a:pt x="1526" y="39447"/>
                </a:cubicBezTo>
                <a:cubicBezTo>
                  <a:pt x="1192" y="39447"/>
                  <a:pt x="836" y="39467"/>
                  <a:pt x="544" y="39614"/>
                </a:cubicBezTo>
                <a:cubicBezTo>
                  <a:pt x="231" y="39760"/>
                  <a:pt x="1" y="40094"/>
                  <a:pt x="84" y="40408"/>
                </a:cubicBezTo>
                <a:cubicBezTo>
                  <a:pt x="190" y="40909"/>
                  <a:pt x="816" y="41012"/>
                  <a:pt x="1317" y="41012"/>
                </a:cubicBezTo>
                <a:cubicBezTo>
                  <a:pt x="5275" y="41107"/>
                  <a:pt x="8966" y="41589"/>
                  <a:pt x="12733" y="41589"/>
                </a:cubicBezTo>
                <a:cubicBezTo>
                  <a:pt x="14828" y="41589"/>
                  <a:pt x="16947" y="41440"/>
                  <a:pt x="19148" y="40992"/>
                </a:cubicBezTo>
                <a:cubicBezTo>
                  <a:pt x="21383" y="44282"/>
                  <a:pt x="25117" y="45967"/>
                  <a:pt x="28856" y="45967"/>
                </a:cubicBezTo>
                <a:cubicBezTo>
                  <a:pt x="31926" y="45967"/>
                  <a:pt x="35000" y="44831"/>
                  <a:pt x="37249" y="42516"/>
                </a:cubicBezTo>
                <a:cubicBezTo>
                  <a:pt x="37500" y="42265"/>
                  <a:pt x="37772" y="41994"/>
                  <a:pt x="38126" y="41994"/>
                </a:cubicBezTo>
                <a:cubicBezTo>
                  <a:pt x="38143" y="41992"/>
                  <a:pt x="38160" y="41991"/>
                  <a:pt x="38177" y="41991"/>
                </a:cubicBezTo>
                <a:cubicBezTo>
                  <a:pt x="38349" y="41991"/>
                  <a:pt x="38519" y="42084"/>
                  <a:pt x="38691" y="42140"/>
                </a:cubicBezTo>
                <a:cubicBezTo>
                  <a:pt x="39095" y="42302"/>
                  <a:pt x="39526" y="42378"/>
                  <a:pt x="39959" y="42378"/>
                </a:cubicBezTo>
                <a:cubicBezTo>
                  <a:pt x="41423" y="42378"/>
                  <a:pt x="42908" y="41506"/>
                  <a:pt x="43471" y="40135"/>
                </a:cubicBezTo>
                <a:cubicBezTo>
                  <a:pt x="43655" y="41339"/>
                  <a:pt x="44894" y="42183"/>
                  <a:pt x="46099" y="42183"/>
                </a:cubicBezTo>
                <a:cubicBezTo>
                  <a:pt x="46128" y="42183"/>
                  <a:pt x="46156" y="42182"/>
                  <a:pt x="46185" y="42181"/>
                </a:cubicBezTo>
                <a:cubicBezTo>
                  <a:pt x="47418" y="42140"/>
                  <a:pt x="48545" y="41346"/>
                  <a:pt x="49255" y="40344"/>
                </a:cubicBezTo>
                <a:cubicBezTo>
                  <a:pt x="51468" y="42413"/>
                  <a:pt x="54504" y="43602"/>
                  <a:pt x="57525" y="43602"/>
                </a:cubicBezTo>
                <a:cubicBezTo>
                  <a:pt x="57552" y="43602"/>
                  <a:pt x="57580" y="43601"/>
                  <a:pt x="57607" y="43601"/>
                </a:cubicBezTo>
                <a:cubicBezTo>
                  <a:pt x="59757" y="43601"/>
                  <a:pt x="61886" y="42997"/>
                  <a:pt x="63724" y="41911"/>
                </a:cubicBezTo>
                <a:cubicBezTo>
                  <a:pt x="64079" y="41722"/>
                  <a:pt x="67796" y="38883"/>
                  <a:pt x="67649" y="38737"/>
                </a:cubicBezTo>
                <a:lnTo>
                  <a:pt x="67649" y="38737"/>
                </a:lnTo>
                <a:cubicBezTo>
                  <a:pt x="68194" y="39256"/>
                  <a:pt x="68935" y="39502"/>
                  <a:pt x="69683" y="39502"/>
                </a:cubicBezTo>
                <a:cubicBezTo>
                  <a:pt x="70743" y="39502"/>
                  <a:pt x="71817" y="39008"/>
                  <a:pt x="72368" y="38089"/>
                </a:cubicBezTo>
                <a:cubicBezTo>
                  <a:pt x="73328" y="39551"/>
                  <a:pt x="74978" y="40491"/>
                  <a:pt x="76710" y="40658"/>
                </a:cubicBezTo>
                <a:cubicBezTo>
                  <a:pt x="76763" y="40663"/>
                  <a:pt x="76878" y="40667"/>
                  <a:pt x="77038" y="40667"/>
                </a:cubicBezTo>
                <a:cubicBezTo>
                  <a:pt x="78151" y="40667"/>
                  <a:pt x="81443" y="40494"/>
                  <a:pt x="80974" y="39498"/>
                </a:cubicBezTo>
                <a:lnTo>
                  <a:pt x="80974" y="39498"/>
                </a:lnTo>
                <a:cubicBezTo>
                  <a:pt x="82226" y="42093"/>
                  <a:pt x="85137" y="43666"/>
                  <a:pt x="88003" y="43666"/>
                </a:cubicBezTo>
                <a:cubicBezTo>
                  <a:pt x="89210" y="43666"/>
                  <a:pt x="90409" y="43387"/>
                  <a:pt x="91473" y="42788"/>
                </a:cubicBezTo>
                <a:cubicBezTo>
                  <a:pt x="93138" y="45186"/>
                  <a:pt x="96042" y="46654"/>
                  <a:pt x="98971" y="46654"/>
                </a:cubicBezTo>
                <a:cubicBezTo>
                  <a:pt x="99381" y="46654"/>
                  <a:pt x="99792" y="46625"/>
                  <a:pt x="100200" y="46566"/>
                </a:cubicBezTo>
                <a:cubicBezTo>
                  <a:pt x="103499" y="46107"/>
                  <a:pt x="106442" y="43623"/>
                  <a:pt x="107486" y="40469"/>
                </a:cubicBezTo>
                <a:cubicBezTo>
                  <a:pt x="109305" y="41535"/>
                  <a:pt x="111412" y="42074"/>
                  <a:pt x="113519" y="42074"/>
                </a:cubicBezTo>
                <a:cubicBezTo>
                  <a:pt x="115500" y="42074"/>
                  <a:pt x="117480" y="41598"/>
                  <a:pt x="119220" y="40636"/>
                </a:cubicBezTo>
                <a:lnTo>
                  <a:pt x="119220" y="40636"/>
                </a:lnTo>
                <a:cubicBezTo>
                  <a:pt x="118976" y="42220"/>
                  <a:pt x="120567" y="43623"/>
                  <a:pt x="122091" y="43623"/>
                </a:cubicBezTo>
                <a:cubicBezTo>
                  <a:pt x="122517" y="43623"/>
                  <a:pt x="122938" y="43514"/>
                  <a:pt x="123312" y="43267"/>
                </a:cubicBezTo>
                <a:cubicBezTo>
                  <a:pt x="123782" y="44087"/>
                  <a:pt x="124664" y="44452"/>
                  <a:pt x="125582" y="44452"/>
                </a:cubicBezTo>
                <a:cubicBezTo>
                  <a:pt x="127072" y="44452"/>
                  <a:pt x="128656" y="43490"/>
                  <a:pt x="128721" y="41953"/>
                </a:cubicBezTo>
                <a:cubicBezTo>
                  <a:pt x="129256" y="42641"/>
                  <a:pt x="130093" y="42955"/>
                  <a:pt x="130950" y="42955"/>
                </a:cubicBezTo>
                <a:cubicBezTo>
                  <a:pt x="132330" y="42955"/>
                  <a:pt x="133764" y="42140"/>
                  <a:pt x="134086" y="40762"/>
                </a:cubicBezTo>
                <a:cubicBezTo>
                  <a:pt x="134538" y="41758"/>
                  <a:pt x="135640" y="42174"/>
                  <a:pt x="136760" y="42174"/>
                </a:cubicBezTo>
                <a:cubicBezTo>
                  <a:pt x="137142" y="42174"/>
                  <a:pt x="137525" y="42126"/>
                  <a:pt x="137886" y="42036"/>
                </a:cubicBezTo>
                <a:cubicBezTo>
                  <a:pt x="139306" y="41702"/>
                  <a:pt x="140600" y="40909"/>
                  <a:pt x="142042" y="40720"/>
                </a:cubicBezTo>
                <a:cubicBezTo>
                  <a:pt x="142310" y="40685"/>
                  <a:pt x="142583" y="40670"/>
                  <a:pt x="142859" y="40670"/>
                </a:cubicBezTo>
                <a:cubicBezTo>
                  <a:pt x="144658" y="40670"/>
                  <a:pt x="146583" y="41316"/>
                  <a:pt x="148280" y="41316"/>
                </a:cubicBezTo>
                <a:cubicBezTo>
                  <a:pt x="149257" y="41316"/>
                  <a:pt x="150157" y="41102"/>
                  <a:pt x="150914" y="40428"/>
                </a:cubicBezTo>
                <a:cubicBezTo>
                  <a:pt x="154026" y="40553"/>
                  <a:pt x="157116" y="40678"/>
                  <a:pt x="160206" y="40825"/>
                </a:cubicBezTo>
                <a:cubicBezTo>
                  <a:pt x="164945" y="41012"/>
                  <a:pt x="169705" y="41221"/>
                  <a:pt x="174446" y="41410"/>
                </a:cubicBezTo>
                <a:cubicBezTo>
                  <a:pt x="174919" y="41427"/>
                  <a:pt x="175386" y="41435"/>
                  <a:pt x="175852" y="41435"/>
                </a:cubicBezTo>
                <a:cubicBezTo>
                  <a:pt x="177031" y="41435"/>
                  <a:pt x="178196" y="41386"/>
                  <a:pt x="179393" y="41326"/>
                </a:cubicBezTo>
                <a:cubicBezTo>
                  <a:pt x="179477" y="41326"/>
                  <a:pt x="179582" y="41326"/>
                  <a:pt x="179666" y="41263"/>
                </a:cubicBezTo>
                <a:cubicBezTo>
                  <a:pt x="179894" y="41159"/>
                  <a:pt x="179894" y="40825"/>
                  <a:pt x="179749" y="40616"/>
                </a:cubicBezTo>
                <a:cubicBezTo>
                  <a:pt x="179582" y="40428"/>
                  <a:pt x="179331" y="40344"/>
                  <a:pt x="179101" y="40282"/>
                </a:cubicBezTo>
                <a:cubicBezTo>
                  <a:pt x="178638" y="40174"/>
                  <a:pt x="178164" y="40112"/>
                  <a:pt x="177686" y="40112"/>
                </a:cubicBezTo>
                <a:cubicBezTo>
                  <a:pt x="177518" y="40112"/>
                  <a:pt x="177349" y="40119"/>
                  <a:pt x="177180" y="40135"/>
                </a:cubicBezTo>
                <a:cubicBezTo>
                  <a:pt x="177031" y="40143"/>
                  <a:pt x="176874" y="40156"/>
                  <a:pt x="176720" y="40156"/>
                </a:cubicBezTo>
                <a:cubicBezTo>
                  <a:pt x="176444" y="40156"/>
                  <a:pt x="176179" y="40114"/>
                  <a:pt x="175991" y="39927"/>
                </a:cubicBezTo>
                <a:cubicBezTo>
                  <a:pt x="175677" y="39614"/>
                  <a:pt x="175719" y="39091"/>
                  <a:pt x="175426" y="38757"/>
                </a:cubicBezTo>
                <a:cubicBezTo>
                  <a:pt x="175231" y="38535"/>
                  <a:pt x="174935" y="38479"/>
                  <a:pt x="174623" y="38479"/>
                </a:cubicBezTo>
                <a:cubicBezTo>
                  <a:pt x="174467" y="38479"/>
                  <a:pt x="174307" y="38493"/>
                  <a:pt x="174153" y="38507"/>
                </a:cubicBezTo>
                <a:cubicBezTo>
                  <a:pt x="173026" y="38654"/>
                  <a:pt x="171877" y="38779"/>
                  <a:pt x="170749" y="38924"/>
                </a:cubicBezTo>
                <a:cubicBezTo>
                  <a:pt x="170656" y="38934"/>
                  <a:pt x="170559" y="38943"/>
                  <a:pt x="170464" y="38943"/>
                </a:cubicBezTo>
                <a:cubicBezTo>
                  <a:pt x="170345" y="38943"/>
                  <a:pt x="170228" y="38929"/>
                  <a:pt x="170123" y="38883"/>
                </a:cubicBezTo>
                <a:cubicBezTo>
                  <a:pt x="169914" y="38799"/>
                  <a:pt x="169789" y="38590"/>
                  <a:pt x="169664" y="38423"/>
                </a:cubicBezTo>
                <a:cubicBezTo>
                  <a:pt x="168620" y="37087"/>
                  <a:pt x="167222" y="37338"/>
                  <a:pt x="165760" y="37003"/>
                </a:cubicBezTo>
                <a:cubicBezTo>
                  <a:pt x="163674" y="36583"/>
                  <a:pt x="161545" y="36153"/>
                  <a:pt x="159427" y="36153"/>
                </a:cubicBezTo>
                <a:cubicBezTo>
                  <a:pt x="158599" y="36153"/>
                  <a:pt x="157771" y="36219"/>
                  <a:pt x="156949" y="36377"/>
                </a:cubicBezTo>
                <a:cubicBezTo>
                  <a:pt x="156130" y="36529"/>
                  <a:pt x="155299" y="36769"/>
                  <a:pt x="154490" y="36769"/>
                </a:cubicBezTo>
                <a:cubicBezTo>
                  <a:pt x="154185" y="36769"/>
                  <a:pt x="153884" y="36735"/>
                  <a:pt x="153587" y="36649"/>
                </a:cubicBezTo>
                <a:cubicBezTo>
                  <a:pt x="152626" y="36377"/>
                  <a:pt x="151917" y="35647"/>
                  <a:pt x="151081" y="35104"/>
                </a:cubicBezTo>
                <a:cubicBezTo>
                  <a:pt x="149501" y="34112"/>
                  <a:pt x="147584" y="33933"/>
                  <a:pt x="145698" y="33933"/>
                </a:cubicBezTo>
                <a:cubicBezTo>
                  <a:pt x="145241" y="33933"/>
                  <a:pt x="144786" y="33943"/>
                  <a:pt x="144338" y="33955"/>
                </a:cubicBezTo>
                <a:cubicBezTo>
                  <a:pt x="141728" y="33997"/>
                  <a:pt x="138596" y="34415"/>
                  <a:pt x="137594" y="36816"/>
                </a:cubicBezTo>
                <a:cubicBezTo>
                  <a:pt x="136698" y="36228"/>
                  <a:pt x="135635" y="35945"/>
                  <a:pt x="134569" y="35945"/>
                </a:cubicBezTo>
                <a:cubicBezTo>
                  <a:pt x="132950" y="35945"/>
                  <a:pt x="131323" y="36597"/>
                  <a:pt x="130266" y="37819"/>
                </a:cubicBezTo>
                <a:cubicBezTo>
                  <a:pt x="129729" y="35792"/>
                  <a:pt x="127699" y="34257"/>
                  <a:pt x="125596" y="34257"/>
                </a:cubicBezTo>
                <a:cubicBezTo>
                  <a:pt x="125489" y="34257"/>
                  <a:pt x="125382" y="34261"/>
                  <a:pt x="125275" y="34269"/>
                </a:cubicBezTo>
                <a:cubicBezTo>
                  <a:pt x="125651" y="32160"/>
                  <a:pt x="123418" y="30322"/>
                  <a:pt x="121288" y="30280"/>
                </a:cubicBezTo>
                <a:cubicBezTo>
                  <a:pt x="121233" y="30279"/>
                  <a:pt x="121178" y="30278"/>
                  <a:pt x="121123" y="30278"/>
                </a:cubicBezTo>
                <a:cubicBezTo>
                  <a:pt x="119166" y="30278"/>
                  <a:pt x="117350" y="31280"/>
                  <a:pt x="115643" y="32302"/>
                </a:cubicBezTo>
                <a:lnTo>
                  <a:pt x="115643" y="32302"/>
                </a:lnTo>
                <a:cubicBezTo>
                  <a:pt x="116291" y="31751"/>
                  <a:pt x="116073" y="30487"/>
                  <a:pt x="115442" y="29801"/>
                </a:cubicBezTo>
                <a:cubicBezTo>
                  <a:pt x="114732" y="29028"/>
                  <a:pt x="113708" y="28527"/>
                  <a:pt x="113229" y="27608"/>
                </a:cubicBezTo>
                <a:cubicBezTo>
                  <a:pt x="112894" y="26982"/>
                  <a:pt x="112873" y="26230"/>
                  <a:pt x="112686" y="25542"/>
                </a:cubicBezTo>
                <a:cubicBezTo>
                  <a:pt x="112172" y="23658"/>
                  <a:pt x="110180" y="22531"/>
                  <a:pt x="108256" y="22531"/>
                </a:cubicBezTo>
                <a:cubicBezTo>
                  <a:pt x="107128" y="22531"/>
                  <a:pt x="106024" y="22918"/>
                  <a:pt x="105253" y="23766"/>
                </a:cubicBezTo>
                <a:cubicBezTo>
                  <a:pt x="105796" y="21199"/>
                  <a:pt x="105169" y="18212"/>
                  <a:pt x="103081" y="16647"/>
                </a:cubicBezTo>
                <a:cubicBezTo>
                  <a:pt x="102321" y="16083"/>
                  <a:pt x="101365" y="15811"/>
                  <a:pt x="100416" y="15811"/>
                </a:cubicBezTo>
                <a:cubicBezTo>
                  <a:pt x="98732" y="15811"/>
                  <a:pt x="97067" y="16666"/>
                  <a:pt x="96545" y="18254"/>
                </a:cubicBezTo>
                <a:cubicBezTo>
                  <a:pt x="95819" y="17441"/>
                  <a:pt x="94748" y="17056"/>
                  <a:pt x="93664" y="17056"/>
                </a:cubicBezTo>
                <a:cubicBezTo>
                  <a:pt x="92162" y="17056"/>
                  <a:pt x="90636" y="17795"/>
                  <a:pt x="89969" y="19153"/>
                </a:cubicBezTo>
                <a:cubicBezTo>
                  <a:pt x="89385" y="16751"/>
                  <a:pt x="87567" y="14768"/>
                  <a:pt x="85376" y="13683"/>
                </a:cubicBezTo>
                <a:cubicBezTo>
                  <a:pt x="84310" y="13160"/>
                  <a:pt x="83038" y="12764"/>
                  <a:pt x="81827" y="12764"/>
                </a:cubicBezTo>
                <a:cubicBezTo>
                  <a:pt x="81409" y="12764"/>
                  <a:pt x="78402" y="13410"/>
                  <a:pt x="78464" y="13536"/>
                </a:cubicBezTo>
                <a:cubicBezTo>
                  <a:pt x="77108" y="11052"/>
                  <a:pt x="77108" y="8421"/>
                  <a:pt x="75416" y="6019"/>
                </a:cubicBezTo>
                <a:cubicBezTo>
                  <a:pt x="73976" y="4015"/>
                  <a:pt x="72075" y="2324"/>
                  <a:pt x="69862" y="1197"/>
                </a:cubicBezTo>
                <a:cubicBezTo>
                  <a:pt x="68498" y="506"/>
                  <a:pt x="66990" y="0"/>
                  <a:pt x="65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9" name="Google Shape;749;p42"/>
          <p:cNvGrpSpPr/>
          <p:nvPr/>
        </p:nvGrpSpPr>
        <p:grpSpPr>
          <a:xfrm>
            <a:off x="5771479" y="287020"/>
            <a:ext cx="3277889" cy="4120419"/>
            <a:chOff x="6162993" y="1163872"/>
            <a:chExt cx="2886375" cy="3243567"/>
          </a:xfrm>
        </p:grpSpPr>
        <p:sp>
          <p:nvSpPr>
            <p:cNvPr id="750" name="Google Shape;750;p42"/>
            <p:cNvSpPr/>
            <p:nvPr/>
          </p:nvSpPr>
          <p:spPr>
            <a:xfrm rot="2498877" flipH="1">
              <a:off x="6645218" y="2371354"/>
              <a:ext cx="1924030" cy="1598835"/>
            </a:xfrm>
            <a:custGeom>
              <a:avLst/>
              <a:gdLst/>
              <a:ahLst/>
              <a:cxnLst/>
              <a:rect l="l" t="t" r="r" b="b"/>
              <a:pathLst>
                <a:path w="21199" h="17616" extrusionOk="0">
                  <a:moveTo>
                    <a:pt x="21026" y="0"/>
                  </a:moveTo>
                  <a:cubicBezTo>
                    <a:pt x="20997" y="0"/>
                    <a:pt x="20966" y="13"/>
                    <a:pt x="20941" y="42"/>
                  </a:cubicBezTo>
                  <a:cubicBezTo>
                    <a:pt x="20209" y="838"/>
                    <a:pt x="19570" y="1699"/>
                    <a:pt x="18813" y="2457"/>
                  </a:cubicBezTo>
                  <a:cubicBezTo>
                    <a:pt x="18016" y="3240"/>
                    <a:pt x="17207" y="3985"/>
                    <a:pt x="16397" y="4742"/>
                  </a:cubicBezTo>
                  <a:cubicBezTo>
                    <a:pt x="15353" y="5720"/>
                    <a:pt x="14296" y="6700"/>
                    <a:pt x="13212" y="7652"/>
                  </a:cubicBezTo>
                  <a:cubicBezTo>
                    <a:pt x="13369" y="6660"/>
                    <a:pt x="13682" y="5682"/>
                    <a:pt x="13917" y="4716"/>
                  </a:cubicBezTo>
                  <a:cubicBezTo>
                    <a:pt x="14166" y="3645"/>
                    <a:pt x="14387" y="2718"/>
                    <a:pt x="15001" y="1791"/>
                  </a:cubicBezTo>
                  <a:cubicBezTo>
                    <a:pt x="15040" y="1733"/>
                    <a:pt x="14993" y="1675"/>
                    <a:pt x="14939" y="1675"/>
                  </a:cubicBezTo>
                  <a:cubicBezTo>
                    <a:pt x="14920" y="1675"/>
                    <a:pt x="14900" y="1683"/>
                    <a:pt x="14883" y="1699"/>
                  </a:cubicBezTo>
                  <a:lnTo>
                    <a:pt x="14752" y="1830"/>
                  </a:lnTo>
                  <a:lnTo>
                    <a:pt x="14752" y="1582"/>
                  </a:lnTo>
                  <a:cubicBezTo>
                    <a:pt x="14739" y="1503"/>
                    <a:pt x="14671" y="1460"/>
                    <a:pt x="14608" y="1460"/>
                  </a:cubicBezTo>
                  <a:cubicBezTo>
                    <a:pt x="14548" y="1460"/>
                    <a:pt x="14491" y="1499"/>
                    <a:pt x="14491" y="1582"/>
                  </a:cubicBezTo>
                  <a:cubicBezTo>
                    <a:pt x="14517" y="2261"/>
                    <a:pt x="14021" y="2796"/>
                    <a:pt x="13760" y="3384"/>
                  </a:cubicBezTo>
                  <a:cubicBezTo>
                    <a:pt x="13525" y="3945"/>
                    <a:pt x="13382" y="4545"/>
                    <a:pt x="13212" y="5133"/>
                  </a:cubicBezTo>
                  <a:cubicBezTo>
                    <a:pt x="12899" y="6216"/>
                    <a:pt x="12703" y="7444"/>
                    <a:pt x="12233" y="8502"/>
                  </a:cubicBezTo>
                  <a:cubicBezTo>
                    <a:pt x="11933" y="8749"/>
                    <a:pt x="11645" y="8998"/>
                    <a:pt x="11346" y="9245"/>
                  </a:cubicBezTo>
                  <a:cubicBezTo>
                    <a:pt x="11019" y="9520"/>
                    <a:pt x="10693" y="9781"/>
                    <a:pt x="10366" y="10042"/>
                  </a:cubicBezTo>
                  <a:cubicBezTo>
                    <a:pt x="9974" y="9245"/>
                    <a:pt x="9152" y="8580"/>
                    <a:pt x="8669" y="7887"/>
                  </a:cubicBezTo>
                  <a:cubicBezTo>
                    <a:pt x="7821" y="6700"/>
                    <a:pt x="7586" y="5355"/>
                    <a:pt x="7207" y="3985"/>
                  </a:cubicBezTo>
                  <a:cubicBezTo>
                    <a:pt x="7195" y="3943"/>
                    <a:pt x="7157" y="3923"/>
                    <a:pt x="7120" y="3923"/>
                  </a:cubicBezTo>
                  <a:cubicBezTo>
                    <a:pt x="7074" y="3923"/>
                    <a:pt x="7030" y="3953"/>
                    <a:pt x="7038" y="4011"/>
                  </a:cubicBezTo>
                  <a:cubicBezTo>
                    <a:pt x="7090" y="4859"/>
                    <a:pt x="7233" y="5734"/>
                    <a:pt x="7494" y="6543"/>
                  </a:cubicBezTo>
                  <a:cubicBezTo>
                    <a:pt x="7259" y="6347"/>
                    <a:pt x="7038" y="6126"/>
                    <a:pt x="6815" y="5891"/>
                  </a:cubicBezTo>
                  <a:cubicBezTo>
                    <a:pt x="6254" y="5264"/>
                    <a:pt x="5745" y="4716"/>
                    <a:pt x="4909" y="4481"/>
                  </a:cubicBezTo>
                  <a:cubicBezTo>
                    <a:pt x="4904" y="4480"/>
                    <a:pt x="4900" y="4479"/>
                    <a:pt x="4895" y="4479"/>
                  </a:cubicBezTo>
                  <a:cubicBezTo>
                    <a:pt x="4826" y="4479"/>
                    <a:pt x="4796" y="4574"/>
                    <a:pt x="4857" y="4611"/>
                  </a:cubicBezTo>
                  <a:cubicBezTo>
                    <a:pt x="5523" y="5029"/>
                    <a:pt x="6045" y="5551"/>
                    <a:pt x="6568" y="6152"/>
                  </a:cubicBezTo>
                  <a:cubicBezTo>
                    <a:pt x="6763" y="6387"/>
                    <a:pt x="6959" y="6622"/>
                    <a:pt x="7181" y="6831"/>
                  </a:cubicBezTo>
                  <a:cubicBezTo>
                    <a:pt x="7416" y="7052"/>
                    <a:pt x="7664" y="7209"/>
                    <a:pt x="7859" y="7444"/>
                  </a:cubicBezTo>
                  <a:cubicBezTo>
                    <a:pt x="7873" y="7496"/>
                    <a:pt x="7886" y="7535"/>
                    <a:pt x="7912" y="7574"/>
                  </a:cubicBezTo>
                  <a:cubicBezTo>
                    <a:pt x="8434" y="8619"/>
                    <a:pt x="9374" y="9376"/>
                    <a:pt x="9922" y="10381"/>
                  </a:cubicBezTo>
                  <a:cubicBezTo>
                    <a:pt x="8564" y="11438"/>
                    <a:pt x="7168" y="12457"/>
                    <a:pt x="5758" y="13436"/>
                  </a:cubicBezTo>
                  <a:cubicBezTo>
                    <a:pt x="3904" y="14742"/>
                    <a:pt x="2051" y="16164"/>
                    <a:pt x="79" y="17287"/>
                  </a:cubicBezTo>
                  <a:cubicBezTo>
                    <a:pt x="0" y="17327"/>
                    <a:pt x="14" y="17418"/>
                    <a:pt x="66" y="17457"/>
                  </a:cubicBezTo>
                  <a:cubicBezTo>
                    <a:pt x="79" y="17470"/>
                    <a:pt x="92" y="17483"/>
                    <a:pt x="105" y="17483"/>
                  </a:cubicBezTo>
                  <a:cubicBezTo>
                    <a:pt x="432" y="17574"/>
                    <a:pt x="749" y="17615"/>
                    <a:pt x="1056" y="17615"/>
                  </a:cubicBezTo>
                  <a:cubicBezTo>
                    <a:pt x="2651" y="17615"/>
                    <a:pt x="3990" y="16506"/>
                    <a:pt x="5184" y="15433"/>
                  </a:cubicBezTo>
                  <a:cubicBezTo>
                    <a:pt x="7011" y="13776"/>
                    <a:pt x="9074" y="12444"/>
                    <a:pt x="11006" y="10942"/>
                  </a:cubicBezTo>
                  <a:cubicBezTo>
                    <a:pt x="12834" y="9520"/>
                    <a:pt x="14544" y="7966"/>
                    <a:pt x="16162" y="6308"/>
                  </a:cubicBezTo>
                  <a:cubicBezTo>
                    <a:pt x="16985" y="5473"/>
                    <a:pt x="17781" y="4611"/>
                    <a:pt x="18538" y="3723"/>
                  </a:cubicBezTo>
                  <a:cubicBezTo>
                    <a:pt x="19074" y="3097"/>
                    <a:pt x="19609" y="2470"/>
                    <a:pt x="20053" y="1765"/>
                  </a:cubicBezTo>
                  <a:cubicBezTo>
                    <a:pt x="20484" y="1282"/>
                    <a:pt x="20876" y="773"/>
                    <a:pt x="21149" y="211"/>
                  </a:cubicBezTo>
                  <a:cubicBezTo>
                    <a:pt x="21199" y="113"/>
                    <a:pt x="21115" y="0"/>
                    <a:pt x="21026" y="0"/>
                  </a:cubicBezTo>
                  <a:close/>
                </a:path>
              </a:pathLst>
            </a:custGeom>
            <a:solidFill>
              <a:srgbClr val="8C6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2"/>
            <p:cNvSpPr/>
            <p:nvPr/>
          </p:nvSpPr>
          <p:spPr>
            <a:xfrm>
              <a:off x="7731920" y="2466622"/>
              <a:ext cx="1317449" cy="967125"/>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2"/>
            <p:cNvSpPr/>
            <p:nvPr/>
          </p:nvSpPr>
          <p:spPr>
            <a:xfrm>
              <a:off x="6162993" y="1163872"/>
              <a:ext cx="2522683" cy="1383410"/>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3" name="Google Shape;753;p42"/>
          <p:cNvSpPr/>
          <p:nvPr/>
        </p:nvSpPr>
        <p:spPr>
          <a:xfrm>
            <a:off x="6250" y="3246425"/>
            <a:ext cx="3882845" cy="967130"/>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2"/>
          <p:cNvSpPr txBox="1">
            <a:spLocks noGrp="1"/>
          </p:cNvSpPr>
          <p:nvPr>
            <p:ph type="title"/>
          </p:nvPr>
        </p:nvSpPr>
        <p:spPr>
          <a:xfrm>
            <a:off x="1441526" y="1084896"/>
            <a:ext cx="4024200" cy="71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400" b="1">
                <a:latin typeface="Times New Roman" panose="02020603050405020304" pitchFamily="18" charset="0"/>
                <a:cs typeface="Times New Roman" panose="02020603050405020304" pitchFamily="18" charset="0"/>
              </a:rPr>
              <a:t>Hoạt động khởi động</a:t>
            </a:r>
            <a:endParaRPr sz="5400" b="1">
              <a:latin typeface="Times New Roman" panose="02020603050405020304" pitchFamily="18" charset="0"/>
              <a:cs typeface="Times New Roman" panose="02020603050405020304" pitchFamily="18" charset="0"/>
            </a:endParaRPr>
          </a:p>
        </p:txBody>
      </p:sp>
      <p:sp>
        <p:nvSpPr>
          <p:cNvPr id="755" name="Google Shape;755;p42"/>
          <p:cNvSpPr txBox="1">
            <a:spLocks noGrp="1"/>
          </p:cNvSpPr>
          <p:nvPr>
            <p:ph type="title" idx="2"/>
          </p:nvPr>
        </p:nvSpPr>
        <p:spPr>
          <a:xfrm>
            <a:off x="582549" y="523738"/>
            <a:ext cx="1165800" cy="71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
        <p:nvSpPr>
          <p:cNvPr id="757" name="Google Shape;757;p42"/>
          <p:cNvSpPr/>
          <p:nvPr/>
        </p:nvSpPr>
        <p:spPr>
          <a:xfrm>
            <a:off x="0" y="4201092"/>
            <a:ext cx="9144000" cy="166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2"/>
          <p:cNvSpPr/>
          <p:nvPr/>
        </p:nvSpPr>
        <p:spPr>
          <a:xfrm>
            <a:off x="6517275" y="394275"/>
            <a:ext cx="246828" cy="290256"/>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4" name="Picture 2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655" y="2036895"/>
            <a:ext cx="2382982" cy="2267256"/>
          </a:xfrm>
          <a:prstGeom prst="ellipse">
            <a:avLst/>
          </a:prstGeom>
          <a:ln>
            <a:noFill/>
          </a:ln>
          <a:effectLst>
            <a:softEdge rad="112500"/>
          </a:effectLst>
        </p:spPr>
      </p:pic>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5"/>
                                        </p:tgtEl>
                                        <p:attrNameLst>
                                          <p:attrName>style.visibility</p:attrName>
                                        </p:attrNameLst>
                                      </p:cBhvr>
                                      <p:to>
                                        <p:strVal val="visible"/>
                                      </p:to>
                                    </p:set>
                                    <p:anim calcmode="lin" valueType="num">
                                      <p:cBhvr additive="base">
                                        <p:cTn id="7" dur="500" fill="hold"/>
                                        <p:tgtEl>
                                          <p:spTgt spid="755"/>
                                        </p:tgtEl>
                                        <p:attrNameLst>
                                          <p:attrName>ppt_x</p:attrName>
                                        </p:attrNameLst>
                                      </p:cBhvr>
                                      <p:tavLst>
                                        <p:tav tm="0">
                                          <p:val>
                                            <p:strVal val="#ppt_x"/>
                                          </p:val>
                                        </p:tav>
                                        <p:tav tm="100000">
                                          <p:val>
                                            <p:strVal val="#ppt_x"/>
                                          </p:val>
                                        </p:tav>
                                      </p:tavLst>
                                    </p:anim>
                                    <p:anim calcmode="lin" valueType="num">
                                      <p:cBhvr additive="base">
                                        <p:cTn id="8" dur="500" fill="hold"/>
                                        <p:tgtEl>
                                          <p:spTgt spid="75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47"/>
                                        </p:tgtEl>
                                        <p:attrNameLst>
                                          <p:attrName>style.visibility</p:attrName>
                                        </p:attrNameLst>
                                      </p:cBhvr>
                                      <p:to>
                                        <p:strVal val="visible"/>
                                      </p:to>
                                    </p:set>
                                    <p:anim calcmode="lin" valueType="num">
                                      <p:cBhvr additive="base">
                                        <p:cTn id="11" dur="500" fill="hold"/>
                                        <p:tgtEl>
                                          <p:spTgt spid="747"/>
                                        </p:tgtEl>
                                        <p:attrNameLst>
                                          <p:attrName>ppt_x</p:attrName>
                                        </p:attrNameLst>
                                      </p:cBhvr>
                                      <p:tavLst>
                                        <p:tav tm="0">
                                          <p:val>
                                            <p:strVal val="#ppt_x"/>
                                          </p:val>
                                        </p:tav>
                                        <p:tav tm="100000">
                                          <p:val>
                                            <p:strVal val="#ppt_x"/>
                                          </p:val>
                                        </p:tav>
                                      </p:tavLst>
                                    </p:anim>
                                    <p:anim calcmode="lin" valueType="num">
                                      <p:cBhvr additive="base">
                                        <p:cTn id="12" dur="500" fill="hold"/>
                                        <p:tgtEl>
                                          <p:spTgt spid="74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54"/>
                                        </p:tgtEl>
                                        <p:attrNameLst>
                                          <p:attrName>style.visibility</p:attrName>
                                        </p:attrNameLst>
                                      </p:cBhvr>
                                      <p:to>
                                        <p:strVal val="visible"/>
                                      </p:to>
                                    </p:set>
                                    <p:anim calcmode="lin" valueType="num">
                                      <p:cBhvr additive="base">
                                        <p:cTn id="15" dur="500" fill="hold"/>
                                        <p:tgtEl>
                                          <p:spTgt spid="754"/>
                                        </p:tgtEl>
                                        <p:attrNameLst>
                                          <p:attrName>ppt_x</p:attrName>
                                        </p:attrNameLst>
                                      </p:cBhvr>
                                      <p:tavLst>
                                        <p:tav tm="0">
                                          <p:val>
                                            <p:strVal val="#ppt_x"/>
                                          </p:val>
                                        </p:tav>
                                        <p:tav tm="100000">
                                          <p:val>
                                            <p:strVal val="#ppt_x"/>
                                          </p:val>
                                        </p:tav>
                                      </p:tavLst>
                                    </p:anim>
                                    <p:anim calcmode="lin" valueType="num">
                                      <p:cBhvr additive="base">
                                        <p:cTn id="16" dur="500" fill="hold"/>
                                        <p:tgtEl>
                                          <p:spTgt spid="7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0" animBg="1"/>
      <p:bldP spid="754" grpId="0"/>
      <p:bldP spid="75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3BE36F-D230-4359-CF1C-E25F8F1FBC8A}"/>
              </a:ext>
            </a:extLst>
          </p:cNvPr>
          <p:cNvSpPr txBox="1"/>
          <p:nvPr/>
        </p:nvSpPr>
        <p:spPr>
          <a:xfrm>
            <a:off x="89807" y="155704"/>
            <a:ext cx="8907235" cy="3539430"/>
          </a:xfrm>
          <a:prstGeom prst="rect">
            <a:avLst/>
          </a:prstGeom>
          <a:noFill/>
        </p:spPr>
        <p:txBody>
          <a:bodyPr wrap="square">
            <a:spAutoFit/>
          </a:bodyPr>
          <a:lstStyle/>
          <a:p>
            <a:pPr marL="0" marR="0" algn="just">
              <a:buNone/>
              <a:tabLst>
                <a:tab pos="90170" algn="l"/>
                <a:tab pos="180340" algn="l"/>
              </a:tabLst>
            </a:pPr>
            <a:r>
              <a:rPr lang="vi-VN"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Lời tâm tình của cha với con về tình cảm cha mẹ, gia đình</a:t>
            </a:r>
            <a:endParaRPr lang="en-US" sz="2800" dirty="0">
              <a:solidFill>
                <a:srgbClr val="FF0000"/>
              </a:solidFill>
              <a:effectLst/>
              <a:latin typeface=".VnTime" panose="020B7200000000000000"/>
              <a:ea typeface="Times New Roman" panose="02020603050405020304" pitchFamily="18" charset="0"/>
              <a:cs typeface="Times New Roman" panose="02020603050405020304" pitchFamily="18" charset="0"/>
            </a:endParaRPr>
          </a:p>
          <a:p>
            <a:pPr marL="0" marR="0" algn="just">
              <a:buNone/>
              <a:tabLst>
                <a:tab pos="90170" algn="l"/>
                <a:tab pos="180340" algn="l"/>
              </a:tabLst>
            </a:pP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hình ảnh cụ thể gới sự gắn bó của tình cảm cha con: “chân phải – chân trái”, “tiếng nói – tiếng cười”, “một bước – hai bước”,…</a:t>
            </a:r>
            <a:endParaRPr lang="en-US" sz="2800" dirty="0">
              <a:solidFill>
                <a:srgbClr val="FF0000"/>
              </a:solidFill>
              <a:effectLst/>
              <a:latin typeface=".VnTime" panose="020B7200000000000000"/>
              <a:ea typeface="Times New Roman" panose="02020603050405020304" pitchFamily="18" charset="0"/>
              <a:cs typeface="Times New Roman" panose="02020603050405020304" pitchFamily="18" charset="0"/>
            </a:endParaRPr>
          </a:p>
          <a:p>
            <a:pPr marL="0" marR="0" algn="just">
              <a:buNone/>
              <a:tabLst>
                <a:tab pos="90170" algn="l"/>
                <a:tab pos="180340" algn="l"/>
              </a:tabLst>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Tạo ra bầu không khí ấm áp, quấn quýt và hạnh phúc. </a:t>
            </a:r>
            <a:endParaRPr lang="en-US" sz="2800" dirty="0">
              <a:solidFill>
                <a:srgbClr val="FF0000"/>
              </a:solidFill>
              <a:effectLst/>
              <a:latin typeface=".VnTime" panose="020B7200000000000000"/>
              <a:ea typeface="Times New Roman" panose="02020603050405020304" pitchFamily="18" charset="0"/>
              <a:cs typeface="Times New Roman" panose="02020603050405020304" pitchFamily="18" charset="0"/>
            </a:endParaRPr>
          </a:p>
          <a:p>
            <a:pPr marL="0" marR="0" algn="just">
              <a:buNone/>
              <a:tabLst>
                <a:tab pos="90170" algn="l"/>
                <a:tab pos="180340" algn="l"/>
              </a:tabLs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=&gt; Con được lớn lên trong tình yêu thương, sự nâng niu và mong chờ của cha mẹ</a:t>
            </a:r>
            <a:endParaRPr lang="en-US" sz="2800" dirty="0">
              <a:solidFill>
                <a:srgbClr val="FF0000"/>
              </a:solidFill>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43512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432BBE-94D2-1A68-F77E-F7222DBBA11E}"/>
              </a:ext>
            </a:extLst>
          </p:cNvPr>
          <p:cNvSpPr txBox="1"/>
          <p:nvPr/>
        </p:nvSpPr>
        <p:spPr>
          <a:xfrm>
            <a:off x="442383" y="140557"/>
            <a:ext cx="8024284" cy="954107"/>
          </a:xfrm>
          <a:prstGeom prst="rect">
            <a:avLst/>
          </a:prstGeom>
          <a:noFill/>
        </p:spPr>
        <p:txBody>
          <a:bodyPr wrap="square">
            <a:spAutoFit/>
          </a:bodyPr>
          <a:lstStyle/>
          <a:p>
            <a:pPr marL="0" marR="0" algn="just">
              <a:tabLst>
                <a:tab pos="90170" algn="l"/>
                <a:tab pos="180340" algn="l"/>
              </a:tabLst>
            </a:pPr>
            <a:r>
              <a:rPr lang="vi-VN"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Lời tâm tình của cha với con về niềm vui lao động và tình nghĩa của quê hương, xứ sở. </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FF0000"/>
              </a:solidFill>
              <a:effectLst/>
              <a:latin typeface=".VnTime" panose="020B720000000000000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E665907-0B35-CB61-201C-24FC29794376}"/>
              </a:ext>
            </a:extLst>
          </p:cNvPr>
          <p:cNvSpPr txBox="1"/>
          <p:nvPr/>
        </p:nvSpPr>
        <p:spPr>
          <a:xfrm>
            <a:off x="442383" y="1094664"/>
            <a:ext cx="8024284" cy="2308324"/>
          </a:xfrm>
          <a:prstGeom prst="rect">
            <a:avLst/>
          </a:prstGeom>
          <a:noFill/>
        </p:spPr>
        <p:txBody>
          <a:bodyPr wrap="square">
            <a:spAutoFit/>
          </a:bodyPr>
          <a:lstStyle/>
          <a:p>
            <a:pPr marL="0" marR="0" algn="just">
              <a:buNone/>
              <a:tabLst>
                <a:tab pos="90170" algn="l"/>
                <a:tab pos="180340" algn="l"/>
              </a:tabLs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Tìm những hình ảnh, câu thơ gợi nên tình yêu mến, tự hào về lao động, quê hương, xứ sở. </a:t>
            </a:r>
            <a:endParaRPr lang="en-US" sz="2400" dirty="0">
              <a:effectLst/>
              <a:latin typeface=".VnTime" panose="020B7200000000000000"/>
              <a:ea typeface="Times New Roman" panose="02020603050405020304" pitchFamily="18" charset="0"/>
              <a:cs typeface="Times New Roman" panose="02020603050405020304" pitchFamily="18" charset="0"/>
            </a:endParaRPr>
          </a:p>
          <a:p>
            <a:pPr marL="0" marR="0" algn="just">
              <a:tabLst>
                <a:tab pos="90170" algn="l"/>
                <a:tab pos="180340" algn="l"/>
              </a:tabLs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Thông qua những câu thơ đó, các em nhận ra điều gì ở người cha khi nhìn nhận về mối quan hệ của “con” với quê hương, xứ sở? Điều đó có ý nghĩa gì đối với sự trưởng thành của “con”?</a:t>
            </a:r>
            <a:endParaRPr lang="en-US" sz="2400" dirty="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127270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C5E1CC3-A057-A0FA-5A10-4AB18C94FC46}"/>
              </a:ext>
            </a:extLst>
          </p:cNvPr>
          <p:cNvSpPr txBox="1"/>
          <p:nvPr/>
        </p:nvSpPr>
        <p:spPr>
          <a:xfrm>
            <a:off x="149225" y="110860"/>
            <a:ext cx="8845550" cy="3416320"/>
          </a:xfrm>
          <a:prstGeom prst="rect">
            <a:avLst/>
          </a:prstGeom>
          <a:noFill/>
        </p:spPr>
        <p:txBody>
          <a:bodyPr wrap="square">
            <a:spAutoFit/>
          </a:bodyPr>
          <a:lstStyle/>
          <a:p>
            <a:pPr marL="0" marR="0" algn="just">
              <a:buNone/>
              <a:tabLst>
                <a:tab pos="90170" algn="l"/>
                <a:tab pos="180340" algn="l"/>
              </a:tabLst>
            </a:pPr>
            <a:r>
              <a:rPr lang="vi-VN"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Cụm từ “Người đồng mình” -&gt; Cách gọi của người miền núi</a:t>
            </a:r>
            <a:endParaRPr lang="en-US" sz="2400" dirty="0">
              <a:solidFill>
                <a:srgbClr val="FF0000"/>
              </a:solidFill>
              <a:effectLst/>
              <a:latin typeface=".VnTime" panose="020B7200000000000000"/>
              <a:ea typeface="Times New Roman" panose="02020603050405020304" pitchFamily="18" charset="0"/>
              <a:cs typeface="Times New Roman" panose="02020603050405020304" pitchFamily="18" charset="0"/>
            </a:endParaRPr>
          </a:p>
          <a:p>
            <a:pPr marL="0" marR="0" algn="just">
              <a:buNone/>
              <a:tabLst>
                <a:tab pos="90170" algn="l"/>
                <a:tab pos="180340" algn="l"/>
              </a:tabLst>
            </a:pPr>
            <a:r>
              <a:rPr lang="vi-VN"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=&gt; tình cảm thân thương</a:t>
            </a:r>
            <a:endParaRPr lang="en-US" sz="2400" dirty="0">
              <a:solidFill>
                <a:srgbClr val="FF0000"/>
              </a:solidFill>
              <a:effectLst/>
              <a:latin typeface=".VnTime" panose="020B7200000000000000"/>
              <a:ea typeface="Times New Roman" panose="02020603050405020304" pitchFamily="18" charset="0"/>
              <a:cs typeface="Times New Roman" panose="02020603050405020304" pitchFamily="18" charset="0"/>
            </a:endParaRPr>
          </a:p>
          <a:p>
            <a:pPr marL="0" marR="0" algn="just">
              <a:buNone/>
              <a:tabLst>
                <a:tab pos="90170" algn="l"/>
                <a:tab pos="180340" algn="l"/>
              </a:tabLst>
            </a:pPr>
            <a:r>
              <a:rPr lang="vi-VN"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Hình ảnh: </a:t>
            </a:r>
            <a:endParaRPr lang="en-US" sz="2400" dirty="0">
              <a:solidFill>
                <a:srgbClr val="FF0000"/>
              </a:solidFill>
              <a:effectLst/>
              <a:latin typeface=".VnTime" panose="020B7200000000000000"/>
              <a:ea typeface="Times New Roman" panose="02020603050405020304" pitchFamily="18" charset="0"/>
              <a:cs typeface="Times New Roman" panose="02020603050405020304" pitchFamily="18" charset="0"/>
            </a:endParaRPr>
          </a:p>
          <a:p>
            <a:pPr marL="0" marR="0" algn="just">
              <a:buNone/>
              <a:tabLst>
                <a:tab pos="90170" algn="l"/>
                <a:tab pos="180340" algn="l"/>
              </a:tabLst>
            </a:pPr>
            <a:r>
              <a:rPr lang="vi-VN"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Đan lờ cài nan hoa</a:t>
            </a:r>
            <a:endParaRPr lang="en-US" sz="2400" dirty="0">
              <a:solidFill>
                <a:srgbClr val="FF0000"/>
              </a:solidFill>
              <a:effectLst/>
              <a:latin typeface=".VnTime" panose="020B7200000000000000"/>
              <a:ea typeface="Times New Roman" panose="02020603050405020304" pitchFamily="18" charset="0"/>
              <a:cs typeface="Times New Roman" panose="02020603050405020304" pitchFamily="18" charset="0"/>
            </a:endParaRPr>
          </a:p>
          <a:p>
            <a:pPr marL="0" marR="0" algn="just">
              <a:buNone/>
              <a:tabLst>
                <a:tab pos="90170" algn="l"/>
                <a:tab pos="180340" algn="l"/>
              </a:tabLst>
            </a:pPr>
            <a:r>
              <a:rPr lang="vi-VN" sz="24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Vách nhà ken câu hát</a:t>
            </a:r>
            <a:endParaRPr lang="en-US" sz="2400" dirty="0">
              <a:solidFill>
                <a:srgbClr val="FF0000"/>
              </a:solidFill>
              <a:effectLst/>
              <a:latin typeface=".VnTime" panose="020B7200000000000000"/>
              <a:ea typeface="Times New Roman" panose="02020603050405020304" pitchFamily="18" charset="0"/>
              <a:cs typeface="Times New Roman" panose="02020603050405020304" pitchFamily="18" charset="0"/>
            </a:endParaRPr>
          </a:p>
          <a:p>
            <a:pPr marL="0" marR="0" algn="just">
              <a:buNone/>
              <a:tabLst>
                <a:tab pos="90170" algn="l"/>
                <a:tab pos="180340" algn="l"/>
              </a:tabLst>
            </a:pPr>
            <a:r>
              <a:rPr lang="vi-VN"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 cách nói bằng hình ảnh cụ thể </a:t>
            </a:r>
            <a:endParaRPr lang="en-US" sz="2400" dirty="0">
              <a:solidFill>
                <a:srgbClr val="FF0000"/>
              </a:solidFill>
              <a:effectLst/>
              <a:latin typeface=".VnTime" panose="020B7200000000000000"/>
              <a:ea typeface="Times New Roman" panose="02020603050405020304" pitchFamily="18" charset="0"/>
              <a:cs typeface="Times New Roman" panose="02020603050405020304" pitchFamily="18" charset="0"/>
            </a:endParaRPr>
          </a:p>
          <a:p>
            <a:pPr marL="0" marR="0" algn="just">
              <a:buNone/>
              <a:tabLst>
                <a:tab pos="90170" algn="l"/>
                <a:tab pos="180340" algn="l"/>
              </a:tabLst>
            </a:pPr>
            <a:r>
              <a:rPr lang="vi-VN"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=&gt;cuộc sống lao động vất vả nhưng lạc quan, quấn quýt, yêu thương... </a:t>
            </a:r>
            <a:endParaRPr lang="en-US" sz="2400" dirty="0">
              <a:solidFill>
                <a:srgbClr val="FF0000"/>
              </a:solidFill>
              <a:effectLst/>
              <a:latin typeface=".VnTime" panose="020B7200000000000000"/>
              <a:ea typeface="Times New Roman" panose="02020603050405020304" pitchFamily="18" charset="0"/>
              <a:cs typeface="Times New Roman" panose="02020603050405020304" pitchFamily="18" charset="0"/>
            </a:endParaRPr>
          </a:p>
          <a:p>
            <a:pPr marL="0" marR="0" algn="just">
              <a:tabLst>
                <a:tab pos="90170" algn="l"/>
                <a:tab pos="180340" algn="l"/>
              </a:tabLst>
            </a:pPr>
            <a:r>
              <a:rPr lang="vi-VN" sz="24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Rừng cho hoa, con đường cho những tấm lòng</a:t>
            </a:r>
            <a:r>
              <a:rPr lang="vi-VN"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-&gt; N</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ghệ</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vi-VN"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nhân hóa, ẩn dụ</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00659DF-9935-E64E-0A24-3D18E7E5A1F0}"/>
              </a:ext>
            </a:extLst>
          </p:cNvPr>
          <p:cNvSpPr txBox="1"/>
          <p:nvPr/>
        </p:nvSpPr>
        <p:spPr>
          <a:xfrm>
            <a:off x="149225" y="3601992"/>
            <a:ext cx="8596842" cy="1200329"/>
          </a:xfrm>
          <a:prstGeom prst="rect">
            <a:avLst/>
          </a:prstGeom>
          <a:solidFill>
            <a:srgbClr val="FFFFFF"/>
          </a:solidFill>
        </p:spPr>
        <p:txBody>
          <a:bodyPr wrap="square">
            <a:spAutoFit/>
          </a:bodyPr>
          <a:lstStyle/>
          <a:p>
            <a:pPr marL="0" marR="0" algn="just">
              <a:buNone/>
              <a:tabLst>
                <a:tab pos="90170" algn="l"/>
                <a:tab pos="180340" algn="l"/>
              </a:tabLst>
            </a:pPr>
            <a:r>
              <a:rPr lang="vi-VN"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vi-VN"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thiên nhiên che chở, nuôi dưỡng con về tâm hồn và lối sống. </a:t>
            </a:r>
            <a:endParaRPr lang="en-US" sz="2400" dirty="0">
              <a:solidFill>
                <a:srgbClr val="0000FF"/>
              </a:solidFill>
              <a:effectLst/>
              <a:latin typeface=".VnTime" panose="020B7200000000000000"/>
              <a:ea typeface="Times New Roman" panose="02020603050405020304" pitchFamily="18" charset="0"/>
              <a:cs typeface="Times New Roman" panose="02020603050405020304" pitchFamily="18" charset="0"/>
            </a:endParaRPr>
          </a:p>
          <a:p>
            <a:pPr marL="0" marR="0" algn="just">
              <a:buNone/>
              <a:tabLst>
                <a:tab pos="90170" algn="l"/>
                <a:tab pos="180340" algn="l"/>
              </a:tabLst>
            </a:pPr>
            <a:r>
              <a:rPr lang="vi-VN"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=&gt; Gợi nhắc vẻ đẹp của vùng quê giàu truyền thống và nghĩa tình</a:t>
            </a:r>
            <a:r>
              <a:rPr lang="vi-VN"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5705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5677" y="-14909"/>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8775492" y="442807"/>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2122775" y="58864"/>
            <a:ext cx="4889480" cy="430887"/>
          </a:xfrm>
          <a:prstGeom prst="rect">
            <a:avLst/>
          </a:prstGeom>
        </p:spPr>
        <p:txBody>
          <a:bodyPr wrap="none">
            <a:spAutoFit/>
          </a:bodyPr>
          <a:lstStyle/>
          <a:p>
            <a:r>
              <a:rPr lang="en-US" sz="2200" b="1">
                <a:latin typeface="Times New Roman" pitchFamily="18" charset="0"/>
                <a:cs typeface="Times New Roman" pitchFamily="18" charset="0"/>
              </a:rPr>
              <a:t>Mối quan hệ giữa “con” với quê hương</a:t>
            </a: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a:off x="878505" y="489751"/>
            <a:ext cx="7826028" cy="45719"/>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1">
            <a:extLst>
              <a:ext uri="{FF2B5EF4-FFF2-40B4-BE49-F238E27FC236}">
                <a16:creationId xmlns:a16="http://schemas.microsoft.com/office/drawing/2014/main" id="{D382BF9E-2EF9-ACB1-8AEB-DF1374A5DC47}"/>
              </a:ext>
            </a:extLst>
          </p:cNvPr>
          <p:cNvSpPr>
            <a:spLocks noChangeArrowheads="1"/>
          </p:cNvSpPr>
          <p:nvPr/>
        </p:nvSpPr>
        <p:spPr bwMode="auto">
          <a:xfrm>
            <a:off x="3556000" y="1063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2"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41333" y="5586481"/>
            <a:ext cx="743473" cy="719153"/>
          </a:xfrm>
          <a:prstGeom prst="rect">
            <a:avLst/>
          </a:prstGeom>
        </p:spPr>
      </p:pic>
      <p:pic>
        <p:nvPicPr>
          <p:cNvPr id="25" name="图片 11">
            <a:extLst>
              <a:ext uri="{FF2B5EF4-FFF2-40B4-BE49-F238E27FC236}">
                <a16:creationId xmlns:a16="http://schemas.microsoft.com/office/drawing/2014/main" id="{97B3E0BC-BD9B-4BFD-9390-215BDB7C88EF}"/>
              </a:ext>
            </a:extLst>
          </p:cNvPr>
          <p:cNvPicPr>
            <a:picLocks noChangeAspect="1"/>
          </p:cNvPicPr>
          <p:nvPr/>
        </p:nvPicPr>
        <p:blipFill>
          <a:blip r:embed="rId4" cstate="print"/>
          <a:stretch>
            <a:fillRect/>
          </a:stretch>
        </p:blipFill>
        <p:spPr>
          <a:xfrm>
            <a:off x="-665018" y="-395547"/>
            <a:ext cx="4572000" cy="6570716"/>
          </a:xfrm>
          <a:prstGeom prst="rect">
            <a:avLst/>
          </a:prstGeom>
        </p:spPr>
      </p:pic>
      <p:sp>
        <p:nvSpPr>
          <p:cNvPr id="6" name="Rectangle 5"/>
          <p:cNvSpPr/>
          <p:nvPr/>
        </p:nvSpPr>
        <p:spPr>
          <a:xfrm>
            <a:off x="295101" y="1970794"/>
            <a:ext cx="2388722" cy="2462213"/>
          </a:xfrm>
          <a:prstGeom prst="rect">
            <a:avLst/>
          </a:prstGeom>
        </p:spPr>
        <p:txBody>
          <a:bodyPr wrap="square">
            <a:spAutoFit/>
          </a:bodyPr>
          <a:lstStyle/>
          <a:p>
            <a:r>
              <a:rPr lang="en-US" sz="2200">
                <a:latin typeface="Times New Roman" pitchFamily="18" charset="0"/>
                <a:cs typeface="Times New Roman" pitchFamily="18" charset="0"/>
              </a:rPr>
              <a:t>  Quê hương không chỉ là nơi con được sinh ra, lớn lên, mà còn là nơi hun đúc, nuôi dưỡng nghị lực sống và tâm hồn con.</a:t>
            </a:r>
          </a:p>
        </p:txBody>
      </p:sp>
      <p:pic>
        <p:nvPicPr>
          <p:cNvPr id="26" name="图片 11">
            <a:extLst>
              <a:ext uri="{FF2B5EF4-FFF2-40B4-BE49-F238E27FC236}">
                <a16:creationId xmlns:a16="http://schemas.microsoft.com/office/drawing/2014/main" id="{97B3E0BC-BD9B-4BFD-9390-215BDB7C88EF}"/>
              </a:ext>
            </a:extLst>
          </p:cNvPr>
          <p:cNvPicPr>
            <a:picLocks noChangeAspect="1"/>
          </p:cNvPicPr>
          <p:nvPr/>
        </p:nvPicPr>
        <p:blipFill>
          <a:blip r:embed="rId4" cstate="print"/>
          <a:stretch>
            <a:fillRect/>
          </a:stretch>
        </p:blipFill>
        <p:spPr>
          <a:xfrm>
            <a:off x="4025735" y="1481456"/>
            <a:ext cx="5694513" cy="4609800"/>
          </a:xfrm>
          <a:prstGeom prst="rect">
            <a:avLst/>
          </a:prstGeom>
        </p:spPr>
      </p:pic>
      <p:sp>
        <p:nvSpPr>
          <p:cNvPr id="8" name="Rectangle 7"/>
          <p:cNvSpPr/>
          <p:nvPr/>
        </p:nvSpPr>
        <p:spPr>
          <a:xfrm>
            <a:off x="5285017" y="2826066"/>
            <a:ext cx="3267141" cy="2123658"/>
          </a:xfrm>
          <a:prstGeom prst="rect">
            <a:avLst/>
          </a:prstGeom>
        </p:spPr>
        <p:txBody>
          <a:bodyPr wrap="square">
            <a:spAutoFit/>
          </a:bodyPr>
          <a:lstStyle/>
          <a:p>
            <a:r>
              <a:rPr lang="en-US" sz="2200">
                <a:latin typeface="Times New Roman" pitchFamily="18" charset="0"/>
                <a:cs typeface="Times New Roman" pitchFamily="18" charset="0"/>
              </a:rPr>
              <a:t>      Đặc biệt, nói </a:t>
            </a:r>
            <a:br>
              <a:rPr lang="en-US" sz="2200">
                <a:latin typeface="Times New Roman" pitchFamily="18" charset="0"/>
                <a:cs typeface="Times New Roman" pitchFamily="18" charset="0"/>
              </a:rPr>
            </a:br>
            <a:r>
              <a:rPr lang="en-US" sz="2200">
                <a:latin typeface="Times New Roman" pitchFamily="18" charset="0"/>
                <a:cs typeface="Times New Roman" pitchFamily="18" charset="0"/>
              </a:rPr>
              <a:t>đến quê hương là nói đến những con người xứng đáng là mẫu hình về mọi mặt cho con noi theo để trưởng thành.</a:t>
            </a:r>
          </a:p>
        </p:txBody>
      </p:sp>
      <p:sp>
        <p:nvSpPr>
          <p:cNvPr id="2" name="Rectangle 1"/>
          <p:cNvSpPr/>
          <p:nvPr/>
        </p:nvSpPr>
        <p:spPr>
          <a:xfrm>
            <a:off x="3906981" y="729392"/>
            <a:ext cx="3918857" cy="2246769"/>
          </a:xfrm>
          <a:prstGeom prst="rect">
            <a:avLst/>
          </a:prstGeom>
        </p:spPr>
        <p:txBody>
          <a:bodyPr wrap="square">
            <a:spAutoFit/>
          </a:bodyPr>
          <a:lstStyle/>
          <a:p>
            <a:r>
              <a:rPr lang="en-US" sz="2000" b="1" i="1">
                <a:latin typeface="Times New Roman" pitchFamily="18" charset="0"/>
                <a:cs typeface="Times New Roman" pitchFamily="18" charset="0"/>
              </a:rPr>
              <a:t>“...</a:t>
            </a:r>
            <a:r>
              <a:rPr lang="vi-VN" sz="2000" b="1" i="1">
                <a:latin typeface="Times New Roman" pitchFamily="18" charset="0"/>
                <a:cs typeface="Times New Roman" pitchFamily="18" charset="0"/>
              </a:rPr>
              <a:t>Đan lờ cài nan hoa</a:t>
            </a:r>
            <a:br>
              <a:rPr lang="vi-VN" sz="2000" b="1">
                <a:latin typeface="Times New Roman" pitchFamily="18" charset="0"/>
                <a:cs typeface="Times New Roman" pitchFamily="18" charset="0"/>
              </a:rPr>
            </a:br>
            <a:r>
              <a:rPr lang="vi-VN" sz="2000" b="1" i="1">
                <a:latin typeface="Times New Roman" pitchFamily="18" charset="0"/>
                <a:cs typeface="Times New Roman" pitchFamily="18" charset="0"/>
              </a:rPr>
              <a:t>Vách nhà ken câu hát</a:t>
            </a:r>
            <a:br>
              <a:rPr lang="vi-VN" sz="2000" b="1">
                <a:latin typeface="Times New Roman" pitchFamily="18" charset="0"/>
                <a:cs typeface="Times New Roman" pitchFamily="18" charset="0"/>
              </a:rPr>
            </a:br>
            <a:r>
              <a:rPr lang="vi-VN" sz="2000" b="1" i="1">
                <a:latin typeface="Times New Roman" pitchFamily="18" charset="0"/>
                <a:cs typeface="Times New Roman" pitchFamily="18" charset="0"/>
              </a:rPr>
              <a:t>Rừng cho hoa</a:t>
            </a:r>
            <a:br>
              <a:rPr lang="vi-VN" sz="2000" b="1">
                <a:latin typeface="Times New Roman" pitchFamily="18" charset="0"/>
                <a:cs typeface="Times New Roman" pitchFamily="18" charset="0"/>
              </a:rPr>
            </a:br>
            <a:r>
              <a:rPr lang="vi-VN" sz="2000" b="1" i="1">
                <a:latin typeface="Times New Roman" pitchFamily="18" charset="0"/>
                <a:cs typeface="Times New Roman" pitchFamily="18" charset="0"/>
              </a:rPr>
              <a:t>Con đường cho những tấm lòng</a:t>
            </a:r>
            <a:endParaRPr lang="en-US" sz="2000" b="1" i="1">
              <a:latin typeface="Times New Roman" pitchFamily="18" charset="0"/>
              <a:cs typeface="Times New Roman" pitchFamily="18" charset="0"/>
            </a:endParaRPr>
          </a:p>
          <a:p>
            <a:r>
              <a:rPr lang="en-US" sz="2000" b="1" i="1">
                <a:latin typeface="Times New Roman" pitchFamily="18" charset="0"/>
                <a:cs typeface="Times New Roman" pitchFamily="18" charset="0"/>
              </a:rPr>
              <a:t>... </a:t>
            </a:r>
            <a:r>
              <a:rPr lang="vi-VN" sz="2000" b="1" i="1">
                <a:solidFill>
                  <a:prstClr val="black"/>
                </a:solidFill>
                <a:latin typeface="Times New Roman" panose="02020603050405020304" pitchFamily="18" charset="0"/>
                <a:cs typeface="Times New Roman" pitchFamily="18" charset="0"/>
              </a:rPr>
              <a:t>Còn quê hương thì làm phong tục</a:t>
            </a:r>
            <a:r>
              <a:rPr lang="en-US" sz="2000" b="1">
                <a:solidFill>
                  <a:prstClr val="black"/>
                </a:solidFill>
                <a:latin typeface="Times New Roman" panose="02020603050405020304" pitchFamily="18" charset="0"/>
                <a:cs typeface="Times New Roman" pitchFamily="18" charset="0"/>
              </a:rPr>
              <a:t> ...”</a:t>
            </a:r>
            <a:br>
              <a:rPr lang="vi-VN" sz="2000" b="1">
                <a:latin typeface="Times New Roman" pitchFamily="18" charset="0"/>
                <a:cs typeface="Times New Roman" pitchFamily="18" charset="0"/>
              </a:rPr>
            </a:br>
            <a:endParaRPr lang="en-US" sz="2000">
              <a:latin typeface="Times New Roman" pitchFamily="18" charset="0"/>
              <a:cs typeface="Times New Roman" pitchFamily="18" charset="0"/>
            </a:endParaRPr>
          </a:p>
        </p:txBody>
      </p:sp>
      <p:pic>
        <p:nvPicPr>
          <p:cNvPr id="23" name="图片 23">
            <a:extLst>
              <a:ext uri="{FF2B5EF4-FFF2-40B4-BE49-F238E27FC236}">
                <a16:creationId xmlns:a16="http://schemas.microsoft.com/office/drawing/2014/main" id="{869A484D-E562-1E80-5BA8-0E901B2AE0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668" t="10653" r="9637" b="65212"/>
          <a:stretch/>
        </p:blipFill>
        <p:spPr>
          <a:xfrm>
            <a:off x="2905119" y="4082271"/>
            <a:ext cx="1407051" cy="1164655"/>
          </a:xfrm>
          <a:prstGeom prst="rect">
            <a:avLst/>
          </a:prstGeom>
        </p:spPr>
      </p:pic>
      <p:pic>
        <p:nvPicPr>
          <p:cNvPr id="24"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1964" y="1180913"/>
            <a:ext cx="743473" cy="719153"/>
          </a:xfrm>
          <a:prstGeom prst="rect">
            <a:avLst/>
          </a:prstGeom>
        </p:spPr>
      </p:pic>
    </p:spTree>
    <p:extLst>
      <p:ext uri="{BB962C8B-B14F-4D97-AF65-F5344CB8AC3E}">
        <p14:creationId xmlns:p14="http://schemas.microsoft.com/office/powerpoint/2010/main" val="181954037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P spid="8"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7753600" y="61807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6908500" y="3729073"/>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图片 2">
            <a:extLst>
              <a:ext uri="{FF2B5EF4-FFF2-40B4-BE49-F238E27FC236}">
                <a16:creationId xmlns:a16="http://schemas.microsoft.com/office/drawing/2014/main" id="{C1BD24CE-440E-B470-17DC-CCCA6ADC8C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850" y="21463"/>
            <a:ext cx="9046278" cy="4286482"/>
          </a:xfrm>
          <a:prstGeom prst="rect">
            <a:avLst/>
          </a:prstGeom>
        </p:spPr>
      </p:pic>
      <p:sp>
        <p:nvSpPr>
          <p:cNvPr id="2" name="Rectangle 1"/>
          <p:cNvSpPr/>
          <p:nvPr/>
        </p:nvSpPr>
        <p:spPr>
          <a:xfrm>
            <a:off x="2122775" y="794924"/>
            <a:ext cx="4624135" cy="2308324"/>
          </a:xfrm>
          <a:prstGeom prst="rect">
            <a:avLst/>
          </a:prstGeom>
        </p:spPr>
        <p:txBody>
          <a:bodyPr wrap="square">
            <a:spAutoFit/>
          </a:bodyPr>
          <a:lstStyle/>
          <a:p>
            <a:r>
              <a:rPr lang="en-US" sz="2400" b="1">
                <a:solidFill>
                  <a:schemeClr val="accent4"/>
                </a:solidFill>
                <a:latin typeface="Times New Roman" pitchFamily="18" charset="0"/>
                <a:cs typeface="Times New Roman" pitchFamily="18" charset="0"/>
              </a:rPr>
              <a:t>Câu hỏi số 4: </a:t>
            </a:r>
            <a:r>
              <a:rPr lang="en-US" sz="2400">
                <a:solidFill>
                  <a:schemeClr val="accent4"/>
                </a:solidFill>
                <a:latin typeface="Times New Roman" pitchFamily="18" charset="0"/>
                <a:cs typeface="Times New Roman" pitchFamily="18" charset="0"/>
              </a:rPr>
              <a:t>Vẻ đẹp tâm hồn và sức sống mãnh liệt, bền bỉ của “người đồng mình” được thể hiện như thế nào trong bài thơ? Nói về “người đồng mình”, người cha muốn nhắn gửi con điều gì? </a:t>
            </a:r>
          </a:p>
        </p:txBody>
      </p:sp>
      <p:pic>
        <p:nvPicPr>
          <p:cNvPr id="17" name="图片 4">
            <a:extLst>
              <a:ext uri="{FF2B5EF4-FFF2-40B4-BE49-F238E27FC236}">
                <a16:creationId xmlns:a16="http://schemas.microsoft.com/office/drawing/2014/main" id="{5F08AFCC-AD55-415A-BB9C-3A402EA34F5B}"/>
              </a:ext>
            </a:extLst>
          </p:cNvPr>
          <p:cNvPicPr>
            <a:picLocks noChangeAspect="1"/>
          </p:cNvPicPr>
          <p:nvPr/>
        </p:nvPicPr>
        <p:blipFill rotWithShape="1">
          <a:blip r:embed="rId5"/>
          <a:srcRect/>
          <a:stretch>
            <a:fillRect/>
          </a:stretch>
        </p:blipFill>
        <p:spPr>
          <a:xfrm flipH="1">
            <a:off x="2141399" y="3491345"/>
            <a:ext cx="3999766" cy="1840606"/>
          </a:xfrm>
          <a:prstGeom prst="rect">
            <a:avLst/>
          </a:prstGeom>
        </p:spPr>
      </p:pic>
      <p:sp>
        <p:nvSpPr>
          <p:cNvPr id="3" name="TextBox 2">
            <a:extLst>
              <a:ext uri="{FF2B5EF4-FFF2-40B4-BE49-F238E27FC236}">
                <a16:creationId xmlns:a16="http://schemas.microsoft.com/office/drawing/2014/main" id="{14349CE0-8C8B-EC81-A055-B71029EE6FE4}"/>
              </a:ext>
            </a:extLst>
          </p:cNvPr>
          <p:cNvSpPr txBox="1"/>
          <p:nvPr/>
        </p:nvSpPr>
        <p:spPr>
          <a:xfrm>
            <a:off x="713925" y="47529"/>
            <a:ext cx="8167607" cy="523220"/>
          </a:xfrm>
          <a:prstGeom prst="rect">
            <a:avLst/>
          </a:prstGeom>
          <a:noFill/>
        </p:spPr>
        <p:txBody>
          <a:bodyPr wrap="square">
            <a:spAutoFit/>
          </a:bodyPr>
          <a:lstStyle/>
          <a:p>
            <a:pPr marL="0" marR="0" algn="just">
              <a:tabLst>
                <a:tab pos="90170" algn="l"/>
                <a:tab pos="180340" algn="l"/>
              </a:tabLst>
            </a:pPr>
            <a:r>
              <a:rPr lang="vi-VN"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Những phẩm chất cao quý của “người đồng mình”</a:t>
            </a:r>
            <a:endParaRPr lang="en-US" sz="2800" dirty="0">
              <a:solidFill>
                <a:srgbClr val="FF0000"/>
              </a:solidFill>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548153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1">
          <a:extLst>
            <a:ext uri="{FF2B5EF4-FFF2-40B4-BE49-F238E27FC236}">
              <a16:creationId xmlns:a16="http://schemas.microsoft.com/office/drawing/2014/main" id="{EFFD60C4-38FC-EBF1-A043-CFEF27B53272}"/>
            </a:ext>
          </a:extLst>
        </p:cNvPr>
        <p:cNvGrpSpPr/>
        <p:nvPr/>
      </p:nvGrpSpPr>
      <p:grpSpPr>
        <a:xfrm>
          <a:off x="0" y="0"/>
          <a:ext cx="0" cy="0"/>
          <a:chOff x="0" y="0"/>
          <a:chExt cx="0" cy="0"/>
        </a:xfrm>
      </p:grpSpPr>
      <p:sp>
        <p:nvSpPr>
          <p:cNvPr id="14" name="Google Shape;89;p6">
            <a:extLst>
              <a:ext uri="{FF2B5EF4-FFF2-40B4-BE49-F238E27FC236}">
                <a16:creationId xmlns:a16="http://schemas.microsoft.com/office/drawing/2014/main" id="{A11C4494-E6F2-EFDF-3544-F74EC82B53E7}"/>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6F6E72D3-2950-53B3-D954-B3D2ABCE5247}"/>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a:extLst>
              <a:ext uri="{FF2B5EF4-FFF2-40B4-BE49-F238E27FC236}">
                <a16:creationId xmlns:a16="http://schemas.microsoft.com/office/drawing/2014/main" id="{34459142-37E4-7492-166D-A83864C6CA9A}"/>
              </a:ext>
            </a:extLst>
          </p:cNvPr>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a:extLst>
              <a:ext uri="{FF2B5EF4-FFF2-40B4-BE49-F238E27FC236}">
                <a16:creationId xmlns:a16="http://schemas.microsoft.com/office/drawing/2014/main" id="{6C3DD953-B641-D7D8-5981-1E2D3C928AF8}"/>
              </a:ext>
            </a:extLst>
          </p:cNvPr>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a:extLst>
              <a:ext uri="{FF2B5EF4-FFF2-40B4-BE49-F238E27FC236}">
                <a16:creationId xmlns:a16="http://schemas.microsoft.com/office/drawing/2014/main" id="{0EC2B6E4-DBEB-C413-376F-E384165CE84F}"/>
              </a:ext>
            </a:extLst>
          </p:cNvPr>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a:extLst>
              <a:ext uri="{FF2B5EF4-FFF2-40B4-BE49-F238E27FC236}">
                <a16:creationId xmlns:a16="http://schemas.microsoft.com/office/drawing/2014/main" id="{ADFF3755-40B8-C5B5-A6CA-E2353761027D}"/>
              </a:ext>
            </a:extLst>
          </p:cNvPr>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a:extLst>
              <a:ext uri="{FF2B5EF4-FFF2-40B4-BE49-F238E27FC236}">
                <a16:creationId xmlns:a16="http://schemas.microsoft.com/office/drawing/2014/main" id="{AE8C61BE-27C4-875D-EE56-EA054082CA3C}"/>
              </a:ext>
            </a:extLst>
          </p:cNvPr>
          <p:cNvSpPr/>
          <p:nvPr/>
        </p:nvSpPr>
        <p:spPr>
          <a:xfrm>
            <a:off x="7753600" y="61807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a:extLst>
              <a:ext uri="{FF2B5EF4-FFF2-40B4-BE49-F238E27FC236}">
                <a16:creationId xmlns:a16="http://schemas.microsoft.com/office/drawing/2014/main" id="{26581B9E-2641-127B-F6DB-372732D0F7D9}"/>
              </a:ext>
            </a:extLst>
          </p:cNvPr>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a:extLst>
              <a:ext uri="{FF2B5EF4-FFF2-40B4-BE49-F238E27FC236}">
                <a16:creationId xmlns:a16="http://schemas.microsoft.com/office/drawing/2014/main" id="{824C658D-841B-C2A2-E441-CC3CD6530C6F}"/>
              </a:ext>
            </a:extLst>
          </p:cNvPr>
          <p:cNvSpPr/>
          <p:nvPr/>
        </p:nvSpPr>
        <p:spPr>
          <a:xfrm>
            <a:off x="6908500" y="3729073"/>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0ED05C3C-FAA4-D7B6-18E4-C3EB651CB974}"/>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3">
            <a:extLst>
              <a:ext uri="{FF2B5EF4-FFF2-40B4-BE49-F238E27FC236}">
                <a16:creationId xmlns:a16="http://schemas.microsoft.com/office/drawing/2014/main" id="{B5E06D21-402F-91BC-A605-ACC54D3DEF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21" name="Google Shape;91;p6">
            <a:extLst>
              <a:ext uri="{FF2B5EF4-FFF2-40B4-BE49-F238E27FC236}">
                <a16:creationId xmlns:a16="http://schemas.microsoft.com/office/drawing/2014/main" id="{BFB53513-1B83-5160-717F-51D47A0BDE83}"/>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B0C49AF2-6F01-96E2-4FA5-519D86E52020}"/>
              </a:ext>
            </a:extLst>
          </p:cNvPr>
          <p:cNvSpPr txBox="1"/>
          <p:nvPr/>
        </p:nvSpPr>
        <p:spPr>
          <a:xfrm>
            <a:off x="713925" y="47529"/>
            <a:ext cx="8167607" cy="523220"/>
          </a:xfrm>
          <a:prstGeom prst="rect">
            <a:avLst/>
          </a:prstGeom>
          <a:noFill/>
        </p:spPr>
        <p:txBody>
          <a:bodyPr wrap="square">
            <a:spAutoFit/>
          </a:bodyPr>
          <a:lstStyle/>
          <a:p>
            <a:pPr marL="0" marR="0" algn="just">
              <a:tabLst>
                <a:tab pos="90170" algn="l"/>
                <a:tab pos="180340" algn="l"/>
              </a:tabLst>
            </a:pPr>
            <a:r>
              <a:rPr lang="vi-VN"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Những phẩm chất cao quý của “người đồng mình”</a:t>
            </a:r>
            <a:endParaRPr lang="en-US" sz="2800" dirty="0">
              <a:solidFill>
                <a:srgbClr val="FF0000"/>
              </a:solidFill>
              <a:effectLst/>
              <a:latin typeface=".VnTime" panose="020B720000000000000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4931EFF-FECF-A49A-71DC-05703E5FB855}"/>
              </a:ext>
            </a:extLst>
          </p:cNvPr>
          <p:cNvSpPr txBox="1"/>
          <p:nvPr/>
        </p:nvSpPr>
        <p:spPr>
          <a:xfrm>
            <a:off x="187628" y="666600"/>
            <a:ext cx="8693904" cy="1200329"/>
          </a:xfrm>
          <a:prstGeom prst="rect">
            <a:avLst/>
          </a:prstGeom>
          <a:solidFill>
            <a:srgbClr val="FFFFFF"/>
          </a:solidFill>
        </p:spPr>
        <p:txBody>
          <a:bodyPr wrap="square">
            <a:spAutoFit/>
          </a:bodyPr>
          <a:lstStyle/>
          <a:p>
            <a:pPr marL="0" marR="0" algn="just">
              <a:buNone/>
              <a:tabLst>
                <a:tab pos="90170" algn="l"/>
                <a:tab pos="180340" algn="l"/>
              </a:tabLs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Người đồng mình</a:t>
            </a: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là những con người của quê hương, xứ sở. </a:t>
            </a:r>
            <a:endParaRPr lang="en-US" sz="2400">
              <a:solidFill>
                <a:srgbClr val="0000FF"/>
              </a:solidFill>
              <a:effectLst/>
              <a:latin typeface=".VnTime" panose="020B7200000000000000"/>
              <a:ea typeface="Times New Roman" panose="02020603050405020304" pitchFamily="18" charset="0"/>
              <a:cs typeface="Times New Roman" panose="02020603050405020304" pitchFamily="18" charset="0"/>
            </a:endParaRPr>
          </a:p>
          <a:p>
            <a:pPr marL="0" marR="0" algn="just">
              <a:buNone/>
              <a:tabLst>
                <a:tab pos="90170" algn="l"/>
                <a:tab pos="180340" algn="l"/>
              </a:tabLs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i="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Thô sơ da thịt …</a:t>
            </a:r>
            <a:r>
              <a:rPr lang="en-US" sz="2400" i="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solidFill>
                <a:srgbClr val="0000FF"/>
              </a:solidFill>
              <a:effectLst/>
              <a:latin typeface=".VnTime" panose="020B7200000000000000"/>
              <a:ea typeface="Times New Roman" panose="02020603050405020304" pitchFamily="18" charset="0"/>
              <a:cs typeface="Times New Roman" panose="02020603050405020304" pitchFamily="18" charset="0"/>
            </a:endParaRPr>
          </a:p>
          <a:p>
            <a:pPr marL="0" marR="0" algn="just">
              <a:tabLst>
                <a:tab pos="90170" algn="l"/>
                <a:tab pos="180340" algn="l"/>
              </a:tabLst>
            </a:pP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chân dung những người dân miền núi mộc mạc, giản dị</a:t>
            </a:r>
            <a:r>
              <a:rPr lang="vi-VN" sz="24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528298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7753600" y="61807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a:off x="3244569" y="489750"/>
            <a:ext cx="2945271" cy="182831"/>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1">
            <a:extLst>
              <a:ext uri="{FF2B5EF4-FFF2-40B4-BE49-F238E27FC236}">
                <a16:creationId xmlns:a16="http://schemas.microsoft.com/office/drawing/2014/main" id="{D382BF9E-2EF9-ACB1-8AEB-DF1374A5DC47}"/>
              </a:ext>
            </a:extLst>
          </p:cNvPr>
          <p:cNvSpPr>
            <a:spLocks noChangeArrowheads="1"/>
          </p:cNvSpPr>
          <p:nvPr/>
        </p:nvSpPr>
        <p:spPr bwMode="auto">
          <a:xfrm>
            <a:off x="3556000" y="1063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2"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8103" y="-24336"/>
            <a:ext cx="743473" cy="719153"/>
          </a:xfrm>
          <a:prstGeom prst="rect">
            <a:avLst/>
          </a:prstGeom>
        </p:spPr>
      </p:pic>
      <p:sp>
        <p:nvSpPr>
          <p:cNvPr id="4" name="Rounded Rectangle 3"/>
          <p:cNvSpPr/>
          <p:nvPr/>
        </p:nvSpPr>
        <p:spPr>
          <a:xfrm>
            <a:off x="1923802" y="1063625"/>
            <a:ext cx="7006441" cy="2804099"/>
          </a:xfrm>
          <a:prstGeom prst="roundRect">
            <a:avLst/>
          </a:prstGeom>
          <a:ln w="57150">
            <a:solidFill>
              <a:srgbClr val="FFC000"/>
            </a:solidFill>
            <a:prstDash val="sysDash"/>
          </a:ln>
        </p:spPr>
        <p:style>
          <a:lnRef idx="1">
            <a:schemeClr val="accent4"/>
          </a:lnRef>
          <a:fillRef idx="2">
            <a:schemeClr val="accent4"/>
          </a:fillRef>
          <a:effectRef idx="1">
            <a:schemeClr val="accent4"/>
          </a:effectRef>
          <a:fontRef idx="minor">
            <a:schemeClr val="dk1"/>
          </a:fontRef>
        </p:style>
        <p:txBody>
          <a:bodyPr rtlCol="0" anchor="ctr"/>
          <a:lstStyle/>
          <a:p>
            <a:r>
              <a:rPr lang="en-US" sz="2400">
                <a:latin typeface="Times New Roman" pitchFamily="18" charset="0"/>
                <a:cs typeface="Times New Roman" pitchFamily="18" charset="0"/>
              </a:rPr>
              <a:t>       Qua những lời tâm tình với con, người cha (chủ thể trữ tình) muốn con thấu hiểu những vẻ đẹp tâm hồn và sức sống mãnh liệt, bền bỉ của </a:t>
            </a:r>
            <a:r>
              <a:rPr lang="en-US" sz="2400" i="1">
                <a:latin typeface="Times New Roman" pitchFamily="18" charset="0"/>
                <a:cs typeface="Times New Roman" pitchFamily="18" charset="0"/>
              </a:rPr>
              <a:t>“người đồng mình”. </a:t>
            </a:r>
            <a:r>
              <a:rPr lang="en-US" sz="2400">
                <a:latin typeface="Times New Roman" pitchFamily="18" charset="0"/>
                <a:cs typeface="Times New Roman" pitchFamily="18" charset="0"/>
              </a:rPr>
              <a:t>Vẻ đẹp đó thể hiện ở các khía cạnh sau:</a:t>
            </a:r>
          </a:p>
          <a:p>
            <a:endParaRPr lang="en-US" sz="2400">
              <a:latin typeface="Times New Roman" pitchFamily="18" charset="0"/>
              <a:cs typeface="Times New Roman" pitchFamily="18" charset="0"/>
            </a:endParaRPr>
          </a:p>
          <a:p>
            <a:pPr algn="ctr"/>
            <a:endParaRPr lang="en-US" sz="2400">
              <a:latin typeface="Times New Roman" pitchFamily="18" charset="0"/>
              <a:cs typeface="Times New Roman" pitchFamily="18" charset="0"/>
            </a:endParaRPr>
          </a:p>
        </p:txBody>
      </p:sp>
      <p:sp>
        <p:nvSpPr>
          <p:cNvPr id="2" name="Down Arrow 1"/>
          <p:cNvSpPr/>
          <p:nvPr/>
        </p:nvSpPr>
        <p:spPr>
          <a:xfrm>
            <a:off x="5504673" y="3057896"/>
            <a:ext cx="1056903" cy="6768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图片 9" descr="图片包含 玩具, 玩偶&#10;&#10;自动生成的说明">
            <a:extLst>
              <a:ext uri="{FF2B5EF4-FFF2-40B4-BE49-F238E27FC236}">
                <a16:creationId xmlns:a16="http://schemas.microsoft.com/office/drawing/2014/main" id="{C6CC233A-2475-4C28-9651-B89DB2D760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329" y="1292225"/>
            <a:ext cx="3038174" cy="3114282"/>
          </a:xfrm>
          <a:prstGeom prst="rect">
            <a:avLst/>
          </a:prstGeom>
        </p:spPr>
      </p:pic>
    </p:spTree>
    <p:extLst>
      <p:ext uri="{BB962C8B-B14F-4D97-AF65-F5344CB8AC3E}">
        <p14:creationId xmlns:p14="http://schemas.microsoft.com/office/powerpoint/2010/main" val="153158602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11875" y="4520973"/>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199"/>
            <a:ext cx="9144000" cy="1037909"/>
          </a:xfrm>
          <a:prstGeom prst="rect">
            <a:avLst/>
          </a:prstGeom>
          <a:solidFill>
            <a:schemeClr val="tx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1">
            <a:extLst>
              <a:ext uri="{FF2B5EF4-FFF2-40B4-BE49-F238E27FC236}">
                <a16:creationId xmlns:a16="http://schemas.microsoft.com/office/drawing/2014/main" id="{D382BF9E-2EF9-ACB1-8AEB-DF1374A5DC47}"/>
              </a:ext>
            </a:extLst>
          </p:cNvPr>
          <p:cNvSpPr>
            <a:spLocks noChangeArrowheads="1"/>
          </p:cNvSpPr>
          <p:nvPr/>
        </p:nvSpPr>
        <p:spPr bwMode="auto">
          <a:xfrm>
            <a:off x="3556000" y="1063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2"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3994" y="4355267"/>
            <a:ext cx="743473" cy="719153"/>
          </a:xfrm>
          <a:prstGeom prst="rect">
            <a:avLst/>
          </a:prstGeom>
        </p:spPr>
      </p:pic>
      <p:sp>
        <p:nvSpPr>
          <p:cNvPr id="26" name="TextBox 22">
            <a:extLst>
              <a:ext uri="{FF2B5EF4-FFF2-40B4-BE49-F238E27FC236}">
                <a16:creationId xmlns:a16="http://schemas.microsoft.com/office/drawing/2014/main" id="{F3DF9C67-666A-793C-5C79-59D962DBCD64}"/>
              </a:ext>
            </a:extLst>
          </p:cNvPr>
          <p:cNvSpPr txBox="1">
            <a:spLocks noChangeArrowheads="1"/>
          </p:cNvSpPr>
          <p:nvPr/>
        </p:nvSpPr>
        <p:spPr bwMode="auto">
          <a:xfrm>
            <a:off x="1828757" y="2397631"/>
            <a:ext cx="5301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altLang="id-ID" sz="7200" b="1" i="0" u="none" strike="noStrike" kern="0" cap="none" spc="0" normalizeH="0" baseline="0" noProof="0" dirty="0">
              <a:ln>
                <a:noFill/>
              </a:ln>
              <a:solidFill>
                <a:prstClr val="white">
                  <a:lumMod val="95000"/>
                </a:prst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40" name="Google Shape;1416;p55">
            <a:extLst>
              <a:ext uri="{FF2B5EF4-FFF2-40B4-BE49-F238E27FC236}">
                <a16:creationId xmlns:a16="http://schemas.microsoft.com/office/drawing/2014/main" id="{8BDBF2B2-4C4C-8486-48B1-6DB339ADC831}"/>
              </a:ext>
            </a:extLst>
          </p:cNvPr>
          <p:cNvSpPr/>
          <p:nvPr/>
        </p:nvSpPr>
        <p:spPr>
          <a:xfrm rot="-263">
            <a:off x="413143" y="949604"/>
            <a:ext cx="4158870" cy="2648197"/>
          </a:xfrm>
          <a:prstGeom prst="cloud">
            <a:avLst/>
          </a:prstGeom>
          <a:solidFill>
            <a:schemeClr val="accent4"/>
          </a:solidFill>
          <a:ln w="38100">
            <a:solidFill>
              <a:schemeClr val="tx1"/>
            </a:solidFill>
            <a:prstDash val="sysDot"/>
          </a:ln>
        </p:spPr>
        <p:txBody>
          <a:bodyPr spcFirstLastPara="1" wrap="square" lIns="91425" tIns="91425" rIns="91425" bIns="91425" anchor="ctr" anchorCtr="0">
            <a:noAutofit/>
          </a:bodyPr>
          <a:lstStyle/>
          <a:p>
            <a:pPr lvl="0" algn="ct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nét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hồn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phú</a:t>
            </a:r>
            <a:endParaRPr sz="2400" dirty="0">
              <a:solidFill>
                <a:schemeClr val="dk2"/>
              </a:solidFill>
              <a:latin typeface="Times New Roman" pitchFamily="18" charset="0"/>
              <a:ea typeface="Fredoka One"/>
              <a:cs typeface="Times New Roman" pitchFamily="18" charset="0"/>
              <a:sym typeface="Fredoka One"/>
            </a:endParaRPr>
          </a:p>
        </p:txBody>
      </p:sp>
      <p:sp>
        <p:nvSpPr>
          <p:cNvPr id="41" name="矩形 42">
            <a:extLst>
              <a:ext uri="{FF2B5EF4-FFF2-40B4-BE49-F238E27FC236}">
                <a16:creationId xmlns:a16="http://schemas.microsoft.com/office/drawing/2014/main" id="{DFA079C6-DD88-CA50-2F66-7D5D28025333}"/>
              </a:ext>
            </a:extLst>
          </p:cNvPr>
          <p:cNvSpPr/>
          <p:nvPr/>
        </p:nvSpPr>
        <p:spPr>
          <a:xfrm>
            <a:off x="2112805" y="-20269"/>
            <a:ext cx="4942379" cy="584775"/>
          </a:xfrm>
          <a:prstGeom prst="rect">
            <a:avLst/>
          </a:prstGeom>
        </p:spPr>
        <p:txBody>
          <a:bodyPr wrap="none">
            <a:spAutoFit/>
          </a:bodyPr>
          <a:lstStyle/>
          <a:p>
            <a:pPr algn="ctr"/>
            <a:r>
              <a:rPr lang="en-US" altLang="zh-CN" sz="3200" b="1">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Vẻ đẹp “người đồng mình”</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sp>
        <p:nvSpPr>
          <p:cNvPr id="42" name="任意多边形: 形状 1">
            <a:extLst>
              <a:ext uri="{FF2B5EF4-FFF2-40B4-BE49-F238E27FC236}">
                <a16:creationId xmlns:a16="http://schemas.microsoft.com/office/drawing/2014/main" id="{95DC3EA2-57EC-905A-369A-9A543F22738D}"/>
              </a:ext>
            </a:extLst>
          </p:cNvPr>
          <p:cNvSpPr/>
          <p:nvPr/>
        </p:nvSpPr>
        <p:spPr>
          <a:xfrm>
            <a:off x="3244569" y="489750"/>
            <a:ext cx="3594209" cy="91415"/>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0347" y="0"/>
            <a:ext cx="743473" cy="719153"/>
          </a:xfrm>
          <a:prstGeom prst="rect">
            <a:avLst/>
          </a:prstGeom>
        </p:spPr>
      </p:pic>
      <p:sp>
        <p:nvSpPr>
          <p:cNvPr id="17" name="Rectangle 16">
            <a:extLst>
              <a:ext uri="{FF2B5EF4-FFF2-40B4-BE49-F238E27FC236}">
                <a16:creationId xmlns:a16="http://schemas.microsoft.com/office/drawing/2014/main" id="{405AD90C-2076-4CF3-AE74-C99F77E951FA}"/>
              </a:ext>
            </a:extLst>
          </p:cNvPr>
          <p:cNvSpPr/>
          <p:nvPr/>
        </p:nvSpPr>
        <p:spPr>
          <a:xfrm>
            <a:off x="5020975" y="767973"/>
            <a:ext cx="3974447" cy="3477875"/>
          </a:xfrm>
          <a:prstGeom prst="rect">
            <a:avLst/>
          </a:prstGeom>
        </p:spPr>
        <p:txBody>
          <a:bodyPr wrap="square">
            <a:spAutoFit/>
          </a:bodyPr>
          <a:lstStyle/>
          <a:p>
            <a:r>
              <a:rPr lang="vi-VN" sz="2000" b="1" i="1" dirty="0">
                <a:latin typeface="+mj-lt"/>
              </a:rPr>
              <a:t>Chân phải bước tới cha</a:t>
            </a:r>
            <a:br>
              <a:rPr lang="vi-VN" sz="2000" b="1" dirty="0">
                <a:latin typeface="+mj-lt"/>
              </a:rPr>
            </a:br>
            <a:r>
              <a:rPr lang="vi-VN" sz="2000" b="1" i="1" dirty="0">
                <a:latin typeface="+mj-lt"/>
              </a:rPr>
              <a:t>Chân trái bước tới mẹ</a:t>
            </a:r>
            <a:br>
              <a:rPr lang="vi-VN" sz="2000" b="1" dirty="0">
                <a:latin typeface="+mj-lt"/>
              </a:rPr>
            </a:br>
            <a:r>
              <a:rPr lang="vi-VN" sz="2000" b="1" i="1" dirty="0">
                <a:latin typeface="+mj-lt"/>
              </a:rPr>
              <a:t>Một bước chạm tiếng nói</a:t>
            </a:r>
            <a:br>
              <a:rPr lang="vi-VN" sz="2000" b="1" dirty="0">
                <a:latin typeface="+mj-lt"/>
              </a:rPr>
            </a:br>
            <a:r>
              <a:rPr lang="vi-VN" sz="2000" b="1" i="1" dirty="0">
                <a:latin typeface="+mj-lt"/>
              </a:rPr>
              <a:t>Hai bước tới tiếng cười</a:t>
            </a:r>
            <a:br>
              <a:rPr lang="vi-VN" sz="2000" b="1" dirty="0">
                <a:latin typeface="+mj-lt"/>
              </a:rPr>
            </a:br>
            <a:r>
              <a:rPr lang="vi-VN" sz="2000" b="1" i="1" dirty="0">
                <a:latin typeface="+mj-lt"/>
              </a:rPr>
              <a:t>Người đồng mình yêu lắm con ơi</a:t>
            </a:r>
            <a:br>
              <a:rPr lang="vi-VN" sz="2000" b="1" dirty="0">
                <a:latin typeface="+mj-lt"/>
              </a:rPr>
            </a:br>
            <a:r>
              <a:rPr lang="vi-VN" sz="2000" b="1" i="1" dirty="0">
                <a:latin typeface="+mj-lt"/>
              </a:rPr>
              <a:t>Đan lờ cài nan hoa</a:t>
            </a:r>
            <a:br>
              <a:rPr lang="vi-VN" sz="2000" b="1" dirty="0">
                <a:latin typeface="+mj-lt"/>
              </a:rPr>
            </a:br>
            <a:r>
              <a:rPr lang="vi-VN" sz="2000" b="1" i="1" dirty="0">
                <a:latin typeface="+mj-lt"/>
              </a:rPr>
              <a:t>Vách nhà ken câu hát</a:t>
            </a:r>
            <a:br>
              <a:rPr lang="vi-VN" sz="2000" b="1" dirty="0">
                <a:latin typeface="+mj-lt"/>
              </a:rPr>
            </a:br>
            <a:r>
              <a:rPr lang="vi-VN" sz="2000" b="1" i="1" dirty="0">
                <a:latin typeface="+mj-lt"/>
              </a:rPr>
              <a:t>Rừng cho hoa</a:t>
            </a:r>
            <a:br>
              <a:rPr lang="vi-VN" sz="2000" b="1" dirty="0">
                <a:latin typeface="+mj-lt"/>
              </a:rPr>
            </a:br>
            <a:r>
              <a:rPr lang="vi-VN" sz="2000" b="1" i="1" dirty="0">
                <a:latin typeface="+mj-lt"/>
              </a:rPr>
              <a:t>Con đường cho những tấm lòng</a:t>
            </a:r>
            <a:br>
              <a:rPr lang="vi-VN" sz="2000" b="1" dirty="0">
                <a:latin typeface="+mj-lt"/>
              </a:rPr>
            </a:br>
            <a:r>
              <a:rPr lang="vi-VN" sz="2000" b="1" i="1" dirty="0">
                <a:latin typeface="+mj-lt"/>
              </a:rPr>
              <a:t>Cha mẹ mãi nhớ về ngày cưới</a:t>
            </a:r>
            <a:br>
              <a:rPr lang="vi-VN" sz="2000" b="1" dirty="0">
                <a:latin typeface="+mj-lt"/>
              </a:rPr>
            </a:br>
            <a:r>
              <a:rPr lang="vi-VN" sz="2000" b="1" i="1" dirty="0">
                <a:latin typeface="+mj-lt"/>
              </a:rPr>
              <a:t>Ngày đầu tiên đẹp nhất trên đời.</a:t>
            </a:r>
            <a:endParaRPr lang="vi-VN" sz="2000" b="1" dirty="0">
              <a:latin typeface="+mj-lt"/>
            </a:endParaRPr>
          </a:p>
        </p:txBody>
      </p:sp>
      <p:cxnSp>
        <p:nvCxnSpPr>
          <p:cNvPr id="4" name="Straight Connector 3"/>
          <p:cNvCxnSpPr/>
          <p:nvPr/>
        </p:nvCxnSpPr>
        <p:spPr>
          <a:xfrm>
            <a:off x="5192994" y="2298018"/>
            <a:ext cx="34147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125951" y="2648196"/>
            <a:ext cx="20578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031554" y="2931756"/>
            <a:ext cx="24397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9" name="图片 9" descr="C:\Users\Administrator\Desktop\1239c814209700ed65dc142840e88ebd.png1239c814209700ed65dc142840e88ebd">
            <a:extLst>
              <a:ext uri="{FF2B5EF4-FFF2-40B4-BE49-F238E27FC236}">
                <a16:creationId xmlns:a16="http://schemas.microsoft.com/office/drawing/2014/main" id="{5BC88DD6-BADD-FDED-DC0D-36907FDB8E23}"/>
              </a:ext>
            </a:extLst>
          </p:cNvPr>
          <p:cNvPicPr>
            <a:picLocks noChangeAspect="1"/>
          </p:cNvPicPr>
          <p:nvPr/>
        </p:nvPicPr>
        <p:blipFill>
          <a:blip r:embed="rId4"/>
          <a:srcRect/>
          <a:stretch>
            <a:fillRect/>
          </a:stretch>
        </p:blipFill>
        <p:spPr>
          <a:xfrm>
            <a:off x="652279" y="3608736"/>
            <a:ext cx="3931715" cy="1581149"/>
          </a:xfrm>
          <a:prstGeom prst="rect">
            <a:avLst/>
          </a:prstGeom>
        </p:spPr>
      </p:pic>
    </p:spTree>
    <p:extLst>
      <p:ext uri="{BB962C8B-B14F-4D97-AF65-F5344CB8AC3E}">
        <p14:creationId xmlns:p14="http://schemas.microsoft.com/office/powerpoint/2010/main" val="11801526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additive="base">
                                        <p:cTn id="14" dur="500" fill="hold"/>
                                        <p:tgtEl>
                                          <p:spTgt spid="41"/>
                                        </p:tgtEl>
                                        <p:attrNameLst>
                                          <p:attrName>ppt_x</p:attrName>
                                        </p:attrNameLst>
                                      </p:cBhvr>
                                      <p:tavLst>
                                        <p:tav tm="0">
                                          <p:val>
                                            <p:strVal val="#ppt_x"/>
                                          </p:val>
                                        </p:tav>
                                        <p:tav tm="100000">
                                          <p:val>
                                            <p:strVal val="#ppt_x"/>
                                          </p:val>
                                        </p:tav>
                                      </p:tavLst>
                                    </p:anim>
                                    <p:anim calcmode="lin" valueType="num">
                                      <p:cBhvr additive="base">
                                        <p:cTn id="1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outVertical)">
                                      <p:cBhvr>
                                        <p:cTn id="4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11875" y="4520973"/>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199"/>
            <a:ext cx="9144000" cy="1037909"/>
          </a:xfrm>
          <a:prstGeom prst="rect">
            <a:avLst/>
          </a:prstGeom>
          <a:solidFill>
            <a:schemeClr val="tx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229" y="4161396"/>
            <a:ext cx="743473" cy="719153"/>
          </a:xfrm>
          <a:prstGeom prst="rect">
            <a:avLst/>
          </a:prstGeom>
        </p:spPr>
      </p:pic>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6943" y="415269"/>
            <a:ext cx="743473" cy="719153"/>
          </a:xfrm>
          <a:prstGeom prst="rect">
            <a:avLst/>
          </a:prstGeom>
        </p:spPr>
      </p:pic>
      <p:sp>
        <p:nvSpPr>
          <p:cNvPr id="26" name="TextBox 22">
            <a:extLst>
              <a:ext uri="{FF2B5EF4-FFF2-40B4-BE49-F238E27FC236}">
                <a16:creationId xmlns:a16="http://schemas.microsoft.com/office/drawing/2014/main" id="{F3DF9C67-666A-793C-5C79-59D962DBCD64}"/>
              </a:ext>
            </a:extLst>
          </p:cNvPr>
          <p:cNvSpPr txBox="1">
            <a:spLocks noChangeArrowheads="1"/>
          </p:cNvSpPr>
          <p:nvPr/>
        </p:nvSpPr>
        <p:spPr bwMode="auto">
          <a:xfrm>
            <a:off x="1828757" y="2397631"/>
            <a:ext cx="5301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altLang="id-ID" sz="7200" b="1" i="0" u="none" strike="noStrike" kern="0" cap="none" spc="0" normalizeH="0" baseline="0" noProof="0" dirty="0">
              <a:ln>
                <a:noFill/>
              </a:ln>
              <a:solidFill>
                <a:prstClr val="white">
                  <a:lumMod val="95000"/>
                </a:prst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39" name="Rectangle 38">
            <a:extLst>
              <a:ext uri="{FF2B5EF4-FFF2-40B4-BE49-F238E27FC236}">
                <a16:creationId xmlns:a16="http://schemas.microsoft.com/office/drawing/2014/main" id="{31076687-3BBE-406E-AA6E-D48C678B5978}"/>
              </a:ext>
            </a:extLst>
          </p:cNvPr>
          <p:cNvSpPr/>
          <p:nvPr/>
        </p:nvSpPr>
        <p:spPr>
          <a:xfrm>
            <a:off x="2269060" y="666599"/>
            <a:ext cx="4629867" cy="3293209"/>
          </a:xfrm>
          <a:prstGeom prst="rect">
            <a:avLst/>
          </a:prstGeom>
        </p:spPr>
        <p:txBody>
          <a:bodyPr wrap="square">
            <a:spAutoFit/>
          </a:bodyPr>
          <a:lstStyle/>
          <a:p>
            <a:pPr lvl="0"/>
            <a:r>
              <a:rPr lang="vi-VN" sz="1600" b="1" i="1" dirty="0">
                <a:solidFill>
                  <a:prstClr val="black"/>
                </a:solidFill>
                <a:latin typeface="Times New Roman" panose="02020603050405020304" pitchFamily="18" charset="0"/>
              </a:rPr>
              <a:t>Người đồng mình thương lắm con ơi</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Cao đo nỗi buồn</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Xa nuôi chí lớn</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Dẫu làm sao thì cha vẫn muốn</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Sống trên đá không chê đá gập ghềnh</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Sống trong thung không chê thung nghèo đói</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Sống như sông như suối</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Lên thác xuống ghềnh</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Không lo cực nhọc</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Người đồng mình thô sơ da thịt</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Chẳng mấy ai nhỏ bé đâu con</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Người đồng mình tự đục đá kê cao quê hương</a:t>
            </a:r>
            <a:br>
              <a:rPr lang="vi-VN" sz="1600" b="1" dirty="0">
                <a:solidFill>
                  <a:prstClr val="black"/>
                </a:solidFill>
                <a:latin typeface="Times New Roman" panose="02020603050405020304" pitchFamily="18" charset="0"/>
              </a:rPr>
            </a:br>
            <a:r>
              <a:rPr lang="en-US" sz="1600" b="1" dirty="0">
                <a:solidFill>
                  <a:prstClr val="black"/>
                </a:solidFill>
                <a:latin typeface="Times New Roman" panose="02020603050405020304" pitchFamily="18" charset="0"/>
              </a:rPr>
              <a:t>...</a:t>
            </a:r>
            <a:endParaRPr lang="vi-VN" sz="1600" b="1" dirty="0">
              <a:solidFill>
                <a:prstClr val="black"/>
              </a:solidFill>
              <a:latin typeface="Times New Roman" panose="02020603050405020304" pitchFamily="18" charset="0"/>
            </a:endParaRPr>
          </a:p>
        </p:txBody>
      </p:sp>
      <p:sp>
        <p:nvSpPr>
          <p:cNvPr id="40" name="Google Shape;1416;p55">
            <a:extLst>
              <a:ext uri="{FF2B5EF4-FFF2-40B4-BE49-F238E27FC236}">
                <a16:creationId xmlns:a16="http://schemas.microsoft.com/office/drawing/2014/main" id="{8BDBF2B2-4C4C-8486-48B1-6DB339ADC831}"/>
              </a:ext>
            </a:extLst>
          </p:cNvPr>
          <p:cNvSpPr/>
          <p:nvPr/>
        </p:nvSpPr>
        <p:spPr>
          <a:xfrm rot="-263">
            <a:off x="83127" y="1292277"/>
            <a:ext cx="2029678" cy="2745346"/>
          </a:xfrm>
          <a:prstGeom prst="cloud">
            <a:avLst/>
          </a:prstGeom>
          <a:solidFill>
            <a:schemeClr val="accent4"/>
          </a:solidFill>
          <a:ln w="28575">
            <a:solidFill>
              <a:schemeClr val="tx1"/>
            </a:solidFill>
            <a:prstDash val="sysDot"/>
          </a:ln>
        </p:spPr>
        <p:txBody>
          <a:bodyPr spcFirstLastPara="1" wrap="square" lIns="91425" tIns="91425" rIns="91425" bIns="91425" anchor="ctr" anchorCtr="0">
            <a:noAutofit/>
          </a:bodyPr>
          <a:lstStyle/>
          <a:p>
            <a:pPr lvl="0" algn="ctr"/>
            <a:r>
              <a:rPr lang="en-US" sz="2200" dirty="0" err="1">
                <a:latin typeface="Times New Roman" pitchFamily="18" charset="0"/>
                <a:cs typeface="Times New Roman" pitchFamily="18" charset="0"/>
              </a:rPr>
              <a:t>Những</a:t>
            </a:r>
            <a:r>
              <a:rPr lang="en-US" sz="2200" dirty="0">
                <a:latin typeface="Times New Roman" pitchFamily="18" charset="0"/>
                <a:cs typeface="Times New Roman" pitchFamily="18" charset="0"/>
              </a:rPr>
              <a:t> con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có</a:t>
            </a:r>
            <a:r>
              <a:rPr lang="en-US" sz="2200" dirty="0">
                <a:latin typeface="Times New Roman" pitchFamily="18" charset="0"/>
                <a:cs typeface="Times New Roman" pitchFamily="18" charset="0"/>
              </a:rPr>
              <a:t> ý </a:t>
            </a:r>
            <a:r>
              <a:rPr lang="en-US" sz="2200" dirty="0" err="1">
                <a:latin typeface="Times New Roman" pitchFamily="18" charset="0"/>
                <a:cs typeface="Times New Roman" pitchFamily="18" charset="0"/>
              </a:rPr>
              <a:t>chí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nghị</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lực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sống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mãnh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liệt</a:t>
            </a:r>
            <a:endParaRPr sz="2200" dirty="0">
              <a:solidFill>
                <a:schemeClr val="dk2"/>
              </a:solidFill>
              <a:latin typeface="Times New Roman" pitchFamily="18" charset="0"/>
              <a:ea typeface="Fredoka One"/>
              <a:cs typeface="Times New Roman" pitchFamily="18" charset="0"/>
              <a:sym typeface="Fredoka One"/>
            </a:endParaRPr>
          </a:p>
        </p:txBody>
      </p:sp>
      <p:sp>
        <p:nvSpPr>
          <p:cNvPr id="41" name="矩形 42">
            <a:extLst>
              <a:ext uri="{FF2B5EF4-FFF2-40B4-BE49-F238E27FC236}">
                <a16:creationId xmlns:a16="http://schemas.microsoft.com/office/drawing/2014/main" id="{DFA079C6-DD88-CA50-2F66-7D5D28025333}"/>
              </a:ext>
            </a:extLst>
          </p:cNvPr>
          <p:cNvSpPr/>
          <p:nvPr/>
        </p:nvSpPr>
        <p:spPr>
          <a:xfrm>
            <a:off x="2112805" y="-20269"/>
            <a:ext cx="4942379" cy="584775"/>
          </a:xfrm>
          <a:prstGeom prst="rect">
            <a:avLst/>
          </a:prstGeom>
        </p:spPr>
        <p:txBody>
          <a:bodyPr wrap="none">
            <a:spAutoFit/>
          </a:bodyPr>
          <a:lstStyle/>
          <a:p>
            <a:pPr algn="ctr"/>
            <a:r>
              <a:rPr lang="en-US" altLang="zh-CN" sz="3200" b="1">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Vẻ đẹp “người đồng mình”</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sp>
        <p:nvSpPr>
          <p:cNvPr id="42" name="任意多边形: 形状 1">
            <a:extLst>
              <a:ext uri="{FF2B5EF4-FFF2-40B4-BE49-F238E27FC236}">
                <a16:creationId xmlns:a16="http://schemas.microsoft.com/office/drawing/2014/main" id="{95DC3EA2-57EC-905A-369A-9A543F22738D}"/>
              </a:ext>
            </a:extLst>
          </p:cNvPr>
          <p:cNvSpPr/>
          <p:nvPr/>
        </p:nvSpPr>
        <p:spPr>
          <a:xfrm>
            <a:off x="3244569" y="489750"/>
            <a:ext cx="3594209" cy="91415"/>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8919" y="4155183"/>
            <a:ext cx="743473" cy="719153"/>
          </a:xfrm>
          <a:prstGeom prst="rect">
            <a:avLst/>
          </a:prstGeom>
        </p:spPr>
      </p:pic>
      <p:sp>
        <p:nvSpPr>
          <p:cNvPr id="44" name="Google Shape;1416;p55">
            <a:extLst>
              <a:ext uri="{FF2B5EF4-FFF2-40B4-BE49-F238E27FC236}">
                <a16:creationId xmlns:a16="http://schemas.microsoft.com/office/drawing/2014/main" id="{8BDBF2B2-4C4C-8486-48B1-6DB339ADC831}"/>
              </a:ext>
            </a:extLst>
          </p:cNvPr>
          <p:cNvSpPr/>
          <p:nvPr/>
        </p:nvSpPr>
        <p:spPr>
          <a:xfrm rot="-263">
            <a:off x="6373814" y="975483"/>
            <a:ext cx="2697966" cy="2175078"/>
          </a:xfrm>
          <a:prstGeom prst="cloud">
            <a:avLst/>
          </a:prstGeom>
          <a:solidFill>
            <a:schemeClr val="accent4"/>
          </a:solidFill>
          <a:ln w="28575">
            <a:solidFill>
              <a:schemeClr val="tx1"/>
            </a:solidFill>
            <a:prstDash val="sysDot"/>
          </a:ln>
        </p:spPr>
        <p:txBody>
          <a:bodyPr spcFirstLastPara="1" wrap="square" lIns="91425" tIns="91425" rIns="91425" bIns="91425" anchor="ctr" anchorCtr="0">
            <a:noAutofit/>
          </a:bodyPr>
          <a:lstStyle/>
          <a:p>
            <a:pPr lvl="0" algn="ctr"/>
            <a:r>
              <a:rPr lang="en-US" sz="2200">
                <a:latin typeface="Times New Roman" pitchFamily="18" charset="0"/>
                <a:cs typeface="Times New Roman" pitchFamily="18" charset="0"/>
              </a:rPr>
              <a:t>Những con người chân chất, giản dị, nhưng có cốt cách cao quý </a:t>
            </a:r>
            <a:endParaRPr sz="2200">
              <a:solidFill>
                <a:schemeClr val="dk2"/>
              </a:solidFill>
              <a:latin typeface="Times New Roman" pitchFamily="18" charset="0"/>
              <a:ea typeface="Fredoka One"/>
              <a:cs typeface="Times New Roman" pitchFamily="18" charset="0"/>
              <a:sym typeface="Fredoka One"/>
            </a:endParaRPr>
          </a:p>
        </p:txBody>
      </p:sp>
      <p:sp>
        <p:nvSpPr>
          <p:cNvPr id="45" name="Google Shape;1416;p55">
            <a:extLst>
              <a:ext uri="{FF2B5EF4-FFF2-40B4-BE49-F238E27FC236}">
                <a16:creationId xmlns:a16="http://schemas.microsoft.com/office/drawing/2014/main" id="{8BDBF2B2-4C4C-8486-48B1-6DB339ADC831}"/>
              </a:ext>
            </a:extLst>
          </p:cNvPr>
          <p:cNvSpPr/>
          <p:nvPr/>
        </p:nvSpPr>
        <p:spPr>
          <a:xfrm rot="-263">
            <a:off x="1674776" y="3831329"/>
            <a:ext cx="6056006" cy="1379287"/>
          </a:xfrm>
          <a:prstGeom prst="cloud">
            <a:avLst/>
          </a:prstGeom>
          <a:solidFill>
            <a:schemeClr val="accent4"/>
          </a:solidFill>
          <a:ln w="28575">
            <a:solidFill>
              <a:schemeClr val="tx1"/>
            </a:solidFill>
            <a:prstDash val="sysDot"/>
          </a:ln>
        </p:spPr>
        <p:txBody>
          <a:bodyPr spcFirstLastPara="1" wrap="square" lIns="91425" tIns="91425" rIns="91425" bIns="91425" anchor="ctr" anchorCtr="0">
            <a:noAutofit/>
          </a:bodyPr>
          <a:lstStyle/>
          <a:p>
            <a:pPr lvl="0" algn="ct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Những</a:t>
            </a:r>
            <a:r>
              <a:rPr lang="en-US" sz="2200" dirty="0">
                <a:latin typeface="Times New Roman" pitchFamily="18" charset="0"/>
                <a:cs typeface="Times New Roman" pitchFamily="18" charset="0"/>
              </a:rPr>
              <a:t> con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chịu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thương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chịu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khó</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sống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gắn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bó</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hết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lòng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xây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đắp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quê</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hương</a:t>
            </a:r>
            <a:endParaRPr sz="2200" dirty="0">
              <a:solidFill>
                <a:schemeClr val="dk2"/>
              </a:solidFill>
              <a:latin typeface="Times New Roman" pitchFamily="18" charset="0"/>
              <a:ea typeface="Fredoka One"/>
              <a:cs typeface="Times New Roman" pitchFamily="18" charset="0"/>
              <a:sym typeface="Fredoka One"/>
            </a:endParaRPr>
          </a:p>
        </p:txBody>
      </p:sp>
      <p:cxnSp>
        <p:nvCxnSpPr>
          <p:cNvPr id="5" name="Straight Connector 4"/>
          <p:cNvCxnSpPr/>
          <p:nvPr/>
        </p:nvCxnSpPr>
        <p:spPr>
          <a:xfrm>
            <a:off x="2358951" y="965106"/>
            <a:ext cx="31393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358951" y="1159398"/>
            <a:ext cx="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358951" y="1426264"/>
            <a:ext cx="13580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358951" y="1170519"/>
            <a:ext cx="13580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358951" y="3150665"/>
            <a:ext cx="2682722"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358951" y="3386192"/>
            <a:ext cx="2557433"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375616" y="2411231"/>
            <a:ext cx="2077631"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375616" y="1925028"/>
            <a:ext cx="3139324"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375616" y="2150659"/>
            <a:ext cx="378767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358951" y="3609081"/>
            <a:ext cx="378767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439227" y="2664950"/>
            <a:ext cx="181356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358951" y="2884265"/>
            <a:ext cx="1586327"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72049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1000"/>
                                        <p:tgtEl>
                                          <p:spTgt spid="40"/>
                                        </p:tgtEl>
                                      </p:cBhvr>
                                    </p:animEffect>
                                    <p:anim calcmode="lin" valueType="num">
                                      <p:cBhvr>
                                        <p:cTn id="11" dur="1000" fill="hold"/>
                                        <p:tgtEl>
                                          <p:spTgt spid="40"/>
                                        </p:tgtEl>
                                        <p:attrNameLst>
                                          <p:attrName>ppt_x</p:attrName>
                                        </p:attrNameLst>
                                      </p:cBhvr>
                                      <p:tavLst>
                                        <p:tav tm="0">
                                          <p:val>
                                            <p:strVal val="#ppt_x"/>
                                          </p:val>
                                        </p:tav>
                                        <p:tav tm="100000">
                                          <p:val>
                                            <p:strVal val="#ppt_x"/>
                                          </p:val>
                                        </p:tav>
                                      </p:tavLst>
                                    </p:anim>
                                    <p:anim calcmode="lin" valueType="num">
                                      <p:cBhvr>
                                        <p:cTn id="12" dur="1000" fill="hold"/>
                                        <p:tgtEl>
                                          <p:spTgt spid="4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1000"/>
                                        <p:tgtEl>
                                          <p:spTgt spid="51"/>
                                        </p:tgtEl>
                                      </p:cBhvr>
                                    </p:animEffect>
                                    <p:anim calcmode="lin" valueType="num">
                                      <p:cBhvr>
                                        <p:cTn id="21" dur="1000" fill="hold"/>
                                        <p:tgtEl>
                                          <p:spTgt spid="51"/>
                                        </p:tgtEl>
                                        <p:attrNameLst>
                                          <p:attrName>ppt_x</p:attrName>
                                        </p:attrNameLst>
                                      </p:cBhvr>
                                      <p:tavLst>
                                        <p:tav tm="0">
                                          <p:val>
                                            <p:strVal val="#ppt_x"/>
                                          </p:val>
                                        </p:tav>
                                        <p:tav tm="100000">
                                          <p:val>
                                            <p:strVal val="#ppt_x"/>
                                          </p:val>
                                        </p:tav>
                                      </p:tavLst>
                                    </p:anim>
                                    <p:anim calcmode="lin" valueType="num">
                                      <p:cBhvr>
                                        <p:cTn id="22" dur="1000" fill="hold"/>
                                        <p:tgtEl>
                                          <p:spTgt spid="5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additive="base">
                                        <p:cTn id="32" dur="500" fill="hold"/>
                                        <p:tgtEl>
                                          <p:spTgt spid="44"/>
                                        </p:tgtEl>
                                        <p:attrNameLst>
                                          <p:attrName>ppt_x</p:attrName>
                                        </p:attrNameLst>
                                      </p:cBhvr>
                                      <p:tavLst>
                                        <p:tav tm="0">
                                          <p:val>
                                            <p:strVal val="#ppt_x"/>
                                          </p:val>
                                        </p:tav>
                                        <p:tav tm="100000">
                                          <p:val>
                                            <p:strVal val="#ppt_x"/>
                                          </p:val>
                                        </p:tav>
                                      </p:tavLst>
                                    </p:anim>
                                    <p:anim calcmode="lin" valueType="num">
                                      <p:cBhvr additive="base">
                                        <p:cTn id="33" dur="500" fill="hold"/>
                                        <p:tgtEl>
                                          <p:spTgt spid="4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additive="base">
                                        <p:cTn id="36" dur="500" fill="hold"/>
                                        <p:tgtEl>
                                          <p:spTgt spid="52"/>
                                        </p:tgtEl>
                                        <p:attrNameLst>
                                          <p:attrName>ppt_x</p:attrName>
                                        </p:attrNameLst>
                                      </p:cBhvr>
                                      <p:tavLst>
                                        <p:tav tm="0">
                                          <p:val>
                                            <p:strVal val="#ppt_x"/>
                                          </p:val>
                                        </p:tav>
                                        <p:tav tm="100000">
                                          <p:val>
                                            <p:strVal val="#ppt_x"/>
                                          </p:val>
                                        </p:tav>
                                      </p:tavLst>
                                    </p:anim>
                                    <p:anim calcmode="lin" valueType="num">
                                      <p:cBhvr additive="base">
                                        <p:cTn id="37" dur="500" fill="hold"/>
                                        <p:tgtEl>
                                          <p:spTgt spid="52"/>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54"/>
                                        </p:tgtEl>
                                        <p:attrNameLst>
                                          <p:attrName>style.visibility</p:attrName>
                                        </p:attrNameLst>
                                      </p:cBhvr>
                                      <p:to>
                                        <p:strVal val="visible"/>
                                      </p:to>
                                    </p:set>
                                    <p:anim calcmode="lin" valueType="num">
                                      <p:cBhvr additive="base">
                                        <p:cTn id="40" dur="500" fill="hold"/>
                                        <p:tgtEl>
                                          <p:spTgt spid="54"/>
                                        </p:tgtEl>
                                        <p:attrNameLst>
                                          <p:attrName>ppt_x</p:attrName>
                                        </p:attrNameLst>
                                      </p:cBhvr>
                                      <p:tavLst>
                                        <p:tav tm="0">
                                          <p:val>
                                            <p:strVal val="#ppt_x"/>
                                          </p:val>
                                        </p:tav>
                                        <p:tav tm="100000">
                                          <p:val>
                                            <p:strVal val="#ppt_x"/>
                                          </p:val>
                                        </p:tav>
                                      </p:tavLst>
                                    </p:anim>
                                    <p:anim calcmode="lin" valueType="num">
                                      <p:cBhvr additive="base">
                                        <p:cTn id="41"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37" fill="hold" grpId="0" nodeType="click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barn(outVertical)">
                                      <p:cBhvr>
                                        <p:cTn id="46" dur="500"/>
                                        <p:tgtEl>
                                          <p:spTgt spid="45"/>
                                        </p:tgtEl>
                                      </p:cBhvr>
                                    </p:animEffect>
                                  </p:childTnLst>
                                </p:cTn>
                              </p:par>
                              <p:par>
                                <p:cTn id="47" presetID="2" presetClass="entr" presetSubtype="4" fill="hold" nodeType="withEffect">
                                  <p:stCondLst>
                                    <p:cond delay="0"/>
                                  </p:stCondLst>
                                  <p:childTnLst>
                                    <p:set>
                                      <p:cBhvr>
                                        <p:cTn id="48" dur="1" fill="hold">
                                          <p:stCondLst>
                                            <p:cond delay="0"/>
                                          </p:stCondLst>
                                        </p:cTn>
                                        <p:tgtEl>
                                          <p:spTgt spid="56"/>
                                        </p:tgtEl>
                                        <p:attrNameLst>
                                          <p:attrName>style.visibility</p:attrName>
                                        </p:attrNameLst>
                                      </p:cBhvr>
                                      <p:to>
                                        <p:strVal val="visible"/>
                                      </p:to>
                                    </p:set>
                                    <p:anim calcmode="lin" valueType="num">
                                      <p:cBhvr additive="base">
                                        <p:cTn id="49" dur="500" fill="hold"/>
                                        <p:tgtEl>
                                          <p:spTgt spid="56"/>
                                        </p:tgtEl>
                                        <p:attrNameLst>
                                          <p:attrName>ppt_x</p:attrName>
                                        </p:attrNameLst>
                                      </p:cBhvr>
                                      <p:tavLst>
                                        <p:tav tm="0">
                                          <p:val>
                                            <p:strVal val="#ppt_x"/>
                                          </p:val>
                                        </p:tav>
                                        <p:tav tm="100000">
                                          <p:val>
                                            <p:strVal val="#ppt_x"/>
                                          </p:val>
                                        </p:tav>
                                      </p:tavLst>
                                    </p:anim>
                                    <p:anim calcmode="lin" valueType="num">
                                      <p:cBhvr additive="base">
                                        <p:cTn id="50" dur="500" fill="hold"/>
                                        <p:tgtEl>
                                          <p:spTgt spid="56"/>
                                        </p:tgtEl>
                                        <p:attrNameLst>
                                          <p:attrName>ppt_y</p:attrName>
                                        </p:attrNameLst>
                                      </p:cBhvr>
                                      <p:tavLst>
                                        <p:tav tm="0">
                                          <p:val>
                                            <p:strVal val="1+#ppt_h/2"/>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1000"/>
                                        <p:tgtEl>
                                          <p:spTgt spid="58"/>
                                        </p:tgtEl>
                                      </p:cBhvr>
                                    </p:animEffect>
                                    <p:anim calcmode="lin" valueType="num">
                                      <p:cBhvr>
                                        <p:cTn id="54" dur="1000" fill="hold"/>
                                        <p:tgtEl>
                                          <p:spTgt spid="58"/>
                                        </p:tgtEl>
                                        <p:attrNameLst>
                                          <p:attrName>ppt_x</p:attrName>
                                        </p:attrNameLst>
                                      </p:cBhvr>
                                      <p:tavLst>
                                        <p:tav tm="0">
                                          <p:val>
                                            <p:strVal val="#ppt_x"/>
                                          </p:val>
                                        </p:tav>
                                        <p:tav tm="100000">
                                          <p:val>
                                            <p:strVal val="#ppt_x"/>
                                          </p:val>
                                        </p:tav>
                                      </p:tavLst>
                                    </p:anim>
                                    <p:anim calcmode="lin" valueType="num">
                                      <p:cBhvr>
                                        <p:cTn id="55" dur="1000" fill="hold"/>
                                        <p:tgtEl>
                                          <p:spTgt spid="5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fade">
                                      <p:cBhvr>
                                        <p:cTn id="58" dur="1000"/>
                                        <p:tgtEl>
                                          <p:spTgt spid="59"/>
                                        </p:tgtEl>
                                      </p:cBhvr>
                                    </p:animEffect>
                                    <p:anim calcmode="lin" valueType="num">
                                      <p:cBhvr>
                                        <p:cTn id="59" dur="1000" fill="hold"/>
                                        <p:tgtEl>
                                          <p:spTgt spid="59"/>
                                        </p:tgtEl>
                                        <p:attrNameLst>
                                          <p:attrName>ppt_x</p:attrName>
                                        </p:attrNameLst>
                                      </p:cBhvr>
                                      <p:tavLst>
                                        <p:tav tm="0">
                                          <p:val>
                                            <p:strVal val="#ppt_x"/>
                                          </p:val>
                                        </p:tav>
                                        <p:tav tm="100000">
                                          <p:val>
                                            <p:strVal val="#ppt_x"/>
                                          </p:val>
                                        </p:tav>
                                      </p:tavLst>
                                    </p:anim>
                                    <p:anim calcmode="lin" valueType="num">
                                      <p:cBhvr>
                                        <p:cTn id="60" dur="1000" fill="hold"/>
                                        <p:tgtEl>
                                          <p:spTgt spid="59"/>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1000"/>
                                        <p:tgtEl>
                                          <p:spTgt spid="61"/>
                                        </p:tgtEl>
                                      </p:cBhvr>
                                    </p:animEffect>
                                    <p:anim calcmode="lin" valueType="num">
                                      <p:cBhvr>
                                        <p:cTn id="64" dur="1000" fill="hold"/>
                                        <p:tgtEl>
                                          <p:spTgt spid="61"/>
                                        </p:tgtEl>
                                        <p:attrNameLst>
                                          <p:attrName>ppt_x</p:attrName>
                                        </p:attrNameLst>
                                      </p:cBhvr>
                                      <p:tavLst>
                                        <p:tav tm="0">
                                          <p:val>
                                            <p:strVal val="#ppt_x"/>
                                          </p:val>
                                        </p:tav>
                                        <p:tav tm="100000">
                                          <p:val>
                                            <p:strVal val="#ppt_x"/>
                                          </p:val>
                                        </p:tav>
                                      </p:tavLst>
                                    </p:anim>
                                    <p:anim calcmode="lin" valueType="num">
                                      <p:cBhvr>
                                        <p:cTn id="65" dur="1000" fill="hold"/>
                                        <p:tgtEl>
                                          <p:spTgt spid="61"/>
                                        </p:tgtEl>
                                        <p:attrNameLst>
                                          <p:attrName>ppt_y</p:attrName>
                                        </p:attrNameLst>
                                      </p:cBhvr>
                                      <p:tavLst>
                                        <p:tav tm="0">
                                          <p:val>
                                            <p:strVal val="#ppt_y+.1"/>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62"/>
                                        </p:tgtEl>
                                        <p:attrNameLst>
                                          <p:attrName>style.visibility</p:attrName>
                                        </p:attrNameLst>
                                      </p:cBhvr>
                                      <p:to>
                                        <p:strVal val="visible"/>
                                      </p:to>
                                    </p:set>
                                    <p:anim calcmode="lin" valueType="num">
                                      <p:cBhvr additive="base">
                                        <p:cTn id="68" dur="500" fill="hold"/>
                                        <p:tgtEl>
                                          <p:spTgt spid="62"/>
                                        </p:tgtEl>
                                        <p:attrNameLst>
                                          <p:attrName>ppt_x</p:attrName>
                                        </p:attrNameLst>
                                      </p:cBhvr>
                                      <p:tavLst>
                                        <p:tav tm="0">
                                          <p:val>
                                            <p:strVal val="#ppt_x"/>
                                          </p:val>
                                        </p:tav>
                                        <p:tav tm="100000">
                                          <p:val>
                                            <p:strVal val="#ppt_x"/>
                                          </p:val>
                                        </p:tav>
                                      </p:tavLst>
                                    </p:anim>
                                    <p:anim calcmode="lin" valueType="num">
                                      <p:cBhvr additive="base">
                                        <p:cTn id="69" dur="500" fill="hold"/>
                                        <p:tgtEl>
                                          <p:spTgt spid="62"/>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64"/>
                                        </p:tgtEl>
                                        <p:attrNameLst>
                                          <p:attrName>style.visibility</p:attrName>
                                        </p:attrNameLst>
                                      </p:cBhvr>
                                      <p:to>
                                        <p:strVal val="visible"/>
                                      </p:to>
                                    </p:set>
                                    <p:anim calcmode="lin" valueType="num">
                                      <p:cBhvr additive="base">
                                        <p:cTn id="72" dur="500" fill="hold"/>
                                        <p:tgtEl>
                                          <p:spTgt spid="64"/>
                                        </p:tgtEl>
                                        <p:attrNameLst>
                                          <p:attrName>ppt_x</p:attrName>
                                        </p:attrNameLst>
                                      </p:cBhvr>
                                      <p:tavLst>
                                        <p:tav tm="0">
                                          <p:val>
                                            <p:strVal val="#ppt_x"/>
                                          </p:val>
                                        </p:tav>
                                        <p:tav tm="100000">
                                          <p:val>
                                            <p:strVal val="#ppt_x"/>
                                          </p:val>
                                        </p:tav>
                                      </p:tavLst>
                                    </p:anim>
                                    <p:anim calcmode="lin" valueType="num">
                                      <p:cBhvr additive="base">
                                        <p:cTn id="73"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animBg="1"/>
      <p:bldP spid="44" grpId="0" animBg="1"/>
      <p:bldP spid="4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2490C5-79D4-8BBB-85B5-0C1D922CA6F7}"/>
              </a:ext>
            </a:extLst>
          </p:cNvPr>
          <p:cNvSpPr txBox="1"/>
          <p:nvPr/>
        </p:nvSpPr>
        <p:spPr>
          <a:xfrm>
            <a:off x="0" y="73125"/>
            <a:ext cx="8601075" cy="1107996"/>
          </a:xfrm>
          <a:prstGeom prst="rect">
            <a:avLst/>
          </a:prstGeom>
          <a:noFill/>
        </p:spPr>
        <p:txBody>
          <a:bodyPr wrap="square">
            <a:spAutoFit/>
          </a:bodyPr>
          <a:lstStyle/>
          <a:p>
            <a:r>
              <a:rPr lang="en-US" sz="2200" b="1" i="1" dirty="0">
                <a:solidFill>
                  <a:srgbClr val="0000FF"/>
                </a:solidFill>
                <a:latin typeface="+mj-lt"/>
              </a:rPr>
              <a:t>- “</a:t>
            </a:r>
            <a:r>
              <a:rPr lang="vi-VN" sz="2200" b="1" i="1" dirty="0">
                <a:solidFill>
                  <a:srgbClr val="0000FF"/>
                </a:solidFill>
                <a:latin typeface="+mj-lt"/>
              </a:rPr>
              <a:t>Đan lờ cài nan hoa</a:t>
            </a:r>
            <a:r>
              <a:rPr lang="en-US" sz="2200" b="1" i="1" dirty="0">
                <a:solidFill>
                  <a:srgbClr val="0000FF"/>
                </a:solidFill>
                <a:latin typeface="+mj-lt"/>
              </a:rPr>
              <a:t>/</a:t>
            </a:r>
            <a:r>
              <a:rPr lang="vi-VN" sz="2200" b="1" i="1" dirty="0">
                <a:solidFill>
                  <a:srgbClr val="0000FF"/>
                </a:solidFill>
                <a:latin typeface="+mj-lt"/>
              </a:rPr>
              <a:t>Vách nhà ken câu hát</a:t>
            </a:r>
            <a:r>
              <a:rPr lang="en-US" sz="2200" b="1" i="1" dirty="0">
                <a:solidFill>
                  <a:srgbClr val="0000FF"/>
                </a:solidFill>
                <a:latin typeface="+mj-lt"/>
              </a:rPr>
              <a:t>”</a:t>
            </a:r>
            <a:r>
              <a:rPr lang="en-US" sz="2200" b="1" i="1" dirty="0">
                <a:solidFill>
                  <a:srgbClr val="0000FF"/>
                </a:solidFill>
                <a:latin typeface="+mj-lt"/>
                <a:sym typeface="Wingdings" panose="05000000000000000000" pitchFamily="2" charset="2"/>
              </a:rPr>
              <a:t> </a:t>
            </a:r>
            <a:r>
              <a:rPr lang="vi-VN" sz="2200" dirty="0">
                <a:solidFill>
                  <a:srgbClr val="FF0000"/>
                </a:solidFill>
                <a:latin typeface="Times New Roman" pitchFamily="18" charset="0"/>
                <a:cs typeface="Times New Roman" pitchFamily="18" charset="0"/>
              </a:rPr>
              <a:t>Những con người đáng yêu vì nét tài hoa, lãng mạn và đời sống tâm hồn phong phú</a:t>
            </a:r>
            <a:endParaRPr lang="vi-VN" sz="2200" dirty="0">
              <a:solidFill>
                <a:srgbClr val="FF0000"/>
              </a:solidFill>
              <a:latin typeface="Times New Roman" pitchFamily="18" charset="0"/>
              <a:ea typeface="Fredoka One"/>
              <a:cs typeface="Times New Roman" pitchFamily="18" charset="0"/>
              <a:sym typeface="Fredoka One"/>
            </a:endParaRPr>
          </a:p>
          <a:p>
            <a:endParaRPr lang="en-US" sz="2200" dirty="0">
              <a:solidFill>
                <a:srgbClr val="0000FF"/>
              </a:solidFill>
            </a:endParaRPr>
          </a:p>
        </p:txBody>
      </p:sp>
      <p:sp>
        <p:nvSpPr>
          <p:cNvPr id="7" name="TextBox 6">
            <a:extLst>
              <a:ext uri="{FF2B5EF4-FFF2-40B4-BE49-F238E27FC236}">
                <a16:creationId xmlns:a16="http://schemas.microsoft.com/office/drawing/2014/main" id="{2E798F42-FC94-9E51-44D6-1287DFC3B0C4}"/>
              </a:ext>
            </a:extLst>
          </p:cNvPr>
          <p:cNvSpPr txBox="1"/>
          <p:nvPr/>
        </p:nvSpPr>
        <p:spPr>
          <a:xfrm>
            <a:off x="65314" y="806147"/>
            <a:ext cx="7919357" cy="1107996"/>
          </a:xfrm>
          <a:prstGeom prst="rect">
            <a:avLst/>
          </a:prstGeom>
          <a:noFill/>
        </p:spPr>
        <p:txBody>
          <a:bodyPr wrap="square">
            <a:spAutoFit/>
          </a:bodyPr>
          <a:lstStyle/>
          <a:p>
            <a:r>
              <a:rPr lang="en-US" sz="2200" b="1" i="1" dirty="0">
                <a:solidFill>
                  <a:srgbClr val="0000FF"/>
                </a:solidFill>
                <a:latin typeface="Times New Roman" panose="02020603050405020304" pitchFamily="18" charset="0"/>
              </a:rPr>
              <a:t>- </a:t>
            </a:r>
            <a:r>
              <a:rPr lang="vi-VN" sz="2200" b="1" i="1" dirty="0">
                <a:solidFill>
                  <a:srgbClr val="0000FF"/>
                </a:solidFill>
                <a:latin typeface="Times New Roman" panose="02020603050405020304" pitchFamily="18" charset="0"/>
              </a:rPr>
              <a:t>Cao đo nỗi buồn</a:t>
            </a:r>
            <a:br>
              <a:rPr lang="vi-VN" sz="2200" b="1" dirty="0">
                <a:solidFill>
                  <a:srgbClr val="0000FF"/>
                </a:solidFill>
                <a:latin typeface="Times New Roman" panose="02020603050405020304" pitchFamily="18" charset="0"/>
              </a:rPr>
            </a:br>
            <a:r>
              <a:rPr lang="vi-VN" sz="2200" b="1" i="1" dirty="0">
                <a:solidFill>
                  <a:srgbClr val="0000FF"/>
                </a:solidFill>
                <a:latin typeface="Times New Roman" panose="02020603050405020304" pitchFamily="18" charset="0"/>
              </a:rPr>
              <a:t>Xa nuôi chí lớn</a:t>
            </a:r>
            <a:endParaRPr lang="en-US" sz="2200" b="1" i="1" dirty="0">
              <a:solidFill>
                <a:srgbClr val="0000FF"/>
              </a:solidFill>
              <a:latin typeface="Times New Roman" panose="02020603050405020304" pitchFamily="18" charset="0"/>
            </a:endParaRPr>
          </a:p>
          <a:p>
            <a:r>
              <a:rPr lang="en-US" sz="2200" dirty="0">
                <a:solidFill>
                  <a:srgbClr val="0000FF"/>
                </a:solidFill>
                <a:sym typeface="Wingdings" panose="05000000000000000000" pitchFamily="2" charset="2"/>
              </a:rPr>
              <a:t></a:t>
            </a:r>
            <a:r>
              <a:rPr lang="vi-VN" sz="2200" dirty="0">
                <a:solidFill>
                  <a:srgbClr val="FF0000"/>
                </a:solidFill>
                <a:latin typeface="Times New Roman" pitchFamily="18" charset="0"/>
                <a:cs typeface="Times New Roman" pitchFamily="18" charset="0"/>
              </a:rPr>
              <a:t>Những con người có ý chí, nghị lực sống mãnh liệt</a:t>
            </a:r>
            <a:endParaRPr lang="vi-VN" sz="2200" dirty="0">
              <a:solidFill>
                <a:srgbClr val="FF0000"/>
              </a:solidFill>
              <a:latin typeface="Times New Roman" pitchFamily="18" charset="0"/>
              <a:ea typeface="Fredoka One"/>
              <a:cs typeface="Times New Roman" pitchFamily="18" charset="0"/>
              <a:sym typeface="Fredoka One"/>
            </a:endParaRPr>
          </a:p>
        </p:txBody>
      </p:sp>
      <p:sp>
        <p:nvSpPr>
          <p:cNvPr id="9" name="TextBox 8">
            <a:extLst>
              <a:ext uri="{FF2B5EF4-FFF2-40B4-BE49-F238E27FC236}">
                <a16:creationId xmlns:a16="http://schemas.microsoft.com/office/drawing/2014/main" id="{33FECFD6-560D-A52A-97F9-4CFF78EAE21E}"/>
              </a:ext>
            </a:extLst>
          </p:cNvPr>
          <p:cNvSpPr txBox="1"/>
          <p:nvPr/>
        </p:nvSpPr>
        <p:spPr>
          <a:xfrm>
            <a:off x="32657" y="1849058"/>
            <a:ext cx="9078686" cy="3139321"/>
          </a:xfrm>
          <a:prstGeom prst="rect">
            <a:avLst/>
          </a:prstGeom>
          <a:solidFill>
            <a:srgbClr val="FFFFFF"/>
          </a:solidFill>
        </p:spPr>
        <p:txBody>
          <a:bodyPr wrap="square">
            <a:spAutoFit/>
          </a:bodyPr>
          <a:lstStyle/>
          <a:p>
            <a:pPr marL="342900" indent="-342900">
              <a:buFontTx/>
              <a:buChar char="-"/>
            </a:pPr>
            <a:r>
              <a:rPr lang="vi-VN" sz="2200" b="1" i="1" dirty="0">
                <a:solidFill>
                  <a:srgbClr val="0000FF"/>
                </a:solidFill>
                <a:latin typeface="Times New Roman" panose="02020603050405020304" pitchFamily="18" charset="0"/>
              </a:rPr>
              <a:t>Sống trên đá không chê đá gập ghềnh</a:t>
            </a:r>
            <a:br>
              <a:rPr lang="vi-VN" sz="2200" b="1" dirty="0">
                <a:solidFill>
                  <a:srgbClr val="0000FF"/>
                </a:solidFill>
                <a:latin typeface="Times New Roman" panose="02020603050405020304" pitchFamily="18" charset="0"/>
              </a:rPr>
            </a:br>
            <a:r>
              <a:rPr lang="vi-VN" sz="2200" b="1" i="1" dirty="0">
                <a:solidFill>
                  <a:srgbClr val="0000FF"/>
                </a:solidFill>
                <a:latin typeface="Times New Roman" panose="02020603050405020304" pitchFamily="18" charset="0"/>
              </a:rPr>
              <a:t>Sống trong thung không chê thung nghèo đói</a:t>
            </a:r>
            <a:br>
              <a:rPr lang="vi-VN" sz="2200" b="1" dirty="0">
                <a:solidFill>
                  <a:srgbClr val="0000FF"/>
                </a:solidFill>
                <a:latin typeface="Times New Roman" panose="02020603050405020304" pitchFamily="18" charset="0"/>
              </a:rPr>
            </a:br>
            <a:r>
              <a:rPr lang="vi-VN" sz="2200" b="1" i="1" dirty="0">
                <a:solidFill>
                  <a:srgbClr val="0000FF"/>
                </a:solidFill>
                <a:latin typeface="Times New Roman" panose="02020603050405020304" pitchFamily="18" charset="0"/>
              </a:rPr>
              <a:t>Sống như sông như suối</a:t>
            </a:r>
            <a:br>
              <a:rPr lang="vi-VN" sz="2200" b="1" dirty="0">
                <a:solidFill>
                  <a:srgbClr val="0000FF"/>
                </a:solidFill>
                <a:latin typeface="Times New Roman" panose="02020603050405020304" pitchFamily="18" charset="0"/>
              </a:rPr>
            </a:br>
            <a:r>
              <a:rPr lang="vi-VN" sz="2200" b="1" i="1" dirty="0">
                <a:solidFill>
                  <a:srgbClr val="0000FF"/>
                </a:solidFill>
                <a:latin typeface="Times New Roman" panose="02020603050405020304" pitchFamily="18" charset="0"/>
              </a:rPr>
              <a:t>Lên thác xuống ghềnh</a:t>
            </a:r>
            <a:br>
              <a:rPr lang="vi-VN" sz="2200" b="1" dirty="0">
                <a:solidFill>
                  <a:srgbClr val="0000FF"/>
                </a:solidFill>
                <a:latin typeface="Times New Roman" panose="02020603050405020304" pitchFamily="18" charset="0"/>
              </a:rPr>
            </a:br>
            <a:r>
              <a:rPr lang="vi-VN" sz="2200" b="1" i="1" dirty="0">
                <a:solidFill>
                  <a:srgbClr val="0000FF"/>
                </a:solidFill>
                <a:latin typeface="Times New Roman" panose="02020603050405020304" pitchFamily="18" charset="0"/>
              </a:rPr>
              <a:t>Không lo cực nhọc</a:t>
            </a:r>
            <a:endParaRPr lang="en-US" sz="2200" b="1" i="1" dirty="0">
              <a:solidFill>
                <a:srgbClr val="0000FF"/>
              </a:solidFill>
              <a:latin typeface="Times New Roman" panose="02020603050405020304" pitchFamily="18" charset="0"/>
            </a:endParaRPr>
          </a:p>
          <a:p>
            <a:r>
              <a:rPr lang="en-US" sz="2200" b="1" i="1" dirty="0">
                <a:solidFill>
                  <a:srgbClr val="0000FF"/>
                </a:solidFill>
                <a:latin typeface="Times New Roman" panose="02020603050405020304" pitchFamily="18" charset="0"/>
              </a:rPr>
              <a:t>….</a:t>
            </a:r>
          </a:p>
          <a:p>
            <a:r>
              <a:rPr lang="en-US" sz="2200" b="1" i="1" dirty="0" err="1">
                <a:solidFill>
                  <a:srgbClr val="0000FF"/>
                </a:solidFill>
                <a:latin typeface="Times New Roman" panose="02020603050405020304" pitchFamily="18" charset="0"/>
              </a:rPr>
              <a:t>Người</a:t>
            </a:r>
            <a:r>
              <a:rPr lang="en-US" sz="2200" b="1" i="1" dirty="0">
                <a:solidFill>
                  <a:srgbClr val="0000FF"/>
                </a:solidFill>
                <a:latin typeface="Times New Roman" panose="02020603050405020304" pitchFamily="18" charset="0"/>
              </a:rPr>
              <a:t> </a:t>
            </a:r>
            <a:r>
              <a:rPr lang="en-US" sz="2200" b="1" i="1" dirty="0" err="1">
                <a:solidFill>
                  <a:srgbClr val="0000FF"/>
                </a:solidFill>
                <a:latin typeface="Times New Roman" panose="02020603050405020304" pitchFamily="18" charset="0"/>
              </a:rPr>
              <a:t>đồng</a:t>
            </a:r>
            <a:r>
              <a:rPr lang="en-US" sz="2200" b="1" i="1" dirty="0">
                <a:solidFill>
                  <a:srgbClr val="0000FF"/>
                </a:solidFill>
                <a:latin typeface="Times New Roman" panose="02020603050405020304" pitchFamily="18" charset="0"/>
              </a:rPr>
              <a:t> </a:t>
            </a:r>
            <a:r>
              <a:rPr lang="en-US" sz="2200" b="1" i="1" dirty="0" err="1">
                <a:solidFill>
                  <a:srgbClr val="0000FF"/>
                </a:solidFill>
                <a:latin typeface="Times New Roman" panose="02020603050405020304" pitchFamily="18" charset="0"/>
              </a:rPr>
              <a:t>mình</a:t>
            </a:r>
            <a:r>
              <a:rPr lang="en-US" sz="2200" b="1" i="1" dirty="0">
                <a:solidFill>
                  <a:srgbClr val="0000FF"/>
                </a:solidFill>
                <a:latin typeface="Times New Roman" panose="02020603050405020304" pitchFamily="18" charset="0"/>
              </a:rPr>
              <a:t> </a:t>
            </a:r>
            <a:r>
              <a:rPr lang="en-US" sz="2200" b="1" i="1" dirty="0" err="1">
                <a:solidFill>
                  <a:srgbClr val="0000FF"/>
                </a:solidFill>
                <a:latin typeface="Times New Roman" panose="02020603050405020304" pitchFamily="18" charset="0"/>
              </a:rPr>
              <a:t>tự</a:t>
            </a:r>
            <a:r>
              <a:rPr lang="en-US" sz="2200" b="1" i="1" dirty="0">
                <a:solidFill>
                  <a:srgbClr val="0000FF"/>
                </a:solidFill>
                <a:latin typeface="Times New Roman" panose="02020603050405020304" pitchFamily="18" charset="0"/>
              </a:rPr>
              <a:t> </a:t>
            </a:r>
            <a:r>
              <a:rPr lang="en-US" sz="2200" b="1" i="1" dirty="0" err="1">
                <a:solidFill>
                  <a:srgbClr val="0000FF"/>
                </a:solidFill>
                <a:latin typeface="Times New Roman" panose="02020603050405020304" pitchFamily="18" charset="0"/>
              </a:rPr>
              <a:t>đục</a:t>
            </a:r>
            <a:r>
              <a:rPr lang="en-US" sz="2200" b="1" i="1" dirty="0">
                <a:solidFill>
                  <a:srgbClr val="0000FF"/>
                </a:solidFill>
                <a:latin typeface="Times New Roman" panose="02020603050405020304" pitchFamily="18" charset="0"/>
              </a:rPr>
              <a:t> </a:t>
            </a:r>
            <a:r>
              <a:rPr lang="en-US" sz="2200" b="1" i="1" dirty="0" err="1">
                <a:solidFill>
                  <a:srgbClr val="0000FF"/>
                </a:solidFill>
                <a:latin typeface="Times New Roman" panose="02020603050405020304" pitchFamily="18" charset="0"/>
              </a:rPr>
              <a:t>đá</a:t>
            </a:r>
            <a:r>
              <a:rPr lang="en-US" sz="2200" b="1" i="1" dirty="0">
                <a:solidFill>
                  <a:srgbClr val="0000FF"/>
                </a:solidFill>
                <a:latin typeface="Times New Roman" panose="02020603050405020304" pitchFamily="18" charset="0"/>
              </a:rPr>
              <a:t> </a:t>
            </a:r>
            <a:r>
              <a:rPr lang="en-US" sz="2200" b="1" i="1" dirty="0" err="1">
                <a:solidFill>
                  <a:srgbClr val="0000FF"/>
                </a:solidFill>
                <a:latin typeface="Times New Roman" panose="02020603050405020304" pitchFamily="18" charset="0"/>
              </a:rPr>
              <a:t>kê</a:t>
            </a:r>
            <a:r>
              <a:rPr lang="en-US" sz="2200" b="1" i="1" dirty="0">
                <a:solidFill>
                  <a:srgbClr val="0000FF"/>
                </a:solidFill>
                <a:latin typeface="Times New Roman" panose="02020603050405020304" pitchFamily="18" charset="0"/>
              </a:rPr>
              <a:t> </a:t>
            </a:r>
            <a:r>
              <a:rPr lang="en-US" sz="2200" b="1" i="1" dirty="0" err="1">
                <a:solidFill>
                  <a:srgbClr val="0000FF"/>
                </a:solidFill>
                <a:latin typeface="Times New Roman" panose="02020603050405020304" pitchFamily="18" charset="0"/>
              </a:rPr>
              <a:t>cao</a:t>
            </a:r>
            <a:r>
              <a:rPr lang="en-US" sz="2200" b="1" i="1" dirty="0">
                <a:solidFill>
                  <a:srgbClr val="0000FF"/>
                </a:solidFill>
                <a:latin typeface="Times New Roman" panose="02020603050405020304" pitchFamily="18" charset="0"/>
              </a:rPr>
              <a:t> </a:t>
            </a:r>
            <a:r>
              <a:rPr lang="en-US" sz="2200" b="1" i="1" dirty="0" err="1">
                <a:solidFill>
                  <a:srgbClr val="0000FF"/>
                </a:solidFill>
                <a:latin typeface="Times New Roman" panose="02020603050405020304" pitchFamily="18" charset="0"/>
              </a:rPr>
              <a:t>quê</a:t>
            </a:r>
            <a:r>
              <a:rPr lang="en-US" sz="2200" b="1" i="1" dirty="0">
                <a:solidFill>
                  <a:srgbClr val="0000FF"/>
                </a:solidFill>
                <a:latin typeface="Times New Roman" panose="02020603050405020304" pitchFamily="18" charset="0"/>
              </a:rPr>
              <a:t> </a:t>
            </a:r>
            <a:r>
              <a:rPr lang="en-US" sz="2200" b="1" i="1" dirty="0" err="1">
                <a:solidFill>
                  <a:srgbClr val="0000FF"/>
                </a:solidFill>
                <a:latin typeface="Times New Roman" panose="02020603050405020304" pitchFamily="18" charset="0"/>
              </a:rPr>
              <a:t>hương</a:t>
            </a:r>
            <a:endParaRPr lang="en-US" sz="2200" b="1" i="1" dirty="0">
              <a:solidFill>
                <a:srgbClr val="0000FF"/>
              </a:solidFill>
              <a:latin typeface="Times New Roman" panose="02020603050405020304" pitchFamily="18" charset="0"/>
            </a:endParaRPr>
          </a:p>
          <a:p>
            <a:r>
              <a:rPr lang="en-US" sz="2200" dirty="0">
                <a:sym typeface="Wingdings" panose="05000000000000000000" pitchFamily="2" charset="2"/>
              </a:rPr>
              <a:t></a:t>
            </a:r>
            <a:r>
              <a:rPr lang="en-US" sz="2200" dirty="0">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Những</a:t>
            </a:r>
            <a:r>
              <a:rPr lang="en-US" sz="2200" dirty="0">
                <a:solidFill>
                  <a:srgbClr val="FF0000"/>
                </a:solidFill>
                <a:latin typeface="Times New Roman" pitchFamily="18" charset="0"/>
                <a:cs typeface="Times New Roman" pitchFamily="18" charset="0"/>
              </a:rPr>
              <a:t> con </a:t>
            </a:r>
            <a:r>
              <a:rPr lang="en-US" sz="2200" dirty="0" err="1">
                <a:solidFill>
                  <a:srgbClr val="FF0000"/>
                </a:solidFill>
                <a:latin typeface="Times New Roman" pitchFamily="18" charset="0"/>
                <a:cs typeface="Times New Roman" pitchFamily="18" charset="0"/>
              </a:rPr>
              <a:t>người</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chịu</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thương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chịu</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khó</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sống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gắn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bó</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và</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hết</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lòng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xây</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dựng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quê</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hương</a:t>
            </a:r>
            <a:endParaRPr lang="en-US" sz="2200" dirty="0">
              <a:solidFill>
                <a:srgbClr val="FF0000"/>
              </a:solidFill>
            </a:endParaRPr>
          </a:p>
        </p:txBody>
      </p:sp>
    </p:spTree>
    <p:extLst>
      <p:ext uri="{BB962C8B-B14F-4D97-AF65-F5344CB8AC3E}">
        <p14:creationId xmlns:p14="http://schemas.microsoft.com/office/powerpoint/2010/main" val="4263391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Nhật Ký Của Mẹ.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52550" y="4248150"/>
            <a:ext cx="457200" cy="457200"/>
          </a:xfrm>
          <a:prstGeom prst="rect">
            <a:avLst/>
          </a:prstGeom>
        </p:spPr>
      </p:pic>
      <p:sp>
        <p:nvSpPr>
          <p:cNvPr id="8" name="Rounded Rectangle 7"/>
          <p:cNvSpPr/>
          <p:nvPr/>
        </p:nvSpPr>
        <p:spPr>
          <a:xfrm>
            <a:off x="1809750" y="952500"/>
            <a:ext cx="5524500" cy="2847975"/>
          </a:xfrm>
          <a:prstGeom prst="roundRect">
            <a:avLst/>
          </a:prstGeom>
          <a:solidFill>
            <a:schemeClr val="bg1"/>
          </a:solidFill>
          <a:ln w="76200" cmpd="thickThin">
            <a:prstDash val="sys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spcCol="0" rtlCol="0" anchor="ctr"/>
          <a:lstStyle/>
          <a:p>
            <a:r>
              <a:rPr lang="en-US" sz="2100">
                <a:solidFill>
                  <a:srgbClr val="C00000"/>
                </a:solidFill>
                <a:latin typeface="Times New Roman" pitchFamily="18" charset="0"/>
                <a:cs typeface="Times New Roman" pitchFamily="18" charset="0"/>
                <a:sym typeface="Wingdings 2"/>
              </a:rPr>
              <a:t></a:t>
            </a:r>
            <a:r>
              <a:rPr lang="en-US" sz="2100" b="1" i="1">
                <a:solidFill>
                  <a:schemeClr val="tx1"/>
                </a:solidFill>
                <a:latin typeface="Times New Roman" pitchFamily="18" charset="0"/>
                <a:cs typeface="Times New Roman" pitchFamily="18" charset="0"/>
                <a:sym typeface="Wingdings 2"/>
              </a:rPr>
              <a:t> </a:t>
            </a:r>
            <a:r>
              <a:rPr lang="en-US" sz="2100" i="1">
                <a:solidFill>
                  <a:schemeClr val="tx1"/>
                </a:solidFill>
                <a:latin typeface="Times New Roman" pitchFamily="18" charset="0"/>
                <a:cs typeface="Times New Roman" pitchFamily="18" charset="0"/>
              </a:rPr>
              <a:t>Em đã được nghe những lời căn dặn như thế nào của những người thân yêu trong gia đình?</a:t>
            </a:r>
          </a:p>
          <a:p>
            <a:r>
              <a:rPr lang="en-US" sz="2100">
                <a:solidFill>
                  <a:srgbClr val="C00000"/>
                </a:solidFill>
                <a:latin typeface="Times New Roman" pitchFamily="18" charset="0"/>
                <a:cs typeface="Times New Roman" pitchFamily="18" charset="0"/>
                <a:sym typeface="Wingdings 2"/>
              </a:rPr>
              <a:t></a:t>
            </a:r>
            <a:r>
              <a:rPr lang="en-US" sz="2100">
                <a:solidFill>
                  <a:schemeClr val="tx1"/>
                </a:solidFill>
                <a:latin typeface="Times New Roman" pitchFamily="18" charset="0"/>
                <a:cs typeface="Times New Roman" pitchFamily="18" charset="0"/>
                <a:sym typeface="Wingdings 2"/>
              </a:rPr>
              <a:t> </a:t>
            </a:r>
            <a:r>
              <a:rPr lang="en-US" sz="2100" i="1">
                <a:solidFill>
                  <a:schemeClr val="tx1"/>
                </a:solidFill>
                <a:latin typeface="Times New Roman" pitchFamily="18" charset="0"/>
                <a:cs typeface="Times New Roman" pitchFamily="18" charset="0"/>
              </a:rPr>
              <a:t>Trong những lời căn dặn đó, những người thân hi vọng gì ở em</a:t>
            </a:r>
            <a:r>
              <a:rPr lang="vi-VN" sz="2100" i="1">
                <a:solidFill>
                  <a:schemeClr val="tx1"/>
                </a:solidFill>
                <a:latin typeface="Times New Roman" pitchFamily="18" charset="0"/>
                <a:cs typeface="Times New Roman" pitchFamily="18" charset="0"/>
              </a:rPr>
              <a:t>?</a:t>
            </a:r>
            <a:r>
              <a:rPr lang="en-US" sz="2100" i="1">
                <a:solidFill>
                  <a:schemeClr val="tx1"/>
                </a:solidFill>
                <a:latin typeface="Times New Roman" pitchFamily="18" charset="0"/>
                <a:cs typeface="Times New Roman" pitchFamily="18" charset="0"/>
              </a:rPr>
              <a:t> </a:t>
            </a:r>
          </a:p>
          <a:p>
            <a:r>
              <a:rPr lang="en-US" sz="2100">
                <a:solidFill>
                  <a:srgbClr val="C00000"/>
                </a:solidFill>
                <a:latin typeface="Times New Roman" pitchFamily="18" charset="0"/>
                <a:cs typeface="Times New Roman" pitchFamily="18" charset="0"/>
                <a:sym typeface="Wingdings 2"/>
              </a:rPr>
              <a:t> </a:t>
            </a:r>
            <a:r>
              <a:rPr lang="en-US" sz="2100" i="1">
                <a:solidFill>
                  <a:schemeClr val="tx1"/>
                </a:solidFill>
                <a:latin typeface="Times New Roman" pitchFamily="18" charset="0"/>
                <a:cs typeface="Times New Roman" pitchFamily="18" charset="0"/>
              </a:rPr>
              <a:t>Có bao giờ trở thành một chủ đề trong câu chuyện của gia đình em? </a:t>
            </a:r>
          </a:p>
          <a:p>
            <a:r>
              <a:rPr lang="en-US" sz="2100">
                <a:solidFill>
                  <a:srgbClr val="C00000"/>
                </a:solidFill>
                <a:latin typeface="Times New Roman" pitchFamily="18" charset="0"/>
                <a:cs typeface="Times New Roman" pitchFamily="18" charset="0"/>
                <a:sym typeface="Wingdings 2"/>
              </a:rPr>
              <a:t></a:t>
            </a:r>
            <a:r>
              <a:rPr lang="en-US" sz="2100">
                <a:solidFill>
                  <a:schemeClr val="tx1"/>
                </a:solidFill>
                <a:latin typeface="Times New Roman" pitchFamily="18" charset="0"/>
                <a:cs typeface="Times New Roman" pitchFamily="18" charset="0"/>
                <a:sym typeface="Wingdings 2"/>
              </a:rPr>
              <a:t> </a:t>
            </a:r>
            <a:r>
              <a:rPr lang="en-US" sz="2100" i="1">
                <a:solidFill>
                  <a:schemeClr val="tx1"/>
                </a:solidFill>
                <a:latin typeface="Times New Roman" pitchFamily="18" charset="0"/>
                <a:cs typeface="Times New Roman" pitchFamily="18" charset="0"/>
              </a:rPr>
              <a:t>Em hãy nhớ lại những bài thơ viết về tình cảm cha con, mẹ con hoặc đọc thêm.</a:t>
            </a:r>
            <a:endParaRPr lang="en-US" sz="21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215714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additive="base">
                                        <p:cTn id="2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 calcmode="lin" valueType="num">
                                      <p:cBhvr additive="base">
                                        <p:cTn id="2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 calcmode="lin" valueType="num">
                                      <p:cBhvr additive="base">
                                        <p:cTn id="3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494960" fill="hold"/>
                                        <p:tgtEl>
                                          <p:spTgt spid="6"/>
                                        </p:tgtEl>
                                      </p:cBhvr>
                                    </p:cmd>
                                  </p:childTnLst>
                                </p:cTn>
                              </p:par>
                            </p:childTnLst>
                          </p:cTn>
                        </p:par>
                      </p:childTnLst>
                    </p:cTn>
                  </p:par>
                </p:childTnLst>
              </p:cTn>
              <p:nextCondLst>
                <p:cond evt="onClick" delay="0">
                  <p:tgtEl>
                    <p:spTgt spid="6"/>
                  </p:tgtEl>
                </p:cond>
              </p:nextCondLst>
            </p:seq>
            <p:audio>
              <p:cMediaNode vol="80000">
                <p:cTn id="40" fill="hold" display="0">
                  <p:stCondLst>
                    <p:cond delay="indefinite"/>
                  </p:stCondLst>
                  <p:endCondLst>
                    <p:cond evt="onStopAudio" delay="0">
                      <p:tgtEl>
                        <p:sldTgt/>
                      </p:tgtEl>
                    </p:cond>
                  </p:endCondLst>
                </p:cTn>
                <p:tgtEl>
                  <p:spTgt spid="6"/>
                </p:tgtEl>
              </p:cMediaNode>
            </p:audio>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7753600" y="61807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矩形 42">
            <a:extLst>
              <a:ext uri="{FF2B5EF4-FFF2-40B4-BE49-F238E27FC236}">
                <a16:creationId xmlns:a16="http://schemas.microsoft.com/office/drawing/2014/main" id="{DFA079C6-DD88-CA50-2F66-7D5D28025333}"/>
              </a:ext>
            </a:extLst>
          </p:cNvPr>
          <p:cNvSpPr/>
          <p:nvPr/>
        </p:nvSpPr>
        <p:spPr>
          <a:xfrm>
            <a:off x="2475086" y="-20269"/>
            <a:ext cx="4217821" cy="584775"/>
          </a:xfrm>
          <a:prstGeom prst="rect">
            <a:avLst/>
          </a:prstGeom>
        </p:spPr>
        <p:txBody>
          <a:bodyPr wrap="none">
            <a:spAutoFit/>
          </a:bodyPr>
          <a:lstStyle/>
          <a:p>
            <a:pPr algn="ctr"/>
            <a:r>
              <a:rPr lang="en-US" altLang="zh-CN" sz="3200" b="1" dirty="0" err="1">
                <a:solidFill>
                  <a:srgbClr val="0000FF"/>
                </a:solidFill>
                <a:latin typeface="Times New Roman" panose="02020603050405020304" pitchFamily="18" charset="0"/>
                <a:ea typeface=".黑体-韩语" panose="02000500000000000000" pitchFamily="2" charset="-122"/>
                <a:cs typeface="Times New Roman" panose="02020603050405020304" pitchFamily="18" charset="0"/>
              </a:rPr>
              <a:t>Điều</a:t>
            </a:r>
            <a:r>
              <a:rPr lang="en-US" altLang="zh-CN" sz="3200" b="1" dirty="0">
                <a:solidFill>
                  <a:srgbClr val="0000FF"/>
                </a:solidFill>
                <a:latin typeface="Times New Roman" panose="02020603050405020304" pitchFamily="18" charset="0"/>
                <a:ea typeface=".黑体-韩语" panose="02000500000000000000" pitchFamily="2" charset="-122"/>
                <a:cs typeface="Times New Roman" panose="02020603050405020304" pitchFamily="18" charset="0"/>
              </a:rPr>
              <a:t> </a:t>
            </a:r>
            <a:r>
              <a:rPr lang="en-US" altLang="zh-CN" sz="3200" b="1" dirty="0" err="1">
                <a:solidFill>
                  <a:srgbClr val="0000FF"/>
                </a:solidFill>
                <a:latin typeface="Times New Roman" panose="02020603050405020304" pitchFamily="18" charset="0"/>
                <a:ea typeface=".黑体-韩语" panose="02000500000000000000" pitchFamily="2" charset="-122"/>
                <a:cs typeface="Times New Roman" panose="02020603050405020304" pitchFamily="18" charset="0"/>
              </a:rPr>
              <a:t>nhắn</a:t>
            </a:r>
            <a:r>
              <a:rPr lang="en-US" altLang="zh-CN" sz="3200" b="1" dirty="0">
                <a:solidFill>
                  <a:srgbClr val="0000FF"/>
                </a:solidFill>
                <a:latin typeface="Times New Roman" panose="02020603050405020304" pitchFamily="18" charset="0"/>
                <a:ea typeface=".黑体-韩语" panose="02000500000000000000" pitchFamily="2" charset="-122"/>
                <a:cs typeface="Times New Roman" panose="02020603050405020304" pitchFamily="18" charset="0"/>
              </a:rPr>
              <a:t> </a:t>
            </a:r>
            <a:r>
              <a:rPr lang="en-US" altLang="zh-CN" sz="3200" b="1" dirty="0" err="1">
                <a:solidFill>
                  <a:srgbClr val="0000FF"/>
                </a:solidFill>
                <a:latin typeface="Times New Roman" panose="02020603050405020304" pitchFamily="18" charset="0"/>
                <a:ea typeface=".黑体-韩语" panose="02000500000000000000" pitchFamily="2" charset="-122"/>
                <a:cs typeface="Times New Roman" panose="02020603050405020304" pitchFamily="18" charset="0"/>
              </a:rPr>
              <a:t>nhủ</a:t>
            </a:r>
            <a:r>
              <a:rPr lang="en-US" altLang="zh-CN" sz="3200" b="1" dirty="0">
                <a:solidFill>
                  <a:srgbClr val="0000FF"/>
                </a:solidFill>
                <a:latin typeface="Times New Roman" panose="02020603050405020304" pitchFamily="18" charset="0"/>
                <a:ea typeface=".黑体-韩语" panose="02000500000000000000" pitchFamily="2" charset="-122"/>
                <a:cs typeface="Times New Roman" panose="02020603050405020304" pitchFamily="18" charset="0"/>
              </a:rPr>
              <a:t> </a:t>
            </a:r>
            <a:r>
              <a:rPr lang="en-US" altLang="zh-CN" sz="3200" b="1" dirty="0" err="1">
                <a:solidFill>
                  <a:srgbClr val="0000FF"/>
                </a:solidFill>
                <a:latin typeface="Times New Roman" panose="02020603050405020304" pitchFamily="18" charset="0"/>
                <a:ea typeface=".黑体-韩语" panose="02000500000000000000" pitchFamily="2" charset="-122"/>
                <a:cs typeface="Times New Roman" panose="02020603050405020304" pitchFamily="18" charset="0"/>
              </a:rPr>
              <a:t>của</a:t>
            </a:r>
            <a:r>
              <a:rPr lang="en-US" altLang="zh-CN" sz="3200" b="1" dirty="0">
                <a:solidFill>
                  <a:srgbClr val="0000FF"/>
                </a:solidFill>
                <a:latin typeface="Times New Roman" panose="02020603050405020304" pitchFamily="18" charset="0"/>
                <a:ea typeface=".黑体-韩语" panose="02000500000000000000" pitchFamily="2" charset="-122"/>
                <a:cs typeface="Times New Roman" panose="02020603050405020304" pitchFamily="18" charset="0"/>
              </a:rPr>
              <a:t> cha</a:t>
            </a:r>
            <a:endParaRPr lang="zh-CN" altLang="en-US" sz="3200" b="1" dirty="0">
              <a:solidFill>
                <a:srgbClr val="0000FF"/>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a:off x="2475086" y="529650"/>
            <a:ext cx="4546603" cy="176850"/>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1">
            <a:extLst>
              <a:ext uri="{FF2B5EF4-FFF2-40B4-BE49-F238E27FC236}">
                <a16:creationId xmlns:a16="http://schemas.microsoft.com/office/drawing/2014/main" id="{D382BF9E-2EF9-ACB1-8AEB-DF1374A5DC47}"/>
              </a:ext>
            </a:extLst>
          </p:cNvPr>
          <p:cNvSpPr>
            <a:spLocks noChangeArrowheads="1"/>
          </p:cNvSpPr>
          <p:nvPr/>
        </p:nvSpPr>
        <p:spPr bwMode="auto">
          <a:xfrm>
            <a:off x="3556000" y="1063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2"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29671" y="10239"/>
            <a:ext cx="743473" cy="719153"/>
          </a:xfrm>
          <a:prstGeom prst="rect">
            <a:avLst/>
          </a:prstGeom>
        </p:spPr>
      </p:pic>
      <p:sp>
        <p:nvSpPr>
          <p:cNvPr id="4" name="Rounded Rectangle 3"/>
          <p:cNvSpPr/>
          <p:nvPr/>
        </p:nvSpPr>
        <p:spPr>
          <a:xfrm>
            <a:off x="3281610" y="1040340"/>
            <a:ext cx="5148533" cy="3932789"/>
          </a:xfrm>
          <a:prstGeom prst="roundRect">
            <a:avLst/>
          </a:prstGeom>
          <a:ln w="57150">
            <a:solidFill>
              <a:srgbClr val="FFC000"/>
            </a:solidFill>
            <a:prstDash val="sysDash"/>
          </a:ln>
        </p:spPr>
        <p:style>
          <a:lnRef idx="1">
            <a:schemeClr val="accent4"/>
          </a:lnRef>
          <a:fillRef idx="2">
            <a:schemeClr val="accent4"/>
          </a:fillRef>
          <a:effectRef idx="1">
            <a:schemeClr val="accent4"/>
          </a:effectRef>
          <a:fontRef idx="minor">
            <a:schemeClr val="dk1"/>
          </a:fontRef>
        </p:style>
        <p:txBody>
          <a:bodyPr rtlCol="0" anchor="ctr"/>
          <a:lstStyle/>
          <a:p>
            <a:endParaRPr lang="en-US" sz="2400" dirty="0">
              <a:solidFill>
                <a:srgbClr val="0000FF"/>
              </a:solidFill>
              <a:latin typeface="Times New Roman" pitchFamily="18" charset="0"/>
              <a:cs typeface="Times New Roman" pitchFamily="18" charset="0"/>
            </a:endParaRPr>
          </a:p>
          <a:p>
            <a:r>
              <a:rPr lang="en-US" sz="2400" dirty="0">
                <a:solidFill>
                  <a:srgbClr val="0000FF"/>
                </a:solidFill>
                <a:latin typeface="Times New Roman" pitchFamily="18" charset="0"/>
                <a:cs typeface="Times New Roman" pitchFamily="18" charset="0"/>
              </a:rPr>
              <a:t>Trong </a:t>
            </a:r>
            <a:r>
              <a:rPr lang="en-US" sz="2400" dirty="0" err="1">
                <a:solidFill>
                  <a:srgbClr val="0000FF"/>
                </a:solidFill>
                <a:latin typeface="Times New Roman" pitchFamily="18" charset="0"/>
                <a:cs typeface="Times New Roman" pitchFamily="18" charset="0"/>
              </a:rPr>
              <a:t>những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chuyến</a:t>
            </a:r>
            <a:r>
              <a:rPr lang="en-US" sz="2400" dirty="0">
                <a:solidFill>
                  <a:srgbClr val="0000FF"/>
                </a:solidFill>
                <a:latin typeface="Times New Roman" pitchFamily="18" charset="0"/>
                <a:cs typeface="Times New Roman" pitchFamily="18" charset="0"/>
              </a:rPr>
              <a:t> </a:t>
            </a:r>
            <a:r>
              <a:rPr lang="en-US" sz="2400" i="1" dirty="0">
                <a:solidFill>
                  <a:srgbClr val="0000FF"/>
                </a:solidFill>
                <a:latin typeface="Times New Roman" pitchFamily="18" charset="0"/>
                <a:cs typeface="Times New Roman" pitchFamily="18" charset="0"/>
              </a:rPr>
              <a:t>“</a:t>
            </a:r>
            <a:r>
              <a:rPr lang="en-US" sz="2400" i="1" dirty="0" err="1">
                <a:solidFill>
                  <a:srgbClr val="0000FF"/>
                </a:solidFill>
                <a:latin typeface="Times New Roman" pitchFamily="18" charset="0"/>
                <a:cs typeface="Times New Roman" pitchFamily="18" charset="0"/>
              </a:rPr>
              <a:t>lên</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đường</a:t>
            </a:r>
            <a:r>
              <a:rPr lang="en-US" sz="2400" i="1" dirty="0">
                <a:solidFill>
                  <a:srgbClr val="0000FF"/>
                </a:solidFill>
                <a:latin typeface="Times New Roman" pitchFamily="18" charset="0"/>
                <a:cs typeface="Times New Roman" pitchFamily="18" charset="0"/>
              </a:rPr>
              <a: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của</a:t>
            </a:r>
            <a:r>
              <a:rPr lang="en-US" sz="2400" dirty="0">
                <a:solidFill>
                  <a:srgbClr val="0000FF"/>
                </a:solidFill>
                <a:latin typeface="Times New Roman" pitchFamily="18" charset="0"/>
                <a:cs typeface="Times New Roman" pitchFamily="18" charset="0"/>
              </a:rPr>
              <a:t> con, </a:t>
            </a:r>
            <a:r>
              <a:rPr lang="en-US" sz="2400" dirty="0" err="1">
                <a:solidFill>
                  <a:srgbClr val="0000FF"/>
                </a:solidFill>
                <a:latin typeface="Times New Roman" pitchFamily="18" charset="0"/>
                <a:cs typeface="Times New Roman" pitchFamily="18" charset="0"/>
              </a:rPr>
              <a:t>người</a:t>
            </a:r>
            <a:r>
              <a:rPr lang="en-US" sz="2400" dirty="0">
                <a:solidFill>
                  <a:srgbClr val="0000FF"/>
                </a:solidFill>
                <a:latin typeface="Times New Roman" pitchFamily="18" charset="0"/>
                <a:cs typeface="Times New Roman" pitchFamily="18" charset="0"/>
              </a:rPr>
              <a:t> cha </a:t>
            </a:r>
            <a:r>
              <a:rPr lang="en-US" sz="2400" dirty="0" err="1">
                <a:solidFill>
                  <a:srgbClr val="0000FF"/>
                </a:solidFill>
                <a:latin typeface="Times New Roman" pitchFamily="18" charset="0"/>
                <a:cs typeface="Times New Roman" pitchFamily="18" charset="0"/>
              </a:rPr>
              <a:t>muốn</a:t>
            </a:r>
            <a:r>
              <a:rPr lang="en-US" sz="2400" dirty="0">
                <a:solidFill>
                  <a:srgbClr val="0000FF"/>
                </a:solidFill>
                <a:latin typeface="Times New Roman" pitchFamily="18" charset="0"/>
                <a:cs typeface="Times New Roman" pitchFamily="18" charset="0"/>
              </a:rPr>
              <a:t> con </a:t>
            </a:r>
            <a:r>
              <a:rPr lang="en-US" sz="2400" dirty="0" err="1">
                <a:solidFill>
                  <a:srgbClr val="0000FF"/>
                </a:solidFill>
                <a:latin typeface="Times New Roman" pitchFamily="18" charset="0"/>
                <a:cs typeface="Times New Roman" pitchFamily="18" charset="0"/>
              </a:rPr>
              <a:t>phải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thấu</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hiểu</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yêu</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thương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tự</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hào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về</a:t>
            </a:r>
            <a:r>
              <a:rPr lang="en-US" sz="2400" dirty="0">
                <a:solidFill>
                  <a:srgbClr val="0000FF"/>
                </a:solidFill>
                <a:latin typeface="Times New Roman" pitchFamily="18" charset="0"/>
                <a:cs typeface="Times New Roman" pitchFamily="18" charset="0"/>
              </a:rPr>
              <a:t> </a:t>
            </a:r>
            <a:r>
              <a:rPr lang="en-US" sz="2400" i="1" dirty="0">
                <a:solidFill>
                  <a:srgbClr val="0000FF"/>
                </a:solidFill>
                <a:latin typeface="Times New Roman" pitchFamily="18" charset="0"/>
                <a:cs typeface="Times New Roman" pitchFamily="18" charset="0"/>
              </a:rPr>
              <a:t>“</a:t>
            </a:r>
            <a:r>
              <a:rPr lang="en-US" sz="2400" i="1" dirty="0" err="1">
                <a:solidFill>
                  <a:srgbClr val="0000FF"/>
                </a:solidFill>
                <a:latin typeface="Times New Roman" pitchFamily="18" charset="0"/>
                <a:cs typeface="Times New Roman" pitchFamily="18" charset="0"/>
              </a:rPr>
              <a:t>người</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đồng</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mình</a:t>
            </a:r>
            <a:r>
              <a:rPr lang="en-US" sz="2400" i="1" dirty="0">
                <a:solidFill>
                  <a:srgbClr val="0000FF"/>
                </a:solidFill>
                <a:latin typeface="Times New Roman" pitchFamily="18" charset="0"/>
                <a:cs typeface="Times New Roman" pitchFamily="18" charset="0"/>
              </a:rPr>
              <a: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sống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có</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cốt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cách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cao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đẹp</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xứng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đáng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người</a:t>
            </a:r>
            <a:r>
              <a:rPr lang="en-US" sz="2400" dirty="0">
                <a:solidFill>
                  <a:srgbClr val="0000FF"/>
                </a:solidFill>
                <a:latin typeface="Times New Roman" pitchFamily="18" charset="0"/>
                <a:cs typeface="Times New Roman" pitchFamily="18" charset="0"/>
              </a:rPr>
              <a:t> con </a:t>
            </a:r>
            <a:r>
              <a:rPr lang="en-US" sz="2400" dirty="0" err="1">
                <a:solidFill>
                  <a:srgbClr val="0000FF"/>
                </a:solidFill>
                <a:latin typeface="Times New Roman" pitchFamily="18" charset="0"/>
                <a:cs typeface="Times New Roman" pitchFamily="18" charset="0"/>
              </a:rPr>
              <a:t>của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quê</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hương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xứ</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sở</a:t>
            </a:r>
            <a:r>
              <a:rPr lang="en-US" sz="2400" dirty="0">
                <a:solidFill>
                  <a:srgbClr val="0000FF"/>
                </a:solidFill>
                <a:latin typeface="Times New Roman" pitchFamily="18" charset="0"/>
                <a:cs typeface="Times New Roman" pitchFamily="18" charset="0"/>
              </a:rPr>
              <a: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884" y="729393"/>
            <a:ext cx="2764042" cy="41206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任意多边形: 形状 1">
            <a:extLst>
              <a:ext uri="{FF2B5EF4-FFF2-40B4-BE49-F238E27FC236}">
                <a16:creationId xmlns:a16="http://schemas.microsoft.com/office/drawing/2014/main" id="{36BFD924-F093-668F-F77D-3C372530A6DA}"/>
              </a:ext>
            </a:extLst>
          </p:cNvPr>
          <p:cNvSpPr/>
          <p:nvPr/>
        </p:nvSpPr>
        <p:spPr>
          <a:xfrm>
            <a:off x="3632200" y="1256133"/>
            <a:ext cx="4700597" cy="809734"/>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90170" algn="l"/>
                <a:tab pos="180340" algn="l"/>
              </a:tabLst>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Mong ước của người cha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latin typeface=".VnTime" panose="020B7200000000000000"/>
              <a:ea typeface="Times New Roman" panose="02020603050405020304" pitchFamily="18" charset="0"/>
              <a:cs typeface="Times New Roman" panose="02020603050405020304" pitchFamily="18" charset="0"/>
            </a:endParaRPr>
          </a:p>
          <a:p>
            <a:pPr algn="just">
              <a:tabLst>
                <a:tab pos="90170" algn="l"/>
                <a:tab pos="180340" algn="l"/>
              </a:tabLst>
            </a:pPr>
            <a:r>
              <a:rPr lang="vi-VN"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 đường/Không bao giờ nhỏ bé được/ Nghe con</a:t>
            </a:r>
            <a:endParaRPr lang="zh-CN" altLang="en-US" sz="2400" dirty="0">
              <a:solidFill>
                <a:srgbClr val="FF0000"/>
              </a:solidFill>
            </a:endParaRPr>
          </a:p>
        </p:txBody>
      </p:sp>
    </p:spTree>
    <p:extLst>
      <p:ext uri="{BB962C8B-B14F-4D97-AF65-F5344CB8AC3E}">
        <p14:creationId xmlns:p14="http://schemas.microsoft.com/office/powerpoint/2010/main" val="208712425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8593522" y="729392"/>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6908500" y="3729073"/>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3690475" y="-24336"/>
            <a:ext cx="2132315" cy="584775"/>
          </a:xfrm>
          <a:prstGeom prst="rect">
            <a:avLst/>
          </a:prstGeom>
        </p:spPr>
        <p:txBody>
          <a:bodyPr wrap="none">
            <a:spAutoFit/>
          </a:bodyPr>
          <a:lstStyle/>
          <a:p>
            <a:pPr algn="ctr"/>
            <a:r>
              <a:rPr lang="en-US" altLang="zh-CN" sz="3200" b="1">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Nghệ thuật</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a:off x="3244569" y="489750"/>
            <a:ext cx="2945271" cy="182831"/>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8" name="图片 2">
            <a:extLst>
              <a:ext uri="{FF2B5EF4-FFF2-40B4-BE49-F238E27FC236}">
                <a16:creationId xmlns:a16="http://schemas.microsoft.com/office/drawing/2014/main" id="{C1BD24CE-440E-B470-17DC-CCCA6ADC8C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438" y="1110994"/>
            <a:ext cx="4148493" cy="3346046"/>
          </a:xfrm>
          <a:prstGeom prst="rect">
            <a:avLst/>
          </a:prstGeom>
        </p:spPr>
      </p:pic>
      <p:sp>
        <p:nvSpPr>
          <p:cNvPr id="279" name="文本框 5">
            <a:extLst>
              <a:ext uri="{FF2B5EF4-FFF2-40B4-BE49-F238E27FC236}">
                <a16:creationId xmlns:a16="http://schemas.microsoft.com/office/drawing/2014/main" id="{7D45B2D9-FB84-9FE4-AFDA-64FCD3A9CCC8}"/>
              </a:ext>
            </a:extLst>
          </p:cNvPr>
          <p:cNvSpPr txBox="1"/>
          <p:nvPr/>
        </p:nvSpPr>
        <p:spPr>
          <a:xfrm>
            <a:off x="287105" y="1762551"/>
            <a:ext cx="2151922" cy="156966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126" fontAlgn="base">
              <a:spcBef>
                <a:spcPct val="0"/>
              </a:spcBef>
              <a:spcAft>
                <a:spcPct val="0"/>
              </a:spcAft>
            </a:pPr>
            <a:r>
              <a:rPr lang="en-US" sz="2400" i="1">
                <a:solidFill>
                  <a:schemeClr val="bg1"/>
                </a:solidFill>
                <a:effectLst/>
                <a:latin typeface="Times New Roman" panose="02020603050405020304" pitchFamily="18" charset="0"/>
                <a:ea typeface="Times New Roman" panose="02020603050405020304" pitchFamily="18" charset="0"/>
              </a:rPr>
              <a:t>Thảo luận nhóm đôi </a:t>
            </a:r>
          </a:p>
          <a:p>
            <a:pPr algn="ctr" defTabSz="914126" fontAlgn="base">
              <a:spcBef>
                <a:spcPct val="0"/>
              </a:spcBef>
              <a:spcAft>
                <a:spcPct val="0"/>
              </a:spcAft>
            </a:pPr>
            <a:r>
              <a:rPr lang="en-US" sz="2400" i="1">
                <a:solidFill>
                  <a:schemeClr val="bg1"/>
                </a:solidFill>
                <a:latin typeface="Times New Roman" panose="02020603050405020304" pitchFamily="18" charset="0"/>
                <a:ea typeface="Times New Roman" panose="02020603050405020304" pitchFamily="18" charset="0"/>
              </a:rPr>
              <a:t>để</a:t>
            </a:r>
            <a:r>
              <a:rPr lang="en-US" sz="2400" i="1">
                <a:solidFill>
                  <a:schemeClr val="bg1"/>
                </a:solidFill>
                <a:effectLst/>
                <a:latin typeface="Times New Roman" panose="02020603050405020304" pitchFamily="18" charset="0"/>
                <a:ea typeface="Times New Roman" panose="02020603050405020304" pitchFamily="18" charset="0"/>
              </a:rPr>
              <a:t> hoàn thành PHT số 1</a:t>
            </a:r>
            <a:endParaRPr lang="en-US" sz="4400">
              <a:solidFill>
                <a:schemeClr val="bg1"/>
              </a:solidFill>
              <a:latin typeface="Times New Roman" panose="02020603050405020304" pitchFamily="18" charset="0"/>
              <a:ea typeface="宋体" charset="-122"/>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878974355"/>
              </p:ext>
            </p:extLst>
          </p:nvPr>
        </p:nvGraphicFramePr>
        <p:xfrm>
          <a:off x="3634387" y="862283"/>
          <a:ext cx="4735463" cy="3646865"/>
        </p:xfrm>
        <a:graphic>
          <a:graphicData uri="http://schemas.openxmlformats.org/drawingml/2006/table">
            <a:tbl>
              <a:tblPr firstRow="1" firstCol="1" bandRow="1">
                <a:tableStyleId>{CA785998-7E07-4E62-9C64-5F608DAC0331}</a:tableStyleId>
              </a:tblPr>
              <a:tblGrid>
                <a:gridCol w="1578117">
                  <a:extLst>
                    <a:ext uri="{9D8B030D-6E8A-4147-A177-3AD203B41FA5}">
                      <a16:colId xmlns:a16="http://schemas.microsoft.com/office/drawing/2014/main" val="20000"/>
                    </a:ext>
                  </a:extLst>
                </a:gridCol>
                <a:gridCol w="1578673">
                  <a:extLst>
                    <a:ext uri="{9D8B030D-6E8A-4147-A177-3AD203B41FA5}">
                      <a16:colId xmlns:a16="http://schemas.microsoft.com/office/drawing/2014/main" val="20001"/>
                    </a:ext>
                  </a:extLst>
                </a:gridCol>
                <a:gridCol w="1578673">
                  <a:extLst>
                    <a:ext uri="{9D8B030D-6E8A-4147-A177-3AD203B41FA5}">
                      <a16:colId xmlns:a16="http://schemas.microsoft.com/office/drawing/2014/main" val="20002"/>
                    </a:ext>
                  </a:extLst>
                </a:gridCol>
              </a:tblGrid>
              <a:tr h="450204">
                <a:tc gridSpan="3">
                  <a:txBody>
                    <a:bodyPr/>
                    <a:lstStyle/>
                    <a:p>
                      <a:pPr algn="ctr">
                        <a:lnSpc>
                          <a:spcPct val="150000"/>
                        </a:lnSpc>
                        <a:spcAft>
                          <a:spcPts val="0"/>
                        </a:spcAft>
                      </a:pPr>
                      <a:r>
                        <a:rPr lang="en-US" sz="2200" b="1">
                          <a:effectLst/>
                          <a:latin typeface="Times New Roman" pitchFamily="18" charset="0"/>
                          <a:cs typeface="Times New Roman" pitchFamily="18" charset="0"/>
                        </a:rPr>
                        <a:t>NGHỆ THUẬT CỦA BÀI THƠ NÓI VỚI CON</a:t>
                      </a:r>
                      <a:endParaRPr lang="en-US" sz="2200" b="1">
                        <a:effectLst/>
                        <a:latin typeface="Times New Roman" pitchFamily="18" charset="0"/>
                        <a:ea typeface="Calibri"/>
                        <a:cs typeface="Times New Roman" pitchFamily="18" charset="0"/>
                      </a:endParaRPr>
                    </a:p>
                  </a:txBody>
                  <a:tcPr marL="68580" marR="68580" marT="0" marB="0">
                    <a:solidFill>
                      <a:schemeClr val="accent6">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00407">
                <a:tc>
                  <a:txBody>
                    <a:bodyPr/>
                    <a:lstStyle/>
                    <a:p>
                      <a:pPr algn="ctr">
                        <a:lnSpc>
                          <a:spcPct val="100000"/>
                        </a:lnSpc>
                        <a:spcAft>
                          <a:spcPts val="0"/>
                        </a:spcAft>
                      </a:pPr>
                      <a:r>
                        <a:rPr lang="en-US" sz="2200" b="1" i="1">
                          <a:effectLst/>
                          <a:latin typeface="Times New Roman" pitchFamily="18" charset="0"/>
                          <a:cs typeface="Times New Roman" pitchFamily="18" charset="0"/>
                        </a:rPr>
                        <a:t>  Yếu tố nghệ thuật</a:t>
                      </a:r>
                      <a:endParaRPr lang="en-US" sz="2200" b="1" i="1">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ctr">
                        <a:lnSpc>
                          <a:spcPct val="100000"/>
                        </a:lnSpc>
                        <a:spcAft>
                          <a:spcPts val="0"/>
                        </a:spcAft>
                      </a:pPr>
                      <a:r>
                        <a:rPr lang="en-US" sz="2200" b="1" i="1">
                          <a:effectLst/>
                          <a:latin typeface="Times New Roman" pitchFamily="18" charset="0"/>
                          <a:cs typeface="Times New Roman" pitchFamily="18" charset="0"/>
                        </a:rPr>
                        <a:t>Các dòng thơ thể hiện</a:t>
                      </a:r>
                      <a:endParaRPr lang="en-US" sz="2200" b="1" i="1">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ctr">
                        <a:lnSpc>
                          <a:spcPct val="100000"/>
                        </a:lnSpc>
                        <a:spcAft>
                          <a:spcPts val="0"/>
                        </a:spcAft>
                      </a:pPr>
                      <a:r>
                        <a:rPr lang="en-US" sz="2200" b="1" i="1">
                          <a:effectLst/>
                          <a:latin typeface="Times New Roman" pitchFamily="18" charset="0"/>
                          <a:cs typeface="Times New Roman" pitchFamily="18" charset="0"/>
                        </a:rPr>
                        <a:t>  Giá trị biểu đạt</a:t>
                      </a:r>
                      <a:endParaRPr lang="en-US" sz="2200" b="1" i="1">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val="10001"/>
                  </a:ext>
                </a:extLst>
              </a:tr>
              <a:tr h="450204">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val="10002"/>
                  </a:ext>
                </a:extLst>
              </a:tr>
              <a:tr h="450204">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val="10003"/>
                  </a:ext>
                </a:extLst>
              </a:tr>
              <a:tr h="450204">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val="10004"/>
                  </a:ext>
                </a:extLst>
              </a:tr>
              <a:tr h="450204">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val="10005"/>
                  </a:ext>
                </a:extLst>
              </a:tr>
            </a:tbl>
          </a:graphicData>
        </a:graphic>
      </p:graphicFrame>
      <p:pic>
        <p:nvPicPr>
          <p:cNvPr id="280"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7628" y="-52553"/>
            <a:ext cx="743473" cy="719153"/>
          </a:xfrm>
          <a:prstGeom prst="rect">
            <a:avLst/>
          </a:prstGeom>
        </p:spPr>
      </p:pic>
    </p:spTree>
    <p:extLst>
      <p:ext uri="{BB962C8B-B14F-4D97-AF65-F5344CB8AC3E}">
        <p14:creationId xmlns:p14="http://schemas.microsoft.com/office/powerpoint/2010/main" val="134553590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78"/>
                                        </p:tgtEl>
                                        <p:attrNameLst>
                                          <p:attrName>style.visibility</p:attrName>
                                        </p:attrNameLst>
                                      </p:cBhvr>
                                      <p:to>
                                        <p:strVal val="visible"/>
                                      </p:to>
                                    </p:set>
                                    <p:animEffect transition="in" filter="barn(inVertical)">
                                      <p:cBhvr>
                                        <p:cTn id="13" dur="500"/>
                                        <p:tgtEl>
                                          <p:spTgt spid="27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79"/>
                                        </p:tgtEl>
                                        <p:attrNameLst>
                                          <p:attrName>style.visibility</p:attrName>
                                        </p:attrNameLst>
                                      </p:cBhvr>
                                      <p:to>
                                        <p:strVal val="visible"/>
                                      </p:to>
                                    </p:set>
                                    <p:anim calcmode="lin" valueType="num">
                                      <p:cBhvr additive="base">
                                        <p:cTn id="18" dur="500" fill="hold"/>
                                        <p:tgtEl>
                                          <p:spTgt spid="279"/>
                                        </p:tgtEl>
                                        <p:attrNameLst>
                                          <p:attrName>ppt_x</p:attrName>
                                        </p:attrNameLst>
                                      </p:cBhvr>
                                      <p:tavLst>
                                        <p:tav tm="0">
                                          <p:val>
                                            <p:strVal val="#ppt_x"/>
                                          </p:val>
                                        </p:tav>
                                        <p:tav tm="100000">
                                          <p:val>
                                            <p:strVal val="#ppt_x"/>
                                          </p:val>
                                        </p:tav>
                                      </p:tavLst>
                                    </p:anim>
                                    <p:anim calcmode="lin" valueType="num">
                                      <p:cBhvr additive="base">
                                        <p:cTn id="19" dur="500" fill="hold"/>
                                        <p:tgtEl>
                                          <p:spTgt spid="27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8128000" y="330353"/>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6908500" y="3729073"/>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3690471" y="-24336"/>
            <a:ext cx="2132315" cy="584775"/>
          </a:xfrm>
          <a:prstGeom prst="rect">
            <a:avLst/>
          </a:prstGeom>
        </p:spPr>
        <p:txBody>
          <a:bodyPr wrap="none">
            <a:spAutoFit/>
          </a:bodyPr>
          <a:lstStyle/>
          <a:p>
            <a:pPr algn="ctr"/>
            <a:r>
              <a:rPr lang="en-US" altLang="zh-CN" sz="3200" b="1">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Nghệ thuật</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a:off x="3244569" y="489750"/>
            <a:ext cx="2945271" cy="182831"/>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1">
            <a:extLst>
              <a:ext uri="{FF2B5EF4-FFF2-40B4-BE49-F238E27FC236}">
                <a16:creationId xmlns:a16="http://schemas.microsoft.com/office/drawing/2014/main" id="{D382BF9E-2EF9-ACB1-8AEB-DF1374A5DC47}"/>
              </a:ext>
            </a:extLst>
          </p:cNvPr>
          <p:cNvSpPr>
            <a:spLocks noChangeArrowheads="1"/>
          </p:cNvSpPr>
          <p:nvPr/>
        </p:nvSpPr>
        <p:spPr bwMode="auto">
          <a:xfrm>
            <a:off x="3556000" y="1063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11" name="Table 210"/>
          <p:cNvGraphicFramePr>
            <a:graphicFrameLocks noGrp="1"/>
          </p:cNvGraphicFramePr>
          <p:nvPr>
            <p:extLst>
              <p:ext uri="{D42A27DB-BD31-4B8C-83A1-F6EECF244321}">
                <p14:modId xmlns:p14="http://schemas.microsoft.com/office/powerpoint/2010/main" val="3687609013"/>
              </p:ext>
            </p:extLst>
          </p:nvPr>
        </p:nvGraphicFramePr>
        <p:xfrm>
          <a:off x="953946" y="894279"/>
          <a:ext cx="7236107" cy="3820149"/>
        </p:xfrm>
        <a:graphic>
          <a:graphicData uri="http://schemas.openxmlformats.org/drawingml/2006/table">
            <a:tbl>
              <a:tblPr firstRow="1" firstCol="1" bandRow="1">
                <a:tableStyleId>{CA785998-7E07-4E62-9C64-5F608DAC0331}</a:tableStyleId>
              </a:tblPr>
              <a:tblGrid>
                <a:gridCol w="1181945">
                  <a:extLst>
                    <a:ext uri="{9D8B030D-6E8A-4147-A177-3AD203B41FA5}">
                      <a16:colId xmlns:a16="http://schemas.microsoft.com/office/drawing/2014/main" val="20000"/>
                    </a:ext>
                  </a:extLst>
                </a:gridCol>
                <a:gridCol w="3918857">
                  <a:extLst>
                    <a:ext uri="{9D8B030D-6E8A-4147-A177-3AD203B41FA5}">
                      <a16:colId xmlns:a16="http://schemas.microsoft.com/office/drawing/2014/main" val="20001"/>
                    </a:ext>
                  </a:extLst>
                </a:gridCol>
                <a:gridCol w="2135305">
                  <a:extLst>
                    <a:ext uri="{9D8B030D-6E8A-4147-A177-3AD203B41FA5}">
                      <a16:colId xmlns:a16="http://schemas.microsoft.com/office/drawing/2014/main" val="20002"/>
                    </a:ext>
                  </a:extLst>
                </a:gridCol>
              </a:tblGrid>
              <a:tr h="450204">
                <a:tc gridSpan="3">
                  <a:txBody>
                    <a:bodyPr/>
                    <a:lstStyle/>
                    <a:p>
                      <a:pPr algn="ctr">
                        <a:lnSpc>
                          <a:spcPct val="150000"/>
                        </a:lnSpc>
                        <a:spcAft>
                          <a:spcPts val="0"/>
                        </a:spcAft>
                      </a:pPr>
                      <a:r>
                        <a:rPr lang="en-US" sz="1600" b="1">
                          <a:effectLst/>
                          <a:latin typeface="Times New Roman" pitchFamily="18" charset="0"/>
                          <a:cs typeface="Times New Roman" pitchFamily="18" charset="0"/>
                        </a:rPr>
                        <a:t>NGHỆ THUẬT CỦA BÀI THƠ NÓI VỚI CON</a:t>
                      </a:r>
                      <a:endParaRPr lang="en-US" sz="1600" b="1">
                        <a:effectLst/>
                        <a:latin typeface="Times New Roman" pitchFamily="18" charset="0"/>
                        <a:ea typeface="Calibri"/>
                        <a:cs typeface="Times New Roman" pitchFamily="18" charset="0"/>
                      </a:endParaRPr>
                    </a:p>
                  </a:txBody>
                  <a:tcPr marL="68580" marR="68580" marT="0" marB="0">
                    <a:solidFill>
                      <a:schemeClr val="accent6">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97560">
                <a:tc>
                  <a:txBody>
                    <a:bodyPr/>
                    <a:lstStyle/>
                    <a:p>
                      <a:pPr algn="ctr">
                        <a:lnSpc>
                          <a:spcPct val="100000"/>
                        </a:lnSpc>
                        <a:spcAft>
                          <a:spcPts val="0"/>
                        </a:spcAft>
                      </a:pPr>
                      <a:r>
                        <a:rPr lang="en-US" sz="1600" b="1" i="1">
                          <a:effectLst/>
                          <a:latin typeface="Times New Roman" pitchFamily="18" charset="0"/>
                          <a:cs typeface="Times New Roman" pitchFamily="18" charset="0"/>
                        </a:rPr>
                        <a:t>  Yếu tố nghệ thuật</a:t>
                      </a:r>
                      <a:endParaRPr lang="en-US" sz="1600" b="1" i="1">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ctr">
                        <a:lnSpc>
                          <a:spcPct val="100000"/>
                        </a:lnSpc>
                        <a:spcAft>
                          <a:spcPts val="0"/>
                        </a:spcAft>
                      </a:pPr>
                      <a:r>
                        <a:rPr lang="en-US" sz="1600" b="1" i="1">
                          <a:effectLst/>
                          <a:latin typeface="Times New Roman" pitchFamily="18" charset="0"/>
                          <a:cs typeface="Times New Roman" pitchFamily="18" charset="0"/>
                        </a:rPr>
                        <a:t>Các dòng thơ thể hiện</a:t>
                      </a:r>
                      <a:endParaRPr lang="en-US" sz="1600" b="1" i="1">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ctr">
                        <a:lnSpc>
                          <a:spcPct val="100000"/>
                        </a:lnSpc>
                        <a:spcAft>
                          <a:spcPts val="0"/>
                        </a:spcAft>
                      </a:pPr>
                      <a:r>
                        <a:rPr lang="en-US" sz="1600" b="1" i="1">
                          <a:effectLst/>
                          <a:latin typeface="Times New Roman" pitchFamily="18" charset="0"/>
                          <a:cs typeface="Times New Roman" pitchFamily="18" charset="0"/>
                        </a:rPr>
                        <a:t>  Giá trị biểu đạt</a:t>
                      </a:r>
                      <a:endParaRPr lang="en-US" sz="1600" b="1" i="1">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val="10001"/>
                  </a:ext>
                </a:extLst>
              </a:tr>
              <a:tr h="450204">
                <a:tc>
                  <a:txBody>
                    <a:bodyPr/>
                    <a:lstStyle/>
                    <a:p>
                      <a:pPr algn="just">
                        <a:lnSpc>
                          <a:spcPct val="150000"/>
                        </a:lnSpc>
                        <a:spcAft>
                          <a:spcPts val="0"/>
                        </a:spcAft>
                      </a:pPr>
                      <a:r>
                        <a:rPr lang="en-US" sz="1600">
                          <a:effectLst/>
                          <a:latin typeface="Times New Roman" pitchFamily="18" charset="0"/>
                          <a:ea typeface="SimSun"/>
                          <a:cs typeface="Times New Roman" pitchFamily="18" charset="0"/>
                        </a:rPr>
                        <a:t>- Dùng các kiểu câu có cấu trúc giống nhau</a:t>
                      </a:r>
                      <a:endParaRPr lang="en-US" sz="16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1600" i="1">
                          <a:effectLst/>
                          <a:latin typeface="Times New Roman" pitchFamily="18" charset="0"/>
                          <a:ea typeface="SimSun"/>
                          <a:cs typeface="Times New Roman" pitchFamily="18" charset="0"/>
                        </a:rPr>
                        <a:t>+ Chân phải bước tới cha</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Chân trái bước tới mẹ</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Người đồng mình yêu lắm con ơi</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Người đồng mình thương lắm con ơi</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Cao đo nỗi buồn</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Xa nuôi chí lớn</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Sống trên đá không chê đá gập ghềnh</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Sống trong thung không chê thung nghèo đói</a:t>
                      </a:r>
                      <a:endParaRPr lang="en-US" sz="16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1600">
                          <a:effectLst/>
                          <a:latin typeface="Times New Roman" pitchFamily="18" charset="0"/>
                          <a:ea typeface="SimSun"/>
                          <a:cs typeface="Times New Roman" pitchFamily="18" charset="0"/>
                        </a:rPr>
                        <a:t>Tạo nên lối nói riêng, nhấn mạnh cảm xúc của chủ thể trữ tình và đặc điểm của đối tượng được tái hiện</a:t>
                      </a:r>
                      <a:endParaRPr lang="en-US" sz="1600">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4810381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 calcmode="lin" valueType="num">
                                      <p:cBhvr additive="base">
                                        <p:cTn id="7" dur="500" fill="hold"/>
                                        <p:tgtEl>
                                          <p:spTgt spid="211"/>
                                        </p:tgtEl>
                                        <p:attrNameLst>
                                          <p:attrName>ppt_x</p:attrName>
                                        </p:attrNameLst>
                                      </p:cBhvr>
                                      <p:tavLst>
                                        <p:tav tm="0">
                                          <p:val>
                                            <p:strVal val="#ppt_x"/>
                                          </p:val>
                                        </p:tav>
                                        <p:tav tm="100000">
                                          <p:val>
                                            <p:strVal val="#ppt_x"/>
                                          </p:val>
                                        </p:tav>
                                      </p:tavLst>
                                    </p:anim>
                                    <p:anim calcmode="lin" valueType="num">
                                      <p:cBhvr additive="base">
                                        <p:cTn id="8" dur="500" fill="hold"/>
                                        <p:tgtEl>
                                          <p:spTgt spid="2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8128000" y="330353"/>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6908500" y="3729073"/>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3690471" y="-24336"/>
            <a:ext cx="2132315" cy="584775"/>
          </a:xfrm>
          <a:prstGeom prst="rect">
            <a:avLst/>
          </a:prstGeom>
        </p:spPr>
        <p:txBody>
          <a:bodyPr wrap="none">
            <a:spAutoFit/>
          </a:bodyPr>
          <a:lstStyle/>
          <a:p>
            <a:pPr algn="ctr"/>
            <a:r>
              <a:rPr lang="en-US" altLang="zh-CN" sz="3200" b="1">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Nghệ thuật</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a:off x="3244569" y="489750"/>
            <a:ext cx="2945271" cy="182831"/>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1">
            <a:extLst>
              <a:ext uri="{FF2B5EF4-FFF2-40B4-BE49-F238E27FC236}">
                <a16:creationId xmlns:a16="http://schemas.microsoft.com/office/drawing/2014/main" id="{D382BF9E-2EF9-ACB1-8AEB-DF1374A5DC47}"/>
              </a:ext>
            </a:extLst>
          </p:cNvPr>
          <p:cNvSpPr>
            <a:spLocks noChangeArrowheads="1"/>
          </p:cNvSpPr>
          <p:nvPr/>
        </p:nvSpPr>
        <p:spPr bwMode="auto">
          <a:xfrm>
            <a:off x="3556000" y="1063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11" name="Table 210"/>
          <p:cNvGraphicFramePr>
            <a:graphicFrameLocks noGrp="1"/>
          </p:cNvGraphicFramePr>
          <p:nvPr>
            <p:extLst>
              <p:ext uri="{D42A27DB-BD31-4B8C-83A1-F6EECF244321}">
                <p14:modId xmlns:p14="http://schemas.microsoft.com/office/powerpoint/2010/main" val="1897253611"/>
              </p:ext>
            </p:extLst>
          </p:nvPr>
        </p:nvGraphicFramePr>
        <p:xfrm>
          <a:off x="413148" y="998005"/>
          <a:ext cx="7586710" cy="3776334"/>
        </p:xfrm>
        <a:graphic>
          <a:graphicData uri="http://schemas.openxmlformats.org/drawingml/2006/table">
            <a:tbl>
              <a:tblPr firstRow="1" firstCol="1" bandRow="1">
                <a:tableStyleId>{CA785998-7E07-4E62-9C64-5F608DAC0331}</a:tableStyleId>
              </a:tblPr>
              <a:tblGrid>
                <a:gridCol w="1239212">
                  <a:extLst>
                    <a:ext uri="{9D8B030D-6E8A-4147-A177-3AD203B41FA5}">
                      <a16:colId xmlns:a16="http://schemas.microsoft.com/office/drawing/2014/main" val="20000"/>
                    </a:ext>
                  </a:extLst>
                </a:gridCol>
                <a:gridCol w="4433273">
                  <a:extLst>
                    <a:ext uri="{9D8B030D-6E8A-4147-A177-3AD203B41FA5}">
                      <a16:colId xmlns:a16="http://schemas.microsoft.com/office/drawing/2014/main" val="20001"/>
                    </a:ext>
                  </a:extLst>
                </a:gridCol>
                <a:gridCol w="1914225">
                  <a:extLst>
                    <a:ext uri="{9D8B030D-6E8A-4147-A177-3AD203B41FA5}">
                      <a16:colId xmlns:a16="http://schemas.microsoft.com/office/drawing/2014/main" val="20002"/>
                    </a:ext>
                  </a:extLst>
                </a:gridCol>
              </a:tblGrid>
              <a:tr h="450204">
                <a:tc gridSpan="3">
                  <a:txBody>
                    <a:bodyPr/>
                    <a:lstStyle/>
                    <a:p>
                      <a:pPr algn="ctr">
                        <a:lnSpc>
                          <a:spcPct val="150000"/>
                        </a:lnSpc>
                        <a:spcAft>
                          <a:spcPts val="0"/>
                        </a:spcAft>
                      </a:pPr>
                      <a:r>
                        <a:rPr lang="en-US" sz="1600" b="1">
                          <a:effectLst/>
                          <a:latin typeface="Times New Roman" pitchFamily="18" charset="0"/>
                          <a:cs typeface="Times New Roman" pitchFamily="18" charset="0"/>
                        </a:rPr>
                        <a:t>NGHỆ THUẬT CỦA BÀI THƠ NÓI VỚI CON</a:t>
                      </a:r>
                      <a:endParaRPr lang="en-US" sz="1600" b="1">
                        <a:effectLst/>
                        <a:latin typeface="Times New Roman" pitchFamily="18" charset="0"/>
                        <a:ea typeface="Calibri"/>
                        <a:cs typeface="Times New Roman" pitchFamily="18" charset="0"/>
                      </a:endParaRPr>
                    </a:p>
                  </a:txBody>
                  <a:tcPr marL="68580" marR="68580" marT="0" marB="0">
                    <a:solidFill>
                      <a:schemeClr val="accent6">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97560">
                <a:tc>
                  <a:txBody>
                    <a:bodyPr/>
                    <a:lstStyle/>
                    <a:p>
                      <a:pPr algn="ctr">
                        <a:lnSpc>
                          <a:spcPct val="100000"/>
                        </a:lnSpc>
                        <a:spcAft>
                          <a:spcPts val="0"/>
                        </a:spcAft>
                      </a:pPr>
                      <a:r>
                        <a:rPr lang="en-US" sz="1600" b="1" i="1">
                          <a:effectLst/>
                          <a:latin typeface="Times New Roman" pitchFamily="18" charset="0"/>
                          <a:cs typeface="Times New Roman" pitchFamily="18" charset="0"/>
                        </a:rPr>
                        <a:t>  Yếu tố nghệ thuật</a:t>
                      </a:r>
                      <a:endParaRPr lang="en-US" sz="1600" b="1" i="1">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ctr">
                        <a:lnSpc>
                          <a:spcPct val="100000"/>
                        </a:lnSpc>
                        <a:spcAft>
                          <a:spcPts val="0"/>
                        </a:spcAft>
                      </a:pPr>
                      <a:r>
                        <a:rPr lang="en-US" sz="1600" b="1" i="1">
                          <a:effectLst/>
                          <a:latin typeface="Times New Roman" pitchFamily="18" charset="0"/>
                          <a:cs typeface="Times New Roman" pitchFamily="18" charset="0"/>
                        </a:rPr>
                        <a:t>Các dòng thơ thể hiện</a:t>
                      </a:r>
                      <a:endParaRPr lang="en-US" sz="1600" b="1" i="1">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ctr">
                        <a:lnSpc>
                          <a:spcPct val="100000"/>
                        </a:lnSpc>
                        <a:spcAft>
                          <a:spcPts val="0"/>
                        </a:spcAft>
                      </a:pPr>
                      <a:r>
                        <a:rPr lang="en-US" sz="1600" b="1" i="1">
                          <a:effectLst/>
                          <a:latin typeface="Times New Roman" pitchFamily="18" charset="0"/>
                          <a:cs typeface="Times New Roman" pitchFamily="18" charset="0"/>
                        </a:rPr>
                        <a:t>  Giá trị biểu đạt</a:t>
                      </a:r>
                      <a:endParaRPr lang="en-US" sz="1600" b="1" i="1">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val="10001"/>
                  </a:ext>
                </a:extLst>
              </a:tr>
              <a:tr h="450204">
                <a:tc>
                  <a:txBody>
                    <a:bodyPr/>
                    <a:lstStyle/>
                    <a:p>
                      <a:pPr algn="just">
                        <a:lnSpc>
                          <a:spcPct val="150000"/>
                        </a:lnSpc>
                        <a:spcAft>
                          <a:spcPts val="0"/>
                        </a:spcAft>
                      </a:pPr>
                      <a:r>
                        <a:rPr lang="en-US" sz="1600">
                          <a:effectLst/>
                          <a:latin typeface="Times New Roman" pitchFamily="18" charset="0"/>
                          <a:ea typeface="SimSun"/>
                          <a:cs typeface="Times New Roman" pitchFamily="18" charset="0"/>
                        </a:rPr>
                        <a:t>Cách nói cụ thể, hình tượng</a:t>
                      </a:r>
                      <a:endParaRPr lang="en-US" sz="16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1600" i="1">
                          <a:effectLst/>
                          <a:latin typeface="Times New Roman" pitchFamily="18" charset="0"/>
                          <a:ea typeface="SimSun"/>
                          <a:cs typeface="Times New Roman" pitchFamily="18" charset="0"/>
                        </a:rPr>
                        <a:t>+ Một bước chạm tiếng nói</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Hai bước tới tiếng cười</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 Đan lờ cài nan hoa</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Vách nhà ken câu hát</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 Người đồng mình tự đục đá kê cao quê hương</a:t>
                      </a:r>
                      <a:endParaRPr lang="en-US" sz="16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1600">
                          <a:effectLst/>
                          <a:latin typeface="Times New Roman" pitchFamily="18" charset="0"/>
                          <a:ea typeface="SimSun"/>
                          <a:cs typeface="Times New Roman" pitchFamily="18" charset="0"/>
                        </a:rPr>
                        <a:t>Thể hiện những cảm xúc, suy nghĩ sinh động, cụ thể, giàu tính trực quan.</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a:effectLst/>
                          <a:latin typeface="Times New Roman" pitchFamily="18" charset="0"/>
                          <a:ea typeface="SimSun"/>
                          <a:cs typeface="Times New Roman" pitchFamily="18" charset="0"/>
                        </a:rPr>
                        <a:t> </a:t>
                      </a:r>
                      <a:endParaRPr lang="en-US" sz="1600">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val="10002"/>
                  </a:ext>
                </a:extLst>
              </a:tr>
              <a:tr h="450204">
                <a:tc>
                  <a:txBody>
                    <a:bodyPr/>
                    <a:lstStyle/>
                    <a:p>
                      <a:pPr algn="just">
                        <a:lnSpc>
                          <a:spcPct val="150000"/>
                        </a:lnSpc>
                        <a:spcAft>
                          <a:spcPts val="0"/>
                        </a:spcAft>
                      </a:pPr>
                      <a:r>
                        <a:rPr lang="en-US" sz="1600">
                          <a:effectLst/>
                          <a:latin typeface="Times New Roman" pitchFamily="18" charset="0"/>
                          <a:ea typeface="SimSun"/>
                          <a:cs typeface="Times New Roman" pitchFamily="18" charset="0"/>
                        </a:rPr>
                        <a:t>Ngôn ngữ mộc mạc, giản dị</a:t>
                      </a:r>
                      <a:endParaRPr lang="en-US" sz="16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1600" i="1">
                          <a:effectLst/>
                          <a:latin typeface="Times New Roman" pitchFamily="18" charset="0"/>
                          <a:ea typeface="SimSun"/>
                          <a:cs typeface="Times New Roman" pitchFamily="18" charset="0"/>
                        </a:rPr>
                        <a:t>+ Dẫu làm sao thì cha vẫn muốn</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 Người đồng mình thô sơ da thịt</a:t>
                      </a:r>
                      <a:endParaRPr lang="en-US" sz="1600">
                        <a:effectLst/>
                        <a:latin typeface="Times New Roman" pitchFamily="18" charset="0"/>
                        <a:ea typeface="Calibri"/>
                        <a:cs typeface="Times New Roman" pitchFamily="18" charset="0"/>
                      </a:endParaRPr>
                    </a:p>
                    <a:p>
                      <a:pPr algn="just">
                        <a:lnSpc>
                          <a:spcPct val="150000"/>
                        </a:lnSpc>
                        <a:spcAft>
                          <a:spcPts val="0"/>
                        </a:spcAft>
                      </a:pPr>
                      <a:r>
                        <a:rPr lang="en-US" sz="1600" i="1">
                          <a:effectLst/>
                          <a:latin typeface="Times New Roman" pitchFamily="18" charset="0"/>
                          <a:ea typeface="SimSun"/>
                          <a:cs typeface="Times New Roman" pitchFamily="18" charset="0"/>
                        </a:rPr>
                        <a:t> + Con ơi tuy thô sơ da thịt</a:t>
                      </a:r>
                      <a:endParaRPr lang="en-US" sz="1600">
                        <a:effectLst/>
                        <a:latin typeface="Times New Roman" pitchFamily="18" charset="0"/>
                        <a:ea typeface="Calibri"/>
                        <a:cs typeface="Times New Roman" pitchFamily="18" charset="0"/>
                      </a:endParaRPr>
                    </a:p>
                  </a:txBody>
                  <a:tcPr marL="68580" marR="68580" marT="0" marB="0">
                    <a:solidFill>
                      <a:schemeClr val="accent4"/>
                    </a:solidFill>
                  </a:tcPr>
                </a:tc>
                <a:tc>
                  <a:txBody>
                    <a:bodyPr/>
                    <a:lstStyle/>
                    <a:p>
                      <a:pPr algn="just">
                        <a:lnSpc>
                          <a:spcPct val="150000"/>
                        </a:lnSpc>
                        <a:spcAft>
                          <a:spcPts val="0"/>
                        </a:spcAft>
                      </a:pPr>
                      <a:r>
                        <a:rPr lang="en-US" sz="1600">
                          <a:effectLst/>
                          <a:latin typeface="Times New Roman" pitchFamily="18" charset="0"/>
                          <a:ea typeface="SimSun"/>
                          <a:cs typeface="Times New Roman" pitchFamily="18" charset="0"/>
                        </a:rPr>
                        <a:t>Thể hiện tình cảm chất phác, chân thực</a:t>
                      </a:r>
                      <a:endParaRPr lang="en-US" sz="1600">
                        <a:effectLst/>
                        <a:latin typeface="Times New Roman" pitchFamily="18" charset="0"/>
                        <a:ea typeface="Calibri"/>
                        <a:cs typeface="Times New Roman" pitchFamily="18" charset="0"/>
                      </a:endParaRPr>
                    </a:p>
                  </a:txBody>
                  <a:tcPr marL="68580" marR="68580" marT="0" marB="0">
                    <a:solidFill>
                      <a:schemeClr val="accent4"/>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3763828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 calcmode="lin" valueType="num">
                                      <p:cBhvr additive="base">
                                        <p:cTn id="7" dur="500" fill="hold"/>
                                        <p:tgtEl>
                                          <p:spTgt spid="211"/>
                                        </p:tgtEl>
                                        <p:attrNameLst>
                                          <p:attrName>ppt_x</p:attrName>
                                        </p:attrNameLst>
                                      </p:cBhvr>
                                      <p:tavLst>
                                        <p:tav tm="0">
                                          <p:val>
                                            <p:strVal val="#ppt_x"/>
                                          </p:val>
                                        </p:tav>
                                        <p:tav tm="100000">
                                          <p:val>
                                            <p:strVal val="#ppt_x"/>
                                          </p:val>
                                        </p:tav>
                                      </p:tavLst>
                                    </p:anim>
                                    <p:anim calcmode="lin" valueType="num">
                                      <p:cBhvr additive="base">
                                        <p:cTn id="8" dur="500" fill="hold"/>
                                        <p:tgtEl>
                                          <p:spTgt spid="2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42"/>
          <p:cNvSpPr/>
          <p:nvPr/>
        </p:nvSpPr>
        <p:spPr>
          <a:xfrm rot="351442">
            <a:off x="1165475" y="453846"/>
            <a:ext cx="1522867" cy="1070797"/>
          </a:xfrm>
          <a:prstGeom prst="cloud">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2"/>
          <p:cNvSpPr/>
          <p:nvPr/>
        </p:nvSpPr>
        <p:spPr>
          <a:xfrm>
            <a:off x="5857307" y="70065"/>
            <a:ext cx="3189538" cy="827175"/>
          </a:xfrm>
          <a:custGeom>
            <a:avLst/>
            <a:gdLst/>
            <a:ahLst/>
            <a:cxnLst/>
            <a:rect l="l" t="t" r="r" b="b"/>
            <a:pathLst>
              <a:path w="179895" h="46654" extrusionOk="0">
                <a:moveTo>
                  <a:pt x="65482" y="0"/>
                </a:moveTo>
                <a:cubicBezTo>
                  <a:pt x="65167" y="0"/>
                  <a:pt x="64852" y="23"/>
                  <a:pt x="64539" y="70"/>
                </a:cubicBezTo>
                <a:cubicBezTo>
                  <a:pt x="61719" y="487"/>
                  <a:pt x="59506" y="2742"/>
                  <a:pt x="58066" y="5206"/>
                </a:cubicBezTo>
                <a:cubicBezTo>
                  <a:pt x="55121" y="10258"/>
                  <a:pt x="54642" y="16647"/>
                  <a:pt x="56772" y="22054"/>
                </a:cubicBezTo>
                <a:cubicBezTo>
                  <a:pt x="55444" y="22154"/>
                  <a:pt x="54682" y="24000"/>
                  <a:pt x="55443" y="25045"/>
                </a:cubicBezTo>
                <a:lnTo>
                  <a:pt x="55443" y="25045"/>
                </a:lnTo>
                <a:cubicBezTo>
                  <a:pt x="54902" y="24460"/>
                  <a:pt x="54109" y="24179"/>
                  <a:pt x="53308" y="24179"/>
                </a:cubicBezTo>
                <a:cubicBezTo>
                  <a:pt x="52217" y="24179"/>
                  <a:pt x="51111" y="24701"/>
                  <a:pt x="50612" y="25687"/>
                </a:cubicBezTo>
                <a:cubicBezTo>
                  <a:pt x="49427" y="23604"/>
                  <a:pt x="47363" y="21781"/>
                  <a:pt x="44988" y="21781"/>
                </a:cubicBezTo>
                <a:cubicBezTo>
                  <a:pt x="44935" y="21781"/>
                  <a:pt x="44882" y="21782"/>
                  <a:pt x="44829" y="21784"/>
                </a:cubicBezTo>
                <a:cubicBezTo>
                  <a:pt x="42464" y="21884"/>
                  <a:pt x="40374" y="24645"/>
                  <a:pt x="41454" y="26696"/>
                </a:cubicBezTo>
                <a:lnTo>
                  <a:pt x="41454" y="26696"/>
                </a:lnTo>
                <a:cubicBezTo>
                  <a:pt x="41016" y="26039"/>
                  <a:pt x="40253" y="25741"/>
                  <a:pt x="39466" y="25741"/>
                </a:cubicBezTo>
                <a:cubicBezTo>
                  <a:pt x="38206" y="25741"/>
                  <a:pt x="36885" y="26508"/>
                  <a:pt x="36748" y="27797"/>
                </a:cubicBezTo>
                <a:lnTo>
                  <a:pt x="36748" y="27797"/>
                </a:lnTo>
                <a:cubicBezTo>
                  <a:pt x="36873" y="24832"/>
                  <a:pt x="33387" y="23015"/>
                  <a:pt x="30422" y="22828"/>
                </a:cubicBezTo>
                <a:cubicBezTo>
                  <a:pt x="30151" y="22810"/>
                  <a:pt x="29877" y="22801"/>
                  <a:pt x="29602" y="22801"/>
                </a:cubicBezTo>
                <a:cubicBezTo>
                  <a:pt x="27522" y="22801"/>
                  <a:pt x="25376" y="23325"/>
                  <a:pt x="24012" y="24874"/>
                </a:cubicBezTo>
                <a:cubicBezTo>
                  <a:pt x="22647" y="26404"/>
                  <a:pt x="22635" y="29142"/>
                  <a:pt x="24119" y="30392"/>
                </a:cubicBezTo>
                <a:lnTo>
                  <a:pt x="24119" y="30392"/>
                </a:lnTo>
                <a:cubicBezTo>
                  <a:pt x="23724" y="30219"/>
                  <a:pt x="23289" y="30132"/>
                  <a:pt x="22852" y="30132"/>
                </a:cubicBezTo>
                <a:cubicBezTo>
                  <a:pt x="22175" y="30132"/>
                  <a:pt x="21496" y="30341"/>
                  <a:pt x="20963" y="30762"/>
                </a:cubicBezTo>
                <a:cubicBezTo>
                  <a:pt x="19899" y="31597"/>
                  <a:pt x="19524" y="33245"/>
                  <a:pt x="20128" y="34478"/>
                </a:cubicBezTo>
                <a:cubicBezTo>
                  <a:pt x="19447" y="33725"/>
                  <a:pt x="18418" y="33194"/>
                  <a:pt x="17435" y="33194"/>
                </a:cubicBezTo>
                <a:cubicBezTo>
                  <a:pt x="16973" y="33194"/>
                  <a:pt x="16520" y="33312"/>
                  <a:pt x="16119" y="33579"/>
                </a:cubicBezTo>
                <a:cubicBezTo>
                  <a:pt x="14893" y="34391"/>
                  <a:pt x="15261" y="36858"/>
                  <a:pt x="16728" y="36858"/>
                </a:cubicBezTo>
                <a:cubicBezTo>
                  <a:pt x="16731" y="36858"/>
                  <a:pt x="16733" y="36858"/>
                  <a:pt x="16736" y="36858"/>
                </a:cubicBezTo>
                <a:lnTo>
                  <a:pt x="16736" y="36858"/>
                </a:lnTo>
                <a:cubicBezTo>
                  <a:pt x="14614" y="36880"/>
                  <a:pt x="13904" y="37297"/>
                  <a:pt x="12174" y="38236"/>
                </a:cubicBezTo>
                <a:cubicBezTo>
                  <a:pt x="11182" y="38785"/>
                  <a:pt x="10052" y="39077"/>
                  <a:pt x="8923" y="39077"/>
                </a:cubicBezTo>
                <a:cubicBezTo>
                  <a:pt x="8293" y="39077"/>
                  <a:pt x="7664" y="38986"/>
                  <a:pt x="7058" y="38799"/>
                </a:cubicBezTo>
                <a:cubicBezTo>
                  <a:pt x="6488" y="38614"/>
                  <a:pt x="5872" y="38350"/>
                  <a:pt x="5286" y="38350"/>
                </a:cubicBezTo>
                <a:cubicBezTo>
                  <a:pt x="5079" y="38350"/>
                  <a:pt x="4875" y="38383"/>
                  <a:pt x="4678" y="38465"/>
                </a:cubicBezTo>
                <a:cubicBezTo>
                  <a:pt x="4616" y="38779"/>
                  <a:pt x="4532" y="39091"/>
                  <a:pt x="4469" y="39405"/>
                </a:cubicBezTo>
                <a:cubicBezTo>
                  <a:pt x="3489" y="39425"/>
                  <a:pt x="2506" y="39425"/>
                  <a:pt x="1526" y="39447"/>
                </a:cubicBezTo>
                <a:cubicBezTo>
                  <a:pt x="1192" y="39447"/>
                  <a:pt x="836" y="39467"/>
                  <a:pt x="544" y="39614"/>
                </a:cubicBezTo>
                <a:cubicBezTo>
                  <a:pt x="231" y="39760"/>
                  <a:pt x="1" y="40094"/>
                  <a:pt x="84" y="40408"/>
                </a:cubicBezTo>
                <a:cubicBezTo>
                  <a:pt x="190" y="40909"/>
                  <a:pt x="816" y="41012"/>
                  <a:pt x="1317" y="41012"/>
                </a:cubicBezTo>
                <a:cubicBezTo>
                  <a:pt x="5275" y="41107"/>
                  <a:pt x="8966" y="41589"/>
                  <a:pt x="12733" y="41589"/>
                </a:cubicBezTo>
                <a:cubicBezTo>
                  <a:pt x="14828" y="41589"/>
                  <a:pt x="16947" y="41440"/>
                  <a:pt x="19148" y="40992"/>
                </a:cubicBezTo>
                <a:cubicBezTo>
                  <a:pt x="21383" y="44282"/>
                  <a:pt x="25117" y="45967"/>
                  <a:pt x="28856" y="45967"/>
                </a:cubicBezTo>
                <a:cubicBezTo>
                  <a:pt x="31926" y="45967"/>
                  <a:pt x="35000" y="44831"/>
                  <a:pt x="37249" y="42516"/>
                </a:cubicBezTo>
                <a:cubicBezTo>
                  <a:pt x="37500" y="42265"/>
                  <a:pt x="37772" y="41994"/>
                  <a:pt x="38126" y="41994"/>
                </a:cubicBezTo>
                <a:cubicBezTo>
                  <a:pt x="38143" y="41992"/>
                  <a:pt x="38160" y="41991"/>
                  <a:pt x="38177" y="41991"/>
                </a:cubicBezTo>
                <a:cubicBezTo>
                  <a:pt x="38349" y="41991"/>
                  <a:pt x="38519" y="42084"/>
                  <a:pt x="38691" y="42140"/>
                </a:cubicBezTo>
                <a:cubicBezTo>
                  <a:pt x="39095" y="42302"/>
                  <a:pt x="39526" y="42378"/>
                  <a:pt x="39959" y="42378"/>
                </a:cubicBezTo>
                <a:cubicBezTo>
                  <a:pt x="41423" y="42378"/>
                  <a:pt x="42908" y="41506"/>
                  <a:pt x="43471" y="40135"/>
                </a:cubicBezTo>
                <a:cubicBezTo>
                  <a:pt x="43655" y="41339"/>
                  <a:pt x="44894" y="42183"/>
                  <a:pt x="46099" y="42183"/>
                </a:cubicBezTo>
                <a:cubicBezTo>
                  <a:pt x="46128" y="42183"/>
                  <a:pt x="46156" y="42182"/>
                  <a:pt x="46185" y="42181"/>
                </a:cubicBezTo>
                <a:cubicBezTo>
                  <a:pt x="47418" y="42140"/>
                  <a:pt x="48545" y="41346"/>
                  <a:pt x="49255" y="40344"/>
                </a:cubicBezTo>
                <a:cubicBezTo>
                  <a:pt x="51468" y="42413"/>
                  <a:pt x="54504" y="43602"/>
                  <a:pt x="57525" y="43602"/>
                </a:cubicBezTo>
                <a:cubicBezTo>
                  <a:pt x="57552" y="43602"/>
                  <a:pt x="57580" y="43601"/>
                  <a:pt x="57607" y="43601"/>
                </a:cubicBezTo>
                <a:cubicBezTo>
                  <a:pt x="59757" y="43601"/>
                  <a:pt x="61886" y="42997"/>
                  <a:pt x="63724" y="41911"/>
                </a:cubicBezTo>
                <a:cubicBezTo>
                  <a:pt x="64079" y="41722"/>
                  <a:pt x="67796" y="38883"/>
                  <a:pt x="67649" y="38737"/>
                </a:cubicBezTo>
                <a:lnTo>
                  <a:pt x="67649" y="38737"/>
                </a:lnTo>
                <a:cubicBezTo>
                  <a:pt x="68194" y="39256"/>
                  <a:pt x="68935" y="39502"/>
                  <a:pt x="69683" y="39502"/>
                </a:cubicBezTo>
                <a:cubicBezTo>
                  <a:pt x="70743" y="39502"/>
                  <a:pt x="71817" y="39008"/>
                  <a:pt x="72368" y="38089"/>
                </a:cubicBezTo>
                <a:cubicBezTo>
                  <a:pt x="73328" y="39551"/>
                  <a:pt x="74978" y="40491"/>
                  <a:pt x="76710" y="40658"/>
                </a:cubicBezTo>
                <a:cubicBezTo>
                  <a:pt x="76763" y="40663"/>
                  <a:pt x="76878" y="40667"/>
                  <a:pt x="77038" y="40667"/>
                </a:cubicBezTo>
                <a:cubicBezTo>
                  <a:pt x="78151" y="40667"/>
                  <a:pt x="81443" y="40494"/>
                  <a:pt x="80974" y="39498"/>
                </a:cubicBezTo>
                <a:lnTo>
                  <a:pt x="80974" y="39498"/>
                </a:lnTo>
                <a:cubicBezTo>
                  <a:pt x="82226" y="42093"/>
                  <a:pt x="85137" y="43666"/>
                  <a:pt x="88003" y="43666"/>
                </a:cubicBezTo>
                <a:cubicBezTo>
                  <a:pt x="89210" y="43666"/>
                  <a:pt x="90409" y="43387"/>
                  <a:pt x="91473" y="42788"/>
                </a:cubicBezTo>
                <a:cubicBezTo>
                  <a:pt x="93138" y="45186"/>
                  <a:pt x="96042" y="46654"/>
                  <a:pt x="98971" y="46654"/>
                </a:cubicBezTo>
                <a:cubicBezTo>
                  <a:pt x="99381" y="46654"/>
                  <a:pt x="99792" y="46625"/>
                  <a:pt x="100200" y="46566"/>
                </a:cubicBezTo>
                <a:cubicBezTo>
                  <a:pt x="103499" y="46107"/>
                  <a:pt x="106442" y="43623"/>
                  <a:pt x="107486" y="40469"/>
                </a:cubicBezTo>
                <a:cubicBezTo>
                  <a:pt x="109305" y="41535"/>
                  <a:pt x="111412" y="42074"/>
                  <a:pt x="113519" y="42074"/>
                </a:cubicBezTo>
                <a:cubicBezTo>
                  <a:pt x="115500" y="42074"/>
                  <a:pt x="117480" y="41598"/>
                  <a:pt x="119220" y="40636"/>
                </a:cubicBezTo>
                <a:lnTo>
                  <a:pt x="119220" y="40636"/>
                </a:lnTo>
                <a:cubicBezTo>
                  <a:pt x="118976" y="42220"/>
                  <a:pt x="120567" y="43623"/>
                  <a:pt x="122091" y="43623"/>
                </a:cubicBezTo>
                <a:cubicBezTo>
                  <a:pt x="122517" y="43623"/>
                  <a:pt x="122938" y="43514"/>
                  <a:pt x="123312" y="43267"/>
                </a:cubicBezTo>
                <a:cubicBezTo>
                  <a:pt x="123782" y="44087"/>
                  <a:pt x="124664" y="44452"/>
                  <a:pt x="125582" y="44452"/>
                </a:cubicBezTo>
                <a:cubicBezTo>
                  <a:pt x="127072" y="44452"/>
                  <a:pt x="128656" y="43490"/>
                  <a:pt x="128721" y="41953"/>
                </a:cubicBezTo>
                <a:cubicBezTo>
                  <a:pt x="129256" y="42641"/>
                  <a:pt x="130093" y="42955"/>
                  <a:pt x="130950" y="42955"/>
                </a:cubicBezTo>
                <a:cubicBezTo>
                  <a:pt x="132330" y="42955"/>
                  <a:pt x="133764" y="42140"/>
                  <a:pt x="134086" y="40762"/>
                </a:cubicBezTo>
                <a:cubicBezTo>
                  <a:pt x="134538" y="41758"/>
                  <a:pt x="135640" y="42174"/>
                  <a:pt x="136760" y="42174"/>
                </a:cubicBezTo>
                <a:cubicBezTo>
                  <a:pt x="137142" y="42174"/>
                  <a:pt x="137525" y="42126"/>
                  <a:pt x="137886" y="42036"/>
                </a:cubicBezTo>
                <a:cubicBezTo>
                  <a:pt x="139306" y="41702"/>
                  <a:pt x="140600" y="40909"/>
                  <a:pt x="142042" y="40720"/>
                </a:cubicBezTo>
                <a:cubicBezTo>
                  <a:pt x="142310" y="40685"/>
                  <a:pt x="142583" y="40670"/>
                  <a:pt x="142859" y="40670"/>
                </a:cubicBezTo>
                <a:cubicBezTo>
                  <a:pt x="144658" y="40670"/>
                  <a:pt x="146583" y="41316"/>
                  <a:pt x="148280" y="41316"/>
                </a:cubicBezTo>
                <a:cubicBezTo>
                  <a:pt x="149257" y="41316"/>
                  <a:pt x="150157" y="41102"/>
                  <a:pt x="150914" y="40428"/>
                </a:cubicBezTo>
                <a:cubicBezTo>
                  <a:pt x="154026" y="40553"/>
                  <a:pt x="157116" y="40678"/>
                  <a:pt x="160206" y="40825"/>
                </a:cubicBezTo>
                <a:cubicBezTo>
                  <a:pt x="164945" y="41012"/>
                  <a:pt x="169705" y="41221"/>
                  <a:pt x="174446" y="41410"/>
                </a:cubicBezTo>
                <a:cubicBezTo>
                  <a:pt x="174919" y="41427"/>
                  <a:pt x="175386" y="41435"/>
                  <a:pt x="175852" y="41435"/>
                </a:cubicBezTo>
                <a:cubicBezTo>
                  <a:pt x="177031" y="41435"/>
                  <a:pt x="178196" y="41386"/>
                  <a:pt x="179393" y="41326"/>
                </a:cubicBezTo>
                <a:cubicBezTo>
                  <a:pt x="179477" y="41326"/>
                  <a:pt x="179582" y="41326"/>
                  <a:pt x="179666" y="41263"/>
                </a:cubicBezTo>
                <a:cubicBezTo>
                  <a:pt x="179894" y="41159"/>
                  <a:pt x="179894" y="40825"/>
                  <a:pt x="179749" y="40616"/>
                </a:cubicBezTo>
                <a:cubicBezTo>
                  <a:pt x="179582" y="40428"/>
                  <a:pt x="179331" y="40344"/>
                  <a:pt x="179101" y="40282"/>
                </a:cubicBezTo>
                <a:cubicBezTo>
                  <a:pt x="178638" y="40174"/>
                  <a:pt x="178164" y="40112"/>
                  <a:pt x="177686" y="40112"/>
                </a:cubicBezTo>
                <a:cubicBezTo>
                  <a:pt x="177518" y="40112"/>
                  <a:pt x="177349" y="40119"/>
                  <a:pt x="177180" y="40135"/>
                </a:cubicBezTo>
                <a:cubicBezTo>
                  <a:pt x="177031" y="40143"/>
                  <a:pt x="176874" y="40156"/>
                  <a:pt x="176720" y="40156"/>
                </a:cubicBezTo>
                <a:cubicBezTo>
                  <a:pt x="176444" y="40156"/>
                  <a:pt x="176179" y="40114"/>
                  <a:pt x="175991" y="39927"/>
                </a:cubicBezTo>
                <a:cubicBezTo>
                  <a:pt x="175677" y="39614"/>
                  <a:pt x="175719" y="39091"/>
                  <a:pt x="175426" y="38757"/>
                </a:cubicBezTo>
                <a:cubicBezTo>
                  <a:pt x="175231" y="38535"/>
                  <a:pt x="174935" y="38479"/>
                  <a:pt x="174623" y="38479"/>
                </a:cubicBezTo>
                <a:cubicBezTo>
                  <a:pt x="174467" y="38479"/>
                  <a:pt x="174307" y="38493"/>
                  <a:pt x="174153" y="38507"/>
                </a:cubicBezTo>
                <a:cubicBezTo>
                  <a:pt x="173026" y="38654"/>
                  <a:pt x="171877" y="38779"/>
                  <a:pt x="170749" y="38924"/>
                </a:cubicBezTo>
                <a:cubicBezTo>
                  <a:pt x="170656" y="38934"/>
                  <a:pt x="170559" y="38943"/>
                  <a:pt x="170464" y="38943"/>
                </a:cubicBezTo>
                <a:cubicBezTo>
                  <a:pt x="170345" y="38943"/>
                  <a:pt x="170228" y="38929"/>
                  <a:pt x="170123" y="38883"/>
                </a:cubicBezTo>
                <a:cubicBezTo>
                  <a:pt x="169914" y="38799"/>
                  <a:pt x="169789" y="38590"/>
                  <a:pt x="169664" y="38423"/>
                </a:cubicBezTo>
                <a:cubicBezTo>
                  <a:pt x="168620" y="37087"/>
                  <a:pt x="167222" y="37338"/>
                  <a:pt x="165760" y="37003"/>
                </a:cubicBezTo>
                <a:cubicBezTo>
                  <a:pt x="163674" y="36583"/>
                  <a:pt x="161545" y="36153"/>
                  <a:pt x="159427" y="36153"/>
                </a:cubicBezTo>
                <a:cubicBezTo>
                  <a:pt x="158599" y="36153"/>
                  <a:pt x="157771" y="36219"/>
                  <a:pt x="156949" y="36377"/>
                </a:cubicBezTo>
                <a:cubicBezTo>
                  <a:pt x="156130" y="36529"/>
                  <a:pt x="155299" y="36769"/>
                  <a:pt x="154490" y="36769"/>
                </a:cubicBezTo>
                <a:cubicBezTo>
                  <a:pt x="154185" y="36769"/>
                  <a:pt x="153884" y="36735"/>
                  <a:pt x="153587" y="36649"/>
                </a:cubicBezTo>
                <a:cubicBezTo>
                  <a:pt x="152626" y="36377"/>
                  <a:pt x="151917" y="35647"/>
                  <a:pt x="151081" y="35104"/>
                </a:cubicBezTo>
                <a:cubicBezTo>
                  <a:pt x="149501" y="34112"/>
                  <a:pt x="147584" y="33933"/>
                  <a:pt x="145698" y="33933"/>
                </a:cubicBezTo>
                <a:cubicBezTo>
                  <a:pt x="145241" y="33933"/>
                  <a:pt x="144786" y="33943"/>
                  <a:pt x="144338" y="33955"/>
                </a:cubicBezTo>
                <a:cubicBezTo>
                  <a:pt x="141728" y="33997"/>
                  <a:pt x="138596" y="34415"/>
                  <a:pt x="137594" y="36816"/>
                </a:cubicBezTo>
                <a:cubicBezTo>
                  <a:pt x="136698" y="36228"/>
                  <a:pt x="135635" y="35945"/>
                  <a:pt x="134569" y="35945"/>
                </a:cubicBezTo>
                <a:cubicBezTo>
                  <a:pt x="132950" y="35945"/>
                  <a:pt x="131323" y="36597"/>
                  <a:pt x="130266" y="37819"/>
                </a:cubicBezTo>
                <a:cubicBezTo>
                  <a:pt x="129729" y="35792"/>
                  <a:pt x="127699" y="34257"/>
                  <a:pt x="125596" y="34257"/>
                </a:cubicBezTo>
                <a:cubicBezTo>
                  <a:pt x="125489" y="34257"/>
                  <a:pt x="125382" y="34261"/>
                  <a:pt x="125275" y="34269"/>
                </a:cubicBezTo>
                <a:cubicBezTo>
                  <a:pt x="125651" y="32160"/>
                  <a:pt x="123418" y="30322"/>
                  <a:pt x="121288" y="30280"/>
                </a:cubicBezTo>
                <a:cubicBezTo>
                  <a:pt x="121233" y="30279"/>
                  <a:pt x="121178" y="30278"/>
                  <a:pt x="121123" y="30278"/>
                </a:cubicBezTo>
                <a:cubicBezTo>
                  <a:pt x="119166" y="30278"/>
                  <a:pt x="117350" y="31280"/>
                  <a:pt x="115643" y="32302"/>
                </a:cubicBezTo>
                <a:lnTo>
                  <a:pt x="115643" y="32302"/>
                </a:lnTo>
                <a:cubicBezTo>
                  <a:pt x="116291" y="31751"/>
                  <a:pt x="116073" y="30487"/>
                  <a:pt x="115442" y="29801"/>
                </a:cubicBezTo>
                <a:cubicBezTo>
                  <a:pt x="114732" y="29028"/>
                  <a:pt x="113708" y="28527"/>
                  <a:pt x="113229" y="27608"/>
                </a:cubicBezTo>
                <a:cubicBezTo>
                  <a:pt x="112894" y="26982"/>
                  <a:pt x="112873" y="26230"/>
                  <a:pt x="112686" y="25542"/>
                </a:cubicBezTo>
                <a:cubicBezTo>
                  <a:pt x="112172" y="23658"/>
                  <a:pt x="110180" y="22531"/>
                  <a:pt x="108256" y="22531"/>
                </a:cubicBezTo>
                <a:cubicBezTo>
                  <a:pt x="107128" y="22531"/>
                  <a:pt x="106024" y="22918"/>
                  <a:pt x="105253" y="23766"/>
                </a:cubicBezTo>
                <a:cubicBezTo>
                  <a:pt x="105796" y="21199"/>
                  <a:pt x="105169" y="18212"/>
                  <a:pt x="103081" y="16647"/>
                </a:cubicBezTo>
                <a:cubicBezTo>
                  <a:pt x="102321" y="16083"/>
                  <a:pt x="101365" y="15811"/>
                  <a:pt x="100416" y="15811"/>
                </a:cubicBezTo>
                <a:cubicBezTo>
                  <a:pt x="98732" y="15811"/>
                  <a:pt x="97067" y="16666"/>
                  <a:pt x="96545" y="18254"/>
                </a:cubicBezTo>
                <a:cubicBezTo>
                  <a:pt x="95819" y="17441"/>
                  <a:pt x="94748" y="17056"/>
                  <a:pt x="93664" y="17056"/>
                </a:cubicBezTo>
                <a:cubicBezTo>
                  <a:pt x="92162" y="17056"/>
                  <a:pt x="90636" y="17795"/>
                  <a:pt x="89969" y="19153"/>
                </a:cubicBezTo>
                <a:cubicBezTo>
                  <a:pt x="89385" y="16751"/>
                  <a:pt x="87567" y="14768"/>
                  <a:pt x="85376" y="13683"/>
                </a:cubicBezTo>
                <a:cubicBezTo>
                  <a:pt x="84310" y="13160"/>
                  <a:pt x="83038" y="12764"/>
                  <a:pt x="81827" y="12764"/>
                </a:cubicBezTo>
                <a:cubicBezTo>
                  <a:pt x="81409" y="12764"/>
                  <a:pt x="78402" y="13410"/>
                  <a:pt x="78464" y="13536"/>
                </a:cubicBezTo>
                <a:cubicBezTo>
                  <a:pt x="77108" y="11052"/>
                  <a:pt x="77108" y="8421"/>
                  <a:pt x="75416" y="6019"/>
                </a:cubicBezTo>
                <a:cubicBezTo>
                  <a:pt x="73976" y="4015"/>
                  <a:pt x="72075" y="2324"/>
                  <a:pt x="69862" y="1197"/>
                </a:cubicBezTo>
                <a:cubicBezTo>
                  <a:pt x="68498" y="506"/>
                  <a:pt x="66990" y="0"/>
                  <a:pt x="65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2"/>
          <p:cNvSpPr/>
          <p:nvPr/>
        </p:nvSpPr>
        <p:spPr>
          <a:xfrm>
            <a:off x="6250" y="3246425"/>
            <a:ext cx="3882845" cy="967130"/>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2"/>
          <p:cNvSpPr txBox="1">
            <a:spLocks noGrp="1"/>
          </p:cNvSpPr>
          <p:nvPr>
            <p:ph type="title"/>
          </p:nvPr>
        </p:nvSpPr>
        <p:spPr>
          <a:xfrm>
            <a:off x="2376158" y="886087"/>
            <a:ext cx="4569006" cy="71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5400" b="1" dirty="0" err="1">
                <a:solidFill>
                  <a:srgbClr val="FF0000"/>
                </a:solidFill>
                <a:latin typeface="Times New Roman" panose="02020603050405020304" pitchFamily="18" charset="0"/>
                <a:cs typeface="Times New Roman" panose="02020603050405020304" pitchFamily="18" charset="0"/>
              </a:rPr>
              <a:t>Tổng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kết</a:t>
            </a:r>
            <a:endParaRPr sz="5400" b="1" dirty="0">
              <a:solidFill>
                <a:srgbClr val="FF0000"/>
              </a:solidFill>
              <a:latin typeface="Times New Roman" panose="02020603050405020304" pitchFamily="18" charset="0"/>
              <a:cs typeface="Times New Roman" panose="02020603050405020304" pitchFamily="18" charset="0"/>
            </a:endParaRPr>
          </a:p>
        </p:txBody>
      </p:sp>
      <p:sp>
        <p:nvSpPr>
          <p:cNvPr id="755" name="Google Shape;755;p42"/>
          <p:cNvSpPr txBox="1">
            <a:spLocks noGrp="1"/>
          </p:cNvSpPr>
          <p:nvPr>
            <p:ph type="title" idx="2"/>
          </p:nvPr>
        </p:nvSpPr>
        <p:spPr>
          <a:xfrm>
            <a:off x="1449358" y="630186"/>
            <a:ext cx="1165800" cy="71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0000"/>
                </a:solidFill>
              </a:rPr>
              <a:t>III.</a:t>
            </a:r>
            <a:endParaRPr dirty="0">
              <a:solidFill>
                <a:srgbClr val="FF0000"/>
              </a:solidFill>
            </a:endParaRPr>
          </a:p>
        </p:txBody>
      </p:sp>
      <p:sp>
        <p:nvSpPr>
          <p:cNvPr id="757" name="Google Shape;757;p42"/>
          <p:cNvSpPr/>
          <p:nvPr/>
        </p:nvSpPr>
        <p:spPr>
          <a:xfrm>
            <a:off x="0" y="4201092"/>
            <a:ext cx="9144000" cy="166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2"/>
          <p:cNvSpPr/>
          <p:nvPr/>
        </p:nvSpPr>
        <p:spPr>
          <a:xfrm>
            <a:off x="6517275" y="394275"/>
            <a:ext cx="246828" cy="290256"/>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 name="Google Shape;337;p24">
            <a:extLst>
              <a:ext uri="{FF2B5EF4-FFF2-40B4-BE49-F238E27FC236}">
                <a16:creationId xmlns:a16="http://schemas.microsoft.com/office/drawing/2014/main" id="{13012A48-6A2B-D182-ED09-2B55AA248487}"/>
              </a:ext>
            </a:extLst>
          </p:cNvPr>
          <p:cNvGrpSpPr/>
          <p:nvPr/>
        </p:nvGrpSpPr>
        <p:grpSpPr>
          <a:xfrm>
            <a:off x="0" y="1705630"/>
            <a:ext cx="9158173" cy="3469769"/>
            <a:chOff x="2" y="1703287"/>
            <a:chExt cx="9158173" cy="3469769"/>
          </a:xfrm>
        </p:grpSpPr>
        <p:sp>
          <p:nvSpPr>
            <p:cNvPr id="205" name="Google Shape;338;p24">
              <a:extLst>
                <a:ext uri="{FF2B5EF4-FFF2-40B4-BE49-F238E27FC236}">
                  <a16:creationId xmlns:a16="http://schemas.microsoft.com/office/drawing/2014/main" id="{2F348FF1-F460-CE0E-790F-AF20C9268824}"/>
                </a:ext>
              </a:extLst>
            </p:cNvPr>
            <p:cNvSpPr/>
            <p:nvPr/>
          </p:nvSpPr>
          <p:spPr>
            <a:xfrm>
              <a:off x="317289" y="2299906"/>
              <a:ext cx="72718" cy="56711"/>
            </a:xfrm>
            <a:custGeom>
              <a:avLst/>
              <a:gdLst/>
              <a:ahLst/>
              <a:cxnLst/>
              <a:rect l="l" t="t" r="r" b="b"/>
              <a:pathLst>
                <a:path w="2694" h="2101" extrusionOk="0">
                  <a:moveTo>
                    <a:pt x="1347" y="1"/>
                  </a:moveTo>
                  <a:cubicBezTo>
                    <a:pt x="0" y="1"/>
                    <a:pt x="0" y="2100"/>
                    <a:pt x="1347" y="2100"/>
                  </a:cubicBezTo>
                  <a:cubicBezTo>
                    <a:pt x="2693" y="2100"/>
                    <a:pt x="2693" y="1"/>
                    <a:pt x="134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339;p24">
              <a:extLst>
                <a:ext uri="{FF2B5EF4-FFF2-40B4-BE49-F238E27FC236}">
                  <a16:creationId xmlns:a16="http://schemas.microsoft.com/office/drawing/2014/main" id="{49250C35-3F41-09FA-913C-CD4871DFB8F9}"/>
                </a:ext>
              </a:extLst>
            </p:cNvPr>
            <p:cNvSpPr/>
            <p:nvPr/>
          </p:nvSpPr>
          <p:spPr>
            <a:xfrm>
              <a:off x="373352" y="2187779"/>
              <a:ext cx="72718" cy="56090"/>
            </a:xfrm>
            <a:custGeom>
              <a:avLst/>
              <a:gdLst/>
              <a:ahLst/>
              <a:cxnLst/>
              <a:rect l="l" t="t" r="r" b="b"/>
              <a:pathLst>
                <a:path w="2694" h="2078" extrusionOk="0">
                  <a:moveTo>
                    <a:pt x="1347" y="0"/>
                  </a:moveTo>
                  <a:cubicBezTo>
                    <a:pt x="0" y="0"/>
                    <a:pt x="0" y="2077"/>
                    <a:pt x="1347" y="2077"/>
                  </a:cubicBezTo>
                  <a:cubicBezTo>
                    <a:pt x="2694" y="2077"/>
                    <a:pt x="2694" y="0"/>
                    <a:pt x="134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340;p24">
              <a:extLst>
                <a:ext uri="{FF2B5EF4-FFF2-40B4-BE49-F238E27FC236}">
                  <a16:creationId xmlns:a16="http://schemas.microsoft.com/office/drawing/2014/main" id="{903F5C95-30B4-E332-5BB1-23B78096671B}"/>
                </a:ext>
              </a:extLst>
            </p:cNvPr>
            <p:cNvSpPr/>
            <p:nvPr/>
          </p:nvSpPr>
          <p:spPr>
            <a:xfrm>
              <a:off x="430036" y="2299906"/>
              <a:ext cx="72097" cy="56711"/>
            </a:xfrm>
            <a:custGeom>
              <a:avLst/>
              <a:gdLst/>
              <a:ahLst/>
              <a:cxnLst/>
              <a:rect l="l" t="t" r="r" b="b"/>
              <a:pathLst>
                <a:path w="2671" h="2101" extrusionOk="0">
                  <a:moveTo>
                    <a:pt x="1347" y="1"/>
                  </a:moveTo>
                  <a:cubicBezTo>
                    <a:pt x="0" y="1"/>
                    <a:pt x="0" y="2100"/>
                    <a:pt x="1347" y="2100"/>
                  </a:cubicBezTo>
                  <a:cubicBezTo>
                    <a:pt x="2671" y="2100"/>
                    <a:pt x="2671" y="1"/>
                    <a:pt x="134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341;p24">
              <a:extLst>
                <a:ext uri="{FF2B5EF4-FFF2-40B4-BE49-F238E27FC236}">
                  <a16:creationId xmlns:a16="http://schemas.microsoft.com/office/drawing/2014/main" id="{E88E98D7-2D5F-0770-733A-1E939519F387}"/>
                </a:ext>
              </a:extLst>
            </p:cNvPr>
            <p:cNvSpPr/>
            <p:nvPr/>
          </p:nvSpPr>
          <p:spPr>
            <a:xfrm>
              <a:off x="7518656" y="2759087"/>
              <a:ext cx="1081001" cy="865316"/>
            </a:xfrm>
            <a:custGeom>
              <a:avLst/>
              <a:gdLst/>
              <a:ahLst/>
              <a:cxnLst/>
              <a:rect l="l" t="t" r="r" b="b"/>
              <a:pathLst>
                <a:path w="31500" h="25215" extrusionOk="0">
                  <a:moveTo>
                    <a:pt x="3702" y="1"/>
                  </a:moveTo>
                  <a:cubicBezTo>
                    <a:pt x="2458" y="1"/>
                    <a:pt x="1221" y="88"/>
                    <a:pt x="0" y="266"/>
                  </a:cubicBezTo>
                  <a:cubicBezTo>
                    <a:pt x="1598" y="3256"/>
                    <a:pt x="3653" y="5973"/>
                    <a:pt x="5250" y="8940"/>
                  </a:cubicBezTo>
                  <a:cubicBezTo>
                    <a:pt x="7168" y="12615"/>
                    <a:pt x="9405" y="16518"/>
                    <a:pt x="12691" y="19325"/>
                  </a:cubicBezTo>
                  <a:cubicBezTo>
                    <a:pt x="17462" y="23274"/>
                    <a:pt x="25588" y="24598"/>
                    <a:pt x="31499" y="25214"/>
                  </a:cubicBezTo>
                  <a:cubicBezTo>
                    <a:pt x="31479" y="10329"/>
                    <a:pt x="17249" y="1"/>
                    <a:pt x="3702"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342;p24">
              <a:extLst>
                <a:ext uri="{FF2B5EF4-FFF2-40B4-BE49-F238E27FC236}">
                  <a16:creationId xmlns:a16="http://schemas.microsoft.com/office/drawing/2014/main" id="{E53FC796-52F9-B622-4019-69F14068CB2A}"/>
                </a:ext>
              </a:extLst>
            </p:cNvPr>
            <p:cNvSpPr/>
            <p:nvPr/>
          </p:nvSpPr>
          <p:spPr>
            <a:xfrm>
              <a:off x="7703289" y="2863243"/>
              <a:ext cx="905810" cy="749872"/>
            </a:xfrm>
            <a:custGeom>
              <a:avLst/>
              <a:gdLst/>
              <a:ahLst/>
              <a:cxnLst/>
              <a:rect l="l" t="t" r="r" b="b"/>
              <a:pathLst>
                <a:path w="26395" h="21851" extrusionOk="0">
                  <a:moveTo>
                    <a:pt x="480" y="1"/>
                  </a:moveTo>
                  <a:cubicBezTo>
                    <a:pt x="186" y="1"/>
                    <a:pt x="0" y="446"/>
                    <a:pt x="304" y="655"/>
                  </a:cubicBezTo>
                  <a:cubicBezTo>
                    <a:pt x="4960" y="3851"/>
                    <a:pt x="8932" y="7845"/>
                    <a:pt x="13406" y="11246"/>
                  </a:cubicBezTo>
                  <a:cubicBezTo>
                    <a:pt x="17674" y="14487"/>
                    <a:pt x="22330" y="17454"/>
                    <a:pt x="25686" y="21723"/>
                  </a:cubicBezTo>
                  <a:cubicBezTo>
                    <a:pt x="25753" y="21813"/>
                    <a:pt x="25835" y="21850"/>
                    <a:pt x="25915" y="21850"/>
                  </a:cubicBezTo>
                  <a:cubicBezTo>
                    <a:pt x="26160" y="21850"/>
                    <a:pt x="26394" y="21501"/>
                    <a:pt x="26188" y="21243"/>
                  </a:cubicBezTo>
                  <a:cubicBezTo>
                    <a:pt x="22970" y="17158"/>
                    <a:pt x="18587" y="14236"/>
                    <a:pt x="14456" y="11177"/>
                  </a:cubicBezTo>
                  <a:cubicBezTo>
                    <a:pt x="9708" y="7640"/>
                    <a:pt x="5554" y="3417"/>
                    <a:pt x="669" y="62"/>
                  </a:cubicBezTo>
                  <a:cubicBezTo>
                    <a:pt x="604" y="19"/>
                    <a:pt x="540" y="1"/>
                    <a:pt x="480"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343;p24">
              <a:extLst>
                <a:ext uri="{FF2B5EF4-FFF2-40B4-BE49-F238E27FC236}">
                  <a16:creationId xmlns:a16="http://schemas.microsoft.com/office/drawing/2014/main" id="{D3750A09-3579-2574-2CEF-732AD24A7F3A}"/>
                </a:ext>
              </a:extLst>
            </p:cNvPr>
            <p:cNvSpPr/>
            <p:nvPr/>
          </p:nvSpPr>
          <p:spPr>
            <a:xfrm>
              <a:off x="8499369" y="3500601"/>
              <a:ext cx="13350" cy="12595"/>
            </a:xfrm>
            <a:custGeom>
              <a:avLst/>
              <a:gdLst/>
              <a:ahLst/>
              <a:cxnLst/>
              <a:rect l="l" t="t" r="r" b="b"/>
              <a:pathLst>
                <a:path w="389" h="367" extrusionOk="0">
                  <a:moveTo>
                    <a:pt x="1" y="1"/>
                  </a:moveTo>
                  <a:cubicBezTo>
                    <a:pt x="24" y="138"/>
                    <a:pt x="24" y="252"/>
                    <a:pt x="46" y="366"/>
                  </a:cubicBezTo>
                  <a:cubicBezTo>
                    <a:pt x="161" y="252"/>
                    <a:pt x="275" y="138"/>
                    <a:pt x="389" y="24"/>
                  </a:cubicBezTo>
                  <a:cubicBezTo>
                    <a:pt x="252" y="24"/>
                    <a:pt x="138" y="24"/>
                    <a:pt x="1"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344;p24">
              <a:extLst>
                <a:ext uri="{FF2B5EF4-FFF2-40B4-BE49-F238E27FC236}">
                  <a16:creationId xmlns:a16="http://schemas.microsoft.com/office/drawing/2014/main" id="{41294475-3374-19BE-71CE-44891C21EBB8}"/>
                </a:ext>
              </a:extLst>
            </p:cNvPr>
            <p:cNvSpPr/>
            <p:nvPr/>
          </p:nvSpPr>
          <p:spPr>
            <a:xfrm>
              <a:off x="8298848" y="3321357"/>
              <a:ext cx="237374" cy="203640"/>
            </a:xfrm>
            <a:custGeom>
              <a:avLst/>
              <a:gdLst/>
              <a:ahLst/>
              <a:cxnLst/>
              <a:rect l="l" t="t" r="r" b="b"/>
              <a:pathLst>
                <a:path w="6917" h="5934" extrusionOk="0">
                  <a:moveTo>
                    <a:pt x="5844" y="5224"/>
                  </a:moveTo>
                  <a:lnTo>
                    <a:pt x="5844" y="5224"/>
                  </a:lnTo>
                  <a:cubicBezTo>
                    <a:pt x="5981" y="5247"/>
                    <a:pt x="6095" y="5247"/>
                    <a:pt x="6232" y="5247"/>
                  </a:cubicBezTo>
                  <a:cubicBezTo>
                    <a:pt x="6118" y="5361"/>
                    <a:pt x="6004" y="5475"/>
                    <a:pt x="5889" y="5589"/>
                  </a:cubicBezTo>
                  <a:cubicBezTo>
                    <a:pt x="5867" y="5475"/>
                    <a:pt x="5867" y="5361"/>
                    <a:pt x="5844" y="5224"/>
                  </a:cubicBezTo>
                  <a:close/>
                  <a:moveTo>
                    <a:pt x="5509" y="1"/>
                  </a:moveTo>
                  <a:cubicBezTo>
                    <a:pt x="5265" y="1"/>
                    <a:pt x="5029" y="244"/>
                    <a:pt x="5205" y="499"/>
                  </a:cubicBezTo>
                  <a:cubicBezTo>
                    <a:pt x="6163" y="1891"/>
                    <a:pt x="5730" y="3626"/>
                    <a:pt x="5844" y="5224"/>
                  </a:cubicBezTo>
                  <a:cubicBezTo>
                    <a:pt x="4041" y="5155"/>
                    <a:pt x="2237" y="5201"/>
                    <a:pt x="457" y="5064"/>
                  </a:cubicBezTo>
                  <a:cubicBezTo>
                    <a:pt x="450" y="5064"/>
                    <a:pt x="442" y="5064"/>
                    <a:pt x="435" y="5064"/>
                  </a:cubicBezTo>
                  <a:cubicBezTo>
                    <a:pt x="1" y="5064"/>
                    <a:pt x="8" y="5727"/>
                    <a:pt x="457" y="5772"/>
                  </a:cubicBezTo>
                  <a:cubicBezTo>
                    <a:pt x="2374" y="5909"/>
                    <a:pt x="4314" y="5817"/>
                    <a:pt x="6232" y="5931"/>
                  </a:cubicBezTo>
                  <a:cubicBezTo>
                    <a:pt x="6241" y="5933"/>
                    <a:pt x="6250" y="5933"/>
                    <a:pt x="6260" y="5933"/>
                  </a:cubicBezTo>
                  <a:cubicBezTo>
                    <a:pt x="6414" y="5933"/>
                    <a:pt x="6596" y="5761"/>
                    <a:pt x="6574" y="5589"/>
                  </a:cubicBezTo>
                  <a:cubicBezTo>
                    <a:pt x="6323" y="3763"/>
                    <a:pt x="6917" y="1777"/>
                    <a:pt x="5798" y="157"/>
                  </a:cubicBezTo>
                  <a:cubicBezTo>
                    <a:pt x="5722" y="46"/>
                    <a:pt x="5615" y="1"/>
                    <a:pt x="5509"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345;p24">
              <a:extLst>
                <a:ext uri="{FF2B5EF4-FFF2-40B4-BE49-F238E27FC236}">
                  <a16:creationId xmlns:a16="http://schemas.microsoft.com/office/drawing/2014/main" id="{AA43A3DB-4994-015D-578B-37EF509A7DDA}"/>
                </a:ext>
              </a:extLst>
            </p:cNvPr>
            <p:cNvSpPr/>
            <p:nvPr/>
          </p:nvSpPr>
          <p:spPr>
            <a:xfrm>
              <a:off x="8397547" y="3413673"/>
              <a:ext cx="14928" cy="14894"/>
            </a:xfrm>
            <a:custGeom>
              <a:avLst/>
              <a:gdLst/>
              <a:ahLst/>
              <a:cxnLst/>
              <a:rect l="l" t="t" r="r" b="b"/>
              <a:pathLst>
                <a:path w="435" h="434" extrusionOk="0">
                  <a:moveTo>
                    <a:pt x="0" y="0"/>
                  </a:moveTo>
                  <a:cubicBezTo>
                    <a:pt x="0" y="160"/>
                    <a:pt x="0" y="297"/>
                    <a:pt x="0" y="434"/>
                  </a:cubicBezTo>
                  <a:cubicBezTo>
                    <a:pt x="137" y="320"/>
                    <a:pt x="297" y="206"/>
                    <a:pt x="434" y="92"/>
                  </a:cubicBezTo>
                  <a:cubicBezTo>
                    <a:pt x="297" y="69"/>
                    <a:pt x="137" y="46"/>
                    <a:pt x="0"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346;p24">
              <a:extLst>
                <a:ext uri="{FF2B5EF4-FFF2-40B4-BE49-F238E27FC236}">
                  <a16:creationId xmlns:a16="http://schemas.microsoft.com/office/drawing/2014/main" id="{255F576D-2B51-AC84-E08D-5CDB3FB92851}"/>
                </a:ext>
              </a:extLst>
            </p:cNvPr>
            <p:cNvSpPr/>
            <p:nvPr/>
          </p:nvSpPr>
          <p:spPr>
            <a:xfrm>
              <a:off x="8110852" y="3189438"/>
              <a:ext cx="313353" cy="251170"/>
            </a:xfrm>
            <a:custGeom>
              <a:avLst/>
              <a:gdLst/>
              <a:ahLst/>
              <a:cxnLst/>
              <a:rect l="l" t="t" r="r" b="b"/>
              <a:pathLst>
                <a:path w="9131" h="7319" extrusionOk="0">
                  <a:moveTo>
                    <a:pt x="7246" y="0"/>
                  </a:moveTo>
                  <a:cubicBezTo>
                    <a:pt x="7010" y="0"/>
                    <a:pt x="6757" y="260"/>
                    <a:pt x="6916" y="531"/>
                  </a:cubicBezTo>
                  <a:cubicBezTo>
                    <a:pt x="7852" y="2312"/>
                    <a:pt x="8354" y="4503"/>
                    <a:pt x="8354" y="6534"/>
                  </a:cubicBezTo>
                  <a:cubicBezTo>
                    <a:pt x="8491" y="6580"/>
                    <a:pt x="8651" y="6603"/>
                    <a:pt x="8788" y="6626"/>
                  </a:cubicBezTo>
                  <a:cubicBezTo>
                    <a:pt x="8651" y="6740"/>
                    <a:pt x="8491" y="6854"/>
                    <a:pt x="8354" y="6968"/>
                  </a:cubicBezTo>
                  <a:cubicBezTo>
                    <a:pt x="8354" y="6831"/>
                    <a:pt x="8354" y="6694"/>
                    <a:pt x="8354" y="6534"/>
                  </a:cubicBezTo>
                  <a:cubicBezTo>
                    <a:pt x="6091" y="6078"/>
                    <a:pt x="3793" y="5759"/>
                    <a:pt x="1475" y="5759"/>
                  </a:cubicBezTo>
                  <a:cubicBezTo>
                    <a:pt x="1128" y="5759"/>
                    <a:pt x="781" y="5766"/>
                    <a:pt x="434" y="5781"/>
                  </a:cubicBezTo>
                  <a:cubicBezTo>
                    <a:pt x="7" y="5781"/>
                    <a:pt x="1" y="6466"/>
                    <a:pt x="414" y="6466"/>
                  </a:cubicBezTo>
                  <a:cubicBezTo>
                    <a:pt x="420" y="6466"/>
                    <a:pt x="427" y="6466"/>
                    <a:pt x="434" y="6466"/>
                  </a:cubicBezTo>
                  <a:cubicBezTo>
                    <a:pt x="774" y="6452"/>
                    <a:pt x="1113" y="6445"/>
                    <a:pt x="1451" y="6445"/>
                  </a:cubicBezTo>
                  <a:cubicBezTo>
                    <a:pt x="3864" y="6445"/>
                    <a:pt x="6243" y="6790"/>
                    <a:pt x="8606" y="7310"/>
                  </a:cubicBezTo>
                  <a:cubicBezTo>
                    <a:pt x="8632" y="7316"/>
                    <a:pt x="8658" y="7318"/>
                    <a:pt x="8684" y="7318"/>
                  </a:cubicBezTo>
                  <a:cubicBezTo>
                    <a:pt x="8879" y="7318"/>
                    <a:pt x="9039" y="7170"/>
                    <a:pt x="9039" y="6968"/>
                  </a:cubicBezTo>
                  <a:cubicBezTo>
                    <a:pt x="9131" y="4685"/>
                    <a:pt x="8583" y="2175"/>
                    <a:pt x="7510" y="166"/>
                  </a:cubicBezTo>
                  <a:cubicBezTo>
                    <a:pt x="7448" y="49"/>
                    <a:pt x="7349" y="0"/>
                    <a:pt x="7246"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347;p24">
              <a:extLst>
                <a:ext uri="{FF2B5EF4-FFF2-40B4-BE49-F238E27FC236}">
                  <a16:creationId xmlns:a16="http://schemas.microsoft.com/office/drawing/2014/main" id="{0530792B-3FF1-197F-4A59-CA063F731A2E}"/>
                </a:ext>
              </a:extLst>
            </p:cNvPr>
            <p:cNvSpPr/>
            <p:nvPr/>
          </p:nvSpPr>
          <p:spPr>
            <a:xfrm>
              <a:off x="7986346" y="3024401"/>
              <a:ext cx="249076" cy="266338"/>
            </a:xfrm>
            <a:custGeom>
              <a:avLst/>
              <a:gdLst/>
              <a:ahLst/>
              <a:cxnLst/>
              <a:rect l="l" t="t" r="r" b="b"/>
              <a:pathLst>
                <a:path w="7258" h="7761" extrusionOk="0">
                  <a:moveTo>
                    <a:pt x="5332" y="1"/>
                  </a:moveTo>
                  <a:cubicBezTo>
                    <a:pt x="5104" y="1"/>
                    <a:pt x="4857" y="257"/>
                    <a:pt x="4998" y="524"/>
                  </a:cubicBezTo>
                  <a:cubicBezTo>
                    <a:pt x="5774" y="2168"/>
                    <a:pt x="6116" y="4130"/>
                    <a:pt x="6276" y="5934"/>
                  </a:cubicBezTo>
                  <a:cubicBezTo>
                    <a:pt x="6299" y="6230"/>
                    <a:pt x="6299" y="6527"/>
                    <a:pt x="6276" y="6824"/>
                  </a:cubicBezTo>
                  <a:cubicBezTo>
                    <a:pt x="6276" y="6938"/>
                    <a:pt x="5888" y="6967"/>
                    <a:pt x="5477" y="6967"/>
                  </a:cubicBezTo>
                  <a:cubicBezTo>
                    <a:pt x="5066" y="6967"/>
                    <a:pt x="4633" y="6938"/>
                    <a:pt x="4541" y="6938"/>
                  </a:cubicBezTo>
                  <a:cubicBezTo>
                    <a:pt x="3195" y="6961"/>
                    <a:pt x="1825" y="7006"/>
                    <a:pt x="456" y="7052"/>
                  </a:cubicBezTo>
                  <a:cubicBezTo>
                    <a:pt x="29" y="7075"/>
                    <a:pt x="0" y="7760"/>
                    <a:pt x="434" y="7760"/>
                  </a:cubicBezTo>
                  <a:cubicBezTo>
                    <a:pt x="441" y="7760"/>
                    <a:pt x="448" y="7760"/>
                    <a:pt x="456" y="7760"/>
                  </a:cubicBezTo>
                  <a:cubicBezTo>
                    <a:pt x="2215" y="7700"/>
                    <a:pt x="3991" y="7641"/>
                    <a:pt x="5755" y="7641"/>
                  </a:cubicBezTo>
                  <a:cubicBezTo>
                    <a:pt x="6028" y="7641"/>
                    <a:pt x="6301" y="7643"/>
                    <a:pt x="6573" y="7646"/>
                  </a:cubicBezTo>
                  <a:cubicBezTo>
                    <a:pt x="6710" y="7646"/>
                    <a:pt x="6892" y="7531"/>
                    <a:pt x="6915" y="7395"/>
                  </a:cubicBezTo>
                  <a:cubicBezTo>
                    <a:pt x="7258" y="5089"/>
                    <a:pt x="6573" y="2259"/>
                    <a:pt x="5591" y="182"/>
                  </a:cubicBezTo>
                  <a:cubicBezTo>
                    <a:pt x="5534" y="54"/>
                    <a:pt x="5435" y="1"/>
                    <a:pt x="533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348;p24">
              <a:extLst>
                <a:ext uri="{FF2B5EF4-FFF2-40B4-BE49-F238E27FC236}">
                  <a16:creationId xmlns:a16="http://schemas.microsoft.com/office/drawing/2014/main" id="{F392C943-42A0-F4AC-0DEC-1FFC76D4B81F}"/>
                </a:ext>
              </a:extLst>
            </p:cNvPr>
            <p:cNvSpPr/>
            <p:nvPr/>
          </p:nvSpPr>
          <p:spPr>
            <a:xfrm>
              <a:off x="8052099" y="3135592"/>
              <a:ext cx="11771" cy="11771"/>
            </a:xfrm>
            <a:custGeom>
              <a:avLst/>
              <a:gdLst/>
              <a:ahLst/>
              <a:cxnLst/>
              <a:rect l="l" t="t" r="r" b="b"/>
              <a:pathLst>
                <a:path w="343" h="343" extrusionOk="0">
                  <a:moveTo>
                    <a:pt x="1" y="0"/>
                  </a:moveTo>
                  <a:cubicBezTo>
                    <a:pt x="1" y="114"/>
                    <a:pt x="1" y="229"/>
                    <a:pt x="1" y="343"/>
                  </a:cubicBezTo>
                  <a:cubicBezTo>
                    <a:pt x="115" y="229"/>
                    <a:pt x="229" y="114"/>
                    <a:pt x="343"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349;p24">
              <a:extLst>
                <a:ext uri="{FF2B5EF4-FFF2-40B4-BE49-F238E27FC236}">
                  <a16:creationId xmlns:a16="http://schemas.microsoft.com/office/drawing/2014/main" id="{79FF1C52-0131-A68E-3EB1-9A1B72BB26B2}"/>
                </a:ext>
              </a:extLst>
            </p:cNvPr>
            <p:cNvSpPr/>
            <p:nvPr/>
          </p:nvSpPr>
          <p:spPr>
            <a:xfrm>
              <a:off x="7857069" y="2965614"/>
              <a:ext cx="220902" cy="194271"/>
            </a:xfrm>
            <a:custGeom>
              <a:avLst/>
              <a:gdLst/>
              <a:ahLst/>
              <a:cxnLst/>
              <a:rect l="l" t="t" r="r" b="b"/>
              <a:pathLst>
                <a:path w="6437" h="5661" extrusionOk="0">
                  <a:moveTo>
                    <a:pt x="5963" y="0"/>
                  </a:moveTo>
                  <a:cubicBezTo>
                    <a:pt x="5792" y="0"/>
                    <a:pt x="5626" y="114"/>
                    <a:pt x="5638" y="343"/>
                  </a:cubicBezTo>
                  <a:cubicBezTo>
                    <a:pt x="5684" y="1872"/>
                    <a:pt x="5729" y="3401"/>
                    <a:pt x="5684" y="4953"/>
                  </a:cubicBezTo>
                  <a:lnTo>
                    <a:pt x="6026" y="4953"/>
                  </a:lnTo>
                  <a:cubicBezTo>
                    <a:pt x="5912" y="5067"/>
                    <a:pt x="5798" y="5182"/>
                    <a:pt x="5684" y="5296"/>
                  </a:cubicBezTo>
                  <a:cubicBezTo>
                    <a:pt x="5684" y="5182"/>
                    <a:pt x="5684" y="5067"/>
                    <a:pt x="5684" y="4953"/>
                  </a:cubicBezTo>
                  <a:cubicBezTo>
                    <a:pt x="5105" y="4923"/>
                    <a:pt x="4525" y="4913"/>
                    <a:pt x="3942" y="4913"/>
                  </a:cubicBezTo>
                  <a:cubicBezTo>
                    <a:pt x="2777" y="4913"/>
                    <a:pt x="1605" y="4953"/>
                    <a:pt x="434" y="4953"/>
                  </a:cubicBezTo>
                  <a:cubicBezTo>
                    <a:pt x="0" y="4953"/>
                    <a:pt x="0" y="5661"/>
                    <a:pt x="434" y="5661"/>
                  </a:cubicBezTo>
                  <a:cubicBezTo>
                    <a:pt x="1771" y="5661"/>
                    <a:pt x="3096" y="5603"/>
                    <a:pt x="4426" y="5603"/>
                  </a:cubicBezTo>
                  <a:cubicBezTo>
                    <a:pt x="4958" y="5603"/>
                    <a:pt x="5491" y="5612"/>
                    <a:pt x="6026" y="5638"/>
                  </a:cubicBezTo>
                  <a:cubicBezTo>
                    <a:pt x="6036" y="5639"/>
                    <a:pt x="6047" y="5640"/>
                    <a:pt x="6057" y="5640"/>
                  </a:cubicBezTo>
                  <a:cubicBezTo>
                    <a:pt x="6226" y="5640"/>
                    <a:pt x="6368" y="5468"/>
                    <a:pt x="6368" y="5296"/>
                  </a:cubicBezTo>
                  <a:cubicBezTo>
                    <a:pt x="6437" y="3652"/>
                    <a:pt x="6391" y="1986"/>
                    <a:pt x="6323" y="343"/>
                  </a:cubicBezTo>
                  <a:cubicBezTo>
                    <a:pt x="6311" y="114"/>
                    <a:pt x="6134" y="0"/>
                    <a:pt x="5963"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350;p24">
              <a:extLst>
                <a:ext uri="{FF2B5EF4-FFF2-40B4-BE49-F238E27FC236}">
                  <a16:creationId xmlns:a16="http://schemas.microsoft.com/office/drawing/2014/main" id="{998EA879-EDA0-C106-F997-B8AB54BF31CD}"/>
                </a:ext>
              </a:extLst>
            </p:cNvPr>
            <p:cNvSpPr/>
            <p:nvPr/>
          </p:nvSpPr>
          <p:spPr>
            <a:xfrm>
              <a:off x="7876630" y="2995368"/>
              <a:ext cx="14928" cy="10227"/>
            </a:xfrm>
            <a:custGeom>
              <a:avLst/>
              <a:gdLst/>
              <a:ahLst/>
              <a:cxnLst/>
              <a:rect l="l" t="t" r="r" b="b"/>
              <a:pathLst>
                <a:path w="435" h="298" extrusionOk="0">
                  <a:moveTo>
                    <a:pt x="46" y="1"/>
                  </a:moveTo>
                  <a:cubicBezTo>
                    <a:pt x="23" y="92"/>
                    <a:pt x="23" y="183"/>
                    <a:pt x="1" y="297"/>
                  </a:cubicBezTo>
                  <a:cubicBezTo>
                    <a:pt x="160" y="206"/>
                    <a:pt x="297" y="138"/>
                    <a:pt x="434" y="46"/>
                  </a:cubicBezTo>
                  <a:cubicBezTo>
                    <a:pt x="297" y="23"/>
                    <a:pt x="183" y="23"/>
                    <a:pt x="46"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351;p24">
              <a:extLst>
                <a:ext uri="{FF2B5EF4-FFF2-40B4-BE49-F238E27FC236}">
                  <a16:creationId xmlns:a16="http://schemas.microsoft.com/office/drawing/2014/main" id="{9074D206-19DF-586A-5622-592844E17FEB}"/>
                </a:ext>
              </a:extLst>
            </p:cNvPr>
            <p:cNvSpPr/>
            <p:nvPr/>
          </p:nvSpPr>
          <p:spPr>
            <a:xfrm>
              <a:off x="7734861" y="2834587"/>
              <a:ext cx="173132" cy="185555"/>
            </a:xfrm>
            <a:custGeom>
              <a:avLst/>
              <a:gdLst/>
              <a:ahLst/>
              <a:cxnLst/>
              <a:rect l="l" t="t" r="r" b="b"/>
              <a:pathLst>
                <a:path w="5045" h="5407" extrusionOk="0">
                  <a:moveTo>
                    <a:pt x="3832" y="1"/>
                  </a:moveTo>
                  <a:cubicBezTo>
                    <a:pt x="3658" y="1"/>
                    <a:pt x="3493" y="109"/>
                    <a:pt x="3515" y="326"/>
                  </a:cubicBezTo>
                  <a:cubicBezTo>
                    <a:pt x="3629" y="1787"/>
                    <a:pt x="4269" y="3225"/>
                    <a:pt x="4177" y="4686"/>
                  </a:cubicBezTo>
                  <a:cubicBezTo>
                    <a:pt x="4314" y="4708"/>
                    <a:pt x="4428" y="4708"/>
                    <a:pt x="4565" y="4731"/>
                  </a:cubicBezTo>
                  <a:cubicBezTo>
                    <a:pt x="4428" y="4823"/>
                    <a:pt x="4291" y="4891"/>
                    <a:pt x="4132" y="4982"/>
                  </a:cubicBezTo>
                  <a:cubicBezTo>
                    <a:pt x="4154" y="4868"/>
                    <a:pt x="4154" y="4777"/>
                    <a:pt x="4177" y="4686"/>
                  </a:cubicBezTo>
                  <a:cubicBezTo>
                    <a:pt x="3477" y="4597"/>
                    <a:pt x="2785" y="4550"/>
                    <a:pt x="2091" y="4550"/>
                  </a:cubicBezTo>
                  <a:cubicBezTo>
                    <a:pt x="1541" y="4550"/>
                    <a:pt x="990" y="4579"/>
                    <a:pt x="434" y="4640"/>
                  </a:cubicBezTo>
                  <a:cubicBezTo>
                    <a:pt x="14" y="4684"/>
                    <a:pt x="1" y="5327"/>
                    <a:pt x="393" y="5327"/>
                  </a:cubicBezTo>
                  <a:cubicBezTo>
                    <a:pt x="406" y="5327"/>
                    <a:pt x="420" y="5326"/>
                    <a:pt x="434" y="5325"/>
                  </a:cubicBezTo>
                  <a:cubicBezTo>
                    <a:pt x="1029" y="5263"/>
                    <a:pt x="1619" y="5229"/>
                    <a:pt x="2209" y="5229"/>
                  </a:cubicBezTo>
                  <a:cubicBezTo>
                    <a:pt x="2932" y="5229"/>
                    <a:pt x="3654" y="5280"/>
                    <a:pt x="4383" y="5393"/>
                  </a:cubicBezTo>
                  <a:cubicBezTo>
                    <a:pt x="4414" y="5402"/>
                    <a:pt x="4448" y="5407"/>
                    <a:pt x="4483" y="5407"/>
                  </a:cubicBezTo>
                  <a:cubicBezTo>
                    <a:pt x="4625" y="5407"/>
                    <a:pt x="4780" y="5330"/>
                    <a:pt x="4816" y="5165"/>
                  </a:cubicBezTo>
                  <a:cubicBezTo>
                    <a:pt x="5045" y="3476"/>
                    <a:pt x="4337" y="1969"/>
                    <a:pt x="4200" y="326"/>
                  </a:cubicBezTo>
                  <a:cubicBezTo>
                    <a:pt x="4189" y="109"/>
                    <a:pt x="4006" y="1"/>
                    <a:pt x="383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352;p24">
              <a:extLst>
                <a:ext uri="{FF2B5EF4-FFF2-40B4-BE49-F238E27FC236}">
                  <a16:creationId xmlns:a16="http://schemas.microsoft.com/office/drawing/2014/main" id="{E0BD3FD9-2FD2-14C0-5CD3-3275AAC57683}"/>
                </a:ext>
              </a:extLst>
            </p:cNvPr>
            <p:cNvSpPr/>
            <p:nvPr/>
          </p:nvSpPr>
          <p:spPr>
            <a:xfrm>
              <a:off x="7977697" y="2929580"/>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353;p24">
              <a:extLst>
                <a:ext uri="{FF2B5EF4-FFF2-40B4-BE49-F238E27FC236}">
                  <a16:creationId xmlns:a16="http://schemas.microsoft.com/office/drawing/2014/main" id="{2B1F2043-4D36-6EB4-46FF-DE829822A8F0}"/>
                </a:ext>
              </a:extLst>
            </p:cNvPr>
            <p:cNvSpPr/>
            <p:nvPr/>
          </p:nvSpPr>
          <p:spPr>
            <a:xfrm>
              <a:off x="7935383" y="2891967"/>
              <a:ext cx="46260" cy="36068"/>
            </a:xfrm>
            <a:custGeom>
              <a:avLst/>
              <a:gdLst/>
              <a:ahLst/>
              <a:cxnLst/>
              <a:rect l="l" t="t" r="r" b="b"/>
              <a:pathLst>
                <a:path w="1348" h="1051" extrusionOk="0">
                  <a:moveTo>
                    <a:pt x="685" y="1"/>
                  </a:moveTo>
                  <a:cubicBezTo>
                    <a:pt x="1" y="1"/>
                    <a:pt x="1" y="1051"/>
                    <a:pt x="685" y="1051"/>
                  </a:cubicBezTo>
                  <a:cubicBezTo>
                    <a:pt x="1347" y="1051"/>
                    <a:pt x="1347" y="1"/>
                    <a:pt x="685"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354;p24">
              <a:extLst>
                <a:ext uri="{FF2B5EF4-FFF2-40B4-BE49-F238E27FC236}">
                  <a16:creationId xmlns:a16="http://schemas.microsoft.com/office/drawing/2014/main" id="{9A9C24D0-4781-EF01-FC51-03F42028F294}"/>
                </a:ext>
              </a:extLst>
            </p:cNvPr>
            <p:cNvSpPr/>
            <p:nvPr/>
          </p:nvSpPr>
          <p:spPr>
            <a:xfrm>
              <a:off x="7987101" y="2880230"/>
              <a:ext cx="46226" cy="35278"/>
            </a:xfrm>
            <a:custGeom>
              <a:avLst/>
              <a:gdLst/>
              <a:ahLst/>
              <a:cxnLst/>
              <a:rect l="l" t="t" r="r" b="b"/>
              <a:pathLst>
                <a:path w="1347" h="1028" extrusionOk="0">
                  <a:moveTo>
                    <a:pt x="662" y="0"/>
                  </a:moveTo>
                  <a:cubicBezTo>
                    <a:pt x="0" y="0"/>
                    <a:pt x="0" y="1027"/>
                    <a:pt x="662" y="1027"/>
                  </a:cubicBezTo>
                  <a:cubicBezTo>
                    <a:pt x="1347" y="1027"/>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355;p24">
              <a:extLst>
                <a:ext uri="{FF2B5EF4-FFF2-40B4-BE49-F238E27FC236}">
                  <a16:creationId xmlns:a16="http://schemas.microsoft.com/office/drawing/2014/main" id="{89111D2F-B391-97F6-0D1C-B34FE9C3A7AD}"/>
                </a:ext>
              </a:extLst>
            </p:cNvPr>
            <p:cNvSpPr/>
            <p:nvPr/>
          </p:nvSpPr>
          <p:spPr>
            <a:xfrm>
              <a:off x="7900138" y="3260923"/>
              <a:ext cx="46260" cy="36068"/>
            </a:xfrm>
            <a:custGeom>
              <a:avLst/>
              <a:gdLst/>
              <a:ahLst/>
              <a:cxnLst/>
              <a:rect l="l" t="t" r="r" b="b"/>
              <a:pathLst>
                <a:path w="1348" h="1051" extrusionOk="0">
                  <a:moveTo>
                    <a:pt x="685" y="0"/>
                  </a:moveTo>
                  <a:cubicBezTo>
                    <a:pt x="0" y="0"/>
                    <a:pt x="0" y="1050"/>
                    <a:pt x="685" y="1050"/>
                  </a:cubicBezTo>
                  <a:cubicBezTo>
                    <a:pt x="1347" y="1050"/>
                    <a:pt x="1347" y="0"/>
                    <a:pt x="685"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356;p24">
              <a:extLst>
                <a:ext uri="{FF2B5EF4-FFF2-40B4-BE49-F238E27FC236}">
                  <a16:creationId xmlns:a16="http://schemas.microsoft.com/office/drawing/2014/main" id="{1E23FF4D-3987-C1DF-73E2-2E056BA5133A}"/>
                </a:ext>
              </a:extLst>
            </p:cNvPr>
            <p:cNvSpPr/>
            <p:nvPr/>
          </p:nvSpPr>
          <p:spPr>
            <a:xfrm>
              <a:off x="7853122" y="3226467"/>
              <a:ext cx="46260" cy="36033"/>
            </a:xfrm>
            <a:custGeom>
              <a:avLst/>
              <a:gdLst/>
              <a:ahLst/>
              <a:cxnLst/>
              <a:rect l="l" t="t" r="r" b="b"/>
              <a:pathLst>
                <a:path w="1348" h="1050" extrusionOk="0">
                  <a:moveTo>
                    <a:pt x="686" y="0"/>
                  </a:moveTo>
                  <a:cubicBezTo>
                    <a:pt x="1" y="0"/>
                    <a:pt x="1" y="1050"/>
                    <a:pt x="686" y="1050"/>
                  </a:cubicBezTo>
                  <a:cubicBezTo>
                    <a:pt x="1348" y="1050"/>
                    <a:pt x="1348" y="0"/>
                    <a:pt x="686"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357;p24">
              <a:extLst>
                <a:ext uri="{FF2B5EF4-FFF2-40B4-BE49-F238E27FC236}">
                  <a16:creationId xmlns:a16="http://schemas.microsoft.com/office/drawing/2014/main" id="{7D13CCC0-94AB-2750-56A8-CF747300F3D5}"/>
                </a:ext>
              </a:extLst>
            </p:cNvPr>
            <p:cNvSpPr/>
            <p:nvPr/>
          </p:nvSpPr>
          <p:spPr>
            <a:xfrm>
              <a:off x="7915032" y="3208450"/>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358;p24">
              <a:extLst>
                <a:ext uri="{FF2B5EF4-FFF2-40B4-BE49-F238E27FC236}">
                  <a16:creationId xmlns:a16="http://schemas.microsoft.com/office/drawing/2014/main" id="{880069B6-0987-2B02-DC7F-76BE892309AF}"/>
                </a:ext>
              </a:extLst>
            </p:cNvPr>
            <p:cNvSpPr/>
            <p:nvPr/>
          </p:nvSpPr>
          <p:spPr>
            <a:xfrm>
              <a:off x="7628338" y="2838705"/>
              <a:ext cx="46226" cy="36068"/>
            </a:xfrm>
            <a:custGeom>
              <a:avLst/>
              <a:gdLst/>
              <a:ahLst/>
              <a:cxnLst/>
              <a:rect l="l" t="t" r="r" b="b"/>
              <a:pathLst>
                <a:path w="1347" h="1051" extrusionOk="0">
                  <a:moveTo>
                    <a:pt x="662" y="1"/>
                  </a:moveTo>
                  <a:cubicBezTo>
                    <a:pt x="0" y="1"/>
                    <a:pt x="0" y="1051"/>
                    <a:pt x="662" y="1051"/>
                  </a:cubicBezTo>
                  <a:cubicBezTo>
                    <a:pt x="1347" y="1051"/>
                    <a:pt x="1347" y="1"/>
                    <a:pt x="66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359;p24">
              <a:extLst>
                <a:ext uri="{FF2B5EF4-FFF2-40B4-BE49-F238E27FC236}">
                  <a16:creationId xmlns:a16="http://schemas.microsoft.com/office/drawing/2014/main" id="{9B3B70AD-5C9B-78B3-08D2-1D7B6F27352B}"/>
                </a:ext>
              </a:extLst>
            </p:cNvPr>
            <p:cNvSpPr/>
            <p:nvPr/>
          </p:nvSpPr>
          <p:spPr>
            <a:xfrm>
              <a:off x="7657302" y="2812074"/>
              <a:ext cx="46260" cy="36068"/>
            </a:xfrm>
            <a:custGeom>
              <a:avLst/>
              <a:gdLst/>
              <a:ahLst/>
              <a:cxnLst/>
              <a:rect l="l" t="t" r="r" b="b"/>
              <a:pathLst>
                <a:path w="1348" h="1051" extrusionOk="0">
                  <a:moveTo>
                    <a:pt x="662" y="0"/>
                  </a:moveTo>
                  <a:cubicBezTo>
                    <a:pt x="1" y="0"/>
                    <a:pt x="1"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360;p24">
              <a:extLst>
                <a:ext uri="{FF2B5EF4-FFF2-40B4-BE49-F238E27FC236}">
                  <a16:creationId xmlns:a16="http://schemas.microsoft.com/office/drawing/2014/main" id="{2D27ACB4-FB51-B31E-7558-FB98B8B11269}"/>
                </a:ext>
              </a:extLst>
            </p:cNvPr>
            <p:cNvSpPr/>
            <p:nvPr/>
          </p:nvSpPr>
          <p:spPr>
            <a:xfrm>
              <a:off x="8204850" y="2991456"/>
              <a:ext cx="45471" cy="36068"/>
            </a:xfrm>
            <a:custGeom>
              <a:avLst/>
              <a:gdLst/>
              <a:ahLst/>
              <a:cxnLst/>
              <a:rect l="l" t="t" r="r" b="b"/>
              <a:pathLst>
                <a:path w="1325" h="1051" extrusionOk="0">
                  <a:moveTo>
                    <a:pt x="662" y="0"/>
                  </a:moveTo>
                  <a:cubicBezTo>
                    <a:pt x="0" y="0"/>
                    <a:pt x="0" y="1050"/>
                    <a:pt x="662" y="1050"/>
                  </a:cubicBezTo>
                  <a:cubicBezTo>
                    <a:pt x="1324" y="1050"/>
                    <a:pt x="1324"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361;p24">
              <a:extLst>
                <a:ext uri="{FF2B5EF4-FFF2-40B4-BE49-F238E27FC236}">
                  <a16:creationId xmlns:a16="http://schemas.microsoft.com/office/drawing/2014/main" id="{04D3A784-97DE-FE4B-1A26-73CB034AE782}"/>
                </a:ext>
              </a:extLst>
            </p:cNvPr>
            <p:cNvSpPr/>
            <p:nvPr/>
          </p:nvSpPr>
          <p:spPr>
            <a:xfrm>
              <a:off x="8165693" y="2959334"/>
              <a:ext cx="46226" cy="35278"/>
            </a:xfrm>
            <a:custGeom>
              <a:avLst/>
              <a:gdLst/>
              <a:ahLst/>
              <a:cxnLst/>
              <a:rect l="l" t="t" r="r" b="b"/>
              <a:pathLst>
                <a:path w="1347" h="1028" extrusionOk="0">
                  <a:moveTo>
                    <a:pt x="662" y="1"/>
                  </a:moveTo>
                  <a:cubicBezTo>
                    <a:pt x="0" y="1"/>
                    <a:pt x="0" y="1028"/>
                    <a:pt x="662" y="1028"/>
                  </a:cubicBezTo>
                  <a:cubicBezTo>
                    <a:pt x="1347" y="1028"/>
                    <a:pt x="1347" y="1"/>
                    <a:pt x="66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362;p24">
              <a:extLst>
                <a:ext uri="{FF2B5EF4-FFF2-40B4-BE49-F238E27FC236}">
                  <a16:creationId xmlns:a16="http://schemas.microsoft.com/office/drawing/2014/main" id="{091D980B-9101-4148-6085-8393DAF28BCE}"/>
                </a:ext>
              </a:extLst>
            </p:cNvPr>
            <p:cNvSpPr/>
            <p:nvPr/>
          </p:nvSpPr>
          <p:spPr>
            <a:xfrm>
              <a:off x="8076397" y="3430901"/>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363;p24">
              <a:extLst>
                <a:ext uri="{FF2B5EF4-FFF2-40B4-BE49-F238E27FC236}">
                  <a16:creationId xmlns:a16="http://schemas.microsoft.com/office/drawing/2014/main" id="{67B777CA-0FA2-5F39-CDA2-D3317370AEAD}"/>
                </a:ext>
              </a:extLst>
            </p:cNvPr>
            <p:cNvSpPr/>
            <p:nvPr/>
          </p:nvSpPr>
          <p:spPr>
            <a:xfrm>
              <a:off x="8028591" y="3413673"/>
              <a:ext cx="46260" cy="36068"/>
            </a:xfrm>
            <a:custGeom>
              <a:avLst/>
              <a:gdLst/>
              <a:ahLst/>
              <a:cxnLst/>
              <a:rect l="l" t="t" r="r" b="b"/>
              <a:pathLst>
                <a:path w="1348" h="1051" extrusionOk="0">
                  <a:moveTo>
                    <a:pt x="686" y="0"/>
                  </a:moveTo>
                  <a:cubicBezTo>
                    <a:pt x="1" y="0"/>
                    <a:pt x="1" y="1050"/>
                    <a:pt x="686" y="1050"/>
                  </a:cubicBezTo>
                  <a:cubicBezTo>
                    <a:pt x="1347" y="1050"/>
                    <a:pt x="1347" y="0"/>
                    <a:pt x="686"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364;p24">
              <a:extLst>
                <a:ext uri="{FF2B5EF4-FFF2-40B4-BE49-F238E27FC236}">
                  <a16:creationId xmlns:a16="http://schemas.microsoft.com/office/drawing/2014/main" id="{2FB254D8-9576-DD26-B83D-7C6D1EB59CBA}"/>
                </a:ext>
              </a:extLst>
            </p:cNvPr>
            <p:cNvSpPr/>
            <p:nvPr/>
          </p:nvSpPr>
          <p:spPr>
            <a:xfrm>
              <a:off x="7391747" y="1888467"/>
              <a:ext cx="1766390" cy="973004"/>
            </a:xfrm>
            <a:custGeom>
              <a:avLst/>
              <a:gdLst/>
              <a:ahLst/>
              <a:cxnLst/>
              <a:rect l="l" t="t" r="r" b="b"/>
              <a:pathLst>
                <a:path w="51472" h="28353" extrusionOk="0">
                  <a:moveTo>
                    <a:pt x="15357" y="1"/>
                  </a:moveTo>
                  <a:cubicBezTo>
                    <a:pt x="9974" y="1"/>
                    <a:pt x="4681" y="665"/>
                    <a:pt x="1" y="2034"/>
                  </a:cubicBezTo>
                  <a:cubicBezTo>
                    <a:pt x="8058" y="10662"/>
                    <a:pt x="11938" y="20385"/>
                    <a:pt x="24173" y="24836"/>
                  </a:cubicBezTo>
                  <a:cubicBezTo>
                    <a:pt x="29410" y="26673"/>
                    <a:pt x="35752" y="28352"/>
                    <a:pt x="42537" y="28352"/>
                  </a:cubicBezTo>
                  <a:cubicBezTo>
                    <a:pt x="45451" y="28352"/>
                    <a:pt x="48447" y="28042"/>
                    <a:pt x="51472" y="27302"/>
                  </a:cubicBezTo>
                  <a:lnTo>
                    <a:pt x="51472" y="14268"/>
                  </a:lnTo>
                  <a:cubicBezTo>
                    <a:pt x="47797" y="10023"/>
                    <a:pt x="43734" y="6508"/>
                    <a:pt x="37526" y="3974"/>
                  </a:cubicBezTo>
                  <a:cubicBezTo>
                    <a:pt x="30977" y="1366"/>
                    <a:pt x="23074" y="1"/>
                    <a:pt x="15357" y="1"/>
                  </a:cubicBezTo>
                  <a:close/>
                </a:path>
              </a:pathLst>
            </a:custGeom>
            <a:solidFill>
              <a:srgbClr val="0B44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365;p24">
              <a:extLst>
                <a:ext uri="{FF2B5EF4-FFF2-40B4-BE49-F238E27FC236}">
                  <a16:creationId xmlns:a16="http://schemas.microsoft.com/office/drawing/2014/main" id="{D4EA9389-8747-98C2-2642-D7525270FCC8}"/>
                </a:ext>
              </a:extLst>
            </p:cNvPr>
            <p:cNvSpPr/>
            <p:nvPr/>
          </p:nvSpPr>
          <p:spPr>
            <a:xfrm>
              <a:off x="7641825" y="2051170"/>
              <a:ext cx="1516319" cy="632472"/>
            </a:xfrm>
            <a:custGeom>
              <a:avLst/>
              <a:gdLst/>
              <a:ahLst/>
              <a:cxnLst/>
              <a:rect l="l" t="t" r="r" b="b"/>
              <a:pathLst>
                <a:path w="44185" h="18430" extrusionOk="0">
                  <a:moveTo>
                    <a:pt x="508" y="1"/>
                  </a:moveTo>
                  <a:cubicBezTo>
                    <a:pt x="134" y="1"/>
                    <a:pt x="0" y="587"/>
                    <a:pt x="406" y="694"/>
                  </a:cubicBezTo>
                  <a:cubicBezTo>
                    <a:pt x="9308" y="2817"/>
                    <a:pt x="17274" y="7587"/>
                    <a:pt x="25377" y="11650"/>
                  </a:cubicBezTo>
                  <a:cubicBezTo>
                    <a:pt x="31311" y="14640"/>
                    <a:pt x="37588" y="17448"/>
                    <a:pt x="44185" y="18429"/>
                  </a:cubicBezTo>
                  <a:lnTo>
                    <a:pt x="44185" y="17722"/>
                  </a:lnTo>
                  <a:cubicBezTo>
                    <a:pt x="37429" y="16694"/>
                    <a:pt x="31015" y="13727"/>
                    <a:pt x="24943" y="10669"/>
                  </a:cubicBezTo>
                  <a:cubicBezTo>
                    <a:pt x="17046" y="6674"/>
                    <a:pt x="9262" y="2086"/>
                    <a:pt x="589" y="9"/>
                  </a:cubicBezTo>
                  <a:cubicBezTo>
                    <a:pt x="561" y="3"/>
                    <a:pt x="534" y="1"/>
                    <a:pt x="508"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366;p24">
              <a:extLst>
                <a:ext uri="{FF2B5EF4-FFF2-40B4-BE49-F238E27FC236}">
                  <a16:creationId xmlns:a16="http://schemas.microsoft.com/office/drawing/2014/main" id="{75DC3834-6F66-0F3C-3C64-421A1E7209CB}"/>
                </a:ext>
              </a:extLst>
            </p:cNvPr>
            <p:cNvSpPr/>
            <p:nvPr/>
          </p:nvSpPr>
          <p:spPr>
            <a:xfrm>
              <a:off x="8114765" y="2241808"/>
              <a:ext cx="21174" cy="18051"/>
            </a:xfrm>
            <a:custGeom>
              <a:avLst/>
              <a:gdLst/>
              <a:ahLst/>
              <a:cxnLst/>
              <a:rect l="l" t="t" r="r" b="b"/>
              <a:pathLst>
                <a:path w="617" h="526" extrusionOk="0">
                  <a:moveTo>
                    <a:pt x="617" y="1"/>
                  </a:moveTo>
                  <a:lnTo>
                    <a:pt x="617" y="1"/>
                  </a:lnTo>
                  <a:cubicBezTo>
                    <a:pt x="411" y="24"/>
                    <a:pt x="206" y="24"/>
                    <a:pt x="1" y="24"/>
                  </a:cubicBezTo>
                  <a:cubicBezTo>
                    <a:pt x="115" y="206"/>
                    <a:pt x="206" y="366"/>
                    <a:pt x="297" y="526"/>
                  </a:cubicBezTo>
                  <a:cubicBezTo>
                    <a:pt x="411" y="366"/>
                    <a:pt x="503" y="183"/>
                    <a:pt x="617"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367;p24">
              <a:extLst>
                <a:ext uri="{FF2B5EF4-FFF2-40B4-BE49-F238E27FC236}">
                  <a16:creationId xmlns:a16="http://schemas.microsoft.com/office/drawing/2014/main" id="{D8219A4A-CD47-D784-99E5-D0FC05EB80E7}"/>
                </a:ext>
              </a:extLst>
            </p:cNvPr>
            <p:cNvSpPr/>
            <p:nvPr/>
          </p:nvSpPr>
          <p:spPr>
            <a:xfrm>
              <a:off x="7777142" y="1994922"/>
              <a:ext cx="372894" cy="291527"/>
            </a:xfrm>
            <a:custGeom>
              <a:avLst/>
              <a:gdLst/>
              <a:ahLst/>
              <a:cxnLst/>
              <a:rect l="l" t="t" r="r" b="b"/>
              <a:pathLst>
                <a:path w="10866" h="8495" extrusionOk="0">
                  <a:moveTo>
                    <a:pt x="5735" y="0"/>
                  </a:moveTo>
                  <a:cubicBezTo>
                    <a:pt x="5479" y="0"/>
                    <a:pt x="5232" y="248"/>
                    <a:pt x="5410" y="507"/>
                  </a:cubicBezTo>
                  <a:cubicBezTo>
                    <a:pt x="7031" y="2653"/>
                    <a:pt x="8515" y="4889"/>
                    <a:pt x="9839" y="7218"/>
                  </a:cubicBezTo>
                  <a:cubicBezTo>
                    <a:pt x="10044" y="7218"/>
                    <a:pt x="10249" y="7218"/>
                    <a:pt x="10455" y="7195"/>
                  </a:cubicBezTo>
                  <a:lnTo>
                    <a:pt x="10455" y="7195"/>
                  </a:lnTo>
                  <a:cubicBezTo>
                    <a:pt x="10341" y="7377"/>
                    <a:pt x="10249" y="7560"/>
                    <a:pt x="10135" y="7720"/>
                  </a:cubicBezTo>
                  <a:cubicBezTo>
                    <a:pt x="10044" y="7560"/>
                    <a:pt x="9953" y="7400"/>
                    <a:pt x="9839" y="7218"/>
                  </a:cubicBezTo>
                  <a:cubicBezTo>
                    <a:pt x="7139" y="7316"/>
                    <a:pt x="4440" y="7806"/>
                    <a:pt x="1726" y="7806"/>
                  </a:cubicBezTo>
                  <a:cubicBezTo>
                    <a:pt x="1296" y="7806"/>
                    <a:pt x="865" y="7793"/>
                    <a:pt x="435" y="7765"/>
                  </a:cubicBezTo>
                  <a:cubicBezTo>
                    <a:pt x="427" y="7765"/>
                    <a:pt x="420" y="7765"/>
                    <a:pt x="414" y="7765"/>
                  </a:cubicBezTo>
                  <a:cubicBezTo>
                    <a:pt x="1" y="7765"/>
                    <a:pt x="8" y="8428"/>
                    <a:pt x="435" y="8450"/>
                  </a:cubicBezTo>
                  <a:cubicBezTo>
                    <a:pt x="886" y="8481"/>
                    <a:pt x="1337" y="8494"/>
                    <a:pt x="1787" y="8494"/>
                  </a:cubicBezTo>
                  <a:cubicBezTo>
                    <a:pt x="4681" y="8494"/>
                    <a:pt x="7551" y="7942"/>
                    <a:pt x="10455" y="7902"/>
                  </a:cubicBezTo>
                  <a:cubicBezTo>
                    <a:pt x="10706" y="7902"/>
                    <a:pt x="10866" y="7606"/>
                    <a:pt x="10752" y="7377"/>
                  </a:cubicBezTo>
                  <a:cubicBezTo>
                    <a:pt x="9336" y="4867"/>
                    <a:pt x="7739" y="2470"/>
                    <a:pt x="6027" y="142"/>
                  </a:cubicBezTo>
                  <a:cubicBezTo>
                    <a:pt x="5947" y="42"/>
                    <a:pt x="5840" y="0"/>
                    <a:pt x="5735"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368;p24">
              <a:extLst>
                <a:ext uri="{FF2B5EF4-FFF2-40B4-BE49-F238E27FC236}">
                  <a16:creationId xmlns:a16="http://schemas.microsoft.com/office/drawing/2014/main" id="{EE6D7652-05DC-17C1-C257-C4325F1D4EFA}"/>
                </a:ext>
              </a:extLst>
            </p:cNvPr>
            <p:cNvSpPr/>
            <p:nvPr/>
          </p:nvSpPr>
          <p:spPr>
            <a:xfrm>
              <a:off x="8345864" y="2356980"/>
              <a:ext cx="15683" cy="18051"/>
            </a:xfrm>
            <a:custGeom>
              <a:avLst/>
              <a:gdLst/>
              <a:ahLst/>
              <a:cxnLst/>
              <a:rect l="l" t="t" r="r" b="b"/>
              <a:pathLst>
                <a:path w="457" h="526" extrusionOk="0">
                  <a:moveTo>
                    <a:pt x="457" y="0"/>
                  </a:moveTo>
                  <a:cubicBezTo>
                    <a:pt x="297" y="46"/>
                    <a:pt x="160" y="91"/>
                    <a:pt x="0" y="114"/>
                  </a:cubicBezTo>
                  <a:cubicBezTo>
                    <a:pt x="91" y="251"/>
                    <a:pt x="160" y="388"/>
                    <a:pt x="251" y="525"/>
                  </a:cubicBezTo>
                  <a:cubicBezTo>
                    <a:pt x="320" y="342"/>
                    <a:pt x="388" y="183"/>
                    <a:pt x="457"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369;p24">
              <a:extLst>
                <a:ext uri="{FF2B5EF4-FFF2-40B4-BE49-F238E27FC236}">
                  <a16:creationId xmlns:a16="http://schemas.microsoft.com/office/drawing/2014/main" id="{A13DBAB0-1FAB-DFD6-6A70-89D3762CE3A6}"/>
                </a:ext>
              </a:extLst>
            </p:cNvPr>
            <p:cNvSpPr/>
            <p:nvPr/>
          </p:nvSpPr>
          <p:spPr>
            <a:xfrm>
              <a:off x="7946537" y="2080546"/>
              <a:ext cx="432229" cy="365687"/>
            </a:xfrm>
            <a:custGeom>
              <a:avLst/>
              <a:gdLst/>
              <a:ahLst/>
              <a:cxnLst/>
              <a:rect l="l" t="t" r="r" b="b"/>
              <a:pathLst>
                <a:path w="12595" h="10656" extrusionOk="0">
                  <a:moveTo>
                    <a:pt x="9113" y="1"/>
                  </a:moveTo>
                  <a:cubicBezTo>
                    <a:pt x="8896" y="1"/>
                    <a:pt x="8687" y="171"/>
                    <a:pt x="8783" y="431"/>
                  </a:cubicBezTo>
                  <a:cubicBezTo>
                    <a:pt x="9787" y="3011"/>
                    <a:pt x="10244" y="5773"/>
                    <a:pt x="11636" y="8169"/>
                  </a:cubicBezTo>
                  <a:cubicBezTo>
                    <a:pt x="11796" y="8146"/>
                    <a:pt x="11933" y="8101"/>
                    <a:pt x="12093" y="8055"/>
                  </a:cubicBezTo>
                  <a:lnTo>
                    <a:pt x="12093" y="8055"/>
                  </a:lnTo>
                  <a:cubicBezTo>
                    <a:pt x="12024" y="8238"/>
                    <a:pt x="11956" y="8397"/>
                    <a:pt x="11887" y="8580"/>
                  </a:cubicBezTo>
                  <a:cubicBezTo>
                    <a:pt x="11796" y="8443"/>
                    <a:pt x="11727" y="8306"/>
                    <a:pt x="11636" y="8169"/>
                  </a:cubicBezTo>
                  <a:cubicBezTo>
                    <a:pt x="8846" y="8912"/>
                    <a:pt x="5826" y="9957"/>
                    <a:pt x="2873" y="9957"/>
                  </a:cubicBezTo>
                  <a:cubicBezTo>
                    <a:pt x="2105" y="9957"/>
                    <a:pt x="1342" y="9886"/>
                    <a:pt x="589" y="9721"/>
                  </a:cubicBezTo>
                  <a:cubicBezTo>
                    <a:pt x="561" y="9715"/>
                    <a:pt x="534" y="9713"/>
                    <a:pt x="508" y="9713"/>
                  </a:cubicBezTo>
                  <a:cubicBezTo>
                    <a:pt x="134" y="9713"/>
                    <a:pt x="0" y="10299"/>
                    <a:pt x="406" y="10406"/>
                  </a:cubicBezTo>
                  <a:cubicBezTo>
                    <a:pt x="1203" y="10581"/>
                    <a:pt x="2008" y="10656"/>
                    <a:pt x="2816" y="10656"/>
                  </a:cubicBezTo>
                  <a:cubicBezTo>
                    <a:pt x="6015" y="10656"/>
                    <a:pt x="9269" y="9487"/>
                    <a:pt x="12275" y="8740"/>
                  </a:cubicBezTo>
                  <a:cubicBezTo>
                    <a:pt x="12481" y="8671"/>
                    <a:pt x="12595" y="8397"/>
                    <a:pt x="12481" y="8215"/>
                  </a:cubicBezTo>
                  <a:cubicBezTo>
                    <a:pt x="10928" y="5773"/>
                    <a:pt x="10495" y="2919"/>
                    <a:pt x="9468" y="249"/>
                  </a:cubicBezTo>
                  <a:cubicBezTo>
                    <a:pt x="9404" y="76"/>
                    <a:pt x="9257" y="1"/>
                    <a:pt x="9113"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370;p24">
              <a:extLst>
                <a:ext uri="{FF2B5EF4-FFF2-40B4-BE49-F238E27FC236}">
                  <a16:creationId xmlns:a16="http://schemas.microsoft.com/office/drawing/2014/main" id="{37923C87-1EA6-AF4F-1A1F-634FA3F01851}"/>
                </a:ext>
              </a:extLst>
            </p:cNvPr>
            <p:cNvSpPr/>
            <p:nvPr/>
          </p:nvSpPr>
          <p:spPr>
            <a:xfrm>
              <a:off x="8688154" y="2519099"/>
              <a:ext cx="19630" cy="18051"/>
            </a:xfrm>
            <a:custGeom>
              <a:avLst/>
              <a:gdLst/>
              <a:ahLst/>
              <a:cxnLst/>
              <a:rect l="l" t="t" r="r" b="b"/>
              <a:pathLst>
                <a:path w="572" h="526" extrusionOk="0">
                  <a:moveTo>
                    <a:pt x="571" y="1"/>
                  </a:moveTo>
                  <a:cubicBezTo>
                    <a:pt x="389" y="1"/>
                    <a:pt x="183" y="24"/>
                    <a:pt x="1" y="47"/>
                  </a:cubicBezTo>
                  <a:cubicBezTo>
                    <a:pt x="92" y="206"/>
                    <a:pt x="183" y="366"/>
                    <a:pt x="275" y="526"/>
                  </a:cubicBezTo>
                  <a:cubicBezTo>
                    <a:pt x="389" y="343"/>
                    <a:pt x="480" y="161"/>
                    <a:pt x="571"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371;p24">
              <a:extLst>
                <a:ext uri="{FF2B5EF4-FFF2-40B4-BE49-F238E27FC236}">
                  <a16:creationId xmlns:a16="http://schemas.microsoft.com/office/drawing/2014/main" id="{1018D6FC-7DBB-5F6A-9E3A-CCBA56CD8D46}"/>
                </a:ext>
              </a:extLst>
            </p:cNvPr>
            <p:cNvSpPr/>
            <p:nvPr/>
          </p:nvSpPr>
          <p:spPr>
            <a:xfrm>
              <a:off x="8251763" y="2165724"/>
              <a:ext cx="471660" cy="453060"/>
            </a:xfrm>
            <a:custGeom>
              <a:avLst/>
              <a:gdLst/>
              <a:ahLst/>
              <a:cxnLst/>
              <a:rect l="l" t="t" r="r" b="b"/>
              <a:pathLst>
                <a:path w="13744" h="13202" extrusionOk="0">
                  <a:moveTo>
                    <a:pt x="7486" y="1"/>
                  </a:moveTo>
                  <a:cubicBezTo>
                    <a:pt x="7259" y="1"/>
                    <a:pt x="7023" y="249"/>
                    <a:pt x="7147" y="529"/>
                  </a:cubicBezTo>
                  <a:cubicBezTo>
                    <a:pt x="8768" y="3930"/>
                    <a:pt x="10799" y="7102"/>
                    <a:pt x="12717" y="10344"/>
                  </a:cubicBezTo>
                  <a:cubicBezTo>
                    <a:pt x="12899" y="10321"/>
                    <a:pt x="13105" y="10298"/>
                    <a:pt x="13287" y="10298"/>
                  </a:cubicBezTo>
                  <a:cubicBezTo>
                    <a:pt x="13196" y="10458"/>
                    <a:pt x="13105" y="10640"/>
                    <a:pt x="12991" y="10823"/>
                  </a:cubicBezTo>
                  <a:cubicBezTo>
                    <a:pt x="12899" y="10663"/>
                    <a:pt x="12808" y="10503"/>
                    <a:pt x="12717" y="10344"/>
                  </a:cubicBezTo>
                  <a:cubicBezTo>
                    <a:pt x="8562" y="10732"/>
                    <a:pt x="4545" y="11941"/>
                    <a:pt x="414" y="12535"/>
                  </a:cubicBezTo>
                  <a:cubicBezTo>
                    <a:pt x="1" y="12578"/>
                    <a:pt x="147" y="13201"/>
                    <a:pt x="536" y="13201"/>
                  </a:cubicBezTo>
                  <a:cubicBezTo>
                    <a:pt x="556" y="13201"/>
                    <a:pt x="576" y="13200"/>
                    <a:pt x="596" y="13197"/>
                  </a:cubicBezTo>
                  <a:cubicBezTo>
                    <a:pt x="4865" y="12603"/>
                    <a:pt x="8996" y="11302"/>
                    <a:pt x="13287" y="10983"/>
                  </a:cubicBezTo>
                  <a:cubicBezTo>
                    <a:pt x="13561" y="10960"/>
                    <a:pt x="13744" y="10709"/>
                    <a:pt x="13584" y="10458"/>
                  </a:cubicBezTo>
                  <a:cubicBezTo>
                    <a:pt x="11598" y="7057"/>
                    <a:pt x="9430" y="3747"/>
                    <a:pt x="7764" y="186"/>
                  </a:cubicBezTo>
                  <a:cubicBezTo>
                    <a:pt x="7698" y="55"/>
                    <a:pt x="7593" y="1"/>
                    <a:pt x="7486"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372;p24">
              <a:extLst>
                <a:ext uri="{FF2B5EF4-FFF2-40B4-BE49-F238E27FC236}">
                  <a16:creationId xmlns:a16="http://schemas.microsoft.com/office/drawing/2014/main" id="{AF670AC6-AE56-1628-81EB-A54544F24862}"/>
                </a:ext>
              </a:extLst>
            </p:cNvPr>
            <p:cNvSpPr/>
            <p:nvPr/>
          </p:nvSpPr>
          <p:spPr>
            <a:xfrm>
              <a:off x="9000691" y="2633482"/>
              <a:ext cx="18840" cy="20385"/>
            </a:xfrm>
            <a:custGeom>
              <a:avLst/>
              <a:gdLst/>
              <a:ahLst/>
              <a:cxnLst/>
              <a:rect l="l" t="t" r="r" b="b"/>
              <a:pathLst>
                <a:path w="549" h="594" extrusionOk="0">
                  <a:moveTo>
                    <a:pt x="549" y="0"/>
                  </a:moveTo>
                  <a:lnTo>
                    <a:pt x="549" y="0"/>
                  </a:lnTo>
                  <a:cubicBezTo>
                    <a:pt x="366" y="69"/>
                    <a:pt x="184" y="114"/>
                    <a:pt x="1" y="183"/>
                  </a:cubicBezTo>
                  <a:cubicBezTo>
                    <a:pt x="138" y="320"/>
                    <a:pt x="252" y="457"/>
                    <a:pt x="389" y="594"/>
                  </a:cubicBezTo>
                  <a:cubicBezTo>
                    <a:pt x="457" y="388"/>
                    <a:pt x="503" y="206"/>
                    <a:pt x="549"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373;p24">
              <a:extLst>
                <a:ext uri="{FF2B5EF4-FFF2-40B4-BE49-F238E27FC236}">
                  <a16:creationId xmlns:a16="http://schemas.microsoft.com/office/drawing/2014/main" id="{A6DE2FA8-C1EB-4868-E8F7-614F1D2BAEB0}"/>
                </a:ext>
              </a:extLst>
            </p:cNvPr>
            <p:cNvSpPr/>
            <p:nvPr/>
          </p:nvSpPr>
          <p:spPr>
            <a:xfrm>
              <a:off x="8578507" y="2328873"/>
              <a:ext cx="459031" cy="452991"/>
            </a:xfrm>
            <a:custGeom>
              <a:avLst/>
              <a:gdLst/>
              <a:ahLst/>
              <a:cxnLst/>
              <a:rect l="l" t="t" r="r" b="b"/>
              <a:pathLst>
                <a:path w="13376" h="13200" extrusionOk="0">
                  <a:moveTo>
                    <a:pt x="7388" y="1"/>
                  </a:moveTo>
                  <a:cubicBezTo>
                    <a:pt x="7137" y="1"/>
                    <a:pt x="6901" y="245"/>
                    <a:pt x="7076" y="499"/>
                  </a:cubicBezTo>
                  <a:cubicBezTo>
                    <a:pt x="9153" y="3170"/>
                    <a:pt x="9975" y="6594"/>
                    <a:pt x="12303" y="9059"/>
                  </a:cubicBezTo>
                  <a:cubicBezTo>
                    <a:pt x="12486" y="8990"/>
                    <a:pt x="12668" y="8945"/>
                    <a:pt x="12851" y="8876"/>
                  </a:cubicBezTo>
                  <a:lnTo>
                    <a:pt x="12851" y="8876"/>
                  </a:lnTo>
                  <a:cubicBezTo>
                    <a:pt x="12805" y="9082"/>
                    <a:pt x="12759" y="9264"/>
                    <a:pt x="12691" y="9470"/>
                  </a:cubicBezTo>
                  <a:cubicBezTo>
                    <a:pt x="12554" y="9333"/>
                    <a:pt x="12440" y="9196"/>
                    <a:pt x="12303" y="9059"/>
                  </a:cubicBezTo>
                  <a:cubicBezTo>
                    <a:pt x="8546" y="10289"/>
                    <a:pt x="4936" y="12493"/>
                    <a:pt x="905" y="12493"/>
                  </a:cubicBezTo>
                  <a:cubicBezTo>
                    <a:pt x="749" y="12493"/>
                    <a:pt x="592" y="12490"/>
                    <a:pt x="434" y="12483"/>
                  </a:cubicBezTo>
                  <a:cubicBezTo>
                    <a:pt x="427" y="12482"/>
                    <a:pt x="420" y="12482"/>
                    <a:pt x="413" y="12482"/>
                  </a:cubicBezTo>
                  <a:cubicBezTo>
                    <a:pt x="0" y="12482"/>
                    <a:pt x="7" y="13168"/>
                    <a:pt x="434" y="13190"/>
                  </a:cubicBezTo>
                  <a:cubicBezTo>
                    <a:pt x="586" y="13197"/>
                    <a:pt x="738" y="13200"/>
                    <a:pt x="889" y="13200"/>
                  </a:cubicBezTo>
                  <a:cubicBezTo>
                    <a:pt x="5197" y="13200"/>
                    <a:pt x="8998" y="10752"/>
                    <a:pt x="13033" y="9561"/>
                  </a:cubicBezTo>
                  <a:cubicBezTo>
                    <a:pt x="13284" y="9493"/>
                    <a:pt x="13376" y="9150"/>
                    <a:pt x="13193" y="8968"/>
                  </a:cubicBezTo>
                  <a:cubicBezTo>
                    <a:pt x="10591" y="6525"/>
                    <a:pt x="9815" y="2919"/>
                    <a:pt x="7692" y="157"/>
                  </a:cubicBezTo>
                  <a:cubicBezTo>
                    <a:pt x="7609" y="47"/>
                    <a:pt x="7497" y="1"/>
                    <a:pt x="7388"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374;p24">
              <a:extLst>
                <a:ext uri="{FF2B5EF4-FFF2-40B4-BE49-F238E27FC236}">
                  <a16:creationId xmlns:a16="http://schemas.microsoft.com/office/drawing/2014/main" id="{F452266D-E1D9-C28A-4F92-4D72F7C5146E}"/>
                </a:ext>
              </a:extLst>
            </p:cNvPr>
            <p:cNvSpPr/>
            <p:nvPr/>
          </p:nvSpPr>
          <p:spPr>
            <a:xfrm>
              <a:off x="7163016" y="3279832"/>
              <a:ext cx="271863" cy="306970"/>
            </a:xfrm>
            <a:custGeom>
              <a:avLst/>
              <a:gdLst/>
              <a:ahLst/>
              <a:cxnLst/>
              <a:rect l="l" t="t" r="r" b="b"/>
              <a:pathLst>
                <a:path w="7922" h="8945" extrusionOk="0">
                  <a:moveTo>
                    <a:pt x="4485" y="1"/>
                  </a:moveTo>
                  <a:cubicBezTo>
                    <a:pt x="4111" y="1"/>
                    <a:pt x="3697" y="127"/>
                    <a:pt x="3242" y="408"/>
                  </a:cubicBezTo>
                  <a:cubicBezTo>
                    <a:pt x="1" y="2439"/>
                    <a:pt x="5547" y="7644"/>
                    <a:pt x="7396" y="8945"/>
                  </a:cubicBezTo>
                  <a:lnTo>
                    <a:pt x="7579" y="8945"/>
                  </a:lnTo>
                  <a:cubicBezTo>
                    <a:pt x="7921" y="7131"/>
                    <a:pt x="7303" y="1"/>
                    <a:pt x="4485"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375;p24">
              <a:extLst>
                <a:ext uri="{FF2B5EF4-FFF2-40B4-BE49-F238E27FC236}">
                  <a16:creationId xmlns:a16="http://schemas.microsoft.com/office/drawing/2014/main" id="{7AE3420B-4FB2-92A2-E1B8-EBA9EE06924A}"/>
                </a:ext>
              </a:extLst>
            </p:cNvPr>
            <p:cNvSpPr/>
            <p:nvPr/>
          </p:nvSpPr>
          <p:spPr>
            <a:xfrm>
              <a:off x="7487324" y="3599301"/>
              <a:ext cx="3157" cy="6314"/>
            </a:xfrm>
            <a:custGeom>
              <a:avLst/>
              <a:gdLst/>
              <a:ahLst/>
              <a:cxnLst/>
              <a:rect l="l" t="t" r="r" b="b"/>
              <a:pathLst>
                <a:path w="92" h="184" extrusionOk="0">
                  <a:moveTo>
                    <a:pt x="92" y="1"/>
                  </a:moveTo>
                  <a:cubicBezTo>
                    <a:pt x="69" y="69"/>
                    <a:pt x="23" y="115"/>
                    <a:pt x="0" y="183"/>
                  </a:cubicBezTo>
                  <a:lnTo>
                    <a:pt x="92" y="92"/>
                  </a:lnTo>
                  <a:lnTo>
                    <a:pt x="92" y="1"/>
                  </a:ln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376;p24">
              <a:extLst>
                <a:ext uri="{FF2B5EF4-FFF2-40B4-BE49-F238E27FC236}">
                  <a16:creationId xmlns:a16="http://schemas.microsoft.com/office/drawing/2014/main" id="{5C37E09B-9396-B5CA-2996-2A496E955635}"/>
                </a:ext>
              </a:extLst>
            </p:cNvPr>
            <p:cNvSpPr/>
            <p:nvPr/>
          </p:nvSpPr>
          <p:spPr>
            <a:xfrm>
              <a:off x="7426615" y="3299977"/>
              <a:ext cx="200174" cy="299352"/>
            </a:xfrm>
            <a:custGeom>
              <a:avLst/>
              <a:gdLst/>
              <a:ahLst/>
              <a:cxnLst/>
              <a:rect l="l" t="t" r="r" b="b"/>
              <a:pathLst>
                <a:path w="5833" h="8723" extrusionOk="0">
                  <a:moveTo>
                    <a:pt x="3017" y="0"/>
                  </a:moveTo>
                  <a:cubicBezTo>
                    <a:pt x="0" y="0"/>
                    <a:pt x="2154" y="6785"/>
                    <a:pt x="1861" y="8723"/>
                  </a:cubicBezTo>
                  <a:cubicBezTo>
                    <a:pt x="2523" y="7582"/>
                    <a:pt x="3550" y="6532"/>
                    <a:pt x="4257" y="5299"/>
                  </a:cubicBezTo>
                  <a:cubicBezTo>
                    <a:pt x="4919" y="3998"/>
                    <a:pt x="5832" y="186"/>
                    <a:pt x="3139" y="4"/>
                  </a:cubicBezTo>
                  <a:cubicBezTo>
                    <a:pt x="3098" y="1"/>
                    <a:pt x="3057" y="0"/>
                    <a:pt x="3017"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377;p24">
              <a:extLst>
                <a:ext uri="{FF2B5EF4-FFF2-40B4-BE49-F238E27FC236}">
                  <a16:creationId xmlns:a16="http://schemas.microsoft.com/office/drawing/2014/main" id="{42BCC812-978D-E166-ED1C-AEECADA5E9BD}"/>
                </a:ext>
              </a:extLst>
            </p:cNvPr>
            <p:cNvSpPr/>
            <p:nvPr/>
          </p:nvSpPr>
          <p:spPr>
            <a:xfrm>
              <a:off x="7139543" y="3732765"/>
              <a:ext cx="221691" cy="183050"/>
            </a:xfrm>
            <a:custGeom>
              <a:avLst/>
              <a:gdLst/>
              <a:ahLst/>
              <a:cxnLst/>
              <a:rect l="l" t="t" r="r" b="b"/>
              <a:pathLst>
                <a:path w="6460" h="5334" extrusionOk="0">
                  <a:moveTo>
                    <a:pt x="1499" y="1"/>
                  </a:moveTo>
                  <a:cubicBezTo>
                    <a:pt x="785" y="1"/>
                    <a:pt x="229" y="406"/>
                    <a:pt x="137" y="1521"/>
                  </a:cubicBezTo>
                  <a:cubicBezTo>
                    <a:pt x="0" y="3918"/>
                    <a:pt x="4702" y="4945"/>
                    <a:pt x="6460" y="5333"/>
                  </a:cubicBezTo>
                  <a:lnTo>
                    <a:pt x="6460" y="5242"/>
                  </a:lnTo>
                  <a:cubicBezTo>
                    <a:pt x="6300" y="4329"/>
                    <a:pt x="5684" y="2914"/>
                    <a:pt x="5044" y="2069"/>
                  </a:cubicBezTo>
                  <a:cubicBezTo>
                    <a:pt x="4464" y="1228"/>
                    <a:pt x="2743" y="1"/>
                    <a:pt x="1499"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378;p24">
              <a:extLst>
                <a:ext uri="{FF2B5EF4-FFF2-40B4-BE49-F238E27FC236}">
                  <a16:creationId xmlns:a16="http://schemas.microsoft.com/office/drawing/2014/main" id="{594BC08B-F9D8-D286-1279-12A45E58F955}"/>
                </a:ext>
              </a:extLst>
            </p:cNvPr>
            <p:cNvSpPr/>
            <p:nvPr/>
          </p:nvSpPr>
          <p:spPr>
            <a:xfrm>
              <a:off x="7496727" y="3904836"/>
              <a:ext cx="222480" cy="193482"/>
            </a:xfrm>
            <a:custGeom>
              <a:avLst/>
              <a:gdLst/>
              <a:ahLst/>
              <a:cxnLst/>
              <a:rect l="l" t="t" r="r" b="b"/>
              <a:pathLst>
                <a:path w="6483" h="5638" extrusionOk="0">
                  <a:moveTo>
                    <a:pt x="3902" y="1"/>
                  </a:moveTo>
                  <a:cubicBezTo>
                    <a:pt x="2291" y="1"/>
                    <a:pt x="483" y="4536"/>
                    <a:pt x="183" y="5455"/>
                  </a:cubicBezTo>
                  <a:lnTo>
                    <a:pt x="0" y="5637"/>
                  </a:lnTo>
                  <a:cubicBezTo>
                    <a:pt x="1667" y="5637"/>
                    <a:pt x="6483" y="3241"/>
                    <a:pt x="4908" y="730"/>
                  </a:cubicBezTo>
                  <a:cubicBezTo>
                    <a:pt x="4594" y="216"/>
                    <a:pt x="4252" y="1"/>
                    <a:pt x="3902"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379;p24">
              <a:extLst>
                <a:ext uri="{FF2B5EF4-FFF2-40B4-BE49-F238E27FC236}">
                  <a16:creationId xmlns:a16="http://schemas.microsoft.com/office/drawing/2014/main" id="{C6135FBD-9D54-C039-7B2E-6C83227BC8BA}"/>
                </a:ext>
              </a:extLst>
            </p:cNvPr>
            <p:cNvSpPr/>
            <p:nvPr/>
          </p:nvSpPr>
          <p:spPr>
            <a:xfrm>
              <a:off x="7303069" y="3371016"/>
              <a:ext cx="356284" cy="1085703"/>
            </a:xfrm>
            <a:custGeom>
              <a:avLst/>
              <a:gdLst/>
              <a:ahLst/>
              <a:cxnLst/>
              <a:rect l="l" t="t" r="r" b="b"/>
              <a:pathLst>
                <a:path w="10382" h="31637" extrusionOk="0">
                  <a:moveTo>
                    <a:pt x="487" y="0"/>
                  </a:moveTo>
                  <a:cubicBezTo>
                    <a:pt x="251" y="0"/>
                    <a:pt x="0" y="252"/>
                    <a:pt x="142" y="536"/>
                  </a:cubicBezTo>
                  <a:cubicBezTo>
                    <a:pt x="827" y="1860"/>
                    <a:pt x="1329" y="3320"/>
                    <a:pt x="1969" y="4690"/>
                  </a:cubicBezTo>
                  <a:cubicBezTo>
                    <a:pt x="2699" y="6196"/>
                    <a:pt x="3429" y="7703"/>
                    <a:pt x="4046" y="9255"/>
                  </a:cubicBezTo>
                  <a:cubicBezTo>
                    <a:pt x="5301" y="12542"/>
                    <a:pt x="5210" y="15806"/>
                    <a:pt x="3909" y="19070"/>
                  </a:cubicBezTo>
                  <a:cubicBezTo>
                    <a:pt x="2973" y="21466"/>
                    <a:pt x="2539" y="23749"/>
                    <a:pt x="3703" y="26146"/>
                  </a:cubicBezTo>
                  <a:cubicBezTo>
                    <a:pt x="4844" y="28474"/>
                    <a:pt x="7241" y="30962"/>
                    <a:pt x="9798" y="31624"/>
                  </a:cubicBezTo>
                  <a:cubicBezTo>
                    <a:pt x="9832" y="31633"/>
                    <a:pt x="9864" y="31637"/>
                    <a:pt x="9895" y="31637"/>
                  </a:cubicBezTo>
                  <a:cubicBezTo>
                    <a:pt x="10256" y="31637"/>
                    <a:pt x="10381" y="31067"/>
                    <a:pt x="10003" y="30962"/>
                  </a:cubicBezTo>
                  <a:cubicBezTo>
                    <a:pt x="7173" y="30208"/>
                    <a:pt x="4411" y="27013"/>
                    <a:pt x="3726" y="24228"/>
                  </a:cubicBezTo>
                  <a:cubicBezTo>
                    <a:pt x="3041" y="21329"/>
                    <a:pt x="5187" y="18385"/>
                    <a:pt x="5598" y="15577"/>
                  </a:cubicBezTo>
                  <a:cubicBezTo>
                    <a:pt x="5940" y="13067"/>
                    <a:pt x="5347" y="10624"/>
                    <a:pt x="4411" y="8319"/>
                  </a:cubicBezTo>
                  <a:cubicBezTo>
                    <a:pt x="3931" y="7109"/>
                    <a:pt x="3338" y="5922"/>
                    <a:pt x="2767" y="4736"/>
                  </a:cubicBezTo>
                  <a:cubicBezTo>
                    <a:pt x="2037" y="3252"/>
                    <a:pt x="1489" y="1654"/>
                    <a:pt x="759" y="170"/>
                  </a:cubicBezTo>
                  <a:cubicBezTo>
                    <a:pt x="695" y="51"/>
                    <a:pt x="593" y="0"/>
                    <a:pt x="487"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380;p24">
              <a:extLst>
                <a:ext uri="{FF2B5EF4-FFF2-40B4-BE49-F238E27FC236}">
                  <a16:creationId xmlns:a16="http://schemas.microsoft.com/office/drawing/2014/main" id="{B665CD1C-F589-A4B8-2161-E408CA5A394F}"/>
                </a:ext>
              </a:extLst>
            </p:cNvPr>
            <p:cNvSpPr/>
            <p:nvPr/>
          </p:nvSpPr>
          <p:spPr>
            <a:xfrm>
              <a:off x="7450157" y="3415767"/>
              <a:ext cx="84833" cy="284732"/>
            </a:xfrm>
            <a:custGeom>
              <a:avLst/>
              <a:gdLst/>
              <a:ahLst/>
              <a:cxnLst/>
              <a:rect l="l" t="t" r="r" b="b"/>
              <a:pathLst>
                <a:path w="2472" h="8297" extrusionOk="0">
                  <a:moveTo>
                    <a:pt x="2037" y="1"/>
                  </a:moveTo>
                  <a:cubicBezTo>
                    <a:pt x="1905" y="1"/>
                    <a:pt x="1786" y="78"/>
                    <a:pt x="1768" y="259"/>
                  </a:cubicBezTo>
                  <a:cubicBezTo>
                    <a:pt x="1403" y="2815"/>
                    <a:pt x="1243" y="5394"/>
                    <a:pt x="125" y="7768"/>
                  </a:cubicBezTo>
                  <a:cubicBezTo>
                    <a:pt x="0" y="8048"/>
                    <a:pt x="236" y="8296"/>
                    <a:pt x="457" y="8296"/>
                  </a:cubicBezTo>
                  <a:cubicBezTo>
                    <a:pt x="560" y="8296"/>
                    <a:pt x="660" y="8242"/>
                    <a:pt x="718" y="8111"/>
                  </a:cubicBezTo>
                  <a:cubicBezTo>
                    <a:pt x="1860" y="5668"/>
                    <a:pt x="2065" y="3066"/>
                    <a:pt x="2430" y="441"/>
                  </a:cubicBezTo>
                  <a:cubicBezTo>
                    <a:pt x="2472" y="180"/>
                    <a:pt x="2238" y="1"/>
                    <a:pt x="2037"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381;p24">
              <a:extLst>
                <a:ext uri="{FF2B5EF4-FFF2-40B4-BE49-F238E27FC236}">
                  <a16:creationId xmlns:a16="http://schemas.microsoft.com/office/drawing/2014/main" id="{DD048B36-40E0-88A7-C2C4-2EA5F2342C32}"/>
                </a:ext>
              </a:extLst>
            </p:cNvPr>
            <p:cNvSpPr/>
            <p:nvPr/>
          </p:nvSpPr>
          <p:spPr>
            <a:xfrm>
              <a:off x="7203169" y="3787605"/>
              <a:ext cx="282639" cy="173029"/>
            </a:xfrm>
            <a:custGeom>
              <a:avLst/>
              <a:gdLst/>
              <a:ahLst/>
              <a:cxnLst/>
              <a:rect l="l" t="t" r="r" b="b"/>
              <a:pathLst>
                <a:path w="8236" h="5042" extrusionOk="0">
                  <a:moveTo>
                    <a:pt x="498" y="1"/>
                  </a:moveTo>
                  <a:cubicBezTo>
                    <a:pt x="240" y="1"/>
                    <a:pt x="1" y="340"/>
                    <a:pt x="246" y="585"/>
                  </a:cubicBezTo>
                  <a:cubicBezTo>
                    <a:pt x="2277" y="2731"/>
                    <a:pt x="4651" y="4511"/>
                    <a:pt x="7619" y="5036"/>
                  </a:cubicBezTo>
                  <a:cubicBezTo>
                    <a:pt x="7640" y="5040"/>
                    <a:pt x="7661" y="5041"/>
                    <a:pt x="7681" y="5041"/>
                  </a:cubicBezTo>
                  <a:cubicBezTo>
                    <a:pt x="8071" y="5041"/>
                    <a:pt x="8235" y="4439"/>
                    <a:pt x="7801" y="4374"/>
                  </a:cubicBezTo>
                  <a:cubicBezTo>
                    <a:pt x="4925" y="3872"/>
                    <a:pt x="2711" y="2183"/>
                    <a:pt x="725" y="106"/>
                  </a:cubicBezTo>
                  <a:cubicBezTo>
                    <a:pt x="656" y="32"/>
                    <a:pt x="576" y="1"/>
                    <a:pt x="498"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382;p24">
              <a:extLst>
                <a:ext uri="{FF2B5EF4-FFF2-40B4-BE49-F238E27FC236}">
                  <a16:creationId xmlns:a16="http://schemas.microsoft.com/office/drawing/2014/main" id="{8C667829-21B6-1BD0-A938-68DB4C85C174}"/>
                </a:ext>
              </a:extLst>
            </p:cNvPr>
            <p:cNvSpPr/>
            <p:nvPr/>
          </p:nvSpPr>
          <p:spPr>
            <a:xfrm>
              <a:off x="7405818" y="3946739"/>
              <a:ext cx="233942" cy="180167"/>
            </a:xfrm>
            <a:custGeom>
              <a:avLst/>
              <a:gdLst/>
              <a:ahLst/>
              <a:cxnLst/>
              <a:rect l="l" t="t" r="r" b="b"/>
              <a:pathLst>
                <a:path w="6817" h="5250" extrusionOk="0">
                  <a:moveTo>
                    <a:pt x="6338" y="0"/>
                  </a:moveTo>
                  <a:cubicBezTo>
                    <a:pt x="6230" y="0"/>
                    <a:pt x="6121" y="50"/>
                    <a:pt x="6050" y="171"/>
                  </a:cubicBezTo>
                  <a:cubicBezTo>
                    <a:pt x="5031" y="1797"/>
                    <a:pt x="3167" y="4577"/>
                    <a:pt x="948" y="4577"/>
                  </a:cubicBezTo>
                  <a:cubicBezTo>
                    <a:pt x="832" y="4577"/>
                    <a:pt x="714" y="4569"/>
                    <a:pt x="595" y="4553"/>
                  </a:cubicBezTo>
                  <a:cubicBezTo>
                    <a:pt x="574" y="4550"/>
                    <a:pt x="553" y="4548"/>
                    <a:pt x="533" y="4548"/>
                  </a:cubicBezTo>
                  <a:cubicBezTo>
                    <a:pt x="145" y="4548"/>
                    <a:pt x="0" y="5150"/>
                    <a:pt x="412" y="5215"/>
                  </a:cubicBezTo>
                  <a:cubicBezTo>
                    <a:pt x="578" y="5238"/>
                    <a:pt x="741" y="5249"/>
                    <a:pt x="901" y="5249"/>
                  </a:cubicBezTo>
                  <a:cubicBezTo>
                    <a:pt x="3451" y="5249"/>
                    <a:pt x="5441" y="2467"/>
                    <a:pt x="6644" y="513"/>
                  </a:cubicBezTo>
                  <a:cubicBezTo>
                    <a:pt x="6817" y="246"/>
                    <a:pt x="6578" y="0"/>
                    <a:pt x="6338"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383;p24">
              <a:extLst>
                <a:ext uri="{FF2B5EF4-FFF2-40B4-BE49-F238E27FC236}">
                  <a16:creationId xmlns:a16="http://schemas.microsoft.com/office/drawing/2014/main" id="{BEAFB06B-0268-07AE-5520-4F5D7B6FCD36}"/>
                </a:ext>
              </a:extLst>
            </p:cNvPr>
            <p:cNvSpPr/>
            <p:nvPr/>
          </p:nvSpPr>
          <p:spPr>
            <a:xfrm>
              <a:off x="8373560" y="2834004"/>
              <a:ext cx="783331" cy="2259876"/>
            </a:xfrm>
            <a:custGeom>
              <a:avLst/>
              <a:gdLst/>
              <a:ahLst/>
              <a:cxnLst/>
              <a:rect l="l" t="t" r="r" b="b"/>
              <a:pathLst>
                <a:path w="22826" h="65852" extrusionOk="0">
                  <a:moveTo>
                    <a:pt x="1119" y="1"/>
                  </a:moveTo>
                  <a:lnTo>
                    <a:pt x="1073" y="183"/>
                  </a:lnTo>
                  <a:cubicBezTo>
                    <a:pt x="1" y="959"/>
                    <a:pt x="160" y="28030"/>
                    <a:pt x="320" y="33713"/>
                  </a:cubicBezTo>
                  <a:cubicBezTo>
                    <a:pt x="822" y="44624"/>
                    <a:pt x="7807" y="61081"/>
                    <a:pt x="22826" y="65851"/>
                  </a:cubicBezTo>
                  <a:lnTo>
                    <a:pt x="22826" y="16480"/>
                  </a:lnTo>
                  <a:cubicBezTo>
                    <a:pt x="16686" y="9564"/>
                    <a:pt x="9176" y="3333"/>
                    <a:pt x="1119"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384;p24">
              <a:extLst>
                <a:ext uri="{FF2B5EF4-FFF2-40B4-BE49-F238E27FC236}">
                  <a16:creationId xmlns:a16="http://schemas.microsoft.com/office/drawing/2014/main" id="{17F2C7D4-0746-90E2-3242-1775E2CDBDEF}"/>
                </a:ext>
              </a:extLst>
            </p:cNvPr>
            <p:cNvSpPr/>
            <p:nvPr/>
          </p:nvSpPr>
          <p:spPr>
            <a:xfrm>
              <a:off x="8491922" y="2992657"/>
              <a:ext cx="666240" cy="1622634"/>
            </a:xfrm>
            <a:custGeom>
              <a:avLst/>
              <a:gdLst/>
              <a:ahLst/>
              <a:cxnLst/>
              <a:rect l="l" t="t" r="r" b="b"/>
              <a:pathLst>
                <a:path w="19414" h="47283" extrusionOk="0">
                  <a:moveTo>
                    <a:pt x="478" y="1"/>
                  </a:moveTo>
                  <a:cubicBezTo>
                    <a:pt x="256" y="1"/>
                    <a:pt x="0" y="252"/>
                    <a:pt x="126" y="536"/>
                  </a:cubicBezTo>
                  <a:cubicBezTo>
                    <a:pt x="2272" y="5444"/>
                    <a:pt x="5559" y="9735"/>
                    <a:pt x="8024" y="14505"/>
                  </a:cubicBezTo>
                  <a:cubicBezTo>
                    <a:pt x="10763" y="19755"/>
                    <a:pt x="12384" y="25644"/>
                    <a:pt x="14278" y="31259"/>
                  </a:cubicBezTo>
                  <a:cubicBezTo>
                    <a:pt x="16081" y="36577"/>
                    <a:pt x="17839" y="41873"/>
                    <a:pt x="19414" y="47282"/>
                  </a:cubicBezTo>
                  <a:lnTo>
                    <a:pt x="19414" y="44863"/>
                  </a:lnTo>
                  <a:cubicBezTo>
                    <a:pt x="17907" y="39887"/>
                    <a:pt x="16264" y="34979"/>
                    <a:pt x="14598" y="30049"/>
                  </a:cubicBezTo>
                  <a:cubicBezTo>
                    <a:pt x="12817" y="24685"/>
                    <a:pt x="11174" y="19207"/>
                    <a:pt x="8617" y="14140"/>
                  </a:cubicBezTo>
                  <a:cubicBezTo>
                    <a:pt x="6221" y="9369"/>
                    <a:pt x="2888" y="5101"/>
                    <a:pt x="720" y="171"/>
                  </a:cubicBezTo>
                  <a:cubicBezTo>
                    <a:pt x="671" y="51"/>
                    <a:pt x="578" y="1"/>
                    <a:pt x="478"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385;p24">
              <a:extLst>
                <a:ext uri="{FF2B5EF4-FFF2-40B4-BE49-F238E27FC236}">
                  <a16:creationId xmlns:a16="http://schemas.microsoft.com/office/drawing/2014/main" id="{6EA56575-1D1E-50F2-DCF4-4C85EDBA2DD1}"/>
                </a:ext>
              </a:extLst>
            </p:cNvPr>
            <p:cNvSpPr/>
            <p:nvPr/>
          </p:nvSpPr>
          <p:spPr>
            <a:xfrm>
              <a:off x="8454481" y="3142456"/>
              <a:ext cx="297945" cy="245885"/>
            </a:xfrm>
            <a:custGeom>
              <a:avLst/>
              <a:gdLst/>
              <a:ahLst/>
              <a:cxnLst/>
              <a:rect l="l" t="t" r="r" b="b"/>
              <a:pathLst>
                <a:path w="8682" h="7165" extrusionOk="0">
                  <a:moveTo>
                    <a:pt x="8339" y="0"/>
                  </a:moveTo>
                  <a:cubicBezTo>
                    <a:pt x="8162" y="0"/>
                    <a:pt x="7974" y="108"/>
                    <a:pt x="7951" y="325"/>
                  </a:cubicBezTo>
                  <a:cubicBezTo>
                    <a:pt x="7791" y="2334"/>
                    <a:pt x="7494" y="4320"/>
                    <a:pt x="7449" y="6328"/>
                  </a:cubicBezTo>
                  <a:cubicBezTo>
                    <a:pt x="7586" y="6374"/>
                    <a:pt x="7723" y="6442"/>
                    <a:pt x="7882" y="6488"/>
                  </a:cubicBezTo>
                  <a:cubicBezTo>
                    <a:pt x="7723" y="6602"/>
                    <a:pt x="7586" y="6694"/>
                    <a:pt x="7426" y="6808"/>
                  </a:cubicBezTo>
                  <a:cubicBezTo>
                    <a:pt x="7426" y="6648"/>
                    <a:pt x="7449" y="6488"/>
                    <a:pt x="7449" y="6328"/>
                  </a:cubicBezTo>
                  <a:cubicBezTo>
                    <a:pt x="5052" y="5484"/>
                    <a:pt x="2747" y="4434"/>
                    <a:pt x="647" y="3041"/>
                  </a:cubicBezTo>
                  <a:cubicBezTo>
                    <a:pt x="585" y="2999"/>
                    <a:pt x="524" y="2981"/>
                    <a:pt x="467" y="2981"/>
                  </a:cubicBezTo>
                  <a:cubicBezTo>
                    <a:pt x="186" y="2981"/>
                    <a:pt x="1" y="3426"/>
                    <a:pt x="304" y="3635"/>
                  </a:cubicBezTo>
                  <a:cubicBezTo>
                    <a:pt x="2587" y="5141"/>
                    <a:pt x="5098" y="6283"/>
                    <a:pt x="7677" y="7150"/>
                  </a:cubicBezTo>
                  <a:cubicBezTo>
                    <a:pt x="7710" y="7160"/>
                    <a:pt x="7743" y="7165"/>
                    <a:pt x="7776" y="7165"/>
                  </a:cubicBezTo>
                  <a:cubicBezTo>
                    <a:pt x="7967" y="7165"/>
                    <a:pt x="8134" y="7003"/>
                    <a:pt x="8134" y="6808"/>
                  </a:cubicBezTo>
                  <a:cubicBezTo>
                    <a:pt x="8134" y="4639"/>
                    <a:pt x="8476" y="2494"/>
                    <a:pt x="8659" y="325"/>
                  </a:cubicBezTo>
                  <a:cubicBezTo>
                    <a:pt x="8681" y="108"/>
                    <a:pt x="8516" y="0"/>
                    <a:pt x="833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386;p24">
              <a:extLst>
                <a:ext uri="{FF2B5EF4-FFF2-40B4-BE49-F238E27FC236}">
                  <a16:creationId xmlns:a16="http://schemas.microsoft.com/office/drawing/2014/main" id="{02758230-09F9-1F41-080D-7124121A423D}"/>
                </a:ext>
              </a:extLst>
            </p:cNvPr>
            <p:cNvSpPr/>
            <p:nvPr/>
          </p:nvSpPr>
          <p:spPr>
            <a:xfrm>
              <a:off x="8709294" y="3359622"/>
              <a:ext cx="15717" cy="16472"/>
            </a:xfrm>
            <a:custGeom>
              <a:avLst/>
              <a:gdLst/>
              <a:ahLst/>
              <a:cxnLst/>
              <a:rect l="l" t="t" r="r" b="b"/>
              <a:pathLst>
                <a:path w="458" h="480" extrusionOk="0">
                  <a:moveTo>
                    <a:pt x="24" y="0"/>
                  </a:moveTo>
                  <a:cubicBezTo>
                    <a:pt x="24" y="160"/>
                    <a:pt x="1" y="320"/>
                    <a:pt x="1" y="480"/>
                  </a:cubicBezTo>
                  <a:cubicBezTo>
                    <a:pt x="161" y="366"/>
                    <a:pt x="298" y="274"/>
                    <a:pt x="457" y="160"/>
                  </a:cubicBezTo>
                  <a:cubicBezTo>
                    <a:pt x="298" y="114"/>
                    <a:pt x="161" y="46"/>
                    <a:pt x="24"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387;p24">
              <a:extLst>
                <a:ext uri="{FF2B5EF4-FFF2-40B4-BE49-F238E27FC236}">
                  <a16:creationId xmlns:a16="http://schemas.microsoft.com/office/drawing/2014/main" id="{BDCE86C3-43CC-E872-309F-88549B7C1ECB}"/>
                </a:ext>
              </a:extLst>
            </p:cNvPr>
            <p:cNvSpPr/>
            <p:nvPr/>
          </p:nvSpPr>
          <p:spPr>
            <a:xfrm>
              <a:off x="8841694" y="3614195"/>
              <a:ext cx="17262" cy="13350"/>
            </a:xfrm>
            <a:custGeom>
              <a:avLst/>
              <a:gdLst/>
              <a:ahLst/>
              <a:cxnLst/>
              <a:rect l="l" t="t" r="r" b="b"/>
              <a:pathLst>
                <a:path w="503" h="389" extrusionOk="0">
                  <a:moveTo>
                    <a:pt x="69" y="1"/>
                  </a:moveTo>
                  <a:cubicBezTo>
                    <a:pt x="46" y="137"/>
                    <a:pt x="23" y="252"/>
                    <a:pt x="0" y="389"/>
                  </a:cubicBezTo>
                  <a:cubicBezTo>
                    <a:pt x="160" y="320"/>
                    <a:pt x="320" y="252"/>
                    <a:pt x="503" y="183"/>
                  </a:cubicBezTo>
                  <a:cubicBezTo>
                    <a:pt x="366" y="115"/>
                    <a:pt x="229" y="69"/>
                    <a:pt x="69"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388;p24">
              <a:extLst>
                <a:ext uri="{FF2B5EF4-FFF2-40B4-BE49-F238E27FC236}">
                  <a16:creationId xmlns:a16="http://schemas.microsoft.com/office/drawing/2014/main" id="{33B31C81-A494-AFFF-99A2-7550E278DAAC}"/>
                </a:ext>
              </a:extLst>
            </p:cNvPr>
            <p:cNvSpPr/>
            <p:nvPr/>
          </p:nvSpPr>
          <p:spPr>
            <a:xfrm>
              <a:off x="8457604" y="3369128"/>
              <a:ext cx="456800" cy="273064"/>
            </a:xfrm>
            <a:custGeom>
              <a:avLst/>
              <a:gdLst/>
              <a:ahLst/>
              <a:cxnLst/>
              <a:rect l="l" t="t" r="r" b="b"/>
              <a:pathLst>
                <a:path w="13311" h="7957" extrusionOk="0">
                  <a:moveTo>
                    <a:pt x="12884" y="0"/>
                  </a:moveTo>
                  <a:cubicBezTo>
                    <a:pt x="12749" y="0"/>
                    <a:pt x="12621" y="75"/>
                    <a:pt x="12585" y="248"/>
                  </a:cubicBezTo>
                  <a:cubicBezTo>
                    <a:pt x="12197" y="2554"/>
                    <a:pt x="11809" y="4859"/>
                    <a:pt x="11261" y="7142"/>
                  </a:cubicBezTo>
                  <a:cubicBezTo>
                    <a:pt x="11421" y="7210"/>
                    <a:pt x="11558" y="7256"/>
                    <a:pt x="11695" y="7324"/>
                  </a:cubicBezTo>
                  <a:cubicBezTo>
                    <a:pt x="11512" y="7393"/>
                    <a:pt x="11352" y="7461"/>
                    <a:pt x="11192" y="7530"/>
                  </a:cubicBezTo>
                  <a:cubicBezTo>
                    <a:pt x="11215" y="7393"/>
                    <a:pt x="11238" y="7278"/>
                    <a:pt x="11261" y="7142"/>
                  </a:cubicBezTo>
                  <a:cubicBezTo>
                    <a:pt x="7700" y="5635"/>
                    <a:pt x="3980" y="4494"/>
                    <a:pt x="670" y="2462"/>
                  </a:cubicBezTo>
                  <a:cubicBezTo>
                    <a:pt x="609" y="2427"/>
                    <a:pt x="550" y="2411"/>
                    <a:pt x="494" y="2411"/>
                  </a:cubicBezTo>
                  <a:cubicBezTo>
                    <a:pt x="193" y="2411"/>
                    <a:pt x="0" y="2863"/>
                    <a:pt x="328" y="3056"/>
                  </a:cubicBezTo>
                  <a:cubicBezTo>
                    <a:pt x="3751" y="5179"/>
                    <a:pt x="7655" y="6343"/>
                    <a:pt x="11352" y="7918"/>
                  </a:cubicBezTo>
                  <a:cubicBezTo>
                    <a:pt x="11404" y="7944"/>
                    <a:pt x="11462" y="7957"/>
                    <a:pt x="11520" y="7957"/>
                  </a:cubicBezTo>
                  <a:cubicBezTo>
                    <a:pt x="11663" y="7957"/>
                    <a:pt x="11805" y="7875"/>
                    <a:pt x="11854" y="7712"/>
                  </a:cubicBezTo>
                  <a:cubicBezTo>
                    <a:pt x="12425" y="5315"/>
                    <a:pt x="12859" y="2873"/>
                    <a:pt x="13270" y="431"/>
                  </a:cubicBezTo>
                  <a:cubicBezTo>
                    <a:pt x="13311" y="170"/>
                    <a:pt x="13088" y="0"/>
                    <a:pt x="12884"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389;p24">
              <a:extLst>
                <a:ext uri="{FF2B5EF4-FFF2-40B4-BE49-F238E27FC236}">
                  <a16:creationId xmlns:a16="http://schemas.microsoft.com/office/drawing/2014/main" id="{7E681613-ACE2-B673-8CFD-978BA8544B56}"/>
                </a:ext>
              </a:extLst>
            </p:cNvPr>
            <p:cNvSpPr/>
            <p:nvPr/>
          </p:nvSpPr>
          <p:spPr>
            <a:xfrm>
              <a:off x="8947429" y="3904802"/>
              <a:ext cx="14928" cy="11016"/>
            </a:xfrm>
            <a:custGeom>
              <a:avLst/>
              <a:gdLst/>
              <a:ahLst/>
              <a:cxnLst/>
              <a:rect l="l" t="t" r="r" b="b"/>
              <a:pathLst>
                <a:path w="435" h="321" extrusionOk="0">
                  <a:moveTo>
                    <a:pt x="115" y="1"/>
                  </a:moveTo>
                  <a:cubicBezTo>
                    <a:pt x="92" y="115"/>
                    <a:pt x="47" y="206"/>
                    <a:pt x="1" y="320"/>
                  </a:cubicBezTo>
                  <a:cubicBezTo>
                    <a:pt x="138" y="252"/>
                    <a:pt x="298" y="160"/>
                    <a:pt x="435" y="92"/>
                  </a:cubicBezTo>
                  <a:cubicBezTo>
                    <a:pt x="320" y="69"/>
                    <a:pt x="229" y="23"/>
                    <a:pt x="11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390;p24">
              <a:extLst>
                <a:ext uri="{FF2B5EF4-FFF2-40B4-BE49-F238E27FC236}">
                  <a16:creationId xmlns:a16="http://schemas.microsoft.com/office/drawing/2014/main" id="{6641BDDC-43CB-7363-1E70-5DD24FFB75D6}"/>
                </a:ext>
              </a:extLst>
            </p:cNvPr>
            <p:cNvSpPr/>
            <p:nvPr/>
          </p:nvSpPr>
          <p:spPr>
            <a:xfrm>
              <a:off x="8441989" y="3546142"/>
              <a:ext cx="642389" cy="385145"/>
            </a:xfrm>
            <a:custGeom>
              <a:avLst/>
              <a:gdLst/>
              <a:ahLst/>
              <a:cxnLst/>
              <a:rect l="l" t="t" r="r" b="b"/>
              <a:pathLst>
                <a:path w="18719" h="11223" extrusionOk="0">
                  <a:moveTo>
                    <a:pt x="18297" y="1"/>
                  </a:moveTo>
                  <a:cubicBezTo>
                    <a:pt x="18165" y="1"/>
                    <a:pt x="18043" y="76"/>
                    <a:pt x="18016" y="249"/>
                  </a:cubicBezTo>
                  <a:cubicBezTo>
                    <a:pt x="17377" y="3764"/>
                    <a:pt x="16007" y="7074"/>
                    <a:pt x="14843" y="10452"/>
                  </a:cubicBezTo>
                  <a:cubicBezTo>
                    <a:pt x="14957" y="10474"/>
                    <a:pt x="15048" y="10520"/>
                    <a:pt x="15163" y="10543"/>
                  </a:cubicBezTo>
                  <a:cubicBezTo>
                    <a:pt x="15026" y="10611"/>
                    <a:pt x="14866" y="10703"/>
                    <a:pt x="14729" y="10771"/>
                  </a:cubicBezTo>
                  <a:cubicBezTo>
                    <a:pt x="14775" y="10657"/>
                    <a:pt x="14820" y="10566"/>
                    <a:pt x="14843" y="10452"/>
                  </a:cubicBezTo>
                  <a:cubicBezTo>
                    <a:pt x="9913" y="8922"/>
                    <a:pt x="5553" y="5978"/>
                    <a:pt x="577" y="4517"/>
                  </a:cubicBezTo>
                  <a:cubicBezTo>
                    <a:pt x="538" y="4505"/>
                    <a:pt x="501" y="4499"/>
                    <a:pt x="466" y="4499"/>
                  </a:cubicBezTo>
                  <a:cubicBezTo>
                    <a:pt x="116" y="4499"/>
                    <a:pt x="0" y="5075"/>
                    <a:pt x="395" y="5179"/>
                  </a:cubicBezTo>
                  <a:cubicBezTo>
                    <a:pt x="5462" y="6663"/>
                    <a:pt x="9890" y="9721"/>
                    <a:pt x="14980" y="11205"/>
                  </a:cubicBezTo>
                  <a:cubicBezTo>
                    <a:pt x="15013" y="11217"/>
                    <a:pt x="15046" y="11223"/>
                    <a:pt x="15078" y="11223"/>
                  </a:cubicBezTo>
                  <a:cubicBezTo>
                    <a:pt x="15224" y="11223"/>
                    <a:pt x="15353" y="11107"/>
                    <a:pt x="15391" y="10977"/>
                  </a:cubicBezTo>
                  <a:cubicBezTo>
                    <a:pt x="16578" y="7484"/>
                    <a:pt x="18016" y="4083"/>
                    <a:pt x="18678" y="431"/>
                  </a:cubicBezTo>
                  <a:cubicBezTo>
                    <a:pt x="18719" y="171"/>
                    <a:pt x="18496" y="1"/>
                    <a:pt x="1829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391;p24">
              <a:extLst>
                <a:ext uri="{FF2B5EF4-FFF2-40B4-BE49-F238E27FC236}">
                  <a16:creationId xmlns:a16="http://schemas.microsoft.com/office/drawing/2014/main" id="{4BCB8FEC-EDD8-04F8-63DB-B09F3A48844F}"/>
                </a:ext>
              </a:extLst>
            </p:cNvPr>
            <p:cNvSpPr/>
            <p:nvPr/>
          </p:nvSpPr>
          <p:spPr>
            <a:xfrm>
              <a:off x="8502904" y="3933801"/>
              <a:ext cx="655258" cy="249660"/>
            </a:xfrm>
            <a:custGeom>
              <a:avLst/>
              <a:gdLst/>
              <a:ahLst/>
              <a:cxnLst/>
              <a:rect l="l" t="t" r="r" b="b"/>
              <a:pathLst>
                <a:path w="19094" h="7275" extrusionOk="0">
                  <a:moveTo>
                    <a:pt x="19094" y="0"/>
                  </a:moveTo>
                  <a:cubicBezTo>
                    <a:pt x="18660" y="845"/>
                    <a:pt x="18226" y="1712"/>
                    <a:pt x="17861" y="2579"/>
                  </a:cubicBezTo>
                  <a:cubicBezTo>
                    <a:pt x="17099" y="4405"/>
                    <a:pt x="16478" y="6494"/>
                    <a:pt x="14480" y="6494"/>
                  </a:cubicBezTo>
                  <a:cubicBezTo>
                    <a:pt x="14204" y="6494"/>
                    <a:pt x="13902" y="6454"/>
                    <a:pt x="13570" y="6368"/>
                  </a:cubicBezTo>
                  <a:cubicBezTo>
                    <a:pt x="11539" y="5843"/>
                    <a:pt x="9781" y="4588"/>
                    <a:pt x="7841" y="3835"/>
                  </a:cubicBezTo>
                  <a:cubicBezTo>
                    <a:pt x="5399" y="2853"/>
                    <a:pt x="2934" y="1872"/>
                    <a:pt x="674" y="502"/>
                  </a:cubicBezTo>
                  <a:cubicBezTo>
                    <a:pt x="613" y="467"/>
                    <a:pt x="554" y="451"/>
                    <a:pt x="498" y="451"/>
                  </a:cubicBezTo>
                  <a:cubicBezTo>
                    <a:pt x="196" y="451"/>
                    <a:pt x="0" y="907"/>
                    <a:pt x="309" y="1119"/>
                  </a:cubicBezTo>
                  <a:cubicBezTo>
                    <a:pt x="2819" y="2625"/>
                    <a:pt x="5558" y="3538"/>
                    <a:pt x="8206" y="4748"/>
                  </a:cubicBezTo>
                  <a:cubicBezTo>
                    <a:pt x="10238" y="5661"/>
                    <a:pt x="12223" y="6985"/>
                    <a:pt x="14483" y="7259"/>
                  </a:cubicBezTo>
                  <a:cubicBezTo>
                    <a:pt x="14582" y="7269"/>
                    <a:pt x="14678" y="7275"/>
                    <a:pt x="14772" y="7275"/>
                  </a:cubicBezTo>
                  <a:cubicBezTo>
                    <a:pt x="16455" y="7275"/>
                    <a:pt x="17346" y="5585"/>
                    <a:pt x="17930" y="4223"/>
                  </a:cubicBezTo>
                  <a:cubicBezTo>
                    <a:pt x="18295" y="3378"/>
                    <a:pt x="18683" y="2557"/>
                    <a:pt x="19094" y="1735"/>
                  </a:cubicBezTo>
                  <a:lnTo>
                    <a:pt x="19094" y="0"/>
                  </a:ln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392;p24">
              <a:extLst>
                <a:ext uri="{FF2B5EF4-FFF2-40B4-BE49-F238E27FC236}">
                  <a16:creationId xmlns:a16="http://schemas.microsoft.com/office/drawing/2014/main" id="{FA18BE3E-07C6-3DD7-3301-CCCD2FFE9F10}"/>
                </a:ext>
              </a:extLst>
            </p:cNvPr>
            <p:cNvSpPr/>
            <p:nvPr/>
          </p:nvSpPr>
          <p:spPr>
            <a:xfrm>
              <a:off x="8525094" y="4259653"/>
              <a:ext cx="617852" cy="242556"/>
            </a:xfrm>
            <a:custGeom>
              <a:avLst/>
              <a:gdLst/>
              <a:ahLst/>
              <a:cxnLst/>
              <a:rect l="l" t="t" r="r" b="b"/>
              <a:pathLst>
                <a:path w="18004" h="7068" extrusionOk="0">
                  <a:moveTo>
                    <a:pt x="537" y="1"/>
                  </a:moveTo>
                  <a:cubicBezTo>
                    <a:pt x="251" y="1"/>
                    <a:pt x="0" y="356"/>
                    <a:pt x="269" y="571"/>
                  </a:cubicBezTo>
                  <a:cubicBezTo>
                    <a:pt x="2277" y="2237"/>
                    <a:pt x="4879" y="2740"/>
                    <a:pt x="7322" y="3470"/>
                  </a:cubicBezTo>
                  <a:cubicBezTo>
                    <a:pt x="10700" y="4474"/>
                    <a:pt x="13850" y="6026"/>
                    <a:pt x="17205" y="7053"/>
                  </a:cubicBezTo>
                  <a:cubicBezTo>
                    <a:pt x="17238" y="7063"/>
                    <a:pt x="17271" y="7068"/>
                    <a:pt x="17302" y="7068"/>
                  </a:cubicBezTo>
                  <a:cubicBezTo>
                    <a:pt x="17420" y="7068"/>
                    <a:pt x="17521" y="7002"/>
                    <a:pt x="17593" y="6894"/>
                  </a:cubicBezTo>
                  <a:cubicBezTo>
                    <a:pt x="17730" y="6711"/>
                    <a:pt x="17867" y="6506"/>
                    <a:pt x="18004" y="6323"/>
                  </a:cubicBezTo>
                  <a:lnTo>
                    <a:pt x="18004" y="5068"/>
                  </a:lnTo>
                  <a:cubicBezTo>
                    <a:pt x="17798" y="5364"/>
                    <a:pt x="17616" y="5661"/>
                    <a:pt x="17410" y="5958"/>
                  </a:cubicBezTo>
                  <a:cubicBezTo>
                    <a:pt x="17273" y="6153"/>
                    <a:pt x="17090" y="6225"/>
                    <a:pt x="16884" y="6225"/>
                  </a:cubicBezTo>
                  <a:cubicBezTo>
                    <a:pt x="16442" y="6225"/>
                    <a:pt x="15898" y="5893"/>
                    <a:pt x="15493" y="5752"/>
                  </a:cubicBezTo>
                  <a:cubicBezTo>
                    <a:pt x="12937" y="4817"/>
                    <a:pt x="10449" y="3767"/>
                    <a:pt x="7869" y="2899"/>
                  </a:cubicBezTo>
                  <a:cubicBezTo>
                    <a:pt x="5450" y="2123"/>
                    <a:pt x="2779" y="1735"/>
                    <a:pt x="771" y="92"/>
                  </a:cubicBezTo>
                  <a:cubicBezTo>
                    <a:pt x="697" y="28"/>
                    <a:pt x="616" y="1"/>
                    <a:pt x="53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393;p24">
              <a:extLst>
                <a:ext uri="{FF2B5EF4-FFF2-40B4-BE49-F238E27FC236}">
                  <a16:creationId xmlns:a16="http://schemas.microsoft.com/office/drawing/2014/main" id="{FD431B83-DDD4-46BA-B76A-743828483BC9}"/>
                </a:ext>
              </a:extLst>
            </p:cNvPr>
            <p:cNvSpPr/>
            <p:nvPr/>
          </p:nvSpPr>
          <p:spPr>
            <a:xfrm>
              <a:off x="8631152" y="4603247"/>
              <a:ext cx="527014" cy="206317"/>
            </a:xfrm>
            <a:custGeom>
              <a:avLst/>
              <a:gdLst/>
              <a:ahLst/>
              <a:cxnLst/>
              <a:rect l="l" t="t" r="r" b="b"/>
              <a:pathLst>
                <a:path w="15357" h="6012" extrusionOk="0">
                  <a:moveTo>
                    <a:pt x="509" y="0"/>
                  </a:moveTo>
                  <a:cubicBezTo>
                    <a:pt x="134" y="0"/>
                    <a:pt x="0" y="585"/>
                    <a:pt x="406" y="671"/>
                  </a:cubicBezTo>
                  <a:cubicBezTo>
                    <a:pt x="5588" y="1926"/>
                    <a:pt x="10358" y="4254"/>
                    <a:pt x="15357" y="6012"/>
                  </a:cubicBezTo>
                  <a:lnTo>
                    <a:pt x="15357" y="5304"/>
                  </a:lnTo>
                  <a:cubicBezTo>
                    <a:pt x="15220" y="5236"/>
                    <a:pt x="15083" y="5190"/>
                    <a:pt x="14946" y="5144"/>
                  </a:cubicBezTo>
                  <a:cubicBezTo>
                    <a:pt x="10153" y="3433"/>
                    <a:pt x="5565" y="1218"/>
                    <a:pt x="589" y="9"/>
                  </a:cubicBezTo>
                  <a:cubicBezTo>
                    <a:pt x="561" y="3"/>
                    <a:pt x="534" y="0"/>
                    <a:pt x="50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394;p24">
              <a:extLst>
                <a:ext uri="{FF2B5EF4-FFF2-40B4-BE49-F238E27FC236}">
                  <a16:creationId xmlns:a16="http://schemas.microsoft.com/office/drawing/2014/main" id="{D5B27A18-F365-D9CB-7186-AC4E6C24ADD8}"/>
                </a:ext>
              </a:extLst>
            </p:cNvPr>
            <p:cNvSpPr/>
            <p:nvPr/>
          </p:nvSpPr>
          <p:spPr>
            <a:xfrm>
              <a:off x="8573497" y="2693402"/>
              <a:ext cx="584667" cy="789200"/>
            </a:xfrm>
            <a:custGeom>
              <a:avLst/>
              <a:gdLst/>
              <a:ahLst/>
              <a:cxnLst/>
              <a:rect l="l" t="t" r="r" b="b"/>
              <a:pathLst>
                <a:path w="17037" h="22997" extrusionOk="0">
                  <a:moveTo>
                    <a:pt x="14644" y="0"/>
                  </a:moveTo>
                  <a:cubicBezTo>
                    <a:pt x="13751" y="0"/>
                    <a:pt x="13058" y="1050"/>
                    <a:pt x="13179" y="3116"/>
                  </a:cubicBezTo>
                  <a:cubicBezTo>
                    <a:pt x="13385" y="5604"/>
                    <a:pt x="15371" y="9507"/>
                    <a:pt x="15097" y="11927"/>
                  </a:cubicBezTo>
                  <a:cubicBezTo>
                    <a:pt x="13887" y="9393"/>
                    <a:pt x="11924" y="6677"/>
                    <a:pt x="10760" y="4874"/>
                  </a:cubicBezTo>
                  <a:cubicBezTo>
                    <a:pt x="10164" y="4056"/>
                    <a:pt x="8476" y="1436"/>
                    <a:pt x="7363" y="1436"/>
                  </a:cubicBezTo>
                  <a:cubicBezTo>
                    <a:pt x="6984" y="1436"/>
                    <a:pt x="6671" y="1740"/>
                    <a:pt x="6492" y="2523"/>
                  </a:cubicBezTo>
                  <a:cubicBezTo>
                    <a:pt x="5989" y="4303"/>
                    <a:pt x="7542" y="6106"/>
                    <a:pt x="8455" y="7658"/>
                  </a:cubicBezTo>
                  <a:cubicBezTo>
                    <a:pt x="9550" y="9644"/>
                    <a:pt x="11787" y="12338"/>
                    <a:pt x="12609" y="14346"/>
                  </a:cubicBezTo>
                  <a:cubicBezTo>
                    <a:pt x="10783" y="12840"/>
                    <a:pt x="8706" y="11630"/>
                    <a:pt x="6788" y="10215"/>
                  </a:cubicBezTo>
                  <a:cubicBezTo>
                    <a:pt x="5989" y="9607"/>
                    <a:pt x="4186" y="7704"/>
                    <a:pt x="2856" y="7704"/>
                  </a:cubicBezTo>
                  <a:cubicBezTo>
                    <a:pt x="2439" y="7704"/>
                    <a:pt x="2068" y="7891"/>
                    <a:pt x="1790" y="8366"/>
                  </a:cubicBezTo>
                  <a:cubicBezTo>
                    <a:pt x="329" y="10922"/>
                    <a:pt x="9002" y="15054"/>
                    <a:pt x="10783" y="17473"/>
                  </a:cubicBezTo>
                  <a:cubicBezTo>
                    <a:pt x="8044" y="16195"/>
                    <a:pt x="5510" y="15556"/>
                    <a:pt x="3068" y="14711"/>
                  </a:cubicBezTo>
                  <a:cubicBezTo>
                    <a:pt x="2567" y="14589"/>
                    <a:pt x="1715" y="14317"/>
                    <a:pt x="1040" y="14317"/>
                  </a:cubicBezTo>
                  <a:cubicBezTo>
                    <a:pt x="453" y="14317"/>
                    <a:pt x="0" y="14523"/>
                    <a:pt x="32" y="15213"/>
                  </a:cubicBezTo>
                  <a:cubicBezTo>
                    <a:pt x="78" y="16606"/>
                    <a:pt x="2794" y="17519"/>
                    <a:pt x="3753" y="17930"/>
                  </a:cubicBezTo>
                  <a:cubicBezTo>
                    <a:pt x="8112" y="19756"/>
                    <a:pt x="12632" y="21194"/>
                    <a:pt x="17037" y="22997"/>
                  </a:cubicBezTo>
                  <a:lnTo>
                    <a:pt x="17037" y="2454"/>
                  </a:lnTo>
                  <a:cubicBezTo>
                    <a:pt x="16364" y="810"/>
                    <a:pt x="15427" y="0"/>
                    <a:pt x="14644" y="0"/>
                  </a:cubicBezTo>
                  <a:close/>
                </a:path>
              </a:pathLst>
            </a:custGeom>
            <a:solidFill>
              <a:srgbClr val="FFDB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395;p24">
              <a:extLst>
                <a:ext uri="{FF2B5EF4-FFF2-40B4-BE49-F238E27FC236}">
                  <a16:creationId xmlns:a16="http://schemas.microsoft.com/office/drawing/2014/main" id="{BAC45B8F-B222-B022-B8FA-B582AB527A36}"/>
                </a:ext>
              </a:extLst>
            </p:cNvPr>
            <p:cNvSpPr/>
            <p:nvPr/>
          </p:nvSpPr>
          <p:spPr>
            <a:xfrm>
              <a:off x="8839429" y="2820311"/>
              <a:ext cx="318741" cy="533843"/>
            </a:xfrm>
            <a:custGeom>
              <a:avLst/>
              <a:gdLst/>
              <a:ahLst/>
              <a:cxnLst/>
              <a:rect l="l" t="t" r="r" b="b"/>
              <a:pathLst>
                <a:path w="9288" h="15556" extrusionOk="0">
                  <a:moveTo>
                    <a:pt x="475" y="1"/>
                  </a:moveTo>
                  <a:cubicBezTo>
                    <a:pt x="233" y="1"/>
                    <a:pt x="0" y="246"/>
                    <a:pt x="158" y="514"/>
                  </a:cubicBezTo>
                  <a:cubicBezTo>
                    <a:pt x="2417" y="4166"/>
                    <a:pt x="4540" y="7863"/>
                    <a:pt x="6891" y="11447"/>
                  </a:cubicBezTo>
                  <a:cubicBezTo>
                    <a:pt x="7736" y="12748"/>
                    <a:pt x="8557" y="14140"/>
                    <a:pt x="9288" y="15556"/>
                  </a:cubicBezTo>
                  <a:lnTo>
                    <a:pt x="9288" y="14049"/>
                  </a:lnTo>
                  <a:cubicBezTo>
                    <a:pt x="8626" y="12885"/>
                    <a:pt x="7918" y="11744"/>
                    <a:pt x="7188" y="10648"/>
                  </a:cubicBezTo>
                  <a:cubicBezTo>
                    <a:pt x="4951" y="7224"/>
                    <a:pt x="2920" y="3664"/>
                    <a:pt x="774" y="171"/>
                  </a:cubicBezTo>
                  <a:cubicBezTo>
                    <a:pt x="696" y="51"/>
                    <a:pt x="585" y="1"/>
                    <a:pt x="475" y="1"/>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396;p24">
              <a:extLst>
                <a:ext uri="{FF2B5EF4-FFF2-40B4-BE49-F238E27FC236}">
                  <a16:creationId xmlns:a16="http://schemas.microsoft.com/office/drawing/2014/main" id="{A366A936-70C5-425E-C3BC-BC7153BA883D}"/>
                </a:ext>
              </a:extLst>
            </p:cNvPr>
            <p:cNvSpPr/>
            <p:nvPr/>
          </p:nvSpPr>
          <p:spPr>
            <a:xfrm>
              <a:off x="8686781" y="3023612"/>
              <a:ext cx="471385" cy="401034"/>
            </a:xfrm>
            <a:custGeom>
              <a:avLst/>
              <a:gdLst/>
              <a:ahLst/>
              <a:cxnLst/>
              <a:rect l="l" t="t" r="r" b="b"/>
              <a:pathLst>
                <a:path w="13736" h="11686" extrusionOk="0">
                  <a:moveTo>
                    <a:pt x="518" y="0"/>
                  </a:moveTo>
                  <a:cubicBezTo>
                    <a:pt x="238" y="0"/>
                    <a:pt x="0" y="360"/>
                    <a:pt x="269" y="593"/>
                  </a:cubicBezTo>
                  <a:cubicBezTo>
                    <a:pt x="2894" y="2852"/>
                    <a:pt x="5633" y="4998"/>
                    <a:pt x="8463" y="7007"/>
                  </a:cubicBezTo>
                  <a:cubicBezTo>
                    <a:pt x="10449" y="8422"/>
                    <a:pt x="12115" y="9997"/>
                    <a:pt x="13736" y="11686"/>
                  </a:cubicBezTo>
                  <a:lnTo>
                    <a:pt x="13736" y="10613"/>
                  </a:lnTo>
                  <a:cubicBezTo>
                    <a:pt x="12595" y="9403"/>
                    <a:pt x="11431" y="8285"/>
                    <a:pt x="10061" y="7303"/>
                  </a:cubicBezTo>
                  <a:cubicBezTo>
                    <a:pt x="6888" y="4975"/>
                    <a:pt x="3738" y="2670"/>
                    <a:pt x="748" y="91"/>
                  </a:cubicBezTo>
                  <a:cubicBezTo>
                    <a:pt x="675" y="27"/>
                    <a:pt x="595" y="0"/>
                    <a:pt x="518"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397;p24">
              <a:extLst>
                <a:ext uri="{FF2B5EF4-FFF2-40B4-BE49-F238E27FC236}">
                  <a16:creationId xmlns:a16="http://schemas.microsoft.com/office/drawing/2014/main" id="{3542466E-F55B-AC21-1880-B2CCDE6DFCA9}"/>
                </a:ext>
              </a:extLst>
            </p:cNvPr>
            <p:cNvSpPr/>
            <p:nvPr/>
          </p:nvSpPr>
          <p:spPr>
            <a:xfrm>
              <a:off x="8618831" y="3223653"/>
              <a:ext cx="539334" cy="240943"/>
            </a:xfrm>
            <a:custGeom>
              <a:avLst/>
              <a:gdLst/>
              <a:ahLst/>
              <a:cxnLst/>
              <a:rect l="l" t="t" r="r" b="b"/>
              <a:pathLst>
                <a:path w="15716" h="7021" extrusionOk="0">
                  <a:moveTo>
                    <a:pt x="485" y="0"/>
                  </a:moveTo>
                  <a:cubicBezTo>
                    <a:pt x="124" y="0"/>
                    <a:pt x="1" y="570"/>
                    <a:pt x="400" y="675"/>
                  </a:cubicBezTo>
                  <a:cubicBezTo>
                    <a:pt x="3436" y="1429"/>
                    <a:pt x="6175" y="2912"/>
                    <a:pt x="9074" y="4054"/>
                  </a:cubicBezTo>
                  <a:cubicBezTo>
                    <a:pt x="11379" y="4944"/>
                    <a:pt x="13616" y="5811"/>
                    <a:pt x="15716" y="7021"/>
                  </a:cubicBezTo>
                  <a:lnTo>
                    <a:pt x="15716" y="6222"/>
                  </a:lnTo>
                  <a:cubicBezTo>
                    <a:pt x="13958" y="5218"/>
                    <a:pt x="12087" y="4419"/>
                    <a:pt x="10169" y="3711"/>
                  </a:cubicBezTo>
                  <a:cubicBezTo>
                    <a:pt x="6951" y="2524"/>
                    <a:pt x="3915" y="835"/>
                    <a:pt x="583" y="14"/>
                  </a:cubicBezTo>
                  <a:cubicBezTo>
                    <a:pt x="548" y="5"/>
                    <a:pt x="516" y="0"/>
                    <a:pt x="485"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398;p24">
              <a:extLst>
                <a:ext uri="{FF2B5EF4-FFF2-40B4-BE49-F238E27FC236}">
                  <a16:creationId xmlns:a16="http://schemas.microsoft.com/office/drawing/2014/main" id="{B40D5E7D-D493-5CB1-DAC3-7397EF284AC5}"/>
                </a:ext>
              </a:extLst>
            </p:cNvPr>
            <p:cNvSpPr/>
            <p:nvPr/>
          </p:nvSpPr>
          <p:spPr>
            <a:xfrm>
              <a:off x="9061606" y="2774358"/>
              <a:ext cx="96569" cy="412153"/>
            </a:xfrm>
            <a:custGeom>
              <a:avLst/>
              <a:gdLst/>
              <a:ahLst/>
              <a:cxnLst/>
              <a:rect l="l" t="t" r="r" b="b"/>
              <a:pathLst>
                <a:path w="2814" h="12010" extrusionOk="0">
                  <a:moveTo>
                    <a:pt x="418" y="1"/>
                  </a:moveTo>
                  <a:cubicBezTo>
                    <a:pt x="206" y="1"/>
                    <a:pt x="1" y="166"/>
                    <a:pt x="98" y="415"/>
                  </a:cubicBezTo>
                  <a:cubicBezTo>
                    <a:pt x="1262" y="3473"/>
                    <a:pt x="1741" y="6897"/>
                    <a:pt x="2426" y="10093"/>
                  </a:cubicBezTo>
                  <a:cubicBezTo>
                    <a:pt x="2563" y="10732"/>
                    <a:pt x="2677" y="11371"/>
                    <a:pt x="2814" y="12010"/>
                  </a:cubicBezTo>
                  <a:lnTo>
                    <a:pt x="2814" y="8677"/>
                  </a:lnTo>
                  <a:cubicBezTo>
                    <a:pt x="2586" y="7650"/>
                    <a:pt x="2335" y="6623"/>
                    <a:pt x="2129" y="5596"/>
                  </a:cubicBezTo>
                  <a:cubicBezTo>
                    <a:pt x="1764" y="3770"/>
                    <a:pt x="1422" y="1967"/>
                    <a:pt x="760" y="232"/>
                  </a:cubicBezTo>
                  <a:cubicBezTo>
                    <a:pt x="697" y="70"/>
                    <a:pt x="556" y="1"/>
                    <a:pt x="418" y="1"/>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399;p24">
              <a:extLst>
                <a:ext uri="{FF2B5EF4-FFF2-40B4-BE49-F238E27FC236}">
                  <a16:creationId xmlns:a16="http://schemas.microsoft.com/office/drawing/2014/main" id="{5E92423E-32C5-E6CE-73F7-C77363B87699}"/>
                </a:ext>
              </a:extLst>
            </p:cNvPr>
            <p:cNvSpPr/>
            <p:nvPr/>
          </p:nvSpPr>
          <p:spPr>
            <a:xfrm>
              <a:off x="6693851" y="4312469"/>
              <a:ext cx="891397" cy="675677"/>
            </a:xfrm>
            <a:custGeom>
              <a:avLst/>
              <a:gdLst/>
              <a:ahLst/>
              <a:cxnLst/>
              <a:rect l="l" t="t" r="r" b="b"/>
              <a:pathLst>
                <a:path w="25975" h="19689" extrusionOk="0">
                  <a:moveTo>
                    <a:pt x="7300" y="1"/>
                  </a:moveTo>
                  <a:cubicBezTo>
                    <a:pt x="5044" y="1"/>
                    <a:pt x="8279" y="4954"/>
                    <a:pt x="8559" y="6222"/>
                  </a:cubicBezTo>
                  <a:cubicBezTo>
                    <a:pt x="6796" y="4606"/>
                    <a:pt x="2825" y="2102"/>
                    <a:pt x="1058" y="2102"/>
                  </a:cubicBezTo>
                  <a:cubicBezTo>
                    <a:pt x="355" y="2102"/>
                    <a:pt x="0" y="2499"/>
                    <a:pt x="273" y="3506"/>
                  </a:cubicBezTo>
                  <a:cubicBezTo>
                    <a:pt x="1072" y="6291"/>
                    <a:pt x="5363" y="8664"/>
                    <a:pt x="7783" y="10696"/>
                  </a:cubicBezTo>
                  <a:cubicBezTo>
                    <a:pt x="6094" y="11221"/>
                    <a:pt x="319" y="10878"/>
                    <a:pt x="3378" y="13412"/>
                  </a:cubicBezTo>
                  <a:cubicBezTo>
                    <a:pt x="5295" y="15033"/>
                    <a:pt x="9837" y="14485"/>
                    <a:pt x="11640" y="16014"/>
                  </a:cubicBezTo>
                  <a:cubicBezTo>
                    <a:pt x="10887" y="16197"/>
                    <a:pt x="7600" y="16562"/>
                    <a:pt x="7440" y="17521"/>
                  </a:cubicBezTo>
                  <a:cubicBezTo>
                    <a:pt x="7052" y="19164"/>
                    <a:pt x="11549" y="19552"/>
                    <a:pt x="12576" y="19552"/>
                  </a:cubicBezTo>
                  <a:cubicBezTo>
                    <a:pt x="13609" y="19627"/>
                    <a:pt x="14860" y="19649"/>
                    <a:pt x="16216" y="19649"/>
                  </a:cubicBezTo>
                  <a:cubicBezTo>
                    <a:pt x="18120" y="19649"/>
                    <a:pt x="20229" y="19606"/>
                    <a:pt x="22227" y="19606"/>
                  </a:cubicBezTo>
                  <a:cubicBezTo>
                    <a:pt x="23557" y="19606"/>
                    <a:pt x="24837" y="19625"/>
                    <a:pt x="25975" y="19689"/>
                  </a:cubicBezTo>
                  <a:cubicBezTo>
                    <a:pt x="25084" y="17543"/>
                    <a:pt x="24514" y="14576"/>
                    <a:pt x="24103" y="12202"/>
                  </a:cubicBezTo>
                  <a:cubicBezTo>
                    <a:pt x="23943" y="10947"/>
                    <a:pt x="23464" y="7295"/>
                    <a:pt x="22596" y="6336"/>
                  </a:cubicBezTo>
                  <a:cubicBezTo>
                    <a:pt x="22205" y="5940"/>
                    <a:pt x="21880" y="5777"/>
                    <a:pt x="21600" y="5777"/>
                  </a:cubicBezTo>
                  <a:cubicBezTo>
                    <a:pt x="20542" y="5777"/>
                    <a:pt x="20140" y="8103"/>
                    <a:pt x="19310" y="8915"/>
                  </a:cubicBezTo>
                  <a:cubicBezTo>
                    <a:pt x="18283" y="6176"/>
                    <a:pt x="17780" y="4601"/>
                    <a:pt x="16434" y="2707"/>
                  </a:cubicBezTo>
                  <a:cubicBezTo>
                    <a:pt x="15815" y="1739"/>
                    <a:pt x="15368" y="1351"/>
                    <a:pt x="15042" y="1351"/>
                  </a:cubicBezTo>
                  <a:cubicBezTo>
                    <a:pt x="13961" y="1351"/>
                    <a:pt x="14214" y="5620"/>
                    <a:pt x="13969" y="7181"/>
                  </a:cubicBezTo>
                  <a:cubicBezTo>
                    <a:pt x="12188" y="4487"/>
                    <a:pt x="10339" y="493"/>
                    <a:pt x="7783" y="59"/>
                  </a:cubicBezTo>
                  <a:cubicBezTo>
                    <a:pt x="7600" y="19"/>
                    <a:pt x="7439" y="1"/>
                    <a:pt x="7300" y="1"/>
                  </a:cubicBezTo>
                  <a:close/>
                </a:path>
              </a:pathLst>
            </a:custGeom>
            <a:solidFill>
              <a:srgbClr val="CFD6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400;p24">
              <a:extLst>
                <a:ext uri="{FF2B5EF4-FFF2-40B4-BE49-F238E27FC236}">
                  <a16:creationId xmlns:a16="http://schemas.microsoft.com/office/drawing/2014/main" id="{A6203DB5-8474-8550-60CA-1FB4F36001EC}"/>
                </a:ext>
              </a:extLst>
            </p:cNvPr>
            <p:cNvSpPr/>
            <p:nvPr/>
          </p:nvSpPr>
          <p:spPr>
            <a:xfrm>
              <a:off x="6803224" y="4464704"/>
              <a:ext cx="804917" cy="542731"/>
            </a:xfrm>
            <a:custGeom>
              <a:avLst/>
              <a:gdLst/>
              <a:ahLst/>
              <a:cxnLst/>
              <a:rect l="l" t="t" r="r" b="b"/>
              <a:pathLst>
                <a:path w="23455" h="15815" extrusionOk="0">
                  <a:moveTo>
                    <a:pt x="494" y="0"/>
                  </a:moveTo>
                  <a:cubicBezTo>
                    <a:pt x="193" y="0"/>
                    <a:pt x="0" y="452"/>
                    <a:pt x="328" y="645"/>
                  </a:cubicBezTo>
                  <a:cubicBezTo>
                    <a:pt x="8179" y="5141"/>
                    <a:pt x="15141" y="10962"/>
                    <a:pt x="22788" y="15755"/>
                  </a:cubicBezTo>
                  <a:cubicBezTo>
                    <a:pt x="22851" y="15796"/>
                    <a:pt x="22914" y="15814"/>
                    <a:pt x="22972" y="15814"/>
                  </a:cubicBezTo>
                  <a:cubicBezTo>
                    <a:pt x="23268" y="15814"/>
                    <a:pt x="23454" y="15352"/>
                    <a:pt x="23130" y="15162"/>
                  </a:cubicBezTo>
                  <a:cubicBezTo>
                    <a:pt x="15484" y="10368"/>
                    <a:pt x="8522" y="4525"/>
                    <a:pt x="670" y="51"/>
                  </a:cubicBezTo>
                  <a:cubicBezTo>
                    <a:pt x="609" y="16"/>
                    <a:pt x="550" y="0"/>
                    <a:pt x="494"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401;p24">
              <a:extLst>
                <a:ext uri="{FF2B5EF4-FFF2-40B4-BE49-F238E27FC236}">
                  <a16:creationId xmlns:a16="http://schemas.microsoft.com/office/drawing/2014/main" id="{225F14A1-56BF-A1FF-2987-0AC1CAEE050D}"/>
                </a:ext>
              </a:extLst>
            </p:cNvPr>
            <p:cNvSpPr/>
            <p:nvPr/>
          </p:nvSpPr>
          <p:spPr>
            <a:xfrm>
              <a:off x="7166173" y="4704589"/>
              <a:ext cx="17262" cy="14894"/>
            </a:xfrm>
            <a:custGeom>
              <a:avLst/>
              <a:gdLst/>
              <a:ahLst/>
              <a:cxnLst/>
              <a:rect l="l" t="t" r="r" b="b"/>
              <a:pathLst>
                <a:path w="503" h="434" extrusionOk="0">
                  <a:moveTo>
                    <a:pt x="502" y="0"/>
                  </a:moveTo>
                  <a:cubicBezTo>
                    <a:pt x="342" y="0"/>
                    <a:pt x="160" y="23"/>
                    <a:pt x="0" y="23"/>
                  </a:cubicBezTo>
                  <a:cubicBezTo>
                    <a:pt x="46" y="160"/>
                    <a:pt x="114" y="297"/>
                    <a:pt x="183" y="434"/>
                  </a:cubicBezTo>
                  <a:cubicBezTo>
                    <a:pt x="274" y="297"/>
                    <a:pt x="388" y="160"/>
                    <a:pt x="502"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402;p24">
              <a:extLst>
                <a:ext uri="{FF2B5EF4-FFF2-40B4-BE49-F238E27FC236}">
                  <a16:creationId xmlns:a16="http://schemas.microsoft.com/office/drawing/2014/main" id="{85921753-DCF1-BA23-3BB5-6CF38E7F324B}"/>
                </a:ext>
              </a:extLst>
            </p:cNvPr>
            <p:cNvSpPr/>
            <p:nvPr/>
          </p:nvSpPr>
          <p:spPr>
            <a:xfrm>
              <a:off x="6897873" y="4420365"/>
              <a:ext cx="300415" cy="339537"/>
            </a:xfrm>
            <a:custGeom>
              <a:avLst/>
              <a:gdLst/>
              <a:ahLst/>
              <a:cxnLst/>
              <a:rect l="l" t="t" r="r" b="b"/>
              <a:pathLst>
                <a:path w="8754" h="9894" extrusionOk="0">
                  <a:moveTo>
                    <a:pt x="3300" y="1"/>
                  </a:moveTo>
                  <a:cubicBezTo>
                    <a:pt x="3062" y="1"/>
                    <a:pt x="2819" y="250"/>
                    <a:pt x="2979" y="522"/>
                  </a:cubicBezTo>
                  <a:cubicBezTo>
                    <a:pt x="4554" y="3055"/>
                    <a:pt x="6586" y="5543"/>
                    <a:pt x="7818" y="8305"/>
                  </a:cubicBezTo>
                  <a:cubicBezTo>
                    <a:pt x="7978" y="8305"/>
                    <a:pt x="8160" y="8282"/>
                    <a:pt x="8320" y="8282"/>
                  </a:cubicBezTo>
                  <a:cubicBezTo>
                    <a:pt x="8206" y="8442"/>
                    <a:pt x="8092" y="8579"/>
                    <a:pt x="8001" y="8716"/>
                  </a:cubicBezTo>
                  <a:cubicBezTo>
                    <a:pt x="7932" y="8579"/>
                    <a:pt x="7864" y="8442"/>
                    <a:pt x="7818" y="8305"/>
                  </a:cubicBezTo>
                  <a:cubicBezTo>
                    <a:pt x="5307" y="8374"/>
                    <a:pt x="2819" y="8556"/>
                    <a:pt x="400" y="9218"/>
                  </a:cubicBezTo>
                  <a:cubicBezTo>
                    <a:pt x="0" y="9323"/>
                    <a:pt x="124" y="9893"/>
                    <a:pt x="485" y="9893"/>
                  </a:cubicBezTo>
                  <a:cubicBezTo>
                    <a:pt x="516" y="9893"/>
                    <a:pt x="548" y="9889"/>
                    <a:pt x="582" y="9880"/>
                  </a:cubicBezTo>
                  <a:cubicBezTo>
                    <a:pt x="3116" y="9195"/>
                    <a:pt x="5718" y="9035"/>
                    <a:pt x="8320" y="8990"/>
                  </a:cubicBezTo>
                  <a:cubicBezTo>
                    <a:pt x="8526" y="8967"/>
                    <a:pt x="8754" y="8762"/>
                    <a:pt x="8663" y="8533"/>
                  </a:cubicBezTo>
                  <a:cubicBezTo>
                    <a:pt x="7453" y="5543"/>
                    <a:pt x="5284" y="2895"/>
                    <a:pt x="3573" y="156"/>
                  </a:cubicBezTo>
                  <a:cubicBezTo>
                    <a:pt x="3504" y="47"/>
                    <a:pt x="3403" y="1"/>
                    <a:pt x="3300"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403;p24">
              <a:extLst>
                <a:ext uri="{FF2B5EF4-FFF2-40B4-BE49-F238E27FC236}">
                  <a16:creationId xmlns:a16="http://schemas.microsoft.com/office/drawing/2014/main" id="{68462A49-F8E8-4C19-4751-D8DAF80C631E}"/>
                </a:ext>
              </a:extLst>
            </p:cNvPr>
            <p:cNvSpPr/>
            <p:nvPr/>
          </p:nvSpPr>
          <p:spPr>
            <a:xfrm>
              <a:off x="7097400" y="4512784"/>
              <a:ext cx="225466" cy="320594"/>
            </a:xfrm>
            <a:custGeom>
              <a:avLst/>
              <a:gdLst/>
              <a:ahLst/>
              <a:cxnLst/>
              <a:rect l="l" t="t" r="r" b="b"/>
              <a:pathLst>
                <a:path w="6570" h="9342" extrusionOk="0">
                  <a:moveTo>
                    <a:pt x="4338" y="0"/>
                  </a:moveTo>
                  <a:cubicBezTo>
                    <a:pt x="4133" y="0"/>
                    <a:pt x="3921" y="170"/>
                    <a:pt x="3990" y="431"/>
                  </a:cubicBezTo>
                  <a:cubicBezTo>
                    <a:pt x="4469" y="2462"/>
                    <a:pt x="5177" y="4471"/>
                    <a:pt x="5633" y="6525"/>
                  </a:cubicBezTo>
                  <a:cubicBezTo>
                    <a:pt x="5747" y="7027"/>
                    <a:pt x="5816" y="7552"/>
                    <a:pt x="5862" y="8077"/>
                  </a:cubicBezTo>
                  <a:cubicBezTo>
                    <a:pt x="5862" y="8260"/>
                    <a:pt x="3807" y="8305"/>
                    <a:pt x="3602" y="8328"/>
                  </a:cubicBezTo>
                  <a:cubicBezTo>
                    <a:pt x="2529" y="8374"/>
                    <a:pt x="1479" y="8442"/>
                    <a:pt x="406" y="8671"/>
                  </a:cubicBezTo>
                  <a:cubicBezTo>
                    <a:pt x="1" y="8756"/>
                    <a:pt x="134" y="9341"/>
                    <a:pt x="509" y="9341"/>
                  </a:cubicBezTo>
                  <a:cubicBezTo>
                    <a:pt x="534" y="9341"/>
                    <a:pt x="561" y="9338"/>
                    <a:pt x="589" y="9333"/>
                  </a:cubicBezTo>
                  <a:cubicBezTo>
                    <a:pt x="2483" y="8945"/>
                    <a:pt x="4401" y="9059"/>
                    <a:pt x="6295" y="8785"/>
                  </a:cubicBezTo>
                  <a:cubicBezTo>
                    <a:pt x="6455" y="8762"/>
                    <a:pt x="6569" y="8579"/>
                    <a:pt x="6546" y="8442"/>
                  </a:cubicBezTo>
                  <a:cubicBezTo>
                    <a:pt x="6478" y="5635"/>
                    <a:pt x="5314" y="2941"/>
                    <a:pt x="4652" y="248"/>
                  </a:cubicBezTo>
                  <a:cubicBezTo>
                    <a:pt x="4606" y="75"/>
                    <a:pt x="4474" y="0"/>
                    <a:pt x="4338"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404;p24">
              <a:extLst>
                <a:ext uri="{FF2B5EF4-FFF2-40B4-BE49-F238E27FC236}">
                  <a16:creationId xmlns:a16="http://schemas.microsoft.com/office/drawing/2014/main" id="{A1CA96C1-1FCB-FBF9-BFAE-74A5C83F2CD0}"/>
                </a:ext>
              </a:extLst>
            </p:cNvPr>
            <p:cNvSpPr/>
            <p:nvPr/>
          </p:nvSpPr>
          <p:spPr>
            <a:xfrm>
              <a:off x="7445009" y="4912146"/>
              <a:ext cx="14139" cy="14928"/>
            </a:xfrm>
            <a:custGeom>
              <a:avLst/>
              <a:gdLst/>
              <a:ahLst/>
              <a:cxnLst/>
              <a:rect l="l" t="t" r="r" b="b"/>
              <a:pathLst>
                <a:path w="412" h="435" extrusionOk="0">
                  <a:moveTo>
                    <a:pt x="1" y="1"/>
                  </a:moveTo>
                  <a:cubicBezTo>
                    <a:pt x="24" y="161"/>
                    <a:pt x="47" y="298"/>
                    <a:pt x="69" y="435"/>
                  </a:cubicBezTo>
                  <a:cubicBezTo>
                    <a:pt x="184" y="275"/>
                    <a:pt x="298" y="138"/>
                    <a:pt x="412"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405;p24">
              <a:extLst>
                <a:ext uri="{FF2B5EF4-FFF2-40B4-BE49-F238E27FC236}">
                  <a16:creationId xmlns:a16="http://schemas.microsoft.com/office/drawing/2014/main" id="{B50AC697-F99F-8F5C-6FBF-D753B1A93634}"/>
                </a:ext>
              </a:extLst>
            </p:cNvPr>
            <p:cNvSpPr/>
            <p:nvPr/>
          </p:nvSpPr>
          <p:spPr>
            <a:xfrm>
              <a:off x="7213155" y="4635747"/>
              <a:ext cx="258514" cy="304636"/>
            </a:xfrm>
            <a:custGeom>
              <a:avLst/>
              <a:gdLst/>
              <a:ahLst/>
              <a:cxnLst/>
              <a:rect l="l" t="t" r="r" b="b"/>
              <a:pathLst>
                <a:path w="7533" h="8877" extrusionOk="0">
                  <a:moveTo>
                    <a:pt x="6120" y="1"/>
                  </a:moveTo>
                  <a:cubicBezTo>
                    <a:pt x="5920" y="1"/>
                    <a:pt x="5689" y="171"/>
                    <a:pt x="5730" y="431"/>
                  </a:cubicBezTo>
                  <a:cubicBezTo>
                    <a:pt x="6072" y="2988"/>
                    <a:pt x="6323" y="5544"/>
                    <a:pt x="6757" y="8055"/>
                  </a:cubicBezTo>
                  <a:lnTo>
                    <a:pt x="7168" y="8055"/>
                  </a:lnTo>
                  <a:cubicBezTo>
                    <a:pt x="7054" y="8192"/>
                    <a:pt x="6940" y="8329"/>
                    <a:pt x="6825" y="8489"/>
                  </a:cubicBezTo>
                  <a:cubicBezTo>
                    <a:pt x="6803" y="8352"/>
                    <a:pt x="6780" y="8215"/>
                    <a:pt x="6757" y="8055"/>
                  </a:cubicBezTo>
                  <a:cubicBezTo>
                    <a:pt x="4657" y="8169"/>
                    <a:pt x="2557" y="8192"/>
                    <a:pt x="457" y="8192"/>
                  </a:cubicBezTo>
                  <a:cubicBezTo>
                    <a:pt x="1" y="8192"/>
                    <a:pt x="1" y="8877"/>
                    <a:pt x="457" y="8877"/>
                  </a:cubicBezTo>
                  <a:cubicBezTo>
                    <a:pt x="2694" y="8877"/>
                    <a:pt x="4931" y="8854"/>
                    <a:pt x="7168" y="8740"/>
                  </a:cubicBezTo>
                  <a:cubicBezTo>
                    <a:pt x="7396" y="8740"/>
                    <a:pt x="7533" y="8534"/>
                    <a:pt x="7487" y="8306"/>
                  </a:cubicBezTo>
                  <a:cubicBezTo>
                    <a:pt x="7008" y="5635"/>
                    <a:pt x="6757" y="2942"/>
                    <a:pt x="6392" y="249"/>
                  </a:cubicBezTo>
                  <a:cubicBezTo>
                    <a:pt x="6373" y="76"/>
                    <a:pt x="6254" y="1"/>
                    <a:pt x="6120"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3" name="Google Shape;406;p24">
              <a:extLst>
                <a:ext uri="{FF2B5EF4-FFF2-40B4-BE49-F238E27FC236}">
                  <a16:creationId xmlns:a16="http://schemas.microsoft.com/office/drawing/2014/main" id="{0566A8EE-81B1-B0C1-B9F3-BAE560353FD2}"/>
                </a:ext>
              </a:extLst>
            </p:cNvPr>
            <p:cNvGrpSpPr/>
            <p:nvPr/>
          </p:nvGrpSpPr>
          <p:grpSpPr>
            <a:xfrm>
              <a:off x="6055204" y="4369368"/>
              <a:ext cx="545279" cy="773107"/>
              <a:chOff x="6055204" y="4369368"/>
              <a:chExt cx="545279" cy="773107"/>
            </a:xfrm>
          </p:grpSpPr>
          <p:sp>
            <p:nvSpPr>
              <p:cNvPr id="451" name="Google Shape;407;p24">
                <a:extLst>
                  <a:ext uri="{FF2B5EF4-FFF2-40B4-BE49-F238E27FC236}">
                    <a16:creationId xmlns:a16="http://schemas.microsoft.com/office/drawing/2014/main" id="{0972B2BA-286F-C833-76A5-A87C804BC026}"/>
                  </a:ext>
                </a:extLst>
              </p:cNvPr>
              <p:cNvSpPr/>
              <p:nvPr/>
            </p:nvSpPr>
            <p:spPr>
              <a:xfrm>
                <a:off x="6055204" y="4591716"/>
                <a:ext cx="257793" cy="151958"/>
              </a:xfrm>
              <a:custGeom>
                <a:avLst/>
                <a:gdLst/>
                <a:ahLst/>
                <a:cxnLst/>
                <a:rect l="l" t="t" r="r" b="b"/>
                <a:pathLst>
                  <a:path w="7512" h="4428" extrusionOk="0">
                    <a:moveTo>
                      <a:pt x="2539" y="0"/>
                    </a:moveTo>
                    <a:cubicBezTo>
                      <a:pt x="1131" y="0"/>
                      <a:pt x="0" y="955"/>
                      <a:pt x="573" y="2673"/>
                    </a:cubicBezTo>
                    <a:cubicBezTo>
                      <a:pt x="981" y="3929"/>
                      <a:pt x="2197" y="4428"/>
                      <a:pt x="3532" y="4428"/>
                    </a:cubicBezTo>
                    <a:cubicBezTo>
                      <a:pt x="5035" y="4428"/>
                      <a:pt x="6689" y="3796"/>
                      <a:pt x="7511" y="2901"/>
                    </a:cubicBezTo>
                    <a:lnTo>
                      <a:pt x="7466" y="2810"/>
                    </a:lnTo>
                    <a:cubicBezTo>
                      <a:pt x="6507" y="1600"/>
                      <a:pt x="5001" y="596"/>
                      <a:pt x="3563" y="162"/>
                    </a:cubicBezTo>
                    <a:cubicBezTo>
                      <a:pt x="3218" y="53"/>
                      <a:pt x="2871" y="0"/>
                      <a:pt x="2539"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08;p24">
                <a:extLst>
                  <a:ext uri="{FF2B5EF4-FFF2-40B4-BE49-F238E27FC236}">
                    <a16:creationId xmlns:a16="http://schemas.microsoft.com/office/drawing/2014/main" id="{B7202682-9C62-8012-3199-D47C406AB50C}"/>
                  </a:ext>
                </a:extLst>
              </p:cNvPr>
              <p:cNvSpPr/>
              <p:nvPr/>
            </p:nvSpPr>
            <p:spPr>
              <a:xfrm>
                <a:off x="6081114" y="4369368"/>
                <a:ext cx="247120" cy="236551"/>
              </a:xfrm>
              <a:custGeom>
                <a:avLst/>
                <a:gdLst/>
                <a:ahLst/>
                <a:cxnLst/>
                <a:rect l="l" t="t" r="r" b="b"/>
                <a:pathLst>
                  <a:path w="7201" h="6893" extrusionOk="0">
                    <a:moveTo>
                      <a:pt x="4723" y="0"/>
                    </a:moveTo>
                    <a:cubicBezTo>
                      <a:pt x="4407" y="0"/>
                      <a:pt x="4045" y="92"/>
                      <a:pt x="3629" y="296"/>
                    </a:cubicBezTo>
                    <a:cubicBezTo>
                      <a:pt x="0" y="2099"/>
                      <a:pt x="4451" y="5865"/>
                      <a:pt x="6232" y="6892"/>
                    </a:cubicBezTo>
                    <a:lnTo>
                      <a:pt x="6346" y="6892"/>
                    </a:lnTo>
                    <a:cubicBezTo>
                      <a:pt x="6791" y="5637"/>
                      <a:pt x="7201" y="0"/>
                      <a:pt x="4723"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09;p24">
                <a:extLst>
                  <a:ext uri="{FF2B5EF4-FFF2-40B4-BE49-F238E27FC236}">
                    <a16:creationId xmlns:a16="http://schemas.microsoft.com/office/drawing/2014/main" id="{47B28669-9B90-20BF-E574-7A5C1BDDE8A6}"/>
                  </a:ext>
                </a:extLst>
              </p:cNvPr>
              <p:cNvSpPr/>
              <p:nvPr/>
            </p:nvSpPr>
            <p:spPr>
              <a:xfrm>
                <a:off x="6436720" y="4482413"/>
                <a:ext cx="163763" cy="309921"/>
              </a:xfrm>
              <a:custGeom>
                <a:avLst/>
                <a:gdLst/>
                <a:ahLst/>
                <a:cxnLst/>
                <a:rect l="l" t="t" r="r" b="b"/>
                <a:pathLst>
                  <a:path w="4772" h="9031" extrusionOk="0">
                    <a:moveTo>
                      <a:pt x="2488" y="1"/>
                    </a:moveTo>
                    <a:cubicBezTo>
                      <a:pt x="2069" y="1"/>
                      <a:pt x="1625" y="199"/>
                      <a:pt x="1188" y="677"/>
                    </a:cubicBezTo>
                    <a:cubicBezTo>
                      <a:pt x="1" y="1955"/>
                      <a:pt x="663" y="4466"/>
                      <a:pt x="914" y="5972"/>
                    </a:cubicBezTo>
                    <a:cubicBezTo>
                      <a:pt x="1074" y="6908"/>
                      <a:pt x="1485" y="8026"/>
                      <a:pt x="914" y="8825"/>
                    </a:cubicBezTo>
                    <a:lnTo>
                      <a:pt x="1005" y="9031"/>
                    </a:lnTo>
                    <a:cubicBezTo>
                      <a:pt x="1736" y="8711"/>
                      <a:pt x="2352" y="8392"/>
                      <a:pt x="2877" y="7775"/>
                    </a:cubicBezTo>
                    <a:cubicBezTo>
                      <a:pt x="3972" y="6543"/>
                      <a:pt x="4771" y="4694"/>
                      <a:pt x="4726" y="3050"/>
                    </a:cubicBezTo>
                    <a:cubicBezTo>
                      <a:pt x="4726" y="1690"/>
                      <a:pt x="3713" y="1"/>
                      <a:pt x="2488"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10;p24">
                <a:extLst>
                  <a:ext uri="{FF2B5EF4-FFF2-40B4-BE49-F238E27FC236}">
                    <a16:creationId xmlns:a16="http://schemas.microsoft.com/office/drawing/2014/main" id="{D745B67B-CB5B-1551-D570-188C4D166740}"/>
                  </a:ext>
                </a:extLst>
              </p:cNvPr>
              <p:cNvSpPr/>
              <p:nvPr/>
            </p:nvSpPr>
            <p:spPr>
              <a:xfrm>
                <a:off x="6229918" y="4464258"/>
                <a:ext cx="268740" cy="678217"/>
              </a:xfrm>
              <a:custGeom>
                <a:avLst/>
                <a:gdLst/>
                <a:ahLst/>
                <a:cxnLst/>
                <a:rect l="l" t="t" r="r" b="b"/>
                <a:pathLst>
                  <a:path w="7831" h="19763" extrusionOk="0">
                    <a:moveTo>
                      <a:pt x="431" y="0"/>
                    </a:moveTo>
                    <a:cubicBezTo>
                      <a:pt x="224" y="0"/>
                      <a:pt x="0" y="176"/>
                      <a:pt x="69" y="452"/>
                    </a:cubicBezTo>
                    <a:cubicBezTo>
                      <a:pt x="1005" y="4264"/>
                      <a:pt x="3562" y="7231"/>
                      <a:pt x="5388" y="10632"/>
                    </a:cubicBezTo>
                    <a:cubicBezTo>
                      <a:pt x="6940" y="13463"/>
                      <a:pt x="7259" y="16772"/>
                      <a:pt x="6346" y="19763"/>
                    </a:cubicBezTo>
                    <a:lnTo>
                      <a:pt x="7077" y="19763"/>
                    </a:lnTo>
                    <a:cubicBezTo>
                      <a:pt x="7830" y="17229"/>
                      <a:pt x="7739" y="14444"/>
                      <a:pt x="6780" y="11933"/>
                    </a:cubicBezTo>
                    <a:cubicBezTo>
                      <a:pt x="5182" y="7779"/>
                      <a:pt x="1827" y="4652"/>
                      <a:pt x="731" y="247"/>
                    </a:cubicBezTo>
                    <a:cubicBezTo>
                      <a:pt x="695" y="76"/>
                      <a:pt x="567" y="0"/>
                      <a:pt x="431"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11;p24">
                <a:extLst>
                  <a:ext uri="{FF2B5EF4-FFF2-40B4-BE49-F238E27FC236}">
                    <a16:creationId xmlns:a16="http://schemas.microsoft.com/office/drawing/2014/main" id="{9DF5B0C9-F7B6-670C-0CBD-32DD81648B73}"/>
                  </a:ext>
                </a:extLst>
              </p:cNvPr>
              <p:cNvSpPr/>
              <p:nvPr/>
            </p:nvSpPr>
            <p:spPr>
              <a:xfrm>
                <a:off x="6410261" y="4586397"/>
                <a:ext cx="136172" cy="239914"/>
              </a:xfrm>
              <a:custGeom>
                <a:avLst/>
                <a:gdLst/>
                <a:ahLst/>
                <a:cxnLst/>
                <a:rect l="l" t="t" r="r" b="b"/>
                <a:pathLst>
                  <a:path w="3968" h="6991" extrusionOk="0">
                    <a:moveTo>
                      <a:pt x="3236" y="1"/>
                    </a:moveTo>
                    <a:cubicBezTo>
                      <a:pt x="3034" y="1"/>
                      <a:pt x="2817" y="171"/>
                      <a:pt x="2872" y="431"/>
                    </a:cubicBezTo>
                    <a:cubicBezTo>
                      <a:pt x="3214" y="2166"/>
                      <a:pt x="2438" y="5795"/>
                      <a:pt x="407" y="6297"/>
                    </a:cubicBezTo>
                    <a:cubicBezTo>
                      <a:pt x="1" y="6404"/>
                      <a:pt x="135" y="6991"/>
                      <a:pt x="509" y="6991"/>
                    </a:cubicBezTo>
                    <a:cubicBezTo>
                      <a:pt x="535" y="6991"/>
                      <a:pt x="561" y="6988"/>
                      <a:pt x="589" y="6982"/>
                    </a:cubicBezTo>
                    <a:cubicBezTo>
                      <a:pt x="3032" y="6366"/>
                      <a:pt x="3967" y="2371"/>
                      <a:pt x="3534" y="249"/>
                    </a:cubicBezTo>
                    <a:cubicBezTo>
                      <a:pt x="3497" y="76"/>
                      <a:pt x="3370" y="1"/>
                      <a:pt x="3236"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12;p24">
                <a:extLst>
                  <a:ext uri="{FF2B5EF4-FFF2-40B4-BE49-F238E27FC236}">
                    <a16:creationId xmlns:a16="http://schemas.microsoft.com/office/drawing/2014/main" id="{0671E196-E117-4D56-86CA-D10367CBEF2E}"/>
                  </a:ext>
                </a:extLst>
              </p:cNvPr>
              <p:cNvSpPr/>
              <p:nvPr/>
            </p:nvSpPr>
            <p:spPr>
              <a:xfrm>
                <a:off x="6161316" y="4668349"/>
                <a:ext cx="190325" cy="42622"/>
              </a:xfrm>
              <a:custGeom>
                <a:avLst/>
                <a:gdLst/>
                <a:ahLst/>
                <a:cxnLst/>
                <a:rect l="l" t="t" r="r" b="b"/>
                <a:pathLst>
                  <a:path w="5546" h="1242" extrusionOk="0">
                    <a:moveTo>
                      <a:pt x="5031" y="1"/>
                    </a:moveTo>
                    <a:cubicBezTo>
                      <a:pt x="4974" y="1"/>
                      <a:pt x="4914" y="16"/>
                      <a:pt x="4853" y="52"/>
                    </a:cubicBezTo>
                    <a:cubicBezTo>
                      <a:pt x="4229" y="407"/>
                      <a:pt x="3554" y="544"/>
                      <a:pt x="2868" y="544"/>
                    </a:cubicBezTo>
                    <a:cubicBezTo>
                      <a:pt x="2101" y="544"/>
                      <a:pt x="1320" y="372"/>
                      <a:pt x="585" y="143"/>
                    </a:cubicBezTo>
                    <a:cubicBezTo>
                      <a:pt x="551" y="134"/>
                      <a:pt x="518" y="130"/>
                      <a:pt x="487" y="130"/>
                    </a:cubicBezTo>
                    <a:cubicBezTo>
                      <a:pt x="126" y="130"/>
                      <a:pt x="1" y="702"/>
                      <a:pt x="379" y="828"/>
                    </a:cubicBezTo>
                    <a:cubicBezTo>
                      <a:pt x="1185" y="1070"/>
                      <a:pt x="2031" y="1242"/>
                      <a:pt x="2863" y="1242"/>
                    </a:cubicBezTo>
                    <a:cubicBezTo>
                      <a:pt x="3680" y="1242"/>
                      <a:pt x="4483" y="1075"/>
                      <a:pt x="5218" y="645"/>
                    </a:cubicBezTo>
                    <a:cubicBezTo>
                      <a:pt x="5546" y="453"/>
                      <a:pt x="5337" y="1"/>
                      <a:pt x="5031"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4" name="Google Shape;413;p24">
              <a:extLst>
                <a:ext uri="{FF2B5EF4-FFF2-40B4-BE49-F238E27FC236}">
                  <a16:creationId xmlns:a16="http://schemas.microsoft.com/office/drawing/2014/main" id="{92444BBA-B8A0-F72D-4EA0-FC69FC60701C}"/>
                </a:ext>
              </a:extLst>
            </p:cNvPr>
            <p:cNvSpPr/>
            <p:nvPr/>
          </p:nvSpPr>
          <p:spPr>
            <a:xfrm>
              <a:off x="7250768" y="3732147"/>
              <a:ext cx="329002" cy="319839"/>
            </a:xfrm>
            <a:custGeom>
              <a:avLst/>
              <a:gdLst/>
              <a:ahLst/>
              <a:cxnLst/>
              <a:rect l="l" t="t" r="r" b="b"/>
              <a:pathLst>
                <a:path w="9587" h="9320" extrusionOk="0">
                  <a:moveTo>
                    <a:pt x="5850" y="1"/>
                  </a:moveTo>
                  <a:cubicBezTo>
                    <a:pt x="5764" y="1"/>
                    <a:pt x="5678" y="4"/>
                    <a:pt x="5592" y="10"/>
                  </a:cubicBezTo>
                  <a:cubicBezTo>
                    <a:pt x="3264" y="147"/>
                    <a:pt x="1712" y="1266"/>
                    <a:pt x="822" y="3343"/>
                  </a:cubicBezTo>
                  <a:cubicBezTo>
                    <a:pt x="160" y="4963"/>
                    <a:pt x="0" y="7588"/>
                    <a:pt x="1598" y="8707"/>
                  </a:cubicBezTo>
                  <a:cubicBezTo>
                    <a:pt x="2278" y="9164"/>
                    <a:pt x="3004" y="9320"/>
                    <a:pt x="3745" y="9320"/>
                  </a:cubicBezTo>
                  <a:cubicBezTo>
                    <a:pt x="4372" y="9320"/>
                    <a:pt x="5010" y="9208"/>
                    <a:pt x="5638" y="9072"/>
                  </a:cubicBezTo>
                  <a:lnTo>
                    <a:pt x="9222" y="4484"/>
                  </a:lnTo>
                  <a:cubicBezTo>
                    <a:pt x="9587" y="4005"/>
                    <a:pt x="9450" y="3114"/>
                    <a:pt x="9290" y="2521"/>
                  </a:cubicBezTo>
                  <a:cubicBezTo>
                    <a:pt x="8880" y="944"/>
                    <a:pt x="7366" y="1"/>
                    <a:pt x="5850"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414;p24">
              <a:extLst>
                <a:ext uri="{FF2B5EF4-FFF2-40B4-BE49-F238E27FC236}">
                  <a16:creationId xmlns:a16="http://schemas.microsoft.com/office/drawing/2014/main" id="{E9090FD2-6B34-AE4E-2B4D-D02180CD2212}"/>
                </a:ext>
              </a:extLst>
            </p:cNvPr>
            <p:cNvSpPr/>
            <p:nvPr/>
          </p:nvSpPr>
          <p:spPr>
            <a:xfrm>
              <a:off x="7337696" y="3801229"/>
              <a:ext cx="192727" cy="187374"/>
            </a:xfrm>
            <a:custGeom>
              <a:avLst/>
              <a:gdLst/>
              <a:ahLst/>
              <a:cxnLst/>
              <a:rect l="l" t="t" r="r" b="b"/>
              <a:pathLst>
                <a:path w="5616" h="5460" extrusionOk="0">
                  <a:moveTo>
                    <a:pt x="3420" y="0"/>
                  </a:moveTo>
                  <a:cubicBezTo>
                    <a:pt x="3369" y="0"/>
                    <a:pt x="3317" y="2"/>
                    <a:pt x="3265" y="6"/>
                  </a:cubicBezTo>
                  <a:cubicBezTo>
                    <a:pt x="1918" y="74"/>
                    <a:pt x="1005" y="759"/>
                    <a:pt x="480" y="1969"/>
                  </a:cubicBezTo>
                  <a:cubicBezTo>
                    <a:pt x="115" y="2905"/>
                    <a:pt x="1" y="4434"/>
                    <a:pt x="937" y="5096"/>
                  </a:cubicBezTo>
                  <a:cubicBezTo>
                    <a:pt x="1335" y="5369"/>
                    <a:pt x="1766" y="5460"/>
                    <a:pt x="2206" y="5460"/>
                  </a:cubicBezTo>
                  <a:cubicBezTo>
                    <a:pt x="2574" y="5460"/>
                    <a:pt x="2947" y="5397"/>
                    <a:pt x="3311" y="5324"/>
                  </a:cubicBezTo>
                  <a:lnTo>
                    <a:pt x="5410" y="2631"/>
                  </a:lnTo>
                  <a:cubicBezTo>
                    <a:pt x="5616" y="2357"/>
                    <a:pt x="5547" y="1832"/>
                    <a:pt x="5433" y="1489"/>
                  </a:cubicBezTo>
                  <a:cubicBezTo>
                    <a:pt x="5196" y="561"/>
                    <a:pt x="4325" y="0"/>
                    <a:pt x="3420" y="0"/>
                  </a:cubicBezTo>
                  <a:close/>
                </a:path>
              </a:pathLst>
            </a:custGeom>
            <a:solidFill>
              <a:srgbClr val="EAC4A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415;p24">
              <a:extLst>
                <a:ext uri="{FF2B5EF4-FFF2-40B4-BE49-F238E27FC236}">
                  <a16:creationId xmlns:a16="http://schemas.microsoft.com/office/drawing/2014/main" id="{07ABC1F3-79EA-A841-8EF9-6654C972DC6E}"/>
                </a:ext>
              </a:extLst>
            </p:cNvPr>
            <p:cNvSpPr/>
            <p:nvPr/>
          </p:nvSpPr>
          <p:spPr>
            <a:xfrm>
              <a:off x="8523667" y="3732147"/>
              <a:ext cx="329002" cy="319839"/>
            </a:xfrm>
            <a:custGeom>
              <a:avLst/>
              <a:gdLst/>
              <a:ahLst/>
              <a:cxnLst/>
              <a:rect l="l" t="t" r="r" b="b"/>
              <a:pathLst>
                <a:path w="9587" h="9320" extrusionOk="0">
                  <a:moveTo>
                    <a:pt x="3734" y="1"/>
                  </a:moveTo>
                  <a:cubicBezTo>
                    <a:pt x="2199" y="1"/>
                    <a:pt x="686" y="944"/>
                    <a:pt x="297" y="2521"/>
                  </a:cubicBezTo>
                  <a:cubicBezTo>
                    <a:pt x="114" y="3114"/>
                    <a:pt x="0" y="4005"/>
                    <a:pt x="366" y="4484"/>
                  </a:cubicBezTo>
                  <a:lnTo>
                    <a:pt x="3926" y="9072"/>
                  </a:lnTo>
                  <a:cubicBezTo>
                    <a:pt x="4554" y="9208"/>
                    <a:pt x="5197" y="9320"/>
                    <a:pt x="5830" y="9320"/>
                  </a:cubicBezTo>
                  <a:cubicBezTo>
                    <a:pt x="6576" y="9320"/>
                    <a:pt x="7310" y="9164"/>
                    <a:pt x="7989" y="8707"/>
                  </a:cubicBezTo>
                  <a:cubicBezTo>
                    <a:pt x="9587" y="7588"/>
                    <a:pt x="9404" y="4963"/>
                    <a:pt x="8742" y="3343"/>
                  </a:cubicBezTo>
                  <a:cubicBezTo>
                    <a:pt x="7852" y="1266"/>
                    <a:pt x="6300" y="147"/>
                    <a:pt x="3995" y="10"/>
                  </a:cubicBezTo>
                  <a:cubicBezTo>
                    <a:pt x="3908" y="4"/>
                    <a:pt x="3821" y="1"/>
                    <a:pt x="3734"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416;p24">
              <a:extLst>
                <a:ext uri="{FF2B5EF4-FFF2-40B4-BE49-F238E27FC236}">
                  <a16:creationId xmlns:a16="http://schemas.microsoft.com/office/drawing/2014/main" id="{30FCAF8A-F7D1-7833-B4E4-8C1A08472967}"/>
                </a:ext>
              </a:extLst>
            </p:cNvPr>
            <p:cNvSpPr/>
            <p:nvPr/>
          </p:nvSpPr>
          <p:spPr>
            <a:xfrm>
              <a:off x="8573016" y="3801229"/>
              <a:ext cx="192727" cy="187374"/>
            </a:xfrm>
            <a:custGeom>
              <a:avLst/>
              <a:gdLst/>
              <a:ahLst/>
              <a:cxnLst/>
              <a:rect l="l" t="t" r="r" b="b"/>
              <a:pathLst>
                <a:path w="5616" h="5460" extrusionOk="0">
                  <a:moveTo>
                    <a:pt x="2176" y="0"/>
                  </a:moveTo>
                  <a:cubicBezTo>
                    <a:pt x="1289" y="0"/>
                    <a:pt x="398" y="561"/>
                    <a:pt x="160" y="1489"/>
                  </a:cubicBezTo>
                  <a:cubicBezTo>
                    <a:pt x="69" y="1832"/>
                    <a:pt x="0" y="2357"/>
                    <a:pt x="206" y="2631"/>
                  </a:cubicBezTo>
                  <a:lnTo>
                    <a:pt x="2283" y="5324"/>
                  </a:lnTo>
                  <a:cubicBezTo>
                    <a:pt x="2657" y="5397"/>
                    <a:pt x="3031" y="5460"/>
                    <a:pt x="3396" y="5460"/>
                  </a:cubicBezTo>
                  <a:cubicBezTo>
                    <a:pt x="3834" y="5460"/>
                    <a:pt x="4259" y="5369"/>
                    <a:pt x="4657" y="5096"/>
                  </a:cubicBezTo>
                  <a:cubicBezTo>
                    <a:pt x="5615" y="4434"/>
                    <a:pt x="5501" y="2905"/>
                    <a:pt x="5113" y="1969"/>
                  </a:cubicBezTo>
                  <a:cubicBezTo>
                    <a:pt x="4588" y="759"/>
                    <a:pt x="3698" y="74"/>
                    <a:pt x="2329" y="6"/>
                  </a:cubicBezTo>
                  <a:cubicBezTo>
                    <a:pt x="2278" y="2"/>
                    <a:pt x="2227" y="0"/>
                    <a:pt x="2176" y="0"/>
                  </a:cubicBezTo>
                  <a:close/>
                </a:path>
              </a:pathLst>
            </a:custGeom>
            <a:solidFill>
              <a:srgbClr val="EAC4A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417;p24">
              <a:extLst>
                <a:ext uri="{FF2B5EF4-FFF2-40B4-BE49-F238E27FC236}">
                  <a16:creationId xmlns:a16="http://schemas.microsoft.com/office/drawing/2014/main" id="{F6D36A7B-441B-5AD5-A392-36C78B061AE2}"/>
                </a:ext>
              </a:extLst>
            </p:cNvPr>
            <p:cNvSpPr/>
            <p:nvPr/>
          </p:nvSpPr>
          <p:spPr>
            <a:xfrm>
              <a:off x="7484956" y="3940836"/>
              <a:ext cx="16507" cy="14928"/>
            </a:xfrm>
            <a:custGeom>
              <a:avLst/>
              <a:gdLst/>
              <a:ahLst/>
              <a:cxnLst/>
              <a:rect l="l" t="t" r="r" b="b"/>
              <a:pathLst>
                <a:path w="481" h="435" extrusionOk="0">
                  <a:moveTo>
                    <a:pt x="1" y="1"/>
                  </a:moveTo>
                  <a:cubicBezTo>
                    <a:pt x="92" y="160"/>
                    <a:pt x="184" y="297"/>
                    <a:pt x="275" y="434"/>
                  </a:cubicBezTo>
                  <a:cubicBezTo>
                    <a:pt x="343" y="343"/>
                    <a:pt x="412" y="275"/>
                    <a:pt x="480" y="183"/>
                  </a:cubicBezTo>
                  <a:cubicBezTo>
                    <a:pt x="321" y="115"/>
                    <a:pt x="161" y="69"/>
                    <a:pt x="1"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418;p24">
              <a:extLst>
                <a:ext uri="{FF2B5EF4-FFF2-40B4-BE49-F238E27FC236}">
                  <a16:creationId xmlns:a16="http://schemas.microsoft.com/office/drawing/2014/main" id="{C2873502-E0E9-D76A-EDB2-4DD4139ACDD5}"/>
                </a:ext>
              </a:extLst>
            </p:cNvPr>
            <p:cNvSpPr/>
            <p:nvPr/>
          </p:nvSpPr>
          <p:spPr>
            <a:xfrm>
              <a:off x="7390821" y="3835479"/>
              <a:ext cx="116577" cy="123646"/>
            </a:xfrm>
            <a:custGeom>
              <a:avLst/>
              <a:gdLst/>
              <a:ahLst/>
              <a:cxnLst/>
              <a:rect l="l" t="t" r="r" b="b"/>
              <a:pathLst>
                <a:path w="3397" h="3603" extrusionOk="0">
                  <a:moveTo>
                    <a:pt x="2744" y="3071"/>
                  </a:moveTo>
                  <a:lnTo>
                    <a:pt x="2744" y="3071"/>
                  </a:lnTo>
                  <a:cubicBezTo>
                    <a:pt x="2904" y="3139"/>
                    <a:pt x="3064" y="3185"/>
                    <a:pt x="3223" y="3253"/>
                  </a:cubicBezTo>
                  <a:cubicBezTo>
                    <a:pt x="3155" y="3345"/>
                    <a:pt x="3086" y="3413"/>
                    <a:pt x="3018" y="3504"/>
                  </a:cubicBezTo>
                  <a:cubicBezTo>
                    <a:pt x="2927" y="3367"/>
                    <a:pt x="2835" y="3230"/>
                    <a:pt x="2744" y="3071"/>
                  </a:cubicBezTo>
                  <a:close/>
                  <a:moveTo>
                    <a:pt x="1802" y="1"/>
                  </a:moveTo>
                  <a:cubicBezTo>
                    <a:pt x="1717" y="1"/>
                    <a:pt x="1637" y="58"/>
                    <a:pt x="1648" y="172"/>
                  </a:cubicBezTo>
                  <a:cubicBezTo>
                    <a:pt x="1763" y="1222"/>
                    <a:pt x="2173" y="2180"/>
                    <a:pt x="2744" y="3071"/>
                  </a:cubicBezTo>
                  <a:cubicBezTo>
                    <a:pt x="1945" y="2797"/>
                    <a:pt x="1101" y="2591"/>
                    <a:pt x="279" y="2386"/>
                  </a:cubicBezTo>
                  <a:cubicBezTo>
                    <a:pt x="260" y="2380"/>
                    <a:pt x="243" y="2377"/>
                    <a:pt x="226" y="2377"/>
                  </a:cubicBezTo>
                  <a:cubicBezTo>
                    <a:pt x="59" y="2377"/>
                    <a:pt x="1" y="2664"/>
                    <a:pt x="188" y="2705"/>
                  </a:cubicBezTo>
                  <a:cubicBezTo>
                    <a:pt x="1192" y="2957"/>
                    <a:pt x="2173" y="3208"/>
                    <a:pt x="3132" y="3596"/>
                  </a:cubicBezTo>
                  <a:cubicBezTo>
                    <a:pt x="3147" y="3600"/>
                    <a:pt x="3161" y="3603"/>
                    <a:pt x="3176" y="3603"/>
                  </a:cubicBezTo>
                  <a:cubicBezTo>
                    <a:pt x="3296" y="3603"/>
                    <a:pt x="3396" y="3444"/>
                    <a:pt x="3315" y="3322"/>
                  </a:cubicBezTo>
                  <a:cubicBezTo>
                    <a:pt x="2653" y="2386"/>
                    <a:pt x="2105" y="1313"/>
                    <a:pt x="1991" y="172"/>
                  </a:cubicBezTo>
                  <a:cubicBezTo>
                    <a:pt x="1979" y="58"/>
                    <a:pt x="1888" y="1"/>
                    <a:pt x="180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419;p24">
              <a:extLst>
                <a:ext uri="{FF2B5EF4-FFF2-40B4-BE49-F238E27FC236}">
                  <a16:creationId xmlns:a16="http://schemas.microsoft.com/office/drawing/2014/main" id="{F2CE86AB-24A5-9D95-BBA1-E52B7568690E}"/>
                </a:ext>
              </a:extLst>
            </p:cNvPr>
            <p:cNvSpPr/>
            <p:nvPr/>
          </p:nvSpPr>
          <p:spPr>
            <a:xfrm>
              <a:off x="8618454" y="3949450"/>
              <a:ext cx="10192" cy="10227"/>
            </a:xfrm>
            <a:custGeom>
              <a:avLst/>
              <a:gdLst/>
              <a:ahLst/>
              <a:cxnLst/>
              <a:rect l="l" t="t" r="r" b="b"/>
              <a:pathLst>
                <a:path w="297" h="298" extrusionOk="0">
                  <a:moveTo>
                    <a:pt x="297" y="1"/>
                  </a:moveTo>
                  <a:lnTo>
                    <a:pt x="297" y="1"/>
                  </a:lnTo>
                  <a:cubicBezTo>
                    <a:pt x="206" y="24"/>
                    <a:pt x="92" y="69"/>
                    <a:pt x="0" y="92"/>
                  </a:cubicBezTo>
                  <a:cubicBezTo>
                    <a:pt x="69" y="160"/>
                    <a:pt x="137" y="229"/>
                    <a:pt x="206" y="297"/>
                  </a:cubicBezTo>
                  <a:cubicBezTo>
                    <a:pt x="251" y="206"/>
                    <a:pt x="274" y="92"/>
                    <a:pt x="297"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420;p24">
              <a:extLst>
                <a:ext uri="{FF2B5EF4-FFF2-40B4-BE49-F238E27FC236}">
                  <a16:creationId xmlns:a16="http://schemas.microsoft.com/office/drawing/2014/main" id="{8B2363EE-F82B-BD91-0C8E-0D80A303FF6E}"/>
                </a:ext>
              </a:extLst>
            </p:cNvPr>
            <p:cNvSpPr/>
            <p:nvPr/>
          </p:nvSpPr>
          <p:spPr>
            <a:xfrm>
              <a:off x="8613032" y="3843098"/>
              <a:ext cx="122033" cy="121381"/>
            </a:xfrm>
            <a:custGeom>
              <a:avLst/>
              <a:gdLst/>
              <a:ahLst/>
              <a:cxnLst/>
              <a:rect l="l" t="t" r="r" b="b"/>
              <a:pathLst>
                <a:path w="3556" h="3537" extrusionOk="0">
                  <a:moveTo>
                    <a:pt x="455" y="3100"/>
                  </a:moveTo>
                  <a:lnTo>
                    <a:pt x="455" y="3100"/>
                  </a:lnTo>
                  <a:cubicBezTo>
                    <a:pt x="432" y="3191"/>
                    <a:pt x="409" y="3305"/>
                    <a:pt x="364" y="3396"/>
                  </a:cubicBezTo>
                  <a:cubicBezTo>
                    <a:pt x="295" y="3328"/>
                    <a:pt x="227" y="3259"/>
                    <a:pt x="158" y="3191"/>
                  </a:cubicBezTo>
                  <a:cubicBezTo>
                    <a:pt x="250" y="3168"/>
                    <a:pt x="364" y="3123"/>
                    <a:pt x="455" y="3100"/>
                  </a:cubicBezTo>
                  <a:close/>
                  <a:moveTo>
                    <a:pt x="1049" y="0"/>
                  </a:moveTo>
                  <a:cubicBezTo>
                    <a:pt x="982" y="0"/>
                    <a:pt x="921" y="40"/>
                    <a:pt x="911" y="132"/>
                  </a:cubicBezTo>
                  <a:cubicBezTo>
                    <a:pt x="729" y="1228"/>
                    <a:pt x="364" y="2255"/>
                    <a:pt x="21" y="3305"/>
                  </a:cubicBezTo>
                  <a:cubicBezTo>
                    <a:pt x="0" y="3430"/>
                    <a:pt x="94" y="3536"/>
                    <a:pt x="215" y="3536"/>
                  </a:cubicBezTo>
                  <a:cubicBezTo>
                    <a:pt x="226" y="3536"/>
                    <a:pt x="238" y="3535"/>
                    <a:pt x="250" y="3533"/>
                  </a:cubicBezTo>
                  <a:cubicBezTo>
                    <a:pt x="1345" y="3237"/>
                    <a:pt x="2349" y="2666"/>
                    <a:pt x="3377" y="2232"/>
                  </a:cubicBezTo>
                  <a:cubicBezTo>
                    <a:pt x="3555" y="2153"/>
                    <a:pt x="3458" y="1918"/>
                    <a:pt x="3294" y="1918"/>
                  </a:cubicBezTo>
                  <a:cubicBezTo>
                    <a:pt x="3270" y="1918"/>
                    <a:pt x="3244" y="1924"/>
                    <a:pt x="3217" y="1936"/>
                  </a:cubicBezTo>
                  <a:cubicBezTo>
                    <a:pt x="2304" y="2324"/>
                    <a:pt x="1414" y="2803"/>
                    <a:pt x="455" y="3100"/>
                  </a:cubicBezTo>
                  <a:cubicBezTo>
                    <a:pt x="775" y="2141"/>
                    <a:pt x="1071" y="1205"/>
                    <a:pt x="1231" y="224"/>
                  </a:cubicBezTo>
                  <a:cubicBezTo>
                    <a:pt x="1258" y="88"/>
                    <a:pt x="1147" y="0"/>
                    <a:pt x="1049"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421;p24">
              <a:extLst>
                <a:ext uri="{FF2B5EF4-FFF2-40B4-BE49-F238E27FC236}">
                  <a16:creationId xmlns:a16="http://schemas.microsoft.com/office/drawing/2014/main" id="{87C844C9-9AB6-C1EC-D755-6093D61DB842}"/>
                </a:ext>
              </a:extLst>
            </p:cNvPr>
            <p:cNvSpPr/>
            <p:nvPr/>
          </p:nvSpPr>
          <p:spPr>
            <a:xfrm>
              <a:off x="7104263" y="3698961"/>
              <a:ext cx="1912102" cy="1443497"/>
            </a:xfrm>
            <a:custGeom>
              <a:avLst/>
              <a:gdLst/>
              <a:ahLst/>
              <a:cxnLst/>
              <a:rect l="l" t="t" r="r" b="b"/>
              <a:pathLst>
                <a:path w="55718" h="42063" extrusionOk="0">
                  <a:moveTo>
                    <a:pt x="27660" y="0"/>
                  </a:moveTo>
                  <a:cubicBezTo>
                    <a:pt x="21414" y="0"/>
                    <a:pt x="16216" y="1914"/>
                    <a:pt x="13262" y="4606"/>
                  </a:cubicBezTo>
                  <a:cubicBezTo>
                    <a:pt x="10569" y="7071"/>
                    <a:pt x="8469" y="9149"/>
                    <a:pt x="6392" y="12184"/>
                  </a:cubicBezTo>
                  <a:cubicBezTo>
                    <a:pt x="5479" y="13508"/>
                    <a:pt x="1644" y="19078"/>
                    <a:pt x="2283" y="20607"/>
                  </a:cubicBezTo>
                  <a:cubicBezTo>
                    <a:pt x="2535" y="21063"/>
                    <a:pt x="4794" y="20995"/>
                    <a:pt x="5274" y="21337"/>
                  </a:cubicBezTo>
                  <a:cubicBezTo>
                    <a:pt x="2945" y="23209"/>
                    <a:pt x="1941" y="25377"/>
                    <a:pt x="366" y="28276"/>
                  </a:cubicBezTo>
                  <a:cubicBezTo>
                    <a:pt x="960" y="28276"/>
                    <a:pt x="1918" y="28230"/>
                    <a:pt x="2740" y="28208"/>
                  </a:cubicBezTo>
                  <a:lnTo>
                    <a:pt x="2740" y="28208"/>
                  </a:lnTo>
                  <a:cubicBezTo>
                    <a:pt x="731" y="32111"/>
                    <a:pt x="92" y="37475"/>
                    <a:pt x="1" y="42063"/>
                  </a:cubicBezTo>
                  <a:lnTo>
                    <a:pt x="55056" y="42063"/>
                  </a:lnTo>
                  <a:cubicBezTo>
                    <a:pt x="55717" y="37269"/>
                    <a:pt x="54576" y="32681"/>
                    <a:pt x="51951" y="27591"/>
                  </a:cubicBezTo>
                  <a:cubicBezTo>
                    <a:pt x="52773" y="27454"/>
                    <a:pt x="53846" y="27523"/>
                    <a:pt x="54690" y="27386"/>
                  </a:cubicBezTo>
                  <a:cubicBezTo>
                    <a:pt x="53914" y="25742"/>
                    <a:pt x="51472" y="23665"/>
                    <a:pt x="50011" y="22524"/>
                  </a:cubicBezTo>
                  <a:cubicBezTo>
                    <a:pt x="50582" y="22022"/>
                    <a:pt x="52727" y="21611"/>
                    <a:pt x="53070" y="20995"/>
                  </a:cubicBezTo>
                  <a:cubicBezTo>
                    <a:pt x="53275" y="20401"/>
                    <a:pt x="52020" y="17708"/>
                    <a:pt x="51632" y="17115"/>
                  </a:cubicBezTo>
                  <a:cubicBezTo>
                    <a:pt x="49372" y="13006"/>
                    <a:pt x="44624" y="1593"/>
                    <a:pt x="30267" y="110"/>
                  </a:cubicBezTo>
                  <a:cubicBezTo>
                    <a:pt x="29381" y="36"/>
                    <a:pt x="28511" y="0"/>
                    <a:pt x="27660" y="0"/>
                  </a:cubicBezTo>
                  <a:close/>
                </a:path>
              </a:pathLst>
            </a:custGeom>
            <a:solidFill>
              <a:srgbClr val="DDB5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422;p24">
              <a:extLst>
                <a:ext uri="{FF2B5EF4-FFF2-40B4-BE49-F238E27FC236}">
                  <a16:creationId xmlns:a16="http://schemas.microsoft.com/office/drawing/2014/main" id="{66542285-6BD1-C5B4-6795-970AF85C0FFD}"/>
                </a:ext>
              </a:extLst>
            </p:cNvPr>
            <p:cNvSpPr/>
            <p:nvPr/>
          </p:nvSpPr>
          <p:spPr>
            <a:xfrm>
              <a:off x="7351012" y="4170940"/>
              <a:ext cx="1384162" cy="971528"/>
            </a:xfrm>
            <a:custGeom>
              <a:avLst/>
              <a:gdLst/>
              <a:ahLst/>
              <a:cxnLst/>
              <a:rect l="l" t="t" r="r" b="b"/>
              <a:pathLst>
                <a:path w="40334" h="28310" extrusionOk="0">
                  <a:moveTo>
                    <a:pt x="20932" y="1"/>
                  </a:moveTo>
                  <a:cubicBezTo>
                    <a:pt x="18033" y="1"/>
                    <a:pt x="14893" y="1069"/>
                    <a:pt x="13034" y="1946"/>
                  </a:cubicBezTo>
                  <a:cubicBezTo>
                    <a:pt x="9702" y="3613"/>
                    <a:pt x="6597" y="6466"/>
                    <a:pt x="4817" y="9570"/>
                  </a:cubicBezTo>
                  <a:cubicBezTo>
                    <a:pt x="1667" y="14934"/>
                    <a:pt x="1" y="22010"/>
                    <a:pt x="960" y="28310"/>
                  </a:cubicBezTo>
                  <a:lnTo>
                    <a:pt x="39443" y="28310"/>
                  </a:lnTo>
                  <a:cubicBezTo>
                    <a:pt x="40333" y="19339"/>
                    <a:pt x="34741" y="896"/>
                    <a:pt x="21731" y="29"/>
                  </a:cubicBezTo>
                  <a:cubicBezTo>
                    <a:pt x="21467" y="10"/>
                    <a:pt x="21201" y="1"/>
                    <a:pt x="20932" y="1"/>
                  </a:cubicBezTo>
                  <a:close/>
                </a:path>
              </a:pathLst>
            </a:custGeom>
            <a:solidFill>
              <a:srgbClr val="FFE5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423;p24">
              <a:extLst>
                <a:ext uri="{FF2B5EF4-FFF2-40B4-BE49-F238E27FC236}">
                  <a16:creationId xmlns:a16="http://schemas.microsoft.com/office/drawing/2014/main" id="{D9E27AE5-8910-4394-56E3-1FB27B103E35}"/>
                </a:ext>
              </a:extLst>
            </p:cNvPr>
            <p:cNvSpPr/>
            <p:nvPr/>
          </p:nvSpPr>
          <p:spPr>
            <a:xfrm>
              <a:off x="7906418" y="4342669"/>
              <a:ext cx="18806" cy="14928"/>
            </a:xfrm>
            <a:custGeom>
              <a:avLst/>
              <a:gdLst/>
              <a:ahLst/>
              <a:cxnLst/>
              <a:rect l="l" t="t" r="r" b="b"/>
              <a:pathLst>
                <a:path w="548" h="435" extrusionOk="0">
                  <a:moveTo>
                    <a:pt x="274" y="1"/>
                  </a:moveTo>
                  <a:cubicBezTo>
                    <a:pt x="0" y="1"/>
                    <a:pt x="0" y="435"/>
                    <a:pt x="274" y="435"/>
                  </a:cubicBezTo>
                  <a:cubicBezTo>
                    <a:pt x="548" y="435"/>
                    <a:pt x="548" y="1"/>
                    <a:pt x="274"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424;p24">
              <a:extLst>
                <a:ext uri="{FF2B5EF4-FFF2-40B4-BE49-F238E27FC236}">
                  <a16:creationId xmlns:a16="http://schemas.microsoft.com/office/drawing/2014/main" id="{162E8309-D00E-0CF1-E153-E750B5547327}"/>
                </a:ext>
              </a:extLst>
            </p:cNvPr>
            <p:cNvSpPr/>
            <p:nvPr/>
          </p:nvSpPr>
          <p:spPr>
            <a:xfrm>
              <a:off x="7964382" y="4292564"/>
              <a:ext cx="18806" cy="14894"/>
            </a:xfrm>
            <a:custGeom>
              <a:avLst/>
              <a:gdLst/>
              <a:ahLst/>
              <a:cxnLst/>
              <a:rect l="l" t="t" r="r" b="b"/>
              <a:pathLst>
                <a:path w="548" h="434" extrusionOk="0">
                  <a:moveTo>
                    <a:pt x="274" y="0"/>
                  </a:moveTo>
                  <a:cubicBezTo>
                    <a:pt x="0" y="0"/>
                    <a:pt x="0" y="434"/>
                    <a:pt x="274" y="434"/>
                  </a:cubicBezTo>
                  <a:cubicBezTo>
                    <a:pt x="548" y="434"/>
                    <a:pt x="548" y="0"/>
                    <a:pt x="274"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425;p24">
              <a:extLst>
                <a:ext uri="{FF2B5EF4-FFF2-40B4-BE49-F238E27FC236}">
                  <a16:creationId xmlns:a16="http://schemas.microsoft.com/office/drawing/2014/main" id="{01722B94-0B7A-6A14-550F-8F6C9F1A6429}"/>
                </a:ext>
              </a:extLst>
            </p:cNvPr>
            <p:cNvSpPr/>
            <p:nvPr/>
          </p:nvSpPr>
          <p:spPr>
            <a:xfrm>
              <a:off x="7970628" y="4357563"/>
              <a:ext cx="18840" cy="14928"/>
            </a:xfrm>
            <a:custGeom>
              <a:avLst/>
              <a:gdLst/>
              <a:ahLst/>
              <a:cxnLst/>
              <a:rect l="l" t="t" r="r" b="b"/>
              <a:pathLst>
                <a:path w="549" h="435" extrusionOk="0">
                  <a:moveTo>
                    <a:pt x="275" y="1"/>
                  </a:moveTo>
                  <a:cubicBezTo>
                    <a:pt x="1" y="1"/>
                    <a:pt x="1" y="434"/>
                    <a:pt x="275" y="434"/>
                  </a:cubicBezTo>
                  <a:cubicBezTo>
                    <a:pt x="548" y="434"/>
                    <a:pt x="548" y="1"/>
                    <a:pt x="275"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426;p24">
              <a:extLst>
                <a:ext uri="{FF2B5EF4-FFF2-40B4-BE49-F238E27FC236}">
                  <a16:creationId xmlns:a16="http://schemas.microsoft.com/office/drawing/2014/main" id="{2CFE162A-8B34-5A9B-0C5D-952F1807E07B}"/>
                </a:ext>
              </a:extLst>
            </p:cNvPr>
            <p:cNvSpPr/>
            <p:nvPr/>
          </p:nvSpPr>
          <p:spPr>
            <a:xfrm>
              <a:off x="8218166" y="4342669"/>
              <a:ext cx="18840" cy="14928"/>
            </a:xfrm>
            <a:custGeom>
              <a:avLst/>
              <a:gdLst/>
              <a:ahLst/>
              <a:cxnLst/>
              <a:rect l="l" t="t" r="r" b="b"/>
              <a:pathLst>
                <a:path w="549" h="435" extrusionOk="0">
                  <a:moveTo>
                    <a:pt x="274" y="1"/>
                  </a:moveTo>
                  <a:cubicBezTo>
                    <a:pt x="0" y="1"/>
                    <a:pt x="0" y="435"/>
                    <a:pt x="274" y="435"/>
                  </a:cubicBezTo>
                  <a:cubicBezTo>
                    <a:pt x="548" y="435"/>
                    <a:pt x="548" y="1"/>
                    <a:pt x="274"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427;p24">
              <a:extLst>
                <a:ext uri="{FF2B5EF4-FFF2-40B4-BE49-F238E27FC236}">
                  <a16:creationId xmlns:a16="http://schemas.microsoft.com/office/drawing/2014/main" id="{B7809300-0566-6C2D-9649-F171C5E06E82}"/>
                </a:ext>
              </a:extLst>
            </p:cNvPr>
            <p:cNvSpPr/>
            <p:nvPr/>
          </p:nvSpPr>
          <p:spPr>
            <a:xfrm>
              <a:off x="8159413" y="4292564"/>
              <a:ext cx="19630" cy="14894"/>
            </a:xfrm>
            <a:custGeom>
              <a:avLst/>
              <a:gdLst/>
              <a:ahLst/>
              <a:cxnLst/>
              <a:rect l="l" t="t" r="r" b="b"/>
              <a:pathLst>
                <a:path w="572" h="434" extrusionOk="0">
                  <a:moveTo>
                    <a:pt x="274" y="0"/>
                  </a:moveTo>
                  <a:cubicBezTo>
                    <a:pt x="1" y="0"/>
                    <a:pt x="1" y="434"/>
                    <a:pt x="274" y="434"/>
                  </a:cubicBezTo>
                  <a:cubicBezTo>
                    <a:pt x="571" y="434"/>
                    <a:pt x="571" y="0"/>
                    <a:pt x="274"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428;p24">
              <a:extLst>
                <a:ext uri="{FF2B5EF4-FFF2-40B4-BE49-F238E27FC236}">
                  <a16:creationId xmlns:a16="http://schemas.microsoft.com/office/drawing/2014/main" id="{4D257C66-46B0-BF68-822D-AB460514813D}"/>
                </a:ext>
              </a:extLst>
            </p:cNvPr>
            <p:cNvSpPr/>
            <p:nvPr/>
          </p:nvSpPr>
          <p:spPr>
            <a:xfrm>
              <a:off x="8153922" y="4357563"/>
              <a:ext cx="18840" cy="14928"/>
            </a:xfrm>
            <a:custGeom>
              <a:avLst/>
              <a:gdLst/>
              <a:ahLst/>
              <a:cxnLst/>
              <a:rect l="l" t="t" r="r" b="b"/>
              <a:pathLst>
                <a:path w="549" h="435" extrusionOk="0">
                  <a:moveTo>
                    <a:pt x="275" y="1"/>
                  </a:moveTo>
                  <a:cubicBezTo>
                    <a:pt x="1" y="1"/>
                    <a:pt x="1" y="434"/>
                    <a:pt x="275" y="434"/>
                  </a:cubicBezTo>
                  <a:cubicBezTo>
                    <a:pt x="549" y="434"/>
                    <a:pt x="549" y="1"/>
                    <a:pt x="275"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429;p24">
              <a:extLst>
                <a:ext uri="{FF2B5EF4-FFF2-40B4-BE49-F238E27FC236}">
                  <a16:creationId xmlns:a16="http://schemas.microsoft.com/office/drawing/2014/main" id="{F04980A9-2B05-F05E-A4BA-068B14E8DAC3}"/>
                </a:ext>
              </a:extLst>
            </p:cNvPr>
            <p:cNvSpPr/>
            <p:nvPr/>
          </p:nvSpPr>
          <p:spPr>
            <a:xfrm>
              <a:off x="7725046" y="4015067"/>
              <a:ext cx="146913" cy="141800"/>
            </a:xfrm>
            <a:custGeom>
              <a:avLst/>
              <a:gdLst/>
              <a:ahLst/>
              <a:cxnLst/>
              <a:rect l="l" t="t" r="r" b="b"/>
              <a:pathLst>
                <a:path w="4281" h="4132" extrusionOk="0">
                  <a:moveTo>
                    <a:pt x="2088" y="1"/>
                  </a:moveTo>
                  <a:cubicBezTo>
                    <a:pt x="376" y="1"/>
                    <a:pt x="12" y="2262"/>
                    <a:pt x="12" y="3635"/>
                  </a:cubicBezTo>
                  <a:cubicBezTo>
                    <a:pt x="1" y="3966"/>
                    <a:pt x="258" y="4132"/>
                    <a:pt x="517" y="4132"/>
                  </a:cubicBezTo>
                  <a:cubicBezTo>
                    <a:pt x="777" y="4132"/>
                    <a:pt x="1040" y="3966"/>
                    <a:pt x="1040" y="3635"/>
                  </a:cubicBezTo>
                  <a:cubicBezTo>
                    <a:pt x="1040" y="2914"/>
                    <a:pt x="1081" y="1044"/>
                    <a:pt x="2125" y="1044"/>
                  </a:cubicBezTo>
                  <a:cubicBezTo>
                    <a:pt x="2172" y="1044"/>
                    <a:pt x="2221" y="1048"/>
                    <a:pt x="2272" y="1056"/>
                  </a:cubicBezTo>
                  <a:cubicBezTo>
                    <a:pt x="3117" y="1170"/>
                    <a:pt x="3185" y="2836"/>
                    <a:pt x="3208" y="3453"/>
                  </a:cubicBezTo>
                  <a:cubicBezTo>
                    <a:pt x="3231" y="3784"/>
                    <a:pt x="3505" y="3949"/>
                    <a:pt x="3767" y="3949"/>
                  </a:cubicBezTo>
                  <a:cubicBezTo>
                    <a:pt x="4030" y="3949"/>
                    <a:pt x="4281" y="3784"/>
                    <a:pt x="4258" y="3453"/>
                  </a:cubicBezTo>
                  <a:cubicBezTo>
                    <a:pt x="4189" y="2243"/>
                    <a:pt x="3938" y="257"/>
                    <a:pt x="2432" y="29"/>
                  </a:cubicBezTo>
                  <a:cubicBezTo>
                    <a:pt x="2312" y="10"/>
                    <a:pt x="2197" y="1"/>
                    <a:pt x="2088" y="1"/>
                  </a:cubicBezTo>
                  <a:close/>
                </a:path>
              </a:pathLst>
            </a:custGeom>
            <a:solidFill>
              <a:srgbClr val="562D1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430;p24">
              <a:extLst>
                <a:ext uri="{FF2B5EF4-FFF2-40B4-BE49-F238E27FC236}">
                  <a16:creationId xmlns:a16="http://schemas.microsoft.com/office/drawing/2014/main" id="{D4F81437-FAF1-0978-90B3-456E5601530E}"/>
                </a:ext>
              </a:extLst>
            </p:cNvPr>
            <p:cNvSpPr/>
            <p:nvPr/>
          </p:nvSpPr>
          <p:spPr>
            <a:xfrm>
              <a:off x="8236183" y="4015067"/>
              <a:ext cx="146501" cy="141800"/>
            </a:xfrm>
            <a:custGeom>
              <a:avLst/>
              <a:gdLst/>
              <a:ahLst/>
              <a:cxnLst/>
              <a:rect l="l" t="t" r="r" b="b"/>
              <a:pathLst>
                <a:path w="4269" h="4132" extrusionOk="0">
                  <a:moveTo>
                    <a:pt x="2095" y="1"/>
                  </a:moveTo>
                  <a:cubicBezTo>
                    <a:pt x="364" y="1"/>
                    <a:pt x="0" y="2262"/>
                    <a:pt x="0" y="3635"/>
                  </a:cubicBezTo>
                  <a:cubicBezTo>
                    <a:pt x="0" y="3966"/>
                    <a:pt x="257" y="4132"/>
                    <a:pt x="517" y="4132"/>
                  </a:cubicBezTo>
                  <a:cubicBezTo>
                    <a:pt x="777" y="4132"/>
                    <a:pt x="1039" y="3966"/>
                    <a:pt x="1050" y="3635"/>
                  </a:cubicBezTo>
                  <a:cubicBezTo>
                    <a:pt x="1050" y="2914"/>
                    <a:pt x="1071" y="1044"/>
                    <a:pt x="2133" y="1044"/>
                  </a:cubicBezTo>
                  <a:cubicBezTo>
                    <a:pt x="2181" y="1044"/>
                    <a:pt x="2231" y="1048"/>
                    <a:pt x="2283" y="1056"/>
                  </a:cubicBezTo>
                  <a:cubicBezTo>
                    <a:pt x="3105" y="1170"/>
                    <a:pt x="3173" y="2836"/>
                    <a:pt x="3219" y="3453"/>
                  </a:cubicBezTo>
                  <a:cubicBezTo>
                    <a:pt x="3242" y="3784"/>
                    <a:pt x="3510" y="3949"/>
                    <a:pt x="3767" y="3949"/>
                  </a:cubicBezTo>
                  <a:cubicBezTo>
                    <a:pt x="4023" y="3949"/>
                    <a:pt x="4269" y="3784"/>
                    <a:pt x="4246" y="3453"/>
                  </a:cubicBezTo>
                  <a:cubicBezTo>
                    <a:pt x="4178" y="2243"/>
                    <a:pt x="3926" y="257"/>
                    <a:pt x="2443" y="29"/>
                  </a:cubicBezTo>
                  <a:cubicBezTo>
                    <a:pt x="2321" y="10"/>
                    <a:pt x="2206" y="1"/>
                    <a:pt x="2095" y="1"/>
                  </a:cubicBezTo>
                  <a:close/>
                </a:path>
              </a:pathLst>
            </a:custGeom>
            <a:solidFill>
              <a:srgbClr val="562D1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431;p24">
              <a:extLst>
                <a:ext uri="{FF2B5EF4-FFF2-40B4-BE49-F238E27FC236}">
                  <a16:creationId xmlns:a16="http://schemas.microsoft.com/office/drawing/2014/main" id="{368ACAB9-0E7D-F927-DE52-26DEB7F5CA40}"/>
                </a:ext>
              </a:extLst>
            </p:cNvPr>
            <p:cNvSpPr/>
            <p:nvPr/>
          </p:nvSpPr>
          <p:spPr>
            <a:xfrm>
              <a:off x="7471640" y="4235356"/>
              <a:ext cx="174710" cy="12595"/>
            </a:xfrm>
            <a:custGeom>
              <a:avLst/>
              <a:gdLst/>
              <a:ahLst/>
              <a:cxnLst/>
              <a:rect l="l" t="t" r="r" b="b"/>
              <a:pathLst>
                <a:path w="5091" h="367" extrusionOk="0">
                  <a:moveTo>
                    <a:pt x="229" y="1"/>
                  </a:moveTo>
                  <a:cubicBezTo>
                    <a:pt x="1" y="1"/>
                    <a:pt x="1" y="366"/>
                    <a:pt x="229" y="366"/>
                  </a:cubicBezTo>
                  <a:lnTo>
                    <a:pt x="4863" y="366"/>
                  </a:lnTo>
                  <a:cubicBezTo>
                    <a:pt x="5091" y="366"/>
                    <a:pt x="5091" y="1"/>
                    <a:pt x="4863"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432;p24">
              <a:extLst>
                <a:ext uri="{FF2B5EF4-FFF2-40B4-BE49-F238E27FC236}">
                  <a16:creationId xmlns:a16="http://schemas.microsoft.com/office/drawing/2014/main" id="{CE225B92-C24D-EADE-44C9-71C9B8CAFE0D}"/>
                </a:ext>
              </a:extLst>
            </p:cNvPr>
            <p:cNvSpPr/>
            <p:nvPr/>
          </p:nvSpPr>
          <p:spPr>
            <a:xfrm>
              <a:off x="7523495" y="4142353"/>
              <a:ext cx="128210" cy="63865"/>
            </a:xfrm>
            <a:custGeom>
              <a:avLst/>
              <a:gdLst/>
              <a:ahLst/>
              <a:cxnLst/>
              <a:rect l="l" t="t" r="r" b="b"/>
              <a:pathLst>
                <a:path w="3736" h="1861" extrusionOk="0">
                  <a:moveTo>
                    <a:pt x="283" y="0"/>
                  </a:moveTo>
                  <a:cubicBezTo>
                    <a:pt x="115" y="0"/>
                    <a:pt x="0" y="235"/>
                    <a:pt x="179" y="314"/>
                  </a:cubicBezTo>
                  <a:cubicBezTo>
                    <a:pt x="1252" y="816"/>
                    <a:pt x="2325" y="1341"/>
                    <a:pt x="3375" y="1844"/>
                  </a:cubicBezTo>
                  <a:cubicBezTo>
                    <a:pt x="3401" y="1855"/>
                    <a:pt x="3428" y="1861"/>
                    <a:pt x="3453" y="1861"/>
                  </a:cubicBezTo>
                  <a:cubicBezTo>
                    <a:pt x="3621" y="1861"/>
                    <a:pt x="3736" y="1626"/>
                    <a:pt x="3557" y="1547"/>
                  </a:cubicBezTo>
                  <a:cubicBezTo>
                    <a:pt x="2484" y="1022"/>
                    <a:pt x="1434" y="520"/>
                    <a:pt x="362" y="18"/>
                  </a:cubicBezTo>
                  <a:cubicBezTo>
                    <a:pt x="335" y="6"/>
                    <a:pt x="308" y="0"/>
                    <a:pt x="283"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433;p24">
              <a:extLst>
                <a:ext uri="{FF2B5EF4-FFF2-40B4-BE49-F238E27FC236}">
                  <a16:creationId xmlns:a16="http://schemas.microsoft.com/office/drawing/2014/main" id="{42097391-6CEA-A43E-8868-F82397700E35}"/>
                </a:ext>
              </a:extLst>
            </p:cNvPr>
            <p:cNvSpPr/>
            <p:nvPr/>
          </p:nvSpPr>
          <p:spPr>
            <a:xfrm>
              <a:off x="7536090" y="4270566"/>
              <a:ext cx="111601" cy="68326"/>
            </a:xfrm>
            <a:custGeom>
              <a:avLst/>
              <a:gdLst/>
              <a:ahLst/>
              <a:cxnLst/>
              <a:rect l="l" t="t" r="r" b="b"/>
              <a:pathLst>
                <a:path w="3252" h="1991" extrusionOk="0">
                  <a:moveTo>
                    <a:pt x="2996" y="1"/>
                  </a:moveTo>
                  <a:cubicBezTo>
                    <a:pt x="2970" y="1"/>
                    <a:pt x="2943" y="8"/>
                    <a:pt x="2916" y="25"/>
                  </a:cubicBezTo>
                  <a:cubicBezTo>
                    <a:pt x="2003" y="573"/>
                    <a:pt x="1067" y="1120"/>
                    <a:pt x="154" y="1668"/>
                  </a:cubicBezTo>
                  <a:cubicBezTo>
                    <a:pt x="0" y="1765"/>
                    <a:pt x="90" y="1991"/>
                    <a:pt x="245" y="1991"/>
                  </a:cubicBezTo>
                  <a:cubicBezTo>
                    <a:pt x="274" y="1991"/>
                    <a:pt x="305" y="1983"/>
                    <a:pt x="337" y="1965"/>
                  </a:cubicBezTo>
                  <a:cubicBezTo>
                    <a:pt x="1250" y="1417"/>
                    <a:pt x="2163" y="892"/>
                    <a:pt x="3076" y="344"/>
                  </a:cubicBezTo>
                  <a:cubicBezTo>
                    <a:pt x="3251" y="247"/>
                    <a:pt x="3144" y="1"/>
                    <a:pt x="2996"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434;p24">
              <a:extLst>
                <a:ext uri="{FF2B5EF4-FFF2-40B4-BE49-F238E27FC236}">
                  <a16:creationId xmlns:a16="http://schemas.microsoft.com/office/drawing/2014/main" id="{4FC8CDD9-5EE7-C19B-8B9E-8690C5840008}"/>
                </a:ext>
              </a:extLst>
            </p:cNvPr>
            <p:cNvSpPr/>
            <p:nvPr/>
          </p:nvSpPr>
          <p:spPr>
            <a:xfrm>
              <a:off x="8411652" y="4235356"/>
              <a:ext cx="174710" cy="12595"/>
            </a:xfrm>
            <a:custGeom>
              <a:avLst/>
              <a:gdLst/>
              <a:ahLst/>
              <a:cxnLst/>
              <a:rect l="l" t="t" r="r" b="b"/>
              <a:pathLst>
                <a:path w="5091" h="367" extrusionOk="0">
                  <a:moveTo>
                    <a:pt x="229" y="1"/>
                  </a:moveTo>
                  <a:cubicBezTo>
                    <a:pt x="0" y="1"/>
                    <a:pt x="0" y="366"/>
                    <a:pt x="229" y="366"/>
                  </a:cubicBezTo>
                  <a:lnTo>
                    <a:pt x="4862" y="366"/>
                  </a:lnTo>
                  <a:cubicBezTo>
                    <a:pt x="5090" y="366"/>
                    <a:pt x="5090" y="1"/>
                    <a:pt x="4862"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435;p24">
              <a:extLst>
                <a:ext uri="{FF2B5EF4-FFF2-40B4-BE49-F238E27FC236}">
                  <a16:creationId xmlns:a16="http://schemas.microsoft.com/office/drawing/2014/main" id="{A053851C-60F0-4C66-4757-C9FB19BD96C1}"/>
                </a:ext>
              </a:extLst>
            </p:cNvPr>
            <p:cNvSpPr/>
            <p:nvPr/>
          </p:nvSpPr>
          <p:spPr>
            <a:xfrm>
              <a:off x="8406298" y="4142353"/>
              <a:ext cx="128210" cy="63865"/>
            </a:xfrm>
            <a:custGeom>
              <a:avLst/>
              <a:gdLst/>
              <a:ahLst/>
              <a:cxnLst/>
              <a:rect l="l" t="t" r="r" b="b"/>
              <a:pathLst>
                <a:path w="3736" h="1861" extrusionOk="0">
                  <a:moveTo>
                    <a:pt x="3453" y="0"/>
                  </a:moveTo>
                  <a:cubicBezTo>
                    <a:pt x="3428" y="0"/>
                    <a:pt x="3402" y="6"/>
                    <a:pt x="3375" y="18"/>
                  </a:cubicBezTo>
                  <a:cubicBezTo>
                    <a:pt x="2302" y="520"/>
                    <a:pt x="1252" y="1022"/>
                    <a:pt x="179" y="1547"/>
                  </a:cubicBezTo>
                  <a:cubicBezTo>
                    <a:pt x="1" y="1626"/>
                    <a:pt x="115" y="1861"/>
                    <a:pt x="283" y="1861"/>
                  </a:cubicBezTo>
                  <a:cubicBezTo>
                    <a:pt x="308" y="1861"/>
                    <a:pt x="335" y="1855"/>
                    <a:pt x="362" y="1844"/>
                  </a:cubicBezTo>
                  <a:cubicBezTo>
                    <a:pt x="1412" y="1341"/>
                    <a:pt x="2485" y="816"/>
                    <a:pt x="3557" y="314"/>
                  </a:cubicBezTo>
                  <a:cubicBezTo>
                    <a:pt x="3736" y="235"/>
                    <a:pt x="3621" y="0"/>
                    <a:pt x="3453"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436;p24">
              <a:extLst>
                <a:ext uri="{FF2B5EF4-FFF2-40B4-BE49-F238E27FC236}">
                  <a16:creationId xmlns:a16="http://schemas.microsoft.com/office/drawing/2014/main" id="{696A435A-57EE-EFE9-66FF-227C17510474}"/>
                </a:ext>
              </a:extLst>
            </p:cNvPr>
            <p:cNvSpPr/>
            <p:nvPr/>
          </p:nvSpPr>
          <p:spPr>
            <a:xfrm>
              <a:off x="8410348" y="4270566"/>
              <a:ext cx="111566" cy="68326"/>
            </a:xfrm>
            <a:custGeom>
              <a:avLst/>
              <a:gdLst/>
              <a:ahLst/>
              <a:cxnLst/>
              <a:rect l="l" t="t" r="r" b="b"/>
              <a:pathLst>
                <a:path w="3251" h="1991" extrusionOk="0">
                  <a:moveTo>
                    <a:pt x="255" y="1"/>
                  </a:moveTo>
                  <a:cubicBezTo>
                    <a:pt x="107" y="1"/>
                    <a:pt x="0" y="247"/>
                    <a:pt x="175" y="344"/>
                  </a:cubicBezTo>
                  <a:cubicBezTo>
                    <a:pt x="1088" y="892"/>
                    <a:pt x="2001" y="1417"/>
                    <a:pt x="2914" y="1965"/>
                  </a:cubicBezTo>
                  <a:cubicBezTo>
                    <a:pt x="2947" y="1983"/>
                    <a:pt x="2978" y="1991"/>
                    <a:pt x="3006" y="1991"/>
                  </a:cubicBezTo>
                  <a:cubicBezTo>
                    <a:pt x="3161" y="1991"/>
                    <a:pt x="3251" y="1765"/>
                    <a:pt x="3097" y="1668"/>
                  </a:cubicBezTo>
                  <a:cubicBezTo>
                    <a:pt x="2184" y="1120"/>
                    <a:pt x="1248" y="573"/>
                    <a:pt x="335" y="25"/>
                  </a:cubicBezTo>
                  <a:cubicBezTo>
                    <a:pt x="308" y="8"/>
                    <a:pt x="281" y="1"/>
                    <a:pt x="255"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437;p24">
              <a:extLst>
                <a:ext uri="{FF2B5EF4-FFF2-40B4-BE49-F238E27FC236}">
                  <a16:creationId xmlns:a16="http://schemas.microsoft.com/office/drawing/2014/main" id="{109FA85F-3EEB-853B-AC9F-239ECC521884}"/>
                </a:ext>
              </a:extLst>
            </p:cNvPr>
            <p:cNvSpPr/>
            <p:nvPr/>
          </p:nvSpPr>
          <p:spPr>
            <a:xfrm>
              <a:off x="8034082" y="4254162"/>
              <a:ext cx="107345" cy="255391"/>
            </a:xfrm>
            <a:custGeom>
              <a:avLst/>
              <a:gdLst/>
              <a:ahLst/>
              <a:cxnLst/>
              <a:rect l="l" t="t" r="r" b="b"/>
              <a:pathLst>
                <a:path w="3128" h="7442" extrusionOk="0">
                  <a:moveTo>
                    <a:pt x="1461" y="1"/>
                  </a:moveTo>
                  <a:lnTo>
                    <a:pt x="1416" y="115"/>
                  </a:lnTo>
                  <a:cubicBezTo>
                    <a:pt x="1461" y="1576"/>
                    <a:pt x="1507" y="3288"/>
                    <a:pt x="206" y="4292"/>
                  </a:cubicBezTo>
                  <a:cubicBezTo>
                    <a:pt x="1" y="5798"/>
                    <a:pt x="206" y="6300"/>
                    <a:pt x="320" y="7373"/>
                  </a:cubicBezTo>
                  <a:cubicBezTo>
                    <a:pt x="491" y="7419"/>
                    <a:pt x="845" y="7442"/>
                    <a:pt x="1310" y="7442"/>
                  </a:cubicBezTo>
                  <a:cubicBezTo>
                    <a:pt x="1775" y="7442"/>
                    <a:pt x="2352" y="7419"/>
                    <a:pt x="2968" y="7373"/>
                  </a:cubicBezTo>
                  <a:cubicBezTo>
                    <a:pt x="3082" y="6506"/>
                    <a:pt x="3128" y="5798"/>
                    <a:pt x="3128" y="4520"/>
                  </a:cubicBezTo>
                  <a:cubicBezTo>
                    <a:pt x="1256" y="3402"/>
                    <a:pt x="1553" y="868"/>
                    <a:pt x="1461" y="1"/>
                  </a:cubicBezTo>
                  <a:close/>
                </a:path>
              </a:pathLst>
            </a:custGeom>
            <a:solidFill>
              <a:srgbClr val="FFFEF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438;p24">
              <a:extLst>
                <a:ext uri="{FF2B5EF4-FFF2-40B4-BE49-F238E27FC236}">
                  <a16:creationId xmlns:a16="http://schemas.microsoft.com/office/drawing/2014/main" id="{32815627-EBAD-8FF0-E796-F7B3308ED425}"/>
                </a:ext>
              </a:extLst>
            </p:cNvPr>
            <p:cNvSpPr/>
            <p:nvPr/>
          </p:nvSpPr>
          <p:spPr>
            <a:xfrm>
              <a:off x="7843341" y="4225746"/>
              <a:ext cx="257347" cy="211259"/>
            </a:xfrm>
            <a:custGeom>
              <a:avLst/>
              <a:gdLst/>
              <a:ahLst/>
              <a:cxnLst/>
              <a:rect l="l" t="t" r="r" b="b"/>
              <a:pathLst>
                <a:path w="7499" h="6156" extrusionOk="0">
                  <a:moveTo>
                    <a:pt x="6901" y="0"/>
                  </a:moveTo>
                  <a:cubicBezTo>
                    <a:pt x="6701" y="0"/>
                    <a:pt x="6476" y="179"/>
                    <a:pt x="6517" y="441"/>
                  </a:cubicBezTo>
                  <a:cubicBezTo>
                    <a:pt x="6768" y="2130"/>
                    <a:pt x="6700" y="4161"/>
                    <a:pt x="5056" y="5143"/>
                  </a:cubicBezTo>
                  <a:cubicBezTo>
                    <a:pt x="4639" y="5394"/>
                    <a:pt x="4137" y="5512"/>
                    <a:pt x="3623" y="5512"/>
                  </a:cubicBezTo>
                  <a:cubicBezTo>
                    <a:pt x="2225" y="5512"/>
                    <a:pt x="747" y="4638"/>
                    <a:pt x="697" y="3203"/>
                  </a:cubicBezTo>
                  <a:cubicBezTo>
                    <a:pt x="685" y="2974"/>
                    <a:pt x="508" y="2860"/>
                    <a:pt x="337" y="2860"/>
                  </a:cubicBezTo>
                  <a:cubicBezTo>
                    <a:pt x="166" y="2860"/>
                    <a:pt x="1" y="2974"/>
                    <a:pt x="12" y="3203"/>
                  </a:cubicBezTo>
                  <a:cubicBezTo>
                    <a:pt x="71" y="5186"/>
                    <a:pt x="1886" y="6155"/>
                    <a:pt x="3671" y="6155"/>
                  </a:cubicBezTo>
                  <a:cubicBezTo>
                    <a:pt x="3961" y="6155"/>
                    <a:pt x="4251" y="6130"/>
                    <a:pt x="4531" y="6079"/>
                  </a:cubicBezTo>
                  <a:cubicBezTo>
                    <a:pt x="7225" y="5576"/>
                    <a:pt x="7499" y="2426"/>
                    <a:pt x="7179" y="258"/>
                  </a:cubicBezTo>
                  <a:cubicBezTo>
                    <a:pt x="7152" y="77"/>
                    <a:pt x="7032" y="0"/>
                    <a:pt x="6901"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439;p24">
              <a:extLst>
                <a:ext uri="{FF2B5EF4-FFF2-40B4-BE49-F238E27FC236}">
                  <a16:creationId xmlns:a16="http://schemas.microsoft.com/office/drawing/2014/main" id="{98DA4A54-9639-4C13-08F1-C55E0799C4B6}"/>
                </a:ext>
              </a:extLst>
            </p:cNvPr>
            <p:cNvSpPr/>
            <p:nvPr/>
          </p:nvSpPr>
          <p:spPr>
            <a:xfrm>
              <a:off x="8072073" y="4242425"/>
              <a:ext cx="250140" cy="195816"/>
            </a:xfrm>
            <a:custGeom>
              <a:avLst/>
              <a:gdLst/>
              <a:ahLst/>
              <a:cxnLst/>
              <a:rect l="l" t="t" r="r" b="b"/>
              <a:pathLst>
                <a:path w="7289" h="5706" extrusionOk="0">
                  <a:moveTo>
                    <a:pt x="337" y="0"/>
                  </a:moveTo>
                  <a:cubicBezTo>
                    <a:pt x="166" y="0"/>
                    <a:pt x="1" y="114"/>
                    <a:pt x="12" y="343"/>
                  </a:cubicBezTo>
                  <a:cubicBezTo>
                    <a:pt x="149" y="2694"/>
                    <a:pt x="263" y="4794"/>
                    <a:pt x="2865" y="5570"/>
                  </a:cubicBezTo>
                  <a:cubicBezTo>
                    <a:pt x="3179" y="5662"/>
                    <a:pt x="3487" y="5706"/>
                    <a:pt x="3784" y="5706"/>
                  </a:cubicBezTo>
                  <a:cubicBezTo>
                    <a:pt x="5538" y="5706"/>
                    <a:pt x="6935" y="4199"/>
                    <a:pt x="7248" y="2443"/>
                  </a:cubicBezTo>
                  <a:cubicBezTo>
                    <a:pt x="7289" y="2182"/>
                    <a:pt x="7066" y="2012"/>
                    <a:pt x="6867" y="2012"/>
                  </a:cubicBezTo>
                  <a:cubicBezTo>
                    <a:pt x="6735" y="2012"/>
                    <a:pt x="6613" y="2087"/>
                    <a:pt x="6586" y="2260"/>
                  </a:cubicBezTo>
                  <a:cubicBezTo>
                    <a:pt x="6305" y="3890"/>
                    <a:pt x="5194" y="4951"/>
                    <a:pt x="3719" y="4951"/>
                  </a:cubicBezTo>
                  <a:cubicBezTo>
                    <a:pt x="3397" y="4951"/>
                    <a:pt x="3057" y="4900"/>
                    <a:pt x="2705" y="4794"/>
                  </a:cubicBezTo>
                  <a:cubicBezTo>
                    <a:pt x="674" y="4177"/>
                    <a:pt x="811" y="2009"/>
                    <a:pt x="697" y="343"/>
                  </a:cubicBezTo>
                  <a:cubicBezTo>
                    <a:pt x="685" y="114"/>
                    <a:pt x="508" y="0"/>
                    <a:pt x="337"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440;p24">
              <a:extLst>
                <a:ext uri="{FF2B5EF4-FFF2-40B4-BE49-F238E27FC236}">
                  <a16:creationId xmlns:a16="http://schemas.microsoft.com/office/drawing/2014/main" id="{42BF3F4D-FA86-8B59-E130-4E30C84D16D8}"/>
                </a:ext>
              </a:extLst>
            </p:cNvPr>
            <p:cNvSpPr/>
            <p:nvPr/>
          </p:nvSpPr>
          <p:spPr>
            <a:xfrm>
              <a:off x="7875841" y="4140157"/>
              <a:ext cx="376017" cy="128142"/>
            </a:xfrm>
            <a:custGeom>
              <a:avLst/>
              <a:gdLst/>
              <a:ahLst/>
              <a:cxnLst/>
              <a:rect l="l" t="t" r="r" b="b"/>
              <a:pathLst>
                <a:path w="10957" h="3734" extrusionOk="0">
                  <a:moveTo>
                    <a:pt x="7985" y="1"/>
                  </a:moveTo>
                  <a:cubicBezTo>
                    <a:pt x="7173" y="1"/>
                    <a:pt x="6256" y="104"/>
                    <a:pt x="5730" y="104"/>
                  </a:cubicBezTo>
                  <a:cubicBezTo>
                    <a:pt x="5271" y="104"/>
                    <a:pt x="4552" y="47"/>
                    <a:pt x="3836" y="47"/>
                  </a:cubicBezTo>
                  <a:cubicBezTo>
                    <a:pt x="3055" y="47"/>
                    <a:pt x="2278" y="115"/>
                    <a:pt x="1850" y="401"/>
                  </a:cubicBezTo>
                  <a:cubicBezTo>
                    <a:pt x="1" y="1474"/>
                    <a:pt x="5068" y="3323"/>
                    <a:pt x="5958" y="3734"/>
                  </a:cubicBezTo>
                  <a:cubicBezTo>
                    <a:pt x="6848" y="3551"/>
                    <a:pt x="10957" y="1109"/>
                    <a:pt x="9359" y="218"/>
                  </a:cubicBezTo>
                  <a:cubicBezTo>
                    <a:pt x="9060" y="50"/>
                    <a:pt x="8548" y="1"/>
                    <a:pt x="7985" y="1"/>
                  </a:cubicBezTo>
                  <a:close/>
                </a:path>
              </a:pathLst>
            </a:custGeom>
            <a:solidFill>
              <a:srgbClr val="562D1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441;p24">
              <a:extLst>
                <a:ext uri="{FF2B5EF4-FFF2-40B4-BE49-F238E27FC236}">
                  <a16:creationId xmlns:a16="http://schemas.microsoft.com/office/drawing/2014/main" id="{C7293DFF-C8C3-B198-91F3-BF747229770B}"/>
                </a:ext>
              </a:extLst>
            </p:cNvPr>
            <p:cNvSpPr/>
            <p:nvPr/>
          </p:nvSpPr>
          <p:spPr>
            <a:xfrm>
              <a:off x="7303241" y="4298432"/>
              <a:ext cx="11771" cy="50172"/>
            </a:xfrm>
            <a:custGeom>
              <a:avLst/>
              <a:gdLst/>
              <a:ahLst/>
              <a:cxnLst/>
              <a:rect l="l" t="t" r="r" b="b"/>
              <a:pathLst>
                <a:path w="343" h="1462" extrusionOk="0">
                  <a:moveTo>
                    <a:pt x="172" y="0"/>
                  </a:moveTo>
                  <a:cubicBezTo>
                    <a:pt x="86" y="0"/>
                    <a:pt x="1" y="57"/>
                    <a:pt x="1" y="172"/>
                  </a:cubicBezTo>
                  <a:lnTo>
                    <a:pt x="1" y="1290"/>
                  </a:lnTo>
                  <a:cubicBezTo>
                    <a:pt x="1" y="1404"/>
                    <a:pt x="86" y="1461"/>
                    <a:pt x="172" y="1461"/>
                  </a:cubicBezTo>
                  <a:cubicBezTo>
                    <a:pt x="257" y="1461"/>
                    <a:pt x="343" y="1404"/>
                    <a:pt x="343" y="1290"/>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442;p24">
              <a:extLst>
                <a:ext uri="{FF2B5EF4-FFF2-40B4-BE49-F238E27FC236}">
                  <a16:creationId xmlns:a16="http://schemas.microsoft.com/office/drawing/2014/main" id="{09CE1961-2F98-4A98-23DB-2ED818F955A6}"/>
                </a:ext>
              </a:extLst>
            </p:cNvPr>
            <p:cNvSpPr/>
            <p:nvPr/>
          </p:nvSpPr>
          <p:spPr>
            <a:xfrm>
              <a:off x="7338485" y="4298432"/>
              <a:ext cx="11805" cy="44681"/>
            </a:xfrm>
            <a:custGeom>
              <a:avLst/>
              <a:gdLst/>
              <a:ahLst/>
              <a:cxnLst/>
              <a:rect l="l" t="t" r="r" b="b"/>
              <a:pathLst>
                <a:path w="344" h="1302" extrusionOk="0">
                  <a:moveTo>
                    <a:pt x="172" y="0"/>
                  </a:moveTo>
                  <a:cubicBezTo>
                    <a:pt x="86" y="0"/>
                    <a:pt x="1" y="57"/>
                    <a:pt x="1" y="172"/>
                  </a:cubicBezTo>
                  <a:lnTo>
                    <a:pt x="1" y="1130"/>
                  </a:lnTo>
                  <a:cubicBezTo>
                    <a:pt x="1" y="1244"/>
                    <a:pt x="86" y="1301"/>
                    <a:pt x="172" y="1301"/>
                  </a:cubicBezTo>
                  <a:cubicBezTo>
                    <a:pt x="257" y="1301"/>
                    <a:pt x="343" y="1244"/>
                    <a:pt x="343" y="1130"/>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443;p24">
              <a:extLst>
                <a:ext uri="{FF2B5EF4-FFF2-40B4-BE49-F238E27FC236}">
                  <a16:creationId xmlns:a16="http://schemas.microsoft.com/office/drawing/2014/main" id="{0AD79DA0-EDB3-DD74-D1D2-C6FF948F38D2}"/>
                </a:ext>
              </a:extLst>
            </p:cNvPr>
            <p:cNvSpPr/>
            <p:nvPr/>
          </p:nvSpPr>
          <p:spPr>
            <a:xfrm>
              <a:off x="7316556" y="4358730"/>
              <a:ext cx="11771" cy="38436"/>
            </a:xfrm>
            <a:custGeom>
              <a:avLst/>
              <a:gdLst/>
              <a:ahLst/>
              <a:cxnLst/>
              <a:rect l="l" t="t" r="r" b="b"/>
              <a:pathLst>
                <a:path w="343" h="1120" extrusionOk="0">
                  <a:moveTo>
                    <a:pt x="172" y="1"/>
                  </a:moveTo>
                  <a:cubicBezTo>
                    <a:pt x="86" y="1"/>
                    <a:pt x="1" y="58"/>
                    <a:pt x="1" y="172"/>
                  </a:cubicBezTo>
                  <a:lnTo>
                    <a:pt x="1" y="948"/>
                  </a:lnTo>
                  <a:cubicBezTo>
                    <a:pt x="1" y="1062"/>
                    <a:pt x="86" y="1119"/>
                    <a:pt x="172" y="1119"/>
                  </a:cubicBezTo>
                  <a:cubicBezTo>
                    <a:pt x="257" y="1119"/>
                    <a:pt x="343" y="1062"/>
                    <a:pt x="343" y="94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444;p24">
              <a:extLst>
                <a:ext uri="{FF2B5EF4-FFF2-40B4-BE49-F238E27FC236}">
                  <a16:creationId xmlns:a16="http://schemas.microsoft.com/office/drawing/2014/main" id="{3662579F-F2CB-D74D-92BC-87AF866273F3}"/>
                </a:ext>
              </a:extLst>
            </p:cNvPr>
            <p:cNvSpPr/>
            <p:nvPr/>
          </p:nvSpPr>
          <p:spPr>
            <a:xfrm>
              <a:off x="7611075" y="3873675"/>
              <a:ext cx="11805" cy="44098"/>
            </a:xfrm>
            <a:custGeom>
              <a:avLst/>
              <a:gdLst/>
              <a:ahLst/>
              <a:cxnLst/>
              <a:rect l="l" t="t" r="r" b="b"/>
              <a:pathLst>
                <a:path w="344" h="1285" extrusionOk="0">
                  <a:moveTo>
                    <a:pt x="172" y="0"/>
                  </a:moveTo>
                  <a:cubicBezTo>
                    <a:pt x="86" y="0"/>
                    <a:pt x="1" y="52"/>
                    <a:pt x="1" y="154"/>
                  </a:cubicBezTo>
                  <a:lnTo>
                    <a:pt x="1" y="1113"/>
                  </a:lnTo>
                  <a:cubicBezTo>
                    <a:pt x="1" y="1227"/>
                    <a:pt x="86" y="1284"/>
                    <a:pt x="172" y="1284"/>
                  </a:cubicBezTo>
                  <a:cubicBezTo>
                    <a:pt x="258" y="1284"/>
                    <a:pt x="343" y="1227"/>
                    <a:pt x="343" y="1113"/>
                  </a:cubicBezTo>
                  <a:lnTo>
                    <a:pt x="343" y="154"/>
                  </a:lnTo>
                  <a:cubicBezTo>
                    <a:pt x="343" y="52"/>
                    <a:pt x="258"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445;p24">
              <a:extLst>
                <a:ext uri="{FF2B5EF4-FFF2-40B4-BE49-F238E27FC236}">
                  <a16:creationId xmlns:a16="http://schemas.microsoft.com/office/drawing/2014/main" id="{21D8495C-9060-B5D4-A9AC-6A2DCC975C6D}"/>
                </a:ext>
              </a:extLst>
            </p:cNvPr>
            <p:cNvSpPr/>
            <p:nvPr/>
          </p:nvSpPr>
          <p:spPr>
            <a:xfrm>
              <a:off x="7649478" y="3865233"/>
              <a:ext cx="11771" cy="41558"/>
            </a:xfrm>
            <a:custGeom>
              <a:avLst/>
              <a:gdLst/>
              <a:ahLst/>
              <a:cxnLst/>
              <a:rect l="l" t="t" r="r" b="b"/>
              <a:pathLst>
                <a:path w="343" h="1211" extrusionOk="0">
                  <a:moveTo>
                    <a:pt x="172" y="1"/>
                  </a:moveTo>
                  <a:cubicBezTo>
                    <a:pt x="86" y="1"/>
                    <a:pt x="0" y="58"/>
                    <a:pt x="0" y="172"/>
                  </a:cubicBezTo>
                  <a:lnTo>
                    <a:pt x="0" y="1040"/>
                  </a:lnTo>
                  <a:cubicBezTo>
                    <a:pt x="0" y="1154"/>
                    <a:pt x="86" y="1211"/>
                    <a:pt x="172" y="1211"/>
                  </a:cubicBezTo>
                  <a:cubicBezTo>
                    <a:pt x="257" y="1211"/>
                    <a:pt x="343" y="1154"/>
                    <a:pt x="343" y="1040"/>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446;p24">
              <a:extLst>
                <a:ext uri="{FF2B5EF4-FFF2-40B4-BE49-F238E27FC236}">
                  <a16:creationId xmlns:a16="http://schemas.microsoft.com/office/drawing/2014/main" id="{F3CEB247-F0F1-C1A3-0A74-DAAB9B3E24E8}"/>
                </a:ext>
              </a:extLst>
            </p:cNvPr>
            <p:cNvSpPr/>
            <p:nvPr/>
          </p:nvSpPr>
          <p:spPr>
            <a:xfrm>
              <a:off x="7629882" y="3930850"/>
              <a:ext cx="11805" cy="35690"/>
            </a:xfrm>
            <a:custGeom>
              <a:avLst/>
              <a:gdLst/>
              <a:ahLst/>
              <a:cxnLst/>
              <a:rect l="l" t="t" r="r" b="b"/>
              <a:pathLst>
                <a:path w="344" h="1040" extrusionOk="0">
                  <a:moveTo>
                    <a:pt x="172" y="1"/>
                  </a:moveTo>
                  <a:cubicBezTo>
                    <a:pt x="86" y="1"/>
                    <a:pt x="1" y="52"/>
                    <a:pt x="1" y="155"/>
                  </a:cubicBezTo>
                  <a:lnTo>
                    <a:pt x="1" y="885"/>
                  </a:lnTo>
                  <a:cubicBezTo>
                    <a:pt x="1" y="988"/>
                    <a:pt x="86" y="1039"/>
                    <a:pt x="172" y="1039"/>
                  </a:cubicBezTo>
                  <a:cubicBezTo>
                    <a:pt x="257" y="1039"/>
                    <a:pt x="343" y="988"/>
                    <a:pt x="343" y="885"/>
                  </a:cubicBezTo>
                  <a:lnTo>
                    <a:pt x="343" y="155"/>
                  </a:lnTo>
                  <a:cubicBezTo>
                    <a:pt x="343" y="52"/>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447;p24">
              <a:extLst>
                <a:ext uri="{FF2B5EF4-FFF2-40B4-BE49-F238E27FC236}">
                  <a16:creationId xmlns:a16="http://schemas.microsoft.com/office/drawing/2014/main" id="{35E154BE-3B6E-B6D0-7FA4-2DBFF2D6F38B}"/>
                </a:ext>
              </a:extLst>
            </p:cNvPr>
            <p:cNvSpPr/>
            <p:nvPr/>
          </p:nvSpPr>
          <p:spPr>
            <a:xfrm>
              <a:off x="8309040" y="3832356"/>
              <a:ext cx="11771" cy="50172"/>
            </a:xfrm>
            <a:custGeom>
              <a:avLst/>
              <a:gdLst/>
              <a:ahLst/>
              <a:cxnLst/>
              <a:rect l="l" t="t" r="r" b="b"/>
              <a:pathLst>
                <a:path w="343" h="1462" extrusionOk="0">
                  <a:moveTo>
                    <a:pt x="171" y="0"/>
                  </a:moveTo>
                  <a:cubicBezTo>
                    <a:pt x="86" y="0"/>
                    <a:pt x="0" y="57"/>
                    <a:pt x="0" y="172"/>
                  </a:cubicBezTo>
                  <a:lnTo>
                    <a:pt x="0" y="1290"/>
                  </a:lnTo>
                  <a:cubicBezTo>
                    <a:pt x="0" y="1404"/>
                    <a:pt x="86" y="1461"/>
                    <a:pt x="171" y="1461"/>
                  </a:cubicBezTo>
                  <a:cubicBezTo>
                    <a:pt x="257" y="1461"/>
                    <a:pt x="343" y="1404"/>
                    <a:pt x="343" y="1290"/>
                  </a:cubicBezTo>
                  <a:lnTo>
                    <a:pt x="343" y="172"/>
                  </a:lnTo>
                  <a:cubicBezTo>
                    <a:pt x="343" y="57"/>
                    <a:pt x="257" y="0"/>
                    <a:pt x="171"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448;p24">
              <a:extLst>
                <a:ext uri="{FF2B5EF4-FFF2-40B4-BE49-F238E27FC236}">
                  <a16:creationId xmlns:a16="http://schemas.microsoft.com/office/drawing/2014/main" id="{FC94EF98-95CB-E21F-73D9-4E37CB14A72B}"/>
                </a:ext>
              </a:extLst>
            </p:cNvPr>
            <p:cNvSpPr/>
            <p:nvPr/>
          </p:nvSpPr>
          <p:spPr>
            <a:xfrm>
              <a:off x="8352110" y="3837847"/>
              <a:ext cx="11771" cy="47015"/>
            </a:xfrm>
            <a:custGeom>
              <a:avLst/>
              <a:gdLst/>
              <a:ahLst/>
              <a:cxnLst/>
              <a:rect l="l" t="t" r="r" b="b"/>
              <a:pathLst>
                <a:path w="343" h="1370" extrusionOk="0">
                  <a:moveTo>
                    <a:pt x="172" y="0"/>
                  </a:moveTo>
                  <a:cubicBezTo>
                    <a:pt x="86" y="0"/>
                    <a:pt x="1" y="57"/>
                    <a:pt x="1" y="171"/>
                  </a:cubicBezTo>
                  <a:lnTo>
                    <a:pt x="1" y="1198"/>
                  </a:lnTo>
                  <a:cubicBezTo>
                    <a:pt x="1" y="1313"/>
                    <a:pt x="86" y="1370"/>
                    <a:pt x="172" y="1370"/>
                  </a:cubicBezTo>
                  <a:cubicBezTo>
                    <a:pt x="257" y="1370"/>
                    <a:pt x="343" y="1313"/>
                    <a:pt x="343" y="1198"/>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449;p24">
              <a:extLst>
                <a:ext uri="{FF2B5EF4-FFF2-40B4-BE49-F238E27FC236}">
                  <a16:creationId xmlns:a16="http://schemas.microsoft.com/office/drawing/2014/main" id="{10B4E6ED-1F65-EDBD-29C8-600FA25AFC75}"/>
                </a:ext>
              </a:extLst>
            </p:cNvPr>
            <p:cNvSpPr/>
            <p:nvPr/>
          </p:nvSpPr>
          <p:spPr>
            <a:xfrm>
              <a:off x="8335671" y="3905969"/>
              <a:ext cx="12560" cy="36068"/>
            </a:xfrm>
            <a:custGeom>
              <a:avLst/>
              <a:gdLst/>
              <a:ahLst/>
              <a:cxnLst/>
              <a:rect l="l" t="t" r="r" b="b"/>
              <a:pathLst>
                <a:path w="366" h="1051" extrusionOk="0">
                  <a:moveTo>
                    <a:pt x="183" y="1"/>
                  </a:moveTo>
                  <a:cubicBezTo>
                    <a:pt x="92" y="1"/>
                    <a:pt x="0" y="58"/>
                    <a:pt x="0" y="172"/>
                  </a:cubicBezTo>
                  <a:lnTo>
                    <a:pt x="0" y="880"/>
                  </a:lnTo>
                  <a:cubicBezTo>
                    <a:pt x="0" y="994"/>
                    <a:pt x="92" y="1051"/>
                    <a:pt x="183" y="1051"/>
                  </a:cubicBezTo>
                  <a:cubicBezTo>
                    <a:pt x="274" y="1051"/>
                    <a:pt x="365" y="994"/>
                    <a:pt x="365" y="880"/>
                  </a:cubicBezTo>
                  <a:lnTo>
                    <a:pt x="365" y="172"/>
                  </a:lnTo>
                  <a:cubicBezTo>
                    <a:pt x="365" y="58"/>
                    <a:pt x="274" y="1"/>
                    <a:pt x="183"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450;p24">
              <a:extLst>
                <a:ext uri="{FF2B5EF4-FFF2-40B4-BE49-F238E27FC236}">
                  <a16:creationId xmlns:a16="http://schemas.microsoft.com/office/drawing/2014/main" id="{20E36C0C-439B-BB67-72EA-17D498A3A449}"/>
                </a:ext>
              </a:extLst>
            </p:cNvPr>
            <p:cNvSpPr/>
            <p:nvPr/>
          </p:nvSpPr>
          <p:spPr>
            <a:xfrm>
              <a:off x="8679540" y="4268644"/>
              <a:ext cx="11771" cy="54874"/>
            </a:xfrm>
            <a:custGeom>
              <a:avLst/>
              <a:gdLst/>
              <a:ahLst/>
              <a:cxnLst/>
              <a:rect l="l" t="t" r="r" b="b"/>
              <a:pathLst>
                <a:path w="343" h="1599" extrusionOk="0">
                  <a:moveTo>
                    <a:pt x="172" y="1"/>
                  </a:moveTo>
                  <a:cubicBezTo>
                    <a:pt x="86" y="1"/>
                    <a:pt x="1" y="58"/>
                    <a:pt x="1" y="172"/>
                  </a:cubicBezTo>
                  <a:lnTo>
                    <a:pt x="1" y="1428"/>
                  </a:lnTo>
                  <a:cubicBezTo>
                    <a:pt x="1" y="1542"/>
                    <a:pt x="86" y="1599"/>
                    <a:pt x="172" y="1599"/>
                  </a:cubicBezTo>
                  <a:cubicBezTo>
                    <a:pt x="257" y="1599"/>
                    <a:pt x="343" y="1542"/>
                    <a:pt x="343" y="142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451;p24">
              <a:extLst>
                <a:ext uri="{FF2B5EF4-FFF2-40B4-BE49-F238E27FC236}">
                  <a16:creationId xmlns:a16="http://schemas.microsoft.com/office/drawing/2014/main" id="{0F1DA543-BB7B-227A-6175-AF353C9742FD}"/>
                </a:ext>
              </a:extLst>
            </p:cNvPr>
            <p:cNvSpPr/>
            <p:nvPr/>
          </p:nvSpPr>
          <p:spPr>
            <a:xfrm>
              <a:off x="8717153" y="4276503"/>
              <a:ext cx="12560" cy="44681"/>
            </a:xfrm>
            <a:custGeom>
              <a:avLst/>
              <a:gdLst/>
              <a:ahLst/>
              <a:cxnLst/>
              <a:rect l="l" t="t" r="r" b="b"/>
              <a:pathLst>
                <a:path w="366" h="1302" extrusionOk="0">
                  <a:moveTo>
                    <a:pt x="183" y="0"/>
                  </a:moveTo>
                  <a:cubicBezTo>
                    <a:pt x="92" y="0"/>
                    <a:pt x="0" y="57"/>
                    <a:pt x="0" y="171"/>
                  </a:cubicBezTo>
                  <a:lnTo>
                    <a:pt x="0" y="1130"/>
                  </a:lnTo>
                  <a:cubicBezTo>
                    <a:pt x="0" y="1244"/>
                    <a:pt x="92" y="1301"/>
                    <a:pt x="183" y="1301"/>
                  </a:cubicBezTo>
                  <a:cubicBezTo>
                    <a:pt x="274" y="1301"/>
                    <a:pt x="365" y="1244"/>
                    <a:pt x="365" y="1130"/>
                  </a:cubicBezTo>
                  <a:lnTo>
                    <a:pt x="365" y="171"/>
                  </a:lnTo>
                  <a:cubicBezTo>
                    <a:pt x="365" y="57"/>
                    <a:pt x="274" y="0"/>
                    <a:pt x="183"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452;p24">
              <a:extLst>
                <a:ext uri="{FF2B5EF4-FFF2-40B4-BE49-F238E27FC236}">
                  <a16:creationId xmlns:a16="http://schemas.microsoft.com/office/drawing/2014/main" id="{EC45B911-9EC5-D6B3-BCC1-EAAA59223E38}"/>
                </a:ext>
              </a:extLst>
            </p:cNvPr>
            <p:cNvSpPr/>
            <p:nvPr/>
          </p:nvSpPr>
          <p:spPr>
            <a:xfrm>
              <a:off x="8706961" y="4342291"/>
              <a:ext cx="11771" cy="43892"/>
            </a:xfrm>
            <a:custGeom>
              <a:avLst/>
              <a:gdLst/>
              <a:ahLst/>
              <a:cxnLst/>
              <a:rect l="l" t="t" r="r" b="b"/>
              <a:pathLst>
                <a:path w="343" h="1279" extrusionOk="0">
                  <a:moveTo>
                    <a:pt x="172" y="1"/>
                  </a:moveTo>
                  <a:cubicBezTo>
                    <a:pt x="86" y="1"/>
                    <a:pt x="0" y="58"/>
                    <a:pt x="0" y="172"/>
                  </a:cubicBezTo>
                  <a:lnTo>
                    <a:pt x="0" y="1108"/>
                  </a:lnTo>
                  <a:cubicBezTo>
                    <a:pt x="0" y="1222"/>
                    <a:pt x="86" y="1279"/>
                    <a:pt x="172" y="1279"/>
                  </a:cubicBezTo>
                  <a:cubicBezTo>
                    <a:pt x="257" y="1279"/>
                    <a:pt x="343" y="1222"/>
                    <a:pt x="343" y="110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453;p24">
              <a:extLst>
                <a:ext uri="{FF2B5EF4-FFF2-40B4-BE49-F238E27FC236}">
                  <a16:creationId xmlns:a16="http://schemas.microsoft.com/office/drawing/2014/main" id="{E9C68027-4644-8E11-5A64-3ECE0E785ED6}"/>
                </a:ext>
              </a:extLst>
            </p:cNvPr>
            <p:cNvSpPr/>
            <p:nvPr/>
          </p:nvSpPr>
          <p:spPr>
            <a:xfrm>
              <a:off x="8717153" y="4655617"/>
              <a:ext cx="12560" cy="47049"/>
            </a:xfrm>
            <a:custGeom>
              <a:avLst/>
              <a:gdLst/>
              <a:ahLst/>
              <a:cxnLst/>
              <a:rect l="l" t="t" r="r" b="b"/>
              <a:pathLst>
                <a:path w="366" h="1371" extrusionOk="0">
                  <a:moveTo>
                    <a:pt x="183" y="1"/>
                  </a:moveTo>
                  <a:cubicBezTo>
                    <a:pt x="92" y="1"/>
                    <a:pt x="0" y="58"/>
                    <a:pt x="0" y="172"/>
                  </a:cubicBezTo>
                  <a:lnTo>
                    <a:pt x="0" y="1199"/>
                  </a:lnTo>
                  <a:cubicBezTo>
                    <a:pt x="0" y="1313"/>
                    <a:pt x="92" y="1370"/>
                    <a:pt x="183" y="1370"/>
                  </a:cubicBezTo>
                  <a:cubicBezTo>
                    <a:pt x="274" y="1370"/>
                    <a:pt x="365" y="1313"/>
                    <a:pt x="365" y="1199"/>
                  </a:cubicBezTo>
                  <a:lnTo>
                    <a:pt x="365" y="172"/>
                  </a:lnTo>
                  <a:cubicBezTo>
                    <a:pt x="365" y="58"/>
                    <a:pt x="274" y="1"/>
                    <a:pt x="183"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454;p24">
              <a:extLst>
                <a:ext uri="{FF2B5EF4-FFF2-40B4-BE49-F238E27FC236}">
                  <a16:creationId xmlns:a16="http://schemas.microsoft.com/office/drawing/2014/main" id="{535634F6-5F0F-DFA0-FC23-622B9928BB64}"/>
                </a:ext>
              </a:extLst>
            </p:cNvPr>
            <p:cNvSpPr/>
            <p:nvPr/>
          </p:nvSpPr>
          <p:spPr>
            <a:xfrm>
              <a:off x="8755521" y="4657985"/>
              <a:ext cx="11805" cy="47221"/>
            </a:xfrm>
            <a:custGeom>
              <a:avLst/>
              <a:gdLst/>
              <a:ahLst/>
              <a:cxnLst/>
              <a:rect l="l" t="t" r="r" b="b"/>
              <a:pathLst>
                <a:path w="344" h="1376" extrusionOk="0">
                  <a:moveTo>
                    <a:pt x="172" y="0"/>
                  </a:moveTo>
                  <a:cubicBezTo>
                    <a:pt x="86" y="0"/>
                    <a:pt x="1" y="57"/>
                    <a:pt x="1" y="171"/>
                  </a:cubicBezTo>
                  <a:lnTo>
                    <a:pt x="1" y="1221"/>
                  </a:lnTo>
                  <a:cubicBezTo>
                    <a:pt x="1" y="1324"/>
                    <a:pt x="86" y="1375"/>
                    <a:pt x="172" y="1375"/>
                  </a:cubicBezTo>
                  <a:cubicBezTo>
                    <a:pt x="257" y="1375"/>
                    <a:pt x="343" y="1324"/>
                    <a:pt x="343" y="1221"/>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455;p24">
              <a:extLst>
                <a:ext uri="{FF2B5EF4-FFF2-40B4-BE49-F238E27FC236}">
                  <a16:creationId xmlns:a16="http://schemas.microsoft.com/office/drawing/2014/main" id="{978B2C59-2E81-6863-03C1-CA7C5F0B5C5E}"/>
                </a:ext>
              </a:extLst>
            </p:cNvPr>
            <p:cNvSpPr/>
            <p:nvPr/>
          </p:nvSpPr>
          <p:spPr>
            <a:xfrm>
              <a:off x="7322047" y="4647587"/>
              <a:ext cx="11771" cy="52128"/>
            </a:xfrm>
            <a:custGeom>
              <a:avLst/>
              <a:gdLst/>
              <a:ahLst/>
              <a:cxnLst/>
              <a:rect l="l" t="t" r="r" b="b"/>
              <a:pathLst>
                <a:path w="343" h="1519" extrusionOk="0">
                  <a:moveTo>
                    <a:pt x="172" y="1"/>
                  </a:moveTo>
                  <a:cubicBezTo>
                    <a:pt x="86" y="1"/>
                    <a:pt x="0" y="52"/>
                    <a:pt x="0" y="155"/>
                  </a:cubicBezTo>
                  <a:lnTo>
                    <a:pt x="0" y="1364"/>
                  </a:lnTo>
                  <a:cubicBezTo>
                    <a:pt x="0" y="1467"/>
                    <a:pt x="86" y="1519"/>
                    <a:pt x="172" y="1519"/>
                  </a:cubicBezTo>
                  <a:cubicBezTo>
                    <a:pt x="257" y="1519"/>
                    <a:pt x="343" y="1467"/>
                    <a:pt x="343" y="1364"/>
                  </a:cubicBezTo>
                  <a:lnTo>
                    <a:pt x="343" y="155"/>
                  </a:lnTo>
                  <a:cubicBezTo>
                    <a:pt x="343" y="52"/>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456;p24">
              <a:extLst>
                <a:ext uri="{FF2B5EF4-FFF2-40B4-BE49-F238E27FC236}">
                  <a16:creationId xmlns:a16="http://schemas.microsoft.com/office/drawing/2014/main" id="{1849410D-E113-DC7D-EA24-386E424377CF}"/>
                </a:ext>
              </a:extLst>
            </p:cNvPr>
            <p:cNvSpPr/>
            <p:nvPr/>
          </p:nvSpPr>
          <p:spPr>
            <a:xfrm>
              <a:off x="7360415" y="4655617"/>
              <a:ext cx="11805" cy="52506"/>
            </a:xfrm>
            <a:custGeom>
              <a:avLst/>
              <a:gdLst/>
              <a:ahLst/>
              <a:cxnLst/>
              <a:rect l="l" t="t" r="r" b="b"/>
              <a:pathLst>
                <a:path w="344" h="1530" extrusionOk="0">
                  <a:moveTo>
                    <a:pt x="172" y="1"/>
                  </a:moveTo>
                  <a:cubicBezTo>
                    <a:pt x="86" y="1"/>
                    <a:pt x="1" y="58"/>
                    <a:pt x="1" y="172"/>
                  </a:cubicBezTo>
                  <a:lnTo>
                    <a:pt x="1" y="1359"/>
                  </a:lnTo>
                  <a:cubicBezTo>
                    <a:pt x="1" y="1473"/>
                    <a:pt x="86" y="1530"/>
                    <a:pt x="172" y="1530"/>
                  </a:cubicBezTo>
                  <a:cubicBezTo>
                    <a:pt x="258" y="1530"/>
                    <a:pt x="343" y="1473"/>
                    <a:pt x="343" y="1359"/>
                  </a:cubicBezTo>
                  <a:lnTo>
                    <a:pt x="343" y="172"/>
                  </a:lnTo>
                  <a:cubicBezTo>
                    <a:pt x="343" y="58"/>
                    <a:pt x="258"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457;p24">
              <a:extLst>
                <a:ext uri="{FF2B5EF4-FFF2-40B4-BE49-F238E27FC236}">
                  <a16:creationId xmlns:a16="http://schemas.microsoft.com/office/drawing/2014/main" id="{CDB426D4-81EE-F0AA-3829-BEDE2C500AC9}"/>
                </a:ext>
              </a:extLst>
            </p:cNvPr>
            <p:cNvSpPr/>
            <p:nvPr/>
          </p:nvSpPr>
          <p:spPr>
            <a:xfrm>
              <a:off x="7172419" y="4939189"/>
              <a:ext cx="11805" cy="57997"/>
            </a:xfrm>
            <a:custGeom>
              <a:avLst/>
              <a:gdLst/>
              <a:ahLst/>
              <a:cxnLst/>
              <a:rect l="l" t="t" r="r" b="b"/>
              <a:pathLst>
                <a:path w="344" h="1690" extrusionOk="0">
                  <a:moveTo>
                    <a:pt x="172" y="0"/>
                  </a:moveTo>
                  <a:cubicBezTo>
                    <a:pt x="86" y="0"/>
                    <a:pt x="1" y="57"/>
                    <a:pt x="1" y="172"/>
                  </a:cubicBezTo>
                  <a:lnTo>
                    <a:pt x="1" y="1518"/>
                  </a:lnTo>
                  <a:cubicBezTo>
                    <a:pt x="1" y="1632"/>
                    <a:pt x="86" y="1689"/>
                    <a:pt x="172" y="1689"/>
                  </a:cubicBezTo>
                  <a:cubicBezTo>
                    <a:pt x="257" y="1689"/>
                    <a:pt x="343" y="1632"/>
                    <a:pt x="343" y="1518"/>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458;p24">
              <a:extLst>
                <a:ext uri="{FF2B5EF4-FFF2-40B4-BE49-F238E27FC236}">
                  <a16:creationId xmlns:a16="http://schemas.microsoft.com/office/drawing/2014/main" id="{ACDF1478-FA0A-E1DD-417B-77006C2858F9}"/>
                </a:ext>
              </a:extLst>
            </p:cNvPr>
            <p:cNvSpPr/>
            <p:nvPr/>
          </p:nvSpPr>
          <p:spPr>
            <a:xfrm>
              <a:off x="7207664" y="4944680"/>
              <a:ext cx="11805" cy="52506"/>
            </a:xfrm>
            <a:custGeom>
              <a:avLst/>
              <a:gdLst/>
              <a:ahLst/>
              <a:cxnLst/>
              <a:rect l="l" t="t" r="r" b="b"/>
              <a:pathLst>
                <a:path w="344" h="1530" extrusionOk="0">
                  <a:moveTo>
                    <a:pt x="172" y="0"/>
                  </a:moveTo>
                  <a:cubicBezTo>
                    <a:pt x="86" y="0"/>
                    <a:pt x="1" y="57"/>
                    <a:pt x="1" y="171"/>
                  </a:cubicBezTo>
                  <a:lnTo>
                    <a:pt x="1" y="1358"/>
                  </a:lnTo>
                  <a:cubicBezTo>
                    <a:pt x="1" y="1472"/>
                    <a:pt x="86" y="1529"/>
                    <a:pt x="172" y="1529"/>
                  </a:cubicBezTo>
                  <a:cubicBezTo>
                    <a:pt x="258" y="1529"/>
                    <a:pt x="343" y="1472"/>
                    <a:pt x="343" y="1358"/>
                  </a:cubicBezTo>
                  <a:lnTo>
                    <a:pt x="343" y="171"/>
                  </a:lnTo>
                  <a:cubicBezTo>
                    <a:pt x="343" y="57"/>
                    <a:pt x="258"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459;p24">
              <a:extLst>
                <a:ext uri="{FF2B5EF4-FFF2-40B4-BE49-F238E27FC236}">
                  <a16:creationId xmlns:a16="http://schemas.microsoft.com/office/drawing/2014/main" id="{99E358EF-57CA-2A4C-53A2-E35F3777E8A8}"/>
                </a:ext>
              </a:extLst>
            </p:cNvPr>
            <p:cNvSpPr/>
            <p:nvPr/>
          </p:nvSpPr>
          <p:spPr>
            <a:xfrm>
              <a:off x="8804871" y="5066853"/>
              <a:ext cx="11771" cy="52540"/>
            </a:xfrm>
            <a:custGeom>
              <a:avLst/>
              <a:gdLst/>
              <a:ahLst/>
              <a:cxnLst/>
              <a:rect l="l" t="t" r="r" b="b"/>
              <a:pathLst>
                <a:path w="343" h="1531" extrusionOk="0">
                  <a:moveTo>
                    <a:pt x="172" y="1"/>
                  </a:moveTo>
                  <a:cubicBezTo>
                    <a:pt x="86" y="1"/>
                    <a:pt x="1" y="58"/>
                    <a:pt x="1" y="172"/>
                  </a:cubicBezTo>
                  <a:lnTo>
                    <a:pt x="1" y="1359"/>
                  </a:lnTo>
                  <a:cubicBezTo>
                    <a:pt x="1" y="1473"/>
                    <a:pt x="86" y="1530"/>
                    <a:pt x="172" y="1530"/>
                  </a:cubicBezTo>
                  <a:cubicBezTo>
                    <a:pt x="257" y="1530"/>
                    <a:pt x="343" y="1473"/>
                    <a:pt x="343" y="1359"/>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460;p24">
              <a:extLst>
                <a:ext uri="{FF2B5EF4-FFF2-40B4-BE49-F238E27FC236}">
                  <a16:creationId xmlns:a16="http://schemas.microsoft.com/office/drawing/2014/main" id="{B2128A8A-FFB3-9BB4-CE83-96A84158AFFF}"/>
                </a:ext>
              </a:extLst>
            </p:cNvPr>
            <p:cNvSpPr/>
            <p:nvPr/>
          </p:nvSpPr>
          <p:spPr>
            <a:xfrm>
              <a:off x="8847974" y="5070010"/>
              <a:ext cx="12560" cy="47015"/>
            </a:xfrm>
            <a:custGeom>
              <a:avLst/>
              <a:gdLst/>
              <a:ahLst/>
              <a:cxnLst/>
              <a:rect l="l" t="t" r="r" b="b"/>
              <a:pathLst>
                <a:path w="366" h="1370" extrusionOk="0">
                  <a:moveTo>
                    <a:pt x="183" y="0"/>
                  </a:moveTo>
                  <a:cubicBezTo>
                    <a:pt x="91" y="0"/>
                    <a:pt x="0" y="57"/>
                    <a:pt x="0" y="171"/>
                  </a:cubicBezTo>
                  <a:lnTo>
                    <a:pt x="0" y="1198"/>
                  </a:lnTo>
                  <a:cubicBezTo>
                    <a:pt x="0" y="1313"/>
                    <a:pt x="91" y="1370"/>
                    <a:pt x="183" y="1370"/>
                  </a:cubicBezTo>
                  <a:cubicBezTo>
                    <a:pt x="274" y="1370"/>
                    <a:pt x="365" y="1313"/>
                    <a:pt x="365" y="1198"/>
                  </a:cubicBezTo>
                  <a:lnTo>
                    <a:pt x="365" y="171"/>
                  </a:lnTo>
                  <a:cubicBezTo>
                    <a:pt x="365" y="57"/>
                    <a:pt x="274" y="0"/>
                    <a:pt x="183"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461;p24">
              <a:extLst>
                <a:ext uri="{FF2B5EF4-FFF2-40B4-BE49-F238E27FC236}">
                  <a16:creationId xmlns:a16="http://schemas.microsoft.com/office/drawing/2014/main" id="{D5DA5774-F502-D101-D5A9-987195D4074C}"/>
                </a:ext>
              </a:extLst>
            </p:cNvPr>
            <p:cNvSpPr/>
            <p:nvPr/>
          </p:nvSpPr>
          <p:spPr>
            <a:xfrm>
              <a:off x="8036450" y="3930850"/>
              <a:ext cx="11771" cy="49589"/>
            </a:xfrm>
            <a:custGeom>
              <a:avLst/>
              <a:gdLst/>
              <a:ahLst/>
              <a:cxnLst/>
              <a:rect l="l" t="t" r="r" b="b"/>
              <a:pathLst>
                <a:path w="343" h="1445" extrusionOk="0">
                  <a:moveTo>
                    <a:pt x="171" y="1"/>
                  </a:moveTo>
                  <a:cubicBezTo>
                    <a:pt x="86" y="1"/>
                    <a:pt x="0" y="52"/>
                    <a:pt x="0" y="155"/>
                  </a:cubicBezTo>
                  <a:lnTo>
                    <a:pt x="0" y="1273"/>
                  </a:lnTo>
                  <a:cubicBezTo>
                    <a:pt x="0" y="1387"/>
                    <a:pt x="86" y="1444"/>
                    <a:pt x="171" y="1444"/>
                  </a:cubicBezTo>
                  <a:cubicBezTo>
                    <a:pt x="257" y="1444"/>
                    <a:pt x="342" y="1387"/>
                    <a:pt x="342" y="1273"/>
                  </a:cubicBezTo>
                  <a:lnTo>
                    <a:pt x="342" y="155"/>
                  </a:lnTo>
                  <a:cubicBezTo>
                    <a:pt x="342" y="52"/>
                    <a:pt x="257" y="1"/>
                    <a:pt x="171"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462;p24">
              <a:extLst>
                <a:ext uri="{FF2B5EF4-FFF2-40B4-BE49-F238E27FC236}">
                  <a16:creationId xmlns:a16="http://schemas.microsoft.com/office/drawing/2014/main" id="{F89C3C5D-1018-6C62-CBFA-0009F647689C}"/>
                </a:ext>
              </a:extLst>
            </p:cNvPr>
            <p:cNvSpPr/>
            <p:nvPr/>
          </p:nvSpPr>
          <p:spPr>
            <a:xfrm>
              <a:off x="8066204" y="3941248"/>
              <a:ext cx="11771" cy="39191"/>
            </a:xfrm>
            <a:custGeom>
              <a:avLst/>
              <a:gdLst/>
              <a:ahLst/>
              <a:cxnLst/>
              <a:rect l="l" t="t" r="r" b="b"/>
              <a:pathLst>
                <a:path w="343" h="1142" extrusionOk="0">
                  <a:moveTo>
                    <a:pt x="172" y="0"/>
                  </a:moveTo>
                  <a:cubicBezTo>
                    <a:pt x="86" y="0"/>
                    <a:pt x="0" y="57"/>
                    <a:pt x="0" y="171"/>
                  </a:cubicBezTo>
                  <a:lnTo>
                    <a:pt x="0" y="970"/>
                  </a:lnTo>
                  <a:cubicBezTo>
                    <a:pt x="0" y="1084"/>
                    <a:pt x="86" y="1141"/>
                    <a:pt x="172" y="1141"/>
                  </a:cubicBezTo>
                  <a:cubicBezTo>
                    <a:pt x="257" y="1141"/>
                    <a:pt x="343" y="1084"/>
                    <a:pt x="343" y="970"/>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463;p24">
              <a:extLst>
                <a:ext uri="{FF2B5EF4-FFF2-40B4-BE49-F238E27FC236}">
                  <a16:creationId xmlns:a16="http://schemas.microsoft.com/office/drawing/2014/main" id="{673F5B7A-0177-1C86-8597-CA7786D843EB}"/>
                </a:ext>
              </a:extLst>
            </p:cNvPr>
            <p:cNvSpPr/>
            <p:nvPr/>
          </p:nvSpPr>
          <p:spPr>
            <a:xfrm>
              <a:off x="7580532" y="4794675"/>
              <a:ext cx="10227" cy="44681"/>
            </a:xfrm>
            <a:custGeom>
              <a:avLst/>
              <a:gdLst/>
              <a:ahLst/>
              <a:cxnLst/>
              <a:rect l="l" t="t" r="r" b="b"/>
              <a:pathLst>
                <a:path w="298" h="1302" extrusionOk="0">
                  <a:moveTo>
                    <a:pt x="149" y="0"/>
                  </a:moveTo>
                  <a:cubicBezTo>
                    <a:pt x="75" y="0"/>
                    <a:pt x="1" y="46"/>
                    <a:pt x="1" y="137"/>
                  </a:cubicBezTo>
                  <a:lnTo>
                    <a:pt x="1" y="1164"/>
                  </a:lnTo>
                  <a:cubicBezTo>
                    <a:pt x="1" y="1255"/>
                    <a:pt x="75" y="1301"/>
                    <a:pt x="149" y="1301"/>
                  </a:cubicBezTo>
                  <a:cubicBezTo>
                    <a:pt x="223" y="1301"/>
                    <a:pt x="297" y="1255"/>
                    <a:pt x="297" y="1164"/>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464;p24">
              <a:extLst>
                <a:ext uri="{FF2B5EF4-FFF2-40B4-BE49-F238E27FC236}">
                  <a16:creationId xmlns:a16="http://schemas.microsoft.com/office/drawing/2014/main" id="{6BCFA249-28A6-CE1A-EB1C-F8E2F427CB5B}"/>
                </a:ext>
              </a:extLst>
            </p:cNvPr>
            <p:cNvSpPr/>
            <p:nvPr/>
          </p:nvSpPr>
          <p:spPr>
            <a:xfrm>
              <a:off x="7628338" y="4794675"/>
              <a:ext cx="9403" cy="36823"/>
            </a:xfrm>
            <a:custGeom>
              <a:avLst/>
              <a:gdLst/>
              <a:ahLst/>
              <a:cxnLst/>
              <a:rect l="l" t="t" r="r" b="b"/>
              <a:pathLst>
                <a:path w="274" h="1073" extrusionOk="0">
                  <a:moveTo>
                    <a:pt x="137" y="0"/>
                  </a:moveTo>
                  <a:cubicBezTo>
                    <a:pt x="69" y="0"/>
                    <a:pt x="0" y="46"/>
                    <a:pt x="0" y="137"/>
                  </a:cubicBezTo>
                  <a:lnTo>
                    <a:pt x="0" y="936"/>
                  </a:lnTo>
                  <a:cubicBezTo>
                    <a:pt x="0" y="1027"/>
                    <a:pt x="69" y="1073"/>
                    <a:pt x="137" y="1073"/>
                  </a:cubicBezTo>
                  <a:cubicBezTo>
                    <a:pt x="205" y="1073"/>
                    <a:pt x="274" y="1027"/>
                    <a:pt x="274" y="936"/>
                  </a:cubicBezTo>
                  <a:lnTo>
                    <a:pt x="274" y="137"/>
                  </a:lnTo>
                  <a:cubicBezTo>
                    <a:pt x="274" y="46"/>
                    <a:pt x="205"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26" name="Google Shape;465;p24">
              <a:extLst>
                <a:ext uri="{FF2B5EF4-FFF2-40B4-BE49-F238E27FC236}">
                  <a16:creationId xmlns:a16="http://schemas.microsoft.com/office/drawing/2014/main" id="{840C88B7-E9DC-AAB0-F913-881E63E0B2F2}"/>
                </a:ext>
              </a:extLst>
            </p:cNvPr>
            <p:cNvGrpSpPr/>
            <p:nvPr/>
          </p:nvGrpSpPr>
          <p:grpSpPr>
            <a:xfrm>
              <a:off x="8267893" y="1920039"/>
              <a:ext cx="890273" cy="685355"/>
              <a:chOff x="8267893" y="1920039"/>
              <a:chExt cx="890273" cy="685355"/>
            </a:xfrm>
          </p:grpSpPr>
          <p:sp>
            <p:nvSpPr>
              <p:cNvPr id="446" name="Google Shape;466;p24">
                <a:extLst>
                  <a:ext uri="{FF2B5EF4-FFF2-40B4-BE49-F238E27FC236}">
                    <a16:creationId xmlns:a16="http://schemas.microsoft.com/office/drawing/2014/main" id="{D8299129-8AD5-F5F3-E9EE-CC31CA4F9E44}"/>
                  </a:ext>
                </a:extLst>
              </p:cNvPr>
              <p:cNvSpPr/>
              <p:nvPr/>
            </p:nvSpPr>
            <p:spPr>
              <a:xfrm>
                <a:off x="8267893" y="1920039"/>
                <a:ext cx="890265" cy="685355"/>
              </a:xfrm>
              <a:custGeom>
                <a:avLst/>
                <a:gdLst/>
                <a:ahLst/>
                <a:cxnLst/>
                <a:rect l="l" t="t" r="r" b="b"/>
                <a:pathLst>
                  <a:path w="25942" h="19971" extrusionOk="0">
                    <a:moveTo>
                      <a:pt x="9705" y="1"/>
                    </a:moveTo>
                    <a:cubicBezTo>
                      <a:pt x="7527" y="1"/>
                      <a:pt x="5973" y="655"/>
                      <a:pt x="8435" y="3009"/>
                    </a:cubicBezTo>
                    <a:cubicBezTo>
                      <a:pt x="10695" y="5086"/>
                      <a:pt x="14849" y="6638"/>
                      <a:pt x="17770" y="7505"/>
                    </a:cubicBezTo>
                    <a:cubicBezTo>
                      <a:pt x="16612" y="7411"/>
                      <a:pt x="11802" y="6606"/>
                      <a:pt x="7521" y="6606"/>
                    </a:cubicBezTo>
                    <a:cubicBezTo>
                      <a:pt x="3532" y="6606"/>
                      <a:pt x="1" y="7304"/>
                      <a:pt x="309" y="9925"/>
                    </a:cubicBezTo>
                    <a:cubicBezTo>
                      <a:pt x="574" y="12205"/>
                      <a:pt x="8728" y="12815"/>
                      <a:pt x="14639" y="12815"/>
                    </a:cubicBezTo>
                    <a:cubicBezTo>
                      <a:pt x="16359" y="12815"/>
                      <a:pt x="17889" y="12764"/>
                      <a:pt x="18980" y="12686"/>
                    </a:cubicBezTo>
                    <a:lnTo>
                      <a:pt x="18980" y="12686"/>
                    </a:lnTo>
                    <a:cubicBezTo>
                      <a:pt x="14324" y="14421"/>
                      <a:pt x="9142" y="14946"/>
                      <a:pt x="6015" y="15631"/>
                    </a:cubicBezTo>
                    <a:cubicBezTo>
                      <a:pt x="905" y="16609"/>
                      <a:pt x="1306" y="19970"/>
                      <a:pt x="6427" y="19970"/>
                    </a:cubicBezTo>
                    <a:cubicBezTo>
                      <a:pt x="6682" y="19970"/>
                      <a:pt x="6948" y="19962"/>
                      <a:pt x="7225" y="19945"/>
                    </a:cubicBezTo>
                    <a:cubicBezTo>
                      <a:pt x="12931" y="19625"/>
                      <a:pt x="19893" y="18347"/>
                      <a:pt x="25942" y="17023"/>
                    </a:cubicBezTo>
                    <a:lnTo>
                      <a:pt x="25942" y="4629"/>
                    </a:lnTo>
                    <a:cubicBezTo>
                      <a:pt x="22016" y="3077"/>
                      <a:pt x="17702" y="1799"/>
                      <a:pt x="13981" y="589"/>
                    </a:cubicBezTo>
                    <a:cubicBezTo>
                      <a:pt x="12996" y="310"/>
                      <a:pt x="11203" y="1"/>
                      <a:pt x="9705" y="1"/>
                    </a:cubicBezTo>
                    <a:close/>
                  </a:path>
                </a:pathLst>
              </a:custGeom>
              <a:solidFill>
                <a:srgbClr val="FF888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67;p24">
                <a:extLst>
                  <a:ext uri="{FF2B5EF4-FFF2-40B4-BE49-F238E27FC236}">
                    <a16:creationId xmlns:a16="http://schemas.microsoft.com/office/drawing/2014/main" id="{96E08E34-C891-2C9C-CF5D-72CC72934A38}"/>
                  </a:ext>
                </a:extLst>
              </p:cNvPr>
              <p:cNvSpPr/>
              <p:nvPr/>
            </p:nvSpPr>
            <p:spPr>
              <a:xfrm>
                <a:off x="8600128" y="1969526"/>
                <a:ext cx="558037" cy="233153"/>
              </a:xfrm>
              <a:custGeom>
                <a:avLst/>
                <a:gdLst/>
                <a:ahLst/>
                <a:cxnLst/>
                <a:rect l="l" t="t" r="r" b="b"/>
                <a:pathLst>
                  <a:path w="16261" h="6794" extrusionOk="0">
                    <a:moveTo>
                      <a:pt x="487" y="1"/>
                    </a:moveTo>
                    <a:cubicBezTo>
                      <a:pt x="190" y="1"/>
                      <a:pt x="1" y="463"/>
                      <a:pt x="306" y="653"/>
                    </a:cubicBezTo>
                    <a:cubicBezTo>
                      <a:pt x="5031" y="3712"/>
                      <a:pt x="10646" y="5675"/>
                      <a:pt x="16261" y="6793"/>
                    </a:cubicBezTo>
                    <a:lnTo>
                      <a:pt x="16261" y="6086"/>
                    </a:lnTo>
                    <a:cubicBezTo>
                      <a:pt x="10760" y="4967"/>
                      <a:pt x="5282" y="3027"/>
                      <a:pt x="671" y="60"/>
                    </a:cubicBezTo>
                    <a:cubicBezTo>
                      <a:pt x="607" y="19"/>
                      <a:pt x="545" y="1"/>
                      <a:pt x="487" y="1"/>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68;p24">
                <a:extLst>
                  <a:ext uri="{FF2B5EF4-FFF2-40B4-BE49-F238E27FC236}">
                    <a16:creationId xmlns:a16="http://schemas.microsoft.com/office/drawing/2014/main" id="{95327797-6CA9-1CFC-3541-9AEE55AF76A3}"/>
                  </a:ext>
                </a:extLst>
              </p:cNvPr>
              <p:cNvSpPr/>
              <p:nvPr/>
            </p:nvSpPr>
            <p:spPr>
              <a:xfrm>
                <a:off x="8352110" y="2225369"/>
                <a:ext cx="806049" cy="51716"/>
              </a:xfrm>
              <a:custGeom>
                <a:avLst/>
                <a:gdLst/>
                <a:ahLst/>
                <a:cxnLst/>
                <a:rect l="l" t="t" r="r" b="b"/>
                <a:pathLst>
                  <a:path w="23488" h="1507" extrusionOk="0">
                    <a:moveTo>
                      <a:pt x="11990" y="0"/>
                    </a:moveTo>
                    <a:cubicBezTo>
                      <a:pt x="8126" y="0"/>
                      <a:pt x="4258" y="160"/>
                      <a:pt x="457" y="160"/>
                    </a:cubicBezTo>
                    <a:cubicBezTo>
                      <a:pt x="1" y="160"/>
                      <a:pt x="1" y="868"/>
                      <a:pt x="457" y="868"/>
                    </a:cubicBezTo>
                    <a:cubicBezTo>
                      <a:pt x="4258" y="856"/>
                      <a:pt x="8126" y="691"/>
                      <a:pt x="11990" y="691"/>
                    </a:cubicBezTo>
                    <a:cubicBezTo>
                      <a:pt x="15853" y="691"/>
                      <a:pt x="19710" y="856"/>
                      <a:pt x="23488" y="1507"/>
                    </a:cubicBezTo>
                    <a:lnTo>
                      <a:pt x="23488" y="799"/>
                    </a:lnTo>
                    <a:cubicBezTo>
                      <a:pt x="19710" y="160"/>
                      <a:pt x="15853" y="0"/>
                      <a:pt x="11990" y="0"/>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69;p24">
                <a:extLst>
                  <a:ext uri="{FF2B5EF4-FFF2-40B4-BE49-F238E27FC236}">
                    <a16:creationId xmlns:a16="http://schemas.microsoft.com/office/drawing/2014/main" id="{688B2816-20BF-E960-F2D1-677DA4F67D5A}"/>
                  </a:ext>
                </a:extLst>
              </p:cNvPr>
              <p:cNvSpPr/>
              <p:nvPr/>
            </p:nvSpPr>
            <p:spPr>
              <a:xfrm>
                <a:off x="8480529" y="2421189"/>
                <a:ext cx="677633" cy="130235"/>
              </a:xfrm>
              <a:custGeom>
                <a:avLst/>
                <a:gdLst/>
                <a:ahLst/>
                <a:cxnLst/>
                <a:rect l="l" t="t" r="r" b="b"/>
                <a:pathLst>
                  <a:path w="19746" h="3795" extrusionOk="0">
                    <a:moveTo>
                      <a:pt x="19746" y="1"/>
                    </a:moveTo>
                    <a:cubicBezTo>
                      <a:pt x="13241" y="503"/>
                      <a:pt x="6850" y="1872"/>
                      <a:pt x="413" y="3105"/>
                    </a:cubicBezTo>
                    <a:cubicBezTo>
                      <a:pt x="0" y="3192"/>
                      <a:pt x="145" y="3795"/>
                      <a:pt x="553" y="3795"/>
                    </a:cubicBezTo>
                    <a:cubicBezTo>
                      <a:pt x="574" y="3795"/>
                      <a:pt x="596" y="3793"/>
                      <a:pt x="618" y="3790"/>
                    </a:cubicBezTo>
                    <a:cubicBezTo>
                      <a:pt x="6964" y="2557"/>
                      <a:pt x="13309" y="1188"/>
                      <a:pt x="19746" y="708"/>
                    </a:cubicBezTo>
                    <a:lnTo>
                      <a:pt x="19746" y="1"/>
                    </a:ln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70;p24">
                <a:extLst>
                  <a:ext uri="{FF2B5EF4-FFF2-40B4-BE49-F238E27FC236}">
                    <a16:creationId xmlns:a16="http://schemas.microsoft.com/office/drawing/2014/main" id="{E3997783-FE2E-5BBE-A2BB-EBDDE1B745A2}"/>
                  </a:ext>
                </a:extLst>
              </p:cNvPr>
              <p:cNvSpPr/>
              <p:nvPr/>
            </p:nvSpPr>
            <p:spPr>
              <a:xfrm>
                <a:off x="8675456" y="2081884"/>
                <a:ext cx="482710" cy="421247"/>
              </a:xfrm>
              <a:custGeom>
                <a:avLst/>
                <a:gdLst/>
                <a:ahLst/>
                <a:cxnLst/>
                <a:rect l="l" t="t" r="r" b="b"/>
                <a:pathLst>
                  <a:path w="14066" h="12275" extrusionOk="0">
                    <a:moveTo>
                      <a:pt x="5947" y="1"/>
                    </a:moveTo>
                    <a:cubicBezTo>
                      <a:pt x="4617" y="1"/>
                      <a:pt x="3672" y="406"/>
                      <a:pt x="5187" y="1853"/>
                    </a:cubicBezTo>
                    <a:cubicBezTo>
                      <a:pt x="6556" y="3131"/>
                      <a:pt x="9113" y="4090"/>
                      <a:pt x="10916" y="4615"/>
                    </a:cubicBezTo>
                    <a:cubicBezTo>
                      <a:pt x="10195" y="4556"/>
                      <a:pt x="7242" y="4063"/>
                      <a:pt x="4615" y="4063"/>
                    </a:cubicBezTo>
                    <a:cubicBezTo>
                      <a:pt x="2167" y="4063"/>
                      <a:pt x="1" y="4491"/>
                      <a:pt x="188" y="6099"/>
                    </a:cubicBezTo>
                    <a:cubicBezTo>
                      <a:pt x="346" y="7488"/>
                      <a:pt x="5300" y="7875"/>
                      <a:pt x="8923" y="7875"/>
                    </a:cubicBezTo>
                    <a:cubicBezTo>
                      <a:pt x="10003" y="7875"/>
                      <a:pt x="10965" y="7840"/>
                      <a:pt x="11646" y="7788"/>
                    </a:cubicBezTo>
                    <a:lnTo>
                      <a:pt x="11646" y="7788"/>
                    </a:lnTo>
                    <a:cubicBezTo>
                      <a:pt x="8793" y="8861"/>
                      <a:pt x="5598" y="9180"/>
                      <a:pt x="3680" y="9591"/>
                    </a:cubicBezTo>
                    <a:cubicBezTo>
                      <a:pt x="537" y="10202"/>
                      <a:pt x="796" y="12275"/>
                      <a:pt x="3980" y="12275"/>
                    </a:cubicBezTo>
                    <a:cubicBezTo>
                      <a:pt x="4125" y="12275"/>
                      <a:pt x="4276" y="12271"/>
                      <a:pt x="4434" y="12262"/>
                    </a:cubicBezTo>
                    <a:cubicBezTo>
                      <a:pt x="7355" y="12079"/>
                      <a:pt x="10825" y="11508"/>
                      <a:pt x="14066" y="10846"/>
                    </a:cubicBezTo>
                    <a:lnTo>
                      <a:pt x="14066" y="2150"/>
                    </a:lnTo>
                    <a:cubicBezTo>
                      <a:pt x="12194" y="1511"/>
                      <a:pt x="10277" y="917"/>
                      <a:pt x="8565" y="370"/>
                    </a:cubicBezTo>
                    <a:cubicBezTo>
                      <a:pt x="7960" y="193"/>
                      <a:pt x="6863" y="1"/>
                      <a:pt x="5947" y="1"/>
                    </a:cubicBezTo>
                    <a:close/>
                  </a:path>
                </a:pathLst>
              </a:custGeom>
              <a:solidFill>
                <a:srgbClr val="A53A3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7" name="Google Shape;471;p24">
              <a:extLst>
                <a:ext uri="{FF2B5EF4-FFF2-40B4-BE49-F238E27FC236}">
                  <a16:creationId xmlns:a16="http://schemas.microsoft.com/office/drawing/2014/main" id="{2DBC6F6C-D899-8AA1-EEF8-4967EFB89EAD}"/>
                </a:ext>
              </a:extLst>
            </p:cNvPr>
            <p:cNvSpPr/>
            <p:nvPr/>
          </p:nvSpPr>
          <p:spPr>
            <a:xfrm>
              <a:off x="1847835" y="4393908"/>
              <a:ext cx="849461" cy="672726"/>
            </a:xfrm>
            <a:custGeom>
              <a:avLst/>
              <a:gdLst/>
              <a:ahLst/>
              <a:cxnLst/>
              <a:rect l="l" t="t" r="r" b="b"/>
              <a:pathLst>
                <a:path w="24753" h="19603" extrusionOk="0">
                  <a:moveTo>
                    <a:pt x="9154" y="0"/>
                  </a:moveTo>
                  <a:cubicBezTo>
                    <a:pt x="7784" y="0"/>
                    <a:pt x="6757" y="2694"/>
                    <a:pt x="6301" y="3629"/>
                  </a:cubicBezTo>
                  <a:cubicBezTo>
                    <a:pt x="4064" y="8446"/>
                    <a:pt x="2306" y="13444"/>
                    <a:pt x="1" y="18260"/>
                  </a:cubicBezTo>
                  <a:lnTo>
                    <a:pt x="92" y="19561"/>
                  </a:lnTo>
                  <a:cubicBezTo>
                    <a:pt x="1507" y="19561"/>
                    <a:pt x="3217" y="19602"/>
                    <a:pt x="4828" y="19602"/>
                  </a:cubicBezTo>
                  <a:cubicBezTo>
                    <a:pt x="5634" y="19602"/>
                    <a:pt x="6415" y="19592"/>
                    <a:pt x="7122" y="19561"/>
                  </a:cubicBezTo>
                  <a:cubicBezTo>
                    <a:pt x="12030" y="19379"/>
                    <a:pt x="16663" y="19196"/>
                    <a:pt x="21206" y="17530"/>
                  </a:cubicBezTo>
                  <a:cubicBezTo>
                    <a:pt x="24752" y="16251"/>
                    <a:pt x="24634" y="13625"/>
                    <a:pt x="20939" y="13625"/>
                  </a:cubicBezTo>
                  <a:cubicBezTo>
                    <a:pt x="20877" y="13625"/>
                    <a:pt x="20814" y="13625"/>
                    <a:pt x="20749" y="13627"/>
                  </a:cubicBezTo>
                  <a:cubicBezTo>
                    <a:pt x="18464" y="13710"/>
                    <a:pt x="14967" y="15250"/>
                    <a:pt x="12534" y="15250"/>
                  </a:cubicBezTo>
                  <a:cubicBezTo>
                    <a:pt x="12294" y="15250"/>
                    <a:pt x="12064" y="15235"/>
                    <a:pt x="11847" y="15202"/>
                  </a:cubicBezTo>
                  <a:cubicBezTo>
                    <a:pt x="14449" y="14083"/>
                    <a:pt x="17234" y="12235"/>
                    <a:pt x="19083" y="11116"/>
                  </a:cubicBezTo>
                  <a:cubicBezTo>
                    <a:pt x="20201" y="10386"/>
                    <a:pt x="24629" y="7784"/>
                    <a:pt x="21571" y="6962"/>
                  </a:cubicBezTo>
                  <a:cubicBezTo>
                    <a:pt x="21299" y="6874"/>
                    <a:pt x="21025" y="6835"/>
                    <a:pt x="20751" y="6835"/>
                  </a:cubicBezTo>
                  <a:cubicBezTo>
                    <a:pt x="19248" y="6835"/>
                    <a:pt x="17721" y="8005"/>
                    <a:pt x="16389" y="8719"/>
                  </a:cubicBezTo>
                  <a:cubicBezTo>
                    <a:pt x="14358" y="9747"/>
                    <a:pt x="11573" y="11869"/>
                    <a:pt x="9542" y="12600"/>
                  </a:cubicBezTo>
                  <a:cubicBezTo>
                    <a:pt x="11117" y="10842"/>
                    <a:pt x="12418" y="8811"/>
                    <a:pt x="13879" y="6962"/>
                  </a:cubicBezTo>
                  <a:cubicBezTo>
                    <a:pt x="14723" y="5935"/>
                    <a:pt x="17873" y="3264"/>
                    <a:pt x="15933" y="2055"/>
                  </a:cubicBezTo>
                  <a:cubicBezTo>
                    <a:pt x="15722" y="1922"/>
                    <a:pt x="15498" y="1861"/>
                    <a:pt x="15262" y="1861"/>
                  </a:cubicBezTo>
                  <a:cubicBezTo>
                    <a:pt x="12689" y="1861"/>
                    <a:pt x="8762" y="9133"/>
                    <a:pt x="6483" y="10660"/>
                  </a:cubicBezTo>
                  <a:cubicBezTo>
                    <a:pt x="7876" y="7966"/>
                    <a:pt x="8606" y="5478"/>
                    <a:pt x="9542" y="3059"/>
                  </a:cubicBezTo>
                  <a:cubicBezTo>
                    <a:pt x="9816" y="2146"/>
                    <a:pt x="10637" y="0"/>
                    <a:pt x="9154" y="0"/>
                  </a:cubicBezTo>
                  <a:close/>
                </a:path>
              </a:pathLst>
            </a:custGeom>
            <a:solidFill>
              <a:srgbClr val="FFDB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472;p24">
              <a:extLst>
                <a:ext uri="{FF2B5EF4-FFF2-40B4-BE49-F238E27FC236}">
                  <a16:creationId xmlns:a16="http://schemas.microsoft.com/office/drawing/2014/main" id="{CD9AED22-FD95-DC38-F460-D3A10AE92600}"/>
                </a:ext>
              </a:extLst>
            </p:cNvPr>
            <p:cNvSpPr/>
            <p:nvPr/>
          </p:nvSpPr>
          <p:spPr>
            <a:xfrm>
              <a:off x="1836338" y="4678063"/>
              <a:ext cx="715211" cy="388817"/>
            </a:xfrm>
            <a:custGeom>
              <a:avLst/>
              <a:gdLst/>
              <a:ahLst/>
              <a:cxnLst/>
              <a:rect l="l" t="t" r="r" b="b"/>
              <a:pathLst>
                <a:path w="20841" h="11330" extrusionOk="0">
                  <a:moveTo>
                    <a:pt x="20347" y="0"/>
                  </a:moveTo>
                  <a:cubicBezTo>
                    <a:pt x="20292" y="0"/>
                    <a:pt x="20232" y="16"/>
                    <a:pt x="20171" y="51"/>
                  </a:cubicBezTo>
                  <a:cubicBezTo>
                    <a:pt x="16451" y="2151"/>
                    <a:pt x="12662" y="4137"/>
                    <a:pt x="8987" y="6328"/>
                  </a:cubicBezTo>
                  <a:cubicBezTo>
                    <a:pt x="7252" y="7378"/>
                    <a:pt x="5426" y="8360"/>
                    <a:pt x="3531" y="9113"/>
                  </a:cubicBezTo>
                  <a:cubicBezTo>
                    <a:pt x="2413" y="9570"/>
                    <a:pt x="1180" y="9958"/>
                    <a:pt x="267" y="10756"/>
                  </a:cubicBezTo>
                  <a:cubicBezTo>
                    <a:pt x="1" y="10987"/>
                    <a:pt x="246" y="11329"/>
                    <a:pt x="519" y="11329"/>
                  </a:cubicBezTo>
                  <a:cubicBezTo>
                    <a:pt x="596" y="11329"/>
                    <a:pt x="676" y="11302"/>
                    <a:pt x="747" y="11236"/>
                  </a:cubicBezTo>
                  <a:cubicBezTo>
                    <a:pt x="1797" y="10346"/>
                    <a:pt x="3235" y="10026"/>
                    <a:pt x="4467" y="9478"/>
                  </a:cubicBezTo>
                  <a:cubicBezTo>
                    <a:pt x="6293" y="8679"/>
                    <a:pt x="8074" y="7698"/>
                    <a:pt x="9786" y="6671"/>
                  </a:cubicBezTo>
                  <a:cubicBezTo>
                    <a:pt x="13301" y="4548"/>
                    <a:pt x="16953" y="2654"/>
                    <a:pt x="20513" y="645"/>
                  </a:cubicBezTo>
                  <a:cubicBezTo>
                    <a:pt x="20841" y="452"/>
                    <a:pt x="20648" y="0"/>
                    <a:pt x="20347"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473;p24">
              <a:extLst>
                <a:ext uri="{FF2B5EF4-FFF2-40B4-BE49-F238E27FC236}">
                  <a16:creationId xmlns:a16="http://schemas.microsoft.com/office/drawing/2014/main" id="{03FFD5FD-9796-9295-C86C-567DAF1C4892}"/>
                </a:ext>
              </a:extLst>
            </p:cNvPr>
            <p:cNvSpPr/>
            <p:nvPr/>
          </p:nvSpPr>
          <p:spPr>
            <a:xfrm>
              <a:off x="1833147" y="4518757"/>
              <a:ext cx="520562" cy="544893"/>
            </a:xfrm>
            <a:custGeom>
              <a:avLst/>
              <a:gdLst/>
              <a:ahLst/>
              <a:cxnLst/>
              <a:rect l="l" t="t" r="r" b="b"/>
              <a:pathLst>
                <a:path w="15169" h="15878" extrusionOk="0">
                  <a:moveTo>
                    <a:pt x="14670" y="0"/>
                  </a:moveTo>
                  <a:cubicBezTo>
                    <a:pt x="14592" y="0"/>
                    <a:pt x="14512" y="32"/>
                    <a:pt x="14444" y="106"/>
                  </a:cubicBezTo>
                  <a:cubicBezTo>
                    <a:pt x="12070" y="2662"/>
                    <a:pt x="9810" y="5310"/>
                    <a:pt x="7710" y="8049"/>
                  </a:cubicBezTo>
                  <a:cubicBezTo>
                    <a:pt x="5519" y="10902"/>
                    <a:pt x="3031" y="13047"/>
                    <a:pt x="269" y="15307"/>
                  </a:cubicBezTo>
                  <a:cubicBezTo>
                    <a:pt x="1" y="15522"/>
                    <a:pt x="238" y="15877"/>
                    <a:pt x="518" y="15877"/>
                  </a:cubicBezTo>
                  <a:cubicBezTo>
                    <a:pt x="594" y="15877"/>
                    <a:pt x="675" y="15850"/>
                    <a:pt x="748" y="15787"/>
                  </a:cubicBezTo>
                  <a:cubicBezTo>
                    <a:pt x="3099" y="13892"/>
                    <a:pt x="5542" y="12066"/>
                    <a:pt x="7368" y="9624"/>
                  </a:cubicBezTo>
                  <a:cubicBezTo>
                    <a:pt x="9742" y="6497"/>
                    <a:pt x="12252" y="3484"/>
                    <a:pt x="14923" y="608"/>
                  </a:cubicBezTo>
                  <a:cubicBezTo>
                    <a:pt x="15169" y="345"/>
                    <a:pt x="14929" y="0"/>
                    <a:pt x="14670"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474;p24">
              <a:extLst>
                <a:ext uri="{FF2B5EF4-FFF2-40B4-BE49-F238E27FC236}">
                  <a16:creationId xmlns:a16="http://schemas.microsoft.com/office/drawing/2014/main" id="{BBFB47FE-A21E-94B6-35D3-B57C80DCC056}"/>
                </a:ext>
              </a:extLst>
            </p:cNvPr>
            <p:cNvSpPr/>
            <p:nvPr/>
          </p:nvSpPr>
          <p:spPr>
            <a:xfrm>
              <a:off x="1835240" y="4443189"/>
              <a:ext cx="318947" cy="611984"/>
            </a:xfrm>
            <a:custGeom>
              <a:avLst/>
              <a:gdLst/>
              <a:ahLst/>
              <a:cxnLst/>
              <a:rect l="l" t="t" r="r" b="b"/>
              <a:pathLst>
                <a:path w="9294" h="17833" extrusionOk="0">
                  <a:moveTo>
                    <a:pt x="8862" y="0"/>
                  </a:moveTo>
                  <a:cubicBezTo>
                    <a:pt x="8726" y="0"/>
                    <a:pt x="8593" y="70"/>
                    <a:pt x="8539" y="230"/>
                  </a:cubicBezTo>
                  <a:cubicBezTo>
                    <a:pt x="7672" y="3243"/>
                    <a:pt x="6029" y="5914"/>
                    <a:pt x="4842" y="8790"/>
                  </a:cubicBezTo>
                  <a:cubicBezTo>
                    <a:pt x="3586" y="11780"/>
                    <a:pt x="2285" y="14702"/>
                    <a:pt x="208" y="17235"/>
                  </a:cubicBezTo>
                  <a:cubicBezTo>
                    <a:pt x="1" y="17495"/>
                    <a:pt x="225" y="17832"/>
                    <a:pt x="465" y="17832"/>
                  </a:cubicBezTo>
                  <a:cubicBezTo>
                    <a:pt x="542" y="17832"/>
                    <a:pt x="621" y="17798"/>
                    <a:pt x="687" y="17715"/>
                  </a:cubicBezTo>
                  <a:cubicBezTo>
                    <a:pt x="2650" y="15364"/>
                    <a:pt x="3974" y="12670"/>
                    <a:pt x="5138" y="9863"/>
                  </a:cubicBezTo>
                  <a:cubicBezTo>
                    <a:pt x="6462" y="6690"/>
                    <a:pt x="8265" y="3723"/>
                    <a:pt x="9224" y="436"/>
                  </a:cubicBezTo>
                  <a:cubicBezTo>
                    <a:pt x="9294" y="171"/>
                    <a:pt x="9075" y="0"/>
                    <a:pt x="8862"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475;p24">
              <a:extLst>
                <a:ext uri="{FF2B5EF4-FFF2-40B4-BE49-F238E27FC236}">
                  <a16:creationId xmlns:a16="http://schemas.microsoft.com/office/drawing/2014/main" id="{0B8ABD76-4107-6479-382F-C6FC79E90141}"/>
                </a:ext>
              </a:extLst>
            </p:cNvPr>
            <p:cNvSpPr/>
            <p:nvPr/>
          </p:nvSpPr>
          <p:spPr>
            <a:xfrm>
              <a:off x="1850992" y="4900068"/>
              <a:ext cx="738101" cy="155390"/>
            </a:xfrm>
            <a:custGeom>
              <a:avLst/>
              <a:gdLst/>
              <a:ahLst/>
              <a:cxnLst/>
              <a:rect l="l" t="t" r="r" b="b"/>
              <a:pathLst>
                <a:path w="21508" h="4528" extrusionOk="0">
                  <a:moveTo>
                    <a:pt x="21045" y="1"/>
                  </a:moveTo>
                  <a:cubicBezTo>
                    <a:pt x="21009" y="1"/>
                    <a:pt x="20971" y="6"/>
                    <a:pt x="20931" y="19"/>
                  </a:cubicBezTo>
                  <a:cubicBezTo>
                    <a:pt x="17827" y="1069"/>
                    <a:pt x="14403" y="1412"/>
                    <a:pt x="11185" y="1982"/>
                  </a:cubicBezTo>
                  <a:cubicBezTo>
                    <a:pt x="9313" y="2302"/>
                    <a:pt x="7464" y="2553"/>
                    <a:pt x="5592" y="2872"/>
                  </a:cubicBezTo>
                  <a:cubicBezTo>
                    <a:pt x="3981" y="3169"/>
                    <a:pt x="2489" y="3820"/>
                    <a:pt x="840" y="3820"/>
                  </a:cubicBezTo>
                  <a:cubicBezTo>
                    <a:pt x="713" y="3820"/>
                    <a:pt x="585" y="3816"/>
                    <a:pt x="457" y="3808"/>
                  </a:cubicBezTo>
                  <a:cubicBezTo>
                    <a:pt x="449" y="3808"/>
                    <a:pt x="442" y="3808"/>
                    <a:pt x="435" y="3808"/>
                  </a:cubicBezTo>
                  <a:cubicBezTo>
                    <a:pt x="0" y="3808"/>
                    <a:pt x="7" y="4493"/>
                    <a:pt x="457" y="4516"/>
                  </a:cubicBezTo>
                  <a:cubicBezTo>
                    <a:pt x="585" y="4523"/>
                    <a:pt x="713" y="4527"/>
                    <a:pt x="841" y="4527"/>
                  </a:cubicBezTo>
                  <a:cubicBezTo>
                    <a:pt x="2232" y="4527"/>
                    <a:pt x="3572" y="4095"/>
                    <a:pt x="4930" y="3740"/>
                  </a:cubicBezTo>
                  <a:cubicBezTo>
                    <a:pt x="6688" y="3283"/>
                    <a:pt x="8537" y="3123"/>
                    <a:pt x="10340" y="2827"/>
                  </a:cubicBezTo>
                  <a:cubicBezTo>
                    <a:pt x="12120" y="2530"/>
                    <a:pt x="13901" y="2142"/>
                    <a:pt x="15704" y="1845"/>
                  </a:cubicBezTo>
                  <a:cubicBezTo>
                    <a:pt x="17530" y="1548"/>
                    <a:pt x="19356" y="1297"/>
                    <a:pt x="21114" y="704"/>
                  </a:cubicBezTo>
                  <a:cubicBezTo>
                    <a:pt x="21507" y="559"/>
                    <a:pt x="21393" y="1"/>
                    <a:pt x="21045" y="1"/>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476;p24">
              <a:extLst>
                <a:ext uri="{FF2B5EF4-FFF2-40B4-BE49-F238E27FC236}">
                  <a16:creationId xmlns:a16="http://schemas.microsoft.com/office/drawing/2014/main" id="{1FB6CAA0-7A99-D3BD-2853-63A8DA810C98}"/>
                </a:ext>
              </a:extLst>
            </p:cNvPr>
            <p:cNvSpPr/>
            <p:nvPr/>
          </p:nvSpPr>
          <p:spPr>
            <a:xfrm>
              <a:off x="2" y="3466800"/>
              <a:ext cx="842632" cy="1674385"/>
            </a:xfrm>
            <a:custGeom>
              <a:avLst/>
              <a:gdLst/>
              <a:ahLst/>
              <a:cxnLst/>
              <a:rect l="l" t="t" r="r" b="b"/>
              <a:pathLst>
                <a:path w="24554" h="48791" extrusionOk="0">
                  <a:moveTo>
                    <a:pt x="2805" y="1"/>
                  </a:moveTo>
                  <a:cubicBezTo>
                    <a:pt x="2747" y="1"/>
                    <a:pt x="2687" y="5"/>
                    <a:pt x="2625" y="13"/>
                  </a:cubicBezTo>
                  <a:cubicBezTo>
                    <a:pt x="1666" y="13"/>
                    <a:pt x="753" y="835"/>
                    <a:pt x="0" y="1862"/>
                  </a:cubicBezTo>
                  <a:lnTo>
                    <a:pt x="0" y="48791"/>
                  </a:lnTo>
                  <a:lnTo>
                    <a:pt x="12782" y="48791"/>
                  </a:lnTo>
                  <a:cubicBezTo>
                    <a:pt x="12782" y="45869"/>
                    <a:pt x="13284" y="42947"/>
                    <a:pt x="13946" y="40048"/>
                  </a:cubicBezTo>
                  <a:cubicBezTo>
                    <a:pt x="15430" y="31694"/>
                    <a:pt x="20246" y="25212"/>
                    <a:pt x="23396" y="17246"/>
                  </a:cubicBezTo>
                  <a:cubicBezTo>
                    <a:pt x="24554" y="14254"/>
                    <a:pt x="24111" y="13203"/>
                    <a:pt x="22987" y="13203"/>
                  </a:cubicBezTo>
                  <a:cubicBezTo>
                    <a:pt x="21606" y="13203"/>
                    <a:pt x="19197" y="14788"/>
                    <a:pt x="17461" y="16310"/>
                  </a:cubicBezTo>
                  <a:cubicBezTo>
                    <a:pt x="12463" y="20579"/>
                    <a:pt x="10614" y="26148"/>
                    <a:pt x="6893" y="31329"/>
                  </a:cubicBezTo>
                  <a:cubicBezTo>
                    <a:pt x="7829" y="27244"/>
                    <a:pt x="9495" y="23181"/>
                    <a:pt x="11162" y="19278"/>
                  </a:cubicBezTo>
                  <a:cubicBezTo>
                    <a:pt x="12828" y="15762"/>
                    <a:pt x="20246" y="6861"/>
                    <a:pt x="16526" y="3893"/>
                  </a:cubicBezTo>
                  <a:cubicBezTo>
                    <a:pt x="16142" y="3613"/>
                    <a:pt x="15743" y="3483"/>
                    <a:pt x="15332" y="3483"/>
                  </a:cubicBezTo>
                  <a:cubicBezTo>
                    <a:pt x="10589" y="3483"/>
                    <a:pt x="4289" y="20912"/>
                    <a:pt x="1895" y="26878"/>
                  </a:cubicBezTo>
                  <a:cubicBezTo>
                    <a:pt x="1529" y="21126"/>
                    <a:pt x="3196" y="15032"/>
                    <a:pt x="3743" y="9280"/>
                  </a:cubicBezTo>
                  <a:cubicBezTo>
                    <a:pt x="3922" y="7651"/>
                    <a:pt x="5344" y="1"/>
                    <a:pt x="2805" y="1"/>
                  </a:cubicBezTo>
                  <a:close/>
                </a:path>
              </a:pathLst>
            </a:custGeom>
            <a:solidFill>
              <a:srgbClr val="FF888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477;p24">
              <a:extLst>
                <a:ext uri="{FF2B5EF4-FFF2-40B4-BE49-F238E27FC236}">
                  <a16:creationId xmlns:a16="http://schemas.microsoft.com/office/drawing/2014/main" id="{AED1334E-A67E-2524-0533-CD11A20EA4FF}"/>
                </a:ext>
              </a:extLst>
            </p:cNvPr>
            <p:cNvSpPr/>
            <p:nvPr/>
          </p:nvSpPr>
          <p:spPr>
            <a:xfrm>
              <a:off x="42282" y="3681838"/>
              <a:ext cx="483465" cy="1459352"/>
            </a:xfrm>
            <a:custGeom>
              <a:avLst/>
              <a:gdLst/>
              <a:ahLst/>
              <a:cxnLst/>
              <a:rect l="l" t="t" r="r" b="b"/>
              <a:pathLst>
                <a:path w="14088" h="42525" extrusionOk="0">
                  <a:moveTo>
                    <a:pt x="13595" y="1"/>
                  </a:moveTo>
                  <a:cubicBezTo>
                    <a:pt x="13518" y="1"/>
                    <a:pt x="13441" y="35"/>
                    <a:pt x="13376" y="115"/>
                  </a:cubicBezTo>
                  <a:cubicBezTo>
                    <a:pt x="8446" y="6483"/>
                    <a:pt x="5387" y="13993"/>
                    <a:pt x="3356" y="21754"/>
                  </a:cubicBezTo>
                  <a:cubicBezTo>
                    <a:pt x="2306" y="25771"/>
                    <a:pt x="1576" y="29879"/>
                    <a:pt x="982" y="33988"/>
                  </a:cubicBezTo>
                  <a:cubicBezTo>
                    <a:pt x="548" y="36818"/>
                    <a:pt x="366" y="39694"/>
                    <a:pt x="1" y="42525"/>
                  </a:cubicBezTo>
                  <a:lnTo>
                    <a:pt x="685" y="42525"/>
                  </a:lnTo>
                  <a:cubicBezTo>
                    <a:pt x="1005" y="40037"/>
                    <a:pt x="1187" y="37526"/>
                    <a:pt x="1530" y="35038"/>
                  </a:cubicBezTo>
                  <a:cubicBezTo>
                    <a:pt x="2055" y="31066"/>
                    <a:pt x="2762" y="27140"/>
                    <a:pt x="3698" y="23237"/>
                  </a:cubicBezTo>
                  <a:cubicBezTo>
                    <a:pt x="5638" y="15157"/>
                    <a:pt x="8743" y="7214"/>
                    <a:pt x="13878" y="617"/>
                  </a:cubicBezTo>
                  <a:cubicBezTo>
                    <a:pt x="14088" y="356"/>
                    <a:pt x="13844" y="1"/>
                    <a:pt x="13595" y="1"/>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478;p24">
              <a:extLst>
                <a:ext uri="{FF2B5EF4-FFF2-40B4-BE49-F238E27FC236}">
                  <a16:creationId xmlns:a16="http://schemas.microsoft.com/office/drawing/2014/main" id="{65463D63-49E1-5B45-A4EE-961C1B24A497}"/>
                </a:ext>
              </a:extLst>
            </p:cNvPr>
            <p:cNvSpPr/>
            <p:nvPr/>
          </p:nvSpPr>
          <p:spPr>
            <a:xfrm>
              <a:off x="275715" y="4006146"/>
              <a:ext cx="469978" cy="1135051"/>
            </a:xfrm>
            <a:custGeom>
              <a:avLst/>
              <a:gdLst/>
              <a:ahLst/>
              <a:cxnLst/>
              <a:rect l="l" t="t" r="r" b="b"/>
              <a:pathLst>
                <a:path w="13695" h="33075" extrusionOk="0">
                  <a:moveTo>
                    <a:pt x="13206" y="0"/>
                  </a:moveTo>
                  <a:cubicBezTo>
                    <a:pt x="13130" y="0"/>
                    <a:pt x="13053" y="34"/>
                    <a:pt x="12988" y="115"/>
                  </a:cubicBezTo>
                  <a:cubicBezTo>
                    <a:pt x="5205" y="9336"/>
                    <a:pt x="1256" y="21205"/>
                    <a:pt x="1" y="33075"/>
                  </a:cubicBezTo>
                  <a:lnTo>
                    <a:pt x="685" y="33075"/>
                  </a:lnTo>
                  <a:cubicBezTo>
                    <a:pt x="1941" y="21411"/>
                    <a:pt x="5821" y="9656"/>
                    <a:pt x="13467" y="617"/>
                  </a:cubicBezTo>
                  <a:cubicBezTo>
                    <a:pt x="13694" y="355"/>
                    <a:pt x="13454" y="0"/>
                    <a:pt x="13206" y="0"/>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479;p24">
              <a:extLst>
                <a:ext uri="{FF2B5EF4-FFF2-40B4-BE49-F238E27FC236}">
                  <a16:creationId xmlns:a16="http://schemas.microsoft.com/office/drawing/2014/main" id="{DD8F2BE3-632A-05C9-4B40-069350104E7F}"/>
                </a:ext>
              </a:extLst>
            </p:cNvPr>
            <p:cNvSpPr/>
            <p:nvPr/>
          </p:nvSpPr>
          <p:spPr>
            <a:xfrm>
              <a:off x="2" y="3553934"/>
              <a:ext cx="84936" cy="437377"/>
            </a:xfrm>
            <a:custGeom>
              <a:avLst/>
              <a:gdLst/>
              <a:ahLst/>
              <a:cxnLst/>
              <a:rect l="l" t="t" r="r" b="b"/>
              <a:pathLst>
                <a:path w="2475" h="12745" extrusionOk="0">
                  <a:moveTo>
                    <a:pt x="2048" y="1"/>
                  </a:moveTo>
                  <a:cubicBezTo>
                    <a:pt x="1911" y="1"/>
                    <a:pt x="1780" y="78"/>
                    <a:pt x="1735" y="259"/>
                  </a:cubicBezTo>
                  <a:cubicBezTo>
                    <a:pt x="1096" y="3043"/>
                    <a:pt x="525" y="5874"/>
                    <a:pt x="0" y="8704"/>
                  </a:cubicBezTo>
                  <a:lnTo>
                    <a:pt x="0" y="12744"/>
                  </a:lnTo>
                  <a:cubicBezTo>
                    <a:pt x="662" y="8613"/>
                    <a:pt x="1461" y="4504"/>
                    <a:pt x="2419" y="441"/>
                  </a:cubicBezTo>
                  <a:cubicBezTo>
                    <a:pt x="2475" y="179"/>
                    <a:pt x="2255" y="1"/>
                    <a:pt x="2048" y="1"/>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480;p24">
              <a:extLst>
                <a:ext uri="{FF2B5EF4-FFF2-40B4-BE49-F238E27FC236}">
                  <a16:creationId xmlns:a16="http://schemas.microsoft.com/office/drawing/2014/main" id="{7EE14A3D-4DE5-8679-DE58-FF6D6FB25D73}"/>
                </a:ext>
              </a:extLst>
            </p:cNvPr>
            <p:cNvSpPr/>
            <p:nvPr/>
          </p:nvSpPr>
          <p:spPr>
            <a:xfrm>
              <a:off x="2" y="4043484"/>
              <a:ext cx="575882" cy="1097714"/>
            </a:xfrm>
            <a:custGeom>
              <a:avLst/>
              <a:gdLst/>
              <a:ahLst/>
              <a:cxnLst/>
              <a:rect l="l" t="t" r="r" b="b"/>
              <a:pathLst>
                <a:path w="16781" h="31987" extrusionOk="0">
                  <a:moveTo>
                    <a:pt x="885" y="1"/>
                  </a:moveTo>
                  <a:cubicBezTo>
                    <a:pt x="571" y="1"/>
                    <a:pt x="276" y="141"/>
                    <a:pt x="0" y="374"/>
                  </a:cubicBezTo>
                  <a:lnTo>
                    <a:pt x="0" y="31987"/>
                  </a:lnTo>
                  <a:lnTo>
                    <a:pt x="9062" y="31987"/>
                  </a:lnTo>
                  <a:cubicBezTo>
                    <a:pt x="9176" y="30434"/>
                    <a:pt x="9495" y="28859"/>
                    <a:pt x="9861" y="27307"/>
                  </a:cubicBezTo>
                  <a:cubicBezTo>
                    <a:pt x="10979" y="21647"/>
                    <a:pt x="13353" y="17059"/>
                    <a:pt x="15704" y="11649"/>
                  </a:cubicBezTo>
                  <a:cubicBezTo>
                    <a:pt x="16780" y="9112"/>
                    <a:pt x="16238" y="8050"/>
                    <a:pt x="15180" y="8050"/>
                  </a:cubicBezTo>
                  <a:cubicBezTo>
                    <a:pt x="14353" y="8050"/>
                    <a:pt x="13211" y="8699"/>
                    <a:pt x="12280" y="9800"/>
                  </a:cubicBezTo>
                  <a:cubicBezTo>
                    <a:pt x="9221" y="13384"/>
                    <a:pt x="7395" y="17881"/>
                    <a:pt x="4634" y="21396"/>
                  </a:cubicBezTo>
                  <a:cubicBezTo>
                    <a:pt x="5318" y="18634"/>
                    <a:pt x="6551" y="15872"/>
                    <a:pt x="7806" y="13224"/>
                  </a:cubicBezTo>
                  <a:cubicBezTo>
                    <a:pt x="9039" y="10850"/>
                    <a:pt x="12919" y="2747"/>
                    <a:pt x="11070" y="1560"/>
                  </a:cubicBezTo>
                  <a:cubicBezTo>
                    <a:pt x="10805" y="1383"/>
                    <a:pt x="10534" y="1300"/>
                    <a:pt x="10258" y="1300"/>
                  </a:cubicBezTo>
                  <a:cubicBezTo>
                    <a:pt x="6812" y="1300"/>
                    <a:pt x="2687" y="14304"/>
                    <a:pt x="890" y="18383"/>
                  </a:cubicBezTo>
                  <a:cubicBezTo>
                    <a:pt x="616" y="14480"/>
                    <a:pt x="1872" y="10348"/>
                    <a:pt x="2283" y="6445"/>
                  </a:cubicBezTo>
                  <a:cubicBezTo>
                    <a:pt x="2419" y="5304"/>
                    <a:pt x="3287" y="1150"/>
                    <a:pt x="1438" y="145"/>
                  </a:cubicBezTo>
                  <a:cubicBezTo>
                    <a:pt x="1248" y="46"/>
                    <a:pt x="1063" y="1"/>
                    <a:pt x="885" y="1"/>
                  </a:cubicBezTo>
                  <a:close/>
                </a:path>
              </a:pathLst>
            </a:custGeom>
            <a:solidFill>
              <a:srgbClr val="A53A3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481;p24">
              <a:extLst>
                <a:ext uri="{FF2B5EF4-FFF2-40B4-BE49-F238E27FC236}">
                  <a16:creationId xmlns:a16="http://schemas.microsoft.com/office/drawing/2014/main" id="{BAE621A8-78E1-8073-FFC6-DF32629E3D44}"/>
                </a:ext>
              </a:extLst>
            </p:cNvPr>
            <p:cNvSpPr/>
            <p:nvPr/>
          </p:nvSpPr>
          <p:spPr>
            <a:xfrm>
              <a:off x="78316" y="1925566"/>
              <a:ext cx="1265458" cy="1080212"/>
            </a:xfrm>
            <a:custGeom>
              <a:avLst/>
              <a:gdLst/>
              <a:ahLst/>
              <a:cxnLst/>
              <a:rect l="l" t="t" r="r" b="b"/>
              <a:pathLst>
                <a:path w="36875" h="31477" extrusionOk="0">
                  <a:moveTo>
                    <a:pt x="31851" y="0"/>
                  </a:moveTo>
                  <a:cubicBezTo>
                    <a:pt x="31796" y="0"/>
                    <a:pt x="31740" y="1"/>
                    <a:pt x="31682" y="3"/>
                  </a:cubicBezTo>
                  <a:cubicBezTo>
                    <a:pt x="27414" y="208"/>
                    <a:pt x="22598" y="5572"/>
                    <a:pt x="18900" y="8357"/>
                  </a:cubicBezTo>
                  <a:cubicBezTo>
                    <a:pt x="18749" y="6204"/>
                    <a:pt x="20363" y="255"/>
                    <a:pt x="18301" y="255"/>
                  </a:cubicBezTo>
                  <a:cubicBezTo>
                    <a:pt x="17871" y="255"/>
                    <a:pt x="17281" y="514"/>
                    <a:pt x="16480" y="1121"/>
                  </a:cubicBezTo>
                  <a:cubicBezTo>
                    <a:pt x="13513" y="3358"/>
                    <a:pt x="12783" y="10023"/>
                    <a:pt x="9998" y="12055"/>
                  </a:cubicBezTo>
                  <a:cubicBezTo>
                    <a:pt x="9998" y="10936"/>
                    <a:pt x="10546" y="6120"/>
                    <a:pt x="9268" y="5572"/>
                  </a:cubicBezTo>
                  <a:cubicBezTo>
                    <a:pt x="9087" y="5482"/>
                    <a:pt x="8908" y="5440"/>
                    <a:pt x="8730" y="5440"/>
                  </a:cubicBezTo>
                  <a:cubicBezTo>
                    <a:pt x="6713" y="5440"/>
                    <a:pt x="4970" y="10874"/>
                    <a:pt x="4634" y="12237"/>
                  </a:cubicBezTo>
                  <a:cubicBezTo>
                    <a:pt x="3150" y="17053"/>
                    <a:pt x="1667" y="25590"/>
                    <a:pt x="1" y="31319"/>
                  </a:cubicBezTo>
                  <a:cubicBezTo>
                    <a:pt x="1667" y="31045"/>
                    <a:pt x="3613" y="30954"/>
                    <a:pt x="5581" y="30954"/>
                  </a:cubicBezTo>
                  <a:cubicBezTo>
                    <a:pt x="7550" y="30954"/>
                    <a:pt x="9542" y="31045"/>
                    <a:pt x="11299" y="31137"/>
                  </a:cubicBezTo>
                  <a:cubicBezTo>
                    <a:pt x="12365" y="31242"/>
                    <a:pt x="14609" y="31476"/>
                    <a:pt x="16636" y="31476"/>
                  </a:cubicBezTo>
                  <a:cubicBezTo>
                    <a:pt x="18124" y="31476"/>
                    <a:pt x="19496" y="31350"/>
                    <a:pt x="20201" y="30954"/>
                  </a:cubicBezTo>
                  <a:cubicBezTo>
                    <a:pt x="23533" y="28923"/>
                    <a:pt x="18717" y="27256"/>
                    <a:pt x="17599" y="25407"/>
                  </a:cubicBezTo>
                  <a:cubicBezTo>
                    <a:pt x="21867" y="24837"/>
                    <a:pt x="24264" y="24654"/>
                    <a:pt x="27414" y="23353"/>
                  </a:cubicBezTo>
                  <a:cubicBezTo>
                    <a:pt x="34284" y="20957"/>
                    <a:pt x="24629" y="19473"/>
                    <a:pt x="21867" y="18354"/>
                  </a:cubicBezTo>
                  <a:cubicBezTo>
                    <a:pt x="26318" y="16688"/>
                    <a:pt x="32618" y="15387"/>
                    <a:pt x="34079" y="11872"/>
                  </a:cubicBezTo>
                  <a:cubicBezTo>
                    <a:pt x="34881" y="10206"/>
                    <a:pt x="33985" y="9698"/>
                    <a:pt x="32474" y="9698"/>
                  </a:cubicBezTo>
                  <a:cubicBezTo>
                    <a:pt x="30115" y="9698"/>
                    <a:pt x="26255" y="10936"/>
                    <a:pt x="25017" y="10936"/>
                  </a:cubicBezTo>
                  <a:cubicBezTo>
                    <a:pt x="29036" y="8204"/>
                    <a:pt x="36875" y="0"/>
                    <a:pt x="31851" y="0"/>
                  </a:cubicBezTo>
                  <a:close/>
                </a:path>
              </a:pathLst>
            </a:custGeom>
            <a:solidFill>
              <a:srgbClr val="CFD6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482;p24">
              <a:extLst>
                <a:ext uri="{FF2B5EF4-FFF2-40B4-BE49-F238E27FC236}">
                  <a16:creationId xmlns:a16="http://schemas.microsoft.com/office/drawing/2014/main" id="{9883B883-BA26-B2CA-1B1B-91C1265D2AEF}"/>
                </a:ext>
              </a:extLst>
            </p:cNvPr>
            <p:cNvSpPr/>
            <p:nvPr/>
          </p:nvSpPr>
          <p:spPr>
            <a:xfrm>
              <a:off x="48734" y="2066615"/>
              <a:ext cx="1031412" cy="952276"/>
            </a:xfrm>
            <a:custGeom>
              <a:avLst/>
              <a:gdLst/>
              <a:ahLst/>
              <a:cxnLst/>
              <a:rect l="l" t="t" r="r" b="b"/>
              <a:pathLst>
                <a:path w="30055" h="27749" extrusionOk="0">
                  <a:moveTo>
                    <a:pt x="29567" y="1"/>
                  </a:moveTo>
                  <a:cubicBezTo>
                    <a:pt x="29486" y="1"/>
                    <a:pt x="29401" y="35"/>
                    <a:pt x="29326" y="116"/>
                  </a:cubicBezTo>
                  <a:cubicBezTo>
                    <a:pt x="20310" y="9839"/>
                    <a:pt x="9627" y="17805"/>
                    <a:pt x="246" y="27164"/>
                  </a:cubicBezTo>
                  <a:cubicBezTo>
                    <a:pt x="1" y="27409"/>
                    <a:pt x="226" y="27748"/>
                    <a:pt x="489" y="27748"/>
                  </a:cubicBezTo>
                  <a:cubicBezTo>
                    <a:pt x="568" y="27748"/>
                    <a:pt x="651" y="27717"/>
                    <a:pt x="726" y="27643"/>
                  </a:cubicBezTo>
                  <a:cubicBezTo>
                    <a:pt x="10107" y="18307"/>
                    <a:pt x="20812" y="10319"/>
                    <a:pt x="29828" y="595"/>
                  </a:cubicBezTo>
                  <a:cubicBezTo>
                    <a:pt x="30054" y="351"/>
                    <a:pt x="29829" y="1"/>
                    <a:pt x="29567"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483;p24">
              <a:extLst>
                <a:ext uri="{FF2B5EF4-FFF2-40B4-BE49-F238E27FC236}">
                  <a16:creationId xmlns:a16="http://schemas.microsoft.com/office/drawing/2014/main" id="{F44C5B41-4735-BC75-A37A-DADDF3315B61}"/>
                </a:ext>
              </a:extLst>
            </p:cNvPr>
            <p:cNvSpPr/>
            <p:nvPr/>
          </p:nvSpPr>
          <p:spPr>
            <a:xfrm>
              <a:off x="596110" y="2502971"/>
              <a:ext cx="18806" cy="17262"/>
            </a:xfrm>
            <a:custGeom>
              <a:avLst/>
              <a:gdLst/>
              <a:ahLst/>
              <a:cxnLst/>
              <a:rect l="l" t="t" r="r" b="b"/>
              <a:pathLst>
                <a:path w="548" h="503" extrusionOk="0">
                  <a:moveTo>
                    <a:pt x="548" y="0"/>
                  </a:moveTo>
                  <a:lnTo>
                    <a:pt x="548" y="0"/>
                  </a:lnTo>
                  <a:cubicBezTo>
                    <a:pt x="365" y="23"/>
                    <a:pt x="183" y="69"/>
                    <a:pt x="0" y="91"/>
                  </a:cubicBezTo>
                  <a:cubicBezTo>
                    <a:pt x="160" y="228"/>
                    <a:pt x="297" y="365"/>
                    <a:pt x="434" y="502"/>
                  </a:cubicBezTo>
                  <a:cubicBezTo>
                    <a:pt x="479" y="343"/>
                    <a:pt x="502" y="160"/>
                    <a:pt x="548"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484;p24">
              <a:extLst>
                <a:ext uri="{FF2B5EF4-FFF2-40B4-BE49-F238E27FC236}">
                  <a16:creationId xmlns:a16="http://schemas.microsoft.com/office/drawing/2014/main" id="{797063EF-3017-867F-D67C-159DD5B55ED7}"/>
                </a:ext>
              </a:extLst>
            </p:cNvPr>
            <p:cNvSpPr/>
            <p:nvPr/>
          </p:nvSpPr>
          <p:spPr>
            <a:xfrm>
              <a:off x="586158" y="2111606"/>
              <a:ext cx="494241" cy="417472"/>
            </a:xfrm>
            <a:custGeom>
              <a:avLst/>
              <a:gdLst/>
              <a:ahLst/>
              <a:cxnLst/>
              <a:rect l="l" t="t" r="r" b="b"/>
              <a:pathLst>
                <a:path w="14402" h="12165" extrusionOk="0">
                  <a:moveTo>
                    <a:pt x="838" y="11404"/>
                  </a:moveTo>
                  <a:lnTo>
                    <a:pt x="838" y="11404"/>
                  </a:lnTo>
                  <a:cubicBezTo>
                    <a:pt x="792" y="11564"/>
                    <a:pt x="769" y="11747"/>
                    <a:pt x="724" y="11906"/>
                  </a:cubicBezTo>
                  <a:cubicBezTo>
                    <a:pt x="587" y="11769"/>
                    <a:pt x="450" y="11632"/>
                    <a:pt x="290" y="11495"/>
                  </a:cubicBezTo>
                  <a:cubicBezTo>
                    <a:pt x="473" y="11473"/>
                    <a:pt x="655" y="11427"/>
                    <a:pt x="838" y="11404"/>
                  </a:cubicBezTo>
                  <a:close/>
                  <a:moveTo>
                    <a:pt x="1667" y="0"/>
                  </a:moveTo>
                  <a:cubicBezTo>
                    <a:pt x="1495" y="0"/>
                    <a:pt x="1329" y="109"/>
                    <a:pt x="1340" y="334"/>
                  </a:cubicBezTo>
                  <a:cubicBezTo>
                    <a:pt x="1500" y="4169"/>
                    <a:pt x="838" y="7980"/>
                    <a:pt x="62" y="11724"/>
                  </a:cubicBezTo>
                  <a:cubicBezTo>
                    <a:pt x="0" y="11990"/>
                    <a:pt x="178" y="12164"/>
                    <a:pt x="396" y="12164"/>
                  </a:cubicBezTo>
                  <a:cubicBezTo>
                    <a:pt x="421" y="12164"/>
                    <a:pt x="447" y="12162"/>
                    <a:pt x="473" y="12157"/>
                  </a:cubicBezTo>
                  <a:cubicBezTo>
                    <a:pt x="2664" y="11838"/>
                    <a:pt x="4764" y="11016"/>
                    <a:pt x="6818" y="10286"/>
                  </a:cubicBezTo>
                  <a:cubicBezTo>
                    <a:pt x="9238" y="9441"/>
                    <a:pt x="11611" y="8528"/>
                    <a:pt x="14008" y="7707"/>
                  </a:cubicBezTo>
                  <a:cubicBezTo>
                    <a:pt x="14401" y="7582"/>
                    <a:pt x="14288" y="7026"/>
                    <a:pt x="13939" y="7026"/>
                  </a:cubicBezTo>
                  <a:cubicBezTo>
                    <a:pt x="13904" y="7026"/>
                    <a:pt x="13866" y="7032"/>
                    <a:pt x="13825" y="7045"/>
                  </a:cubicBezTo>
                  <a:cubicBezTo>
                    <a:pt x="11406" y="7843"/>
                    <a:pt x="9032" y="8756"/>
                    <a:pt x="6635" y="9624"/>
                  </a:cubicBezTo>
                  <a:cubicBezTo>
                    <a:pt x="4764" y="10286"/>
                    <a:pt x="2824" y="11016"/>
                    <a:pt x="838" y="11404"/>
                  </a:cubicBezTo>
                  <a:cubicBezTo>
                    <a:pt x="1568" y="7752"/>
                    <a:pt x="2185" y="4054"/>
                    <a:pt x="2025" y="334"/>
                  </a:cubicBezTo>
                  <a:cubicBezTo>
                    <a:pt x="2025" y="114"/>
                    <a:pt x="1843" y="0"/>
                    <a:pt x="1667"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485;p24">
              <a:extLst>
                <a:ext uri="{FF2B5EF4-FFF2-40B4-BE49-F238E27FC236}">
                  <a16:creationId xmlns:a16="http://schemas.microsoft.com/office/drawing/2014/main" id="{38870BF2-4D01-95E1-488D-F868040F1BF8}"/>
                </a:ext>
              </a:extLst>
            </p:cNvPr>
            <p:cNvSpPr/>
            <p:nvPr/>
          </p:nvSpPr>
          <p:spPr>
            <a:xfrm>
              <a:off x="422185" y="2372150"/>
              <a:ext cx="447329" cy="323031"/>
            </a:xfrm>
            <a:custGeom>
              <a:avLst/>
              <a:gdLst/>
              <a:ahLst/>
              <a:cxnLst/>
              <a:rect l="l" t="t" r="r" b="b"/>
              <a:pathLst>
                <a:path w="13035" h="9413" extrusionOk="0">
                  <a:moveTo>
                    <a:pt x="1470" y="0"/>
                  </a:moveTo>
                  <a:cubicBezTo>
                    <a:pt x="1296" y="0"/>
                    <a:pt x="1119" y="115"/>
                    <a:pt x="1119" y="343"/>
                  </a:cubicBezTo>
                  <a:cubicBezTo>
                    <a:pt x="1051" y="3150"/>
                    <a:pt x="229" y="5889"/>
                    <a:pt x="1" y="8674"/>
                  </a:cubicBezTo>
                  <a:cubicBezTo>
                    <a:pt x="1" y="8834"/>
                    <a:pt x="115" y="8994"/>
                    <a:pt x="252" y="9016"/>
                  </a:cubicBezTo>
                  <a:cubicBezTo>
                    <a:pt x="1627" y="9313"/>
                    <a:pt x="3028" y="9412"/>
                    <a:pt x="4440" y="9412"/>
                  </a:cubicBezTo>
                  <a:cubicBezTo>
                    <a:pt x="7154" y="9412"/>
                    <a:pt x="9905" y="9046"/>
                    <a:pt x="12578" y="9016"/>
                  </a:cubicBezTo>
                  <a:cubicBezTo>
                    <a:pt x="13034" y="9016"/>
                    <a:pt x="13034" y="8332"/>
                    <a:pt x="12578" y="8332"/>
                  </a:cubicBezTo>
                  <a:cubicBezTo>
                    <a:pt x="9697" y="8352"/>
                    <a:pt x="6797" y="8660"/>
                    <a:pt x="3913" y="8660"/>
                  </a:cubicBezTo>
                  <a:cubicBezTo>
                    <a:pt x="3644" y="8660"/>
                    <a:pt x="3374" y="8657"/>
                    <a:pt x="3105" y="8651"/>
                  </a:cubicBezTo>
                  <a:cubicBezTo>
                    <a:pt x="2329" y="8628"/>
                    <a:pt x="1553" y="8560"/>
                    <a:pt x="800" y="8423"/>
                  </a:cubicBezTo>
                  <a:cubicBezTo>
                    <a:pt x="571" y="8377"/>
                    <a:pt x="1051" y="5981"/>
                    <a:pt x="1119" y="5638"/>
                  </a:cubicBezTo>
                  <a:cubicBezTo>
                    <a:pt x="1439" y="3881"/>
                    <a:pt x="1781" y="2146"/>
                    <a:pt x="1804" y="343"/>
                  </a:cubicBezTo>
                  <a:cubicBezTo>
                    <a:pt x="1815" y="115"/>
                    <a:pt x="1644" y="0"/>
                    <a:pt x="1470"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486;p24">
              <a:extLst>
                <a:ext uri="{FF2B5EF4-FFF2-40B4-BE49-F238E27FC236}">
                  <a16:creationId xmlns:a16="http://schemas.microsoft.com/office/drawing/2014/main" id="{B3D64E81-35CA-ADD0-7685-865E5E9BD766}"/>
                </a:ext>
              </a:extLst>
            </p:cNvPr>
            <p:cNvSpPr/>
            <p:nvPr/>
          </p:nvSpPr>
          <p:spPr>
            <a:xfrm>
              <a:off x="198945" y="2499162"/>
              <a:ext cx="434768" cy="392421"/>
            </a:xfrm>
            <a:custGeom>
              <a:avLst/>
              <a:gdLst/>
              <a:ahLst/>
              <a:cxnLst/>
              <a:rect l="l" t="t" r="r" b="b"/>
              <a:pathLst>
                <a:path w="12669" h="11435" extrusionOk="0">
                  <a:moveTo>
                    <a:pt x="2382" y="0"/>
                  </a:moveTo>
                  <a:cubicBezTo>
                    <a:pt x="2245" y="0"/>
                    <a:pt x="2114" y="75"/>
                    <a:pt x="2078" y="248"/>
                  </a:cubicBezTo>
                  <a:cubicBezTo>
                    <a:pt x="1324" y="3444"/>
                    <a:pt x="617" y="6662"/>
                    <a:pt x="46" y="9880"/>
                  </a:cubicBezTo>
                  <a:cubicBezTo>
                    <a:pt x="1" y="10109"/>
                    <a:pt x="138" y="10314"/>
                    <a:pt x="366" y="10337"/>
                  </a:cubicBezTo>
                  <a:cubicBezTo>
                    <a:pt x="4337" y="10519"/>
                    <a:pt x="8263" y="11067"/>
                    <a:pt x="12235" y="11432"/>
                  </a:cubicBezTo>
                  <a:cubicBezTo>
                    <a:pt x="12249" y="11434"/>
                    <a:pt x="12262" y="11435"/>
                    <a:pt x="12276" y="11435"/>
                  </a:cubicBezTo>
                  <a:cubicBezTo>
                    <a:pt x="12668" y="11435"/>
                    <a:pt x="12655" y="10792"/>
                    <a:pt x="12235" y="10748"/>
                  </a:cubicBezTo>
                  <a:cubicBezTo>
                    <a:pt x="8400" y="10383"/>
                    <a:pt x="4611" y="9858"/>
                    <a:pt x="777" y="9652"/>
                  </a:cubicBezTo>
                  <a:cubicBezTo>
                    <a:pt x="754" y="9789"/>
                    <a:pt x="731" y="9926"/>
                    <a:pt x="708" y="10086"/>
                  </a:cubicBezTo>
                  <a:cubicBezTo>
                    <a:pt x="594" y="9926"/>
                    <a:pt x="480" y="9789"/>
                    <a:pt x="366" y="9629"/>
                  </a:cubicBezTo>
                  <a:lnTo>
                    <a:pt x="366" y="9629"/>
                  </a:lnTo>
                  <a:cubicBezTo>
                    <a:pt x="503" y="9652"/>
                    <a:pt x="640" y="9652"/>
                    <a:pt x="777" y="9652"/>
                  </a:cubicBezTo>
                  <a:cubicBezTo>
                    <a:pt x="1347" y="6571"/>
                    <a:pt x="2032" y="3489"/>
                    <a:pt x="2740" y="431"/>
                  </a:cubicBezTo>
                  <a:cubicBezTo>
                    <a:pt x="2808" y="170"/>
                    <a:pt x="2588" y="0"/>
                    <a:pt x="2382"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487;p24">
              <a:extLst>
                <a:ext uri="{FF2B5EF4-FFF2-40B4-BE49-F238E27FC236}">
                  <a16:creationId xmlns:a16="http://schemas.microsoft.com/office/drawing/2014/main" id="{E1B7EF81-62B1-628A-918C-083EA2ABAC65}"/>
                </a:ext>
              </a:extLst>
            </p:cNvPr>
            <p:cNvSpPr/>
            <p:nvPr/>
          </p:nvSpPr>
          <p:spPr>
            <a:xfrm>
              <a:off x="211471" y="2829612"/>
              <a:ext cx="14139" cy="15683"/>
            </a:xfrm>
            <a:custGeom>
              <a:avLst/>
              <a:gdLst/>
              <a:ahLst/>
              <a:cxnLst/>
              <a:rect l="l" t="t" r="r" b="b"/>
              <a:pathLst>
                <a:path w="412" h="457" extrusionOk="0">
                  <a:moveTo>
                    <a:pt x="1" y="0"/>
                  </a:moveTo>
                  <a:cubicBezTo>
                    <a:pt x="115" y="160"/>
                    <a:pt x="229" y="297"/>
                    <a:pt x="343" y="457"/>
                  </a:cubicBezTo>
                  <a:cubicBezTo>
                    <a:pt x="366" y="297"/>
                    <a:pt x="389" y="160"/>
                    <a:pt x="412" y="23"/>
                  </a:cubicBezTo>
                  <a:cubicBezTo>
                    <a:pt x="275" y="23"/>
                    <a:pt x="138" y="23"/>
                    <a:pt x="1"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488;p24">
              <a:extLst>
                <a:ext uri="{FF2B5EF4-FFF2-40B4-BE49-F238E27FC236}">
                  <a16:creationId xmlns:a16="http://schemas.microsoft.com/office/drawing/2014/main" id="{D4E733DD-7227-B4E2-CF4F-8C3126D1095D}"/>
                </a:ext>
              </a:extLst>
            </p:cNvPr>
            <p:cNvSpPr/>
            <p:nvPr/>
          </p:nvSpPr>
          <p:spPr>
            <a:xfrm>
              <a:off x="2" y="1703287"/>
              <a:ext cx="1665325" cy="1843536"/>
            </a:xfrm>
            <a:custGeom>
              <a:avLst/>
              <a:gdLst/>
              <a:ahLst/>
              <a:cxnLst/>
              <a:rect l="l" t="t" r="r" b="b"/>
              <a:pathLst>
                <a:path w="48527" h="53720" extrusionOk="0">
                  <a:moveTo>
                    <a:pt x="25863" y="1"/>
                  </a:moveTo>
                  <a:cubicBezTo>
                    <a:pt x="20047" y="1"/>
                    <a:pt x="14276" y="3555"/>
                    <a:pt x="12919" y="9493"/>
                  </a:cubicBezTo>
                  <a:cubicBezTo>
                    <a:pt x="9833" y="7156"/>
                    <a:pt x="6192" y="5344"/>
                    <a:pt x="2639" y="5344"/>
                  </a:cubicBezTo>
                  <a:cubicBezTo>
                    <a:pt x="1750" y="5344"/>
                    <a:pt x="867" y="5457"/>
                    <a:pt x="0" y="5704"/>
                  </a:cubicBezTo>
                  <a:lnTo>
                    <a:pt x="0" y="25197"/>
                  </a:lnTo>
                  <a:cubicBezTo>
                    <a:pt x="205" y="25379"/>
                    <a:pt x="411" y="25585"/>
                    <a:pt x="593" y="25790"/>
                  </a:cubicBezTo>
                  <a:cubicBezTo>
                    <a:pt x="411" y="25859"/>
                    <a:pt x="205" y="25927"/>
                    <a:pt x="0" y="26018"/>
                  </a:cubicBezTo>
                  <a:lnTo>
                    <a:pt x="0" y="46127"/>
                  </a:lnTo>
                  <a:cubicBezTo>
                    <a:pt x="478" y="46174"/>
                    <a:pt x="959" y="46197"/>
                    <a:pt x="1442" y="46197"/>
                  </a:cubicBezTo>
                  <a:cubicBezTo>
                    <a:pt x="3999" y="46197"/>
                    <a:pt x="6576" y="45552"/>
                    <a:pt x="8765" y="44438"/>
                  </a:cubicBezTo>
                  <a:lnTo>
                    <a:pt x="9267" y="44918"/>
                  </a:lnTo>
                  <a:cubicBezTo>
                    <a:pt x="11535" y="49328"/>
                    <a:pt x="16571" y="53720"/>
                    <a:pt x="21990" y="53720"/>
                  </a:cubicBezTo>
                  <a:cubicBezTo>
                    <a:pt x="22517" y="53720"/>
                    <a:pt x="23047" y="53678"/>
                    <a:pt x="23579" y="53591"/>
                  </a:cubicBezTo>
                  <a:cubicBezTo>
                    <a:pt x="26569" y="53249"/>
                    <a:pt x="29901" y="51240"/>
                    <a:pt x="31385" y="48433"/>
                  </a:cubicBezTo>
                  <a:cubicBezTo>
                    <a:pt x="33051" y="45260"/>
                    <a:pt x="32229" y="42589"/>
                    <a:pt x="32047" y="38276"/>
                  </a:cubicBezTo>
                  <a:cubicBezTo>
                    <a:pt x="38871" y="38276"/>
                    <a:pt x="45696" y="36450"/>
                    <a:pt x="47203" y="28620"/>
                  </a:cubicBezTo>
                  <a:cubicBezTo>
                    <a:pt x="48527" y="20791"/>
                    <a:pt x="40880" y="18965"/>
                    <a:pt x="35060" y="18303"/>
                  </a:cubicBezTo>
                  <a:cubicBezTo>
                    <a:pt x="38552" y="12483"/>
                    <a:pt x="38712" y="4814"/>
                    <a:pt x="31727" y="1322"/>
                  </a:cubicBezTo>
                  <a:cubicBezTo>
                    <a:pt x="29887" y="425"/>
                    <a:pt x="27872" y="1"/>
                    <a:pt x="25863"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489;p24">
              <a:extLst>
                <a:ext uri="{FF2B5EF4-FFF2-40B4-BE49-F238E27FC236}">
                  <a16:creationId xmlns:a16="http://schemas.microsoft.com/office/drawing/2014/main" id="{8D9459E1-0202-A1EF-C410-0EAC00C4A64D}"/>
                </a:ext>
              </a:extLst>
            </p:cNvPr>
            <p:cNvSpPr/>
            <p:nvPr/>
          </p:nvSpPr>
          <p:spPr>
            <a:xfrm>
              <a:off x="2" y="2262229"/>
              <a:ext cx="1008900" cy="2878929"/>
            </a:xfrm>
            <a:custGeom>
              <a:avLst/>
              <a:gdLst/>
              <a:ahLst/>
              <a:cxnLst/>
              <a:rect l="l" t="t" r="r" b="b"/>
              <a:pathLst>
                <a:path w="29399" h="83891" extrusionOk="0">
                  <a:moveTo>
                    <a:pt x="15689" y="0"/>
                  </a:moveTo>
                  <a:cubicBezTo>
                    <a:pt x="14399" y="0"/>
                    <a:pt x="13558" y="9917"/>
                    <a:pt x="12075" y="14502"/>
                  </a:cubicBezTo>
                  <a:cubicBezTo>
                    <a:pt x="11253" y="17583"/>
                    <a:pt x="5227" y="28745"/>
                    <a:pt x="0" y="45909"/>
                  </a:cubicBezTo>
                  <a:lnTo>
                    <a:pt x="0" y="83891"/>
                  </a:lnTo>
                  <a:lnTo>
                    <a:pt x="2693" y="83891"/>
                  </a:lnTo>
                  <a:lnTo>
                    <a:pt x="4451" y="83868"/>
                  </a:lnTo>
                  <a:cubicBezTo>
                    <a:pt x="2442" y="76883"/>
                    <a:pt x="3538" y="60654"/>
                    <a:pt x="5432" y="50611"/>
                  </a:cubicBezTo>
                  <a:cubicBezTo>
                    <a:pt x="7099" y="41778"/>
                    <a:pt x="9587" y="26143"/>
                    <a:pt x="16252" y="19980"/>
                  </a:cubicBezTo>
                  <a:cubicBezTo>
                    <a:pt x="21228" y="14502"/>
                    <a:pt x="29399" y="11169"/>
                    <a:pt x="29399" y="9846"/>
                  </a:cubicBezTo>
                  <a:cubicBezTo>
                    <a:pt x="29260" y="9610"/>
                    <a:pt x="28911" y="9476"/>
                    <a:pt x="28373" y="9476"/>
                  </a:cubicBezTo>
                  <a:cubicBezTo>
                    <a:pt x="26250" y="9476"/>
                    <a:pt x="21180" y="11553"/>
                    <a:pt x="14426" y="17652"/>
                  </a:cubicBezTo>
                  <a:cubicBezTo>
                    <a:pt x="16252" y="11512"/>
                    <a:pt x="17575" y="1012"/>
                    <a:pt x="15749" y="8"/>
                  </a:cubicBezTo>
                  <a:cubicBezTo>
                    <a:pt x="15729" y="3"/>
                    <a:pt x="15709" y="0"/>
                    <a:pt x="15689"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490;p24">
              <a:extLst>
                <a:ext uri="{FF2B5EF4-FFF2-40B4-BE49-F238E27FC236}">
                  <a16:creationId xmlns:a16="http://schemas.microsoft.com/office/drawing/2014/main" id="{D2AB77EA-2396-1197-F275-56F983E7BB50}"/>
                </a:ext>
              </a:extLst>
            </p:cNvPr>
            <p:cNvSpPr/>
            <p:nvPr/>
          </p:nvSpPr>
          <p:spPr>
            <a:xfrm>
              <a:off x="251246" y="2913486"/>
              <a:ext cx="201684" cy="376840"/>
            </a:xfrm>
            <a:custGeom>
              <a:avLst/>
              <a:gdLst/>
              <a:ahLst/>
              <a:cxnLst/>
              <a:rect l="l" t="t" r="r" b="b"/>
              <a:pathLst>
                <a:path w="5877" h="10981" extrusionOk="0">
                  <a:moveTo>
                    <a:pt x="5411" y="0"/>
                  </a:moveTo>
                  <a:cubicBezTo>
                    <a:pt x="5308" y="0"/>
                    <a:pt x="5206" y="53"/>
                    <a:pt x="5142" y="181"/>
                  </a:cubicBezTo>
                  <a:cubicBezTo>
                    <a:pt x="3270" y="3559"/>
                    <a:pt x="1490" y="6960"/>
                    <a:pt x="97" y="10567"/>
                  </a:cubicBezTo>
                  <a:cubicBezTo>
                    <a:pt x="0" y="10816"/>
                    <a:pt x="214" y="10981"/>
                    <a:pt x="433" y="10981"/>
                  </a:cubicBezTo>
                  <a:cubicBezTo>
                    <a:pt x="575" y="10981"/>
                    <a:pt x="719" y="10911"/>
                    <a:pt x="782" y="10749"/>
                  </a:cubicBezTo>
                  <a:cubicBezTo>
                    <a:pt x="2152" y="7211"/>
                    <a:pt x="3909" y="3856"/>
                    <a:pt x="5735" y="524"/>
                  </a:cubicBezTo>
                  <a:cubicBezTo>
                    <a:pt x="5876" y="257"/>
                    <a:pt x="5640" y="0"/>
                    <a:pt x="5411"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491;p24">
              <a:extLst>
                <a:ext uri="{FF2B5EF4-FFF2-40B4-BE49-F238E27FC236}">
                  <a16:creationId xmlns:a16="http://schemas.microsoft.com/office/drawing/2014/main" id="{4D889F5F-FBA7-A968-4C9B-EA7EA7498D70}"/>
                </a:ext>
              </a:extLst>
            </p:cNvPr>
            <p:cNvSpPr/>
            <p:nvPr/>
          </p:nvSpPr>
          <p:spPr>
            <a:xfrm>
              <a:off x="223963" y="3376474"/>
              <a:ext cx="50207" cy="97462"/>
            </a:xfrm>
            <a:custGeom>
              <a:avLst/>
              <a:gdLst/>
              <a:ahLst/>
              <a:cxnLst/>
              <a:rect l="l" t="t" r="r" b="b"/>
              <a:pathLst>
                <a:path w="1463" h="2840" extrusionOk="0">
                  <a:moveTo>
                    <a:pt x="1047" y="0"/>
                  </a:moveTo>
                  <a:cubicBezTo>
                    <a:pt x="911" y="0"/>
                    <a:pt x="778" y="75"/>
                    <a:pt x="732" y="248"/>
                  </a:cubicBezTo>
                  <a:cubicBezTo>
                    <a:pt x="550" y="979"/>
                    <a:pt x="253" y="1664"/>
                    <a:pt x="71" y="2394"/>
                  </a:cubicBezTo>
                  <a:cubicBezTo>
                    <a:pt x="1" y="2660"/>
                    <a:pt x="222" y="2840"/>
                    <a:pt x="430" y="2840"/>
                  </a:cubicBezTo>
                  <a:cubicBezTo>
                    <a:pt x="562" y="2840"/>
                    <a:pt x="688" y="2767"/>
                    <a:pt x="732" y="2599"/>
                  </a:cubicBezTo>
                  <a:cubicBezTo>
                    <a:pt x="938" y="1869"/>
                    <a:pt x="1212" y="1161"/>
                    <a:pt x="1394" y="431"/>
                  </a:cubicBezTo>
                  <a:cubicBezTo>
                    <a:pt x="1463" y="170"/>
                    <a:pt x="1251" y="0"/>
                    <a:pt x="1047"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492;p24">
              <a:extLst>
                <a:ext uri="{FF2B5EF4-FFF2-40B4-BE49-F238E27FC236}">
                  <a16:creationId xmlns:a16="http://schemas.microsoft.com/office/drawing/2014/main" id="{B0196DC9-48E0-9EF6-435D-799ED5DA8040}"/>
                </a:ext>
              </a:extLst>
            </p:cNvPr>
            <p:cNvSpPr/>
            <p:nvPr/>
          </p:nvSpPr>
          <p:spPr>
            <a:xfrm>
              <a:off x="131887" y="3353755"/>
              <a:ext cx="91388" cy="228555"/>
            </a:xfrm>
            <a:custGeom>
              <a:avLst/>
              <a:gdLst/>
              <a:ahLst/>
              <a:cxnLst/>
              <a:rect l="l" t="t" r="r" b="b"/>
              <a:pathLst>
                <a:path w="2663" h="6660" extrusionOk="0">
                  <a:moveTo>
                    <a:pt x="2241" y="0"/>
                  </a:moveTo>
                  <a:cubicBezTo>
                    <a:pt x="2102" y="0"/>
                    <a:pt x="1964" y="75"/>
                    <a:pt x="1909" y="248"/>
                  </a:cubicBezTo>
                  <a:cubicBezTo>
                    <a:pt x="1316" y="2234"/>
                    <a:pt x="768" y="4243"/>
                    <a:pt x="83" y="6229"/>
                  </a:cubicBezTo>
                  <a:cubicBezTo>
                    <a:pt x="1" y="6489"/>
                    <a:pt x="207" y="6659"/>
                    <a:pt x="419" y="6659"/>
                  </a:cubicBezTo>
                  <a:cubicBezTo>
                    <a:pt x="560" y="6659"/>
                    <a:pt x="704" y="6584"/>
                    <a:pt x="768" y="6411"/>
                  </a:cubicBezTo>
                  <a:cubicBezTo>
                    <a:pt x="1430" y="4425"/>
                    <a:pt x="2000" y="2417"/>
                    <a:pt x="2594" y="431"/>
                  </a:cubicBezTo>
                  <a:cubicBezTo>
                    <a:pt x="2662" y="170"/>
                    <a:pt x="2451" y="0"/>
                    <a:pt x="2241"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493;p24">
              <a:extLst>
                <a:ext uri="{FF2B5EF4-FFF2-40B4-BE49-F238E27FC236}">
                  <a16:creationId xmlns:a16="http://schemas.microsoft.com/office/drawing/2014/main" id="{12CE7756-2676-449C-D354-1BAD72C4F4D6}"/>
                </a:ext>
              </a:extLst>
            </p:cNvPr>
            <p:cNvSpPr/>
            <p:nvPr/>
          </p:nvSpPr>
          <p:spPr>
            <a:xfrm>
              <a:off x="132848" y="3527646"/>
              <a:ext cx="109988" cy="374232"/>
            </a:xfrm>
            <a:custGeom>
              <a:avLst/>
              <a:gdLst/>
              <a:ahLst/>
              <a:cxnLst/>
              <a:rect l="l" t="t" r="r" b="b"/>
              <a:pathLst>
                <a:path w="3205" h="10905" extrusionOk="0">
                  <a:moveTo>
                    <a:pt x="2789" y="1"/>
                  </a:moveTo>
                  <a:cubicBezTo>
                    <a:pt x="2653" y="1"/>
                    <a:pt x="2520" y="76"/>
                    <a:pt x="2474" y="249"/>
                  </a:cubicBezTo>
                  <a:cubicBezTo>
                    <a:pt x="1584" y="3627"/>
                    <a:pt x="808" y="7051"/>
                    <a:pt x="55" y="10474"/>
                  </a:cubicBezTo>
                  <a:cubicBezTo>
                    <a:pt x="0" y="10735"/>
                    <a:pt x="217" y="10905"/>
                    <a:pt x="424" y="10905"/>
                  </a:cubicBezTo>
                  <a:cubicBezTo>
                    <a:pt x="561" y="10905"/>
                    <a:pt x="694" y="10830"/>
                    <a:pt x="740" y="10657"/>
                  </a:cubicBezTo>
                  <a:cubicBezTo>
                    <a:pt x="1493" y="7233"/>
                    <a:pt x="2246" y="3832"/>
                    <a:pt x="3136" y="431"/>
                  </a:cubicBezTo>
                  <a:cubicBezTo>
                    <a:pt x="3205" y="171"/>
                    <a:pt x="2993" y="1"/>
                    <a:pt x="2789"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494;p24">
              <a:extLst>
                <a:ext uri="{FF2B5EF4-FFF2-40B4-BE49-F238E27FC236}">
                  <a16:creationId xmlns:a16="http://schemas.microsoft.com/office/drawing/2014/main" id="{42624D73-E35F-2C03-60C6-0E4F5FC81225}"/>
                </a:ext>
              </a:extLst>
            </p:cNvPr>
            <p:cNvSpPr/>
            <p:nvPr/>
          </p:nvSpPr>
          <p:spPr>
            <a:xfrm>
              <a:off x="24711" y="3638871"/>
              <a:ext cx="95162" cy="271966"/>
            </a:xfrm>
            <a:custGeom>
              <a:avLst/>
              <a:gdLst/>
              <a:ahLst/>
              <a:cxnLst/>
              <a:rect l="l" t="t" r="r" b="b"/>
              <a:pathLst>
                <a:path w="2773" h="7925" extrusionOk="0">
                  <a:moveTo>
                    <a:pt x="2356" y="1"/>
                  </a:moveTo>
                  <a:cubicBezTo>
                    <a:pt x="2220" y="1"/>
                    <a:pt x="2087" y="76"/>
                    <a:pt x="2042" y="249"/>
                  </a:cubicBezTo>
                  <a:cubicBezTo>
                    <a:pt x="1426" y="2668"/>
                    <a:pt x="535" y="5042"/>
                    <a:pt x="56" y="7484"/>
                  </a:cubicBezTo>
                  <a:cubicBezTo>
                    <a:pt x="1" y="7746"/>
                    <a:pt x="220" y="7925"/>
                    <a:pt x="423" y="7925"/>
                  </a:cubicBezTo>
                  <a:cubicBezTo>
                    <a:pt x="556" y="7925"/>
                    <a:pt x="682" y="7848"/>
                    <a:pt x="718" y="7667"/>
                  </a:cubicBezTo>
                  <a:cubicBezTo>
                    <a:pt x="1197" y="5225"/>
                    <a:pt x="2088" y="2851"/>
                    <a:pt x="2704" y="431"/>
                  </a:cubicBezTo>
                  <a:cubicBezTo>
                    <a:pt x="2772" y="171"/>
                    <a:pt x="2561" y="1"/>
                    <a:pt x="2356"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495;p24">
              <a:extLst>
                <a:ext uri="{FF2B5EF4-FFF2-40B4-BE49-F238E27FC236}">
                  <a16:creationId xmlns:a16="http://schemas.microsoft.com/office/drawing/2014/main" id="{B0B6C270-0A80-2DB3-1F22-09BCBF0EC88A}"/>
                </a:ext>
              </a:extLst>
            </p:cNvPr>
            <p:cNvSpPr/>
            <p:nvPr/>
          </p:nvSpPr>
          <p:spPr>
            <a:xfrm>
              <a:off x="30202" y="3947187"/>
              <a:ext cx="61017" cy="195129"/>
            </a:xfrm>
            <a:custGeom>
              <a:avLst/>
              <a:gdLst/>
              <a:ahLst/>
              <a:cxnLst/>
              <a:rect l="l" t="t" r="r" b="b"/>
              <a:pathLst>
                <a:path w="1778" h="5686" extrusionOk="0">
                  <a:moveTo>
                    <a:pt x="1355" y="0"/>
                  </a:moveTo>
                  <a:cubicBezTo>
                    <a:pt x="1222" y="0"/>
                    <a:pt x="1096" y="77"/>
                    <a:pt x="1060" y="258"/>
                  </a:cubicBezTo>
                  <a:cubicBezTo>
                    <a:pt x="718" y="1924"/>
                    <a:pt x="398" y="3590"/>
                    <a:pt x="56" y="5234"/>
                  </a:cubicBezTo>
                  <a:cubicBezTo>
                    <a:pt x="1" y="5510"/>
                    <a:pt x="221" y="5686"/>
                    <a:pt x="424" y="5686"/>
                  </a:cubicBezTo>
                  <a:cubicBezTo>
                    <a:pt x="556" y="5686"/>
                    <a:pt x="682" y="5611"/>
                    <a:pt x="718" y="5439"/>
                  </a:cubicBezTo>
                  <a:cubicBezTo>
                    <a:pt x="1060" y="3773"/>
                    <a:pt x="1380" y="2107"/>
                    <a:pt x="1722" y="441"/>
                  </a:cubicBezTo>
                  <a:cubicBezTo>
                    <a:pt x="1777" y="179"/>
                    <a:pt x="1558" y="0"/>
                    <a:pt x="1355"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496;p24">
              <a:extLst>
                <a:ext uri="{FF2B5EF4-FFF2-40B4-BE49-F238E27FC236}">
                  <a16:creationId xmlns:a16="http://schemas.microsoft.com/office/drawing/2014/main" id="{D5A96C5A-17DF-41B9-4257-347371C9557D}"/>
                </a:ext>
              </a:extLst>
            </p:cNvPr>
            <p:cNvSpPr/>
            <p:nvPr/>
          </p:nvSpPr>
          <p:spPr>
            <a:xfrm>
              <a:off x="16441" y="4198843"/>
              <a:ext cx="65821" cy="385420"/>
            </a:xfrm>
            <a:custGeom>
              <a:avLst/>
              <a:gdLst/>
              <a:ahLst/>
              <a:cxnLst/>
              <a:rect l="l" t="t" r="r" b="b"/>
              <a:pathLst>
                <a:path w="1918" h="11231" extrusionOk="0">
                  <a:moveTo>
                    <a:pt x="1584" y="1"/>
                  </a:moveTo>
                  <a:cubicBezTo>
                    <a:pt x="1410" y="1"/>
                    <a:pt x="1221" y="115"/>
                    <a:pt x="1187" y="343"/>
                  </a:cubicBezTo>
                  <a:cubicBezTo>
                    <a:pt x="754" y="3858"/>
                    <a:pt x="366" y="7373"/>
                    <a:pt x="23" y="10888"/>
                  </a:cubicBezTo>
                  <a:cubicBezTo>
                    <a:pt x="0" y="11117"/>
                    <a:pt x="166" y="11231"/>
                    <a:pt x="343" y="11231"/>
                  </a:cubicBezTo>
                  <a:cubicBezTo>
                    <a:pt x="520" y="11231"/>
                    <a:pt x="708" y="11117"/>
                    <a:pt x="731" y="10888"/>
                  </a:cubicBezTo>
                  <a:cubicBezTo>
                    <a:pt x="1073" y="7373"/>
                    <a:pt x="1438" y="3858"/>
                    <a:pt x="1895" y="343"/>
                  </a:cubicBezTo>
                  <a:cubicBezTo>
                    <a:pt x="1918" y="115"/>
                    <a:pt x="1758" y="1"/>
                    <a:pt x="1584"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497;p24">
              <a:extLst>
                <a:ext uri="{FF2B5EF4-FFF2-40B4-BE49-F238E27FC236}">
                  <a16:creationId xmlns:a16="http://schemas.microsoft.com/office/drawing/2014/main" id="{8B5501FA-F69C-825C-1D15-E22DE9D291AD}"/>
                </a:ext>
              </a:extLst>
            </p:cNvPr>
            <p:cNvSpPr/>
            <p:nvPr/>
          </p:nvSpPr>
          <p:spPr>
            <a:xfrm>
              <a:off x="469648" y="2525004"/>
              <a:ext cx="61463" cy="183907"/>
            </a:xfrm>
            <a:custGeom>
              <a:avLst/>
              <a:gdLst/>
              <a:ahLst/>
              <a:cxnLst/>
              <a:rect l="l" t="t" r="r" b="b"/>
              <a:pathLst>
                <a:path w="1791" h="5359" extrusionOk="0">
                  <a:moveTo>
                    <a:pt x="1364" y="0"/>
                  </a:moveTo>
                  <a:cubicBezTo>
                    <a:pt x="1228" y="0"/>
                    <a:pt x="1097" y="75"/>
                    <a:pt x="1060" y="248"/>
                  </a:cubicBezTo>
                  <a:cubicBezTo>
                    <a:pt x="718" y="1800"/>
                    <a:pt x="398" y="3375"/>
                    <a:pt x="56" y="4928"/>
                  </a:cubicBezTo>
                  <a:cubicBezTo>
                    <a:pt x="1" y="5188"/>
                    <a:pt x="218" y="5358"/>
                    <a:pt x="425" y="5358"/>
                  </a:cubicBezTo>
                  <a:cubicBezTo>
                    <a:pt x="562" y="5358"/>
                    <a:pt x="695" y="5283"/>
                    <a:pt x="741" y="5110"/>
                  </a:cubicBezTo>
                  <a:cubicBezTo>
                    <a:pt x="1083" y="3558"/>
                    <a:pt x="1380" y="1983"/>
                    <a:pt x="1722" y="431"/>
                  </a:cubicBezTo>
                  <a:cubicBezTo>
                    <a:pt x="1791" y="170"/>
                    <a:pt x="1571" y="0"/>
                    <a:pt x="1364"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498;p24">
              <a:extLst>
                <a:ext uri="{FF2B5EF4-FFF2-40B4-BE49-F238E27FC236}">
                  <a16:creationId xmlns:a16="http://schemas.microsoft.com/office/drawing/2014/main" id="{0D56B908-7D36-4FD5-C885-1376B448F3BE}"/>
                </a:ext>
              </a:extLst>
            </p:cNvPr>
            <p:cNvSpPr/>
            <p:nvPr/>
          </p:nvSpPr>
          <p:spPr>
            <a:xfrm>
              <a:off x="568072" y="2758951"/>
              <a:ext cx="138059" cy="103570"/>
            </a:xfrm>
            <a:custGeom>
              <a:avLst/>
              <a:gdLst/>
              <a:ahLst/>
              <a:cxnLst/>
              <a:rect l="l" t="t" r="r" b="b"/>
              <a:pathLst>
                <a:path w="4023" h="3018" extrusionOk="0">
                  <a:moveTo>
                    <a:pt x="3522" y="1"/>
                  </a:moveTo>
                  <a:cubicBezTo>
                    <a:pt x="3468" y="1"/>
                    <a:pt x="3410" y="16"/>
                    <a:pt x="3351" y="51"/>
                  </a:cubicBezTo>
                  <a:cubicBezTo>
                    <a:pt x="2209" y="713"/>
                    <a:pt x="1274" y="1603"/>
                    <a:pt x="269" y="2447"/>
                  </a:cubicBezTo>
                  <a:cubicBezTo>
                    <a:pt x="1" y="2662"/>
                    <a:pt x="252" y="3017"/>
                    <a:pt x="538" y="3017"/>
                  </a:cubicBezTo>
                  <a:cubicBezTo>
                    <a:pt x="616" y="3017"/>
                    <a:pt x="698" y="2991"/>
                    <a:pt x="771" y="2927"/>
                  </a:cubicBezTo>
                  <a:cubicBezTo>
                    <a:pt x="1730" y="2128"/>
                    <a:pt x="2620" y="1283"/>
                    <a:pt x="3693" y="667"/>
                  </a:cubicBezTo>
                  <a:cubicBezTo>
                    <a:pt x="4022" y="473"/>
                    <a:pt x="3826" y="1"/>
                    <a:pt x="352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499;p24">
              <a:extLst>
                <a:ext uri="{FF2B5EF4-FFF2-40B4-BE49-F238E27FC236}">
                  <a16:creationId xmlns:a16="http://schemas.microsoft.com/office/drawing/2014/main" id="{672B04DF-AFB0-752A-5CD8-FBF338BBD5D8}"/>
                </a:ext>
              </a:extLst>
            </p:cNvPr>
            <p:cNvSpPr/>
            <p:nvPr/>
          </p:nvSpPr>
          <p:spPr>
            <a:xfrm>
              <a:off x="885139" y="2990977"/>
              <a:ext cx="21174" cy="17262"/>
            </a:xfrm>
            <a:custGeom>
              <a:avLst/>
              <a:gdLst/>
              <a:ahLst/>
              <a:cxnLst/>
              <a:rect l="l" t="t" r="r" b="b"/>
              <a:pathLst>
                <a:path w="617" h="503" extrusionOk="0">
                  <a:moveTo>
                    <a:pt x="434" y="0"/>
                  </a:moveTo>
                  <a:cubicBezTo>
                    <a:pt x="297" y="137"/>
                    <a:pt x="160" y="274"/>
                    <a:pt x="1" y="411"/>
                  </a:cubicBezTo>
                  <a:cubicBezTo>
                    <a:pt x="206" y="457"/>
                    <a:pt x="411" y="502"/>
                    <a:pt x="617" y="502"/>
                  </a:cubicBezTo>
                  <a:cubicBezTo>
                    <a:pt x="571" y="343"/>
                    <a:pt x="503" y="160"/>
                    <a:pt x="434"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500;p24">
              <a:extLst>
                <a:ext uri="{FF2B5EF4-FFF2-40B4-BE49-F238E27FC236}">
                  <a16:creationId xmlns:a16="http://schemas.microsoft.com/office/drawing/2014/main" id="{10B28A3B-E843-48B8-F747-C9B78A6D342C}"/>
                </a:ext>
              </a:extLst>
            </p:cNvPr>
            <p:cNvSpPr/>
            <p:nvPr/>
          </p:nvSpPr>
          <p:spPr>
            <a:xfrm>
              <a:off x="536568" y="2741861"/>
              <a:ext cx="627461" cy="633741"/>
            </a:xfrm>
            <a:custGeom>
              <a:avLst/>
              <a:gdLst/>
              <a:ahLst/>
              <a:cxnLst/>
              <a:rect l="l" t="t" r="r" b="b"/>
              <a:pathLst>
                <a:path w="18284" h="18467" extrusionOk="0">
                  <a:moveTo>
                    <a:pt x="10591" y="7259"/>
                  </a:moveTo>
                  <a:cubicBezTo>
                    <a:pt x="10660" y="7419"/>
                    <a:pt x="10728" y="7602"/>
                    <a:pt x="10774" y="7761"/>
                  </a:cubicBezTo>
                  <a:cubicBezTo>
                    <a:pt x="10568" y="7761"/>
                    <a:pt x="10363" y="7716"/>
                    <a:pt x="10158" y="7670"/>
                  </a:cubicBezTo>
                  <a:cubicBezTo>
                    <a:pt x="10317" y="7533"/>
                    <a:pt x="10454" y="7396"/>
                    <a:pt x="10591" y="7259"/>
                  </a:cubicBezTo>
                  <a:close/>
                  <a:moveTo>
                    <a:pt x="14928" y="1"/>
                  </a:moveTo>
                  <a:cubicBezTo>
                    <a:pt x="14677" y="1"/>
                    <a:pt x="14426" y="343"/>
                    <a:pt x="14677" y="594"/>
                  </a:cubicBezTo>
                  <a:cubicBezTo>
                    <a:pt x="17348" y="3356"/>
                    <a:pt x="14472" y="7100"/>
                    <a:pt x="11230" y="7100"/>
                  </a:cubicBezTo>
                  <a:cubicBezTo>
                    <a:pt x="10934" y="7100"/>
                    <a:pt x="10637" y="7077"/>
                    <a:pt x="10363" y="7008"/>
                  </a:cubicBezTo>
                  <a:lnTo>
                    <a:pt x="10272" y="7008"/>
                  </a:lnTo>
                  <a:cubicBezTo>
                    <a:pt x="10066" y="7008"/>
                    <a:pt x="9838" y="7191"/>
                    <a:pt x="9929" y="7442"/>
                  </a:cubicBezTo>
                  <a:cubicBezTo>
                    <a:pt x="10888" y="10021"/>
                    <a:pt x="11322" y="13240"/>
                    <a:pt x="9884" y="15727"/>
                  </a:cubicBezTo>
                  <a:cubicBezTo>
                    <a:pt x="9039" y="17211"/>
                    <a:pt x="7761" y="17805"/>
                    <a:pt x="6414" y="17805"/>
                  </a:cubicBezTo>
                  <a:cubicBezTo>
                    <a:pt x="4291" y="17805"/>
                    <a:pt x="1963" y="16389"/>
                    <a:pt x="685" y="14746"/>
                  </a:cubicBezTo>
                  <a:cubicBezTo>
                    <a:pt x="617" y="14677"/>
                    <a:pt x="548" y="14632"/>
                    <a:pt x="457" y="14632"/>
                  </a:cubicBezTo>
                  <a:cubicBezTo>
                    <a:pt x="229" y="14632"/>
                    <a:pt x="0" y="14974"/>
                    <a:pt x="206" y="15248"/>
                  </a:cubicBezTo>
                  <a:cubicBezTo>
                    <a:pt x="1644" y="17097"/>
                    <a:pt x="3949" y="18466"/>
                    <a:pt x="6186" y="18466"/>
                  </a:cubicBezTo>
                  <a:cubicBezTo>
                    <a:pt x="7487" y="18466"/>
                    <a:pt x="8765" y="18010"/>
                    <a:pt x="9861" y="16914"/>
                  </a:cubicBezTo>
                  <a:cubicBezTo>
                    <a:pt x="12121" y="14632"/>
                    <a:pt x="11733" y="10615"/>
                    <a:pt x="10774" y="7761"/>
                  </a:cubicBezTo>
                  <a:lnTo>
                    <a:pt x="10774" y="7761"/>
                  </a:lnTo>
                  <a:cubicBezTo>
                    <a:pt x="10911" y="7784"/>
                    <a:pt x="11071" y="7784"/>
                    <a:pt x="11208" y="7784"/>
                  </a:cubicBezTo>
                  <a:cubicBezTo>
                    <a:pt x="15042" y="7784"/>
                    <a:pt x="18283" y="3333"/>
                    <a:pt x="15156" y="115"/>
                  </a:cubicBezTo>
                  <a:cubicBezTo>
                    <a:pt x="15088" y="47"/>
                    <a:pt x="15019" y="1"/>
                    <a:pt x="14928"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501;p24">
              <a:extLst>
                <a:ext uri="{FF2B5EF4-FFF2-40B4-BE49-F238E27FC236}">
                  <a16:creationId xmlns:a16="http://schemas.microsoft.com/office/drawing/2014/main" id="{80DE0F69-B092-4FAF-C670-5C9F0C2982A3}"/>
                </a:ext>
              </a:extLst>
            </p:cNvPr>
            <p:cNvSpPr/>
            <p:nvPr/>
          </p:nvSpPr>
          <p:spPr>
            <a:xfrm>
              <a:off x="579638" y="2976872"/>
              <a:ext cx="196639" cy="177044"/>
            </a:xfrm>
            <a:custGeom>
              <a:avLst/>
              <a:gdLst/>
              <a:ahLst/>
              <a:cxnLst/>
              <a:rect l="l" t="t" r="r" b="b"/>
              <a:pathLst>
                <a:path w="5730" h="5159" extrusionOk="0">
                  <a:moveTo>
                    <a:pt x="5045" y="0"/>
                  </a:moveTo>
                  <a:cubicBezTo>
                    <a:pt x="4840" y="0"/>
                    <a:pt x="4611" y="160"/>
                    <a:pt x="4680" y="434"/>
                  </a:cubicBezTo>
                  <a:cubicBezTo>
                    <a:pt x="5136" y="2306"/>
                    <a:pt x="4064" y="4429"/>
                    <a:pt x="2420" y="4429"/>
                  </a:cubicBezTo>
                  <a:cubicBezTo>
                    <a:pt x="1918" y="4429"/>
                    <a:pt x="1347" y="4223"/>
                    <a:pt x="754" y="3744"/>
                  </a:cubicBezTo>
                  <a:cubicBezTo>
                    <a:pt x="685" y="3675"/>
                    <a:pt x="617" y="3652"/>
                    <a:pt x="526" y="3652"/>
                  </a:cubicBezTo>
                  <a:cubicBezTo>
                    <a:pt x="252" y="3652"/>
                    <a:pt x="1" y="4018"/>
                    <a:pt x="275" y="4246"/>
                  </a:cubicBezTo>
                  <a:cubicBezTo>
                    <a:pt x="937" y="4771"/>
                    <a:pt x="1758" y="5159"/>
                    <a:pt x="2557" y="5159"/>
                  </a:cubicBezTo>
                  <a:cubicBezTo>
                    <a:pt x="3105" y="5159"/>
                    <a:pt x="3653" y="4976"/>
                    <a:pt x="4155" y="4543"/>
                  </a:cubicBezTo>
                  <a:cubicBezTo>
                    <a:pt x="5410" y="3470"/>
                    <a:pt x="5730" y="1781"/>
                    <a:pt x="5342" y="229"/>
                  </a:cubicBezTo>
                  <a:cubicBezTo>
                    <a:pt x="5296" y="69"/>
                    <a:pt x="5182" y="0"/>
                    <a:pt x="5045"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502;p24">
              <a:extLst>
                <a:ext uri="{FF2B5EF4-FFF2-40B4-BE49-F238E27FC236}">
                  <a16:creationId xmlns:a16="http://schemas.microsoft.com/office/drawing/2014/main" id="{7F590510-FD83-2A9A-6DF6-1E7371B870F3}"/>
                </a:ext>
              </a:extLst>
            </p:cNvPr>
            <p:cNvSpPr/>
            <p:nvPr/>
          </p:nvSpPr>
          <p:spPr>
            <a:xfrm>
              <a:off x="1077047" y="2477095"/>
              <a:ext cx="17262" cy="16507"/>
            </a:xfrm>
            <a:custGeom>
              <a:avLst/>
              <a:gdLst/>
              <a:ahLst/>
              <a:cxnLst/>
              <a:rect l="l" t="t" r="r" b="b"/>
              <a:pathLst>
                <a:path w="503" h="481" extrusionOk="0">
                  <a:moveTo>
                    <a:pt x="389" y="1"/>
                  </a:moveTo>
                  <a:cubicBezTo>
                    <a:pt x="252" y="92"/>
                    <a:pt x="115" y="184"/>
                    <a:pt x="1" y="275"/>
                  </a:cubicBezTo>
                  <a:cubicBezTo>
                    <a:pt x="161" y="343"/>
                    <a:pt x="343" y="412"/>
                    <a:pt x="503" y="480"/>
                  </a:cubicBezTo>
                  <a:cubicBezTo>
                    <a:pt x="480" y="321"/>
                    <a:pt x="434" y="161"/>
                    <a:pt x="389"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503;p24">
              <a:extLst>
                <a:ext uri="{FF2B5EF4-FFF2-40B4-BE49-F238E27FC236}">
                  <a16:creationId xmlns:a16="http://schemas.microsoft.com/office/drawing/2014/main" id="{7E2CCA9D-5AB7-3D6C-8ED3-82BB241FD40F}"/>
                </a:ext>
              </a:extLst>
            </p:cNvPr>
            <p:cNvSpPr/>
            <p:nvPr/>
          </p:nvSpPr>
          <p:spPr>
            <a:xfrm>
              <a:off x="749616" y="2346308"/>
              <a:ext cx="710510" cy="539711"/>
            </a:xfrm>
            <a:custGeom>
              <a:avLst/>
              <a:gdLst/>
              <a:ahLst/>
              <a:cxnLst/>
              <a:rect l="l" t="t" r="r" b="b"/>
              <a:pathLst>
                <a:path w="20704" h="15727" extrusionOk="0">
                  <a:moveTo>
                    <a:pt x="5045" y="0"/>
                  </a:moveTo>
                  <a:cubicBezTo>
                    <a:pt x="2489" y="0"/>
                    <a:pt x="503" y="2032"/>
                    <a:pt x="46" y="4474"/>
                  </a:cubicBezTo>
                  <a:cubicBezTo>
                    <a:pt x="1" y="4725"/>
                    <a:pt x="229" y="4908"/>
                    <a:pt x="434" y="4908"/>
                  </a:cubicBezTo>
                  <a:cubicBezTo>
                    <a:pt x="571" y="4908"/>
                    <a:pt x="686" y="4816"/>
                    <a:pt x="731" y="4656"/>
                  </a:cubicBezTo>
                  <a:cubicBezTo>
                    <a:pt x="1188" y="2123"/>
                    <a:pt x="3174" y="799"/>
                    <a:pt x="5137" y="799"/>
                  </a:cubicBezTo>
                  <a:cubicBezTo>
                    <a:pt x="7008" y="799"/>
                    <a:pt x="8880" y="2009"/>
                    <a:pt x="9382" y="4474"/>
                  </a:cubicBezTo>
                  <a:cubicBezTo>
                    <a:pt x="9405" y="4634"/>
                    <a:pt x="9565" y="4748"/>
                    <a:pt x="9724" y="4748"/>
                  </a:cubicBezTo>
                  <a:cubicBezTo>
                    <a:pt x="9793" y="4748"/>
                    <a:pt x="9839" y="4725"/>
                    <a:pt x="9884" y="4702"/>
                  </a:cubicBezTo>
                  <a:cubicBezTo>
                    <a:pt x="11140" y="3743"/>
                    <a:pt x="12555" y="3059"/>
                    <a:pt x="14061" y="3059"/>
                  </a:cubicBezTo>
                  <a:cubicBezTo>
                    <a:pt x="14541" y="3059"/>
                    <a:pt x="15020" y="3127"/>
                    <a:pt x="15522" y="3264"/>
                  </a:cubicBezTo>
                  <a:cubicBezTo>
                    <a:pt x="17257" y="3812"/>
                    <a:pt x="18535" y="5387"/>
                    <a:pt x="19197" y="7007"/>
                  </a:cubicBezTo>
                  <a:cubicBezTo>
                    <a:pt x="19859" y="8628"/>
                    <a:pt x="19973" y="10523"/>
                    <a:pt x="19265" y="12143"/>
                  </a:cubicBezTo>
                  <a:cubicBezTo>
                    <a:pt x="18352" y="14129"/>
                    <a:pt x="16252" y="14905"/>
                    <a:pt x="14198" y="15019"/>
                  </a:cubicBezTo>
                  <a:cubicBezTo>
                    <a:pt x="13764" y="15065"/>
                    <a:pt x="13764" y="15727"/>
                    <a:pt x="14175" y="15727"/>
                  </a:cubicBezTo>
                  <a:lnTo>
                    <a:pt x="14198" y="15727"/>
                  </a:lnTo>
                  <a:cubicBezTo>
                    <a:pt x="16412" y="15590"/>
                    <a:pt x="18512" y="14814"/>
                    <a:pt x="19676" y="12828"/>
                  </a:cubicBezTo>
                  <a:cubicBezTo>
                    <a:pt x="20703" y="11093"/>
                    <a:pt x="20589" y="8856"/>
                    <a:pt x="19950" y="7007"/>
                  </a:cubicBezTo>
                  <a:cubicBezTo>
                    <a:pt x="19288" y="5181"/>
                    <a:pt x="17919" y="3470"/>
                    <a:pt x="16070" y="2739"/>
                  </a:cubicBezTo>
                  <a:cubicBezTo>
                    <a:pt x="15408" y="2465"/>
                    <a:pt x="14723" y="2351"/>
                    <a:pt x="14084" y="2351"/>
                  </a:cubicBezTo>
                  <a:cubicBezTo>
                    <a:pt x="12600" y="2351"/>
                    <a:pt x="11185" y="2945"/>
                    <a:pt x="9930" y="3812"/>
                  </a:cubicBezTo>
                  <a:cubicBezTo>
                    <a:pt x="9975" y="3972"/>
                    <a:pt x="10021" y="4132"/>
                    <a:pt x="10044" y="4291"/>
                  </a:cubicBezTo>
                  <a:cubicBezTo>
                    <a:pt x="9884" y="4223"/>
                    <a:pt x="9702" y="4154"/>
                    <a:pt x="9542" y="4086"/>
                  </a:cubicBezTo>
                  <a:cubicBezTo>
                    <a:pt x="9656" y="3995"/>
                    <a:pt x="9793" y="3903"/>
                    <a:pt x="9930" y="3812"/>
                  </a:cubicBezTo>
                  <a:cubicBezTo>
                    <a:pt x="9291" y="1575"/>
                    <a:pt x="7533" y="23"/>
                    <a:pt x="5114"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504;p24">
              <a:extLst>
                <a:ext uri="{FF2B5EF4-FFF2-40B4-BE49-F238E27FC236}">
                  <a16:creationId xmlns:a16="http://schemas.microsoft.com/office/drawing/2014/main" id="{DA60A714-82F5-E6AE-2236-7D460B26EEBD}"/>
                </a:ext>
              </a:extLst>
            </p:cNvPr>
            <p:cNvSpPr/>
            <p:nvPr/>
          </p:nvSpPr>
          <p:spPr>
            <a:xfrm>
              <a:off x="1192219" y="2570338"/>
              <a:ext cx="98731" cy="150414"/>
            </a:xfrm>
            <a:custGeom>
              <a:avLst/>
              <a:gdLst/>
              <a:ahLst/>
              <a:cxnLst/>
              <a:rect l="l" t="t" r="r" b="b"/>
              <a:pathLst>
                <a:path w="2877" h="4383" extrusionOk="0">
                  <a:moveTo>
                    <a:pt x="479" y="0"/>
                  </a:moveTo>
                  <a:cubicBezTo>
                    <a:pt x="183" y="0"/>
                    <a:pt x="0" y="457"/>
                    <a:pt x="297" y="662"/>
                  </a:cubicBezTo>
                  <a:cubicBezTo>
                    <a:pt x="1301" y="1324"/>
                    <a:pt x="2100" y="2671"/>
                    <a:pt x="1233" y="3766"/>
                  </a:cubicBezTo>
                  <a:cubicBezTo>
                    <a:pt x="1027" y="4040"/>
                    <a:pt x="1256" y="4383"/>
                    <a:pt x="1484" y="4383"/>
                  </a:cubicBezTo>
                  <a:cubicBezTo>
                    <a:pt x="1575" y="4383"/>
                    <a:pt x="1644" y="4360"/>
                    <a:pt x="1712" y="4268"/>
                  </a:cubicBezTo>
                  <a:cubicBezTo>
                    <a:pt x="2876" y="2785"/>
                    <a:pt x="2077" y="1004"/>
                    <a:pt x="639" y="69"/>
                  </a:cubicBezTo>
                  <a:cubicBezTo>
                    <a:pt x="594" y="23"/>
                    <a:pt x="525" y="0"/>
                    <a:pt x="479"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505;p24">
              <a:extLst>
                <a:ext uri="{FF2B5EF4-FFF2-40B4-BE49-F238E27FC236}">
                  <a16:creationId xmlns:a16="http://schemas.microsoft.com/office/drawing/2014/main" id="{0ABC4FD9-FD43-CAEF-6F44-4E16CBEC8C17}"/>
                </a:ext>
              </a:extLst>
            </p:cNvPr>
            <p:cNvSpPr/>
            <p:nvPr/>
          </p:nvSpPr>
          <p:spPr>
            <a:xfrm>
              <a:off x="895331" y="2163015"/>
              <a:ext cx="21174" cy="14104"/>
            </a:xfrm>
            <a:custGeom>
              <a:avLst/>
              <a:gdLst/>
              <a:ahLst/>
              <a:cxnLst/>
              <a:rect l="l" t="t" r="r" b="b"/>
              <a:pathLst>
                <a:path w="617" h="411" extrusionOk="0">
                  <a:moveTo>
                    <a:pt x="343" y="0"/>
                  </a:moveTo>
                  <a:cubicBezTo>
                    <a:pt x="229" y="137"/>
                    <a:pt x="114" y="274"/>
                    <a:pt x="0" y="411"/>
                  </a:cubicBezTo>
                  <a:lnTo>
                    <a:pt x="617" y="411"/>
                  </a:lnTo>
                  <a:cubicBezTo>
                    <a:pt x="525" y="274"/>
                    <a:pt x="434" y="137"/>
                    <a:pt x="343"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506;p24">
              <a:extLst>
                <a:ext uri="{FF2B5EF4-FFF2-40B4-BE49-F238E27FC236}">
                  <a16:creationId xmlns:a16="http://schemas.microsoft.com/office/drawing/2014/main" id="{B4179929-6EDE-865D-0C46-3315B1C5FEE2}"/>
                </a:ext>
              </a:extLst>
            </p:cNvPr>
            <p:cNvSpPr/>
            <p:nvPr/>
          </p:nvSpPr>
          <p:spPr>
            <a:xfrm>
              <a:off x="621952" y="2055667"/>
              <a:ext cx="513870" cy="150448"/>
            </a:xfrm>
            <a:custGeom>
              <a:avLst/>
              <a:gdLst/>
              <a:ahLst/>
              <a:cxnLst/>
              <a:rect l="l" t="t" r="r" b="b"/>
              <a:pathLst>
                <a:path w="14974" h="4384" extrusionOk="0">
                  <a:moveTo>
                    <a:pt x="3652" y="1"/>
                  </a:moveTo>
                  <a:cubicBezTo>
                    <a:pt x="2100" y="1"/>
                    <a:pt x="913" y="1256"/>
                    <a:pt x="160" y="2535"/>
                  </a:cubicBezTo>
                  <a:cubicBezTo>
                    <a:pt x="0" y="2808"/>
                    <a:pt x="229" y="3060"/>
                    <a:pt x="480" y="3060"/>
                  </a:cubicBezTo>
                  <a:cubicBezTo>
                    <a:pt x="571" y="3060"/>
                    <a:pt x="685" y="3014"/>
                    <a:pt x="754" y="2877"/>
                  </a:cubicBezTo>
                  <a:cubicBezTo>
                    <a:pt x="1484" y="1667"/>
                    <a:pt x="2443" y="731"/>
                    <a:pt x="3744" y="731"/>
                  </a:cubicBezTo>
                  <a:cubicBezTo>
                    <a:pt x="4040" y="731"/>
                    <a:pt x="4337" y="777"/>
                    <a:pt x="4679" y="891"/>
                  </a:cubicBezTo>
                  <a:cubicBezTo>
                    <a:pt x="6095" y="1325"/>
                    <a:pt x="7190" y="2694"/>
                    <a:pt x="7966" y="3881"/>
                  </a:cubicBezTo>
                  <a:cubicBezTo>
                    <a:pt x="8058" y="3995"/>
                    <a:pt x="8149" y="4041"/>
                    <a:pt x="8263" y="4041"/>
                  </a:cubicBezTo>
                  <a:cubicBezTo>
                    <a:pt x="8377" y="4041"/>
                    <a:pt x="8491" y="3995"/>
                    <a:pt x="8583" y="3881"/>
                  </a:cubicBezTo>
                  <a:cubicBezTo>
                    <a:pt x="9359" y="2831"/>
                    <a:pt x="10888" y="1941"/>
                    <a:pt x="12166" y="1941"/>
                  </a:cubicBezTo>
                  <a:cubicBezTo>
                    <a:pt x="13193" y="1941"/>
                    <a:pt x="14061" y="2512"/>
                    <a:pt x="14243" y="4041"/>
                  </a:cubicBezTo>
                  <a:cubicBezTo>
                    <a:pt x="14266" y="4269"/>
                    <a:pt x="14472" y="4383"/>
                    <a:pt x="14631" y="4383"/>
                  </a:cubicBezTo>
                  <a:cubicBezTo>
                    <a:pt x="14814" y="4383"/>
                    <a:pt x="14974" y="4269"/>
                    <a:pt x="14951" y="4041"/>
                  </a:cubicBezTo>
                  <a:cubicBezTo>
                    <a:pt x="14700" y="2055"/>
                    <a:pt x="13536" y="1279"/>
                    <a:pt x="12166" y="1279"/>
                  </a:cubicBezTo>
                  <a:cubicBezTo>
                    <a:pt x="10819" y="1279"/>
                    <a:pt x="9313" y="2032"/>
                    <a:pt x="8309" y="3128"/>
                  </a:cubicBezTo>
                  <a:cubicBezTo>
                    <a:pt x="8400" y="3265"/>
                    <a:pt x="8491" y="3402"/>
                    <a:pt x="8583" y="3539"/>
                  </a:cubicBezTo>
                  <a:lnTo>
                    <a:pt x="7966" y="3539"/>
                  </a:lnTo>
                  <a:cubicBezTo>
                    <a:pt x="8080" y="3402"/>
                    <a:pt x="8195" y="3265"/>
                    <a:pt x="8309" y="3128"/>
                  </a:cubicBezTo>
                  <a:cubicBezTo>
                    <a:pt x="7304" y="1736"/>
                    <a:pt x="6026" y="457"/>
                    <a:pt x="4291" y="69"/>
                  </a:cubicBezTo>
                  <a:cubicBezTo>
                    <a:pt x="4063" y="24"/>
                    <a:pt x="3858" y="1"/>
                    <a:pt x="3652"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507;p24">
              <a:extLst>
                <a:ext uri="{FF2B5EF4-FFF2-40B4-BE49-F238E27FC236}">
                  <a16:creationId xmlns:a16="http://schemas.microsoft.com/office/drawing/2014/main" id="{30AC094B-D045-EA8A-DD91-1C0628DDE342}"/>
                </a:ext>
              </a:extLst>
            </p:cNvPr>
            <p:cNvSpPr/>
            <p:nvPr/>
          </p:nvSpPr>
          <p:spPr>
            <a:xfrm>
              <a:off x="796632" y="1888057"/>
              <a:ext cx="177044" cy="61119"/>
            </a:xfrm>
            <a:custGeom>
              <a:avLst/>
              <a:gdLst/>
              <a:ahLst/>
              <a:cxnLst/>
              <a:rect l="l" t="t" r="r" b="b"/>
              <a:pathLst>
                <a:path w="5159" h="1781" extrusionOk="0">
                  <a:moveTo>
                    <a:pt x="2785" y="0"/>
                  </a:moveTo>
                  <a:cubicBezTo>
                    <a:pt x="1940" y="0"/>
                    <a:pt x="1027" y="388"/>
                    <a:pt x="274" y="1028"/>
                  </a:cubicBezTo>
                  <a:cubicBezTo>
                    <a:pt x="0" y="1256"/>
                    <a:pt x="251" y="1598"/>
                    <a:pt x="548" y="1598"/>
                  </a:cubicBezTo>
                  <a:cubicBezTo>
                    <a:pt x="617" y="1598"/>
                    <a:pt x="685" y="1575"/>
                    <a:pt x="776" y="1507"/>
                  </a:cubicBezTo>
                  <a:cubicBezTo>
                    <a:pt x="1370" y="1005"/>
                    <a:pt x="2077" y="685"/>
                    <a:pt x="2762" y="685"/>
                  </a:cubicBezTo>
                  <a:cubicBezTo>
                    <a:pt x="3378" y="685"/>
                    <a:pt x="3949" y="936"/>
                    <a:pt x="4383" y="1621"/>
                  </a:cubicBezTo>
                  <a:cubicBezTo>
                    <a:pt x="4451" y="1735"/>
                    <a:pt x="4565" y="1781"/>
                    <a:pt x="4657" y="1781"/>
                  </a:cubicBezTo>
                  <a:cubicBezTo>
                    <a:pt x="4908" y="1781"/>
                    <a:pt x="5159" y="1530"/>
                    <a:pt x="4976" y="1256"/>
                  </a:cubicBezTo>
                  <a:cubicBezTo>
                    <a:pt x="4406" y="366"/>
                    <a:pt x="3607" y="0"/>
                    <a:pt x="2785"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508;p24">
              <a:extLst>
                <a:ext uri="{FF2B5EF4-FFF2-40B4-BE49-F238E27FC236}">
                  <a16:creationId xmlns:a16="http://schemas.microsoft.com/office/drawing/2014/main" id="{0A508319-049D-E36F-0259-81B5B0395250}"/>
                </a:ext>
              </a:extLst>
            </p:cNvPr>
            <p:cNvSpPr/>
            <p:nvPr/>
          </p:nvSpPr>
          <p:spPr>
            <a:xfrm>
              <a:off x="2" y="1996948"/>
              <a:ext cx="277320" cy="172342"/>
            </a:xfrm>
            <a:custGeom>
              <a:avLst/>
              <a:gdLst/>
              <a:ahLst/>
              <a:cxnLst/>
              <a:rect l="l" t="t" r="r" b="b"/>
              <a:pathLst>
                <a:path w="8081" h="5022" extrusionOk="0">
                  <a:moveTo>
                    <a:pt x="4086" y="3721"/>
                  </a:moveTo>
                  <a:cubicBezTo>
                    <a:pt x="4268" y="3766"/>
                    <a:pt x="4474" y="3835"/>
                    <a:pt x="4679" y="3926"/>
                  </a:cubicBezTo>
                  <a:cubicBezTo>
                    <a:pt x="4542" y="4063"/>
                    <a:pt x="4405" y="4200"/>
                    <a:pt x="4268" y="4337"/>
                  </a:cubicBezTo>
                  <a:cubicBezTo>
                    <a:pt x="4177" y="4131"/>
                    <a:pt x="4109" y="3926"/>
                    <a:pt x="4086" y="3721"/>
                  </a:cubicBezTo>
                  <a:close/>
                  <a:moveTo>
                    <a:pt x="6962" y="0"/>
                  </a:moveTo>
                  <a:cubicBezTo>
                    <a:pt x="5044" y="0"/>
                    <a:pt x="3698" y="1826"/>
                    <a:pt x="4086" y="3721"/>
                  </a:cubicBezTo>
                  <a:cubicBezTo>
                    <a:pt x="3538" y="3561"/>
                    <a:pt x="3013" y="3492"/>
                    <a:pt x="2511" y="3492"/>
                  </a:cubicBezTo>
                  <a:cubicBezTo>
                    <a:pt x="1575" y="3492"/>
                    <a:pt x="730" y="3743"/>
                    <a:pt x="0" y="4177"/>
                  </a:cubicBezTo>
                  <a:lnTo>
                    <a:pt x="0" y="5022"/>
                  </a:lnTo>
                  <a:cubicBezTo>
                    <a:pt x="685" y="4497"/>
                    <a:pt x="1552" y="4200"/>
                    <a:pt x="2534" y="4200"/>
                  </a:cubicBezTo>
                  <a:cubicBezTo>
                    <a:pt x="3150" y="4200"/>
                    <a:pt x="3812" y="4314"/>
                    <a:pt x="4497" y="4588"/>
                  </a:cubicBezTo>
                  <a:cubicBezTo>
                    <a:pt x="4542" y="4611"/>
                    <a:pt x="4565" y="4611"/>
                    <a:pt x="4588" y="4611"/>
                  </a:cubicBezTo>
                  <a:cubicBezTo>
                    <a:pt x="4816" y="4611"/>
                    <a:pt x="5022" y="4360"/>
                    <a:pt x="4930" y="4154"/>
                  </a:cubicBezTo>
                  <a:cubicBezTo>
                    <a:pt x="4268" y="2557"/>
                    <a:pt x="5227" y="685"/>
                    <a:pt x="6916" y="685"/>
                  </a:cubicBezTo>
                  <a:cubicBezTo>
                    <a:pt x="7099" y="685"/>
                    <a:pt x="7304" y="708"/>
                    <a:pt x="7510" y="753"/>
                  </a:cubicBezTo>
                  <a:cubicBezTo>
                    <a:pt x="7532" y="776"/>
                    <a:pt x="7555" y="776"/>
                    <a:pt x="7578" y="776"/>
                  </a:cubicBezTo>
                  <a:cubicBezTo>
                    <a:pt x="7966" y="776"/>
                    <a:pt x="8080" y="183"/>
                    <a:pt x="7692" y="91"/>
                  </a:cubicBezTo>
                  <a:cubicBezTo>
                    <a:pt x="7441" y="46"/>
                    <a:pt x="7190" y="0"/>
                    <a:pt x="6962"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509;p24">
              <a:extLst>
                <a:ext uri="{FF2B5EF4-FFF2-40B4-BE49-F238E27FC236}">
                  <a16:creationId xmlns:a16="http://schemas.microsoft.com/office/drawing/2014/main" id="{F7624C30-DEED-832F-1A15-8767FCCE30E1}"/>
                </a:ext>
              </a:extLst>
            </p:cNvPr>
            <p:cNvSpPr/>
            <p:nvPr/>
          </p:nvSpPr>
          <p:spPr>
            <a:xfrm>
              <a:off x="140192" y="2124612"/>
              <a:ext cx="20419" cy="21174"/>
            </a:xfrm>
            <a:custGeom>
              <a:avLst/>
              <a:gdLst/>
              <a:ahLst/>
              <a:cxnLst/>
              <a:rect l="l" t="t" r="r" b="b"/>
              <a:pathLst>
                <a:path w="595" h="617" extrusionOk="0">
                  <a:moveTo>
                    <a:pt x="1" y="1"/>
                  </a:moveTo>
                  <a:cubicBezTo>
                    <a:pt x="24" y="206"/>
                    <a:pt x="92" y="411"/>
                    <a:pt x="183" y="617"/>
                  </a:cubicBezTo>
                  <a:cubicBezTo>
                    <a:pt x="320" y="480"/>
                    <a:pt x="457" y="343"/>
                    <a:pt x="594" y="206"/>
                  </a:cubicBezTo>
                  <a:cubicBezTo>
                    <a:pt x="389" y="115"/>
                    <a:pt x="183" y="46"/>
                    <a:pt x="1"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510;p24">
              <a:extLst>
                <a:ext uri="{FF2B5EF4-FFF2-40B4-BE49-F238E27FC236}">
                  <a16:creationId xmlns:a16="http://schemas.microsoft.com/office/drawing/2014/main" id="{7D84CBFD-0D0A-2579-A77C-C4AA93DF4598}"/>
                </a:ext>
              </a:extLst>
            </p:cNvPr>
            <p:cNvSpPr/>
            <p:nvPr/>
          </p:nvSpPr>
          <p:spPr>
            <a:xfrm>
              <a:off x="191121" y="2222522"/>
              <a:ext cx="170798" cy="171588"/>
            </a:xfrm>
            <a:custGeom>
              <a:avLst/>
              <a:gdLst/>
              <a:ahLst/>
              <a:cxnLst/>
              <a:rect l="l" t="t" r="r" b="b"/>
              <a:pathLst>
                <a:path w="4977" h="5000" extrusionOk="0">
                  <a:moveTo>
                    <a:pt x="4314" y="1"/>
                  </a:moveTo>
                  <a:cubicBezTo>
                    <a:pt x="1598" y="1"/>
                    <a:pt x="46" y="2009"/>
                    <a:pt x="0" y="4680"/>
                  </a:cubicBezTo>
                  <a:cubicBezTo>
                    <a:pt x="0" y="4885"/>
                    <a:pt x="183" y="4999"/>
                    <a:pt x="343" y="4999"/>
                  </a:cubicBezTo>
                  <a:cubicBezTo>
                    <a:pt x="525" y="4999"/>
                    <a:pt x="708" y="4885"/>
                    <a:pt x="708" y="4680"/>
                  </a:cubicBezTo>
                  <a:cubicBezTo>
                    <a:pt x="754" y="2375"/>
                    <a:pt x="1986" y="686"/>
                    <a:pt x="4337" y="686"/>
                  </a:cubicBezTo>
                  <a:lnTo>
                    <a:pt x="4543" y="686"/>
                  </a:lnTo>
                  <a:cubicBezTo>
                    <a:pt x="4976" y="686"/>
                    <a:pt x="4953" y="24"/>
                    <a:pt x="4520"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511;p24">
              <a:extLst>
                <a:ext uri="{FF2B5EF4-FFF2-40B4-BE49-F238E27FC236}">
                  <a16:creationId xmlns:a16="http://schemas.microsoft.com/office/drawing/2014/main" id="{7AC6D293-642C-39FB-BBA1-F19B9FA900EB}"/>
                </a:ext>
              </a:extLst>
            </p:cNvPr>
            <p:cNvSpPr/>
            <p:nvPr/>
          </p:nvSpPr>
          <p:spPr>
            <a:xfrm>
              <a:off x="48563" y="2496691"/>
              <a:ext cx="278864" cy="600831"/>
            </a:xfrm>
            <a:custGeom>
              <a:avLst/>
              <a:gdLst/>
              <a:ahLst/>
              <a:cxnLst/>
              <a:rect l="l" t="t" r="r" b="b"/>
              <a:pathLst>
                <a:path w="8126" h="17508" extrusionOk="0">
                  <a:moveTo>
                    <a:pt x="7669" y="1"/>
                  </a:moveTo>
                  <a:cubicBezTo>
                    <a:pt x="5592" y="115"/>
                    <a:pt x="3949" y="1324"/>
                    <a:pt x="3287" y="3287"/>
                  </a:cubicBezTo>
                  <a:cubicBezTo>
                    <a:pt x="2716" y="4999"/>
                    <a:pt x="4109" y="6346"/>
                    <a:pt x="5273" y="7442"/>
                  </a:cubicBezTo>
                  <a:cubicBezTo>
                    <a:pt x="5524" y="7396"/>
                    <a:pt x="5752" y="7350"/>
                    <a:pt x="6003" y="7327"/>
                  </a:cubicBezTo>
                  <a:lnTo>
                    <a:pt x="6003" y="7327"/>
                  </a:lnTo>
                  <a:cubicBezTo>
                    <a:pt x="5935" y="7510"/>
                    <a:pt x="5843" y="7716"/>
                    <a:pt x="5775" y="7921"/>
                  </a:cubicBezTo>
                  <a:cubicBezTo>
                    <a:pt x="5615" y="7761"/>
                    <a:pt x="5455" y="7601"/>
                    <a:pt x="5273" y="7442"/>
                  </a:cubicBezTo>
                  <a:cubicBezTo>
                    <a:pt x="890" y="8514"/>
                    <a:pt x="0" y="14791"/>
                    <a:pt x="3675" y="17462"/>
                  </a:cubicBezTo>
                  <a:cubicBezTo>
                    <a:pt x="3744" y="17508"/>
                    <a:pt x="3789" y="17508"/>
                    <a:pt x="3858" y="17508"/>
                  </a:cubicBezTo>
                  <a:cubicBezTo>
                    <a:pt x="4132" y="17508"/>
                    <a:pt x="4314" y="17074"/>
                    <a:pt x="4017" y="16846"/>
                  </a:cubicBezTo>
                  <a:cubicBezTo>
                    <a:pt x="731" y="14449"/>
                    <a:pt x="1689" y="8469"/>
                    <a:pt x="6003" y="8012"/>
                  </a:cubicBezTo>
                  <a:cubicBezTo>
                    <a:pt x="6300" y="7989"/>
                    <a:pt x="6483" y="7647"/>
                    <a:pt x="6254" y="7419"/>
                  </a:cubicBezTo>
                  <a:cubicBezTo>
                    <a:pt x="5410" y="6574"/>
                    <a:pt x="4337" y="5798"/>
                    <a:pt x="3949" y="4634"/>
                  </a:cubicBezTo>
                  <a:cubicBezTo>
                    <a:pt x="3196" y="2489"/>
                    <a:pt x="5935" y="799"/>
                    <a:pt x="7669" y="685"/>
                  </a:cubicBezTo>
                  <a:cubicBezTo>
                    <a:pt x="8103" y="663"/>
                    <a:pt x="8126" y="1"/>
                    <a:pt x="7692"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512;p24">
              <a:extLst>
                <a:ext uri="{FF2B5EF4-FFF2-40B4-BE49-F238E27FC236}">
                  <a16:creationId xmlns:a16="http://schemas.microsoft.com/office/drawing/2014/main" id="{90E485ED-013F-79C5-4FAA-586C0D41CB95}"/>
                </a:ext>
              </a:extLst>
            </p:cNvPr>
            <p:cNvSpPr/>
            <p:nvPr/>
          </p:nvSpPr>
          <p:spPr>
            <a:xfrm>
              <a:off x="229488" y="2748141"/>
              <a:ext cx="25120" cy="20385"/>
            </a:xfrm>
            <a:custGeom>
              <a:avLst/>
              <a:gdLst/>
              <a:ahLst/>
              <a:cxnLst/>
              <a:rect l="l" t="t" r="r" b="b"/>
              <a:pathLst>
                <a:path w="732" h="594" extrusionOk="0">
                  <a:moveTo>
                    <a:pt x="731" y="0"/>
                  </a:moveTo>
                  <a:cubicBezTo>
                    <a:pt x="480" y="23"/>
                    <a:pt x="252" y="69"/>
                    <a:pt x="1" y="115"/>
                  </a:cubicBezTo>
                  <a:cubicBezTo>
                    <a:pt x="183" y="274"/>
                    <a:pt x="343" y="434"/>
                    <a:pt x="503" y="594"/>
                  </a:cubicBezTo>
                  <a:cubicBezTo>
                    <a:pt x="571" y="389"/>
                    <a:pt x="663" y="183"/>
                    <a:pt x="731"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513;p24">
              <a:extLst>
                <a:ext uri="{FF2B5EF4-FFF2-40B4-BE49-F238E27FC236}">
                  <a16:creationId xmlns:a16="http://schemas.microsoft.com/office/drawing/2014/main" id="{50ABB839-346A-9926-DE55-804BD4D41F74}"/>
                </a:ext>
              </a:extLst>
            </p:cNvPr>
            <p:cNvSpPr/>
            <p:nvPr/>
          </p:nvSpPr>
          <p:spPr>
            <a:xfrm>
              <a:off x="3277431" y="4436772"/>
              <a:ext cx="234217" cy="337581"/>
            </a:xfrm>
            <a:custGeom>
              <a:avLst/>
              <a:gdLst/>
              <a:ahLst/>
              <a:cxnLst/>
              <a:rect l="l" t="t" r="r" b="b"/>
              <a:pathLst>
                <a:path w="6825" h="9837" extrusionOk="0">
                  <a:moveTo>
                    <a:pt x="4404" y="0"/>
                  </a:moveTo>
                  <a:cubicBezTo>
                    <a:pt x="3189" y="0"/>
                    <a:pt x="2132" y="1603"/>
                    <a:pt x="1621" y="2761"/>
                  </a:cubicBezTo>
                  <a:cubicBezTo>
                    <a:pt x="685" y="4906"/>
                    <a:pt x="1050" y="7189"/>
                    <a:pt x="365" y="9334"/>
                  </a:cubicBezTo>
                  <a:lnTo>
                    <a:pt x="0" y="9836"/>
                  </a:lnTo>
                  <a:cubicBezTo>
                    <a:pt x="730" y="9494"/>
                    <a:pt x="1826" y="9540"/>
                    <a:pt x="2671" y="9015"/>
                  </a:cubicBezTo>
                  <a:cubicBezTo>
                    <a:pt x="4063" y="8170"/>
                    <a:pt x="5638" y="6504"/>
                    <a:pt x="6254" y="4998"/>
                  </a:cubicBezTo>
                  <a:cubicBezTo>
                    <a:pt x="6825" y="3651"/>
                    <a:pt x="6825" y="1779"/>
                    <a:pt x="5684" y="638"/>
                  </a:cubicBezTo>
                  <a:cubicBezTo>
                    <a:pt x="5249" y="186"/>
                    <a:pt x="4817" y="0"/>
                    <a:pt x="4404"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514;p24">
              <a:extLst>
                <a:ext uri="{FF2B5EF4-FFF2-40B4-BE49-F238E27FC236}">
                  <a16:creationId xmlns:a16="http://schemas.microsoft.com/office/drawing/2014/main" id="{4B90B7B6-FC93-7BC1-B986-34EB05460B76}"/>
                </a:ext>
              </a:extLst>
            </p:cNvPr>
            <p:cNvSpPr/>
            <p:nvPr/>
          </p:nvSpPr>
          <p:spPr>
            <a:xfrm>
              <a:off x="3111365" y="4549027"/>
              <a:ext cx="170970" cy="254293"/>
            </a:xfrm>
            <a:custGeom>
              <a:avLst/>
              <a:gdLst/>
              <a:ahLst/>
              <a:cxnLst/>
              <a:rect l="l" t="t" r="r" b="b"/>
              <a:pathLst>
                <a:path w="4982" h="7410" extrusionOk="0">
                  <a:moveTo>
                    <a:pt x="3113" y="0"/>
                  </a:moveTo>
                  <a:cubicBezTo>
                    <a:pt x="3038" y="0"/>
                    <a:pt x="2959" y="5"/>
                    <a:pt x="2876" y="15"/>
                  </a:cubicBezTo>
                  <a:cubicBezTo>
                    <a:pt x="0" y="380"/>
                    <a:pt x="731" y="5379"/>
                    <a:pt x="1004" y="7296"/>
                  </a:cubicBezTo>
                  <a:lnTo>
                    <a:pt x="1050" y="7410"/>
                  </a:lnTo>
                  <a:cubicBezTo>
                    <a:pt x="1415" y="6931"/>
                    <a:pt x="1986" y="6634"/>
                    <a:pt x="2397" y="6109"/>
                  </a:cubicBezTo>
                  <a:cubicBezTo>
                    <a:pt x="2876" y="5493"/>
                    <a:pt x="3287" y="4648"/>
                    <a:pt x="3652" y="3918"/>
                  </a:cubicBezTo>
                  <a:cubicBezTo>
                    <a:pt x="4201" y="2930"/>
                    <a:pt x="4982" y="0"/>
                    <a:pt x="3113"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515;p24">
              <a:extLst>
                <a:ext uri="{FF2B5EF4-FFF2-40B4-BE49-F238E27FC236}">
                  <a16:creationId xmlns:a16="http://schemas.microsoft.com/office/drawing/2014/main" id="{30ECB406-D6BC-27D3-24FE-D61208F58AFE}"/>
                </a:ext>
              </a:extLst>
            </p:cNvPr>
            <p:cNvSpPr/>
            <p:nvPr/>
          </p:nvSpPr>
          <p:spPr>
            <a:xfrm>
              <a:off x="3129382" y="4818117"/>
              <a:ext cx="339194" cy="178451"/>
            </a:xfrm>
            <a:custGeom>
              <a:avLst/>
              <a:gdLst/>
              <a:ahLst/>
              <a:cxnLst/>
              <a:rect l="l" t="t" r="r" b="b"/>
              <a:pathLst>
                <a:path w="9884" h="5200" extrusionOk="0">
                  <a:moveTo>
                    <a:pt x="7108" y="1"/>
                  </a:moveTo>
                  <a:cubicBezTo>
                    <a:pt x="5787" y="1"/>
                    <a:pt x="4544" y="843"/>
                    <a:pt x="3447" y="1555"/>
                  </a:cubicBezTo>
                  <a:cubicBezTo>
                    <a:pt x="2467" y="2130"/>
                    <a:pt x="1547" y="2705"/>
                    <a:pt x="408" y="2705"/>
                  </a:cubicBezTo>
                  <a:cubicBezTo>
                    <a:pt x="326" y="2705"/>
                    <a:pt x="244" y="2702"/>
                    <a:pt x="160" y="2696"/>
                  </a:cubicBezTo>
                  <a:lnTo>
                    <a:pt x="0" y="2696"/>
                  </a:lnTo>
                  <a:cubicBezTo>
                    <a:pt x="1393" y="4015"/>
                    <a:pt x="3392" y="5199"/>
                    <a:pt x="5304" y="5199"/>
                  </a:cubicBezTo>
                  <a:cubicBezTo>
                    <a:pt x="6337" y="5199"/>
                    <a:pt x="7345" y="4854"/>
                    <a:pt x="8217" y="3997"/>
                  </a:cubicBezTo>
                  <a:cubicBezTo>
                    <a:pt x="9427" y="2856"/>
                    <a:pt x="9883" y="619"/>
                    <a:pt x="7852" y="94"/>
                  </a:cubicBezTo>
                  <a:cubicBezTo>
                    <a:pt x="7602" y="30"/>
                    <a:pt x="7354" y="1"/>
                    <a:pt x="7108"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516;p24">
              <a:extLst>
                <a:ext uri="{FF2B5EF4-FFF2-40B4-BE49-F238E27FC236}">
                  <a16:creationId xmlns:a16="http://schemas.microsoft.com/office/drawing/2014/main" id="{346A55AD-7F58-60C9-5102-0300BA356683}"/>
                </a:ext>
              </a:extLst>
            </p:cNvPr>
            <p:cNvSpPr/>
            <p:nvPr/>
          </p:nvSpPr>
          <p:spPr>
            <a:xfrm>
              <a:off x="2756274" y="4716912"/>
              <a:ext cx="222721" cy="216440"/>
            </a:xfrm>
            <a:custGeom>
              <a:avLst/>
              <a:gdLst/>
              <a:ahLst/>
              <a:cxnLst/>
              <a:rect l="l" t="t" r="r" b="b"/>
              <a:pathLst>
                <a:path w="6490" h="6307" extrusionOk="0">
                  <a:moveTo>
                    <a:pt x="3683" y="0"/>
                  </a:moveTo>
                  <a:cubicBezTo>
                    <a:pt x="834" y="0"/>
                    <a:pt x="0" y="4188"/>
                    <a:pt x="669" y="6307"/>
                  </a:cubicBezTo>
                  <a:lnTo>
                    <a:pt x="715" y="6261"/>
                  </a:lnTo>
                  <a:cubicBezTo>
                    <a:pt x="1240" y="5371"/>
                    <a:pt x="2860" y="4960"/>
                    <a:pt x="3636" y="4230"/>
                  </a:cubicBezTo>
                  <a:cubicBezTo>
                    <a:pt x="4572" y="3340"/>
                    <a:pt x="6490" y="235"/>
                    <a:pt x="3888" y="7"/>
                  </a:cubicBezTo>
                  <a:cubicBezTo>
                    <a:pt x="3818" y="3"/>
                    <a:pt x="3750" y="0"/>
                    <a:pt x="3683"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517;p24">
              <a:extLst>
                <a:ext uri="{FF2B5EF4-FFF2-40B4-BE49-F238E27FC236}">
                  <a16:creationId xmlns:a16="http://schemas.microsoft.com/office/drawing/2014/main" id="{BC8BAA54-2A6E-179D-13CD-689D00464D30}"/>
                </a:ext>
              </a:extLst>
            </p:cNvPr>
            <p:cNvSpPr/>
            <p:nvPr/>
          </p:nvSpPr>
          <p:spPr>
            <a:xfrm>
              <a:off x="2668762" y="4520406"/>
              <a:ext cx="761128" cy="652650"/>
            </a:xfrm>
            <a:custGeom>
              <a:avLst/>
              <a:gdLst/>
              <a:ahLst/>
              <a:cxnLst/>
              <a:rect l="l" t="t" r="r" b="b"/>
              <a:pathLst>
                <a:path w="22179" h="19018" extrusionOk="0">
                  <a:moveTo>
                    <a:pt x="21744" y="1"/>
                  </a:moveTo>
                  <a:cubicBezTo>
                    <a:pt x="21604" y="1"/>
                    <a:pt x="21465" y="71"/>
                    <a:pt x="21411" y="232"/>
                  </a:cubicBezTo>
                  <a:cubicBezTo>
                    <a:pt x="20566" y="2812"/>
                    <a:pt x="19676" y="5071"/>
                    <a:pt x="17576" y="6874"/>
                  </a:cubicBezTo>
                  <a:cubicBezTo>
                    <a:pt x="15613" y="8564"/>
                    <a:pt x="13034" y="9408"/>
                    <a:pt x="10592" y="10093"/>
                  </a:cubicBezTo>
                  <a:cubicBezTo>
                    <a:pt x="8058" y="10823"/>
                    <a:pt x="5456" y="11440"/>
                    <a:pt x="3379" y="13129"/>
                  </a:cubicBezTo>
                  <a:cubicBezTo>
                    <a:pt x="1599" y="14567"/>
                    <a:pt x="412" y="16758"/>
                    <a:pt x="1" y="19018"/>
                  </a:cubicBezTo>
                  <a:lnTo>
                    <a:pt x="708" y="19018"/>
                  </a:lnTo>
                  <a:cubicBezTo>
                    <a:pt x="1233" y="16324"/>
                    <a:pt x="2991" y="13905"/>
                    <a:pt x="5433" y="12558"/>
                  </a:cubicBezTo>
                  <a:cubicBezTo>
                    <a:pt x="7944" y="11211"/>
                    <a:pt x="10957" y="10823"/>
                    <a:pt x="13605" y="9842"/>
                  </a:cubicBezTo>
                  <a:cubicBezTo>
                    <a:pt x="15613" y="9111"/>
                    <a:pt x="17485" y="8061"/>
                    <a:pt x="18991" y="6509"/>
                  </a:cubicBezTo>
                  <a:cubicBezTo>
                    <a:pt x="20635" y="4797"/>
                    <a:pt x="21342" y="2629"/>
                    <a:pt x="22096" y="415"/>
                  </a:cubicBezTo>
                  <a:cubicBezTo>
                    <a:pt x="22179" y="166"/>
                    <a:pt x="21960" y="1"/>
                    <a:pt x="21744"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518;p24">
              <a:extLst>
                <a:ext uri="{FF2B5EF4-FFF2-40B4-BE49-F238E27FC236}">
                  <a16:creationId xmlns:a16="http://schemas.microsoft.com/office/drawing/2014/main" id="{F581AB60-EEF1-D45D-DB41-8A09113854DB}"/>
                </a:ext>
              </a:extLst>
            </p:cNvPr>
            <p:cNvSpPr/>
            <p:nvPr/>
          </p:nvSpPr>
          <p:spPr>
            <a:xfrm>
              <a:off x="3130617" y="4634205"/>
              <a:ext cx="77111" cy="212906"/>
            </a:xfrm>
            <a:custGeom>
              <a:avLst/>
              <a:gdLst/>
              <a:ahLst/>
              <a:cxnLst/>
              <a:rect l="l" t="t" r="r" b="b"/>
              <a:pathLst>
                <a:path w="2247" h="6204" extrusionOk="0">
                  <a:moveTo>
                    <a:pt x="1825" y="1"/>
                  </a:moveTo>
                  <a:cubicBezTo>
                    <a:pt x="1686" y="1"/>
                    <a:pt x="1548" y="76"/>
                    <a:pt x="1493" y="249"/>
                  </a:cubicBezTo>
                  <a:cubicBezTo>
                    <a:pt x="991" y="2075"/>
                    <a:pt x="375" y="3901"/>
                    <a:pt x="55" y="5773"/>
                  </a:cubicBezTo>
                  <a:cubicBezTo>
                    <a:pt x="1" y="6033"/>
                    <a:pt x="218" y="6203"/>
                    <a:pt x="420" y="6203"/>
                  </a:cubicBezTo>
                  <a:cubicBezTo>
                    <a:pt x="554" y="6203"/>
                    <a:pt x="681" y="6128"/>
                    <a:pt x="717" y="5955"/>
                  </a:cubicBezTo>
                  <a:cubicBezTo>
                    <a:pt x="1060" y="4083"/>
                    <a:pt x="1653" y="2280"/>
                    <a:pt x="2178" y="431"/>
                  </a:cubicBezTo>
                  <a:cubicBezTo>
                    <a:pt x="2247" y="171"/>
                    <a:pt x="2035" y="1"/>
                    <a:pt x="1825"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519;p24">
              <a:extLst>
                <a:ext uri="{FF2B5EF4-FFF2-40B4-BE49-F238E27FC236}">
                  <a16:creationId xmlns:a16="http://schemas.microsoft.com/office/drawing/2014/main" id="{8C79656E-20D4-E286-9152-4E26BE48EB23}"/>
                </a:ext>
              </a:extLst>
            </p:cNvPr>
            <p:cNvSpPr/>
            <p:nvPr/>
          </p:nvSpPr>
          <p:spPr>
            <a:xfrm>
              <a:off x="3049249" y="4854940"/>
              <a:ext cx="353779" cy="82396"/>
            </a:xfrm>
            <a:custGeom>
              <a:avLst/>
              <a:gdLst/>
              <a:ahLst/>
              <a:cxnLst/>
              <a:rect l="l" t="t" r="r" b="b"/>
              <a:pathLst>
                <a:path w="10309" h="2401" extrusionOk="0">
                  <a:moveTo>
                    <a:pt x="455" y="0"/>
                  </a:moveTo>
                  <a:cubicBezTo>
                    <a:pt x="180" y="0"/>
                    <a:pt x="0" y="440"/>
                    <a:pt x="281" y="664"/>
                  </a:cubicBezTo>
                  <a:cubicBezTo>
                    <a:pt x="1752" y="1793"/>
                    <a:pt x="3722" y="2400"/>
                    <a:pt x="5665" y="2400"/>
                  </a:cubicBezTo>
                  <a:cubicBezTo>
                    <a:pt x="7220" y="2400"/>
                    <a:pt x="8756" y="2011"/>
                    <a:pt x="10004" y="1189"/>
                  </a:cubicBezTo>
                  <a:cubicBezTo>
                    <a:pt x="10308" y="981"/>
                    <a:pt x="10123" y="535"/>
                    <a:pt x="9842" y="535"/>
                  </a:cubicBezTo>
                  <a:cubicBezTo>
                    <a:pt x="9785" y="535"/>
                    <a:pt x="9724" y="554"/>
                    <a:pt x="9662" y="596"/>
                  </a:cubicBezTo>
                  <a:cubicBezTo>
                    <a:pt x="8511" y="1347"/>
                    <a:pt x="7105" y="1698"/>
                    <a:pt x="5684" y="1698"/>
                  </a:cubicBezTo>
                  <a:cubicBezTo>
                    <a:pt x="3864" y="1698"/>
                    <a:pt x="2017" y="1122"/>
                    <a:pt x="646" y="71"/>
                  </a:cubicBezTo>
                  <a:cubicBezTo>
                    <a:pt x="580" y="22"/>
                    <a:pt x="515" y="0"/>
                    <a:pt x="455"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520;p24">
              <a:extLst>
                <a:ext uri="{FF2B5EF4-FFF2-40B4-BE49-F238E27FC236}">
                  <a16:creationId xmlns:a16="http://schemas.microsoft.com/office/drawing/2014/main" id="{55217137-4298-0F74-F844-F6F08B3F4B10}"/>
                </a:ext>
              </a:extLst>
            </p:cNvPr>
            <p:cNvSpPr/>
            <p:nvPr/>
          </p:nvSpPr>
          <p:spPr>
            <a:xfrm>
              <a:off x="2772163" y="4791897"/>
              <a:ext cx="103330" cy="197875"/>
            </a:xfrm>
            <a:custGeom>
              <a:avLst/>
              <a:gdLst/>
              <a:ahLst/>
              <a:cxnLst/>
              <a:rect l="l" t="t" r="r" b="b"/>
              <a:pathLst>
                <a:path w="3011" h="5766" extrusionOk="0">
                  <a:moveTo>
                    <a:pt x="2475" y="0"/>
                  </a:moveTo>
                  <a:cubicBezTo>
                    <a:pt x="2402" y="0"/>
                    <a:pt x="2327" y="25"/>
                    <a:pt x="2260" y="82"/>
                  </a:cubicBezTo>
                  <a:cubicBezTo>
                    <a:pt x="663" y="1429"/>
                    <a:pt x="1" y="3392"/>
                    <a:pt x="69" y="5423"/>
                  </a:cubicBezTo>
                  <a:cubicBezTo>
                    <a:pt x="81" y="5651"/>
                    <a:pt x="258" y="5765"/>
                    <a:pt x="429" y="5765"/>
                  </a:cubicBezTo>
                  <a:cubicBezTo>
                    <a:pt x="600" y="5765"/>
                    <a:pt x="765" y="5651"/>
                    <a:pt x="754" y="5423"/>
                  </a:cubicBezTo>
                  <a:cubicBezTo>
                    <a:pt x="686" y="3551"/>
                    <a:pt x="1279" y="1817"/>
                    <a:pt x="2740" y="584"/>
                  </a:cubicBezTo>
                  <a:cubicBezTo>
                    <a:pt x="3011" y="349"/>
                    <a:pt x="2753" y="0"/>
                    <a:pt x="2475"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521;p24">
              <a:extLst>
                <a:ext uri="{FF2B5EF4-FFF2-40B4-BE49-F238E27FC236}">
                  <a16:creationId xmlns:a16="http://schemas.microsoft.com/office/drawing/2014/main" id="{EC93F00A-9D07-51A6-B501-2444BB1A7BA3}"/>
                </a:ext>
              </a:extLst>
            </p:cNvPr>
            <p:cNvSpPr/>
            <p:nvPr/>
          </p:nvSpPr>
          <p:spPr>
            <a:xfrm>
              <a:off x="1948662" y="3949898"/>
              <a:ext cx="168671" cy="171485"/>
            </a:xfrm>
            <a:custGeom>
              <a:avLst/>
              <a:gdLst/>
              <a:ahLst/>
              <a:cxnLst/>
              <a:rect l="l" t="t" r="r" b="b"/>
              <a:pathLst>
                <a:path w="4915" h="4997" extrusionOk="0">
                  <a:moveTo>
                    <a:pt x="2355" y="0"/>
                  </a:moveTo>
                  <a:cubicBezTo>
                    <a:pt x="1847" y="0"/>
                    <a:pt x="1347" y="292"/>
                    <a:pt x="989" y="978"/>
                  </a:cubicBezTo>
                  <a:cubicBezTo>
                    <a:pt x="0" y="2910"/>
                    <a:pt x="2837" y="4997"/>
                    <a:pt x="4668" y="4997"/>
                  </a:cubicBezTo>
                  <a:cubicBezTo>
                    <a:pt x="4697" y="4997"/>
                    <a:pt x="4726" y="4996"/>
                    <a:pt x="4755" y="4995"/>
                  </a:cubicBezTo>
                  <a:lnTo>
                    <a:pt x="4778" y="4904"/>
                  </a:lnTo>
                  <a:cubicBezTo>
                    <a:pt x="4915" y="3694"/>
                    <a:pt x="4641" y="2279"/>
                    <a:pt x="4070" y="1252"/>
                  </a:cubicBezTo>
                  <a:cubicBezTo>
                    <a:pt x="3684" y="491"/>
                    <a:pt x="3013" y="0"/>
                    <a:pt x="2355"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522;p24">
              <a:extLst>
                <a:ext uri="{FF2B5EF4-FFF2-40B4-BE49-F238E27FC236}">
                  <a16:creationId xmlns:a16="http://schemas.microsoft.com/office/drawing/2014/main" id="{BF2052A8-3AAC-3093-8EB3-09042A3CC395}"/>
                </a:ext>
              </a:extLst>
            </p:cNvPr>
            <p:cNvSpPr/>
            <p:nvPr/>
          </p:nvSpPr>
          <p:spPr>
            <a:xfrm>
              <a:off x="2124715" y="3881810"/>
              <a:ext cx="206488" cy="183118"/>
            </a:xfrm>
            <a:custGeom>
              <a:avLst/>
              <a:gdLst/>
              <a:ahLst/>
              <a:cxnLst/>
              <a:rect l="l" t="t" r="r" b="b"/>
              <a:pathLst>
                <a:path w="6017" h="5336" extrusionOk="0">
                  <a:moveTo>
                    <a:pt x="2142" y="0"/>
                  </a:moveTo>
                  <a:cubicBezTo>
                    <a:pt x="0" y="0"/>
                    <a:pt x="351" y="3871"/>
                    <a:pt x="721" y="5267"/>
                  </a:cubicBezTo>
                  <a:lnTo>
                    <a:pt x="789" y="5336"/>
                  </a:lnTo>
                  <a:cubicBezTo>
                    <a:pt x="1862" y="4834"/>
                    <a:pt x="6016" y="1181"/>
                    <a:pt x="2958" y="154"/>
                  </a:cubicBezTo>
                  <a:cubicBezTo>
                    <a:pt x="2652" y="49"/>
                    <a:pt x="2382" y="0"/>
                    <a:pt x="2142"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523;p24">
              <a:extLst>
                <a:ext uri="{FF2B5EF4-FFF2-40B4-BE49-F238E27FC236}">
                  <a16:creationId xmlns:a16="http://schemas.microsoft.com/office/drawing/2014/main" id="{9DE0D322-04B5-972F-59BF-88B0ABA02027}"/>
                </a:ext>
              </a:extLst>
            </p:cNvPr>
            <p:cNvSpPr/>
            <p:nvPr/>
          </p:nvSpPr>
          <p:spPr>
            <a:xfrm>
              <a:off x="2143178" y="4108689"/>
              <a:ext cx="232982" cy="169391"/>
            </a:xfrm>
            <a:custGeom>
              <a:avLst/>
              <a:gdLst/>
              <a:ahLst/>
              <a:cxnLst/>
              <a:rect l="l" t="t" r="r" b="b"/>
              <a:pathLst>
                <a:path w="6789" h="4936" extrusionOk="0">
                  <a:moveTo>
                    <a:pt x="4882" y="0"/>
                  </a:moveTo>
                  <a:cubicBezTo>
                    <a:pt x="4845" y="0"/>
                    <a:pt x="4808" y="1"/>
                    <a:pt x="4771" y="3"/>
                  </a:cubicBezTo>
                  <a:cubicBezTo>
                    <a:pt x="3401" y="49"/>
                    <a:pt x="2374" y="1829"/>
                    <a:pt x="1666" y="2810"/>
                  </a:cubicBezTo>
                  <a:cubicBezTo>
                    <a:pt x="1233" y="3427"/>
                    <a:pt x="845" y="4271"/>
                    <a:pt x="69" y="4408"/>
                  </a:cubicBezTo>
                  <a:lnTo>
                    <a:pt x="0" y="4591"/>
                  </a:lnTo>
                  <a:cubicBezTo>
                    <a:pt x="550" y="4802"/>
                    <a:pt x="1042" y="4936"/>
                    <a:pt x="1620" y="4936"/>
                  </a:cubicBezTo>
                  <a:cubicBezTo>
                    <a:pt x="1665" y="4936"/>
                    <a:pt x="1711" y="4935"/>
                    <a:pt x="1758" y="4933"/>
                  </a:cubicBezTo>
                  <a:cubicBezTo>
                    <a:pt x="3036" y="4842"/>
                    <a:pt x="4519" y="4248"/>
                    <a:pt x="5432" y="3313"/>
                  </a:cubicBezTo>
                  <a:cubicBezTo>
                    <a:pt x="6440" y="2327"/>
                    <a:pt x="6789" y="0"/>
                    <a:pt x="4882"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524;p24">
              <a:extLst>
                <a:ext uri="{FF2B5EF4-FFF2-40B4-BE49-F238E27FC236}">
                  <a16:creationId xmlns:a16="http://schemas.microsoft.com/office/drawing/2014/main" id="{03B5D107-179E-6BCF-A5EA-D743A73AB5A4}"/>
                </a:ext>
              </a:extLst>
            </p:cNvPr>
            <p:cNvSpPr/>
            <p:nvPr/>
          </p:nvSpPr>
          <p:spPr>
            <a:xfrm>
              <a:off x="1825322" y="3950172"/>
              <a:ext cx="383567" cy="550556"/>
            </a:xfrm>
            <a:custGeom>
              <a:avLst/>
              <a:gdLst/>
              <a:ahLst/>
              <a:cxnLst/>
              <a:rect l="l" t="t" r="r" b="b"/>
              <a:pathLst>
                <a:path w="11177" h="16043" extrusionOk="0">
                  <a:moveTo>
                    <a:pt x="10709" y="0"/>
                  </a:moveTo>
                  <a:cubicBezTo>
                    <a:pt x="10603" y="0"/>
                    <a:pt x="10497" y="50"/>
                    <a:pt x="10426" y="171"/>
                  </a:cubicBezTo>
                  <a:cubicBezTo>
                    <a:pt x="8760" y="2978"/>
                    <a:pt x="8554" y="6174"/>
                    <a:pt x="7573" y="9233"/>
                  </a:cubicBezTo>
                  <a:cubicBezTo>
                    <a:pt x="6546" y="12451"/>
                    <a:pt x="3715" y="14802"/>
                    <a:pt x="429" y="15373"/>
                  </a:cubicBezTo>
                  <a:cubicBezTo>
                    <a:pt x="1" y="15437"/>
                    <a:pt x="155" y="16043"/>
                    <a:pt x="533" y="16043"/>
                  </a:cubicBezTo>
                  <a:cubicBezTo>
                    <a:pt x="558" y="16043"/>
                    <a:pt x="584" y="16040"/>
                    <a:pt x="611" y="16034"/>
                  </a:cubicBezTo>
                  <a:cubicBezTo>
                    <a:pt x="3556" y="15532"/>
                    <a:pt x="6044" y="13683"/>
                    <a:pt x="7527" y="11104"/>
                  </a:cubicBezTo>
                  <a:cubicBezTo>
                    <a:pt x="9399" y="7840"/>
                    <a:pt x="9057" y="3800"/>
                    <a:pt x="11020" y="513"/>
                  </a:cubicBezTo>
                  <a:cubicBezTo>
                    <a:pt x="11177" y="246"/>
                    <a:pt x="10944" y="0"/>
                    <a:pt x="10709"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525;p24">
              <a:extLst>
                <a:ext uri="{FF2B5EF4-FFF2-40B4-BE49-F238E27FC236}">
                  <a16:creationId xmlns:a16="http://schemas.microsoft.com/office/drawing/2014/main" id="{861283D2-1505-CFBA-E777-ADC13F9316EC}"/>
                </a:ext>
              </a:extLst>
            </p:cNvPr>
            <p:cNvSpPr/>
            <p:nvPr/>
          </p:nvSpPr>
          <p:spPr>
            <a:xfrm>
              <a:off x="2089744" y="4173138"/>
              <a:ext cx="205939" cy="101786"/>
            </a:xfrm>
            <a:custGeom>
              <a:avLst/>
              <a:gdLst/>
              <a:ahLst/>
              <a:cxnLst/>
              <a:rect l="l" t="t" r="r" b="b"/>
              <a:pathLst>
                <a:path w="6001" h="2966" extrusionOk="0">
                  <a:moveTo>
                    <a:pt x="5521" y="0"/>
                  </a:moveTo>
                  <a:cubicBezTo>
                    <a:pt x="5415" y="0"/>
                    <a:pt x="5308" y="46"/>
                    <a:pt x="5232" y="156"/>
                  </a:cubicBezTo>
                  <a:cubicBezTo>
                    <a:pt x="4624" y="1077"/>
                    <a:pt x="2933" y="2279"/>
                    <a:pt x="1571" y="2279"/>
                  </a:cubicBezTo>
                  <a:cubicBezTo>
                    <a:pt x="1244" y="2279"/>
                    <a:pt x="936" y="2210"/>
                    <a:pt x="667" y="2051"/>
                  </a:cubicBezTo>
                  <a:cubicBezTo>
                    <a:pt x="603" y="2010"/>
                    <a:pt x="541" y="1992"/>
                    <a:pt x="482" y="1992"/>
                  </a:cubicBezTo>
                  <a:cubicBezTo>
                    <a:pt x="186" y="1992"/>
                    <a:pt x="0" y="2454"/>
                    <a:pt x="324" y="2644"/>
                  </a:cubicBezTo>
                  <a:cubicBezTo>
                    <a:pt x="695" y="2869"/>
                    <a:pt x="1114" y="2966"/>
                    <a:pt x="1554" y="2966"/>
                  </a:cubicBezTo>
                  <a:cubicBezTo>
                    <a:pt x="3174" y="2966"/>
                    <a:pt x="5071" y="1648"/>
                    <a:pt x="5825" y="499"/>
                  </a:cubicBezTo>
                  <a:cubicBezTo>
                    <a:pt x="6001" y="244"/>
                    <a:pt x="5765" y="0"/>
                    <a:pt x="5521"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526;p24">
              <a:extLst>
                <a:ext uri="{FF2B5EF4-FFF2-40B4-BE49-F238E27FC236}">
                  <a16:creationId xmlns:a16="http://schemas.microsoft.com/office/drawing/2014/main" id="{C7E93C27-7161-05F2-B6DA-D15F96C438BE}"/>
                </a:ext>
              </a:extLst>
            </p:cNvPr>
            <p:cNvSpPr/>
            <p:nvPr/>
          </p:nvSpPr>
          <p:spPr>
            <a:xfrm>
              <a:off x="2024745" y="4029722"/>
              <a:ext cx="121964" cy="108512"/>
            </a:xfrm>
            <a:custGeom>
              <a:avLst/>
              <a:gdLst/>
              <a:ahLst/>
              <a:cxnLst/>
              <a:rect l="l" t="t" r="r" b="b"/>
              <a:pathLst>
                <a:path w="3554" h="3162" extrusionOk="0">
                  <a:moveTo>
                    <a:pt x="465" y="0"/>
                  </a:moveTo>
                  <a:cubicBezTo>
                    <a:pt x="237" y="0"/>
                    <a:pt x="0" y="257"/>
                    <a:pt x="141" y="524"/>
                  </a:cubicBezTo>
                  <a:cubicBezTo>
                    <a:pt x="735" y="1688"/>
                    <a:pt x="1648" y="2806"/>
                    <a:pt x="2972" y="3148"/>
                  </a:cubicBezTo>
                  <a:cubicBezTo>
                    <a:pt x="3006" y="3157"/>
                    <a:pt x="3039" y="3162"/>
                    <a:pt x="3069" y="3162"/>
                  </a:cubicBezTo>
                  <a:cubicBezTo>
                    <a:pt x="3430" y="3162"/>
                    <a:pt x="3554" y="2592"/>
                    <a:pt x="3154" y="2486"/>
                  </a:cubicBezTo>
                  <a:cubicBezTo>
                    <a:pt x="2013" y="2190"/>
                    <a:pt x="1260" y="1163"/>
                    <a:pt x="735" y="181"/>
                  </a:cubicBezTo>
                  <a:cubicBezTo>
                    <a:pt x="671" y="53"/>
                    <a:pt x="569" y="0"/>
                    <a:pt x="465"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527;p24">
              <a:extLst>
                <a:ext uri="{FF2B5EF4-FFF2-40B4-BE49-F238E27FC236}">
                  <a16:creationId xmlns:a16="http://schemas.microsoft.com/office/drawing/2014/main" id="{6B71CEBE-B79D-CA2E-9AC8-925242D8C277}"/>
                </a:ext>
              </a:extLst>
            </p:cNvPr>
            <p:cNvSpPr/>
            <p:nvPr/>
          </p:nvSpPr>
          <p:spPr>
            <a:xfrm>
              <a:off x="977558" y="3115518"/>
              <a:ext cx="806084" cy="1268203"/>
            </a:xfrm>
            <a:custGeom>
              <a:avLst/>
              <a:gdLst/>
              <a:ahLst/>
              <a:cxnLst/>
              <a:rect l="l" t="t" r="r" b="b"/>
              <a:pathLst>
                <a:path w="23489" h="36955" extrusionOk="0">
                  <a:moveTo>
                    <a:pt x="17622" y="1"/>
                  </a:moveTo>
                  <a:lnTo>
                    <a:pt x="17622" y="1"/>
                  </a:lnTo>
                  <a:cubicBezTo>
                    <a:pt x="15180" y="2329"/>
                    <a:pt x="13103" y="5022"/>
                    <a:pt x="10660" y="7350"/>
                  </a:cubicBezTo>
                  <a:cubicBezTo>
                    <a:pt x="7602" y="10158"/>
                    <a:pt x="4406" y="13353"/>
                    <a:pt x="2580" y="17256"/>
                  </a:cubicBezTo>
                  <a:cubicBezTo>
                    <a:pt x="1" y="22894"/>
                    <a:pt x="868" y="31088"/>
                    <a:pt x="1850" y="36955"/>
                  </a:cubicBezTo>
                  <a:cubicBezTo>
                    <a:pt x="17508" y="32686"/>
                    <a:pt x="23488" y="13467"/>
                    <a:pt x="17622"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528;p24">
              <a:extLst>
                <a:ext uri="{FF2B5EF4-FFF2-40B4-BE49-F238E27FC236}">
                  <a16:creationId xmlns:a16="http://schemas.microsoft.com/office/drawing/2014/main" id="{2A9C8C40-321F-DA28-569D-EED75277D1F5}"/>
                </a:ext>
              </a:extLst>
            </p:cNvPr>
            <p:cNvSpPr/>
            <p:nvPr/>
          </p:nvSpPr>
          <p:spPr>
            <a:xfrm>
              <a:off x="1045131" y="3326953"/>
              <a:ext cx="501688" cy="1055366"/>
            </a:xfrm>
            <a:custGeom>
              <a:avLst/>
              <a:gdLst/>
              <a:ahLst/>
              <a:cxnLst/>
              <a:rect l="l" t="t" r="r" b="b"/>
              <a:pathLst>
                <a:path w="14619" h="30753" extrusionOk="0">
                  <a:moveTo>
                    <a:pt x="14189" y="0"/>
                  </a:moveTo>
                  <a:cubicBezTo>
                    <a:pt x="14051" y="0"/>
                    <a:pt x="13912" y="70"/>
                    <a:pt x="13850" y="231"/>
                  </a:cubicBezTo>
                  <a:cubicBezTo>
                    <a:pt x="11955" y="5686"/>
                    <a:pt x="9079" y="10685"/>
                    <a:pt x="6934" y="16003"/>
                  </a:cubicBezTo>
                  <a:cubicBezTo>
                    <a:pt x="4994" y="20887"/>
                    <a:pt x="3350" y="26000"/>
                    <a:pt x="178" y="30269"/>
                  </a:cubicBezTo>
                  <a:cubicBezTo>
                    <a:pt x="0" y="30511"/>
                    <a:pt x="245" y="30753"/>
                    <a:pt x="500" y="30753"/>
                  </a:cubicBezTo>
                  <a:cubicBezTo>
                    <a:pt x="606" y="30753"/>
                    <a:pt x="714" y="30711"/>
                    <a:pt x="794" y="30611"/>
                  </a:cubicBezTo>
                  <a:cubicBezTo>
                    <a:pt x="3807" y="26548"/>
                    <a:pt x="5473" y="21663"/>
                    <a:pt x="7299" y="17007"/>
                  </a:cubicBezTo>
                  <a:cubicBezTo>
                    <a:pt x="9490" y="11369"/>
                    <a:pt x="12526" y="6119"/>
                    <a:pt x="14535" y="436"/>
                  </a:cubicBezTo>
                  <a:cubicBezTo>
                    <a:pt x="14618" y="171"/>
                    <a:pt x="14405" y="0"/>
                    <a:pt x="1418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529;p24">
              <a:extLst>
                <a:ext uri="{FF2B5EF4-FFF2-40B4-BE49-F238E27FC236}">
                  <a16:creationId xmlns:a16="http://schemas.microsoft.com/office/drawing/2014/main" id="{D89E644F-E6AC-6D65-4029-2C2A8AFDE3EF}"/>
                </a:ext>
              </a:extLst>
            </p:cNvPr>
            <p:cNvSpPr/>
            <p:nvPr/>
          </p:nvSpPr>
          <p:spPr>
            <a:xfrm>
              <a:off x="1121695" y="4254473"/>
              <a:ext cx="14928" cy="13350"/>
            </a:xfrm>
            <a:custGeom>
              <a:avLst/>
              <a:gdLst/>
              <a:ahLst/>
              <a:cxnLst/>
              <a:rect l="l" t="t" r="r" b="b"/>
              <a:pathLst>
                <a:path w="435" h="389" extrusionOk="0">
                  <a:moveTo>
                    <a:pt x="343" y="0"/>
                  </a:moveTo>
                  <a:cubicBezTo>
                    <a:pt x="229" y="46"/>
                    <a:pt x="115" y="92"/>
                    <a:pt x="1" y="137"/>
                  </a:cubicBezTo>
                  <a:cubicBezTo>
                    <a:pt x="138" y="206"/>
                    <a:pt x="275" y="297"/>
                    <a:pt x="435" y="388"/>
                  </a:cubicBezTo>
                  <a:cubicBezTo>
                    <a:pt x="389" y="251"/>
                    <a:pt x="366" y="137"/>
                    <a:pt x="343"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530;p24">
              <a:extLst>
                <a:ext uri="{FF2B5EF4-FFF2-40B4-BE49-F238E27FC236}">
                  <a16:creationId xmlns:a16="http://schemas.microsoft.com/office/drawing/2014/main" id="{7DB3E4F4-E35F-380A-A69E-3B16E8C21ED8}"/>
                </a:ext>
              </a:extLst>
            </p:cNvPr>
            <p:cNvSpPr/>
            <p:nvPr/>
          </p:nvSpPr>
          <p:spPr>
            <a:xfrm>
              <a:off x="1065001" y="4065791"/>
              <a:ext cx="243826" cy="216749"/>
            </a:xfrm>
            <a:custGeom>
              <a:avLst/>
              <a:gdLst/>
              <a:ahLst/>
              <a:cxnLst/>
              <a:rect l="l" t="t" r="r" b="b"/>
              <a:pathLst>
                <a:path w="7105" h="6316" extrusionOk="0">
                  <a:moveTo>
                    <a:pt x="434" y="1"/>
                  </a:moveTo>
                  <a:cubicBezTo>
                    <a:pt x="226" y="1"/>
                    <a:pt x="0" y="171"/>
                    <a:pt x="55" y="431"/>
                  </a:cubicBezTo>
                  <a:cubicBezTo>
                    <a:pt x="443" y="2326"/>
                    <a:pt x="1014" y="4175"/>
                    <a:pt x="1402" y="6069"/>
                  </a:cubicBezTo>
                  <a:cubicBezTo>
                    <a:pt x="1439" y="6200"/>
                    <a:pt x="1599" y="6315"/>
                    <a:pt x="1743" y="6315"/>
                  </a:cubicBezTo>
                  <a:cubicBezTo>
                    <a:pt x="1775" y="6315"/>
                    <a:pt x="1806" y="6310"/>
                    <a:pt x="1835" y="6297"/>
                  </a:cubicBezTo>
                  <a:cubicBezTo>
                    <a:pt x="3547" y="5590"/>
                    <a:pt x="5602" y="5635"/>
                    <a:pt x="6880" y="4129"/>
                  </a:cubicBezTo>
                  <a:cubicBezTo>
                    <a:pt x="7105" y="3870"/>
                    <a:pt x="6871" y="3532"/>
                    <a:pt x="6626" y="3532"/>
                  </a:cubicBezTo>
                  <a:cubicBezTo>
                    <a:pt x="6547" y="3532"/>
                    <a:pt x="6467" y="3566"/>
                    <a:pt x="6401" y="3650"/>
                  </a:cubicBezTo>
                  <a:cubicBezTo>
                    <a:pt x="5282" y="4928"/>
                    <a:pt x="3502" y="4973"/>
                    <a:pt x="1995" y="5498"/>
                  </a:cubicBezTo>
                  <a:cubicBezTo>
                    <a:pt x="2018" y="5635"/>
                    <a:pt x="2041" y="5749"/>
                    <a:pt x="2087" y="5886"/>
                  </a:cubicBezTo>
                  <a:cubicBezTo>
                    <a:pt x="1927" y="5795"/>
                    <a:pt x="1790" y="5704"/>
                    <a:pt x="1653" y="5635"/>
                  </a:cubicBezTo>
                  <a:cubicBezTo>
                    <a:pt x="1767" y="5590"/>
                    <a:pt x="1881" y="5544"/>
                    <a:pt x="1995" y="5498"/>
                  </a:cubicBezTo>
                  <a:cubicBezTo>
                    <a:pt x="1607" y="3741"/>
                    <a:pt x="1082" y="2006"/>
                    <a:pt x="740" y="249"/>
                  </a:cubicBezTo>
                  <a:cubicBezTo>
                    <a:pt x="703" y="76"/>
                    <a:pt x="572" y="1"/>
                    <a:pt x="434"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531;p24">
              <a:extLst>
                <a:ext uri="{FF2B5EF4-FFF2-40B4-BE49-F238E27FC236}">
                  <a16:creationId xmlns:a16="http://schemas.microsoft.com/office/drawing/2014/main" id="{33D16B95-8C8E-6409-A373-BC18FCE36806}"/>
                </a:ext>
              </a:extLst>
            </p:cNvPr>
            <p:cNvSpPr/>
            <p:nvPr/>
          </p:nvSpPr>
          <p:spPr>
            <a:xfrm>
              <a:off x="1176535" y="4133054"/>
              <a:ext cx="14928" cy="15683"/>
            </a:xfrm>
            <a:custGeom>
              <a:avLst/>
              <a:gdLst/>
              <a:ahLst/>
              <a:cxnLst/>
              <a:rect l="l" t="t" r="r" b="b"/>
              <a:pathLst>
                <a:path w="435" h="457" extrusionOk="0">
                  <a:moveTo>
                    <a:pt x="411" y="0"/>
                  </a:moveTo>
                  <a:cubicBezTo>
                    <a:pt x="275" y="46"/>
                    <a:pt x="138" y="92"/>
                    <a:pt x="1" y="115"/>
                  </a:cubicBezTo>
                  <a:cubicBezTo>
                    <a:pt x="138" y="229"/>
                    <a:pt x="275" y="343"/>
                    <a:pt x="434" y="457"/>
                  </a:cubicBezTo>
                  <a:cubicBezTo>
                    <a:pt x="411" y="320"/>
                    <a:pt x="411" y="160"/>
                    <a:pt x="411"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532;p24">
              <a:extLst>
                <a:ext uri="{FF2B5EF4-FFF2-40B4-BE49-F238E27FC236}">
                  <a16:creationId xmlns:a16="http://schemas.microsoft.com/office/drawing/2014/main" id="{A458E0D1-AA18-7D30-A378-3716FE60D3D1}"/>
                </a:ext>
              </a:extLst>
            </p:cNvPr>
            <p:cNvSpPr/>
            <p:nvPr/>
          </p:nvSpPr>
          <p:spPr>
            <a:xfrm>
              <a:off x="1118881" y="3855866"/>
              <a:ext cx="283154" cy="304911"/>
            </a:xfrm>
            <a:custGeom>
              <a:avLst/>
              <a:gdLst/>
              <a:ahLst/>
              <a:cxnLst/>
              <a:rect l="l" t="t" r="r" b="b"/>
              <a:pathLst>
                <a:path w="8251" h="8885" extrusionOk="0">
                  <a:moveTo>
                    <a:pt x="414" y="0"/>
                  </a:moveTo>
                  <a:cubicBezTo>
                    <a:pt x="207" y="0"/>
                    <a:pt x="1" y="170"/>
                    <a:pt x="83" y="431"/>
                  </a:cubicBezTo>
                  <a:cubicBezTo>
                    <a:pt x="927" y="3056"/>
                    <a:pt x="1270" y="5795"/>
                    <a:pt x="1407" y="8534"/>
                  </a:cubicBezTo>
                  <a:cubicBezTo>
                    <a:pt x="1427" y="8736"/>
                    <a:pt x="1590" y="8884"/>
                    <a:pt x="1785" y="8884"/>
                  </a:cubicBezTo>
                  <a:cubicBezTo>
                    <a:pt x="1811" y="8884"/>
                    <a:pt x="1837" y="8882"/>
                    <a:pt x="1863" y="8876"/>
                  </a:cubicBezTo>
                  <a:cubicBezTo>
                    <a:pt x="4077" y="8329"/>
                    <a:pt x="6337" y="7164"/>
                    <a:pt x="8003" y="5612"/>
                  </a:cubicBezTo>
                  <a:cubicBezTo>
                    <a:pt x="8251" y="5365"/>
                    <a:pt x="8019" y="5008"/>
                    <a:pt x="7743" y="5008"/>
                  </a:cubicBezTo>
                  <a:cubicBezTo>
                    <a:pt x="7662" y="5008"/>
                    <a:pt x="7578" y="5038"/>
                    <a:pt x="7501" y="5110"/>
                  </a:cubicBezTo>
                  <a:cubicBezTo>
                    <a:pt x="6040" y="6503"/>
                    <a:pt x="4054" y="7552"/>
                    <a:pt x="2091" y="8077"/>
                  </a:cubicBezTo>
                  <a:cubicBezTo>
                    <a:pt x="2091" y="8237"/>
                    <a:pt x="2091" y="8397"/>
                    <a:pt x="2114" y="8534"/>
                  </a:cubicBezTo>
                  <a:cubicBezTo>
                    <a:pt x="1955" y="8420"/>
                    <a:pt x="1818" y="8306"/>
                    <a:pt x="1681" y="8192"/>
                  </a:cubicBezTo>
                  <a:cubicBezTo>
                    <a:pt x="1818" y="8169"/>
                    <a:pt x="1955" y="8123"/>
                    <a:pt x="2091" y="8077"/>
                  </a:cubicBezTo>
                  <a:cubicBezTo>
                    <a:pt x="1932" y="5430"/>
                    <a:pt x="1566" y="2782"/>
                    <a:pt x="745" y="248"/>
                  </a:cubicBezTo>
                  <a:cubicBezTo>
                    <a:pt x="690" y="75"/>
                    <a:pt x="552" y="0"/>
                    <a:pt x="414"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533;p24">
              <a:extLst>
                <a:ext uri="{FF2B5EF4-FFF2-40B4-BE49-F238E27FC236}">
                  <a16:creationId xmlns:a16="http://schemas.microsoft.com/office/drawing/2014/main" id="{97744A4F-BE1D-E678-E9D7-11074F107D74}"/>
                </a:ext>
              </a:extLst>
            </p:cNvPr>
            <p:cNvSpPr/>
            <p:nvPr/>
          </p:nvSpPr>
          <p:spPr>
            <a:xfrm>
              <a:off x="1202686" y="3704694"/>
              <a:ext cx="309029" cy="225500"/>
            </a:xfrm>
            <a:custGeom>
              <a:avLst/>
              <a:gdLst/>
              <a:ahLst/>
              <a:cxnLst/>
              <a:rect l="l" t="t" r="r" b="b"/>
              <a:pathLst>
                <a:path w="9005" h="6571" extrusionOk="0">
                  <a:moveTo>
                    <a:pt x="429" y="0"/>
                  </a:moveTo>
                  <a:cubicBezTo>
                    <a:pt x="215" y="0"/>
                    <a:pt x="1" y="170"/>
                    <a:pt x="83" y="431"/>
                  </a:cubicBezTo>
                  <a:cubicBezTo>
                    <a:pt x="699" y="2371"/>
                    <a:pt x="1293" y="4334"/>
                    <a:pt x="1795" y="6297"/>
                  </a:cubicBezTo>
                  <a:cubicBezTo>
                    <a:pt x="1841" y="6434"/>
                    <a:pt x="1978" y="6571"/>
                    <a:pt x="2137" y="6571"/>
                  </a:cubicBezTo>
                  <a:cubicBezTo>
                    <a:pt x="4443" y="6297"/>
                    <a:pt x="6999" y="4882"/>
                    <a:pt x="8734" y="3398"/>
                  </a:cubicBezTo>
                  <a:cubicBezTo>
                    <a:pt x="9005" y="3163"/>
                    <a:pt x="8761" y="2814"/>
                    <a:pt x="8478" y="2814"/>
                  </a:cubicBezTo>
                  <a:cubicBezTo>
                    <a:pt x="8404" y="2814"/>
                    <a:pt x="8326" y="2839"/>
                    <a:pt x="8255" y="2896"/>
                  </a:cubicBezTo>
                  <a:cubicBezTo>
                    <a:pt x="6862" y="4083"/>
                    <a:pt x="5082" y="4950"/>
                    <a:pt x="3370" y="5566"/>
                  </a:cubicBezTo>
                  <a:cubicBezTo>
                    <a:pt x="3096" y="5658"/>
                    <a:pt x="2822" y="5726"/>
                    <a:pt x="2525" y="5795"/>
                  </a:cubicBezTo>
                  <a:cubicBezTo>
                    <a:pt x="2520" y="5796"/>
                    <a:pt x="2515" y="5797"/>
                    <a:pt x="2510" y="5797"/>
                  </a:cubicBezTo>
                  <a:cubicBezTo>
                    <a:pt x="2284" y="5797"/>
                    <a:pt x="1999" y="4330"/>
                    <a:pt x="1955" y="4151"/>
                  </a:cubicBezTo>
                  <a:cubicBezTo>
                    <a:pt x="1567" y="2850"/>
                    <a:pt x="1156" y="1549"/>
                    <a:pt x="768" y="248"/>
                  </a:cubicBezTo>
                  <a:cubicBezTo>
                    <a:pt x="713" y="75"/>
                    <a:pt x="571" y="0"/>
                    <a:pt x="42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534;p24">
              <a:extLst>
                <a:ext uri="{FF2B5EF4-FFF2-40B4-BE49-F238E27FC236}">
                  <a16:creationId xmlns:a16="http://schemas.microsoft.com/office/drawing/2014/main" id="{AF4AD5A7-39ED-2715-F918-FDF2405F9A88}"/>
                </a:ext>
              </a:extLst>
            </p:cNvPr>
            <p:cNvSpPr/>
            <p:nvPr/>
          </p:nvSpPr>
          <p:spPr>
            <a:xfrm>
              <a:off x="1356706" y="3727275"/>
              <a:ext cx="14928" cy="11016"/>
            </a:xfrm>
            <a:custGeom>
              <a:avLst/>
              <a:gdLst/>
              <a:ahLst/>
              <a:cxnLst/>
              <a:rect l="l" t="t" r="r" b="b"/>
              <a:pathLst>
                <a:path w="435" h="321" extrusionOk="0">
                  <a:moveTo>
                    <a:pt x="343" y="1"/>
                  </a:moveTo>
                  <a:cubicBezTo>
                    <a:pt x="229" y="24"/>
                    <a:pt x="115" y="47"/>
                    <a:pt x="0" y="69"/>
                  </a:cubicBezTo>
                  <a:cubicBezTo>
                    <a:pt x="137" y="161"/>
                    <a:pt x="297" y="252"/>
                    <a:pt x="434" y="321"/>
                  </a:cubicBezTo>
                  <a:cubicBezTo>
                    <a:pt x="411" y="206"/>
                    <a:pt x="366" y="92"/>
                    <a:pt x="343"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535;p24">
              <a:extLst>
                <a:ext uri="{FF2B5EF4-FFF2-40B4-BE49-F238E27FC236}">
                  <a16:creationId xmlns:a16="http://schemas.microsoft.com/office/drawing/2014/main" id="{8989D41F-D60B-7B8A-F5F4-0C07CC703A71}"/>
                </a:ext>
              </a:extLst>
            </p:cNvPr>
            <p:cNvSpPr/>
            <p:nvPr/>
          </p:nvSpPr>
          <p:spPr>
            <a:xfrm>
              <a:off x="1295585" y="3544874"/>
              <a:ext cx="244855" cy="208685"/>
            </a:xfrm>
            <a:custGeom>
              <a:avLst/>
              <a:gdLst/>
              <a:ahLst/>
              <a:cxnLst/>
              <a:rect l="l" t="t" r="r" b="b"/>
              <a:pathLst>
                <a:path w="7135" h="6081" extrusionOk="0">
                  <a:moveTo>
                    <a:pt x="417" y="1"/>
                  </a:moveTo>
                  <a:cubicBezTo>
                    <a:pt x="213" y="1"/>
                    <a:pt x="1" y="171"/>
                    <a:pt x="70" y="431"/>
                  </a:cubicBezTo>
                  <a:cubicBezTo>
                    <a:pt x="572" y="2235"/>
                    <a:pt x="1142" y="3992"/>
                    <a:pt x="1530" y="5818"/>
                  </a:cubicBezTo>
                  <a:cubicBezTo>
                    <a:pt x="1568" y="5989"/>
                    <a:pt x="1717" y="6081"/>
                    <a:pt x="1870" y="6081"/>
                  </a:cubicBezTo>
                  <a:cubicBezTo>
                    <a:pt x="1902" y="6081"/>
                    <a:pt x="1933" y="6077"/>
                    <a:pt x="1964" y="6069"/>
                  </a:cubicBezTo>
                  <a:cubicBezTo>
                    <a:pt x="3585" y="5681"/>
                    <a:pt x="5160" y="5202"/>
                    <a:pt x="6735" y="4723"/>
                  </a:cubicBezTo>
                  <a:cubicBezTo>
                    <a:pt x="7134" y="4596"/>
                    <a:pt x="7011" y="4025"/>
                    <a:pt x="6649" y="4025"/>
                  </a:cubicBezTo>
                  <a:cubicBezTo>
                    <a:pt x="6619" y="4025"/>
                    <a:pt x="6586" y="4029"/>
                    <a:pt x="6552" y="4038"/>
                  </a:cubicBezTo>
                  <a:cubicBezTo>
                    <a:pt x="5091" y="4494"/>
                    <a:pt x="3630" y="4951"/>
                    <a:pt x="2124" y="5316"/>
                  </a:cubicBezTo>
                  <a:cubicBezTo>
                    <a:pt x="2147" y="5407"/>
                    <a:pt x="2192" y="5521"/>
                    <a:pt x="2215" y="5636"/>
                  </a:cubicBezTo>
                  <a:cubicBezTo>
                    <a:pt x="2078" y="5567"/>
                    <a:pt x="1918" y="5476"/>
                    <a:pt x="1781" y="5384"/>
                  </a:cubicBezTo>
                  <a:cubicBezTo>
                    <a:pt x="1896" y="5362"/>
                    <a:pt x="2010" y="5339"/>
                    <a:pt x="2124" y="5316"/>
                  </a:cubicBezTo>
                  <a:cubicBezTo>
                    <a:pt x="1736" y="3604"/>
                    <a:pt x="1211" y="1938"/>
                    <a:pt x="731" y="249"/>
                  </a:cubicBezTo>
                  <a:cubicBezTo>
                    <a:pt x="686" y="76"/>
                    <a:pt x="553" y="1"/>
                    <a:pt x="41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536;p24">
              <a:extLst>
                <a:ext uri="{FF2B5EF4-FFF2-40B4-BE49-F238E27FC236}">
                  <a16:creationId xmlns:a16="http://schemas.microsoft.com/office/drawing/2014/main" id="{4139351F-5288-EEDB-705D-EB0C133E0AC8}"/>
                </a:ext>
              </a:extLst>
            </p:cNvPr>
            <p:cNvSpPr/>
            <p:nvPr/>
          </p:nvSpPr>
          <p:spPr>
            <a:xfrm>
              <a:off x="1448336" y="3522052"/>
              <a:ext cx="11805" cy="13350"/>
            </a:xfrm>
            <a:custGeom>
              <a:avLst/>
              <a:gdLst/>
              <a:ahLst/>
              <a:cxnLst/>
              <a:rect l="l" t="t" r="r" b="b"/>
              <a:pathLst>
                <a:path w="344" h="389" extrusionOk="0">
                  <a:moveTo>
                    <a:pt x="275" y="1"/>
                  </a:moveTo>
                  <a:cubicBezTo>
                    <a:pt x="184" y="24"/>
                    <a:pt x="92" y="46"/>
                    <a:pt x="1" y="46"/>
                  </a:cubicBezTo>
                  <a:cubicBezTo>
                    <a:pt x="115" y="161"/>
                    <a:pt x="229" y="275"/>
                    <a:pt x="343" y="389"/>
                  </a:cubicBezTo>
                  <a:cubicBezTo>
                    <a:pt x="321" y="252"/>
                    <a:pt x="298" y="138"/>
                    <a:pt x="27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537;p24">
              <a:extLst>
                <a:ext uri="{FF2B5EF4-FFF2-40B4-BE49-F238E27FC236}">
                  <a16:creationId xmlns:a16="http://schemas.microsoft.com/office/drawing/2014/main" id="{56113D65-1A4D-747F-7599-647180352C8F}"/>
                </a:ext>
              </a:extLst>
            </p:cNvPr>
            <p:cNvSpPr/>
            <p:nvPr/>
          </p:nvSpPr>
          <p:spPr>
            <a:xfrm>
              <a:off x="1399604" y="3390339"/>
              <a:ext cx="215891" cy="157655"/>
            </a:xfrm>
            <a:custGeom>
              <a:avLst/>
              <a:gdLst/>
              <a:ahLst/>
              <a:cxnLst/>
              <a:rect l="l" t="t" r="r" b="b"/>
              <a:pathLst>
                <a:path w="6291" h="4594" extrusionOk="0">
                  <a:moveTo>
                    <a:pt x="417" y="1"/>
                  </a:moveTo>
                  <a:cubicBezTo>
                    <a:pt x="205" y="1"/>
                    <a:pt x="0" y="166"/>
                    <a:pt x="97" y="415"/>
                  </a:cubicBezTo>
                  <a:cubicBezTo>
                    <a:pt x="576" y="1648"/>
                    <a:pt x="919" y="2903"/>
                    <a:pt x="1056" y="4227"/>
                  </a:cubicBezTo>
                  <a:cubicBezTo>
                    <a:pt x="1077" y="4400"/>
                    <a:pt x="1202" y="4594"/>
                    <a:pt x="1390" y="4594"/>
                  </a:cubicBezTo>
                  <a:cubicBezTo>
                    <a:pt x="1400" y="4594"/>
                    <a:pt x="1410" y="4593"/>
                    <a:pt x="1421" y="4592"/>
                  </a:cubicBezTo>
                  <a:cubicBezTo>
                    <a:pt x="3087" y="4364"/>
                    <a:pt x="4365" y="3314"/>
                    <a:pt x="5918" y="2743"/>
                  </a:cubicBezTo>
                  <a:cubicBezTo>
                    <a:pt x="6290" y="2598"/>
                    <a:pt x="6175" y="2040"/>
                    <a:pt x="5843" y="2040"/>
                  </a:cubicBezTo>
                  <a:cubicBezTo>
                    <a:pt x="5809" y="2040"/>
                    <a:pt x="5773" y="2046"/>
                    <a:pt x="5735" y="2058"/>
                  </a:cubicBezTo>
                  <a:cubicBezTo>
                    <a:pt x="4365" y="2583"/>
                    <a:pt x="3156" y="3542"/>
                    <a:pt x="1695" y="3839"/>
                  </a:cubicBezTo>
                  <a:cubicBezTo>
                    <a:pt x="1718" y="3976"/>
                    <a:pt x="1741" y="4090"/>
                    <a:pt x="1763" y="4227"/>
                  </a:cubicBezTo>
                  <a:cubicBezTo>
                    <a:pt x="1649" y="4113"/>
                    <a:pt x="1535" y="3999"/>
                    <a:pt x="1421" y="3884"/>
                  </a:cubicBezTo>
                  <a:cubicBezTo>
                    <a:pt x="1512" y="3884"/>
                    <a:pt x="1604" y="3862"/>
                    <a:pt x="1695" y="3839"/>
                  </a:cubicBezTo>
                  <a:cubicBezTo>
                    <a:pt x="1535" y="2583"/>
                    <a:pt x="1216" y="1396"/>
                    <a:pt x="759" y="232"/>
                  </a:cubicBezTo>
                  <a:cubicBezTo>
                    <a:pt x="696" y="71"/>
                    <a:pt x="555" y="1"/>
                    <a:pt x="41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538;p24">
              <a:extLst>
                <a:ext uri="{FF2B5EF4-FFF2-40B4-BE49-F238E27FC236}">
                  <a16:creationId xmlns:a16="http://schemas.microsoft.com/office/drawing/2014/main" id="{644C0E08-13D4-9108-19FD-6CBC401762B3}"/>
                </a:ext>
              </a:extLst>
            </p:cNvPr>
            <p:cNvSpPr/>
            <p:nvPr/>
          </p:nvSpPr>
          <p:spPr>
            <a:xfrm>
              <a:off x="1513369" y="3610593"/>
              <a:ext cx="46260" cy="35278"/>
            </a:xfrm>
            <a:custGeom>
              <a:avLst/>
              <a:gdLst/>
              <a:ahLst/>
              <a:cxnLst/>
              <a:rect l="l" t="t" r="r" b="b"/>
              <a:pathLst>
                <a:path w="1348" h="1028" extrusionOk="0">
                  <a:moveTo>
                    <a:pt x="662" y="0"/>
                  </a:moveTo>
                  <a:cubicBezTo>
                    <a:pt x="0" y="0"/>
                    <a:pt x="0" y="1027"/>
                    <a:pt x="662" y="1027"/>
                  </a:cubicBezTo>
                  <a:cubicBezTo>
                    <a:pt x="1347" y="1027"/>
                    <a:pt x="1347" y="0"/>
                    <a:pt x="662"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539;p24">
              <a:extLst>
                <a:ext uri="{FF2B5EF4-FFF2-40B4-BE49-F238E27FC236}">
                  <a16:creationId xmlns:a16="http://schemas.microsoft.com/office/drawing/2014/main" id="{DBD97F3E-53F4-B3A2-33B8-7EFD7A57C144}"/>
                </a:ext>
              </a:extLst>
            </p:cNvPr>
            <p:cNvSpPr/>
            <p:nvPr/>
          </p:nvSpPr>
          <p:spPr>
            <a:xfrm>
              <a:off x="1538421" y="3559665"/>
              <a:ext cx="46260" cy="36068"/>
            </a:xfrm>
            <a:custGeom>
              <a:avLst/>
              <a:gdLst/>
              <a:ahLst/>
              <a:cxnLst/>
              <a:rect l="l" t="t" r="r" b="b"/>
              <a:pathLst>
                <a:path w="1348" h="1051" extrusionOk="0">
                  <a:moveTo>
                    <a:pt x="663" y="0"/>
                  </a:moveTo>
                  <a:cubicBezTo>
                    <a:pt x="1" y="0"/>
                    <a:pt x="1" y="1050"/>
                    <a:pt x="663" y="1050"/>
                  </a:cubicBezTo>
                  <a:cubicBezTo>
                    <a:pt x="1348" y="1050"/>
                    <a:pt x="1348" y="0"/>
                    <a:pt x="663"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540;p24">
              <a:extLst>
                <a:ext uri="{FF2B5EF4-FFF2-40B4-BE49-F238E27FC236}">
                  <a16:creationId xmlns:a16="http://schemas.microsoft.com/office/drawing/2014/main" id="{D5B4A6D4-D743-52E4-1EC0-40D72E02A8A1}"/>
                </a:ext>
              </a:extLst>
            </p:cNvPr>
            <p:cNvSpPr/>
            <p:nvPr/>
          </p:nvSpPr>
          <p:spPr>
            <a:xfrm>
              <a:off x="1563508" y="3605892"/>
              <a:ext cx="46260" cy="36068"/>
            </a:xfrm>
            <a:custGeom>
              <a:avLst/>
              <a:gdLst/>
              <a:ahLst/>
              <a:cxnLst/>
              <a:rect l="l" t="t" r="r" b="b"/>
              <a:pathLst>
                <a:path w="1348" h="1051" extrusionOk="0">
                  <a:moveTo>
                    <a:pt x="685" y="0"/>
                  </a:moveTo>
                  <a:cubicBezTo>
                    <a:pt x="0" y="0"/>
                    <a:pt x="0" y="1050"/>
                    <a:pt x="685" y="1050"/>
                  </a:cubicBezTo>
                  <a:cubicBezTo>
                    <a:pt x="1347" y="1050"/>
                    <a:pt x="1347" y="0"/>
                    <a:pt x="685"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541;p24">
              <a:extLst>
                <a:ext uri="{FF2B5EF4-FFF2-40B4-BE49-F238E27FC236}">
                  <a16:creationId xmlns:a16="http://schemas.microsoft.com/office/drawing/2014/main" id="{9B625645-0EBF-CFC8-0C96-3912657C84FF}"/>
                </a:ext>
              </a:extLst>
            </p:cNvPr>
            <p:cNvSpPr/>
            <p:nvPr/>
          </p:nvSpPr>
          <p:spPr>
            <a:xfrm>
              <a:off x="1173412" y="3623119"/>
              <a:ext cx="45471" cy="35278"/>
            </a:xfrm>
            <a:custGeom>
              <a:avLst/>
              <a:gdLst/>
              <a:ahLst/>
              <a:cxnLst/>
              <a:rect l="l" t="t" r="r" b="b"/>
              <a:pathLst>
                <a:path w="1325" h="1028" extrusionOk="0">
                  <a:moveTo>
                    <a:pt x="662" y="0"/>
                  </a:moveTo>
                  <a:cubicBezTo>
                    <a:pt x="0" y="0"/>
                    <a:pt x="0" y="1027"/>
                    <a:pt x="662" y="1027"/>
                  </a:cubicBezTo>
                  <a:cubicBezTo>
                    <a:pt x="1324" y="1027"/>
                    <a:pt x="1324" y="0"/>
                    <a:pt x="662"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542;p24">
              <a:extLst>
                <a:ext uri="{FF2B5EF4-FFF2-40B4-BE49-F238E27FC236}">
                  <a16:creationId xmlns:a16="http://schemas.microsoft.com/office/drawing/2014/main" id="{4BD6CA35-F477-C56E-DB6E-1284D66DBF03}"/>
                </a:ext>
              </a:extLst>
            </p:cNvPr>
            <p:cNvSpPr/>
            <p:nvPr/>
          </p:nvSpPr>
          <p:spPr>
            <a:xfrm>
              <a:off x="1193763" y="3568279"/>
              <a:ext cx="46260" cy="36068"/>
            </a:xfrm>
            <a:custGeom>
              <a:avLst/>
              <a:gdLst/>
              <a:ahLst/>
              <a:cxnLst/>
              <a:rect l="l" t="t" r="r" b="b"/>
              <a:pathLst>
                <a:path w="1348" h="1051" extrusionOk="0">
                  <a:moveTo>
                    <a:pt x="686" y="0"/>
                  </a:moveTo>
                  <a:cubicBezTo>
                    <a:pt x="1" y="0"/>
                    <a:pt x="1" y="1050"/>
                    <a:pt x="686" y="1050"/>
                  </a:cubicBezTo>
                  <a:cubicBezTo>
                    <a:pt x="1347" y="1050"/>
                    <a:pt x="1347" y="0"/>
                    <a:pt x="686"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543;p24">
              <a:extLst>
                <a:ext uri="{FF2B5EF4-FFF2-40B4-BE49-F238E27FC236}">
                  <a16:creationId xmlns:a16="http://schemas.microsoft.com/office/drawing/2014/main" id="{90913A1C-A593-C845-82B2-AEA65AE5F514}"/>
                </a:ext>
              </a:extLst>
            </p:cNvPr>
            <p:cNvSpPr/>
            <p:nvPr/>
          </p:nvSpPr>
          <p:spPr>
            <a:xfrm>
              <a:off x="1227464" y="3623119"/>
              <a:ext cx="46226" cy="35278"/>
            </a:xfrm>
            <a:custGeom>
              <a:avLst/>
              <a:gdLst/>
              <a:ahLst/>
              <a:cxnLst/>
              <a:rect l="l" t="t" r="r" b="b"/>
              <a:pathLst>
                <a:path w="1347" h="1028" extrusionOk="0">
                  <a:moveTo>
                    <a:pt x="685" y="0"/>
                  </a:moveTo>
                  <a:cubicBezTo>
                    <a:pt x="0" y="0"/>
                    <a:pt x="0" y="1027"/>
                    <a:pt x="685" y="1027"/>
                  </a:cubicBezTo>
                  <a:cubicBezTo>
                    <a:pt x="1347" y="1027"/>
                    <a:pt x="1347" y="0"/>
                    <a:pt x="685"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544;p24">
              <a:extLst>
                <a:ext uri="{FF2B5EF4-FFF2-40B4-BE49-F238E27FC236}">
                  <a16:creationId xmlns:a16="http://schemas.microsoft.com/office/drawing/2014/main" id="{13213FE1-A5A7-D222-7621-57A118B78326}"/>
                </a:ext>
              </a:extLst>
            </p:cNvPr>
            <p:cNvSpPr/>
            <p:nvPr/>
          </p:nvSpPr>
          <p:spPr>
            <a:xfrm>
              <a:off x="1508667" y="3249462"/>
              <a:ext cx="46260" cy="35278"/>
            </a:xfrm>
            <a:custGeom>
              <a:avLst/>
              <a:gdLst/>
              <a:ahLst/>
              <a:cxnLst/>
              <a:rect l="l" t="t" r="r" b="b"/>
              <a:pathLst>
                <a:path w="1348" h="1028" extrusionOk="0">
                  <a:moveTo>
                    <a:pt x="685" y="1"/>
                  </a:moveTo>
                  <a:cubicBezTo>
                    <a:pt x="1" y="1"/>
                    <a:pt x="1" y="1028"/>
                    <a:pt x="685" y="1028"/>
                  </a:cubicBezTo>
                  <a:cubicBezTo>
                    <a:pt x="1347" y="1028"/>
                    <a:pt x="1347" y="1"/>
                    <a:pt x="68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545;p24">
              <a:extLst>
                <a:ext uri="{FF2B5EF4-FFF2-40B4-BE49-F238E27FC236}">
                  <a16:creationId xmlns:a16="http://schemas.microsoft.com/office/drawing/2014/main" id="{C47C1AAB-2C80-9EFE-A457-5D2B7B86C25E}"/>
                </a:ext>
              </a:extLst>
            </p:cNvPr>
            <p:cNvSpPr/>
            <p:nvPr/>
          </p:nvSpPr>
          <p:spPr>
            <a:xfrm>
              <a:off x="1542368" y="3269847"/>
              <a:ext cx="46226" cy="36068"/>
            </a:xfrm>
            <a:custGeom>
              <a:avLst/>
              <a:gdLst/>
              <a:ahLst/>
              <a:cxnLst/>
              <a:rect l="l" t="t" r="r" b="b"/>
              <a:pathLst>
                <a:path w="1347" h="1051" extrusionOk="0">
                  <a:moveTo>
                    <a:pt x="685" y="0"/>
                  </a:moveTo>
                  <a:cubicBezTo>
                    <a:pt x="0" y="0"/>
                    <a:pt x="0" y="1050"/>
                    <a:pt x="685" y="1050"/>
                  </a:cubicBezTo>
                  <a:cubicBezTo>
                    <a:pt x="1347" y="1050"/>
                    <a:pt x="1347" y="0"/>
                    <a:pt x="685"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546;p24">
              <a:extLst>
                <a:ext uri="{FF2B5EF4-FFF2-40B4-BE49-F238E27FC236}">
                  <a16:creationId xmlns:a16="http://schemas.microsoft.com/office/drawing/2014/main" id="{3456C811-9BBB-2184-401D-96ED721E0F4C}"/>
                </a:ext>
              </a:extLst>
            </p:cNvPr>
            <p:cNvSpPr/>
            <p:nvPr/>
          </p:nvSpPr>
          <p:spPr>
            <a:xfrm>
              <a:off x="1513369" y="3845570"/>
              <a:ext cx="46260" cy="35278"/>
            </a:xfrm>
            <a:custGeom>
              <a:avLst/>
              <a:gdLst/>
              <a:ahLst/>
              <a:cxnLst/>
              <a:rect l="l" t="t" r="r" b="b"/>
              <a:pathLst>
                <a:path w="1348" h="1028" extrusionOk="0">
                  <a:moveTo>
                    <a:pt x="662" y="1"/>
                  </a:moveTo>
                  <a:cubicBezTo>
                    <a:pt x="0" y="1"/>
                    <a:pt x="0" y="1028"/>
                    <a:pt x="662" y="1028"/>
                  </a:cubicBezTo>
                  <a:cubicBezTo>
                    <a:pt x="1347" y="1028"/>
                    <a:pt x="1347" y="1"/>
                    <a:pt x="662"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547;p24">
              <a:extLst>
                <a:ext uri="{FF2B5EF4-FFF2-40B4-BE49-F238E27FC236}">
                  <a16:creationId xmlns:a16="http://schemas.microsoft.com/office/drawing/2014/main" id="{530BE6F1-D908-68DE-39C5-40C45C224C97}"/>
                </a:ext>
              </a:extLst>
            </p:cNvPr>
            <p:cNvSpPr/>
            <p:nvPr/>
          </p:nvSpPr>
          <p:spPr>
            <a:xfrm>
              <a:off x="1534509" y="3799344"/>
              <a:ext cx="45471" cy="35313"/>
            </a:xfrm>
            <a:custGeom>
              <a:avLst/>
              <a:gdLst/>
              <a:ahLst/>
              <a:cxnLst/>
              <a:rect l="l" t="t" r="r" b="b"/>
              <a:pathLst>
                <a:path w="1325" h="1029" extrusionOk="0">
                  <a:moveTo>
                    <a:pt x="663" y="1"/>
                  </a:moveTo>
                  <a:cubicBezTo>
                    <a:pt x="1" y="1"/>
                    <a:pt x="1" y="1028"/>
                    <a:pt x="663" y="1028"/>
                  </a:cubicBezTo>
                  <a:cubicBezTo>
                    <a:pt x="1325" y="1028"/>
                    <a:pt x="1325" y="1"/>
                    <a:pt x="663"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548;p24">
              <a:extLst>
                <a:ext uri="{FF2B5EF4-FFF2-40B4-BE49-F238E27FC236}">
                  <a16:creationId xmlns:a16="http://schemas.microsoft.com/office/drawing/2014/main" id="{D4904F12-257A-B1A4-51C6-4F5D6449D285}"/>
                </a:ext>
              </a:extLst>
            </p:cNvPr>
            <p:cNvSpPr/>
            <p:nvPr/>
          </p:nvSpPr>
          <p:spPr>
            <a:xfrm>
              <a:off x="1055117" y="3836957"/>
              <a:ext cx="46260" cy="36068"/>
            </a:xfrm>
            <a:custGeom>
              <a:avLst/>
              <a:gdLst/>
              <a:ahLst/>
              <a:cxnLst/>
              <a:rect l="l" t="t" r="r" b="b"/>
              <a:pathLst>
                <a:path w="1348" h="1051" extrusionOk="0">
                  <a:moveTo>
                    <a:pt x="685" y="1"/>
                  </a:moveTo>
                  <a:cubicBezTo>
                    <a:pt x="1" y="1"/>
                    <a:pt x="1" y="1050"/>
                    <a:pt x="685" y="1050"/>
                  </a:cubicBezTo>
                  <a:cubicBezTo>
                    <a:pt x="1347" y="1050"/>
                    <a:pt x="1347" y="1"/>
                    <a:pt x="68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549;p24">
              <a:extLst>
                <a:ext uri="{FF2B5EF4-FFF2-40B4-BE49-F238E27FC236}">
                  <a16:creationId xmlns:a16="http://schemas.microsoft.com/office/drawing/2014/main" id="{ED965B38-5B1B-C857-3F4F-42C14D8D3FC8}"/>
                </a:ext>
              </a:extLst>
            </p:cNvPr>
            <p:cNvSpPr/>
            <p:nvPr/>
          </p:nvSpPr>
          <p:spPr>
            <a:xfrm>
              <a:off x="1059819" y="3786818"/>
              <a:ext cx="46260" cy="35278"/>
            </a:xfrm>
            <a:custGeom>
              <a:avLst/>
              <a:gdLst/>
              <a:ahLst/>
              <a:cxnLst/>
              <a:rect l="l" t="t" r="r" b="b"/>
              <a:pathLst>
                <a:path w="1348" h="1028" extrusionOk="0">
                  <a:moveTo>
                    <a:pt x="663" y="1"/>
                  </a:moveTo>
                  <a:cubicBezTo>
                    <a:pt x="1" y="1"/>
                    <a:pt x="1" y="1028"/>
                    <a:pt x="663" y="1028"/>
                  </a:cubicBezTo>
                  <a:cubicBezTo>
                    <a:pt x="1347" y="1028"/>
                    <a:pt x="1347" y="1"/>
                    <a:pt x="663"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550;p24">
              <a:extLst>
                <a:ext uri="{FF2B5EF4-FFF2-40B4-BE49-F238E27FC236}">
                  <a16:creationId xmlns:a16="http://schemas.microsoft.com/office/drawing/2014/main" id="{D551214D-6EAE-77EE-24DD-37BEFC4A055E}"/>
                </a:ext>
              </a:extLst>
            </p:cNvPr>
            <p:cNvSpPr/>
            <p:nvPr/>
          </p:nvSpPr>
          <p:spPr>
            <a:xfrm>
              <a:off x="526616" y="3528607"/>
              <a:ext cx="385969" cy="294135"/>
            </a:xfrm>
            <a:custGeom>
              <a:avLst/>
              <a:gdLst/>
              <a:ahLst/>
              <a:cxnLst/>
              <a:rect l="l" t="t" r="r" b="b"/>
              <a:pathLst>
                <a:path w="11247" h="8571" extrusionOk="0">
                  <a:moveTo>
                    <a:pt x="6582" y="1"/>
                  </a:moveTo>
                  <a:cubicBezTo>
                    <a:pt x="4812" y="1"/>
                    <a:pt x="2921" y="897"/>
                    <a:pt x="1820" y="2823"/>
                  </a:cubicBezTo>
                  <a:cubicBezTo>
                    <a:pt x="0" y="5886"/>
                    <a:pt x="2604" y="8571"/>
                    <a:pt x="5433" y="8571"/>
                  </a:cubicBezTo>
                  <a:cubicBezTo>
                    <a:pt x="6082" y="8571"/>
                    <a:pt x="6744" y="8429"/>
                    <a:pt x="7366" y="8118"/>
                  </a:cubicBezTo>
                  <a:lnTo>
                    <a:pt x="10836" y="4786"/>
                  </a:lnTo>
                  <a:cubicBezTo>
                    <a:pt x="11246" y="1713"/>
                    <a:pt x="9029" y="1"/>
                    <a:pt x="6582"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551;p24">
              <a:extLst>
                <a:ext uri="{FF2B5EF4-FFF2-40B4-BE49-F238E27FC236}">
                  <a16:creationId xmlns:a16="http://schemas.microsoft.com/office/drawing/2014/main" id="{B0FF86AE-0976-4970-1EC5-97F826D1B120}"/>
                </a:ext>
              </a:extLst>
            </p:cNvPr>
            <p:cNvSpPr/>
            <p:nvPr/>
          </p:nvSpPr>
          <p:spPr>
            <a:xfrm>
              <a:off x="644636" y="3624080"/>
              <a:ext cx="210641" cy="160366"/>
            </a:xfrm>
            <a:custGeom>
              <a:avLst/>
              <a:gdLst/>
              <a:ahLst/>
              <a:cxnLst/>
              <a:rect l="l" t="t" r="r" b="b"/>
              <a:pathLst>
                <a:path w="6138" h="4673" extrusionOk="0">
                  <a:moveTo>
                    <a:pt x="3604" y="0"/>
                  </a:moveTo>
                  <a:cubicBezTo>
                    <a:pt x="2636" y="0"/>
                    <a:pt x="1597" y="491"/>
                    <a:pt x="983" y="1547"/>
                  </a:cubicBezTo>
                  <a:cubicBezTo>
                    <a:pt x="0" y="3215"/>
                    <a:pt x="1426" y="4673"/>
                    <a:pt x="2963" y="4673"/>
                  </a:cubicBezTo>
                  <a:cubicBezTo>
                    <a:pt x="3318" y="4673"/>
                    <a:pt x="3680" y="4595"/>
                    <a:pt x="4018" y="4423"/>
                  </a:cubicBezTo>
                  <a:lnTo>
                    <a:pt x="5913" y="2597"/>
                  </a:lnTo>
                  <a:cubicBezTo>
                    <a:pt x="6138" y="931"/>
                    <a:pt x="4938" y="0"/>
                    <a:pt x="3604" y="0"/>
                  </a:cubicBezTo>
                  <a:close/>
                </a:path>
              </a:pathLst>
            </a:custGeom>
            <a:solidFill>
              <a:srgbClr val="DDB5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552;p24">
              <a:extLst>
                <a:ext uri="{FF2B5EF4-FFF2-40B4-BE49-F238E27FC236}">
                  <a16:creationId xmlns:a16="http://schemas.microsoft.com/office/drawing/2014/main" id="{0DC20BBF-30FF-0805-FF61-4F93B7AFE2AE}"/>
                </a:ext>
              </a:extLst>
            </p:cNvPr>
            <p:cNvSpPr/>
            <p:nvPr/>
          </p:nvSpPr>
          <p:spPr>
            <a:xfrm>
              <a:off x="1342292" y="3510933"/>
              <a:ext cx="385626" cy="293792"/>
            </a:xfrm>
            <a:custGeom>
              <a:avLst/>
              <a:gdLst/>
              <a:ahLst/>
              <a:cxnLst/>
              <a:rect l="l" t="t" r="r" b="b"/>
              <a:pathLst>
                <a:path w="11237" h="8561" extrusionOk="0">
                  <a:moveTo>
                    <a:pt x="4659" y="0"/>
                  </a:moveTo>
                  <a:cubicBezTo>
                    <a:pt x="2213" y="0"/>
                    <a:pt x="1" y="1705"/>
                    <a:pt x="398" y="4776"/>
                  </a:cubicBezTo>
                  <a:lnTo>
                    <a:pt x="3867" y="8108"/>
                  </a:lnTo>
                  <a:cubicBezTo>
                    <a:pt x="4489" y="8419"/>
                    <a:pt x="5151" y="8561"/>
                    <a:pt x="5800" y="8561"/>
                  </a:cubicBezTo>
                  <a:cubicBezTo>
                    <a:pt x="8630" y="8561"/>
                    <a:pt x="11237" y="5876"/>
                    <a:pt x="9436" y="2813"/>
                  </a:cubicBezTo>
                  <a:cubicBezTo>
                    <a:pt x="8324" y="895"/>
                    <a:pt x="6430" y="0"/>
                    <a:pt x="465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553;p24">
              <a:extLst>
                <a:ext uri="{FF2B5EF4-FFF2-40B4-BE49-F238E27FC236}">
                  <a16:creationId xmlns:a16="http://schemas.microsoft.com/office/drawing/2014/main" id="{9207FBF0-31B4-21E0-9EFB-D2A45113651B}"/>
                </a:ext>
              </a:extLst>
            </p:cNvPr>
            <p:cNvSpPr/>
            <p:nvPr/>
          </p:nvSpPr>
          <p:spPr>
            <a:xfrm>
              <a:off x="1399124" y="3606063"/>
              <a:ext cx="210641" cy="160366"/>
            </a:xfrm>
            <a:custGeom>
              <a:avLst/>
              <a:gdLst/>
              <a:ahLst/>
              <a:cxnLst/>
              <a:rect l="l" t="t" r="r" b="b"/>
              <a:pathLst>
                <a:path w="6138" h="4673" extrusionOk="0">
                  <a:moveTo>
                    <a:pt x="2544" y="0"/>
                  </a:moveTo>
                  <a:cubicBezTo>
                    <a:pt x="1208" y="0"/>
                    <a:pt x="0" y="931"/>
                    <a:pt x="225" y="2597"/>
                  </a:cubicBezTo>
                  <a:lnTo>
                    <a:pt x="2120" y="4423"/>
                  </a:lnTo>
                  <a:cubicBezTo>
                    <a:pt x="2463" y="4595"/>
                    <a:pt x="2827" y="4673"/>
                    <a:pt x="3184" y="4673"/>
                  </a:cubicBezTo>
                  <a:cubicBezTo>
                    <a:pt x="4727" y="4673"/>
                    <a:pt x="6138" y="3215"/>
                    <a:pt x="5156" y="1547"/>
                  </a:cubicBezTo>
                  <a:cubicBezTo>
                    <a:pt x="4551" y="491"/>
                    <a:pt x="3514" y="0"/>
                    <a:pt x="2544" y="0"/>
                  </a:cubicBezTo>
                  <a:close/>
                </a:path>
              </a:pathLst>
            </a:custGeom>
            <a:solidFill>
              <a:srgbClr val="DDB5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554;p24">
              <a:extLst>
                <a:ext uri="{FF2B5EF4-FFF2-40B4-BE49-F238E27FC236}">
                  <a16:creationId xmlns:a16="http://schemas.microsoft.com/office/drawing/2014/main" id="{389744EB-C324-148F-FE08-06E3C6EC8A58}"/>
                </a:ext>
              </a:extLst>
            </p:cNvPr>
            <p:cNvSpPr/>
            <p:nvPr/>
          </p:nvSpPr>
          <p:spPr>
            <a:xfrm>
              <a:off x="370502" y="3601259"/>
              <a:ext cx="1590136" cy="1539929"/>
            </a:xfrm>
            <a:custGeom>
              <a:avLst/>
              <a:gdLst/>
              <a:ahLst/>
              <a:cxnLst/>
              <a:rect l="l" t="t" r="r" b="b"/>
              <a:pathLst>
                <a:path w="46336" h="44873" extrusionOk="0">
                  <a:moveTo>
                    <a:pt x="22299" y="0"/>
                  </a:moveTo>
                  <a:cubicBezTo>
                    <a:pt x="7992" y="0"/>
                    <a:pt x="720" y="21840"/>
                    <a:pt x="69" y="37203"/>
                  </a:cubicBezTo>
                  <a:cubicBezTo>
                    <a:pt x="0" y="39897"/>
                    <a:pt x="229" y="42453"/>
                    <a:pt x="799" y="44873"/>
                  </a:cubicBezTo>
                  <a:lnTo>
                    <a:pt x="44418" y="44873"/>
                  </a:lnTo>
                  <a:cubicBezTo>
                    <a:pt x="46336" y="28826"/>
                    <a:pt x="39214" y="2030"/>
                    <a:pt x="24583" y="181"/>
                  </a:cubicBezTo>
                  <a:cubicBezTo>
                    <a:pt x="23803" y="59"/>
                    <a:pt x="23041" y="0"/>
                    <a:pt x="22299"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555;p24">
              <a:extLst>
                <a:ext uri="{FF2B5EF4-FFF2-40B4-BE49-F238E27FC236}">
                  <a16:creationId xmlns:a16="http://schemas.microsoft.com/office/drawing/2014/main" id="{53A367D9-8E26-62C9-3750-BAD61D1E741D}"/>
                </a:ext>
              </a:extLst>
            </p:cNvPr>
            <p:cNvSpPr/>
            <p:nvPr/>
          </p:nvSpPr>
          <p:spPr>
            <a:xfrm>
              <a:off x="770550" y="3944990"/>
              <a:ext cx="719329" cy="617543"/>
            </a:xfrm>
            <a:custGeom>
              <a:avLst/>
              <a:gdLst/>
              <a:ahLst/>
              <a:cxnLst/>
              <a:rect l="l" t="t" r="r" b="b"/>
              <a:pathLst>
                <a:path w="20961" h="17995" extrusionOk="0">
                  <a:moveTo>
                    <a:pt x="10143" y="1"/>
                  </a:moveTo>
                  <a:cubicBezTo>
                    <a:pt x="5311" y="1"/>
                    <a:pt x="0" y="8671"/>
                    <a:pt x="2061" y="13903"/>
                  </a:cubicBezTo>
                  <a:cubicBezTo>
                    <a:pt x="3118" y="16567"/>
                    <a:pt x="7299" y="17995"/>
                    <a:pt x="11388" y="17995"/>
                  </a:cubicBezTo>
                  <a:cubicBezTo>
                    <a:pt x="15428" y="17995"/>
                    <a:pt x="19379" y="16601"/>
                    <a:pt x="20139" y="13629"/>
                  </a:cubicBezTo>
                  <a:cubicBezTo>
                    <a:pt x="20961" y="10707"/>
                    <a:pt x="19431" y="7512"/>
                    <a:pt x="18336" y="5161"/>
                  </a:cubicBezTo>
                  <a:cubicBezTo>
                    <a:pt x="16373" y="1258"/>
                    <a:pt x="14433" y="2"/>
                    <a:pt x="10256" y="2"/>
                  </a:cubicBezTo>
                  <a:cubicBezTo>
                    <a:pt x="10218" y="1"/>
                    <a:pt x="10180" y="1"/>
                    <a:pt x="10143" y="1"/>
                  </a:cubicBezTo>
                  <a:close/>
                </a:path>
              </a:pathLst>
            </a:custGeom>
            <a:solidFill>
              <a:srgbClr val="F4C19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556;p24">
              <a:extLst>
                <a:ext uri="{FF2B5EF4-FFF2-40B4-BE49-F238E27FC236}">
                  <a16:creationId xmlns:a16="http://schemas.microsoft.com/office/drawing/2014/main" id="{6CC1EEE5-1D73-9852-B62E-AF8FC93DBACF}"/>
                </a:ext>
              </a:extLst>
            </p:cNvPr>
            <p:cNvSpPr/>
            <p:nvPr/>
          </p:nvSpPr>
          <p:spPr>
            <a:xfrm>
              <a:off x="1056696" y="3907927"/>
              <a:ext cx="195850" cy="99521"/>
            </a:xfrm>
            <a:custGeom>
              <a:avLst/>
              <a:gdLst/>
              <a:ahLst/>
              <a:cxnLst/>
              <a:rect l="l" t="t" r="r" b="b"/>
              <a:pathLst>
                <a:path w="5707" h="2900" extrusionOk="0">
                  <a:moveTo>
                    <a:pt x="2727" y="1"/>
                  </a:moveTo>
                  <a:cubicBezTo>
                    <a:pt x="1966" y="1"/>
                    <a:pt x="1211" y="85"/>
                    <a:pt x="480" y="352"/>
                  </a:cubicBezTo>
                  <a:cubicBezTo>
                    <a:pt x="46" y="512"/>
                    <a:pt x="0" y="1128"/>
                    <a:pt x="274" y="1425"/>
                  </a:cubicBezTo>
                  <a:cubicBezTo>
                    <a:pt x="799" y="1973"/>
                    <a:pt x="1461" y="2246"/>
                    <a:pt x="2123" y="2566"/>
                  </a:cubicBezTo>
                  <a:cubicBezTo>
                    <a:pt x="2444" y="2752"/>
                    <a:pt x="2777" y="2900"/>
                    <a:pt x="3141" y="2900"/>
                  </a:cubicBezTo>
                  <a:cubicBezTo>
                    <a:pt x="3269" y="2900"/>
                    <a:pt x="3402" y="2882"/>
                    <a:pt x="3538" y="2840"/>
                  </a:cubicBezTo>
                  <a:cubicBezTo>
                    <a:pt x="4337" y="2589"/>
                    <a:pt x="5227" y="1858"/>
                    <a:pt x="5547" y="1060"/>
                  </a:cubicBezTo>
                  <a:cubicBezTo>
                    <a:pt x="5707" y="626"/>
                    <a:pt x="5364" y="192"/>
                    <a:pt x="4931" y="147"/>
                  </a:cubicBezTo>
                  <a:cubicBezTo>
                    <a:pt x="4202" y="79"/>
                    <a:pt x="3462" y="1"/>
                    <a:pt x="2727"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557;p24">
              <a:extLst>
                <a:ext uri="{FF2B5EF4-FFF2-40B4-BE49-F238E27FC236}">
                  <a16:creationId xmlns:a16="http://schemas.microsoft.com/office/drawing/2014/main" id="{61DE5C56-80EB-CD6E-8C75-C6883092D1E4}"/>
                </a:ext>
              </a:extLst>
            </p:cNvPr>
            <p:cNvSpPr/>
            <p:nvPr/>
          </p:nvSpPr>
          <p:spPr>
            <a:xfrm>
              <a:off x="915922" y="3849380"/>
              <a:ext cx="104771" cy="105801"/>
            </a:xfrm>
            <a:custGeom>
              <a:avLst/>
              <a:gdLst/>
              <a:ahLst/>
              <a:cxnLst/>
              <a:rect l="l" t="t" r="r" b="b"/>
              <a:pathLst>
                <a:path w="3053" h="3083" extrusionOk="0">
                  <a:moveTo>
                    <a:pt x="1553" y="1"/>
                  </a:moveTo>
                  <a:cubicBezTo>
                    <a:pt x="322" y="1"/>
                    <a:pt x="1" y="1963"/>
                    <a:pt x="313" y="2834"/>
                  </a:cubicBezTo>
                  <a:cubicBezTo>
                    <a:pt x="377" y="3007"/>
                    <a:pt x="521" y="3082"/>
                    <a:pt x="662" y="3082"/>
                  </a:cubicBezTo>
                  <a:cubicBezTo>
                    <a:pt x="874" y="3082"/>
                    <a:pt x="1080" y="2912"/>
                    <a:pt x="998" y="2651"/>
                  </a:cubicBezTo>
                  <a:cubicBezTo>
                    <a:pt x="815" y="2126"/>
                    <a:pt x="861" y="734"/>
                    <a:pt x="1637" y="688"/>
                  </a:cubicBezTo>
                  <a:cubicBezTo>
                    <a:pt x="1647" y="688"/>
                    <a:pt x="1656" y="687"/>
                    <a:pt x="1665" y="687"/>
                  </a:cubicBezTo>
                  <a:cubicBezTo>
                    <a:pt x="2278" y="687"/>
                    <a:pt x="2345" y="2155"/>
                    <a:pt x="2345" y="2560"/>
                  </a:cubicBezTo>
                  <a:cubicBezTo>
                    <a:pt x="2345" y="2788"/>
                    <a:pt x="2522" y="2903"/>
                    <a:pt x="2699" y="2903"/>
                  </a:cubicBezTo>
                  <a:cubicBezTo>
                    <a:pt x="2875" y="2903"/>
                    <a:pt x="3052" y="2788"/>
                    <a:pt x="3052" y="2560"/>
                  </a:cubicBezTo>
                  <a:cubicBezTo>
                    <a:pt x="3030" y="1624"/>
                    <a:pt x="2824" y="72"/>
                    <a:pt x="1637" y="4"/>
                  </a:cubicBezTo>
                  <a:cubicBezTo>
                    <a:pt x="1609" y="2"/>
                    <a:pt x="1581" y="1"/>
                    <a:pt x="1553"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558;p24">
              <a:extLst>
                <a:ext uri="{FF2B5EF4-FFF2-40B4-BE49-F238E27FC236}">
                  <a16:creationId xmlns:a16="http://schemas.microsoft.com/office/drawing/2014/main" id="{66E5565B-875F-A798-CBF8-4C673D53AD46}"/>
                </a:ext>
              </a:extLst>
            </p:cNvPr>
            <p:cNvSpPr/>
            <p:nvPr/>
          </p:nvSpPr>
          <p:spPr>
            <a:xfrm>
              <a:off x="1272352" y="3849380"/>
              <a:ext cx="103982" cy="105801"/>
            </a:xfrm>
            <a:custGeom>
              <a:avLst/>
              <a:gdLst/>
              <a:ahLst/>
              <a:cxnLst/>
              <a:rect l="l" t="t" r="r" b="b"/>
              <a:pathLst>
                <a:path w="3030" h="3083" extrusionOk="0">
                  <a:moveTo>
                    <a:pt x="1531" y="1"/>
                  </a:moveTo>
                  <a:cubicBezTo>
                    <a:pt x="321" y="1"/>
                    <a:pt x="0" y="1963"/>
                    <a:pt x="313" y="2834"/>
                  </a:cubicBezTo>
                  <a:cubicBezTo>
                    <a:pt x="377" y="3007"/>
                    <a:pt x="520" y="3082"/>
                    <a:pt x="660" y="3082"/>
                  </a:cubicBezTo>
                  <a:cubicBezTo>
                    <a:pt x="870" y="3082"/>
                    <a:pt x="1071" y="2912"/>
                    <a:pt x="975" y="2651"/>
                  </a:cubicBezTo>
                  <a:cubicBezTo>
                    <a:pt x="792" y="2126"/>
                    <a:pt x="861" y="734"/>
                    <a:pt x="1614" y="688"/>
                  </a:cubicBezTo>
                  <a:cubicBezTo>
                    <a:pt x="1624" y="688"/>
                    <a:pt x="1633" y="687"/>
                    <a:pt x="1643" y="687"/>
                  </a:cubicBezTo>
                  <a:cubicBezTo>
                    <a:pt x="2278" y="687"/>
                    <a:pt x="2344" y="2155"/>
                    <a:pt x="2344" y="2560"/>
                  </a:cubicBezTo>
                  <a:cubicBezTo>
                    <a:pt x="2344" y="2788"/>
                    <a:pt x="2515" y="2903"/>
                    <a:pt x="2687" y="2903"/>
                  </a:cubicBezTo>
                  <a:cubicBezTo>
                    <a:pt x="2858" y="2903"/>
                    <a:pt x="3029" y="2788"/>
                    <a:pt x="3029" y="2560"/>
                  </a:cubicBezTo>
                  <a:cubicBezTo>
                    <a:pt x="3029" y="1624"/>
                    <a:pt x="2801" y="72"/>
                    <a:pt x="1614" y="4"/>
                  </a:cubicBezTo>
                  <a:cubicBezTo>
                    <a:pt x="1586" y="2"/>
                    <a:pt x="1558" y="1"/>
                    <a:pt x="1531"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559;p24">
              <a:extLst>
                <a:ext uri="{FF2B5EF4-FFF2-40B4-BE49-F238E27FC236}">
                  <a16:creationId xmlns:a16="http://schemas.microsoft.com/office/drawing/2014/main" id="{932064CC-940D-AE47-4D11-DD03BAE39426}"/>
                </a:ext>
              </a:extLst>
            </p:cNvPr>
            <p:cNvSpPr/>
            <p:nvPr/>
          </p:nvSpPr>
          <p:spPr>
            <a:xfrm>
              <a:off x="1020971" y="3965032"/>
              <a:ext cx="182226" cy="248013"/>
            </a:xfrm>
            <a:custGeom>
              <a:avLst/>
              <a:gdLst/>
              <a:ahLst/>
              <a:cxnLst/>
              <a:rect l="l" t="t" r="r" b="b"/>
              <a:pathLst>
                <a:path w="5310" h="7227" extrusionOk="0">
                  <a:moveTo>
                    <a:pt x="4271" y="0"/>
                  </a:moveTo>
                  <a:cubicBezTo>
                    <a:pt x="4186" y="0"/>
                    <a:pt x="4100" y="58"/>
                    <a:pt x="4100" y="172"/>
                  </a:cubicBezTo>
                  <a:cubicBezTo>
                    <a:pt x="4077" y="1473"/>
                    <a:pt x="4260" y="2774"/>
                    <a:pt x="4191" y="4098"/>
                  </a:cubicBezTo>
                  <a:cubicBezTo>
                    <a:pt x="4106" y="5339"/>
                    <a:pt x="3438" y="6881"/>
                    <a:pt x="2001" y="6881"/>
                  </a:cubicBezTo>
                  <a:cubicBezTo>
                    <a:pt x="1905" y="6881"/>
                    <a:pt x="1806" y="6874"/>
                    <a:pt x="1703" y="6859"/>
                  </a:cubicBezTo>
                  <a:cubicBezTo>
                    <a:pt x="699" y="6700"/>
                    <a:pt x="471" y="5399"/>
                    <a:pt x="357" y="4623"/>
                  </a:cubicBezTo>
                  <a:cubicBezTo>
                    <a:pt x="347" y="4530"/>
                    <a:pt x="286" y="4490"/>
                    <a:pt x="218" y="4490"/>
                  </a:cubicBezTo>
                  <a:cubicBezTo>
                    <a:pt x="117" y="4490"/>
                    <a:pt x="1" y="4578"/>
                    <a:pt x="14" y="4714"/>
                  </a:cubicBezTo>
                  <a:cubicBezTo>
                    <a:pt x="213" y="6013"/>
                    <a:pt x="896" y="7227"/>
                    <a:pt x="2065" y="7227"/>
                  </a:cubicBezTo>
                  <a:cubicBezTo>
                    <a:pt x="2375" y="7227"/>
                    <a:pt x="2718" y="7142"/>
                    <a:pt x="3096" y="6951"/>
                  </a:cubicBezTo>
                  <a:cubicBezTo>
                    <a:pt x="5310" y="5832"/>
                    <a:pt x="4442" y="2066"/>
                    <a:pt x="4442" y="172"/>
                  </a:cubicBezTo>
                  <a:cubicBezTo>
                    <a:pt x="4442" y="58"/>
                    <a:pt x="4357" y="0"/>
                    <a:pt x="4271" y="0"/>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560;p24">
              <a:extLst>
                <a:ext uri="{FF2B5EF4-FFF2-40B4-BE49-F238E27FC236}">
                  <a16:creationId xmlns:a16="http://schemas.microsoft.com/office/drawing/2014/main" id="{8E44021C-270B-F102-CB6C-59AAF1D7DBCD}"/>
                </a:ext>
              </a:extLst>
            </p:cNvPr>
            <p:cNvSpPr/>
            <p:nvPr/>
          </p:nvSpPr>
          <p:spPr>
            <a:xfrm>
              <a:off x="1162842" y="4096952"/>
              <a:ext cx="144545" cy="110811"/>
            </a:xfrm>
            <a:custGeom>
              <a:avLst/>
              <a:gdLst/>
              <a:ahLst/>
              <a:cxnLst/>
              <a:rect l="l" t="t" r="r" b="b"/>
              <a:pathLst>
                <a:path w="4212" h="3229" extrusionOk="0">
                  <a:moveTo>
                    <a:pt x="3657" y="1"/>
                  </a:moveTo>
                  <a:cubicBezTo>
                    <a:pt x="3549" y="1"/>
                    <a:pt x="3440" y="83"/>
                    <a:pt x="3481" y="208"/>
                  </a:cubicBezTo>
                  <a:cubicBezTo>
                    <a:pt x="3801" y="1212"/>
                    <a:pt x="3595" y="2490"/>
                    <a:pt x="2454" y="2833"/>
                  </a:cubicBezTo>
                  <a:cubicBezTo>
                    <a:pt x="2299" y="2876"/>
                    <a:pt x="2152" y="2896"/>
                    <a:pt x="2012" y="2896"/>
                  </a:cubicBezTo>
                  <a:cubicBezTo>
                    <a:pt x="979" y="2896"/>
                    <a:pt x="374" y="1789"/>
                    <a:pt x="354" y="824"/>
                  </a:cubicBezTo>
                  <a:cubicBezTo>
                    <a:pt x="354" y="710"/>
                    <a:pt x="263" y="653"/>
                    <a:pt x="174" y="653"/>
                  </a:cubicBezTo>
                  <a:cubicBezTo>
                    <a:pt x="86" y="653"/>
                    <a:pt x="0" y="710"/>
                    <a:pt x="12" y="824"/>
                  </a:cubicBezTo>
                  <a:cubicBezTo>
                    <a:pt x="33" y="1997"/>
                    <a:pt x="746" y="3228"/>
                    <a:pt x="1993" y="3228"/>
                  </a:cubicBezTo>
                  <a:cubicBezTo>
                    <a:pt x="2104" y="3228"/>
                    <a:pt x="2220" y="3219"/>
                    <a:pt x="2340" y="3198"/>
                  </a:cubicBezTo>
                  <a:cubicBezTo>
                    <a:pt x="3801" y="2947"/>
                    <a:pt x="4211" y="1395"/>
                    <a:pt x="3823" y="117"/>
                  </a:cubicBezTo>
                  <a:cubicBezTo>
                    <a:pt x="3796" y="36"/>
                    <a:pt x="3727" y="1"/>
                    <a:pt x="3657"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561;p24">
              <a:extLst>
                <a:ext uri="{FF2B5EF4-FFF2-40B4-BE49-F238E27FC236}">
                  <a16:creationId xmlns:a16="http://schemas.microsoft.com/office/drawing/2014/main" id="{13405026-57B8-7E6F-2A9A-1894A7F4BC3F}"/>
                </a:ext>
              </a:extLst>
            </p:cNvPr>
            <p:cNvSpPr/>
            <p:nvPr/>
          </p:nvSpPr>
          <p:spPr>
            <a:xfrm>
              <a:off x="1033977" y="4068021"/>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562;p24">
              <a:extLst>
                <a:ext uri="{FF2B5EF4-FFF2-40B4-BE49-F238E27FC236}">
                  <a16:creationId xmlns:a16="http://schemas.microsoft.com/office/drawing/2014/main" id="{F645744D-6A4E-133F-4B02-C569EF9C0FF5}"/>
                </a:ext>
              </a:extLst>
            </p:cNvPr>
            <p:cNvSpPr/>
            <p:nvPr/>
          </p:nvSpPr>
          <p:spPr>
            <a:xfrm>
              <a:off x="1083327" y="4028075"/>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563;p24">
              <a:extLst>
                <a:ext uri="{FF2B5EF4-FFF2-40B4-BE49-F238E27FC236}">
                  <a16:creationId xmlns:a16="http://schemas.microsoft.com/office/drawing/2014/main" id="{F0945D62-9995-609D-BCA9-9CB7361FA0F6}"/>
                </a:ext>
              </a:extLst>
            </p:cNvPr>
            <p:cNvSpPr/>
            <p:nvPr/>
          </p:nvSpPr>
          <p:spPr>
            <a:xfrm>
              <a:off x="1088028" y="4091529"/>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564;p24">
              <a:extLst>
                <a:ext uri="{FF2B5EF4-FFF2-40B4-BE49-F238E27FC236}">
                  <a16:creationId xmlns:a16="http://schemas.microsoft.com/office/drawing/2014/main" id="{46B1ED72-454B-023C-2A3C-103C1642BFB1}"/>
                </a:ext>
              </a:extLst>
            </p:cNvPr>
            <p:cNvSpPr/>
            <p:nvPr/>
          </p:nvSpPr>
          <p:spPr>
            <a:xfrm>
              <a:off x="1212569" y="4096231"/>
              <a:ext cx="24331" cy="18840"/>
            </a:xfrm>
            <a:custGeom>
              <a:avLst/>
              <a:gdLst/>
              <a:ahLst/>
              <a:cxnLst/>
              <a:rect l="l" t="t" r="r" b="b"/>
              <a:pathLst>
                <a:path w="709" h="549" extrusionOk="0">
                  <a:moveTo>
                    <a:pt x="343" y="1"/>
                  </a:moveTo>
                  <a:cubicBezTo>
                    <a:pt x="1" y="1"/>
                    <a:pt x="1" y="548"/>
                    <a:pt x="343" y="548"/>
                  </a:cubicBezTo>
                  <a:cubicBezTo>
                    <a:pt x="708" y="548"/>
                    <a:pt x="708" y="1"/>
                    <a:pt x="343"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565;p24">
              <a:extLst>
                <a:ext uri="{FF2B5EF4-FFF2-40B4-BE49-F238E27FC236}">
                  <a16:creationId xmlns:a16="http://schemas.microsoft.com/office/drawing/2014/main" id="{DBC0697D-A314-C50F-8ED0-E1C6F431C942}"/>
                </a:ext>
              </a:extLst>
            </p:cNvPr>
            <p:cNvSpPr/>
            <p:nvPr/>
          </p:nvSpPr>
          <p:spPr>
            <a:xfrm>
              <a:off x="1217271" y="4021829"/>
              <a:ext cx="24331" cy="18840"/>
            </a:xfrm>
            <a:custGeom>
              <a:avLst/>
              <a:gdLst/>
              <a:ahLst/>
              <a:cxnLst/>
              <a:rect l="l" t="t" r="r" b="b"/>
              <a:pathLst>
                <a:path w="709" h="549" extrusionOk="0">
                  <a:moveTo>
                    <a:pt x="343" y="0"/>
                  </a:moveTo>
                  <a:cubicBezTo>
                    <a:pt x="1" y="0"/>
                    <a:pt x="1" y="548"/>
                    <a:pt x="343" y="548"/>
                  </a:cubicBezTo>
                  <a:cubicBezTo>
                    <a:pt x="708" y="548"/>
                    <a:pt x="708" y="0"/>
                    <a:pt x="343" y="0"/>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566;p24">
              <a:extLst>
                <a:ext uri="{FF2B5EF4-FFF2-40B4-BE49-F238E27FC236}">
                  <a16:creationId xmlns:a16="http://schemas.microsoft.com/office/drawing/2014/main" id="{502D3CBC-CA94-3B0B-B37C-27FF1CB02EF1}"/>
                </a:ext>
              </a:extLst>
            </p:cNvPr>
            <p:cNvSpPr/>
            <p:nvPr/>
          </p:nvSpPr>
          <p:spPr>
            <a:xfrm>
              <a:off x="1272901" y="4046881"/>
              <a:ext cx="24297" cy="19630"/>
            </a:xfrm>
            <a:custGeom>
              <a:avLst/>
              <a:gdLst/>
              <a:ahLst/>
              <a:cxnLst/>
              <a:rect l="l" t="t" r="r" b="b"/>
              <a:pathLst>
                <a:path w="708" h="572" extrusionOk="0">
                  <a:moveTo>
                    <a:pt x="343" y="1"/>
                  </a:moveTo>
                  <a:cubicBezTo>
                    <a:pt x="0" y="1"/>
                    <a:pt x="0" y="571"/>
                    <a:pt x="343" y="571"/>
                  </a:cubicBezTo>
                  <a:cubicBezTo>
                    <a:pt x="708" y="571"/>
                    <a:pt x="708" y="1"/>
                    <a:pt x="343"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567;p24">
              <a:extLst>
                <a:ext uri="{FF2B5EF4-FFF2-40B4-BE49-F238E27FC236}">
                  <a16:creationId xmlns:a16="http://schemas.microsoft.com/office/drawing/2014/main" id="{403F4BB6-496E-E9B0-C684-61403128A3C9}"/>
                </a:ext>
              </a:extLst>
            </p:cNvPr>
            <p:cNvSpPr/>
            <p:nvPr/>
          </p:nvSpPr>
          <p:spPr>
            <a:xfrm>
              <a:off x="706547" y="3950344"/>
              <a:ext cx="9437" cy="53501"/>
            </a:xfrm>
            <a:custGeom>
              <a:avLst/>
              <a:gdLst/>
              <a:ahLst/>
              <a:cxnLst/>
              <a:rect l="l" t="t" r="r" b="b"/>
              <a:pathLst>
                <a:path w="275" h="1559" extrusionOk="0">
                  <a:moveTo>
                    <a:pt x="137" y="0"/>
                  </a:moveTo>
                  <a:cubicBezTo>
                    <a:pt x="69" y="0"/>
                    <a:pt x="0" y="40"/>
                    <a:pt x="0" y="120"/>
                  </a:cubicBezTo>
                  <a:lnTo>
                    <a:pt x="0" y="1421"/>
                  </a:lnTo>
                  <a:cubicBezTo>
                    <a:pt x="0" y="1513"/>
                    <a:pt x="69" y="1558"/>
                    <a:pt x="137" y="1558"/>
                  </a:cubicBezTo>
                  <a:cubicBezTo>
                    <a:pt x="206" y="1558"/>
                    <a:pt x="274" y="1513"/>
                    <a:pt x="274" y="1421"/>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568;p24">
              <a:extLst>
                <a:ext uri="{FF2B5EF4-FFF2-40B4-BE49-F238E27FC236}">
                  <a16:creationId xmlns:a16="http://schemas.microsoft.com/office/drawing/2014/main" id="{478DD1BD-7D3B-4335-396B-2536B4565BD8}"/>
                </a:ext>
              </a:extLst>
            </p:cNvPr>
            <p:cNvSpPr/>
            <p:nvPr/>
          </p:nvSpPr>
          <p:spPr>
            <a:xfrm>
              <a:off x="745704" y="3953673"/>
              <a:ext cx="10227" cy="42348"/>
            </a:xfrm>
            <a:custGeom>
              <a:avLst/>
              <a:gdLst/>
              <a:ahLst/>
              <a:cxnLst/>
              <a:rect l="l" t="t" r="r" b="b"/>
              <a:pathLst>
                <a:path w="298" h="1234" extrusionOk="0">
                  <a:moveTo>
                    <a:pt x="149" y="0"/>
                  </a:moveTo>
                  <a:cubicBezTo>
                    <a:pt x="75" y="0"/>
                    <a:pt x="1" y="46"/>
                    <a:pt x="1" y="137"/>
                  </a:cubicBezTo>
                  <a:lnTo>
                    <a:pt x="1" y="1096"/>
                  </a:lnTo>
                  <a:cubicBezTo>
                    <a:pt x="1" y="1187"/>
                    <a:pt x="75" y="1233"/>
                    <a:pt x="149" y="1233"/>
                  </a:cubicBezTo>
                  <a:cubicBezTo>
                    <a:pt x="223" y="1233"/>
                    <a:pt x="297" y="1187"/>
                    <a:pt x="297" y="1096"/>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569;p24">
              <a:extLst>
                <a:ext uri="{FF2B5EF4-FFF2-40B4-BE49-F238E27FC236}">
                  <a16:creationId xmlns:a16="http://schemas.microsoft.com/office/drawing/2014/main" id="{791DADA5-1D0C-9EB9-4308-45C503827710}"/>
                </a:ext>
              </a:extLst>
            </p:cNvPr>
            <p:cNvSpPr/>
            <p:nvPr/>
          </p:nvSpPr>
          <p:spPr>
            <a:xfrm>
              <a:off x="725353" y="4020250"/>
              <a:ext cx="9437" cy="34489"/>
            </a:xfrm>
            <a:custGeom>
              <a:avLst/>
              <a:gdLst/>
              <a:ahLst/>
              <a:cxnLst/>
              <a:rect l="l" t="t" r="r" b="b"/>
              <a:pathLst>
                <a:path w="275" h="1005" extrusionOk="0">
                  <a:moveTo>
                    <a:pt x="137" y="1"/>
                  </a:moveTo>
                  <a:cubicBezTo>
                    <a:pt x="69" y="1"/>
                    <a:pt x="0" y="46"/>
                    <a:pt x="0" y="138"/>
                  </a:cubicBezTo>
                  <a:lnTo>
                    <a:pt x="0" y="868"/>
                  </a:lnTo>
                  <a:cubicBezTo>
                    <a:pt x="0" y="959"/>
                    <a:pt x="69" y="1005"/>
                    <a:pt x="137" y="1005"/>
                  </a:cubicBezTo>
                  <a:cubicBezTo>
                    <a:pt x="206" y="1005"/>
                    <a:pt x="274" y="959"/>
                    <a:pt x="274" y="868"/>
                  </a:cubicBezTo>
                  <a:lnTo>
                    <a:pt x="274" y="138"/>
                  </a:lnTo>
                  <a:cubicBezTo>
                    <a:pt x="274" y="46"/>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570;p24">
              <a:extLst>
                <a:ext uri="{FF2B5EF4-FFF2-40B4-BE49-F238E27FC236}">
                  <a16:creationId xmlns:a16="http://schemas.microsoft.com/office/drawing/2014/main" id="{6ED31450-B81A-066D-2184-3D09441800EB}"/>
                </a:ext>
              </a:extLst>
            </p:cNvPr>
            <p:cNvSpPr/>
            <p:nvPr/>
          </p:nvSpPr>
          <p:spPr>
            <a:xfrm>
              <a:off x="1103678" y="3710048"/>
              <a:ext cx="9437" cy="42554"/>
            </a:xfrm>
            <a:custGeom>
              <a:avLst/>
              <a:gdLst/>
              <a:ahLst/>
              <a:cxnLst/>
              <a:rect l="l" t="t" r="r" b="b"/>
              <a:pathLst>
                <a:path w="275" h="1240" extrusionOk="0">
                  <a:moveTo>
                    <a:pt x="138" y="1"/>
                  </a:moveTo>
                  <a:cubicBezTo>
                    <a:pt x="69" y="1"/>
                    <a:pt x="1" y="46"/>
                    <a:pt x="1" y="138"/>
                  </a:cubicBezTo>
                  <a:lnTo>
                    <a:pt x="1" y="1119"/>
                  </a:lnTo>
                  <a:cubicBezTo>
                    <a:pt x="1" y="1199"/>
                    <a:pt x="69" y="1239"/>
                    <a:pt x="138" y="1239"/>
                  </a:cubicBezTo>
                  <a:cubicBezTo>
                    <a:pt x="206" y="1239"/>
                    <a:pt x="275" y="1199"/>
                    <a:pt x="275" y="1119"/>
                  </a:cubicBezTo>
                  <a:lnTo>
                    <a:pt x="275" y="138"/>
                  </a:lnTo>
                  <a:cubicBezTo>
                    <a:pt x="275" y="46"/>
                    <a:pt x="206" y="1"/>
                    <a:pt x="138"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571;p24">
              <a:extLst>
                <a:ext uri="{FF2B5EF4-FFF2-40B4-BE49-F238E27FC236}">
                  <a16:creationId xmlns:a16="http://schemas.microsoft.com/office/drawing/2014/main" id="{D1376B42-D304-0FB0-A811-A4CB4DA7F4CB}"/>
                </a:ext>
              </a:extLst>
            </p:cNvPr>
            <p:cNvSpPr/>
            <p:nvPr/>
          </p:nvSpPr>
          <p:spPr>
            <a:xfrm>
              <a:off x="1145203" y="3703802"/>
              <a:ext cx="9437" cy="40769"/>
            </a:xfrm>
            <a:custGeom>
              <a:avLst/>
              <a:gdLst/>
              <a:ahLst/>
              <a:cxnLst/>
              <a:rect l="l" t="t" r="r" b="b"/>
              <a:pathLst>
                <a:path w="275" h="1188" extrusionOk="0">
                  <a:moveTo>
                    <a:pt x="138" y="0"/>
                  </a:moveTo>
                  <a:cubicBezTo>
                    <a:pt x="69" y="0"/>
                    <a:pt x="1" y="46"/>
                    <a:pt x="1" y="137"/>
                  </a:cubicBezTo>
                  <a:lnTo>
                    <a:pt x="1" y="1050"/>
                  </a:lnTo>
                  <a:cubicBezTo>
                    <a:pt x="1" y="1142"/>
                    <a:pt x="69" y="1187"/>
                    <a:pt x="138" y="1187"/>
                  </a:cubicBezTo>
                  <a:cubicBezTo>
                    <a:pt x="206" y="1187"/>
                    <a:pt x="275" y="1142"/>
                    <a:pt x="275" y="1050"/>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572;p24">
              <a:extLst>
                <a:ext uri="{FF2B5EF4-FFF2-40B4-BE49-F238E27FC236}">
                  <a16:creationId xmlns:a16="http://schemas.microsoft.com/office/drawing/2014/main" id="{7D0522D3-57AA-2F7A-1A10-ED0BD149DD24}"/>
                </a:ext>
              </a:extLst>
            </p:cNvPr>
            <p:cNvSpPr/>
            <p:nvPr/>
          </p:nvSpPr>
          <p:spPr>
            <a:xfrm>
              <a:off x="1131098" y="3765677"/>
              <a:ext cx="9437" cy="31366"/>
            </a:xfrm>
            <a:custGeom>
              <a:avLst/>
              <a:gdLst/>
              <a:ahLst/>
              <a:cxnLst/>
              <a:rect l="l" t="t" r="r" b="b"/>
              <a:pathLst>
                <a:path w="275" h="914" extrusionOk="0">
                  <a:moveTo>
                    <a:pt x="138" y="0"/>
                  </a:moveTo>
                  <a:cubicBezTo>
                    <a:pt x="69" y="0"/>
                    <a:pt x="1" y="46"/>
                    <a:pt x="1" y="137"/>
                  </a:cubicBezTo>
                  <a:lnTo>
                    <a:pt x="1" y="776"/>
                  </a:lnTo>
                  <a:cubicBezTo>
                    <a:pt x="1" y="868"/>
                    <a:pt x="69" y="913"/>
                    <a:pt x="138" y="913"/>
                  </a:cubicBezTo>
                  <a:cubicBezTo>
                    <a:pt x="206" y="913"/>
                    <a:pt x="275" y="868"/>
                    <a:pt x="275" y="776"/>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573;p24">
              <a:extLst>
                <a:ext uri="{FF2B5EF4-FFF2-40B4-BE49-F238E27FC236}">
                  <a16:creationId xmlns:a16="http://schemas.microsoft.com/office/drawing/2014/main" id="{9EE1EDFE-96A6-48FC-BDE0-C7204EFCD83D}"/>
                </a:ext>
              </a:extLst>
            </p:cNvPr>
            <p:cNvSpPr/>
            <p:nvPr/>
          </p:nvSpPr>
          <p:spPr>
            <a:xfrm>
              <a:off x="1568210" y="3996571"/>
              <a:ext cx="9437" cy="42519"/>
            </a:xfrm>
            <a:custGeom>
              <a:avLst/>
              <a:gdLst/>
              <a:ahLst/>
              <a:cxnLst/>
              <a:rect l="l" t="t" r="r" b="b"/>
              <a:pathLst>
                <a:path w="275" h="1239" extrusionOk="0">
                  <a:moveTo>
                    <a:pt x="137" y="0"/>
                  </a:moveTo>
                  <a:cubicBezTo>
                    <a:pt x="69" y="0"/>
                    <a:pt x="0" y="40"/>
                    <a:pt x="0" y="120"/>
                  </a:cubicBezTo>
                  <a:lnTo>
                    <a:pt x="0" y="1101"/>
                  </a:lnTo>
                  <a:cubicBezTo>
                    <a:pt x="0" y="1193"/>
                    <a:pt x="69" y="1238"/>
                    <a:pt x="137" y="1238"/>
                  </a:cubicBezTo>
                  <a:cubicBezTo>
                    <a:pt x="206" y="1238"/>
                    <a:pt x="274" y="1193"/>
                    <a:pt x="274" y="1101"/>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574;p24">
              <a:extLst>
                <a:ext uri="{FF2B5EF4-FFF2-40B4-BE49-F238E27FC236}">
                  <a16:creationId xmlns:a16="http://schemas.microsoft.com/office/drawing/2014/main" id="{D4CB338E-7504-F79C-16C9-A3F6B25BFC68}"/>
                </a:ext>
              </a:extLst>
            </p:cNvPr>
            <p:cNvSpPr/>
            <p:nvPr/>
          </p:nvSpPr>
          <p:spPr>
            <a:xfrm>
              <a:off x="1612858" y="3996571"/>
              <a:ext cx="9437" cy="40941"/>
            </a:xfrm>
            <a:custGeom>
              <a:avLst/>
              <a:gdLst/>
              <a:ahLst/>
              <a:cxnLst/>
              <a:rect l="l" t="t" r="r" b="b"/>
              <a:pathLst>
                <a:path w="275" h="1193" extrusionOk="0">
                  <a:moveTo>
                    <a:pt x="137" y="0"/>
                  </a:moveTo>
                  <a:cubicBezTo>
                    <a:pt x="69" y="0"/>
                    <a:pt x="0" y="40"/>
                    <a:pt x="0" y="120"/>
                  </a:cubicBezTo>
                  <a:lnTo>
                    <a:pt x="0" y="1056"/>
                  </a:lnTo>
                  <a:cubicBezTo>
                    <a:pt x="0" y="1147"/>
                    <a:pt x="69" y="1193"/>
                    <a:pt x="137" y="1193"/>
                  </a:cubicBezTo>
                  <a:cubicBezTo>
                    <a:pt x="206" y="1193"/>
                    <a:pt x="274" y="1147"/>
                    <a:pt x="274" y="1056"/>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575;p24">
              <a:extLst>
                <a:ext uri="{FF2B5EF4-FFF2-40B4-BE49-F238E27FC236}">
                  <a16:creationId xmlns:a16="http://schemas.microsoft.com/office/drawing/2014/main" id="{91F958F5-4E46-6127-539D-05B0E810C41F}"/>
                </a:ext>
              </a:extLst>
            </p:cNvPr>
            <p:cNvSpPr/>
            <p:nvPr/>
          </p:nvSpPr>
          <p:spPr>
            <a:xfrm>
              <a:off x="1594841" y="4056868"/>
              <a:ext cx="9437" cy="28449"/>
            </a:xfrm>
            <a:custGeom>
              <a:avLst/>
              <a:gdLst/>
              <a:ahLst/>
              <a:cxnLst/>
              <a:rect l="l" t="t" r="r" b="b"/>
              <a:pathLst>
                <a:path w="275" h="829" extrusionOk="0">
                  <a:moveTo>
                    <a:pt x="137" y="1"/>
                  </a:moveTo>
                  <a:cubicBezTo>
                    <a:pt x="69" y="1"/>
                    <a:pt x="0" y="41"/>
                    <a:pt x="0" y="121"/>
                  </a:cubicBezTo>
                  <a:lnTo>
                    <a:pt x="0" y="691"/>
                  </a:lnTo>
                  <a:cubicBezTo>
                    <a:pt x="0" y="782"/>
                    <a:pt x="69" y="828"/>
                    <a:pt x="137" y="828"/>
                  </a:cubicBezTo>
                  <a:cubicBezTo>
                    <a:pt x="206" y="828"/>
                    <a:pt x="274" y="782"/>
                    <a:pt x="274" y="691"/>
                  </a:cubicBezTo>
                  <a:lnTo>
                    <a:pt x="274" y="121"/>
                  </a:lnTo>
                  <a:cubicBezTo>
                    <a:pt x="274" y="41"/>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576;p24">
              <a:extLst>
                <a:ext uri="{FF2B5EF4-FFF2-40B4-BE49-F238E27FC236}">
                  <a16:creationId xmlns:a16="http://schemas.microsoft.com/office/drawing/2014/main" id="{9B376587-2840-1788-355F-E82692D89F83}"/>
                </a:ext>
              </a:extLst>
            </p:cNvPr>
            <p:cNvSpPr/>
            <p:nvPr/>
          </p:nvSpPr>
          <p:spPr>
            <a:xfrm>
              <a:off x="564778" y="4296753"/>
              <a:ext cx="9403" cy="45677"/>
            </a:xfrm>
            <a:custGeom>
              <a:avLst/>
              <a:gdLst/>
              <a:ahLst/>
              <a:cxnLst/>
              <a:rect l="l" t="t" r="r" b="b"/>
              <a:pathLst>
                <a:path w="274" h="1331" extrusionOk="0">
                  <a:moveTo>
                    <a:pt x="137" y="1"/>
                  </a:moveTo>
                  <a:cubicBezTo>
                    <a:pt x="69" y="1"/>
                    <a:pt x="0" y="47"/>
                    <a:pt x="0" y="138"/>
                  </a:cubicBezTo>
                  <a:lnTo>
                    <a:pt x="0" y="1211"/>
                  </a:lnTo>
                  <a:cubicBezTo>
                    <a:pt x="0" y="1291"/>
                    <a:pt x="69" y="1330"/>
                    <a:pt x="137" y="1330"/>
                  </a:cubicBezTo>
                  <a:cubicBezTo>
                    <a:pt x="205" y="1330"/>
                    <a:pt x="274" y="1291"/>
                    <a:pt x="274" y="1211"/>
                  </a:cubicBezTo>
                  <a:lnTo>
                    <a:pt x="274" y="138"/>
                  </a:lnTo>
                  <a:cubicBezTo>
                    <a:pt x="274" y="47"/>
                    <a:pt x="205"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577;p24">
              <a:extLst>
                <a:ext uri="{FF2B5EF4-FFF2-40B4-BE49-F238E27FC236}">
                  <a16:creationId xmlns:a16="http://schemas.microsoft.com/office/drawing/2014/main" id="{3879DACC-A29C-60AE-178E-940D1114E2AE}"/>
                </a:ext>
              </a:extLst>
            </p:cNvPr>
            <p:cNvSpPr/>
            <p:nvPr/>
          </p:nvSpPr>
          <p:spPr>
            <a:xfrm>
              <a:off x="634478" y="4295208"/>
              <a:ext cx="10227" cy="39191"/>
            </a:xfrm>
            <a:custGeom>
              <a:avLst/>
              <a:gdLst/>
              <a:ahLst/>
              <a:cxnLst/>
              <a:rect l="l" t="t" r="r" b="b"/>
              <a:pathLst>
                <a:path w="298" h="1142" extrusionOk="0">
                  <a:moveTo>
                    <a:pt x="149" y="0"/>
                  </a:moveTo>
                  <a:cubicBezTo>
                    <a:pt x="75" y="0"/>
                    <a:pt x="0" y="46"/>
                    <a:pt x="0" y="137"/>
                  </a:cubicBezTo>
                  <a:lnTo>
                    <a:pt x="0" y="1005"/>
                  </a:lnTo>
                  <a:cubicBezTo>
                    <a:pt x="0" y="1096"/>
                    <a:pt x="75" y="1142"/>
                    <a:pt x="149" y="1142"/>
                  </a:cubicBezTo>
                  <a:cubicBezTo>
                    <a:pt x="223" y="1142"/>
                    <a:pt x="297" y="1096"/>
                    <a:pt x="297" y="1005"/>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578;p24">
              <a:extLst>
                <a:ext uri="{FF2B5EF4-FFF2-40B4-BE49-F238E27FC236}">
                  <a16:creationId xmlns:a16="http://schemas.microsoft.com/office/drawing/2014/main" id="{ABCCDDFA-021E-8730-BC2B-AF4636F69EEC}"/>
                </a:ext>
              </a:extLst>
            </p:cNvPr>
            <p:cNvSpPr/>
            <p:nvPr/>
          </p:nvSpPr>
          <p:spPr>
            <a:xfrm>
              <a:off x="615672" y="4415837"/>
              <a:ext cx="9437" cy="38401"/>
            </a:xfrm>
            <a:custGeom>
              <a:avLst/>
              <a:gdLst/>
              <a:ahLst/>
              <a:cxnLst/>
              <a:rect l="l" t="t" r="r" b="b"/>
              <a:pathLst>
                <a:path w="275" h="1119" extrusionOk="0">
                  <a:moveTo>
                    <a:pt x="138" y="0"/>
                  </a:moveTo>
                  <a:cubicBezTo>
                    <a:pt x="69" y="0"/>
                    <a:pt x="1" y="46"/>
                    <a:pt x="1" y="137"/>
                  </a:cubicBezTo>
                  <a:lnTo>
                    <a:pt x="1" y="982"/>
                  </a:lnTo>
                  <a:cubicBezTo>
                    <a:pt x="1" y="1073"/>
                    <a:pt x="69" y="1119"/>
                    <a:pt x="138" y="1119"/>
                  </a:cubicBezTo>
                  <a:cubicBezTo>
                    <a:pt x="206" y="1119"/>
                    <a:pt x="275" y="1073"/>
                    <a:pt x="275" y="982"/>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579;p24">
              <a:extLst>
                <a:ext uri="{FF2B5EF4-FFF2-40B4-BE49-F238E27FC236}">
                  <a16:creationId xmlns:a16="http://schemas.microsoft.com/office/drawing/2014/main" id="{94D5EE1E-6A9D-01E2-B584-3E4AB485C1A2}"/>
                </a:ext>
              </a:extLst>
            </p:cNvPr>
            <p:cNvSpPr/>
            <p:nvPr/>
          </p:nvSpPr>
          <p:spPr>
            <a:xfrm>
              <a:off x="1671611" y="4330453"/>
              <a:ext cx="9437" cy="51716"/>
            </a:xfrm>
            <a:custGeom>
              <a:avLst/>
              <a:gdLst/>
              <a:ahLst/>
              <a:cxnLst/>
              <a:rect l="l" t="t" r="r" b="b"/>
              <a:pathLst>
                <a:path w="275" h="1507" extrusionOk="0">
                  <a:moveTo>
                    <a:pt x="137" y="0"/>
                  </a:moveTo>
                  <a:cubicBezTo>
                    <a:pt x="69" y="0"/>
                    <a:pt x="0" y="46"/>
                    <a:pt x="0" y="137"/>
                  </a:cubicBezTo>
                  <a:lnTo>
                    <a:pt x="0" y="1370"/>
                  </a:lnTo>
                  <a:cubicBezTo>
                    <a:pt x="0" y="1461"/>
                    <a:pt x="69" y="1507"/>
                    <a:pt x="137" y="1507"/>
                  </a:cubicBezTo>
                  <a:cubicBezTo>
                    <a:pt x="206" y="1507"/>
                    <a:pt x="274" y="1461"/>
                    <a:pt x="274" y="1370"/>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580;p24">
              <a:extLst>
                <a:ext uri="{FF2B5EF4-FFF2-40B4-BE49-F238E27FC236}">
                  <a16:creationId xmlns:a16="http://schemas.microsoft.com/office/drawing/2014/main" id="{BE7570F0-664E-E4B8-50BE-A2E3DDA3486E}"/>
                </a:ext>
              </a:extLst>
            </p:cNvPr>
            <p:cNvSpPr/>
            <p:nvPr/>
          </p:nvSpPr>
          <p:spPr>
            <a:xfrm>
              <a:off x="1730363" y="4350804"/>
              <a:ext cx="9437" cy="39225"/>
            </a:xfrm>
            <a:custGeom>
              <a:avLst/>
              <a:gdLst/>
              <a:ahLst/>
              <a:cxnLst/>
              <a:rect l="l" t="t" r="r" b="b"/>
              <a:pathLst>
                <a:path w="275" h="1143" extrusionOk="0">
                  <a:moveTo>
                    <a:pt x="137" y="1"/>
                  </a:moveTo>
                  <a:cubicBezTo>
                    <a:pt x="69" y="1"/>
                    <a:pt x="0" y="47"/>
                    <a:pt x="0" y="138"/>
                  </a:cubicBezTo>
                  <a:lnTo>
                    <a:pt x="0" y="1005"/>
                  </a:lnTo>
                  <a:cubicBezTo>
                    <a:pt x="0" y="1096"/>
                    <a:pt x="69" y="1142"/>
                    <a:pt x="137" y="1142"/>
                  </a:cubicBezTo>
                  <a:cubicBezTo>
                    <a:pt x="206" y="1142"/>
                    <a:pt x="274" y="1096"/>
                    <a:pt x="274" y="1005"/>
                  </a:cubicBezTo>
                  <a:lnTo>
                    <a:pt x="274" y="138"/>
                  </a:lnTo>
                  <a:cubicBezTo>
                    <a:pt x="274" y="47"/>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581;p24">
              <a:extLst>
                <a:ext uri="{FF2B5EF4-FFF2-40B4-BE49-F238E27FC236}">
                  <a16:creationId xmlns:a16="http://schemas.microsoft.com/office/drawing/2014/main" id="{A41530E2-1FF8-6F85-0510-85BBE8D0364E}"/>
                </a:ext>
              </a:extLst>
            </p:cNvPr>
            <p:cNvSpPr/>
            <p:nvPr/>
          </p:nvSpPr>
          <p:spPr>
            <a:xfrm>
              <a:off x="1712346" y="4418960"/>
              <a:ext cx="10192" cy="29993"/>
            </a:xfrm>
            <a:custGeom>
              <a:avLst/>
              <a:gdLst/>
              <a:ahLst/>
              <a:cxnLst/>
              <a:rect l="l" t="t" r="r" b="b"/>
              <a:pathLst>
                <a:path w="297" h="874" extrusionOk="0">
                  <a:moveTo>
                    <a:pt x="148" y="1"/>
                  </a:moveTo>
                  <a:cubicBezTo>
                    <a:pt x="74" y="1"/>
                    <a:pt x="0" y="46"/>
                    <a:pt x="0" y="138"/>
                  </a:cubicBezTo>
                  <a:lnTo>
                    <a:pt x="0" y="754"/>
                  </a:lnTo>
                  <a:cubicBezTo>
                    <a:pt x="0" y="834"/>
                    <a:pt x="74" y="874"/>
                    <a:pt x="148" y="874"/>
                  </a:cubicBezTo>
                  <a:cubicBezTo>
                    <a:pt x="223" y="874"/>
                    <a:pt x="297" y="834"/>
                    <a:pt x="297" y="754"/>
                  </a:cubicBezTo>
                  <a:lnTo>
                    <a:pt x="297" y="138"/>
                  </a:lnTo>
                  <a:cubicBezTo>
                    <a:pt x="297" y="46"/>
                    <a:pt x="223" y="1"/>
                    <a:pt x="148"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582;p24">
              <a:extLst>
                <a:ext uri="{FF2B5EF4-FFF2-40B4-BE49-F238E27FC236}">
                  <a16:creationId xmlns:a16="http://schemas.microsoft.com/office/drawing/2014/main" id="{D377435C-E912-2C18-5892-277A05B7483E}"/>
                </a:ext>
              </a:extLst>
            </p:cNvPr>
            <p:cNvSpPr/>
            <p:nvPr/>
          </p:nvSpPr>
          <p:spPr>
            <a:xfrm>
              <a:off x="865543" y="4690795"/>
              <a:ext cx="9437" cy="41524"/>
            </a:xfrm>
            <a:custGeom>
              <a:avLst/>
              <a:gdLst/>
              <a:ahLst/>
              <a:cxnLst/>
              <a:rect l="l" t="t" r="r" b="b"/>
              <a:pathLst>
                <a:path w="275" h="1210" extrusionOk="0">
                  <a:moveTo>
                    <a:pt x="138" y="0"/>
                  </a:moveTo>
                  <a:cubicBezTo>
                    <a:pt x="69" y="0"/>
                    <a:pt x="1" y="46"/>
                    <a:pt x="1" y="137"/>
                  </a:cubicBezTo>
                  <a:lnTo>
                    <a:pt x="1" y="1073"/>
                  </a:lnTo>
                  <a:cubicBezTo>
                    <a:pt x="1" y="1164"/>
                    <a:pt x="69" y="1210"/>
                    <a:pt x="138" y="1210"/>
                  </a:cubicBezTo>
                  <a:cubicBezTo>
                    <a:pt x="206" y="1210"/>
                    <a:pt x="275" y="1164"/>
                    <a:pt x="275" y="1073"/>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583;p24">
              <a:extLst>
                <a:ext uri="{FF2B5EF4-FFF2-40B4-BE49-F238E27FC236}">
                  <a16:creationId xmlns:a16="http://schemas.microsoft.com/office/drawing/2014/main" id="{97907629-61EA-53AF-BF4B-D7524D749E89}"/>
                </a:ext>
              </a:extLst>
            </p:cNvPr>
            <p:cNvSpPr/>
            <p:nvPr/>
          </p:nvSpPr>
          <p:spPr>
            <a:xfrm>
              <a:off x="925875" y="4690795"/>
              <a:ext cx="9437" cy="46226"/>
            </a:xfrm>
            <a:custGeom>
              <a:avLst/>
              <a:gdLst/>
              <a:ahLst/>
              <a:cxnLst/>
              <a:rect l="l" t="t" r="r" b="b"/>
              <a:pathLst>
                <a:path w="275" h="1347" extrusionOk="0">
                  <a:moveTo>
                    <a:pt x="137" y="0"/>
                  </a:moveTo>
                  <a:cubicBezTo>
                    <a:pt x="69" y="0"/>
                    <a:pt x="1" y="46"/>
                    <a:pt x="1" y="137"/>
                  </a:cubicBezTo>
                  <a:lnTo>
                    <a:pt x="1" y="1210"/>
                  </a:lnTo>
                  <a:cubicBezTo>
                    <a:pt x="1" y="1301"/>
                    <a:pt x="69" y="1347"/>
                    <a:pt x="137" y="1347"/>
                  </a:cubicBezTo>
                  <a:cubicBezTo>
                    <a:pt x="206" y="1347"/>
                    <a:pt x="274" y="1301"/>
                    <a:pt x="274" y="1210"/>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584;p24">
              <a:extLst>
                <a:ext uri="{FF2B5EF4-FFF2-40B4-BE49-F238E27FC236}">
                  <a16:creationId xmlns:a16="http://schemas.microsoft.com/office/drawing/2014/main" id="{99A9705B-D4EA-07BA-1EE4-AA5E99E4B803}"/>
                </a:ext>
              </a:extLst>
            </p:cNvPr>
            <p:cNvSpPr/>
            <p:nvPr/>
          </p:nvSpPr>
          <p:spPr>
            <a:xfrm>
              <a:off x="1434265" y="4721338"/>
              <a:ext cx="9437" cy="39191"/>
            </a:xfrm>
            <a:custGeom>
              <a:avLst/>
              <a:gdLst/>
              <a:ahLst/>
              <a:cxnLst/>
              <a:rect l="l" t="t" r="r" b="b"/>
              <a:pathLst>
                <a:path w="275" h="1142" extrusionOk="0">
                  <a:moveTo>
                    <a:pt x="137" y="0"/>
                  </a:moveTo>
                  <a:cubicBezTo>
                    <a:pt x="69" y="0"/>
                    <a:pt x="0" y="46"/>
                    <a:pt x="0" y="137"/>
                  </a:cubicBezTo>
                  <a:lnTo>
                    <a:pt x="0" y="1005"/>
                  </a:lnTo>
                  <a:cubicBezTo>
                    <a:pt x="0" y="1096"/>
                    <a:pt x="69" y="1141"/>
                    <a:pt x="137" y="1141"/>
                  </a:cubicBezTo>
                  <a:cubicBezTo>
                    <a:pt x="206" y="1141"/>
                    <a:pt x="274" y="1096"/>
                    <a:pt x="274" y="1005"/>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585;p24">
              <a:extLst>
                <a:ext uri="{FF2B5EF4-FFF2-40B4-BE49-F238E27FC236}">
                  <a16:creationId xmlns:a16="http://schemas.microsoft.com/office/drawing/2014/main" id="{57981390-CFA7-E805-776F-5164D7647553}"/>
                </a:ext>
              </a:extLst>
            </p:cNvPr>
            <p:cNvSpPr/>
            <p:nvPr/>
          </p:nvSpPr>
          <p:spPr>
            <a:xfrm>
              <a:off x="1488317" y="4722883"/>
              <a:ext cx="9403" cy="39225"/>
            </a:xfrm>
            <a:custGeom>
              <a:avLst/>
              <a:gdLst/>
              <a:ahLst/>
              <a:cxnLst/>
              <a:rect l="l" t="t" r="r" b="b"/>
              <a:pathLst>
                <a:path w="274" h="1143" extrusionOk="0">
                  <a:moveTo>
                    <a:pt x="137" y="1"/>
                  </a:moveTo>
                  <a:cubicBezTo>
                    <a:pt x="69" y="1"/>
                    <a:pt x="0" y="46"/>
                    <a:pt x="0" y="138"/>
                  </a:cubicBezTo>
                  <a:lnTo>
                    <a:pt x="0" y="1005"/>
                  </a:lnTo>
                  <a:cubicBezTo>
                    <a:pt x="0" y="1096"/>
                    <a:pt x="69" y="1142"/>
                    <a:pt x="137" y="1142"/>
                  </a:cubicBezTo>
                  <a:cubicBezTo>
                    <a:pt x="206" y="1142"/>
                    <a:pt x="274" y="1096"/>
                    <a:pt x="274" y="1005"/>
                  </a:cubicBezTo>
                  <a:lnTo>
                    <a:pt x="274" y="138"/>
                  </a:lnTo>
                  <a:cubicBezTo>
                    <a:pt x="274" y="46"/>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586;p24">
              <a:extLst>
                <a:ext uri="{FF2B5EF4-FFF2-40B4-BE49-F238E27FC236}">
                  <a16:creationId xmlns:a16="http://schemas.microsoft.com/office/drawing/2014/main" id="{F56F3452-A34D-5614-D8C7-91BB66F38AE9}"/>
                </a:ext>
              </a:extLst>
            </p:cNvPr>
            <p:cNvSpPr/>
            <p:nvPr/>
          </p:nvSpPr>
          <p:spPr>
            <a:xfrm>
              <a:off x="1153027" y="4920281"/>
              <a:ext cx="9437" cy="37646"/>
            </a:xfrm>
            <a:custGeom>
              <a:avLst/>
              <a:gdLst/>
              <a:ahLst/>
              <a:cxnLst/>
              <a:rect l="l" t="t" r="r" b="b"/>
              <a:pathLst>
                <a:path w="275" h="1097" extrusionOk="0">
                  <a:moveTo>
                    <a:pt x="138" y="1"/>
                  </a:moveTo>
                  <a:cubicBezTo>
                    <a:pt x="69" y="1"/>
                    <a:pt x="1" y="46"/>
                    <a:pt x="1" y="138"/>
                  </a:cubicBezTo>
                  <a:lnTo>
                    <a:pt x="1" y="959"/>
                  </a:lnTo>
                  <a:cubicBezTo>
                    <a:pt x="1" y="1051"/>
                    <a:pt x="69" y="1096"/>
                    <a:pt x="138" y="1096"/>
                  </a:cubicBezTo>
                  <a:cubicBezTo>
                    <a:pt x="206" y="1096"/>
                    <a:pt x="275" y="1051"/>
                    <a:pt x="275" y="959"/>
                  </a:cubicBezTo>
                  <a:lnTo>
                    <a:pt x="275" y="138"/>
                  </a:lnTo>
                  <a:cubicBezTo>
                    <a:pt x="275" y="46"/>
                    <a:pt x="206" y="1"/>
                    <a:pt x="138"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587;p24">
              <a:extLst>
                <a:ext uri="{FF2B5EF4-FFF2-40B4-BE49-F238E27FC236}">
                  <a16:creationId xmlns:a16="http://schemas.microsoft.com/office/drawing/2014/main" id="{11A17D65-80E7-6D27-829D-06B7ACD0881F}"/>
                </a:ext>
              </a:extLst>
            </p:cNvPr>
            <p:cNvSpPr/>
            <p:nvPr/>
          </p:nvSpPr>
          <p:spPr>
            <a:xfrm>
              <a:off x="1192974" y="4918737"/>
              <a:ext cx="9437" cy="37612"/>
            </a:xfrm>
            <a:custGeom>
              <a:avLst/>
              <a:gdLst/>
              <a:ahLst/>
              <a:cxnLst/>
              <a:rect l="l" t="t" r="r" b="b"/>
              <a:pathLst>
                <a:path w="275" h="1096" extrusionOk="0">
                  <a:moveTo>
                    <a:pt x="138" y="0"/>
                  </a:moveTo>
                  <a:cubicBezTo>
                    <a:pt x="69" y="0"/>
                    <a:pt x="1" y="46"/>
                    <a:pt x="1" y="137"/>
                  </a:cubicBezTo>
                  <a:lnTo>
                    <a:pt x="1" y="959"/>
                  </a:lnTo>
                  <a:cubicBezTo>
                    <a:pt x="1" y="1050"/>
                    <a:pt x="69" y="1096"/>
                    <a:pt x="138" y="1096"/>
                  </a:cubicBezTo>
                  <a:cubicBezTo>
                    <a:pt x="206" y="1096"/>
                    <a:pt x="275" y="1050"/>
                    <a:pt x="275" y="959"/>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588;p24">
              <a:extLst>
                <a:ext uri="{FF2B5EF4-FFF2-40B4-BE49-F238E27FC236}">
                  <a16:creationId xmlns:a16="http://schemas.microsoft.com/office/drawing/2014/main" id="{09F8FE1C-AA4D-FF44-81A9-915BB073A95B}"/>
                </a:ext>
              </a:extLst>
            </p:cNvPr>
            <p:cNvSpPr/>
            <p:nvPr/>
          </p:nvSpPr>
          <p:spPr>
            <a:xfrm>
              <a:off x="1764819" y="4891317"/>
              <a:ext cx="10227" cy="39396"/>
            </a:xfrm>
            <a:custGeom>
              <a:avLst/>
              <a:gdLst/>
              <a:ahLst/>
              <a:cxnLst/>
              <a:rect l="l" t="t" r="r" b="b"/>
              <a:pathLst>
                <a:path w="298" h="1148" extrusionOk="0">
                  <a:moveTo>
                    <a:pt x="149" y="0"/>
                  </a:moveTo>
                  <a:cubicBezTo>
                    <a:pt x="75" y="0"/>
                    <a:pt x="0" y="46"/>
                    <a:pt x="0" y="137"/>
                  </a:cubicBezTo>
                  <a:lnTo>
                    <a:pt x="0" y="1027"/>
                  </a:lnTo>
                  <a:cubicBezTo>
                    <a:pt x="0" y="1107"/>
                    <a:pt x="75" y="1147"/>
                    <a:pt x="149" y="1147"/>
                  </a:cubicBezTo>
                  <a:cubicBezTo>
                    <a:pt x="223" y="1147"/>
                    <a:pt x="297" y="1107"/>
                    <a:pt x="297" y="1027"/>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589;p24">
              <a:extLst>
                <a:ext uri="{FF2B5EF4-FFF2-40B4-BE49-F238E27FC236}">
                  <a16:creationId xmlns:a16="http://schemas.microsoft.com/office/drawing/2014/main" id="{D82164F6-DB03-458F-DFAF-22DFAF85B75B}"/>
                </a:ext>
              </a:extLst>
            </p:cNvPr>
            <p:cNvSpPr/>
            <p:nvPr/>
          </p:nvSpPr>
          <p:spPr>
            <a:xfrm>
              <a:off x="1798485" y="4891317"/>
              <a:ext cx="9437" cy="36239"/>
            </a:xfrm>
            <a:custGeom>
              <a:avLst/>
              <a:gdLst/>
              <a:ahLst/>
              <a:cxnLst/>
              <a:rect l="l" t="t" r="r" b="b"/>
              <a:pathLst>
                <a:path w="275" h="1056" extrusionOk="0">
                  <a:moveTo>
                    <a:pt x="138" y="0"/>
                  </a:moveTo>
                  <a:cubicBezTo>
                    <a:pt x="69" y="0"/>
                    <a:pt x="1" y="46"/>
                    <a:pt x="1" y="137"/>
                  </a:cubicBezTo>
                  <a:lnTo>
                    <a:pt x="1" y="936"/>
                  </a:lnTo>
                  <a:cubicBezTo>
                    <a:pt x="1" y="1016"/>
                    <a:pt x="69" y="1056"/>
                    <a:pt x="138" y="1056"/>
                  </a:cubicBezTo>
                  <a:cubicBezTo>
                    <a:pt x="206" y="1056"/>
                    <a:pt x="275" y="1016"/>
                    <a:pt x="275" y="936"/>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56639984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55"/>
                                        </p:tgtEl>
                                        <p:attrNameLst>
                                          <p:attrName>style.visibility</p:attrName>
                                        </p:attrNameLst>
                                      </p:cBhvr>
                                      <p:to>
                                        <p:strVal val="visible"/>
                                      </p:to>
                                    </p:set>
                                    <p:animEffect transition="in" filter="barn(inVertical)">
                                      <p:cBhvr>
                                        <p:cTn id="7" dur="500"/>
                                        <p:tgtEl>
                                          <p:spTgt spid="75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47"/>
                                        </p:tgtEl>
                                        <p:attrNameLst>
                                          <p:attrName>style.visibility</p:attrName>
                                        </p:attrNameLst>
                                      </p:cBhvr>
                                      <p:to>
                                        <p:strVal val="visible"/>
                                      </p:to>
                                    </p:set>
                                    <p:animEffect transition="in" filter="barn(inVertical)">
                                      <p:cBhvr>
                                        <p:cTn id="10" dur="500"/>
                                        <p:tgtEl>
                                          <p:spTgt spid="747"/>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754"/>
                                        </p:tgtEl>
                                        <p:attrNameLst>
                                          <p:attrName>style.visibility</p:attrName>
                                        </p:attrNameLst>
                                      </p:cBhvr>
                                      <p:to>
                                        <p:strVal val="visible"/>
                                      </p:to>
                                    </p:set>
                                    <p:anim calcmode="lin" valueType="num">
                                      <p:cBhvr additive="base">
                                        <p:cTn id="13" dur="500" fill="hold"/>
                                        <p:tgtEl>
                                          <p:spTgt spid="754"/>
                                        </p:tgtEl>
                                        <p:attrNameLst>
                                          <p:attrName>ppt_x</p:attrName>
                                        </p:attrNameLst>
                                      </p:cBhvr>
                                      <p:tavLst>
                                        <p:tav tm="0">
                                          <p:val>
                                            <p:strVal val="#ppt_x"/>
                                          </p:val>
                                        </p:tav>
                                        <p:tav tm="100000">
                                          <p:val>
                                            <p:strVal val="#ppt_x"/>
                                          </p:val>
                                        </p:tav>
                                      </p:tavLst>
                                    </p:anim>
                                    <p:anim calcmode="lin" valueType="num">
                                      <p:cBhvr additive="base">
                                        <p:cTn id="14" dur="500" fill="hold"/>
                                        <p:tgtEl>
                                          <p:spTgt spid="7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0" animBg="1"/>
      <p:bldP spid="754" grpId="0"/>
      <p:bldP spid="75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grpSp>
        <p:nvGrpSpPr>
          <p:cNvPr id="205" name="Google Shape;1695;p64">
            <a:extLst>
              <a:ext uri="{FF2B5EF4-FFF2-40B4-BE49-F238E27FC236}">
                <a16:creationId xmlns:a16="http://schemas.microsoft.com/office/drawing/2014/main" id="{94B1009D-F051-186A-064E-4A9D3C5F03F1}"/>
              </a:ext>
            </a:extLst>
          </p:cNvPr>
          <p:cNvGrpSpPr/>
          <p:nvPr/>
        </p:nvGrpSpPr>
        <p:grpSpPr>
          <a:xfrm>
            <a:off x="8233096" y="2973161"/>
            <a:ext cx="1129070" cy="1567853"/>
            <a:chOff x="1566357" y="1467076"/>
            <a:chExt cx="1495833" cy="1358249"/>
          </a:xfrm>
        </p:grpSpPr>
        <p:sp>
          <p:nvSpPr>
            <p:cNvPr id="206" name="Google Shape;1696;p64">
              <a:extLst>
                <a:ext uri="{FF2B5EF4-FFF2-40B4-BE49-F238E27FC236}">
                  <a16:creationId xmlns:a16="http://schemas.microsoft.com/office/drawing/2014/main" id="{8A7EF309-16E4-99FD-BF53-C4280E1AA406}"/>
                </a:ext>
              </a:extLst>
            </p:cNvPr>
            <p:cNvSpPr/>
            <p:nvPr/>
          </p:nvSpPr>
          <p:spPr>
            <a:xfrm>
              <a:off x="2162175" y="1876425"/>
              <a:ext cx="209700" cy="948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1697;p64">
              <a:extLst>
                <a:ext uri="{FF2B5EF4-FFF2-40B4-BE49-F238E27FC236}">
                  <a16:creationId xmlns:a16="http://schemas.microsoft.com/office/drawing/2014/main" id="{06EC2132-E561-C0FD-C4CD-13D25EF29C9C}"/>
                </a:ext>
              </a:extLst>
            </p:cNvPr>
            <p:cNvGrpSpPr/>
            <p:nvPr/>
          </p:nvGrpSpPr>
          <p:grpSpPr>
            <a:xfrm>
              <a:off x="1566357" y="1467076"/>
              <a:ext cx="1495833" cy="799915"/>
              <a:chOff x="5577553" y="2126950"/>
              <a:chExt cx="2198462" cy="1175654"/>
            </a:xfrm>
          </p:grpSpPr>
          <p:sp>
            <p:nvSpPr>
              <p:cNvPr id="208" name="Google Shape;1698;p64">
                <a:extLst>
                  <a:ext uri="{FF2B5EF4-FFF2-40B4-BE49-F238E27FC236}">
                    <a16:creationId xmlns:a16="http://schemas.microsoft.com/office/drawing/2014/main" id="{D454306B-F211-F182-FED2-1777F39D8C71}"/>
                  </a:ext>
                </a:extLst>
              </p:cNvPr>
              <p:cNvSpPr/>
              <p:nvPr/>
            </p:nvSpPr>
            <p:spPr>
              <a:xfrm>
                <a:off x="5707758" y="2126950"/>
                <a:ext cx="1955721" cy="1072495"/>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699;p64">
                <a:extLst>
                  <a:ext uri="{FF2B5EF4-FFF2-40B4-BE49-F238E27FC236}">
                    <a16:creationId xmlns:a16="http://schemas.microsoft.com/office/drawing/2014/main" id="{7DB26E30-178B-C544-A28D-2ECCD110F292}"/>
                  </a:ext>
                </a:extLst>
              </p:cNvPr>
              <p:cNvSpPr/>
              <p:nvPr/>
            </p:nvSpPr>
            <p:spPr>
              <a:xfrm>
                <a:off x="5577553" y="2283516"/>
                <a:ext cx="832867" cy="741359"/>
              </a:xfrm>
              <a:custGeom>
                <a:avLst/>
                <a:gdLst/>
                <a:ahLst/>
                <a:cxnLst/>
                <a:rect l="l" t="t" r="r" b="b"/>
                <a:pathLst>
                  <a:path w="9857" h="8774" extrusionOk="0">
                    <a:moveTo>
                      <a:pt x="4041" y="1"/>
                    </a:moveTo>
                    <a:cubicBezTo>
                      <a:pt x="3850" y="1"/>
                      <a:pt x="3660" y="34"/>
                      <a:pt x="3486" y="109"/>
                    </a:cubicBezTo>
                    <a:cubicBezTo>
                      <a:pt x="3120" y="279"/>
                      <a:pt x="2859" y="683"/>
                      <a:pt x="2951" y="1062"/>
                    </a:cubicBezTo>
                    <a:cubicBezTo>
                      <a:pt x="2722" y="946"/>
                      <a:pt x="2448" y="888"/>
                      <a:pt x="2174" y="888"/>
                    </a:cubicBezTo>
                    <a:cubicBezTo>
                      <a:pt x="1652" y="888"/>
                      <a:pt x="1128" y="1099"/>
                      <a:pt x="914" y="1519"/>
                    </a:cubicBezTo>
                    <a:cubicBezTo>
                      <a:pt x="575" y="2172"/>
                      <a:pt x="888" y="3047"/>
                      <a:pt x="1567" y="3360"/>
                    </a:cubicBezTo>
                    <a:cubicBezTo>
                      <a:pt x="640" y="3595"/>
                      <a:pt x="1" y="4587"/>
                      <a:pt x="183" y="5501"/>
                    </a:cubicBezTo>
                    <a:cubicBezTo>
                      <a:pt x="354" y="6353"/>
                      <a:pt x="1206" y="7012"/>
                      <a:pt x="2093" y="7012"/>
                    </a:cubicBezTo>
                    <a:cubicBezTo>
                      <a:pt x="2157" y="7012"/>
                      <a:pt x="2221" y="7009"/>
                      <a:pt x="2285" y="7002"/>
                    </a:cubicBezTo>
                    <a:cubicBezTo>
                      <a:pt x="2311" y="7851"/>
                      <a:pt x="3016" y="8660"/>
                      <a:pt x="3904" y="8765"/>
                    </a:cubicBezTo>
                    <a:cubicBezTo>
                      <a:pt x="3962" y="8771"/>
                      <a:pt x="4021" y="8774"/>
                      <a:pt x="4080" y="8774"/>
                    </a:cubicBezTo>
                    <a:cubicBezTo>
                      <a:pt x="4897" y="8774"/>
                      <a:pt x="5694" y="8199"/>
                      <a:pt x="5901" y="7420"/>
                    </a:cubicBezTo>
                    <a:cubicBezTo>
                      <a:pt x="6110" y="7811"/>
                      <a:pt x="6514" y="8020"/>
                      <a:pt x="6972" y="8034"/>
                    </a:cubicBezTo>
                    <a:cubicBezTo>
                      <a:pt x="7416" y="8034"/>
                      <a:pt x="7846" y="7863"/>
                      <a:pt x="8225" y="7642"/>
                    </a:cubicBezTo>
                    <a:cubicBezTo>
                      <a:pt x="8734" y="7329"/>
                      <a:pt x="9191" y="6885"/>
                      <a:pt x="9322" y="6310"/>
                    </a:cubicBezTo>
                    <a:cubicBezTo>
                      <a:pt x="9439" y="5749"/>
                      <a:pt x="9113" y="5070"/>
                      <a:pt x="8525" y="4953"/>
                    </a:cubicBezTo>
                    <a:cubicBezTo>
                      <a:pt x="9387" y="4809"/>
                      <a:pt x="9857" y="3804"/>
                      <a:pt x="9778" y="2968"/>
                    </a:cubicBezTo>
                    <a:cubicBezTo>
                      <a:pt x="9700" y="2237"/>
                      <a:pt x="9308" y="1532"/>
                      <a:pt x="8655" y="1179"/>
                    </a:cubicBezTo>
                    <a:cubicBezTo>
                      <a:pt x="8480" y="1087"/>
                      <a:pt x="8269" y="1046"/>
                      <a:pt x="8043" y="1046"/>
                    </a:cubicBezTo>
                    <a:cubicBezTo>
                      <a:pt x="7414" y="1046"/>
                      <a:pt x="6678" y="1367"/>
                      <a:pt x="6332" y="1780"/>
                    </a:cubicBezTo>
                    <a:cubicBezTo>
                      <a:pt x="6084" y="1010"/>
                      <a:pt x="5444" y="370"/>
                      <a:pt x="4661" y="109"/>
                    </a:cubicBezTo>
                    <a:cubicBezTo>
                      <a:pt x="4463" y="41"/>
                      <a:pt x="4251" y="1"/>
                      <a:pt x="4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700;p64">
                <a:extLst>
                  <a:ext uri="{FF2B5EF4-FFF2-40B4-BE49-F238E27FC236}">
                    <a16:creationId xmlns:a16="http://schemas.microsoft.com/office/drawing/2014/main" id="{A977ED6F-FD31-1343-0A0D-9F85786A6425}"/>
                  </a:ext>
                </a:extLst>
              </p:cNvPr>
              <p:cNvSpPr/>
              <p:nvPr/>
            </p:nvSpPr>
            <p:spPr>
              <a:xfrm>
                <a:off x="6393846" y="2518491"/>
                <a:ext cx="1382169" cy="784114"/>
              </a:xfrm>
              <a:custGeom>
                <a:avLst/>
                <a:gdLst/>
                <a:ahLst/>
                <a:cxnLst/>
                <a:rect l="l" t="t" r="r" b="b"/>
                <a:pathLst>
                  <a:path w="16358" h="9280" extrusionOk="0">
                    <a:moveTo>
                      <a:pt x="11451" y="0"/>
                    </a:moveTo>
                    <a:cubicBezTo>
                      <a:pt x="11300" y="0"/>
                      <a:pt x="11149" y="23"/>
                      <a:pt x="11005" y="69"/>
                    </a:cubicBezTo>
                    <a:cubicBezTo>
                      <a:pt x="10209" y="318"/>
                      <a:pt x="9491" y="931"/>
                      <a:pt x="9348" y="1728"/>
                    </a:cubicBezTo>
                    <a:cubicBezTo>
                      <a:pt x="8773" y="1270"/>
                      <a:pt x="8159" y="800"/>
                      <a:pt x="7428" y="684"/>
                    </a:cubicBezTo>
                    <a:cubicBezTo>
                      <a:pt x="7343" y="670"/>
                      <a:pt x="7257" y="663"/>
                      <a:pt x="7170" y="663"/>
                    </a:cubicBezTo>
                    <a:cubicBezTo>
                      <a:pt x="6505" y="663"/>
                      <a:pt x="5811" y="1052"/>
                      <a:pt x="5718" y="1676"/>
                    </a:cubicBezTo>
                    <a:cubicBezTo>
                      <a:pt x="5588" y="905"/>
                      <a:pt x="4987" y="174"/>
                      <a:pt x="4178" y="122"/>
                    </a:cubicBezTo>
                    <a:cubicBezTo>
                      <a:pt x="4145" y="119"/>
                      <a:pt x="4113" y="118"/>
                      <a:pt x="4080" y="118"/>
                    </a:cubicBezTo>
                    <a:cubicBezTo>
                      <a:pt x="3316" y="118"/>
                      <a:pt x="2578" y="832"/>
                      <a:pt x="2728" y="1571"/>
                    </a:cubicBezTo>
                    <a:cubicBezTo>
                      <a:pt x="2646" y="1558"/>
                      <a:pt x="2563" y="1552"/>
                      <a:pt x="2480" y="1552"/>
                    </a:cubicBezTo>
                    <a:cubicBezTo>
                      <a:pt x="1816" y="1552"/>
                      <a:pt x="1165" y="1958"/>
                      <a:pt x="874" y="2550"/>
                    </a:cubicBezTo>
                    <a:cubicBezTo>
                      <a:pt x="549" y="3216"/>
                      <a:pt x="731" y="4064"/>
                      <a:pt x="1306" y="4548"/>
                    </a:cubicBezTo>
                    <a:cubicBezTo>
                      <a:pt x="1220" y="4513"/>
                      <a:pt x="1128" y="4496"/>
                      <a:pt x="1036" y="4496"/>
                    </a:cubicBezTo>
                    <a:cubicBezTo>
                      <a:pt x="682" y="4496"/>
                      <a:pt x="317" y="4736"/>
                      <a:pt x="183" y="5056"/>
                    </a:cubicBezTo>
                    <a:cubicBezTo>
                      <a:pt x="0" y="5462"/>
                      <a:pt x="157" y="5970"/>
                      <a:pt x="470" y="6271"/>
                    </a:cubicBezTo>
                    <a:cubicBezTo>
                      <a:pt x="783" y="6572"/>
                      <a:pt x="1228" y="6716"/>
                      <a:pt x="1668" y="6716"/>
                    </a:cubicBezTo>
                    <a:cubicBezTo>
                      <a:pt x="1687" y="6716"/>
                      <a:pt x="1705" y="6715"/>
                      <a:pt x="1723" y="6715"/>
                    </a:cubicBezTo>
                    <a:cubicBezTo>
                      <a:pt x="1840" y="7537"/>
                      <a:pt x="2428" y="8281"/>
                      <a:pt x="3224" y="8595"/>
                    </a:cubicBezTo>
                    <a:cubicBezTo>
                      <a:pt x="3506" y="8705"/>
                      <a:pt x="3807" y="8759"/>
                      <a:pt x="4108" y="8759"/>
                    </a:cubicBezTo>
                    <a:cubicBezTo>
                      <a:pt x="4658" y="8759"/>
                      <a:pt x="5209" y="8579"/>
                      <a:pt x="5640" y="8242"/>
                    </a:cubicBezTo>
                    <a:cubicBezTo>
                      <a:pt x="6372" y="8852"/>
                      <a:pt x="7253" y="9280"/>
                      <a:pt x="8208" y="9280"/>
                    </a:cubicBezTo>
                    <a:cubicBezTo>
                      <a:pt x="8274" y="9280"/>
                      <a:pt x="8341" y="9278"/>
                      <a:pt x="8408" y="9274"/>
                    </a:cubicBezTo>
                    <a:cubicBezTo>
                      <a:pt x="9438" y="9195"/>
                      <a:pt x="10457" y="8490"/>
                      <a:pt x="10627" y="7498"/>
                    </a:cubicBezTo>
                    <a:cubicBezTo>
                      <a:pt x="10901" y="7772"/>
                      <a:pt x="11162" y="8085"/>
                      <a:pt x="11553" y="8177"/>
                    </a:cubicBezTo>
                    <a:cubicBezTo>
                      <a:pt x="11616" y="8192"/>
                      <a:pt x="11681" y="8199"/>
                      <a:pt x="11746" y="8199"/>
                    </a:cubicBezTo>
                    <a:cubicBezTo>
                      <a:pt x="12079" y="8199"/>
                      <a:pt x="12424" y="8013"/>
                      <a:pt x="12467" y="7707"/>
                    </a:cubicBezTo>
                    <a:cubicBezTo>
                      <a:pt x="12777" y="7839"/>
                      <a:pt x="13113" y="7903"/>
                      <a:pt x="13448" y="7903"/>
                    </a:cubicBezTo>
                    <a:cubicBezTo>
                      <a:pt x="14172" y="7903"/>
                      <a:pt x="14893" y="7603"/>
                      <a:pt x="15339" y="7041"/>
                    </a:cubicBezTo>
                    <a:cubicBezTo>
                      <a:pt x="15536" y="6793"/>
                      <a:pt x="15692" y="6480"/>
                      <a:pt x="15666" y="6167"/>
                    </a:cubicBezTo>
                    <a:cubicBezTo>
                      <a:pt x="15653" y="5840"/>
                      <a:pt x="15509" y="5683"/>
                      <a:pt x="15183" y="5605"/>
                    </a:cubicBezTo>
                    <a:cubicBezTo>
                      <a:pt x="16084" y="4939"/>
                      <a:pt x="16358" y="3620"/>
                      <a:pt x="15797" y="2680"/>
                    </a:cubicBezTo>
                    <a:cubicBezTo>
                      <a:pt x="15381" y="1968"/>
                      <a:pt x="14531" y="1518"/>
                      <a:pt x="13689" y="1518"/>
                    </a:cubicBezTo>
                    <a:cubicBezTo>
                      <a:pt x="13419" y="1518"/>
                      <a:pt x="13151" y="1564"/>
                      <a:pt x="12898" y="1662"/>
                    </a:cubicBezTo>
                    <a:cubicBezTo>
                      <a:pt x="12989" y="1180"/>
                      <a:pt x="12807" y="670"/>
                      <a:pt x="12429" y="344"/>
                    </a:cubicBezTo>
                    <a:cubicBezTo>
                      <a:pt x="12162" y="124"/>
                      <a:pt x="11807" y="0"/>
                      <a:pt x="11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8128000" y="330353"/>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6908500" y="3729073"/>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矩形 42">
            <a:extLst>
              <a:ext uri="{FF2B5EF4-FFF2-40B4-BE49-F238E27FC236}">
                <a16:creationId xmlns:a16="http://schemas.microsoft.com/office/drawing/2014/main" id="{DFA079C6-DD88-CA50-2F66-7D5D28025333}"/>
              </a:ext>
            </a:extLst>
          </p:cNvPr>
          <p:cNvSpPr/>
          <p:nvPr/>
        </p:nvSpPr>
        <p:spPr>
          <a:xfrm>
            <a:off x="3883634" y="-24336"/>
            <a:ext cx="1745991" cy="584775"/>
          </a:xfrm>
          <a:prstGeom prst="rect">
            <a:avLst/>
          </a:prstGeom>
        </p:spPr>
        <p:txBody>
          <a:bodyPr wrap="none">
            <a:spAutoFit/>
          </a:bodyPr>
          <a:lstStyle/>
          <a:p>
            <a:pPr algn="ctr"/>
            <a:r>
              <a:rPr lang="en-US" altLang="zh-CN" sz="3200" b="1">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Tổng kết</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sp>
        <p:nvSpPr>
          <p:cNvPr id="19" name="任意多边形: 形状 1">
            <a:extLst>
              <a:ext uri="{FF2B5EF4-FFF2-40B4-BE49-F238E27FC236}">
                <a16:creationId xmlns:a16="http://schemas.microsoft.com/office/drawing/2014/main" id="{95DC3EA2-57EC-905A-369A-9A543F22738D}"/>
              </a:ext>
            </a:extLst>
          </p:cNvPr>
          <p:cNvSpPr/>
          <p:nvPr/>
        </p:nvSpPr>
        <p:spPr>
          <a:xfrm>
            <a:off x="3244569" y="489750"/>
            <a:ext cx="2945271" cy="182831"/>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1">
            <a:extLst>
              <a:ext uri="{FF2B5EF4-FFF2-40B4-BE49-F238E27FC236}">
                <a16:creationId xmlns:a16="http://schemas.microsoft.com/office/drawing/2014/main" id="{D382BF9E-2EF9-ACB1-8AEB-DF1374A5DC47}"/>
              </a:ext>
            </a:extLst>
          </p:cNvPr>
          <p:cNvSpPr>
            <a:spLocks noChangeArrowheads="1"/>
          </p:cNvSpPr>
          <p:nvPr/>
        </p:nvSpPr>
        <p:spPr bwMode="auto">
          <a:xfrm>
            <a:off x="3556000" y="1063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59325" y="4422457"/>
            <a:ext cx="516945" cy="500035"/>
          </a:xfrm>
          <a:prstGeom prst="rect">
            <a:avLst/>
          </a:prstGeom>
        </p:spPr>
      </p:pic>
      <p:pic>
        <p:nvPicPr>
          <p:cNvPr id="211" name="图片 17">
            <a:extLst>
              <a:ext uri="{FF2B5EF4-FFF2-40B4-BE49-F238E27FC236}">
                <a16:creationId xmlns:a16="http://schemas.microsoft.com/office/drawing/2014/main" id="{62B4A766-9373-4756-0151-EFB09AD5AD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460" y="2566358"/>
            <a:ext cx="3673174" cy="236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 name="图片 18">
            <a:extLst>
              <a:ext uri="{FF2B5EF4-FFF2-40B4-BE49-F238E27FC236}">
                <a16:creationId xmlns:a16="http://schemas.microsoft.com/office/drawing/2014/main" id="{E3FA6583-2A01-57EB-370C-65DC6FC5BE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4897" y="666601"/>
            <a:ext cx="5075226" cy="314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 name="TextBox 212">
            <a:extLst>
              <a:ext uri="{FF2B5EF4-FFF2-40B4-BE49-F238E27FC236}">
                <a16:creationId xmlns:a16="http://schemas.microsoft.com/office/drawing/2014/main" id="{512046BF-AF3F-EE77-D1C1-32D2FD61B0CA}"/>
              </a:ext>
            </a:extLst>
          </p:cNvPr>
          <p:cNvSpPr txBox="1"/>
          <p:nvPr/>
        </p:nvSpPr>
        <p:spPr>
          <a:xfrm>
            <a:off x="4572001" y="1255585"/>
            <a:ext cx="3556000" cy="1938992"/>
          </a:xfrm>
          <a:prstGeom prst="rect">
            <a:avLst/>
          </a:prstGeom>
          <a:noFill/>
        </p:spPr>
        <p:txBody>
          <a:bodyPr wrap="square">
            <a:spAutoFit/>
          </a:bodyPr>
          <a:lstStyle/>
          <a:p>
            <a:r>
              <a:rPr lang="vi-VN" sz="2400" i="1"/>
              <a:t>+ Hãy tóm tắt nội dung của văn bản?</a:t>
            </a:r>
            <a:endParaRPr lang="en-US" sz="2400"/>
          </a:p>
          <a:p>
            <a:r>
              <a:rPr lang="vi-VN" sz="2400" i="1"/>
              <a:t>+ Nghệ thuật đặc sắc được thể hiện qua văn bản? </a:t>
            </a:r>
            <a:endParaRPr lang="en-US" sz="2400"/>
          </a:p>
        </p:txBody>
      </p:sp>
    </p:spTree>
    <p:extLst>
      <p:ext uri="{BB962C8B-B14F-4D97-AF65-F5344CB8AC3E}">
        <p14:creationId xmlns:p14="http://schemas.microsoft.com/office/powerpoint/2010/main" val="383658088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anim calcmode="lin" valueType="num">
                                      <p:cBhvr>
                                        <p:cTn id="8" dur="1000" fill="hold"/>
                                        <p:tgtEl>
                                          <p:spTgt spid="211"/>
                                        </p:tgtEl>
                                        <p:attrNameLst>
                                          <p:attrName>ppt_x</p:attrName>
                                        </p:attrNameLst>
                                      </p:cBhvr>
                                      <p:tavLst>
                                        <p:tav tm="0">
                                          <p:val>
                                            <p:strVal val="#ppt_x"/>
                                          </p:val>
                                        </p:tav>
                                        <p:tav tm="100000">
                                          <p:val>
                                            <p:strVal val="#ppt_x"/>
                                          </p:val>
                                        </p:tav>
                                      </p:tavLst>
                                    </p:anim>
                                    <p:anim calcmode="lin" valueType="num">
                                      <p:cBhvr>
                                        <p:cTn id="9" dur="1000" fill="hold"/>
                                        <p:tgtEl>
                                          <p:spTgt spid="2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2"/>
                                        </p:tgtEl>
                                        <p:attrNameLst>
                                          <p:attrName>style.visibility</p:attrName>
                                        </p:attrNameLst>
                                      </p:cBhvr>
                                      <p:to>
                                        <p:strVal val="visible"/>
                                      </p:to>
                                    </p:set>
                                    <p:animEffect transition="in" filter="fade">
                                      <p:cBhvr>
                                        <p:cTn id="14" dur="1000"/>
                                        <p:tgtEl>
                                          <p:spTgt spid="212"/>
                                        </p:tgtEl>
                                      </p:cBhvr>
                                    </p:animEffect>
                                    <p:anim calcmode="lin" valueType="num">
                                      <p:cBhvr>
                                        <p:cTn id="15" dur="1000" fill="hold"/>
                                        <p:tgtEl>
                                          <p:spTgt spid="212"/>
                                        </p:tgtEl>
                                        <p:attrNameLst>
                                          <p:attrName>ppt_x</p:attrName>
                                        </p:attrNameLst>
                                      </p:cBhvr>
                                      <p:tavLst>
                                        <p:tav tm="0">
                                          <p:val>
                                            <p:strVal val="#ppt_x"/>
                                          </p:val>
                                        </p:tav>
                                        <p:tav tm="100000">
                                          <p:val>
                                            <p:strVal val="#ppt_x"/>
                                          </p:val>
                                        </p:tav>
                                      </p:tavLst>
                                    </p:anim>
                                    <p:anim calcmode="lin" valueType="num">
                                      <p:cBhvr>
                                        <p:cTn id="16" dur="1000" fill="hold"/>
                                        <p:tgtEl>
                                          <p:spTgt spid="2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3"/>
                                        </p:tgtEl>
                                        <p:attrNameLst>
                                          <p:attrName>style.visibility</p:attrName>
                                        </p:attrNameLst>
                                      </p:cBhvr>
                                      <p:to>
                                        <p:strVal val="visible"/>
                                      </p:to>
                                    </p:set>
                                    <p:animEffect transition="in" filter="fade">
                                      <p:cBhvr>
                                        <p:cTn id="21" dur="1000"/>
                                        <p:tgtEl>
                                          <p:spTgt spid="213"/>
                                        </p:tgtEl>
                                      </p:cBhvr>
                                    </p:animEffect>
                                    <p:anim calcmode="lin" valueType="num">
                                      <p:cBhvr>
                                        <p:cTn id="22" dur="1000" fill="hold"/>
                                        <p:tgtEl>
                                          <p:spTgt spid="213"/>
                                        </p:tgtEl>
                                        <p:attrNameLst>
                                          <p:attrName>ppt_x</p:attrName>
                                        </p:attrNameLst>
                                      </p:cBhvr>
                                      <p:tavLst>
                                        <p:tav tm="0">
                                          <p:val>
                                            <p:strVal val="#ppt_x"/>
                                          </p:val>
                                        </p:tav>
                                        <p:tav tm="100000">
                                          <p:val>
                                            <p:strVal val="#ppt_x"/>
                                          </p:val>
                                        </p:tav>
                                      </p:tavLst>
                                    </p:anim>
                                    <p:anim calcmode="lin" valueType="num">
                                      <p:cBhvr>
                                        <p:cTn id="23" dur="1000" fill="hold"/>
                                        <p:tgtEl>
                                          <p:spTgt spid="2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grpSp>
        <p:nvGrpSpPr>
          <p:cNvPr id="205" name="Google Shape;1695;p64">
            <a:extLst>
              <a:ext uri="{FF2B5EF4-FFF2-40B4-BE49-F238E27FC236}">
                <a16:creationId xmlns:a16="http://schemas.microsoft.com/office/drawing/2014/main" id="{94B1009D-F051-186A-064E-4A9D3C5F03F1}"/>
              </a:ext>
            </a:extLst>
          </p:cNvPr>
          <p:cNvGrpSpPr/>
          <p:nvPr/>
        </p:nvGrpSpPr>
        <p:grpSpPr>
          <a:xfrm>
            <a:off x="8233096" y="2973161"/>
            <a:ext cx="1129070" cy="1567853"/>
            <a:chOff x="1566357" y="1467076"/>
            <a:chExt cx="1495833" cy="1358249"/>
          </a:xfrm>
        </p:grpSpPr>
        <p:sp>
          <p:nvSpPr>
            <p:cNvPr id="206" name="Google Shape;1696;p64">
              <a:extLst>
                <a:ext uri="{FF2B5EF4-FFF2-40B4-BE49-F238E27FC236}">
                  <a16:creationId xmlns:a16="http://schemas.microsoft.com/office/drawing/2014/main" id="{8A7EF309-16E4-99FD-BF53-C4280E1AA406}"/>
                </a:ext>
              </a:extLst>
            </p:cNvPr>
            <p:cNvSpPr/>
            <p:nvPr/>
          </p:nvSpPr>
          <p:spPr>
            <a:xfrm>
              <a:off x="2162175" y="1876425"/>
              <a:ext cx="209700" cy="948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1697;p64">
              <a:extLst>
                <a:ext uri="{FF2B5EF4-FFF2-40B4-BE49-F238E27FC236}">
                  <a16:creationId xmlns:a16="http://schemas.microsoft.com/office/drawing/2014/main" id="{06EC2132-E561-C0FD-C4CD-13D25EF29C9C}"/>
                </a:ext>
              </a:extLst>
            </p:cNvPr>
            <p:cNvGrpSpPr/>
            <p:nvPr/>
          </p:nvGrpSpPr>
          <p:grpSpPr>
            <a:xfrm>
              <a:off x="1566357" y="1467076"/>
              <a:ext cx="1495833" cy="799915"/>
              <a:chOff x="5577553" y="2126950"/>
              <a:chExt cx="2198462" cy="1175654"/>
            </a:xfrm>
          </p:grpSpPr>
          <p:sp>
            <p:nvSpPr>
              <p:cNvPr id="208" name="Google Shape;1698;p64">
                <a:extLst>
                  <a:ext uri="{FF2B5EF4-FFF2-40B4-BE49-F238E27FC236}">
                    <a16:creationId xmlns:a16="http://schemas.microsoft.com/office/drawing/2014/main" id="{D454306B-F211-F182-FED2-1777F39D8C71}"/>
                  </a:ext>
                </a:extLst>
              </p:cNvPr>
              <p:cNvSpPr/>
              <p:nvPr/>
            </p:nvSpPr>
            <p:spPr>
              <a:xfrm>
                <a:off x="5707758" y="2126950"/>
                <a:ext cx="1955721" cy="1072495"/>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699;p64">
                <a:extLst>
                  <a:ext uri="{FF2B5EF4-FFF2-40B4-BE49-F238E27FC236}">
                    <a16:creationId xmlns:a16="http://schemas.microsoft.com/office/drawing/2014/main" id="{7DB26E30-178B-C544-A28D-2ECCD110F292}"/>
                  </a:ext>
                </a:extLst>
              </p:cNvPr>
              <p:cNvSpPr/>
              <p:nvPr/>
            </p:nvSpPr>
            <p:spPr>
              <a:xfrm>
                <a:off x="5577553" y="2283516"/>
                <a:ext cx="832867" cy="741359"/>
              </a:xfrm>
              <a:custGeom>
                <a:avLst/>
                <a:gdLst/>
                <a:ahLst/>
                <a:cxnLst/>
                <a:rect l="l" t="t" r="r" b="b"/>
                <a:pathLst>
                  <a:path w="9857" h="8774" extrusionOk="0">
                    <a:moveTo>
                      <a:pt x="4041" y="1"/>
                    </a:moveTo>
                    <a:cubicBezTo>
                      <a:pt x="3850" y="1"/>
                      <a:pt x="3660" y="34"/>
                      <a:pt x="3486" y="109"/>
                    </a:cubicBezTo>
                    <a:cubicBezTo>
                      <a:pt x="3120" y="279"/>
                      <a:pt x="2859" y="683"/>
                      <a:pt x="2951" y="1062"/>
                    </a:cubicBezTo>
                    <a:cubicBezTo>
                      <a:pt x="2722" y="946"/>
                      <a:pt x="2448" y="888"/>
                      <a:pt x="2174" y="888"/>
                    </a:cubicBezTo>
                    <a:cubicBezTo>
                      <a:pt x="1652" y="888"/>
                      <a:pt x="1128" y="1099"/>
                      <a:pt x="914" y="1519"/>
                    </a:cubicBezTo>
                    <a:cubicBezTo>
                      <a:pt x="575" y="2172"/>
                      <a:pt x="888" y="3047"/>
                      <a:pt x="1567" y="3360"/>
                    </a:cubicBezTo>
                    <a:cubicBezTo>
                      <a:pt x="640" y="3595"/>
                      <a:pt x="1" y="4587"/>
                      <a:pt x="183" y="5501"/>
                    </a:cubicBezTo>
                    <a:cubicBezTo>
                      <a:pt x="354" y="6353"/>
                      <a:pt x="1206" y="7012"/>
                      <a:pt x="2093" y="7012"/>
                    </a:cubicBezTo>
                    <a:cubicBezTo>
                      <a:pt x="2157" y="7012"/>
                      <a:pt x="2221" y="7009"/>
                      <a:pt x="2285" y="7002"/>
                    </a:cubicBezTo>
                    <a:cubicBezTo>
                      <a:pt x="2311" y="7851"/>
                      <a:pt x="3016" y="8660"/>
                      <a:pt x="3904" y="8765"/>
                    </a:cubicBezTo>
                    <a:cubicBezTo>
                      <a:pt x="3962" y="8771"/>
                      <a:pt x="4021" y="8774"/>
                      <a:pt x="4080" y="8774"/>
                    </a:cubicBezTo>
                    <a:cubicBezTo>
                      <a:pt x="4897" y="8774"/>
                      <a:pt x="5694" y="8199"/>
                      <a:pt x="5901" y="7420"/>
                    </a:cubicBezTo>
                    <a:cubicBezTo>
                      <a:pt x="6110" y="7811"/>
                      <a:pt x="6514" y="8020"/>
                      <a:pt x="6972" y="8034"/>
                    </a:cubicBezTo>
                    <a:cubicBezTo>
                      <a:pt x="7416" y="8034"/>
                      <a:pt x="7846" y="7863"/>
                      <a:pt x="8225" y="7642"/>
                    </a:cubicBezTo>
                    <a:cubicBezTo>
                      <a:pt x="8734" y="7329"/>
                      <a:pt x="9191" y="6885"/>
                      <a:pt x="9322" y="6310"/>
                    </a:cubicBezTo>
                    <a:cubicBezTo>
                      <a:pt x="9439" y="5749"/>
                      <a:pt x="9113" y="5070"/>
                      <a:pt x="8525" y="4953"/>
                    </a:cubicBezTo>
                    <a:cubicBezTo>
                      <a:pt x="9387" y="4809"/>
                      <a:pt x="9857" y="3804"/>
                      <a:pt x="9778" y="2968"/>
                    </a:cubicBezTo>
                    <a:cubicBezTo>
                      <a:pt x="9700" y="2237"/>
                      <a:pt x="9308" y="1532"/>
                      <a:pt x="8655" y="1179"/>
                    </a:cubicBezTo>
                    <a:cubicBezTo>
                      <a:pt x="8480" y="1087"/>
                      <a:pt x="8269" y="1046"/>
                      <a:pt x="8043" y="1046"/>
                    </a:cubicBezTo>
                    <a:cubicBezTo>
                      <a:pt x="7414" y="1046"/>
                      <a:pt x="6678" y="1367"/>
                      <a:pt x="6332" y="1780"/>
                    </a:cubicBezTo>
                    <a:cubicBezTo>
                      <a:pt x="6084" y="1010"/>
                      <a:pt x="5444" y="370"/>
                      <a:pt x="4661" y="109"/>
                    </a:cubicBezTo>
                    <a:cubicBezTo>
                      <a:pt x="4463" y="41"/>
                      <a:pt x="4251" y="1"/>
                      <a:pt x="4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700;p64">
                <a:extLst>
                  <a:ext uri="{FF2B5EF4-FFF2-40B4-BE49-F238E27FC236}">
                    <a16:creationId xmlns:a16="http://schemas.microsoft.com/office/drawing/2014/main" id="{A977ED6F-FD31-1343-0A0D-9F85786A6425}"/>
                  </a:ext>
                </a:extLst>
              </p:cNvPr>
              <p:cNvSpPr/>
              <p:nvPr/>
            </p:nvSpPr>
            <p:spPr>
              <a:xfrm>
                <a:off x="6393846" y="2518491"/>
                <a:ext cx="1382169" cy="784114"/>
              </a:xfrm>
              <a:custGeom>
                <a:avLst/>
                <a:gdLst/>
                <a:ahLst/>
                <a:cxnLst/>
                <a:rect l="l" t="t" r="r" b="b"/>
                <a:pathLst>
                  <a:path w="16358" h="9280" extrusionOk="0">
                    <a:moveTo>
                      <a:pt x="11451" y="0"/>
                    </a:moveTo>
                    <a:cubicBezTo>
                      <a:pt x="11300" y="0"/>
                      <a:pt x="11149" y="23"/>
                      <a:pt x="11005" y="69"/>
                    </a:cubicBezTo>
                    <a:cubicBezTo>
                      <a:pt x="10209" y="318"/>
                      <a:pt x="9491" y="931"/>
                      <a:pt x="9348" y="1728"/>
                    </a:cubicBezTo>
                    <a:cubicBezTo>
                      <a:pt x="8773" y="1270"/>
                      <a:pt x="8159" y="800"/>
                      <a:pt x="7428" y="684"/>
                    </a:cubicBezTo>
                    <a:cubicBezTo>
                      <a:pt x="7343" y="670"/>
                      <a:pt x="7257" y="663"/>
                      <a:pt x="7170" y="663"/>
                    </a:cubicBezTo>
                    <a:cubicBezTo>
                      <a:pt x="6505" y="663"/>
                      <a:pt x="5811" y="1052"/>
                      <a:pt x="5718" y="1676"/>
                    </a:cubicBezTo>
                    <a:cubicBezTo>
                      <a:pt x="5588" y="905"/>
                      <a:pt x="4987" y="174"/>
                      <a:pt x="4178" y="122"/>
                    </a:cubicBezTo>
                    <a:cubicBezTo>
                      <a:pt x="4145" y="119"/>
                      <a:pt x="4113" y="118"/>
                      <a:pt x="4080" y="118"/>
                    </a:cubicBezTo>
                    <a:cubicBezTo>
                      <a:pt x="3316" y="118"/>
                      <a:pt x="2578" y="832"/>
                      <a:pt x="2728" y="1571"/>
                    </a:cubicBezTo>
                    <a:cubicBezTo>
                      <a:pt x="2646" y="1558"/>
                      <a:pt x="2563" y="1552"/>
                      <a:pt x="2480" y="1552"/>
                    </a:cubicBezTo>
                    <a:cubicBezTo>
                      <a:pt x="1816" y="1552"/>
                      <a:pt x="1165" y="1958"/>
                      <a:pt x="874" y="2550"/>
                    </a:cubicBezTo>
                    <a:cubicBezTo>
                      <a:pt x="549" y="3216"/>
                      <a:pt x="731" y="4064"/>
                      <a:pt x="1306" y="4548"/>
                    </a:cubicBezTo>
                    <a:cubicBezTo>
                      <a:pt x="1220" y="4513"/>
                      <a:pt x="1128" y="4496"/>
                      <a:pt x="1036" y="4496"/>
                    </a:cubicBezTo>
                    <a:cubicBezTo>
                      <a:pt x="682" y="4496"/>
                      <a:pt x="317" y="4736"/>
                      <a:pt x="183" y="5056"/>
                    </a:cubicBezTo>
                    <a:cubicBezTo>
                      <a:pt x="0" y="5462"/>
                      <a:pt x="157" y="5970"/>
                      <a:pt x="470" y="6271"/>
                    </a:cubicBezTo>
                    <a:cubicBezTo>
                      <a:pt x="783" y="6572"/>
                      <a:pt x="1228" y="6716"/>
                      <a:pt x="1668" y="6716"/>
                    </a:cubicBezTo>
                    <a:cubicBezTo>
                      <a:pt x="1687" y="6716"/>
                      <a:pt x="1705" y="6715"/>
                      <a:pt x="1723" y="6715"/>
                    </a:cubicBezTo>
                    <a:cubicBezTo>
                      <a:pt x="1840" y="7537"/>
                      <a:pt x="2428" y="8281"/>
                      <a:pt x="3224" y="8595"/>
                    </a:cubicBezTo>
                    <a:cubicBezTo>
                      <a:pt x="3506" y="8705"/>
                      <a:pt x="3807" y="8759"/>
                      <a:pt x="4108" y="8759"/>
                    </a:cubicBezTo>
                    <a:cubicBezTo>
                      <a:pt x="4658" y="8759"/>
                      <a:pt x="5209" y="8579"/>
                      <a:pt x="5640" y="8242"/>
                    </a:cubicBezTo>
                    <a:cubicBezTo>
                      <a:pt x="6372" y="8852"/>
                      <a:pt x="7253" y="9280"/>
                      <a:pt x="8208" y="9280"/>
                    </a:cubicBezTo>
                    <a:cubicBezTo>
                      <a:pt x="8274" y="9280"/>
                      <a:pt x="8341" y="9278"/>
                      <a:pt x="8408" y="9274"/>
                    </a:cubicBezTo>
                    <a:cubicBezTo>
                      <a:pt x="9438" y="9195"/>
                      <a:pt x="10457" y="8490"/>
                      <a:pt x="10627" y="7498"/>
                    </a:cubicBezTo>
                    <a:cubicBezTo>
                      <a:pt x="10901" y="7772"/>
                      <a:pt x="11162" y="8085"/>
                      <a:pt x="11553" y="8177"/>
                    </a:cubicBezTo>
                    <a:cubicBezTo>
                      <a:pt x="11616" y="8192"/>
                      <a:pt x="11681" y="8199"/>
                      <a:pt x="11746" y="8199"/>
                    </a:cubicBezTo>
                    <a:cubicBezTo>
                      <a:pt x="12079" y="8199"/>
                      <a:pt x="12424" y="8013"/>
                      <a:pt x="12467" y="7707"/>
                    </a:cubicBezTo>
                    <a:cubicBezTo>
                      <a:pt x="12777" y="7839"/>
                      <a:pt x="13113" y="7903"/>
                      <a:pt x="13448" y="7903"/>
                    </a:cubicBezTo>
                    <a:cubicBezTo>
                      <a:pt x="14172" y="7903"/>
                      <a:pt x="14893" y="7603"/>
                      <a:pt x="15339" y="7041"/>
                    </a:cubicBezTo>
                    <a:cubicBezTo>
                      <a:pt x="15536" y="6793"/>
                      <a:pt x="15692" y="6480"/>
                      <a:pt x="15666" y="6167"/>
                    </a:cubicBezTo>
                    <a:cubicBezTo>
                      <a:pt x="15653" y="5840"/>
                      <a:pt x="15509" y="5683"/>
                      <a:pt x="15183" y="5605"/>
                    </a:cubicBezTo>
                    <a:cubicBezTo>
                      <a:pt x="16084" y="4939"/>
                      <a:pt x="16358" y="3620"/>
                      <a:pt x="15797" y="2680"/>
                    </a:cubicBezTo>
                    <a:cubicBezTo>
                      <a:pt x="15381" y="1968"/>
                      <a:pt x="14531" y="1518"/>
                      <a:pt x="13689" y="1518"/>
                    </a:cubicBezTo>
                    <a:cubicBezTo>
                      <a:pt x="13419" y="1518"/>
                      <a:pt x="13151" y="1564"/>
                      <a:pt x="12898" y="1662"/>
                    </a:cubicBezTo>
                    <a:cubicBezTo>
                      <a:pt x="12989" y="1180"/>
                      <a:pt x="12807" y="670"/>
                      <a:pt x="12429" y="344"/>
                    </a:cubicBezTo>
                    <a:cubicBezTo>
                      <a:pt x="12162" y="124"/>
                      <a:pt x="11807" y="0"/>
                      <a:pt x="11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8128000" y="330353"/>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6908500" y="3729073"/>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1">
            <a:extLst>
              <a:ext uri="{FF2B5EF4-FFF2-40B4-BE49-F238E27FC236}">
                <a16:creationId xmlns:a16="http://schemas.microsoft.com/office/drawing/2014/main" id="{D382BF9E-2EF9-ACB1-8AEB-DF1374A5DC47}"/>
              </a:ext>
            </a:extLst>
          </p:cNvPr>
          <p:cNvSpPr>
            <a:spLocks noChangeArrowheads="1"/>
          </p:cNvSpPr>
          <p:nvPr/>
        </p:nvSpPr>
        <p:spPr bwMode="auto">
          <a:xfrm>
            <a:off x="3556000" y="1063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214" name="矩形 23">
            <a:extLst>
              <a:ext uri="{FF2B5EF4-FFF2-40B4-BE49-F238E27FC236}">
                <a16:creationId xmlns:a16="http://schemas.microsoft.com/office/drawing/2014/main" id="{7FDB2154-87D2-4146-948A-8FFDFA4CA5F6}"/>
              </a:ext>
            </a:extLst>
          </p:cNvPr>
          <p:cNvSpPr/>
          <p:nvPr/>
        </p:nvSpPr>
        <p:spPr>
          <a:xfrm>
            <a:off x="1776402" y="1119192"/>
            <a:ext cx="3454636" cy="310854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800">
                <a:solidFill>
                  <a:schemeClr val="bg1"/>
                </a:solidFill>
                <a:effectLst/>
                <a:latin typeface="Times New Roman" panose="02020603050405020304" pitchFamily="18" charset="0"/>
                <a:ea typeface="Times New Roman" panose="02020603050405020304" pitchFamily="18" charset="0"/>
              </a:rPr>
              <a:t>Bức vẽ ghi lại cuộc tranh luận của hai người đứng ở hai phía khác nhau. Họ sẽ không tìm được tiếng nói chung, vì ai cũng cho là mình đúng.</a:t>
            </a:r>
            <a:endParaRPr lang="zh-CN" altLang="zh-CN" sz="4000" b="1" kern="0" dirty="0">
              <a:solidFill>
                <a:schemeClr val="bg1"/>
              </a:solidFill>
              <a:latin typeface="Times New Roman" panose="02020603050405020304" pitchFamily="18" charset="0"/>
              <a:cs typeface="Times New Roman" panose="02020603050405020304" pitchFamily="18" charset="0"/>
              <a:sym typeface="+mn-lt"/>
            </a:endParaRPr>
          </a:p>
        </p:txBody>
      </p:sp>
      <p:pic>
        <p:nvPicPr>
          <p:cNvPr id="215" name="图片 8">
            <a:extLst>
              <a:ext uri="{FF2B5EF4-FFF2-40B4-BE49-F238E27FC236}">
                <a16:creationId xmlns:a16="http://schemas.microsoft.com/office/drawing/2014/main" id="{7F5455A7-D64E-D90D-E8D4-94E8DE20250A}"/>
              </a:ext>
            </a:extLst>
          </p:cNvPr>
          <p:cNvPicPr>
            <a:picLocks noChangeAspect="1"/>
          </p:cNvPicPr>
          <p:nvPr/>
        </p:nvPicPr>
        <p:blipFill>
          <a:blip r:embed="rId4"/>
          <a:stretch>
            <a:fillRect/>
          </a:stretch>
        </p:blipFill>
        <p:spPr>
          <a:xfrm>
            <a:off x="-157655" y="34157"/>
            <a:ext cx="9301655" cy="5246891"/>
          </a:xfrm>
          <a:prstGeom prst="rect">
            <a:avLst/>
          </a:prstGeom>
        </p:spPr>
      </p:pic>
      <p:sp>
        <p:nvSpPr>
          <p:cNvPr id="2" name="TextBox 1"/>
          <p:cNvSpPr txBox="1"/>
          <p:nvPr/>
        </p:nvSpPr>
        <p:spPr>
          <a:xfrm>
            <a:off x="3084911" y="724553"/>
            <a:ext cx="2454518" cy="646331"/>
          </a:xfrm>
          <a:prstGeom prst="rect">
            <a:avLst/>
          </a:prstGeom>
          <a:noFill/>
        </p:spPr>
        <p:txBody>
          <a:bodyPr wrap="none" rtlCol="0">
            <a:spAutoFit/>
          </a:bodyPr>
          <a:lstStyle/>
          <a:p>
            <a:r>
              <a:rPr lang="en-US" sz="3600" b="1">
                <a:solidFill>
                  <a:schemeClr val="accent4"/>
                </a:solidFill>
                <a:latin typeface="Times New Roman" pitchFamily="18" charset="0"/>
                <a:cs typeface="Times New Roman" pitchFamily="18" charset="0"/>
              </a:rPr>
              <a:t>1. Nội dung</a:t>
            </a:r>
          </a:p>
        </p:txBody>
      </p:sp>
      <p:sp>
        <p:nvSpPr>
          <p:cNvPr id="5" name="Rectangle 4"/>
          <p:cNvSpPr/>
          <p:nvPr/>
        </p:nvSpPr>
        <p:spPr>
          <a:xfrm>
            <a:off x="1776402" y="2106852"/>
            <a:ext cx="6049803" cy="2308324"/>
          </a:xfrm>
          <a:prstGeom prst="rect">
            <a:avLst/>
          </a:prstGeom>
        </p:spPr>
        <p:txBody>
          <a:bodyPr wrap="square">
            <a:spAutoFit/>
          </a:bodyPr>
          <a:lstStyle/>
          <a:p>
            <a:r>
              <a:rPr lang="en-US" sz="2400">
                <a:latin typeface="Times New Roman" pitchFamily="18" charset="0"/>
                <a:cs typeface="Times New Roman" pitchFamily="18" charset="0"/>
              </a:rPr>
              <a:t>Bài thơ thể hiện tình cảm gia đình ấm cúng,</a:t>
            </a:r>
            <a:br>
              <a:rPr lang="en-US" sz="2400">
                <a:latin typeface="Times New Roman" pitchFamily="18" charset="0"/>
                <a:cs typeface="Times New Roman" pitchFamily="18" charset="0"/>
              </a:rPr>
            </a:br>
            <a:r>
              <a:rPr lang="en-US" sz="2400">
                <a:latin typeface="Times New Roman" pitchFamily="18" charset="0"/>
                <a:cs typeface="Times New Roman" pitchFamily="18" charset="0"/>
              </a:rPr>
              <a:t> ca ngợi truyền thống, niềm tự hào về quê hương, dân tộc mình. Bài thơ giúp ta hiểu thêm về sức sống và vẻ đẹp tâm hồn của một dân tộc miền núi, gợi nhắc đến tình cảm đẹp đẽ với quê hương và ý chí vươn lên trong cuộc sống.</a:t>
            </a:r>
          </a:p>
        </p:txBody>
      </p:sp>
    </p:spTree>
    <p:extLst>
      <p:ext uri="{BB962C8B-B14F-4D97-AF65-F5344CB8AC3E}">
        <p14:creationId xmlns:p14="http://schemas.microsoft.com/office/powerpoint/2010/main" val="375407675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4"/>
                                        </p:tgtEl>
                                        <p:attrNameLst>
                                          <p:attrName>style.visibility</p:attrName>
                                        </p:attrNameLst>
                                      </p:cBhvr>
                                      <p:to>
                                        <p:strVal val="visible"/>
                                      </p:to>
                                    </p:set>
                                    <p:anim calcmode="lin" valueType="num">
                                      <p:cBhvr additive="base">
                                        <p:cTn id="7" dur="500" fill="hold"/>
                                        <p:tgtEl>
                                          <p:spTgt spid="214"/>
                                        </p:tgtEl>
                                        <p:attrNameLst>
                                          <p:attrName>ppt_x</p:attrName>
                                        </p:attrNameLst>
                                      </p:cBhvr>
                                      <p:tavLst>
                                        <p:tav tm="0">
                                          <p:val>
                                            <p:strVal val="#ppt_x"/>
                                          </p:val>
                                        </p:tav>
                                        <p:tav tm="100000">
                                          <p:val>
                                            <p:strVal val="#ppt_x"/>
                                          </p:val>
                                        </p:tav>
                                      </p:tavLst>
                                    </p:anim>
                                    <p:anim calcmode="lin" valueType="num">
                                      <p:cBhvr additive="base">
                                        <p:cTn id="8" dur="500" fill="hold"/>
                                        <p:tgtEl>
                                          <p:spTgt spid="214"/>
                                        </p:tgtEl>
                                        <p:attrNameLst>
                                          <p:attrName>ppt_y</p:attrName>
                                        </p:attrNameLst>
                                      </p:cBhvr>
                                      <p:tavLst>
                                        <p:tav tm="0">
                                          <p:val>
                                            <p:strVal val="1+#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215"/>
                                        </p:tgtEl>
                                        <p:attrNameLst>
                                          <p:attrName>style.visibility</p:attrName>
                                        </p:attrNameLst>
                                      </p:cBhvr>
                                      <p:to>
                                        <p:strVal val="visible"/>
                                      </p:to>
                                    </p:set>
                                    <p:animEffect transition="in" filter="fade">
                                      <p:cBhvr>
                                        <p:cTn id="11" dur="1000"/>
                                        <p:tgtEl>
                                          <p:spTgt spid="215"/>
                                        </p:tgtEl>
                                      </p:cBhvr>
                                    </p:animEffect>
                                    <p:anim calcmode="lin" valueType="num">
                                      <p:cBhvr>
                                        <p:cTn id="12" dur="1000" fill="hold"/>
                                        <p:tgtEl>
                                          <p:spTgt spid="215"/>
                                        </p:tgtEl>
                                        <p:attrNameLst>
                                          <p:attrName>ppt_x</p:attrName>
                                        </p:attrNameLst>
                                      </p:cBhvr>
                                      <p:tavLst>
                                        <p:tav tm="0">
                                          <p:val>
                                            <p:strVal val="#ppt_x"/>
                                          </p:val>
                                        </p:tav>
                                        <p:tav tm="100000">
                                          <p:val>
                                            <p:strVal val="#ppt_x"/>
                                          </p:val>
                                        </p:tav>
                                      </p:tavLst>
                                    </p:anim>
                                    <p:anim calcmode="lin" valueType="num">
                                      <p:cBhvr>
                                        <p:cTn id="13" dur="900" decel="100000" fill="hold"/>
                                        <p:tgtEl>
                                          <p:spTgt spid="21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1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2"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grpSp>
        <p:nvGrpSpPr>
          <p:cNvPr id="205" name="Google Shape;1695;p64">
            <a:extLst>
              <a:ext uri="{FF2B5EF4-FFF2-40B4-BE49-F238E27FC236}">
                <a16:creationId xmlns:a16="http://schemas.microsoft.com/office/drawing/2014/main" id="{94B1009D-F051-186A-064E-4A9D3C5F03F1}"/>
              </a:ext>
            </a:extLst>
          </p:cNvPr>
          <p:cNvGrpSpPr/>
          <p:nvPr/>
        </p:nvGrpSpPr>
        <p:grpSpPr>
          <a:xfrm>
            <a:off x="8233096" y="2973161"/>
            <a:ext cx="1129070" cy="1567853"/>
            <a:chOff x="1566357" y="1467076"/>
            <a:chExt cx="1495833" cy="1358249"/>
          </a:xfrm>
        </p:grpSpPr>
        <p:sp>
          <p:nvSpPr>
            <p:cNvPr id="206" name="Google Shape;1696;p64">
              <a:extLst>
                <a:ext uri="{FF2B5EF4-FFF2-40B4-BE49-F238E27FC236}">
                  <a16:creationId xmlns:a16="http://schemas.microsoft.com/office/drawing/2014/main" id="{8A7EF309-16E4-99FD-BF53-C4280E1AA406}"/>
                </a:ext>
              </a:extLst>
            </p:cNvPr>
            <p:cNvSpPr/>
            <p:nvPr/>
          </p:nvSpPr>
          <p:spPr>
            <a:xfrm>
              <a:off x="2162175" y="1876425"/>
              <a:ext cx="209700" cy="948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1697;p64">
              <a:extLst>
                <a:ext uri="{FF2B5EF4-FFF2-40B4-BE49-F238E27FC236}">
                  <a16:creationId xmlns:a16="http://schemas.microsoft.com/office/drawing/2014/main" id="{06EC2132-E561-C0FD-C4CD-13D25EF29C9C}"/>
                </a:ext>
              </a:extLst>
            </p:cNvPr>
            <p:cNvGrpSpPr/>
            <p:nvPr/>
          </p:nvGrpSpPr>
          <p:grpSpPr>
            <a:xfrm>
              <a:off x="1566357" y="1467076"/>
              <a:ext cx="1495833" cy="799915"/>
              <a:chOff x="5577553" y="2126950"/>
              <a:chExt cx="2198462" cy="1175654"/>
            </a:xfrm>
          </p:grpSpPr>
          <p:sp>
            <p:nvSpPr>
              <p:cNvPr id="208" name="Google Shape;1698;p64">
                <a:extLst>
                  <a:ext uri="{FF2B5EF4-FFF2-40B4-BE49-F238E27FC236}">
                    <a16:creationId xmlns:a16="http://schemas.microsoft.com/office/drawing/2014/main" id="{D454306B-F211-F182-FED2-1777F39D8C71}"/>
                  </a:ext>
                </a:extLst>
              </p:cNvPr>
              <p:cNvSpPr/>
              <p:nvPr/>
            </p:nvSpPr>
            <p:spPr>
              <a:xfrm>
                <a:off x="5707758" y="2126950"/>
                <a:ext cx="1955721" cy="1072495"/>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699;p64">
                <a:extLst>
                  <a:ext uri="{FF2B5EF4-FFF2-40B4-BE49-F238E27FC236}">
                    <a16:creationId xmlns:a16="http://schemas.microsoft.com/office/drawing/2014/main" id="{7DB26E30-178B-C544-A28D-2ECCD110F292}"/>
                  </a:ext>
                </a:extLst>
              </p:cNvPr>
              <p:cNvSpPr/>
              <p:nvPr/>
            </p:nvSpPr>
            <p:spPr>
              <a:xfrm>
                <a:off x="5577553" y="2283516"/>
                <a:ext cx="832867" cy="741359"/>
              </a:xfrm>
              <a:custGeom>
                <a:avLst/>
                <a:gdLst/>
                <a:ahLst/>
                <a:cxnLst/>
                <a:rect l="l" t="t" r="r" b="b"/>
                <a:pathLst>
                  <a:path w="9857" h="8774" extrusionOk="0">
                    <a:moveTo>
                      <a:pt x="4041" y="1"/>
                    </a:moveTo>
                    <a:cubicBezTo>
                      <a:pt x="3850" y="1"/>
                      <a:pt x="3660" y="34"/>
                      <a:pt x="3486" y="109"/>
                    </a:cubicBezTo>
                    <a:cubicBezTo>
                      <a:pt x="3120" y="279"/>
                      <a:pt x="2859" y="683"/>
                      <a:pt x="2951" y="1062"/>
                    </a:cubicBezTo>
                    <a:cubicBezTo>
                      <a:pt x="2722" y="946"/>
                      <a:pt x="2448" y="888"/>
                      <a:pt x="2174" y="888"/>
                    </a:cubicBezTo>
                    <a:cubicBezTo>
                      <a:pt x="1652" y="888"/>
                      <a:pt x="1128" y="1099"/>
                      <a:pt x="914" y="1519"/>
                    </a:cubicBezTo>
                    <a:cubicBezTo>
                      <a:pt x="575" y="2172"/>
                      <a:pt x="888" y="3047"/>
                      <a:pt x="1567" y="3360"/>
                    </a:cubicBezTo>
                    <a:cubicBezTo>
                      <a:pt x="640" y="3595"/>
                      <a:pt x="1" y="4587"/>
                      <a:pt x="183" y="5501"/>
                    </a:cubicBezTo>
                    <a:cubicBezTo>
                      <a:pt x="354" y="6353"/>
                      <a:pt x="1206" y="7012"/>
                      <a:pt x="2093" y="7012"/>
                    </a:cubicBezTo>
                    <a:cubicBezTo>
                      <a:pt x="2157" y="7012"/>
                      <a:pt x="2221" y="7009"/>
                      <a:pt x="2285" y="7002"/>
                    </a:cubicBezTo>
                    <a:cubicBezTo>
                      <a:pt x="2311" y="7851"/>
                      <a:pt x="3016" y="8660"/>
                      <a:pt x="3904" y="8765"/>
                    </a:cubicBezTo>
                    <a:cubicBezTo>
                      <a:pt x="3962" y="8771"/>
                      <a:pt x="4021" y="8774"/>
                      <a:pt x="4080" y="8774"/>
                    </a:cubicBezTo>
                    <a:cubicBezTo>
                      <a:pt x="4897" y="8774"/>
                      <a:pt x="5694" y="8199"/>
                      <a:pt x="5901" y="7420"/>
                    </a:cubicBezTo>
                    <a:cubicBezTo>
                      <a:pt x="6110" y="7811"/>
                      <a:pt x="6514" y="8020"/>
                      <a:pt x="6972" y="8034"/>
                    </a:cubicBezTo>
                    <a:cubicBezTo>
                      <a:pt x="7416" y="8034"/>
                      <a:pt x="7846" y="7863"/>
                      <a:pt x="8225" y="7642"/>
                    </a:cubicBezTo>
                    <a:cubicBezTo>
                      <a:pt x="8734" y="7329"/>
                      <a:pt x="9191" y="6885"/>
                      <a:pt x="9322" y="6310"/>
                    </a:cubicBezTo>
                    <a:cubicBezTo>
                      <a:pt x="9439" y="5749"/>
                      <a:pt x="9113" y="5070"/>
                      <a:pt x="8525" y="4953"/>
                    </a:cubicBezTo>
                    <a:cubicBezTo>
                      <a:pt x="9387" y="4809"/>
                      <a:pt x="9857" y="3804"/>
                      <a:pt x="9778" y="2968"/>
                    </a:cubicBezTo>
                    <a:cubicBezTo>
                      <a:pt x="9700" y="2237"/>
                      <a:pt x="9308" y="1532"/>
                      <a:pt x="8655" y="1179"/>
                    </a:cubicBezTo>
                    <a:cubicBezTo>
                      <a:pt x="8480" y="1087"/>
                      <a:pt x="8269" y="1046"/>
                      <a:pt x="8043" y="1046"/>
                    </a:cubicBezTo>
                    <a:cubicBezTo>
                      <a:pt x="7414" y="1046"/>
                      <a:pt x="6678" y="1367"/>
                      <a:pt x="6332" y="1780"/>
                    </a:cubicBezTo>
                    <a:cubicBezTo>
                      <a:pt x="6084" y="1010"/>
                      <a:pt x="5444" y="370"/>
                      <a:pt x="4661" y="109"/>
                    </a:cubicBezTo>
                    <a:cubicBezTo>
                      <a:pt x="4463" y="41"/>
                      <a:pt x="4251" y="1"/>
                      <a:pt x="4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700;p64">
                <a:extLst>
                  <a:ext uri="{FF2B5EF4-FFF2-40B4-BE49-F238E27FC236}">
                    <a16:creationId xmlns:a16="http://schemas.microsoft.com/office/drawing/2014/main" id="{A977ED6F-FD31-1343-0A0D-9F85786A6425}"/>
                  </a:ext>
                </a:extLst>
              </p:cNvPr>
              <p:cNvSpPr/>
              <p:nvPr/>
            </p:nvSpPr>
            <p:spPr>
              <a:xfrm>
                <a:off x="6393846" y="2518491"/>
                <a:ext cx="1382169" cy="784114"/>
              </a:xfrm>
              <a:custGeom>
                <a:avLst/>
                <a:gdLst/>
                <a:ahLst/>
                <a:cxnLst/>
                <a:rect l="l" t="t" r="r" b="b"/>
                <a:pathLst>
                  <a:path w="16358" h="9280" extrusionOk="0">
                    <a:moveTo>
                      <a:pt x="11451" y="0"/>
                    </a:moveTo>
                    <a:cubicBezTo>
                      <a:pt x="11300" y="0"/>
                      <a:pt x="11149" y="23"/>
                      <a:pt x="11005" y="69"/>
                    </a:cubicBezTo>
                    <a:cubicBezTo>
                      <a:pt x="10209" y="318"/>
                      <a:pt x="9491" y="931"/>
                      <a:pt x="9348" y="1728"/>
                    </a:cubicBezTo>
                    <a:cubicBezTo>
                      <a:pt x="8773" y="1270"/>
                      <a:pt x="8159" y="800"/>
                      <a:pt x="7428" y="684"/>
                    </a:cubicBezTo>
                    <a:cubicBezTo>
                      <a:pt x="7343" y="670"/>
                      <a:pt x="7257" y="663"/>
                      <a:pt x="7170" y="663"/>
                    </a:cubicBezTo>
                    <a:cubicBezTo>
                      <a:pt x="6505" y="663"/>
                      <a:pt x="5811" y="1052"/>
                      <a:pt x="5718" y="1676"/>
                    </a:cubicBezTo>
                    <a:cubicBezTo>
                      <a:pt x="5588" y="905"/>
                      <a:pt x="4987" y="174"/>
                      <a:pt x="4178" y="122"/>
                    </a:cubicBezTo>
                    <a:cubicBezTo>
                      <a:pt x="4145" y="119"/>
                      <a:pt x="4113" y="118"/>
                      <a:pt x="4080" y="118"/>
                    </a:cubicBezTo>
                    <a:cubicBezTo>
                      <a:pt x="3316" y="118"/>
                      <a:pt x="2578" y="832"/>
                      <a:pt x="2728" y="1571"/>
                    </a:cubicBezTo>
                    <a:cubicBezTo>
                      <a:pt x="2646" y="1558"/>
                      <a:pt x="2563" y="1552"/>
                      <a:pt x="2480" y="1552"/>
                    </a:cubicBezTo>
                    <a:cubicBezTo>
                      <a:pt x="1816" y="1552"/>
                      <a:pt x="1165" y="1958"/>
                      <a:pt x="874" y="2550"/>
                    </a:cubicBezTo>
                    <a:cubicBezTo>
                      <a:pt x="549" y="3216"/>
                      <a:pt x="731" y="4064"/>
                      <a:pt x="1306" y="4548"/>
                    </a:cubicBezTo>
                    <a:cubicBezTo>
                      <a:pt x="1220" y="4513"/>
                      <a:pt x="1128" y="4496"/>
                      <a:pt x="1036" y="4496"/>
                    </a:cubicBezTo>
                    <a:cubicBezTo>
                      <a:pt x="682" y="4496"/>
                      <a:pt x="317" y="4736"/>
                      <a:pt x="183" y="5056"/>
                    </a:cubicBezTo>
                    <a:cubicBezTo>
                      <a:pt x="0" y="5462"/>
                      <a:pt x="157" y="5970"/>
                      <a:pt x="470" y="6271"/>
                    </a:cubicBezTo>
                    <a:cubicBezTo>
                      <a:pt x="783" y="6572"/>
                      <a:pt x="1228" y="6716"/>
                      <a:pt x="1668" y="6716"/>
                    </a:cubicBezTo>
                    <a:cubicBezTo>
                      <a:pt x="1687" y="6716"/>
                      <a:pt x="1705" y="6715"/>
                      <a:pt x="1723" y="6715"/>
                    </a:cubicBezTo>
                    <a:cubicBezTo>
                      <a:pt x="1840" y="7537"/>
                      <a:pt x="2428" y="8281"/>
                      <a:pt x="3224" y="8595"/>
                    </a:cubicBezTo>
                    <a:cubicBezTo>
                      <a:pt x="3506" y="8705"/>
                      <a:pt x="3807" y="8759"/>
                      <a:pt x="4108" y="8759"/>
                    </a:cubicBezTo>
                    <a:cubicBezTo>
                      <a:pt x="4658" y="8759"/>
                      <a:pt x="5209" y="8579"/>
                      <a:pt x="5640" y="8242"/>
                    </a:cubicBezTo>
                    <a:cubicBezTo>
                      <a:pt x="6372" y="8852"/>
                      <a:pt x="7253" y="9280"/>
                      <a:pt x="8208" y="9280"/>
                    </a:cubicBezTo>
                    <a:cubicBezTo>
                      <a:pt x="8274" y="9280"/>
                      <a:pt x="8341" y="9278"/>
                      <a:pt x="8408" y="9274"/>
                    </a:cubicBezTo>
                    <a:cubicBezTo>
                      <a:pt x="9438" y="9195"/>
                      <a:pt x="10457" y="8490"/>
                      <a:pt x="10627" y="7498"/>
                    </a:cubicBezTo>
                    <a:cubicBezTo>
                      <a:pt x="10901" y="7772"/>
                      <a:pt x="11162" y="8085"/>
                      <a:pt x="11553" y="8177"/>
                    </a:cubicBezTo>
                    <a:cubicBezTo>
                      <a:pt x="11616" y="8192"/>
                      <a:pt x="11681" y="8199"/>
                      <a:pt x="11746" y="8199"/>
                    </a:cubicBezTo>
                    <a:cubicBezTo>
                      <a:pt x="12079" y="8199"/>
                      <a:pt x="12424" y="8013"/>
                      <a:pt x="12467" y="7707"/>
                    </a:cubicBezTo>
                    <a:cubicBezTo>
                      <a:pt x="12777" y="7839"/>
                      <a:pt x="13113" y="7903"/>
                      <a:pt x="13448" y="7903"/>
                    </a:cubicBezTo>
                    <a:cubicBezTo>
                      <a:pt x="14172" y="7903"/>
                      <a:pt x="14893" y="7603"/>
                      <a:pt x="15339" y="7041"/>
                    </a:cubicBezTo>
                    <a:cubicBezTo>
                      <a:pt x="15536" y="6793"/>
                      <a:pt x="15692" y="6480"/>
                      <a:pt x="15666" y="6167"/>
                    </a:cubicBezTo>
                    <a:cubicBezTo>
                      <a:pt x="15653" y="5840"/>
                      <a:pt x="15509" y="5683"/>
                      <a:pt x="15183" y="5605"/>
                    </a:cubicBezTo>
                    <a:cubicBezTo>
                      <a:pt x="16084" y="4939"/>
                      <a:pt x="16358" y="3620"/>
                      <a:pt x="15797" y="2680"/>
                    </a:cubicBezTo>
                    <a:cubicBezTo>
                      <a:pt x="15381" y="1968"/>
                      <a:pt x="14531" y="1518"/>
                      <a:pt x="13689" y="1518"/>
                    </a:cubicBezTo>
                    <a:cubicBezTo>
                      <a:pt x="13419" y="1518"/>
                      <a:pt x="13151" y="1564"/>
                      <a:pt x="12898" y="1662"/>
                    </a:cubicBezTo>
                    <a:cubicBezTo>
                      <a:pt x="12989" y="1180"/>
                      <a:pt x="12807" y="670"/>
                      <a:pt x="12429" y="344"/>
                    </a:cubicBezTo>
                    <a:cubicBezTo>
                      <a:pt x="12162" y="124"/>
                      <a:pt x="11807" y="0"/>
                      <a:pt x="11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 name="Google Shape;89;p6">
            <a:extLst>
              <a:ext uri="{FF2B5EF4-FFF2-40B4-BE49-F238E27FC236}">
                <a16:creationId xmlns:a16="http://schemas.microsoft.com/office/drawing/2014/main" id="{7671AF6F-C1A0-9DD8-F38E-13B98804F0D0}"/>
              </a:ext>
            </a:extLst>
          </p:cNvPr>
          <p:cNvSpPr/>
          <p:nvPr/>
        </p:nvSpPr>
        <p:spPr>
          <a:xfrm>
            <a:off x="0" y="4053134"/>
            <a:ext cx="9144000" cy="1107976"/>
          </a:xfrm>
          <a:prstGeom prst="rect">
            <a:avLst/>
          </a:pr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8165449" y="684052"/>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7477719" y="3815497"/>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矩形 42">
            <a:extLst>
              <a:ext uri="{FF2B5EF4-FFF2-40B4-BE49-F238E27FC236}">
                <a16:creationId xmlns:a16="http://schemas.microsoft.com/office/drawing/2014/main" id="{DFA079C6-DD88-CA50-2F66-7D5D28025333}"/>
              </a:ext>
            </a:extLst>
          </p:cNvPr>
          <p:cNvSpPr/>
          <p:nvPr/>
        </p:nvSpPr>
        <p:spPr>
          <a:xfrm>
            <a:off x="3485289" y="-24336"/>
            <a:ext cx="2542684" cy="584775"/>
          </a:xfrm>
          <a:prstGeom prst="rect">
            <a:avLst/>
          </a:prstGeom>
        </p:spPr>
        <p:txBody>
          <a:bodyPr wrap="none">
            <a:spAutoFit/>
          </a:bodyPr>
          <a:lstStyle/>
          <a:p>
            <a:pPr algn="ctr"/>
            <a:r>
              <a:rPr lang="en-US" altLang="zh-CN" sz="3200" b="1">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2. Nghệ thuật</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sp>
        <p:nvSpPr>
          <p:cNvPr id="19" name="任意多边形: 形状 1">
            <a:extLst>
              <a:ext uri="{FF2B5EF4-FFF2-40B4-BE49-F238E27FC236}">
                <a16:creationId xmlns:a16="http://schemas.microsoft.com/office/drawing/2014/main" id="{95DC3EA2-57EC-905A-369A-9A543F22738D}"/>
              </a:ext>
            </a:extLst>
          </p:cNvPr>
          <p:cNvSpPr/>
          <p:nvPr/>
        </p:nvSpPr>
        <p:spPr>
          <a:xfrm>
            <a:off x="3244569" y="489750"/>
            <a:ext cx="2945271" cy="182831"/>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59325" y="4422457"/>
            <a:ext cx="516945" cy="500035"/>
          </a:xfrm>
          <a:prstGeom prst="rect">
            <a:avLst/>
          </a:prstGeom>
        </p:spPr>
      </p:pic>
      <p:sp>
        <p:nvSpPr>
          <p:cNvPr id="26" name="任意多边形 116">
            <a:extLst>
              <a:ext uri="{FF2B5EF4-FFF2-40B4-BE49-F238E27FC236}">
                <a16:creationId xmlns:a16="http://schemas.microsoft.com/office/drawing/2014/main" id="{157BC424-B5A1-381E-1DCF-2C34C5DB855B}"/>
              </a:ext>
            </a:extLst>
          </p:cNvPr>
          <p:cNvSpPr>
            <a:spLocks/>
          </p:cNvSpPr>
          <p:nvPr/>
        </p:nvSpPr>
        <p:spPr bwMode="auto">
          <a:xfrm>
            <a:off x="413148" y="822995"/>
            <a:ext cx="856775" cy="789015"/>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0070C0"/>
          </a:solidFill>
          <a:ln>
            <a:noFill/>
          </a:ln>
        </p:spPr>
        <p:txBody>
          <a:bodyPr vert="horz" wrap="square" lIns="91440" tIns="45720" rIns="91440" bIns="45720" numCol="1" anchor="ctr" anchorCtr="0" compatLnSpc="1">
            <a:prstTxWarp prst="textNoShape">
              <a:avLst/>
            </a:prstTxWarp>
            <a:noAutofit/>
          </a:bodyPr>
          <a:lstStyle/>
          <a:p>
            <a:pPr algn="ctr">
              <a:buClrTx/>
              <a:buFontTx/>
              <a:buNone/>
              <a:defRPr/>
            </a:pPr>
            <a:r>
              <a:rPr lang="en-US" altLang="zh-CN" sz="2000" b="1" kern="120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1</a:t>
            </a:r>
            <a:endParaRPr lang="zh-CN" altLang="en-US" sz="2000" b="1" kern="1200"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7" name="矩形 10">
            <a:extLst>
              <a:ext uri="{FF2B5EF4-FFF2-40B4-BE49-F238E27FC236}">
                <a16:creationId xmlns:a16="http://schemas.microsoft.com/office/drawing/2014/main" id="{70212BA9-5E09-AEE3-D06A-158FAF04ECD4}"/>
              </a:ext>
            </a:extLst>
          </p:cNvPr>
          <p:cNvSpPr/>
          <p:nvPr/>
        </p:nvSpPr>
        <p:spPr>
          <a:xfrm>
            <a:off x="1709027" y="1002058"/>
            <a:ext cx="6095207" cy="430887"/>
          </a:xfrm>
          <a:prstGeom prst="rect">
            <a:avLst/>
          </a:prstGeom>
        </p:spPr>
        <p:txBody>
          <a:bodyPr wrap="square">
            <a:spAutoFit/>
          </a:bodyPr>
          <a:lstStyle/>
          <a:p>
            <a:r>
              <a:rPr lang="en-US" sz="2200">
                <a:latin typeface="Times New Roman" pitchFamily="18" charset="0"/>
                <a:cs typeface="Times New Roman" pitchFamily="18" charset="0"/>
              </a:rPr>
              <a:t>Bài thơ được làm theo thể thơ tự do phóng khoáng </a:t>
            </a:r>
          </a:p>
        </p:txBody>
      </p:sp>
      <p:sp>
        <p:nvSpPr>
          <p:cNvPr id="28" name="任意多边形 116">
            <a:extLst>
              <a:ext uri="{FF2B5EF4-FFF2-40B4-BE49-F238E27FC236}">
                <a16:creationId xmlns:a16="http://schemas.microsoft.com/office/drawing/2014/main" id="{157BC424-B5A1-381E-1DCF-2C34C5DB855B}"/>
              </a:ext>
            </a:extLst>
          </p:cNvPr>
          <p:cNvSpPr>
            <a:spLocks/>
          </p:cNvSpPr>
          <p:nvPr/>
        </p:nvSpPr>
        <p:spPr bwMode="auto">
          <a:xfrm>
            <a:off x="407832" y="1902136"/>
            <a:ext cx="856775" cy="789015"/>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chemeClr val="tx1">
              <a:lumMod val="75000"/>
              <a:lumOff val="25000"/>
            </a:schemeClr>
          </a:solidFill>
          <a:ln>
            <a:noFill/>
          </a:ln>
        </p:spPr>
        <p:txBody>
          <a:bodyPr vert="horz" wrap="square" lIns="91440" tIns="45720" rIns="91440" bIns="45720" numCol="1" anchor="ctr" anchorCtr="0" compatLnSpc="1">
            <a:prstTxWarp prst="textNoShape">
              <a:avLst/>
            </a:prstTxWarp>
            <a:noAutofit/>
          </a:bodyPr>
          <a:lstStyle/>
          <a:p>
            <a:pPr algn="ctr">
              <a:buClrTx/>
              <a:buFontTx/>
              <a:buNone/>
              <a:defRPr/>
            </a:pPr>
            <a:r>
              <a:rPr lang="en-US" altLang="zh-CN" sz="2000" b="1" kern="120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2</a:t>
            </a:r>
            <a:endParaRPr lang="zh-CN" altLang="en-US" sz="2000" b="1" kern="1200"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9" name="矩形 10">
            <a:extLst>
              <a:ext uri="{FF2B5EF4-FFF2-40B4-BE49-F238E27FC236}">
                <a16:creationId xmlns:a16="http://schemas.microsoft.com/office/drawing/2014/main" id="{70212BA9-5E09-AEE3-D06A-158FAF04ECD4}"/>
              </a:ext>
            </a:extLst>
          </p:cNvPr>
          <p:cNvSpPr/>
          <p:nvPr/>
        </p:nvSpPr>
        <p:spPr>
          <a:xfrm>
            <a:off x="1620695" y="2081199"/>
            <a:ext cx="7425584" cy="430887"/>
          </a:xfrm>
          <a:prstGeom prst="rect">
            <a:avLst/>
          </a:prstGeom>
        </p:spPr>
        <p:txBody>
          <a:bodyPr wrap="square">
            <a:spAutoFit/>
          </a:bodyPr>
          <a:lstStyle/>
          <a:p>
            <a:r>
              <a:rPr lang="en-US" sz="2200">
                <a:latin typeface="Times New Roman" pitchFamily="18" charset="0"/>
                <a:cs typeface="Times New Roman" pitchFamily="18" charset="0"/>
              </a:rPr>
              <a:t>Giọng điệu thơ khi trìu mến, thiết tha, khi sôi nổi mạnh mẽ</a:t>
            </a:r>
          </a:p>
        </p:txBody>
      </p:sp>
      <p:sp>
        <p:nvSpPr>
          <p:cNvPr id="30" name="任意多边形 116">
            <a:extLst>
              <a:ext uri="{FF2B5EF4-FFF2-40B4-BE49-F238E27FC236}">
                <a16:creationId xmlns:a16="http://schemas.microsoft.com/office/drawing/2014/main" id="{157BC424-B5A1-381E-1DCF-2C34C5DB855B}"/>
              </a:ext>
            </a:extLst>
          </p:cNvPr>
          <p:cNvSpPr>
            <a:spLocks/>
          </p:cNvSpPr>
          <p:nvPr/>
        </p:nvSpPr>
        <p:spPr bwMode="auto">
          <a:xfrm>
            <a:off x="474310" y="2895956"/>
            <a:ext cx="856775" cy="789015"/>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chemeClr val="accent6">
              <a:lumMod val="75000"/>
            </a:schemeClr>
          </a:solidFill>
          <a:ln>
            <a:noFill/>
          </a:ln>
        </p:spPr>
        <p:txBody>
          <a:bodyPr vert="horz" wrap="square" lIns="91440" tIns="45720" rIns="91440" bIns="45720" numCol="1" anchor="ctr" anchorCtr="0" compatLnSpc="1">
            <a:prstTxWarp prst="textNoShape">
              <a:avLst/>
            </a:prstTxWarp>
            <a:noAutofit/>
          </a:bodyPr>
          <a:lstStyle/>
          <a:p>
            <a:pPr algn="ctr">
              <a:buClrTx/>
              <a:buFontTx/>
              <a:buNone/>
              <a:defRPr/>
            </a:pPr>
            <a:r>
              <a:rPr lang="en-US" altLang="zh-CN" sz="2000" b="1" kern="120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3</a:t>
            </a:r>
            <a:endParaRPr lang="zh-CN" altLang="en-US" sz="2000" b="1" kern="1200"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1" name="矩形 10">
            <a:extLst>
              <a:ext uri="{FF2B5EF4-FFF2-40B4-BE49-F238E27FC236}">
                <a16:creationId xmlns:a16="http://schemas.microsoft.com/office/drawing/2014/main" id="{70212BA9-5E09-AEE3-D06A-158FAF04ECD4}"/>
              </a:ext>
            </a:extLst>
          </p:cNvPr>
          <p:cNvSpPr/>
          <p:nvPr/>
        </p:nvSpPr>
        <p:spPr>
          <a:xfrm>
            <a:off x="1669600" y="2895956"/>
            <a:ext cx="6563496" cy="769441"/>
          </a:xfrm>
          <a:prstGeom prst="rect">
            <a:avLst/>
          </a:prstGeom>
        </p:spPr>
        <p:txBody>
          <a:bodyPr wrap="square">
            <a:spAutoFit/>
          </a:bodyPr>
          <a:lstStyle/>
          <a:p>
            <a:pPr>
              <a:buClrTx/>
              <a:buFontTx/>
              <a:buNone/>
            </a:pPr>
            <a:r>
              <a:rPr lang="en-US" sz="2200">
                <a:latin typeface="Times New Roman" pitchFamily="18" charset="0"/>
                <a:cs typeface="Times New Roman" pitchFamily="18" charset="0"/>
              </a:rPr>
              <a:t>Nhịp điệu lúc nhẹ nhàng bay bổng khi khúc chiết, rành rọt, lúc mạnh mẽ âm vang </a:t>
            </a:r>
            <a:endParaRPr lang="en-US" sz="2200" kern="1200">
              <a:latin typeface="Times New Roman" panose="02020603050405020304" pitchFamily="18" charset="0"/>
              <a:ea typeface="+mn-ea"/>
              <a:cs typeface="Times New Roman" panose="02020603050405020304" pitchFamily="18" charset="0"/>
            </a:endParaRPr>
          </a:p>
        </p:txBody>
      </p:sp>
      <p:sp>
        <p:nvSpPr>
          <p:cNvPr id="32" name="任意多边形 116">
            <a:extLst>
              <a:ext uri="{FF2B5EF4-FFF2-40B4-BE49-F238E27FC236}">
                <a16:creationId xmlns:a16="http://schemas.microsoft.com/office/drawing/2014/main" id="{157BC424-B5A1-381E-1DCF-2C34C5DB855B}"/>
              </a:ext>
            </a:extLst>
          </p:cNvPr>
          <p:cNvSpPr>
            <a:spLocks/>
          </p:cNvSpPr>
          <p:nvPr/>
        </p:nvSpPr>
        <p:spPr bwMode="auto">
          <a:xfrm>
            <a:off x="445325" y="4019292"/>
            <a:ext cx="856775" cy="789015"/>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C00000"/>
          </a:solidFill>
          <a:ln>
            <a:noFill/>
          </a:ln>
        </p:spPr>
        <p:txBody>
          <a:bodyPr vert="horz" wrap="square" lIns="91440" tIns="45720" rIns="91440" bIns="45720" numCol="1" anchor="ctr" anchorCtr="0" compatLnSpc="1">
            <a:prstTxWarp prst="textNoShape">
              <a:avLst/>
            </a:prstTxWarp>
            <a:noAutofit/>
          </a:bodyPr>
          <a:lstStyle/>
          <a:p>
            <a:pPr algn="ctr">
              <a:buClrTx/>
              <a:buFontTx/>
              <a:buNone/>
              <a:defRPr/>
            </a:pPr>
            <a:r>
              <a:rPr lang="en-US" altLang="zh-CN" sz="2000" b="1" kern="120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rPr>
              <a:t>4</a:t>
            </a:r>
            <a:endParaRPr lang="zh-CN" altLang="en-US" sz="2000" b="1" kern="1200" dirty="0">
              <a:solidFill>
                <a:prstClr val="black">
                  <a:lumMod val="85000"/>
                  <a:lumOff val="15000"/>
                </a:prstClr>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3" name="矩形 10">
            <a:extLst>
              <a:ext uri="{FF2B5EF4-FFF2-40B4-BE49-F238E27FC236}">
                <a16:creationId xmlns:a16="http://schemas.microsoft.com/office/drawing/2014/main" id="{70212BA9-5E09-AEE3-D06A-158FAF04ECD4}"/>
              </a:ext>
            </a:extLst>
          </p:cNvPr>
          <p:cNvSpPr/>
          <p:nvPr/>
        </p:nvSpPr>
        <p:spPr>
          <a:xfrm>
            <a:off x="1669599" y="3960762"/>
            <a:ext cx="6095207" cy="1107996"/>
          </a:xfrm>
          <a:prstGeom prst="rect">
            <a:avLst/>
          </a:prstGeom>
        </p:spPr>
        <p:txBody>
          <a:bodyPr wrap="square">
            <a:spAutoFit/>
          </a:bodyPr>
          <a:lstStyle/>
          <a:p>
            <a:pPr>
              <a:buClrTx/>
              <a:buFontTx/>
              <a:buNone/>
            </a:pPr>
            <a:r>
              <a:rPr lang="en-US" sz="2200">
                <a:latin typeface="Times New Roman" pitchFamily="18" charset="0"/>
                <a:cs typeface="Times New Roman" pitchFamily="18" charset="0"/>
              </a:rPr>
              <a:t>Ngôn ngữ thơ cụ thể, hàm súc, nhiều ý nghĩa, hình ảnh thơ độc đáo sinh động mang đậm bản sắc thơ ca miền núi.</a:t>
            </a:r>
            <a:endParaRPr lang="en-US" sz="2200" kern="1200">
              <a:latin typeface="Times New Roman" panose="02020603050405020304" pitchFamily="18" charset="0"/>
              <a:ea typeface="+mn-ea"/>
              <a:cs typeface="Times New Roman" panose="02020603050405020304" pitchFamily="18" charset="0"/>
            </a:endParaRPr>
          </a:p>
        </p:txBody>
      </p:sp>
      <p:cxnSp>
        <p:nvCxnSpPr>
          <p:cNvPr id="5" name="Straight Connector 4"/>
          <p:cNvCxnSpPr/>
          <p:nvPr/>
        </p:nvCxnSpPr>
        <p:spPr>
          <a:xfrm flipV="1">
            <a:off x="1262193" y="1217502"/>
            <a:ext cx="407407" cy="706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207736" y="2289576"/>
            <a:ext cx="407407" cy="706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262191" y="3286930"/>
            <a:ext cx="407407" cy="7066"/>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262190" y="4406733"/>
            <a:ext cx="407407" cy="706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11703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500" fill="hold"/>
                                        <p:tgtEl>
                                          <p:spTgt spid="40"/>
                                        </p:tgtEl>
                                        <p:attrNameLst>
                                          <p:attrName>ppt_x</p:attrName>
                                        </p:attrNameLst>
                                      </p:cBhvr>
                                      <p:tavLst>
                                        <p:tav tm="0">
                                          <p:val>
                                            <p:strVal val="#ppt_x"/>
                                          </p:val>
                                        </p:tav>
                                        <p:tav tm="100000">
                                          <p:val>
                                            <p:strVal val="#ppt_x"/>
                                          </p:val>
                                        </p:tav>
                                      </p:tavLst>
                                    </p:anim>
                                    <p:anim calcmode="lin" valueType="num">
                                      <p:cBhvr additive="base">
                                        <p:cTn id="46" dur="500" fill="hold"/>
                                        <p:tgtEl>
                                          <p:spTgt spid="4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ppt_x"/>
                                          </p:val>
                                        </p:tav>
                                        <p:tav tm="100000">
                                          <p:val>
                                            <p:strVal val="#ppt_x"/>
                                          </p:val>
                                        </p:tav>
                                      </p:tavLst>
                                    </p:anim>
                                    <p:anim calcmode="lin" valueType="num">
                                      <p:cBhvr additive="base">
                                        <p:cTn id="56" dur="500" fill="hold"/>
                                        <p:tgtEl>
                                          <p:spTgt spid="3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 calcmode="lin" valueType="num">
                                      <p:cBhvr additive="base">
                                        <p:cTn id="59" dur="500" fill="hold"/>
                                        <p:tgtEl>
                                          <p:spTgt spid="33"/>
                                        </p:tgtEl>
                                        <p:attrNameLst>
                                          <p:attrName>ppt_x</p:attrName>
                                        </p:attrNameLst>
                                      </p:cBhvr>
                                      <p:tavLst>
                                        <p:tav tm="0">
                                          <p:val>
                                            <p:strVal val="#ppt_x"/>
                                          </p:val>
                                        </p:tav>
                                        <p:tav tm="100000">
                                          <p:val>
                                            <p:strVal val="#ppt_x"/>
                                          </p:val>
                                        </p:tav>
                                      </p:tavLst>
                                    </p:anim>
                                    <p:anim calcmode="lin" valueType="num">
                                      <p:cBhvr additive="base">
                                        <p:cTn id="60" dur="500" fill="hold"/>
                                        <p:tgtEl>
                                          <p:spTgt spid="33"/>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additive="base">
                                        <p:cTn id="63" dur="500" fill="hold"/>
                                        <p:tgtEl>
                                          <p:spTgt spid="41"/>
                                        </p:tgtEl>
                                        <p:attrNameLst>
                                          <p:attrName>ppt_x</p:attrName>
                                        </p:attrNameLst>
                                      </p:cBhvr>
                                      <p:tavLst>
                                        <p:tav tm="0">
                                          <p:val>
                                            <p:strVal val="#ppt_x"/>
                                          </p:val>
                                        </p:tav>
                                        <p:tav tm="100000">
                                          <p:val>
                                            <p:strVal val="#ppt_x"/>
                                          </p:val>
                                        </p:tav>
                                      </p:tavLst>
                                    </p:anim>
                                    <p:anim calcmode="lin" valueType="num">
                                      <p:cBhvr additive="base">
                                        <p:cTn id="6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animBg="1"/>
      <p:bldP spid="27" grpId="0"/>
      <p:bldP spid="28" grpId="0" animBg="1"/>
      <p:bldP spid="29" grpId="0"/>
      <p:bldP spid="30" grpId="0" animBg="1"/>
      <p:bldP spid="31" grpId="0"/>
      <p:bldP spid="32" grpId="0" animBg="1"/>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42"/>
          <p:cNvSpPr/>
          <p:nvPr/>
        </p:nvSpPr>
        <p:spPr>
          <a:xfrm rot="351442">
            <a:off x="298666" y="347398"/>
            <a:ext cx="1522867" cy="1070797"/>
          </a:xfrm>
          <a:prstGeom prst="cloud">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2"/>
          <p:cNvSpPr/>
          <p:nvPr/>
        </p:nvSpPr>
        <p:spPr>
          <a:xfrm>
            <a:off x="3502431" y="241622"/>
            <a:ext cx="3189538" cy="827175"/>
          </a:xfrm>
          <a:custGeom>
            <a:avLst/>
            <a:gdLst/>
            <a:ahLst/>
            <a:cxnLst/>
            <a:rect l="l" t="t" r="r" b="b"/>
            <a:pathLst>
              <a:path w="179895" h="46654" extrusionOk="0">
                <a:moveTo>
                  <a:pt x="65482" y="0"/>
                </a:moveTo>
                <a:cubicBezTo>
                  <a:pt x="65167" y="0"/>
                  <a:pt x="64852" y="23"/>
                  <a:pt x="64539" y="70"/>
                </a:cubicBezTo>
                <a:cubicBezTo>
                  <a:pt x="61719" y="487"/>
                  <a:pt x="59506" y="2742"/>
                  <a:pt x="58066" y="5206"/>
                </a:cubicBezTo>
                <a:cubicBezTo>
                  <a:pt x="55121" y="10258"/>
                  <a:pt x="54642" y="16647"/>
                  <a:pt x="56772" y="22054"/>
                </a:cubicBezTo>
                <a:cubicBezTo>
                  <a:pt x="55444" y="22154"/>
                  <a:pt x="54682" y="24000"/>
                  <a:pt x="55443" y="25045"/>
                </a:cubicBezTo>
                <a:lnTo>
                  <a:pt x="55443" y="25045"/>
                </a:lnTo>
                <a:cubicBezTo>
                  <a:pt x="54902" y="24460"/>
                  <a:pt x="54109" y="24179"/>
                  <a:pt x="53308" y="24179"/>
                </a:cubicBezTo>
                <a:cubicBezTo>
                  <a:pt x="52217" y="24179"/>
                  <a:pt x="51111" y="24701"/>
                  <a:pt x="50612" y="25687"/>
                </a:cubicBezTo>
                <a:cubicBezTo>
                  <a:pt x="49427" y="23604"/>
                  <a:pt x="47363" y="21781"/>
                  <a:pt x="44988" y="21781"/>
                </a:cubicBezTo>
                <a:cubicBezTo>
                  <a:pt x="44935" y="21781"/>
                  <a:pt x="44882" y="21782"/>
                  <a:pt x="44829" y="21784"/>
                </a:cubicBezTo>
                <a:cubicBezTo>
                  <a:pt x="42464" y="21884"/>
                  <a:pt x="40374" y="24645"/>
                  <a:pt x="41454" y="26696"/>
                </a:cubicBezTo>
                <a:lnTo>
                  <a:pt x="41454" y="26696"/>
                </a:lnTo>
                <a:cubicBezTo>
                  <a:pt x="41016" y="26039"/>
                  <a:pt x="40253" y="25741"/>
                  <a:pt x="39466" y="25741"/>
                </a:cubicBezTo>
                <a:cubicBezTo>
                  <a:pt x="38206" y="25741"/>
                  <a:pt x="36885" y="26508"/>
                  <a:pt x="36748" y="27797"/>
                </a:cubicBezTo>
                <a:lnTo>
                  <a:pt x="36748" y="27797"/>
                </a:lnTo>
                <a:cubicBezTo>
                  <a:pt x="36873" y="24832"/>
                  <a:pt x="33387" y="23015"/>
                  <a:pt x="30422" y="22828"/>
                </a:cubicBezTo>
                <a:cubicBezTo>
                  <a:pt x="30151" y="22810"/>
                  <a:pt x="29877" y="22801"/>
                  <a:pt x="29602" y="22801"/>
                </a:cubicBezTo>
                <a:cubicBezTo>
                  <a:pt x="27522" y="22801"/>
                  <a:pt x="25376" y="23325"/>
                  <a:pt x="24012" y="24874"/>
                </a:cubicBezTo>
                <a:cubicBezTo>
                  <a:pt x="22647" y="26404"/>
                  <a:pt x="22635" y="29142"/>
                  <a:pt x="24119" y="30392"/>
                </a:cubicBezTo>
                <a:lnTo>
                  <a:pt x="24119" y="30392"/>
                </a:lnTo>
                <a:cubicBezTo>
                  <a:pt x="23724" y="30219"/>
                  <a:pt x="23289" y="30132"/>
                  <a:pt x="22852" y="30132"/>
                </a:cubicBezTo>
                <a:cubicBezTo>
                  <a:pt x="22175" y="30132"/>
                  <a:pt x="21496" y="30341"/>
                  <a:pt x="20963" y="30762"/>
                </a:cubicBezTo>
                <a:cubicBezTo>
                  <a:pt x="19899" y="31597"/>
                  <a:pt x="19524" y="33245"/>
                  <a:pt x="20128" y="34478"/>
                </a:cubicBezTo>
                <a:cubicBezTo>
                  <a:pt x="19447" y="33725"/>
                  <a:pt x="18418" y="33194"/>
                  <a:pt x="17435" y="33194"/>
                </a:cubicBezTo>
                <a:cubicBezTo>
                  <a:pt x="16973" y="33194"/>
                  <a:pt x="16520" y="33312"/>
                  <a:pt x="16119" y="33579"/>
                </a:cubicBezTo>
                <a:cubicBezTo>
                  <a:pt x="14893" y="34391"/>
                  <a:pt x="15261" y="36858"/>
                  <a:pt x="16728" y="36858"/>
                </a:cubicBezTo>
                <a:cubicBezTo>
                  <a:pt x="16731" y="36858"/>
                  <a:pt x="16733" y="36858"/>
                  <a:pt x="16736" y="36858"/>
                </a:cubicBezTo>
                <a:lnTo>
                  <a:pt x="16736" y="36858"/>
                </a:lnTo>
                <a:cubicBezTo>
                  <a:pt x="14614" y="36880"/>
                  <a:pt x="13904" y="37297"/>
                  <a:pt x="12174" y="38236"/>
                </a:cubicBezTo>
                <a:cubicBezTo>
                  <a:pt x="11182" y="38785"/>
                  <a:pt x="10052" y="39077"/>
                  <a:pt x="8923" y="39077"/>
                </a:cubicBezTo>
                <a:cubicBezTo>
                  <a:pt x="8293" y="39077"/>
                  <a:pt x="7664" y="38986"/>
                  <a:pt x="7058" y="38799"/>
                </a:cubicBezTo>
                <a:cubicBezTo>
                  <a:pt x="6488" y="38614"/>
                  <a:pt x="5872" y="38350"/>
                  <a:pt x="5286" y="38350"/>
                </a:cubicBezTo>
                <a:cubicBezTo>
                  <a:pt x="5079" y="38350"/>
                  <a:pt x="4875" y="38383"/>
                  <a:pt x="4678" y="38465"/>
                </a:cubicBezTo>
                <a:cubicBezTo>
                  <a:pt x="4616" y="38779"/>
                  <a:pt x="4532" y="39091"/>
                  <a:pt x="4469" y="39405"/>
                </a:cubicBezTo>
                <a:cubicBezTo>
                  <a:pt x="3489" y="39425"/>
                  <a:pt x="2506" y="39425"/>
                  <a:pt x="1526" y="39447"/>
                </a:cubicBezTo>
                <a:cubicBezTo>
                  <a:pt x="1192" y="39447"/>
                  <a:pt x="836" y="39467"/>
                  <a:pt x="544" y="39614"/>
                </a:cubicBezTo>
                <a:cubicBezTo>
                  <a:pt x="231" y="39760"/>
                  <a:pt x="1" y="40094"/>
                  <a:pt x="84" y="40408"/>
                </a:cubicBezTo>
                <a:cubicBezTo>
                  <a:pt x="190" y="40909"/>
                  <a:pt x="816" y="41012"/>
                  <a:pt x="1317" y="41012"/>
                </a:cubicBezTo>
                <a:cubicBezTo>
                  <a:pt x="5275" y="41107"/>
                  <a:pt x="8966" y="41589"/>
                  <a:pt x="12733" y="41589"/>
                </a:cubicBezTo>
                <a:cubicBezTo>
                  <a:pt x="14828" y="41589"/>
                  <a:pt x="16947" y="41440"/>
                  <a:pt x="19148" y="40992"/>
                </a:cubicBezTo>
                <a:cubicBezTo>
                  <a:pt x="21383" y="44282"/>
                  <a:pt x="25117" y="45967"/>
                  <a:pt x="28856" y="45967"/>
                </a:cubicBezTo>
                <a:cubicBezTo>
                  <a:pt x="31926" y="45967"/>
                  <a:pt x="35000" y="44831"/>
                  <a:pt x="37249" y="42516"/>
                </a:cubicBezTo>
                <a:cubicBezTo>
                  <a:pt x="37500" y="42265"/>
                  <a:pt x="37772" y="41994"/>
                  <a:pt x="38126" y="41994"/>
                </a:cubicBezTo>
                <a:cubicBezTo>
                  <a:pt x="38143" y="41992"/>
                  <a:pt x="38160" y="41991"/>
                  <a:pt x="38177" y="41991"/>
                </a:cubicBezTo>
                <a:cubicBezTo>
                  <a:pt x="38349" y="41991"/>
                  <a:pt x="38519" y="42084"/>
                  <a:pt x="38691" y="42140"/>
                </a:cubicBezTo>
                <a:cubicBezTo>
                  <a:pt x="39095" y="42302"/>
                  <a:pt x="39526" y="42378"/>
                  <a:pt x="39959" y="42378"/>
                </a:cubicBezTo>
                <a:cubicBezTo>
                  <a:pt x="41423" y="42378"/>
                  <a:pt x="42908" y="41506"/>
                  <a:pt x="43471" y="40135"/>
                </a:cubicBezTo>
                <a:cubicBezTo>
                  <a:pt x="43655" y="41339"/>
                  <a:pt x="44894" y="42183"/>
                  <a:pt x="46099" y="42183"/>
                </a:cubicBezTo>
                <a:cubicBezTo>
                  <a:pt x="46128" y="42183"/>
                  <a:pt x="46156" y="42182"/>
                  <a:pt x="46185" y="42181"/>
                </a:cubicBezTo>
                <a:cubicBezTo>
                  <a:pt x="47418" y="42140"/>
                  <a:pt x="48545" y="41346"/>
                  <a:pt x="49255" y="40344"/>
                </a:cubicBezTo>
                <a:cubicBezTo>
                  <a:pt x="51468" y="42413"/>
                  <a:pt x="54504" y="43602"/>
                  <a:pt x="57525" y="43602"/>
                </a:cubicBezTo>
                <a:cubicBezTo>
                  <a:pt x="57552" y="43602"/>
                  <a:pt x="57580" y="43601"/>
                  <a:pt x="57607" y="43601"/>
                </a:cubicBezTo>
                <a:cubicBezTo>
                  <a:pt x="59757" y="43601"/>
                  <a:pt x="61886" y="42997"/>
                  <a:pt x="63724" y="41911"/>
                </a:cubicBezTo>
                <a:cubicBezTo>
                  <a:pt x="64079" y="41722"/>
                  <a:pt x="67796" y="38883"/>
                  <a:pt x="67649" y="38737"/>
                </a:cubicBezTo>
                <a:lnTo>
                  <a:pt x="67649" y="38737"/>
                </a:lnTo>
                <a:cubicBezTo>
                  <a:pt x="68194" y="39256"/>
                  <a:pt x="68935" y="39502"/>
                  <a:pt x="69683" y="39502"/>
                </a:cubicBezTo>
                <a:cubicBezTo>
                  <a:pt x="70743" y="39502"/>
                  <a:pt x="71817" y="39008"/>
                  <a:pt x="72368" y="38089"/>
                </a:cubicBezTo>
                <a:cubicBezTo>
                  <a:pt x="73328" y="39551"/>
                  <a:pt x="74978" y="40491"/>
                  <a:pt x="76710" y="40658"/>
                </a:cubicBezTo>
                <a:cubicBezTo>
                  <a:pt x="76763" y="40663"/>
                  <a:pt x="76878" y="40667"/>
                  <a:pt x="77038" y="40667"/>
                </a:cubicBezTo>
                <a:cubicBezTo>
                  <a:pt x="78151" y="40667"/>
                  <a:pt x="81443" y="40494"/>
                  <a:pt x="80974" y="39498"/>
                </a:cubicBezTo>
                <a:lnTo>
                  <a:pt x="80974" y="39498"/>
                </a:lnTo>
                <a:cubicBezTo>
                  <a:pt x="82226" y="42093"/>
                  <a:pt x="85137" y="43666"/>
                  <a:pt x="88003" y="43666"/>
                </a:cubicBezTo>
                <a:cubicBezTo>
                  <a:pt x="89210" y="43666"/>
                  <a:pt x="90409" y="43387"/>
                  <a:pt x="91473" y="42788"/>
                </a:cubicBezTo>
                <a:cubicBezTo>
                  <a:pt x="93138" y="45186"/>
                  <a:pt x="96042" y="46654"/>
                  <a:pt x="98971" y="46654"/>
                </a:cubicBezTo>
                <a:cubicBezTo>
                  <a:pt x="99381" y="46654"/>
                  <a:pt x="99792" y="46625"/>
                  <a:pt x="100200" y="46566"/>
                </a:cubicBezTo>
                <a:cubicBezTo>
                  <a:pt x="103499" y="46107"/>
                  <a:pt x="106442" y="43623"/>
                  <a:pt x="107486" y="40469"/>
                </a:cubicBezTo>
                <a:cubicBezTo>
                  <a:pt x="109305" y="41535"/>
                  <a:pt x="111412" y="42074"/>
                  <a:pt x="113519" y="42074"/>
                </a:cubicBezTo>
                <a:cubicBezTo>
                  <a:pt x="115500" y="42074"/>
                  <a:pt x="117480" y="41598"/>
                  <a:pt x="119220" y="40636"/>
                </a:cubicBezTo>
                <a:lnTo>
                  <a:pt x="119220" y="40636"/>
                </a:lnTo>
                <a:cubicBezTo>
                  <a:pt x="118976" y="42220"/>
                  <a:pt x="120567" y="43623"/>
                  <a:pt x="122091" y="43623"/>
                </a:cubicBezTo>
                <a:cubicBezTo>
                  <a:pt x="122517" y="43623"/>
                  <a:pt x="122938" y="43514"/>
                  <a:pt x="123312" y="43267"/>
                </a:cubicBezTo>
                <a:cubicBezTo>
                  <a:pt x="123782" y="44087"/>
                  <a:pt x="124664" y="44452"/>
                  <a:pt x="125582" y="44452"/>
                </a:cubicBezTo>
                <a:cubicBezTo>
                  <a:pt x="127072" y="44452"/>
                  <a:pt x="128656" y="43490"/>
                  <a:pt x="128721" y="41953"/>
                </a:cubicBezTo>
                <a:cubicBezTo>
                  <a:pt x="129256" y="42641"/>
                  <a:pt x="130093" y="42955"/>
                  <a:pt x="130950" y="42955"/>
                </a:cubicBezTo>
                <a:cubicBezTo>
                  <a:pt x="132330" y="42955"/>
                  <a:pt x="133764" y="42140"/>
                  <a:pt x="134086" y="40762"/>
                </a:cubicBezTo>
                <a:cubicBezTo>
                  <a:pt x="134538" y="41758"/>
                  <a:pt x="135640" y="42174"/>
                  <a:pt x="136760" y="42174"/>
                </a:cubicBezTo>
                <a:cubicBezTo>
                  <a:pt x="137142" y="42174"/>
                  <a:pt x="137525" y="42126"/>
                  <a:pt x="137886" y="42036"/>
                </a:cubicBezTo>
                <a:cubicBezTo>
                  <a:pt x="139306" y="41702"/>
                  <a:pt x="140600" y="40909"/>
                  <a:pt x="142042" y="40720"/>
                </a:cubicBezTo>
                <a:cubicBezTo>
                  <a:pt x="142310" y="40685"/>
                  <a:pt x="142583" y="40670"/>
                  <a:pt x="142859" y="40670"/>
                </a:cubicBezTo>
                <a:cubicBezTo>
                  <a:pt x="144658" y="40670"/>
                  <a:pt x="146583" y="41316"/>
                  <a:pt x="148280" y="41316"/>
                </a:cubicBezTo>
                <a:cubicBezTo>
                  <a:pt x="149257" y="41316"/>
                  <a:pt x="150157" y="41102"/>
                  <a:pt x="150914" y="40428"/>
                </a:cubicBezTo>
                <a:cubicBezTo>
                  <a:pt x="154026" y="40553"/>
                  <a:pt x="157116" y="40678"/>
                  <a:pt x="160206" y="40825"/>
                </a:cubicBezTo>
                <a:cubicBezTo>
                  <a:pt x="164945" y="41012"/>
                  <a:pt x="169705" y="41221"/>
                  <a:pt x="174446" y="41410"/>
                </a:cubicBezTo>
                <a:cubicBezTo>
                  <a:pt x="174919" y="41427"/>
                  <a:pt x="175386" y="41435"/>
                  <a:pt x="175852" y="41435"/>
                </a:cubicBezTo>
                <a:cubicBezTo>
                  <a:pt x="177031" y="41435"/>
                  <a:pt x="178196" y="41386"/>
                  <a:pt x="179393" y="41326"/>
                </a:cubicBezTo>
                <a:cubicBezTo>
                  <a:pt x="179477" y="41326"/>
                  <a:pt x="179582" y="41326"/>
                  <a:pt x="179666" y="41263"/>
                </a:cubicBezTo>
                <a:cubicBezTo>
                  <a:pt x="179894" y="41159"/>
                  <a:pt x="179894" y="40825"/>
                  <a:pt x="179749" y="40616"/>
                </a:cubicBezTo>
                <a:cubicBezTo>
                  <a:pt x="179582" y="40428"/>
                  <a:pt x="179331" y="40344"/>
                  <a:pt x="179101" y="40282"/>
                </a:cubicBezTo>
                <a:cubicBezTo>
                  <a:pt x="178638" y="40174"/>
                  <a:pt x="178164" y="40112"/>
                  <a:pt x="177686" y="40112"/>
                </a:cubicBezTo>
                <a:cubicBezTo>
                  <a:pt x="177518" y="40112"/>
                  <a:pt x="177349" y="40119"/>
                  <a:pt x="177180" y="40135"/>
                </a:cubicBezTo>
                <a:cubicBezTo>
                  <a:pt x="177031" y="40143"/>
                  <a:pt x="176874" y="40156"/>
                  <a:pt x="176720" y="40156"/>
                </a:cubicBezTo>
                <a:cubicBezTo>
                  <a:pt x="176444" y="40156"/>
                  <a:pt x="176179" y="40114"/>
                  <a:pt x="175991" y="39927"/>
                </a:cubicBezTo>
                <a:cubicBezTo>
                  <a:pt x="175677" y="39614"/>
                  <a:pt x="175719" y="39091"/>
                  <a:pt x="175426" y="38757"/>
                </a:cubicBezTo>
                <a:cubicBezTo>
                  <a:pt x="175231" y="38535"/>
                  <a:pt x="174935" y="38479"/>
                  <a:pt x="174623" y="38479"/>
                </a:cubicBezTo>
                <a:cubicBezTo>
                  <a:pt x="174467" y="38479"/>
                  <a:pt x="174307" y="38493"/>
                  <a:pt x="174153" y="38507"/>
                </a:cubicBezTo>
                <a:cubicBezTo>
                  <a:pt x="173026" y="38654"/>
                  <a:pt x="171877" y="38779"/>
                  <a:pt x="170749" y="38924"/>
                </a:cubicBezTo>
                <a:cubicBezTo>
                  <a:pt x="170656" y="38934"/>
                  <a:pt x="170559" y="38943"/>
                  <a:pt x="170464" y="38943"/>
                </a:cubicBezTo>
                <a:cubicBezTo>
                  <a:pt x="170345" y="38943"/>
                  <a:pt x="170228" y="38929"/>
                  <a:pt x="170123" y="38883"/>
                </a:cubicBezTo>
                <a:cubicBezTo>
                  <a:pt x="169914" y="38799"/>
                  <a:pt x="169789" y="38590"/>
                  <a:pt x="169664" y="38423"/>
                </a:cubicBezTo>
                <a:cubicBezTo>
                  <a:pt x="168620" y="37087"/>
                  <a:pt x="167222" y="37338"/>
                  <a:pt x="165760" y="37003"/>
                </a:cubicBezTo>
                <a:cubicBezTo>
                  <a:pt x="163674" y="36583"/>
                  <a:pt x="161545" y="36153"/>
                  <a:pt x="159427" y="36153"/>
                </a:cubicBezTo>
                <a:cubicBezTo>
                  <a:pt x="158599" y="36153"/>
                  <a:pt x="157771" y="36219"/>
                  <a:pt x="156949" y="36377"/>
                </a:cubicBezTo>
                <a:cubicBezTo>
                  <a:pt x="156130" y="36529"/>
                  <a:pt x="155299" y="36769"/>
                  <a:pt x="154490" y="36769"/>
                </a:cubicBezTo>
                <a:cubicBezTo>
                  <a:pt x="154185" y="36769"/>
                  <a:pt x="153884" y="36735"/>
                  <a:pt x="153587" y="36649"/>
                </a:cubicBezTo>
                <a:cubicBezTo>
                  <a:pt x="152626" y="36377"/>
                  <a:pt x="151917" y="35647"/>
                  <a:pt x="151081" y="35104"/>
                </a:cubicBezTo>
                <a:cubicBezTo>
                  <a:pt x="149501" y="34112"/>
                  <a:pt x="147584" y="33933"/>
                  <a:pt x="145698" y="33933"/>
                </a:cubicBezTo>
                <a:cubicBezTo>
                  <a:pt x="145241" y="33933"/>
                  <a:pt x="144786" y="33943"/>
                  <a:pt x="144338" y="33955"/>
                </a:cubicBezTo>
                <a:cubicBezTo>
                  <a:pt x="141728" y="33997"/>
                  <a:pt x="138596" y="34415"/>
                  <a:pt x="137594" y="36816"/>
                </a:cubicBezTo>
                <a:cubicBezTo>
                  <a:pt x="136698" y="36228"/>
                  <a:pt x="135635" y="35945"/>
                  <a:pt x="134569" y="35945"/>
                </a:cubicBezTo>
                <a:cubicBezTo>
                  <a:pt x="132950" y="35945"/>
                  <a:pt x="131323" y="36597"/>
                  <a:pt x="130266" y="37819"/>
                </a:cubicBezTo>
                <a:cubicBezTo>
                  <a:pt x="129729" y="35792"/>
                  <a:pt x="127699" y="34257"/>
                  <a:pt x="125596" y="34257"/>
                </a:cubicBezTo>
                <a:cubicBezTo>
                  <a:pt x="125489" y="34257"/>
                  <a:pt x="125382" y="34261"/>
                  <a:pt x="125275" y="34269"/>
                </a:cubicBezTo>
                <a:cubicBezTo>
                  <a:pt x="125651" y="32160"/>
                  <a:pt x="123418" y="30322"/>
                  <a:pt x="121288" y="30280"/>
                </a:cubicBezTo>
                <a:cubicBezTo>
                  <a:pt x="121233" y="30279"/>
                  <a:pt x="121178" y="30278"/>
                  <a:pt x="121123" y="30278"/>
                </a:cubicBezTo>
                <a:cubicBezTo>
                  <a:pt x="119166" y="30278"/>
                  <a:pt x="117350" y="31280"/>
                  <a:pt x="115643" y="32302"/>
                </a:cubicBezTo>
                <a:lnTo>
                  <a:pt x="115643" y="32302"/>
                </a:lnTo>
                <a:cubicBezTo>
                  <a:pt x="116291" y="31751"/>
                  <a:pt x="116073" y="30487"/>
                  <a:pt x="115442" y="29801"/>
                </a:cubicBezTo>
                <a:cubicBezTo>
                  <a:pt x="114732" y="29028"/>
                  <a:pt x="113708" y="28527"/>
                  <a:pt x="113229" y="27608"/>
                </a:cubicBezTo>
                <a:cubicBezTo>
                  <a:pt x="112894" y="26982"/>
                  <a:pt x="112873" y="26230"/>
                  <a:pt x="112686" y="25542"/>
                </a:cubicBezTo>
                <a:cubicBezTo>
                  <a:pt x="112172" y="23658"/>
                  <a:pt x="110180" y="22531"/>
                  <a:pt x="108256" y="22531"/>
                </a:cubicBezTo>
                <a:cubicBezTo>
                  <a:pt x="107128" y="22531"/>
                  <a:pt x="106024" y="22918"/>
                  <a:pt x="105253" y="23766"/>
                </a:cubicBezTo>
                <a:cubicBezTo>
                  <a:pt x="105796" y="21199"/>
                  <a:pt x="105169" y="18212"/>
                  <a:pt x="103081" y="16647"/>
                </a:cubicBezTo>
                <a:cubicBezTo>
                  <a:pt x="102321" y="16083"/>
                  <a:pt x="101365" y="15811"/>
                  <a:pt x="100416" y="15811"/>
                </a:cubicBezTo>
                <a:cubicBezTo>
                  <a:pt x="98732" y="15811"/>
                  <a:pt x="97067" y="16666"/>
                  <a:pt x="96545" y="18254"/>
                </a:cubicBezTo>
                <a:cubicBezTo>
                  <a:pt x="95819" y="17441"/>
                  <a:pt x="94748" y="17056"/>
                  <a:pt x="93664" y="17056"/>
                </a:cubicBezTo>
                <a:cubicBezTo>
                  <a:pt x="92162" y="17056"/>
                  <a:pt x="90636" y="17795"/>
                  <a:pt x="89969" y="19153"/>
                </a:cubicBezTo>
                <a:cubicBezTo>
                  <a:pt x="89385" y="16751"/>
                  <a:pt x="87567" y="14768"/>
                  <a:pt x="85376" y="13683"/>
                </a:cubicBezTo>
                <a:cubicBezTo>
                  <a:pt x="84310" y="13160"/>
                  <a:pt x="83038" y="12764"/>
                  <a:pt x="81827" y="12764"/>
                </a:cubicBezTo>
                <a:cubicBezTo>
                  <a:pt x="81409" y="12764"/>
                  <a:pt x="78402" y="13410"/>
                  <a:pt x="78464" y="13536"/>
                </a:cubicBezTo>
                <a:cubicBezTo>
                  <a:pt x="77108" y="11052"/>
                  <a:pt x="77108" y="8421"/>
                  <a:pt x="75416" y="6019"/>
                </a:cubicBezTo>
                <a:cubicBezTo>
                  <a:pt x="73976" y="4015"/>
                  <a:pt x="72075" y="2324"/>
                  <a:pt x="69862" y="1197"/>
                </a:cubicBezTo>
                <a:cubicBezTo>
                  <a:pt x="68498" y="506"/>
                  <a:pt x="66990" y="0"/>
                  <a:pt x="65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9" name="Google Shape;749;p42"/>
          <p:cNvGrpSpPr/>
          <p:nvPr/>
        </p:nvGrpSpPr>
        <p:grpSpPr>
          <a:xfrm>
            <a:off x="5771479" y="287020"/>
            <a:ext cx="3277889" cy="4120419"/>
            <a:chOff x="6162993" y="1163872"/>
            <a:chExt cx="2886375" cy="3243567"/>
          </a:xfrm>
        </p:grpSpPr>
        <p:sp>
          <p:nvSpPr>
            <p:cNvPr id="750" name="Google Shape;750;p42"/>
            <p:cNvSpPr/>
            <p:nvPr/>
          </p:nvSpPr>
          <p:spPr>
            <a:xfrm rot="2498877" flipH="1">
              <a:off x="6645218" y="2371354"/>
              <a:ext cx="1924030" cy="1598835"/>
            </a:xfrm>
            <a:custGeom>
              <a:avLst/>
              <a:gdLst/>
              <a:ahLst/>
              <a:cxnLst/>
              <a:rect l="l" t="t" r="r" b="b"/>
              <a:pathLst>
                <a:path w="21199" h="17616" extrusionOk="0">
                  <a:moveTo>
                    <a:pt x="21026" y="0"/>
                  </a:moveTo>
                  <a:cubicBezTo>
                    <a:pt x="20997" y="0"/>
                    <a:pt x="20966" y="13"/>
                    <a:pt x="20941" y="42"/>
                  </a:cubicBezTo>
                  <a:cubicBezTo>
                    <a:pt x="20209" y="838"/>
                    <a:pt x="19570" y="1699"/>
                    <a:pt x="18813" y="2457"/>
                  </a:cubicBezTo>
                  <a:cubicBezTo>
                    <a:pt x="18016" y="3240"/>
                    <a:pt x="17207" y="3985"/>
                    <a:pt x="16397" y="4742"/>
                  </a:cubicBezTo>
                  <a:cubicBezTo>
                    <a:pt x="15353" y="5720"/>
                    <a:pt x="14296" y="6700"/>
                    <a:pt x="13212" y="7652"/>
                  </a:cubicBezTo>
                  <a:cubicBezTo>
                    <a:pt x="13369" y="6660"/>
                    <a:pt x="13682" y="5682"/>
                    <a:pt x="13917" y="4716"/>
                  </a:cubicBezTo>
                  <a:cubicBezTo>
                    <a:pt x="14166" y="3645"/>
                    <a:pt x="14387" y="2718"/>
                    <a:pt x="15001" y="1791"/>
                  </a:cubicBezTo>
                  <a:cubicBezTo>
                    <a:pt x="15040" y="1733"/>
                    <a:pt x="14993" y="1675"/>
                    <a:pt x="14939" y="1675"/>
                  </a:cubicBezTo>
                  <a:cubicBezTo>
                    <a:pt x="14920" y="1675"/>
                    <a:pt x="14900" y="1683"/>
                    <a:pt x="14883" y="1699"/>
                  </a:cubicBezTo>
                  <a:lnTo>
                    <a:pt x="14752" y="1830"/>
                  </a:lnTo>
                  <a:lnTo>
                    <a:pt x="14752" y="1582"/>
                  </a:lnTo>
                  <a:cubicBezTo>
                    <a:pt x="14739" y="1503"/>
                    <a:pt x="14671" y="1460"/>
                    <a:pt x="14608" y="1460"/>
                  </a:cubicBezTo>
                  <a:cubicBezTo>
                    <a:pt x="14548" y="1460"/>
                    <a:pt x="14491" y="1499"/>
                    <a:pt x="14491" y="1582"/>
                  </a:cubicBezTo>
                  <a:cubicBezTo>
                    <a:pt x="14517" y="2261"/>
                    <a:pt x="14021" y="2796"/>
                    <a:pt x="13760" y="3384"/>
                  </a:cubicBezTo>
                  <a:cubicBezTo>
                    <a:pt x="13525" y="3945"/>
                    <a:pt x="13382" y="4545"/>
                    <a:pt x="13212" y="5133"/>
                  </a:cubicBezTo>
                  <a:cubicBezTo>
                    <a:pt x="12899" y="6216"/>
                    <a:pt x="12703" y="7444"/>
                    <a:pt x="12233" y="8502"/>
                  </a:cubicBezTo>
                  <a:cubicBezTo>
                    <a:pt x="11933" y="8749"/>
                    <a:pt x="11645" y="8998"/>
                    <a:pt x="11346" y="9245"/>
                  </a:cubicBezTo>
                  <a:cubicBezTo>
                    <a:pt x="11019" y="9520"/>
                    <a:pt x="10693" y="9781"/>
                    <a:pt x="10366" y="10042"/>
                  </a:cubicBezTo>
                  <a:cubicBezTo>
                    <a:pt x="9974" y="9245"/>
                    <a:pt x="9152" y="8580"/>
                    <a:pt x="8669" y="7887"/>
                  </a:cubicBezTo>
                  <a:cubicBezTo>
                    <a:pt x="7821" y="6700"/>
                    <a:pt x="7586" y="5355"/>
                    <a:pt x="7207" y="3985"/>
                  </a:cubicBezTo>
                  <a:cubicBezTo>
                    <a:pt x="7195" y="3943"/>
                    <a:pt x="7157" y="3923"/>
                    <a:pt x="7120" y="3923"/>
                  </a:cubicBezTo>
                  <a:cubicBezTo>
                    <a:pt x="7074" y="3923"/>
                    <a:pt x="7030" y="3953"/>
                    <a:pt x="7038" y="4011"/>
                  </a:cubicBezTo>
                  <a:cubicBezTo>
                    <a:pt x="7090" y="4859"/>
                    <a:pt x="7233" y="5734"/>
                    <a:pt x="7494" y="6543"/>
                  </a:cubicBezTo>
                  <a:cubicBezTo>
                    <a:pt x="7259" y="6347"/>
                    <a:pt x="7038" y="6126"/>
                    <a:pt x="6815" y="5891"/>
                  </a:cubicBezTo>
                  <a:cubicBezTo>
                    <a:pt x="6254" y="5264"/>
                    <a:pt x="5745" y="4716"/>
                    <a:pt x="4909" y="4481"/>
                  </a:cubicBezTo>
                  <a:cubicBezTo>
                    <a:pt x="4904" y="4480"/>
                    <a:pt x="4900" y="4479"/>
                    <a:pt x="4895" y="4479"/>
                  </a:cubicBezTo>
                  <a:cubicBezTo>
                    <a:pt x="4826" y="4479"/>
                    <a:pt x="4796" y="4574"/>
                    <a:pt x="4857" y="4611"/>
                  </a:cubicBezTo>
                  <a:cubicBezTo>
                    <a:pt x="5523" y="5029"/>
                    <a:pt x="6045" y="5551"/>
                    <a:pt x="6568" y="6152"/>
                  </a:cubicBezTo>
                  <a:cubicBezTo>
                    <a:pt x="6763" y="6387"/>
                    <a:pt x="6959" y="6622"/>
                    <a:pt x="7181" y="6831"/>
                  </a:cubicBezTo>
                  <a:cubicBezTo>
                    <a:pt x="7416" y="7052"/>
                    <a:pt x="7664" y="7209"/>
                    <a:pt x="7859" y="7444"/>
                  </a:cubicBezTo>
                  <a:cubicBezTo>
                    <a:pt x="7873" y="7496"/>
                    <a:pt x="7886" y="7535"/>
                    <a:pt x="7912" y="7574"/>
                  </a:cubicBezTo>
                  <a:cubicBezTo>
                    <a:pt x="8434" y="8619"/>
                    <a:pt x="9374" y="9376"/>
                    <a:pt x="9922" y="10381"/>
                  </a:cubicBezTo>
                  <a:cubicBezTo>
                    <a:pt x="8564" y="11438"/>
                    <a:pt x="7168" y="12457"/>
                    <a:pt x="5758" y="13436"/>
                  </a:cubicBezTo>
                  <a:cubicBezTo>
                    <a:pt x="3904" y="14742"/>
                    <a:pt x="2051" y="16164"/>
                    <a:pt x="79" y="17287"/>
                  </a:cubicBezTo>
                  <a:cubicBezTo>
                    <a:pt x="0" y="17327"/>
                    <a:pt x="14" y="17418"/>
                    <a:pt x="66" y="17457"/>
                  </a:cubicBezTo>
                  <a:cubicBezTo>
                    <a:pt x="79" y="17470"/>
                    <a:pt x="92" y="17483"/>
                    <a:pt x="105" y="17483"/>
                  </a:cubicBezTo>
                  <a:cubicBezTo>
                    <a:pt x="432" y="17574"/>
                    <a:pt x="749" y="17615"/>
                    <a:pt x="1056" y="17615"/>
                  </a:cubicBezTo>
                  <a:cubicBezTo>
                    <a:pt x="2651" y="17615"/>
                    <a:pt x="3990" y="16506"/>
                    <a:pt x="5184" y="15433"/>
                  </a:cubicBezTo>
                  <a:cubicBezTo>
                    <a:pt x="7011" y="13776"/>
                    <a:pt x="9074" y="12444"/>
                    <a:pt x="11006" y="10942"/>
                  </a:cubicBezTo>
                  <a:cubicBezTo>
                    <a:pt x="12834" y="9520"/>
                    <a:pt x="14544" y="7966"/>
                    <a:pt x="16162" y="6308"/>
                  </a:cubicBezTo>
                  <a:cubicBezTo>
                    <a:pt x="16985" y="5473"/>
                    <a:pt x="17781" y="4611"/>
                    <a:pt x="18538" y="3723"/>
                  </a:cubicBezTo>
                  <a:cubicBezTo>
                    <a:pt x="19074" y="3097"/>
                    <a:pt x="19609" y="2470"/>
                    <a:pt x="20053" y="1765"/>
                  </a:cubicBezTo>
                  <a:cubicBezTo>
                    <a:pt x="20484" y="1282"/>
                    <a:pt x="20876" y="773"/>
                    <a:pt x="21149" y="211"/>
                  </a:cubicBezTo>
                  <a:cubicBezTo>
                    <a:pt x="21199" y="113"/>
                    <a:pt x="21115" y="0"/>
                    <a:pt x="21026" y="0"/>
                  </a:cubicBezTo>
                  <a:close/>
                </a:path>
              </a:pathLst>
            </a:custGeom>
            <a:solidFill>
              <a:srgbClr val="8C6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2"/>
            <p:cNvSpPr/>
            <p:nvPr/>
          </p:nvSpPr>
          <p:spPr>
            <a:xfrm>
              <a:off x="7731920" y="2466622"/>
              <a:ext cx="1317449" cy="967125"/>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2"/>
            <p:cNvSpPr/>
            <p:nvPr/>
          </p:nvSpPr>
          <p:spPr>
            <a:xfrm>
              <a:off x="6162993" y="1163872"/>
              <a:ext cx="2522683" cy="1383410"/>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3" name="Google Shape;753;p42"/>
          <p:cNvSpPr/>
          <p:nvPr/>
        </p:nvSpPr>
        <p:spPr>
          <a:xfrm>
            <a:off x="6250" y="3246425"/>
            <a:ext cx="3882845" cy="967130"/>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2"/>
          <p:cNvSpPr txBox="1">
            <a:spLocks noGrp="1"/>
          </p:cNvSpPr>
          <p:nvPr>
            <p:ph type="title"/>
          </p:nvPr>
        </p:nvSpPr>
        <p:spPr>
          <a:xfrm>
            <a:off x="1219253" y="1043307"/>
            <a:ext cx="4024200" cy="71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5400" b="1">
                <a:latin typeface="Times New Roman" panose="02020603050405020304" pitchFamily="18" charset="0"/>
                <a:cs typeface="Times New Roman" panose="02020603050405020304" pitchFamily="18" charset="0"/>
              </a:rPr>
              <a:t>Hoạt động luyện tập</a:t>
            </a:r>
            <a:endParaRPr sz="5400" b="1">
              <a:latin typeface="Times New Roman" panose="02020603050405020304" pitchFamily="18" charset="0"/>
              <a:cs typeface="Times New Roman" panose="02020603050405020304" pitchFamily="18" charset="0"/>
            </a:endParaRPr>
          </a:p>
        </p:txBody>
      </p:sp>
      <p:sp>
        <p:nvSpPr>
          <p:cNvPr id="755" name="Google Shape;755;p42"/>
          <p:cNvSpPr txBox="1">
            <a:spLocks noGrp="1"/>
          </p:cNvSpPr>
          <p:nvPr>
            <p:ph type="title" idx="2"/>
          </p:nvPr>
        </p:nvSpPr>
        <p:spPr>
          <a:xfrm>
            <a:off x="582549" y="523738"/>
            <a:ext cx="1165800" cy="71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03</a:t>
            </a:r>
            <a:endParaRPr/>
          </a:p>
        </p:txBody>
      </p:sp>
      <p:sp>
        <p:nvSpPr>
          <p:cNvPr id="757" name="Google Shape;757;p42"/>
          <p:cNvSpPr/>
          <p:nvPr/>
        </p:nvSpPr>
        <p:spPr>
          <a:xfrm>
            <a:off x="0" y="4201092"/>
            <a:ext cx="9144000" cy="166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2"/>
          <p:cNvSpPr/>
          <p:nvPr/>
        </p:nvSpPr>
        <p:spPr>
          <a:xfrm>
            <a:off x="6517275" y="394275"/>
            <a:ext cx="246828" cy="290256"/>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970" y="3147633"/>
            <a:ext cx="3726996" cy="1840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0541689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47"/>
                                        </p:tgtEl>
                                        <p:attrNameLst>
                                          <p:attrName>style.visibility</p:attrName>
                                        </p:attrNameLst>
                                      </p:cBhvr>
                                      <p:to>
                                        <p:strVal val="visible"/>
                                      </p:to>
                                    </p:set>
                                    <p:animEffect transition="in" filter="fade">
                                      <p:cBhvr>
                                        <p:cTn id="7" dur="1000"/>
                                        <p:tgtEl>
                                          <p:spTgt spid="747"/>
                                        </p:tgtEl>
                                      </p:cBhvr>
                                    </p:animEffect>
                                    <p:anim calcmode="lin" valueType="num">
                                      <p:cBhvr>
                                        <p:cTn id="8" dur="1000" fill="hold"/>
                                        <p:tgtEl>
                                          <p:spTgt spid="747"/>
                                        </p:tgtEl>
                                        <p:attrNameLst>
                                          <p:attrName>ppt_x</p:attrName>
                                        </p:attrNameLst>
                                      </p:cBhvr>
                                      <p:tavLst>
                                        <p:tav tm="0">
                                          <p:val>
                                            <p:strVal val="#ppt_x"/>
                                          </p:val>
                                        </p:tav>
                                        <p:tav tm="100000">
                                          <p:val>
                                            <p:strVal val="#ppt_x"/>
                                          </p:val>
                                        </p:tav>
                                      </p:tavLst>
                                    </p:anim>
                                    <p:anim calcmode="lin" valueType="num">
                                      <p:cBhvr>
                                        <p:cTn id="9" dur="1000" fill="hold"/>
                                        <p:tgtEl>
                                          <p:spTgt spid="74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755"/>
                                        </p:tgtEl>
                                        <p:attrNameLst>
                                          <p:attrName>style.visibility</p:attrName>
                                        </p:attrNameLst>
                                      </p:cBhvr>
                                      <p:to>
                                        <p:strVal val="visible"/>
                                      </p:to>
                                    </p:set>
                                    <p:animEffect transition="in" filter="barn(inVertical)">
                                      <p:cBhvr>
                                        <p:cTn id="12" dur="500"/>
                                        <p:tgtEl>
                                          <p:spTgt spid="755"/>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754"/>
                                        </p:tgtEl>
                                        <p:attrNameLst>
                                          <p:attrName>style.visibility</p:attrName>
                                        </p:attrNameLst>
                                      </p:cBhvr>
                                      <p:to>
                                        <p:strVal val="visible"/>
                                      </p:to>
                                    </p:set>
                                    <p:anim calcmode="lin" valueType="num">
                                      <p:cBhvr additive="base">
                                        <p:cTn id="15" dur="500" fill="hold"/>
                                        <p:tgtEl>
                                          <p:spTgt spid="754"/>
                                        </p:tgtEl>
                                        <p:attrNameLst>
                                          <p:attrName>ppt_x</p:attrName>
                                        </p:attrNameLst>
                                      </p:cBhvr>
                                      <p:tavLst>
                                        <p:tav tm="0">
                                          <p:val>
                                            <p:strVal val="#ppt_x"/>
                                          </p:val>
                                        </p:tav>
                                        <p:tav tm="100000">
                                          <p:val>
                                            <p:strVal val="#ppt_x"/>
                                          </p:val>
                                        </p:tav>
                                      </p:tavLst>
                                    </p:anim>
                                    <p:anim calcmode="lin" valueType="num">
                                      <p:cBhvr additive="base">
                                        <p:cTn id="16" dur="500" fill="hold"/>
                                        <p:tgtEl>
                                          <p:spTgt spid="75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0" animBg="1"/>
      <p:bldP spid="754" grpId="0"/>
      <p:bldP spid="75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Oval 167">
            <a:extLst>
              <a:ext uri="{FF2B5EF4-FFF2-40B4-BE49-F238E27FC236}">
                <a16:creationId xmlns:a16="http://schemas.microsoft.com/office/drawing/2014/main" id="{245A3013-DE70-43BB-93D0-BBA15956C619}"/>
              </a:ext>
            </a:extLst>
          </p:cNvPr>
          <p:cNvSpPr/>
          <p:nvPr/>
        </p:nvSpPr>
        <p:spPr>
          <a:xfrm>
            <a:off x="3129114" y="3951968"/>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64" y="-63690"/>
            <a:ext cx="9396248" cy="5285390"/>
          </a:xfrm>
          <a:prstGeom prst="rect">
            <a:avLst/>
          </a:prstGeom>
        </p:spPr>
      </p:pic>
      <p:sp>
        <p:nvSpPr>
          <p:cNvPr id="205" name="Oval 204">
            <a:extLst>
              <a:ext uri="{FF2B5EF4-FFF2-40B4-BE49-F238E27FC236}">
                <a16:creationId xmlns:a16="http://schemas.microsoft.com/office/drawing/2014/main" id="{5A79E3A3-545D-47B4-A813-3D3675D3F758}"/>
              </a:ext>
            </a:extLst>
          </p:cNvPr>
          <p:cNvSpPr/>
          <p:nvPr/>
        </p:nvSpPr>
        <p:spPr>
          <a:xfrm>
            <a:off x="3171002" y="1175956"/>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89" name="Oval 188">
            <a:extLst>
              <a:ext uri="{FF2B5EF4-FFF2-40B4-BE49-F238E27FC236}">
                <a16:creationId xmlns:a16="http://schemas.microsoft.com/office/drawing/2014/main" id="{855507FD-E2F9-4F7C-A3E2-110E4B638A56}"/>
              </a:ext>
            </a:extLst>
          </p:cNvPr>
          <p:cNvSpPr/>
          <p:nvPr/>
        </p:nvSpPr>
        <p:spPr>
          <a:xfrm>
            <a:off x="6386337" y="1588058"/>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84" name="Oval 183">
            <a:extLst>
              <a:ext uri="{FF2B5EF4-FFF2-40B4-BE49-F238E27FC236}">
                <a16:creationId xmlns:a16="http://schemas.microsoft.com/office/drawing/2014/main" id="{65CB912A-8736-4B3E-9B3D-A902B262C099}"/>
              </a:ext>
            </a:extLst>
          </p:cNvPr>
          <p:cNvSpPr/>
          <p:nvPr/>
        </p:nvSpPr>
        <p:spPr>
          <a:xfrm>
            <a:off x="3595840" y="1144512"/>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2" name="Rectangle 1">
            <a:extLst>
              <a:ext uri="{FF2B5EF4-FFF2-40B4-BE49-F238E27FC236}">
                <a16:creationId xmlns:a16="http://schemas.microsoft.com/office/drawing/2014/main" id="{69276933-1DC4-4B24-9935-12BC414AEB82}"/>
              </a:ext>
            </a:extLst>
          </p:cNvPr>
          <p:cNvSpPr/>
          <p:nvPr/>
        </p:nvSpPr>
        <p:spPr>
          <a:xfrm>
            <a:off x="318336" y="0"/>
            <a:ext cx="8255080" cy="992579"/>
          </a:xfrm>
          <a:prstGeom prst="rect">
            <a:avLst/>
          </a:prstGeom>
        </p:spPr>
        <p:txBody>
          <a:bodyPr wrap="none" lIns="68580" tIns="34290" rIns="68580" bIns="34290">
            <a:spAutoFit/>
          </a:bodyPr>
          <a:lstStyle/>
          <a:p>
            <a:pPr defTabSz="514350">
              <a:buClrTx/>
              <a:defRPr/>
            </a:pPr>
            <a:r>
              <a:rPr lang="en-US" sz="6000" b="1" kern="1200" dirty="0" err="1">
                <a:ln w="19050">
                  <a:solidFill>
                    <a:prstClr val="black"/>
                  </a:solidFill>
                  <a:prstDash val="sysDash"/>
                </a:ln>
                <a:solidFill>
                  <a:srgbClr val="FF0000"/>
                </a:solidFill>
                <a:effectLst>
                  <a:outerShdw blurRad="12700" dist="38100" dir="2700000" algn="tl" rotWithShape="0">
                    <a:prstClr val="white">
                      <a:lumMod val="50000"/>
                    </a:prstClr>
                  </a:outerShdw>
                </a:effectLst>
                <a:latin typeface="Times New Roman" panose="02020603050405020304" pitchFamily="18" charset="0"/>
                <a:ea typeface="Tahoma" panose="020B0604030504040204" pitchFamily="34" charset="0"/>
                <a:cs typeface="Times New Roman" panose="02020603050405020304" pitchFamily="18" charset="0"/>
              </a:rPr>
              <a:t>Trò</a:t>
            </a:r>
            <a:r>
              <a:rPr lang="en-US" sz="6000" b="1" kern="1200" dirty="0">
                <a:ln w="19050">
                  <a:solidFill>
                    <a:prstClr val="black"/>
                  </a:solidFill>
                  <a:prstDash val="sysDash"/>
                </a:ln>
                <a:solidFill>
                  <a:srgbClr val="FF0000"/>
                </a:solidFill>
                <a:effectLst>
                  <a:outerShdw blurRad="12700" dist="38100" dir="2700000" algn="tl" rotWithShape="0">
                    <a:prstClr val="white">
                      <a:lumMod val="5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6000" b="1" kern="1200" err="1">
                <a:ln w="19050">
                  <a:solidFill>
                    <a:prstClr val="black"/>
                  </a:solidFill>
                  <a:prstDash val="sysDash"/>
                </a:ln>
                <a:solidFill>
                  <a:srgbClr val="FF0000"/>
                </a:solidFill>
                <a:effectLst>
                  <a:outerShdw blurRad="12700" dist="38100" dir="2700000" algn="tl" rotWithShape="0">
                    <a:prstClr val="white">
                      <a:lumMod val="50000"/>
                    </a:prstClr>
                  </a:outerShdw>
                </a:effectLst>
                <a:latin typeface="Times New Roman" panose="02020603050405020304" pitchFamily="18" charset="0"/>
                <a:ea typeface="Tahoma" panose="020B0604030504040204" pitchFamily="34" charset="0"/>
                <a:cs typeface="Times New Roman" panose="02020603050405020304" pitchFamily="18" charset="0"/>
              </a:rPr>
              <a:t>chơi</a:t>
            </a:r>
            <a:r>
              <a:rPr lang="en-US" sz="6000" b="1" kern="1200">
                <a:ln w="19050">
                  <a:solidFill>
                    <a:prstClr val="black"/>
                  </a:solidFill>
                  <a:prstDash val="sysDash"/>
                </a:ln>
                <a:solidFill>
                  <a:srgbClr val="FF0000"/>
                </a:solidFill>
                <a:effectLst>
                  <a:outerShdw blurRad="12700" dist="38100" dir="2700000" algn="tl" rotWithShape="0">
                    <a:prstClr val="white">
                      <a:lumMod val="50000"/>
                    </a:prstClr>
                  </a:outerShdw>
                </a:effectLst>
                <a:latin typeface="Times New Roman" panose="02020603050405020304" pitchFamily="18" charset="0"/>
                <a:ea typeface="Tahoma" panose="020B0604030504040204" pitchFamily="34" charset="0"/>
                <a:cs typeface="Times New Roman" panose="02020603050405020304" pitchFamily="18" charset="0"/>
              </a:rPr>
              <a:t> “Ô chữ bí mật”</a:t>
            </a:r>
            <a:endParaRPr lang="vi-VN" sz="6000" b="1" kern="1200" dirty="0">
              <a:ln w="19050">
                <a:solidFill>
                  <a:prstClr val="black"/>
                </a:solidFill>
                <a:prstDash val="sysDash"/>
              </a:ln>
              <a:solidFill>
                <a:srgbClr val="FF0000"/>
              </a:solidFill>
              <a:effectLst>
                <a:outerShdw blurRad="12700" dist="38100" dir="2700000" algn="tl" rotWithShape="0">
                  <a:prstClr val="white">
                    <a:lumMod val="50000"/>
                  </a:prst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Oval 15">
            <a:hlinkClick r:id="rId3" action="ppaction://hlinksldjump"/>
            <a:extLst>
              <a:ext uri="{FF2B5EF4-FFF2-40B4-BE49-F238E27FC236}">
                <a16:creationId xmlns:a16="http://schemas.microsoft.com/office/drawing/2014/main" id="{FEBCCBD7-E338-4BAF-B79E-242E7257F4A4}"/>
              </a:ext>
            </a:extLst>
          </p:cNvPr>
          <p:cNvSpPr/>
          <p:nvPr/>
        </p:nvSpPr>
        <p:spPr>
          <a:xfrm>
            <a:off x="190108" y="1166527"/>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1</a:t>
            </a:r>
          </a:p>
        </p:txBody>
      </p:sp>
      <p:sp>
        <p:nvSpPr>
          <p:cNvPr id="17" name="Oval 16">
            <a:hlinkClick r:id="rId4" action="ppaction://hlinksldjump"/>
            <a:extLst>
              <a:ext uri="{FF2B5EF4-FFF2-40B4-BE49-F238E27FC236}">
                <a16:creationId xmlns:a16="http://schemas.microsoft.com/office/drawing/2014/main" id="{5DC7C2BC-D426-44E4-A4CC-B6D8C7DA2CCB}"/>
              </a:ext>
            </a:extLst>
          </p:cNvPr>
          <p:cNvSpPr/>
          <p:nvPr/>
        </p:nvSpPr>
        <p:spPr>
          <a:xfrm>
            <a:off x="190108" y="1562906"/>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2</a:t>
            </a:r>
          </a:p>
        </p:txBody>
      </p:sp>
      <p:sp>
        <p:nvSpPr>
          <p:cNvPr id="18" name="Oval 17">
            <a:hlinkClick r:id="rId5" action="ppaction://hlinksldjump"/>
            <a:extLst>
              <a:ext uri="{FF2B5EF4-FFF2-40B4-BE49-F238E27FC236}">
                <a16:creationId xmlns:a16="http://schemas.microsoft.com/office/drawing/2014/main" id="{4D80A3C0-B061-410B-89D4-F65092A0E600}"/>
              </a:ext>
            </a:extLst>
          </p:cNvPr>
          <p:cNvSpPr/>
          <p:nvPr/>
        </p:nvSpPr>
        <p:spPr>
          <a:xfrm>
            <a:off x="190108" y="1959285"/>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3</a:t>
            </a:r>
          </a:p>
        </p:txBody>
      </p:sp>
      <p:sp>
        <p:nvSpPr>
          <p:cNvPr id="19" name="Oval 18">
            <a:hlinkClick r:id="rId6" action="ppaction://hlinksldjump"/>
            <a:extLst>
              <a:ext uri="{FF2B5EF4-FFF2-40B4-BE49-F238E27FC236}">
                <a16:creationId xmlns:a16="http://schemas.microsoft.com/office/drawing/2014/main" id="{1D33C408-9693-42DB-99CB-FEF34EBF4BFC}"/>
              </a:ext>
            </a:extLst>
          </p:cNvPr>
          <p:cNvSpPr/>
          <p:nvPr/>
        </p:nvSpPr>
        <p:spPr>
          <a:xfrm>
            <a:off x="190108" y="2355663"/>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4</a:t>
            </a:r>
          </a:p>
        </p:txBody>
      </p:sp>
      <p:sp>
        <p:nvSpPr>
          <p:cNvPr id="20" name="Oval 19">
            <a:hlinkClick r:id="rId7" action="ppaction://hlinksldjump"/>
            <a:extLst>
              <a:ext uri="{FF2B5EF4-FFF2-40B4-BE49-F238E27FC236}">
                <a16:creationId xmlns:a16="http://schemas.microsoft.com/office/drawing/2014/main" id="{5AE895F4-F57D-46A4-9086-519181677312}"/>
              </a:ext>
            </a:extLst>
          </p:cNvPr>
          <p:cNvSpPr/>
          <p:nvPr/>
        </p:nvSpPr>
        <p:spPr>
          <a:xfrm>
            <a:off x="190108" y="2736320"/>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5</a:t>
            </a:r>
          </a:p>
        </p:txBody>
      </p:sp>
      <p:sp>
        <p:nvSpPr>
          <p:cNvPr id="21" name="Oval 20">
            <a:hlinkClick r:id="rId8" action="ppaction://hlinksldjump"/>
            <a:extLst>
              <a:ext uri="{FF2B5EF4-FFF2-40B4-BE49-F238E27FC236}">
                <a16:creationId xmlns:a16="http://schemas.microsoft.com/office/drawing/2014/main" id="{66E35C9A-F372-4D98-ACBA-B33717885A62}"/>
              </a:ext>
            </a:extLst>
          </p:cNvPr>
          <p:cNvSpPr/>
          <p:nvPr/>
        </p:nvSpPr>
        <p:spPr>
          <a:xfrm>
            <a:off x="190108" y="3116976"/>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6</a:t>
            </a:r>
          </a:p>
        </p:txBody>
      </p:sp>
      <p:sp>
        <p:nvSpPr>
          <p:cNvPr id="22" name="Oval 21">
            <a:hlinkClick r:id="rId9" action="ppaction://hlinksldjump"/>
            <a:extLst>
              <a:ext uri="{FF2B5EF4-FFF2-40B4-BE49-F238E27FC236}">
                <a16:creationId xmlns:a16="http://schemas.microsoft.com/office/drawing/2014/main" id="{7FA951CF-BC5F-4403-93BE-DCA70DC5F400}"/>
              </a:ext>
            </a:extLst>
          </p:cNvPr>
          <p:cNvSpPr/>
          <p:nvPr/>
        </p:nvSpPr>
        <p:spPr>
          <a:xfrm>
            <a:off x="190108" y="3513355"/>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7</a:t>
            </a:r>
          </a:p>
        </p:txBody>
      </p:sp>
      <p:sp>
        <p:nvSpPr>
          <p:cNvPr id="23" name="Oval 22">
            <a:hlinkClick r:id="rId10" action="ppaction://hlinksldjump"/>
            <a:extLst>
              <a:ext uri="{FF2B5EF4-FFF2-40B4-BE49-F238E27FC236}">
                <a16:creationId xmlns:a16="http://schemas.microsoft.com/office/drawing/2014/main" id="{5BA97172-906A-41ED-A6C3-15EB365BE377}"/>
              </a:ext>
            </a:extLst>
          </p:cNvPr>
          <p:cNvSpPr/>
          <p:nvPr/>
        </p:nvSpPr>
        <p:spPr>
          <a:xfrm>
            <a:off x="190108" y="3909734"/>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8</a:t>
            </a:r>
          </a:p>
        </p:txBody>
      </p:sp>
      <p:sp>
        <p:nvSpPr>
          <p:cNvPr id="25" name="Oval 24">
            <a:extLst>
              <a:ext uri="{FF2B5EF4-FFF2-40B4-BE49-F238E27FC236}">
                <a16:creationId xmlns:a16="http://schemas.microsoft.com/office/drawing/2014/main" id="{7B3F17CA-7F36-4FE2-BE19-A329037DD642}"/>
              </a:ext>
            </a:extLst>
          </p:cNvPr>
          <p:cNvSpPr/>
          <p:nvPr/>
        </p:nvSpPr>
        <p:spPr>
          <a:xfrm>
            <a:off x="706031" y="1166527"/>
            <a:ext cx="453006" cy="396379"/>
          </a:xfrm>
          <a:prstGeom prst="ellipse">
            <a:avLst/>
          </a:prstGeom>
          <a:ln/>
        </p:spPr>
        <p:style>
          <a:lnRef idx="0">
            <a:schemeClr val="dk1"/>
          </a:lnRef>
          <a:fillRef idx="3">
            <a:schemeClr val="dk1"/>
          </a:fillRef>
          <a:effectRef idx="3">
            <a:schemeClr val="dk1"/>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1</a:t>
            </a:r>
          </a:p>
        </p:txBody>
      </p:sp>
      <p:sp>
        <p:nvSpPr>
          <p:cNvPr id="26" name="Oval 25">
            <a:extLst>
              <a:ext uri="{FF2B5EF4-FFF2-40B4-BE49-F238E27FC236}">
                <a16:creationId xmlns:a16="http://schemas.microsoft.com/office/drawing/2014/main" id="{F24512E4-9A6E-4898-B16F-512FE5985F50}"/>
              </a:ext>
            </a:extLst>
          </p:cNvPr>
          <p:cNvSpPr/>
          <p:nvPr/>
        </p:nvSpPr>
        <p:spPr>
          <a:xfrm>
            <a:off x="706031" y="1562906"/>
            <a:ext cx="453006" cy="396379"/>
          </a:xfrm>
          <a:prstGeom prst="ellipse">
            <a:avLst/>
          </a:prstGeom>
          <a:ln/>
        </p:spPr>
        <p:style>
          <a:lnRef idx="0">
            <a:schemeClr val="dk1"/>
          </a:lnRef>
          <a:fillRef idx="3">
            <a:schemeClr val="dk1"/>
          </a:fillRef>
          <a:effectRef idx="3">
            <a:schemeClr val="dk1"/>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2</a:t>
            </a:r>
          </a:p>
        </p:txBody>
      </p:sp>
      <p:sp>
        <p:nvSpPr>
          <p:cNvPr id="27" name="Oval 26">
            <a:extLst>
              <a:ext uri="{FF2B5EF4-FFF2-40B4-BE49-F238E27FC236}">
                <a16:creationId xmlns:a16="http://schemas.microsoft.com/office/drawing/2014/main" id="{B1B9EC64-5CAF-493B-BC37-18AE4280E9FF}"/>
              </a:ext>
            </a:extLst>
          </p:cNvPr>
          <p:cNvSpPr/>
          <p:nvPr/>
        </p:nvSpPr>
        <p:spPr>
          <a:xfrm>
            <a:off x="706031" y="1959285"/>
            <a:ext cx="453006" cy="396379"/>
          </a:xfrm>
          <a:prstGeom prst="ellipse">
            <a:avLst/>
          </a:prstGeom>
          <a:ln/>
        </p:spPr>
        <p:style>
          <a:lnRef idx="0">
            <a:schemeClr val="dk1"/>
          </a:lnRef>
          <a:fillRef idx="3">
            <a:schemeClr val="dk1"/>
          </a:fillRef>
          <a:effectRef idx="3">
            <a:schemeClr val="dk1"/>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3</a:t>
            </a:r>
          </a:p>
        </p:txBody>
      </p:sp>
      <p:sp>
        <p:nvSpPr>
          <p:cNvPr id="28" name="Oval 27">
            <a:extLst>
              <a:ext uri="{FF2B5EF4-FFF2-40B4-BE49-F238E27FC236}">
                <a16:creationId xmlns:a16="http://schemas.microsoft.com/office/drawing/2014/main" id="{880D2DBD-8350-461F-8BF0-012F19005463}"/>
              </a:ext>
            </a:extLst>
          </p:cNvPr>
          <p:cNvSpPr/>
          <p:nvPr/>
        </p:nvSpPr>
        <p:spPr>
          <a:xfrm>
            <a:off x="706031" y="2355663"/>
            <a:ext cx="453006" cy="396379"/>
          </a:xfrm>
          <a:prstGeom prst="ellipse">
            <a:avLst/>
          </a:prstGeom>
          <a:ln/>
        </p:spPr>
        <p:style>
          <a:lnRef idx="0">
            <a:schemeClr val="dk1"/>
          </a:lnRef>
          <a:fillRef idx="3">
            <a:schemeClr val="dk1"/>
          </a:fillRef>
          <a:effectRef idx="3">
            <a:schemeClr val="dk1"/>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4</a:t>
            </a:r>
          </a:p>
        </p:txBody>
      </p:sp>
      <p:sp>
        <p:nvSpPr>
          <p:cNvPr id="29" name="Oval 28">
            <a:extLst>
              <a:ext uri="{FF2B5EF4-FFF2-40B4-BE49-F238E27FC236}">
                <a16:creationId xmlns:a16="http://schemas.microsoft.com/office/drawing/2014/main" id="{5BB62D56-8B6A-49A0-9BA6-38FC836D05FF}"/>
              </a:ext>
            </a:extLst>
          </p:cNvPr>
          <p:cNvSpPr/>
          <p:nvPr/>
        </p:nvSpPr>
        <p:spPr>
          <a:xfrm>
            <a:off x="706031" y="2736320"/>
            <a:ext cx="453006" cy="396379"/>
          </a:xfrm>
          <a:prstGeom prst="ellipse">
            <a:avLst/>
          </a:prstGeom>
          <a:ln/>
        </p:spPr>
        <p:style>
          <a:lnRef idx="0">
            <a:schemeClr val="dk1"/>
          </a:lnRef>
          <a:fillRef idx="3">
            <a:schemeClr val="dk1"/>
          </a:fillRef>
          <a:effectRef idx="3">
            <a:schemeClr val="dk1"/>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5</a:t>
            </a:r>
          </a:p>
        </p:txBody>
      </p:sp>
      <p:sp>
        <p:nvSpPr>
          <p:cNvPr id="30" name="Oval 29">
            <a:extLst>
              <a:ext uri="{FF2B5EF4-FFF2-40B4-BE49-F238E27FC236}">
                <a16:creationId xmlns:a16="http://schemas.microsoft.com/office/drawing/2014/main" id="{368EDDF2-E3B0-42A5-94CF-052FA22C4253}"/>
              </a:ext>
            </a:extLst>
          </p:cNvPr>
          <p:cNvSpPr/>
          <p:nvPr/>
        </p:nvSpPr>
        <p:spPr>
          <a:xfrm>
            <a:off x="706031" y="3116976"/>
            <a:ext cx="453006" cy="396379"/>
          </a:xfrm>
          <a:prstGeom prst="ellipse">
            <a:avLst/>
          </a:prstGeom>
          <a:ln/>
        </p:spPr>
        <p:style>
          <a:lnRef idx="0">
            <a:schemeClr val="dk1"/>
          </a:lnRef>
          <a:fillRef idx="3">
            <a:schemeClr val="dk1"/>
          </a:fillRef>
          <a:effectRef idx="3">
            <a:schemeClr val="dk1"/>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6</a:t>
            </a:r>
          </a:p>
        </p:txBody>
      </p:sp>
      <p:sp>
        <p:nvSpPr>
          <p:cNvPr id="31" name="Oval 30">
            <a:extLst>
              <a:ext uri="{FF2B5EF4-FFF2-40B4-BE49-F238E27FC236}">
                <a16:creationId xmlns:a16="http://schemas.microsoft.com/office/drawing/2014/main" id="{037BB7F7-3DE9-4166-92FB-ADA212E6DA3E}"/>
              </a:ext>
            </a:extLst>
          </p:cNvPr>
          <p:cNvSpPr/>
          <p:nvPr/>
        </p:nvSpPr>
        <p:spPr>
          <a:xfrm>
            <a:off x="706031" y="3513355"/>
            <a:ext cx="453006" cy="396379"/>
          </a:xfrm>
          <a:prstGeom prst="ellipse">
            <a:avLst/>
          </a:prstGeom>
          <a:ln/>
        </p:spPr>
        <p:style>
          <a:lnRef idx="0">
            <a:schemeClr val="dk1"/>
          </a:lnRef>
          <a:fillRef idx="3">
            <a:schemeClr val="dk1"/>
          </a:fillRef>
          <a:effectRef idx="3">
            <a:schemeClr val="dk1"/>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7</a:t>
            </a:r>
          </a:p>
        </p:txBody>
      </p:sp>
      <p:sp>
        <p:nvSpPr>
          <p:cNvPr id="32" name="Oval 31">
            <a:extLst>
              <a:ext uri="{FF2B5EF4-FFF2-40B4-BE49-F238E27FC236}">
                <a16:creationId xmlns:a16="http://schemas.microsoft.com/office/drawing/2014/main" id="{CFA29BBB-90EB-4266-9966-419063C16D8A}"/>
              </a:ext>
            </a:extLst>
          </p:cNvPr>
          <p:cNvSpPr/>
          <p:nvPr/>
        </p:nvSpPr>
        <p:spPr>
          <a:xfrm>
            <a:off x="706031" y="3909734"/>
            <a:ext cx="453006" cy="396379"/>
          </a:xfrm>
          <a:prstGeom prst="ellipse">
            <a:avLst/>
          </a:prstGeom>
          <a:ln/>
        </p:spPr>
        <p:style>
          <a:lnRef idx="0">
            <a:schemeClr val="dk1"/>
          </a:lnRef>
          <a:fillRef idx="3">
            <a:schemeClr val="dk1"/>
          </a:fillRef>
          <a:effectRef idx="3">
            <a:schemeClr val="dk1"/>
          </a:effectRef>
          <a:fontRef idx="minor">
            <a:schemeClr val="lt1"/>
          </a:fontRef>
        </p:style>
        <p:txBody>
          <a:bodyPr lIns="68580" tIns="34290" rIns="68580" bIns="34290" rtlCol="0" anchor="ctr"/>
          <a:lstStyle/>
          <a:p>
            <a:pPr algn="ctr" defTabSz="685800">
              <a:buClrTx/>
              <a:defRPr/>
            </a:pPr>
            <a:r>
              <a:rPr lang="en-US" sz="2700" kern="1200" dirty="0">
                <a:solidFill>
                  <a:srgbClr val="FFFFFF"/>
                </a:solidFill>
                <a:latin typeface="Times New Roman" panose="02020603050405020304" pitchFamily="18" charset="0"/>
                <a:cs typeface="Times New Roman" panose="02020603050405020304" pitchFamily="18" charset="0"/>
              </a:rPr>
              <a:t>8</a:t>
            </a:r>
          </a:p>
        </p:txBody>
      </p:sp>
      <p:sp>
        <p:nvSpPr>
          <p:cNvPr id="44" name="Oval 43">
            <a:extLst>
              <a:ext uri="{FF2B5EF4-FFF2-40B4-BE49-F238E27FC236}">
                <a16:creationId xmlns:a16="http://schemas.microsoft.com/office/drawing/2014/main" id="{855507FD-E2F9-4F7C-A3E2-110E4B638A56}"/>
              </a:ext>
            </a:extLst>
          </p:cNvPr>
          <p:cNvSpPr/>
          <p:nvPr/>
        </p:nvSpPr>
        <p:spPr>
          <a:xfrm>
            <a:off x="5933331" y="1984452"/>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46" name="Oval 45">
            <a:extLst>
              <a:ext uri="{FF2B5EF4-FFF2-40B4-BE49-F238E27FC236}">
                <a16:creationId xmlns:a16="http://schemas.microsoft.com/office/drawing/2014/main" id="{667F408D-BE4E-4D62-9C5B-54B0429E3EA6}"/>
              </a:ext>
            </a:extLst>
          </p:cNvPr>
          <p:cNvSpPr/>
          <p:nvPr/>
        </p:nvSpPr>
        <p:spPr>
          <a:xfrm>
            <a:off x="4030603" y="2365094"/>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52" name="Oval 51">
            <a:extLst>
              <a:ext uri="{FF2B5EF4-FFF2-40B4-BE49-F238E27FC236}">
                <a16:creationId xmlns:a16="http://schemas.microsoft.com/office/drawing/2014/main" id="{7C2506EB-6283-44B0-AC6F-C99759A29255}"/>
              </a:ext>
            </a:extLst>
          </p:cNvPr>
          <p:cNvSpPr/>
          <p:nvPr/>
        </p:nvSpPr>
        <p:spPr>
          <a:xfrm>
            <a:off x="6350438" y="1187978"/>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53" name="Oval 52">
            <a:extLst>
              <a:ext uri="{FF2B5EF4-FFF2-40B4-BE49-F238E27FC236}">
                <a16:creationId xmlns:a16="http://schemas.microsoft.com/office/drawing/2014/main" id="{C3CBB0B0-5CC2-4A84-B60F-B7187C361B2D}"/>
              </a:ext>
            </a:extLst>
          </p:cNvPr>
          <p:cNvSpPr/>
          <p:nvPr/>
        </p:nvSpPr>
        <p:spPr>
          <a:xfrm>
            <a:off x="6837783" y="1565475"/>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55" name="Oval 54">
            <a:extLst>
              <a:ext uri="{FF2B5EF4-FFF2-40B4-BE49-F238E27FC236}">
                <a16:creationId xmlns:a16="http://schemas.microsoft.com/office/drawing/2014/main" id="{ADB51782-A534-4650-8CB5-D2AD99AE0BCB}"/>
              </a:ext>
            </a:extLst>
          </p:cNvPr>
          <p:cNvSpPr/>
          <p:nvPr/>
        </p:nvSpPr>
        <p:spPr>
          <a:xfrm>
            <a:off x="4515617" y="2365094"/>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61" name="Oval 60">
            <a:extLst>
              <a:ext uri="{FF2B5EF4-FFF2-40B4-BE49-F238E27FC236}">
                <a16:creationId xmlns:a16="http://schemas.microsoft.com/office/drawing/2014/main" id="{5A79E3A3-545D-47B4-A813-3D3675D3F758}"/>
              </a:ext>
            </a:extLst>
          </p:cNvPr>
          <p:cNvSpPr/>
          <p:nvPr/>
        </p:nvSpPr>
        <p:spPr>
          <a:xfrm>
            <a:off x="6803444" y="1187977"/>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62" name="Oval 61">
            <a:extLst>
              <a:ext uri="{FF2B5EF4-FFF2-40B4-BE49-F238E27FC236}">
                <a16:creationId xmlns:a16="http://schemas.microsoft.com/office/drawing/2014/main" id="{EE682DE0-9636-4744-BCFA-35656967CC21}"/>
              </a:ext>
            </a:extLst>
          </p:cNvPr>
          <p:cNvSpPr/>
          <p:nvPr/>
        </p:nvSpPr>
        <p:spPr>
          <a:xfrm>
            <a:off x="3615615" y="157235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64" name="Oval 63">
            <a:extLst>
              <a:ext uri="{FF2B5EF4-FFF2-40B4-BE49-F238E27FC236}">
                <a16:creationId xmlns:a16="http://schemas.microsoft.com/office/drawing/2014/main" id="{0AEB74A4-6E2E-4C46-BD64-57495B6DCFA6}"/>
              </a:ext>
            </a:extLst>
          </p:cNvPr>
          <p:cNvSpPr/>
          <p:nvPr/>
        </p:nvSpPr>
        <p:spPr>
          <a:xfrm>
            <a:off x="6333651" y="3157866"/>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65" name="Oval 64">
            <a:extLst>
              <a:ext uri="{FF2B5EF4-FFF2-40B4-BE49-F238E27FC236}">
                <a16:creationId xmlns:a16="http://schemas.microsoft.com/office/drawing/2014/main" id="{CBBAADF0-D7A3-462A-A28C-C520A5099F7D}"/>
              </a:ext>
            </a:extLst>
          </p:cNvPr>
          <p:cNvSpPr/>
          <p:nvPr/>
        </p:nvSpPr>
        <p:spPr>
          <a:xfrm>
            <a:off x="3624008" y="273678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70" name="Oval 69">
            <a:extLst>
              <a:ext uri="{FF2B5EF4-FFF2-40B4-BE49-F238E27FC236}">
                <a16:creationId xmlns:a16="http://schemas.microsoft.com/office/drawing/2014/main" id="{FA41E62B-64CA-4A47-B5D8-6EC8050A9934}"/>
              </a:ext>
            </a:extLst>
          </p:cNvPr>
          <p:cNvSpPr/>
          <p:nvPr/>
        </p:nvSpPr>
        <p:spPr>
          <a:xfrm>
            <a:off x="6401943" y="1994075"/>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71" name="Oval 70">
            <a:extLst>
              <a:ext uri="{FF2B5EF4-FFF2-40B4-BE49-F238E27FC236}">
                <a16:creationId xmlns:a16="http://schemas.microsoft.com/office/drawing/2014/main" id="{6C05BC32-2544-4488-AADE-D016CADC3117}"/>
              </a:ext>
            </a:extLst>
          </p:cNvPr>
          <p:cNvSpPr/>
          <p:nvPr/>
        </p:nvSpPr>
        <p:spPr>
          <a:xfrm>
            <a:off x="4068621" y="157235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72" name="Oval 71">
            <a:extLst>
              <a:ext uri="{FF2B5EF4-FFF2-40B4-BE49-F238E27FC236}">
                <a16:creationId xmlns:a16="http://schemas.microsoft.com/office/drawing/2014/main" id="{6118D69D-E852-4FAF-90EE-27B38609FA5B}"/>
              </a:ext>
            </a:extLst>
          </p:cNvPr>
          <p:cNvSpPr/>
          <p:nvPr/>
        </p:nvSpPr>
        <p:spPr>
          <a:xfrm>
            <a:off x="7373883" y="1984452"/>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73" name="Oval 72">
            <a:extLst>
              <a:ext uri="{FF2B5EF4-FFF2-40B4-BE49-F238E27FC236}">
                <a16:creationId xmlns:a16="http://schemas.microsoft.com/office/drawing/2014/main" id="{25A2FE07-42C6-4A20-A898-A1C6FF95AEFC}"/>
              </a:ext>
            </a:extLst>
          </p:cNvPr>
          <p:cNvSpPr/>
          <p:nvPr/>
        </p:nvSpPr>
        <p:spPr>
          <a:xfrm>
            <a:off x="4513234" y="1191917"/>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74" name="Oval 73">
            <a:extLst>
              <a:ext uri="{FF2B5EF4-FFF2-40B4-BE49-F238E27FC236}">
                <a16:creationId xmlns:a16="http://schemas.microsoft.com/office/drawing/2014/main" id="{00345164-727B-43A6-BFCB-83F3A674D1C2}"/>
              </a:ext>
            </a:extLst>
          </p:cNvPr>
          <p:cNvSpPr/>
          <p:nvPr/>
        </p:nvSpPr>
        <p:spPr>
          <a:xfrm>
            <a:off x="4048846" y="2753597"/>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75" name="Oval 74">
            <a:extLst>
              <a:ext uri="{FF2B5EF4-FFF2-40B4-BE49-F238E27FC236}">
                <a16:creationId xmlns:a16="http://schemas.microsoft.com/office/drawing/2014/main" id="{C4D24541-94E4-45EE-8647-C32E68257FBC}"/>
              </a:ext>
            </a:extLst>
          </p:cNvPr>
          <p:cNvSpPr/>
          <p:nvPr/>
        </p:nvSpPr>
        <p:spPr>
          <a:xfrm>
            <a:off x="4060185" y="3133160"/>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77" name="Oval 76">
            <a:extLst>
              <a:ext uri="{FF2B5EF4-FFF2-40B4-BE49-F238E27FC236}">
                <a16:creationId xmlns:a16="http://schemas.microsoft.com/office/drawing/2014/main" id="{959A57AD-4B3A-41BB-A7ED-13E5114A7D35}"/>
              </a:ext>
            </a:extLst>
          </p:cNvPr>
          <p:cNvSpPr/>
          <p:nvPr/>
        </p:nvSpPr>
        <p:spPr>
          <a:xfrm>
            <a:off x="3103457" y="3522984"/>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79" name="Oval 78">
            <a:extLst>
              <a:ext uri="{FF2B5EF4-FFF2-40B4-BE49-F238E27FC236}">
                <a16:creationId xmlns:a16="http://schemas.microsoft.com/office/drawing/2014/main" id="{52B270C8-B687-410F-9700-ECD0B5957F24}"/>
              </a:ext>
            </a:extLst>
          </p:cNvPr>
          <p:cNvSpPr/>
          <p:nvPr/>
        </p:nvSpPr>
        <p:spPr>
          <a:xfrm>
            <a:off x="6869622" y="1968730"/>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80" name="Oval 79">
            <a:extLst>
              <a:ext uri="{FF2B5EF4-FFF2-40B4-BE49-F238E27FC236}">
                <a16:creationId xmlns:a16="http://schemas.microsoft.com/office/drawing/2014/main" id="{95A4D679-F4EE-4C93-83C3-0B6E9E6D34FF}"/>
              </a:ext>
            </a:extLst>
          </p:cNvPr>
          <p:cNvSpPr/>
          <p:nvPr/>
        </p:nvSpPr>
        <p:spPr>
          <a:xfrm>
            <a:off x="4521627" y="157235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81" name="Oval 80">
            <a:extLst>
              <a:ext uri="{FF2B5EF4-FFF2-40B4-BE49-F238E27FC236}">
                <a16:creationId xmlns:a16="http://schemas.microsoft.com/office/drawing/2014/main" id="{D0739BC4-7A66-4193-9A07-ADE1D3A73A34}"/>
              </a:ext>
            </a:extLst>
          </p:cNvPr>
          <p:cNvSpPr/>
          <p:nvPr/>
        </p:nvSpPr>
        <p:spPr>
          <a:xfrm>
            <a:off x="7812143" y="1968729"/>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82" name="Oval 81">
            <a:extLst>
              <a:ext uri="{FF2B5EF4-FFF2-40B4-BE49-F238E27FC236}">
                <a16:creationId xmlns:a16="http://schemas.microsoft.com/office/drawing/2014/main" id="{DAA615DF-A6C6-4945-99C5-035143D68D6A}"/>
              </a:ext>
            </a:extLst>
          </p:cNvPr>
          <p:cNvSpPr/>
          <p:nvPr/>
        </p:nvSpPr>
        <p:spPr>
          <a:xfrm>
            <a:off x="4964105" y="2795684"/>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83" name="Oval 82">
            <a:extLst>
              <a:ext uri="{FF2B5EF4-FFF2-40B4-BE49-F238E27FC236}">
                <a16:creationId xmlns:a16="http://schemas.microsoft.com/office/drawing/2014/main" id="{3F8A0C06-1B8E-43C0-9A12-B25FC18A95A5}"/>
              </a:ext>
            </a:extLst>
          </p:cNvPr>
          <p:cNvSpPr/>
          <p:nvPr/>
        </p:nvSpPr>
        <p:spPr>
          <a:xfrm>
            <a:off x="4521627" y="2777195"/>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84" name="Oval 83">
            <a:extLst>
              <a:ext uri="{FF2B5EF4-FFF2-40B4-BE49-F238E27FC236}">
                <a16:creationId xmlns:a16="http://schemas.microsoft.com/office/drawing/2014/main" id="{D6578841-8CB5-4B76-94A3-015F52B46804}"/>
              </a:ext>
            </a:extLst>
          </p:cNvPr>
          <p:cNvSpPr/>
          <p:nvPr/>
        </p:nvSpPr>
        <p:spPr>
          <a:xfrm>
            <a:off x="4521627" y="312642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85" name="Oval 84">
            <a:extLst>
              <a:ext uri="{FF2B5EF4-FFF2-40B4-BE49-F238E27FC236}">
                <a16:creationId xmlns:a16="http://schemas.microsoft.com/office/drawing/2014/main" id="{944C6985-0133-41F2-B5FB-DBC5FDF536B7}"/>
              </a:ext>
            </a:extLst>
          </p:cNvPr>
          <p:cNvSpPr/>
          <p:nvPr/>
        </p:nvSpPr>
        <p:spPr>
          <a:xfrm>
            <a:off x="4521627" y="3522800"/>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86" name="Oval 85">
            <a:extLst>
              <a:ext uri="{FF2B5EF4-FFF2-40B4-BE49-F238E27FC236}">
                <a16:creationId xmlns:a16="http://schemas.microsoft.com/office/drawing/2014/main" id="{C64D3832-078C-41B9-ADE0-D91616D4ABF0}"/>
              </a:ext>
            </a:extLst>
          </p:cNvPr>
          <p:cNvSpPr/>
          <p:nvPr/>
        </p:nvSpPr>
        <p:spPr>
          <a:xfrm>
            <a:off x="4521627" y="3919179"/>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89" name="Oval 88">
            <a:extLst>
              <a:ext uri="{FF2B5EF4-FFF2-40B4-BE49-F238E27FC236}">
                <a16:creationId xmlns:a16="http://schemas.microsoft.com/office/drawing/2014/main" id="{134D21AB-31FD-4EBA-A964-2A5DF9CBE5FF}"/>
              </a:ext>
            </a:extLst>
          </p:cNvPr>
          <p:cNvSpPr/>
          <p:nvPr/>
        </p:nvSpPr>
        <p:spPr>
          <a:xfrm>
            <a:off x="4974633" y="157235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90" name="Oval 89">
            <a:extLst>
              <a:ext uri="{FF2B5EF4-FFF2-40B4-BE49-F238E27FC236}">
                <a16:creationId xmlns:a16="http://schemas.microsoft.com/office/drawing/2014/main" id="{30E3B1FF-BAE7-4536-AA96-2ABF99AD02D3}"/>
              </a:ext>
            </a:extLst>
          </p:cNvPr>
          <p:cNvSpPr/>
          <p:nvPr/>
        </p:nvSpPr>
        <p:spPr>
          <a:xfrm>
            <a:off x="4974633" y="1968729"/>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91" name="Oval 90">
            <a:extLst>
              <a:ext uri="{FF2B5EF4-FFF2-40B4-BE49-F238E27FC236}">
                <a16:creationId xmlns:a16="http://schemas.microsoft.com/office/drawing/2014/main" id="{3BAF5DF6-45AF-466C-946D-8290B8AC8B6D}"/>
              </a:ext>
            </a:extLst>
          </p:cNvPr>
          <p:cNvSpPr/>
          <p:nvPr/>
        </p:nvSpPr>
        <p:spPr>
          <a:xfrm>
            <a:off x="4974633" y="2365108"/>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92" name="Oval 91">
            <a:extLst>
              <a:ext uri="{FF2B5EF4-FFF2-40B4-BE49-F238E27FC236}">
                <a16:creationId xmlns:a16="http://schemas.microsoft.com/office/drawing/2014/main" id="{B6E6B8C2-AE7C-497E-B9D2-7A68BEFF472F}"/>
              </a:ext>
            </a:extLst>
          </p:cNvPr>
          <p:cNvSpPr/>
          <p:nvPr/>
        </p:nvSpPr>
        <p:spPr>
          <a:xfrm>
            <a:off x="6847650" y="3105159"/>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93" name="Oval 92">
            <a:extLst>
              <a:ext uri="{FF2B5EF4-FFF2-40B4-BE49-F238E27FC236}">
                <a16:creationId xmlns:a16="http://schemas.microsoft.com/office/drawing/2014/main" id="{FD977103-B9C3-4030-98B9-C9E427FB72FE}"/>
              </a:ext>
            </a:extLst>
          </p:cNvPr>
          <p:cNvSpPr/>
          <p:nvPr/>
        </p:nvSpPr>
        <p:spPr>
          <a:xfrm>
            <a:off x="4974633" y="312642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94" name="Oval 93">
            <a:extLst>
              <a:ext uri="{FF2B5EF4-FFF2-40B4-BE49-F238E27FC236}">
                <a16:creationId xmlns:a16="http://schemas.microsoft.com/office/drawing/2014/main" id="{65C9FB0D-64A4-49AC-B0A3-EDBF75A28235}"/>
              </a:ext>
            </a:extLst>
          </p:cNvPr>
          <p:cNvSpPr/>
          <p:nvPr/>
        </p:nvSpPr>
        <p:spPr>
          <a:xfrm>
            <a:off x="4974633" y="3522800"/>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95" name="Oval 94">
            <a:extLst>
              <a:ext uri="{FF2B5EF4-FFF2-40B4-BE49-F238E27FC236}">
                <a16:creationId xmlns:a16="http://schemas.microsoft.com/office/drawing/2014/main" id="{9452AE1C-641F-413E-BF54-D3B10168C6D3}"/>
              </a:ext>
            </a:extLst>
          </p:cNvPr>
          <p:cNvSpPr/>
          <p:nvPr/>
        </p:nvSpPr>
        <p:spPr>
          <a:xfrm>
            <a:off x="4974633" y="3919179"/>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97" name="Oval 96">
            <a:extLst>
              <a:ext uri="{FF2B5EF4-FFF2-40B4-BE49-F238E27FC236}">
                <a16:creationId xmlns:a16="http://schemas.microsoft.com/office/drawing/2014/main" id="{89AB0EEA-A19C-4E8C-B82F-756E3CB3CB23}"/>
              </a:ext>
            </a:extLst>
          </p:cNvPr>
          <p:cNvSpPr/>
          <p:nvPr/>
        </p:nvSpPr>
        <p:spPr>
          <a:xfrm>
            <a:off x="5427639" y="1175972"/>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98" name="Oval 97">
            <a:extLst>
              <a:ext uri="{FF2B5EF4-FFF2-40B4-BE49-F238E27FC236}">
                <a16:creationId xmlns:a16="http://schemas.microsoft.com/office/drawing/2014/main" id="{D8E32155-D288-4AB1-B1A2-11816700631B}"/>
              </a:ext>
            </a:extLst>
          </p:cNvPr>
          <p:cNvSpPr/>
          <p:nvPr/>
        </p:nvSpPr>
        <p:spPr>
          <a:xfrm>
            <a:off x="5427639" y="157235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00" name="Oval 99">
            <a:extLst>
              <a:ext uri="{FF2B5EF4-FFF2-40B4-BE49-F238E27FC236}">
                <a16:creationId xmlns:a16="http://schemas.microsoft.com/office/drawing/2014/main" id="{8CB35090-74F0-4EEF-9B70-B1237E31D265}"/>
              </a:ext>
            </a:extLst>
          </p:cNvPr>
          <p:cNvSpPr/>
          <p:nvPr/>
        </p:nvSpPr>
        <p:spPr>
          <a:xfrm>
            <a:off x="5427639" y="2365108"/>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01" name="Oval 100">
            <a:extLst>
              <a:ext uri="{FF2B5EF4-FFF2-40B4-BE49-F238E27FC236}">
                <a16:creationId xmlns:a16="http://schemas.microsoft.com/office/drawing/2014/main" id="{28979797-06C9-494D-9D24-7B353D12A2F4}"/>
              </a:ext>
            </a:extLst>
          </p:cNvPr>
          <p:cNvSpPr/>
          <p:nvPr/>
        </p:nvSpPr>
        <p:spPr>
          <a:xfrm>
            <a:off x="5427639" y="2745765"/>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02" name="Oval 101">
            <a:extLst>
              <a:ext uri="{FF2B5EF4-FFF2-40B4-BE49-F238E27FC236}">
                <a16:creationId xmlns:a16="http://schemas.microsoft.com/office/drawing/2014/main" id="{C153FA01-AD72-4818-9F8F-7D9B7DE481E3}"/>
              </a:ext>
            </a:extLst>
          </p:cNvPr>
          <p:cNvSpPr/>
          <p:nvPr/>
        </p:nvSpPr>
        <p:spPr>
          <a:xfrm>
            <a:off x="5427639" y="312642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03" name="Oval 102">
            <a:extLst>
              <a:ext uri="{FF2B5EF4-FFF2-40B4-BE49-F238E27FC236}">
                <a16:creationId xmlns:a16="http://schemas.microsoft.com/office/drawing/2014/main" id="{800062F6-65EE-4131-83AE-AE645964B2AE}"/>
              </a:ext>
            </a:extLst>
          </p:cNvPr>
          <p:cNvSpPr/>
          <p:nvPr/>
        </p:nvSpPr>
        <p:spPr>
          <a:xfrm>
            <a:off x="5427639" y="3522800"/>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04" name="Oval 103">
            <a:extLst>
              <a:ext uri="{FF2B5EF4-FFF2-40B4-BE49-F238E27FC236}">
                <a16:creationId xmlns:a16="http://schemas.microsoft.com/office/drawing/2014/main" id="{2ABAC263-D9BB-4019-84DB-E79F488A3194}"/>
              </a:ext>
            </a:extLst>
          </p:cNvPr>
          <p:cNvSpPr/>
          <p:nvPr/>
        </p:nvSpPr>
        <p:spPr>
          <a:xfrm>
            <a:off x="5427639" y="3919179"/>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06" name="Oval 105">
            <a:extLst>
              <a:ext uri="{FF2B5EF4-FFF2-40B4-BE49-F238E27FC236}">
                <a16:creationId xmlns:a16="http://schemas.microsoft.com/office/drawing/2014/main" id="{458FEE08-0D05-4632-9F88-5E2E20439DF8}"/>
              </a:ext>
            </a:extLst>
          </p:cNvPr>
          <p:cNvSpPr/>
          <p:nvPr/>
        </p:nvSpPr>
        <p:spPr>
          <a:xfrm>
            <a:off x="5880645" y="1175972"/>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07" name="Oval 106">
            <a:extLst>
              <a:ext uri="{FF2B5EF4-FFF2-40B4-BE49-F238E27FC236}">
                <a16:creationId xmlns:a16="http://schemas.microsoft.com/office/drawing/2014/main" id="{CC62E39D-ED57-4BBB-8303-E6B5F094C2CA}"/>
              </a:ext>
            </a:extLst>
          </p:cNvPr>
          <p:cNvSpPr/>
          <p:nvPr/>
        </p:nvSpPr>
        <p:spPr>
          <a:xfrm>
            <a:off x="5880645" y="157235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08" name="Oval 107">
            <a:extLst>
              <a:ext uri="{FF2B5EF4-FFF2-40B4-BE49-F238E27FC236}">
                <a16:creationId xmlns:a16="http://schemas.microsoft.com/office/drawing/2014/main" id="{73FDC558-2C54-4E66-9503-C6C7BEC32B0C}"/>
              </a:ext>
            </a:extLst>
          </p:cNvPr>
          <p:cNvSpPr/>
          <p:nvPr/>
        </p:nvSpPr>
        <p:spPr>
          <a:xfrm>
            <a:off x="4037646" y="1164697"/>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09" name="Oval 108">
            <a:extLst>
              <a:ext uri="{FF2B5EF4-FFF2-40B4-BE49-F238E27FC236}">
                <a16:creationId xmlns:a16="http://schemas.microsoft.com/office/drawing/2014/main" id="{24879E97-E5EB-4887-952A-8A5269D07958}"/>
              </a:ext>
            </a:extLst>
          </p:cNvPr>
          <p:cNvSpPr/>
          <p:nvPr/>
        </p:nvSpPr>
        <p:spPr>
          <a:xfrm>
            <a:off x="5880645" y="2365108"/>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10" name="Oval 109">
            <a:extLst>
              <a:ext uri="{FF2B5EF4-FFF2-40B4-BE49-F238E27FC236}">
                <a16:creationId xmlns:a16="http://schemas.microsoft.com/office/drawing/2014/main" id="{6DFE8160-3C52-4CCF-BE90-A3C9CCBB5546}"/>
              </a:ext>
            </a:extLst>
          </p:cNvPr>
          <p:cNvSpPr/>
          <p:nvPr/>
        </p:nvSpPr>
        <p:spPr>
          <a:xfrm>
            <a:off x="2650451" y="2698583"/>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11" name="Oval 110">
            <a:extLst>
              <a:ext uri="{FF2B5EF4-FFF2-40B4-BE49-F238E27FC236}">
                <a16:creationId xmlns:a16="http://schemas.microsoft.com/office/drawing/2014/main" id="{C635215B-F7F0-4A4B-B81A-8ACC1868CF4B}"/>
              </a:ext>
            </a:extLst>
          </p:cNvPr>
          <p:cNvSpPr/>
          <p:nvPr/>
        </p:nvSpPr>
        <p:spPr>
          <a:xfrm>
            <a:off x="3611960" y="3507077"/>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12" name="Oval 111">
            <a:extLst>
              <a:ext uri="{FF2B5EF4-FFF2-40B4-BE49-F238E27FC236}">
                <a16:creationId xmlns:a16="http://schemas.microsoft.com/office/drawing/2014/main" id="{197D890F-1509-4AB8-9A28-B8B467C42F1F}"/>
              </a:ext>
            </a:extLst>
          </p:cNvPr>
          <p:cNvSpPr/>
          <p:nvPr/>
        </p:nvSpPr>
        <p:spPr>
          <a:xfrm>
            <a:off x="5880645" y="3522800"/>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13" name="Oval 112">
            <a:extLst>
              <a:ext uri="{FF2B5EF4-FFF2-40B4-BE49-F238E27FC236}">
                <a16:creationId xmlns:a16="http://schemas.microsoft.com/office/drawing/2014/main" id="{34CED007-D820-48E3-BC16-ADF1321B2690}"/>
              </a:ext>
            </a:extLst>
          </p:cNvPr>
          <p:cNvSpPr/>
          <p:nvPr/>
        </p:nvSpPr>
        <p:spPr>
          <a:xfrm>
            <a:off x="5880645" y="3919179"/>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17" name="Oval 116">
            <a:extLst>
              <a:ext uri="{FF2B5EF4-FFF2-40B4-BE49-F238E27FC236}">
                <a16:creationId xmlns:a16="http://schemas.microsoft.com/office/drawing/2014/main" id="{65CB912A-8736-4B3E-9B3D-A902B262C099}"/>
              </a:ext>
            </a:extLst>
          </p:cNvPr>
          <p:cNvSpPr/>
          <p:nvPr/>
        </p:nvSpPr>
        <p:spPr>
          <a:xfrm>
            <a:off x="5444426" y="1984452"/>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18" name="Oval 117">
            <a:extLst>
              <a:ext uri="{FF2B5EF4-FFF2-40B4-BE49-F238E27FC236}">
                <a16:creationId xmlns:a16="http://schemas.microsoft.com/office/drawing/2014/main" id="{E8B86952-0132-4F10-82EF-4B2B4A9B3421}"/>
              </a:ext>
            </a:extLst>
          </p:cNvPr>
          <p:cNvSpPr/>
          <p:nvPr/>
        </p:nvSpPr>
        <p:spPr>
          <a:xfrm>
            <a:off x="3577597" y="2399305"/>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19" name="Oval 118">
            <a:extLst>
              <a:ext uri="{FF2B5EF4-FFF2-40B4-BE49-F238E27FC236}">
                <a16:creationId xmlns:a16="http://schemas.microsoft.com/office/drawing/2014/main" id="{E960ED04-D68C-444B-9618-48651A04D3AD}"/>
              </a:ext>
            </a:extLst>
          </p:cNvPr>
          <p:cNvSpPr/>
          <p:nvPr/>
        </p:nvSpPr>
        <p:spPr>
          <a:xfrm>
            <a:off x="3131634" y="2761487"/>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20" name="Oval 119">
            <a:extLst>
              <a:ext uri="{FF2B5EF4-FFF2-40B4-BE49-F238E27FC236}">
                <a16:creationId xmlns:a16="http://schemas.microsoft.com/office/drawing/2014/main" id="{B3101E01-6660-4DD1-B7C3-B50A520537F3}"/>
              </a:ext>
            </a:extLst>
          </p:cNvPr>
          <p:cNvSpPr/>
          <p:nvPr/>
        </p:nvSpPr>
        <p:spPr>
          <a:xfrm>
            <a:off x="4046754" y="3520123"/>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21" name="Oval 120">
            <a:extLst>
              <a:ext uri="{FF2B5EF4-FFF2-40B4-BE49-F238E27FC236}">
                <a16:creationId xmlns:a16="http://schemas.microsoft.com/office/drawing/2014/main" id="{245A3013-DE70-43BB-93D0-BBA15956C619}"/>
              </a:ext>
            </a:extLst>
          </p:cNvPr>
          <p:cNvSpPr/>
          <p:nvPr/>
        </p:nvSpPr>
        <p:spPr>
          <a:xfrm>
            <a:off x="4033334" y="3945467"/>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24" name="Oval 123">
            <a:extLst>
              <a:ext uri="{FF2B5EF4-FFF2-40B4-BE49-F238E27FC236}">
                <a16:creationId xmlns:a16="http://schemas.microsoft.com/office/drawing/2014/main" id="{1CFD1D2F-FE52-427B-AFC8-E1E05CB2D2A3}"/>
              </a:ext>
            </a:extLst>
          </p:cNvPr>
          <p:cNvSpPr/>
          <p:nvPr/>
        </p:nvSpPr>
        <p:spPr>
          <a:xfrm>
            <a:off x="8680466" y="1144513"/>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25" name="Oval 124">
            <a:extLst>
              <a:ext uri="{FF2B5EF4-FFF2-40B4-BE49-F238E27FC236}">
                <a16:creationId xmlns:a16="http://schemas.microsoft.com/office/drawing/2014/main" id="{EE7D59F9-3AD4-481B-9D55-F4048A12DAAE}"/>
              </a:ext>
            </a:extLst>
          </p:cNvPr>
          <p:cNvSpPr/>
          <p:nvPr/>
        </p:nvSpPr>
        <p:spPr>
          <a:xfrm>
            <a:off x="8680466" y="1540892"/>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26" name="Oval 125">
            <a:extLst>
              <a:ext uri="{FF2B5EF4-FFF2-40B4-BE49-F238E27FC236}">
                <a16:creationId xmlns:a16="http://schemas.microsoft.com/office/drawing/2014/main" id="{01CDFB6D-7B2B-4C1F-B743-DF402A4D2E3C}"/>
              </a:ext>
            </a:extLst>
          </p:cNvPr>
          <p:cNvSpPr/>
          <p:nvPr/>
        </p:nvSpPr>
        <p:spPr>
          <a:xfrm>
            <a:off x="8680466" y="193727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27" name="Oval 126">
            <a:extLst>
              <a:ext uri="{FF2B5EF4-FFF2-40B4-BE49-F238E27FC236}">
                <a16:creationId xmlns:a16="http://schemas.microsoft.com/office/drawing/2014/main" id="{3BB9E0D4-0667-43C1-AF72-458485DF1337}"/>
              </a:ext>
            </a:extLst>
          </p:cNvPr>
          <p:cNvSpPr/>
          <p:nvPr/>
        </p:nvSpPr>
        <p:spPr>
          <a:xfrm>
            <a:off x="8680466" y="2333649"/>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28" name="Oval 127">
            <a:extLst>
              <a:ext uri="{FF2B5EF4-FFF2-40B4-BE49-F238E27FC236}">
                <a16:creationId xmlns:a16="http://schemas.microsoft.com/office/drawing/2014/main" id="{05CB51F6-000E-4C50-9F28-885562245C1B}"/>
              </a:ext>
            </a:extLst>
          </p:cNvPr>
          <p:cNvSpPr/>
          <p:nvPr/>
        </p:nvSpPr>
        <p:spPr>
          <a:xfrm>
            <a:off x="8680466" y="2714306"/>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29" name="Oval 128">
            <a:extLst>
              <a:ext uri="{FF2B5EF4-FFF2-40B4-BE49-F238E27FC236}">
                <a16:creationId xmlns:a16="http://schemas.microsoft.com/office/drawing/2014/main" id="{3CAA1C5B-2A86-4FBF-B642-ED4BBADC1253}"/>
              </a:ext>
            </a:extLst>
          </p:cNvPr>
          <p:cNvSpPr/>
          <p:nvPr/>
        </p:nvSpPr>
        <p:spPr>
          <a:xfrm>
            <a:off x="8680466" y="3094962"/>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30" name="Oval 129">
            <a:extLst>
              <a:ext uri="{FF2B5EF4-FFF2-40B4-BE49-F238E27FC236}">
                <a16:creationId xmlns:a16="http://schemas.microsoft.com/office/drawing/2014/main" id="{6161364D-1D3C-445B-941B-112E182D9640}"/>
              </a:ext>
            </a:extLst>
          </p:cNvPr>
          <p:cNvSpPr/>
          <p:nvPr/>
        </p:nvSpPr>
        <p:spPr>
          <a:xfrm>
            <a:off x="8680466" y="3491341"/>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31" name="Oval 130">
            <a:extLst>
              <a:ext uri="{FF2B5EF4-FFF2-40B4-BE49-F238E27FC236}">
                <a16:creationId xmlns:a16="http://schemas.microsoft.com/office/drawing/2014/main" id="{ABFC8161-FD12-436B-B2FA-E5CA768F7925}"/>
              </a:ext>
            </a:extLst>
          </p:cNvPr>
          <p:cNvSpPr/>
          <p:nvPr/>
        </p:nvSpPr>
        <p:spPr>
          <a:xfrm>
            <a:off x="8680466" y="3887720"/>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33" name="Oval 132">
            <a:extLst>
              <a:ext uri="{FF2B5EF4-FFF2-40B4-BE49-F238E27FC236}">
                <a16:creationId xmlns:a16="http://schemas.microsoft.com/office/drawing/2014/main" id="{15BFEE18-6BB0-46CA-BFA8-52828BBB1D5F}"/>
              </a:ext>
            </a:extLst>
          </p:cNvPr>
          <p:cNvSpPr/>
          <p:nvPr/>
        </p:nvSpPr>
        <p:spPr>
          <a:xfrm>
            <a:off x="6350438" y="116909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a:solidFill>
                  <a:srgbClr val="000000"/>
                </a:solidFill>
                <a:latin typeface="Times New Roman" panose="02020603050405020304" pitchFamily="18" charset="0"/>
                <a:cs typeface="Times New Roman" panose="02020603050405020304" pitchFamily="18" charset="0"/>
              </a:rPr>
              <a:t>Ờ</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34" name="Oval 133">
            <a:extLst>
              <a:ext uri="{FF2B5EF4-FFF2-40B4-BE49-F238E27FC236}">
                <a16:creationId xmlns:a16="http://schemas.microsoft.com/office/drawing/2014/main" id="{D744BA5F-6979-4B8B-9072-34BF405C6375}"/>
              </a:ext>
            </a:extLst>
          </p:cNvPr>
          <p:cNvSpPr/>
          <p:nvPr/>
        </p:nvSpPr>
        <p:spPr>
          <a:xfrm>
            <a:off x="4521627" y="1588073"/>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N</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35" name="Oval 134">
            <a:extLst>
              <a:ext uri="{FF2B5EF4-FFF2-40B4-BE49-F238E27FC236}">
                <a16:creationId xmlns:a16="http://schemas.microsoft.com/office/drawing/2014/main" id="{010192F9-1142-4A2A-9E37-09A22C953D0D}"/>
              </a:ext>
            </a:extLst>
          </p:cNvPr>
          <p:cNvSpPr/>
          <p:nvPr/>
        </p:nvSpPr>
        <p:spPr>
          <a:xfrm>
            <a:off x="7798181" y="1983214"/>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H</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36" name="Oval 135">
            <a:extLst>
              <a:ext uri="{FF2B5EF4-FFF2-40B4-BE49-F238E27FC236}">
                <a16:creationId xmlns:a16="http://schemas.microsoft.com/office/drawing/2014/main" id="{3E2197F8-8DEC-4491-9ADA-6776E9FD6C4A}"/>
              </a:ext>
            </a:extLst>
          </p:cNvPr>
          <p:cNvSpPr/>
          <p:nvPr/>
        </p:nvSpPr>
        <p:spPr>
          <a:xfrm>
            <a:off x="4953672" y="2772772"/>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N</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37" name="Oval 136">
            <a:extLst>
              <a:ext uri="{FF2B5EF4-FFF2-40B4-BE49-F238E27FC236}">
                <a16:creationId xmlns:a16="http://schemas.microsoft.com/office/drawing/2014/main" id="{14009DF3-C27F-4D0D-AB71-BC8F4D42981E}"/>
              </a:ext>
            </a:extLst>
          </p:cNvPr>
          <p:cNvSpPr/>
          <p:nvPr/>
        </p:nvSpPr>
        <p:spPr>
          <a:xfrm>
            <a:off x="4515617" y="2774944"/>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Ơ</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38" name="Oval 137">
            <a:extLst>
              <a:ext uri="{FF2B5EF4-FFF2-40B4-BE49-F238E27FC236}">
                <a16:creationId xmlns:a16="http://schemas.microsoft.com/office/drawing/2014/main" id="{A362AEF6-4F82-4C20-BB6D-3B1956C4AEEF}"/>
              </a:ext>
            </a:extLst>
          </p:cNvPr>
          <p:cNvSpPr/>
          <p:nvPr/>
        </p:nvSpPr>
        <p:spPr>
          <a:xfrm>
            <a:off x="4521627" y="3142143"/>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I</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39" name="Oval 138">
            <a:extLst>
              <a:ext uri="{FF2B5EF4-FFF2-40B4-BE49-F238E27FC236}">
                <a16:creationId xmlns:a16="http://schemas.microsoft.com/office/drawing/2014/main" id="{D7185F10-D7ED-4AAE-903E-FC33D09FB2A3}"/>
              </a:ext>
            </a:extLst>
          </p:cNvPr>
          <p:cNvSpPr/>
          <p:nvPr/>
        </p:nvSpPr>
        <p:spPr>
          <a:xfrm>
            <a:off x="4521627" y="3538522"/>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B</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40" name="Oval 139">
            <a:extLst>
              <a:ext uri="{FF2B5EF4-FFF2-40B4-BE49-F238E27FC236}">
                <a16:creationId xmlns:a16="http://schemas.microsoft.com/office/drawing/2014/main" id="{C9A7F720-5F8F-4B74-ADAC-D4E8143C5F79}"/>
              </a:ext>
            </a:extLst>
          </p:cNvPr>
          <p:cNvSpPr/>
          <p:nvPr/>
        </p:nvSpPr>
        <p:spPr>
          <a:xfrm>
            <a:off x="4521627" y="3934901"/>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Ư</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42" name="Oval 141">
            <a:extLst>
              <a:ext uri="{FF2B5EF4-FFF2-40B4-BE49-F238E27FC236}">
                <a16:creationId xmlns:a16="http://schemas.microsoft.com/office/drawing/2014/main" id="{43730B3B-578D-4E64-88D3-81594C6167BE}"/>
              </a:ext>
            </a:extLst>
          </p:cNvPr>
          <p:cNvSpPr/>
          <p:nvPr/>
        </p:nvSpPr>
        <p:spPr>
          <a:xfrm>
            <a:off x="8690994" y="115080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FF0000"/>
                </a:solidFill>
                <a:latin typeface="Times New Roman" panose="02020603050405020304" pitchFamily="18" charset="0"/>
                <a:cs typeface="Times New Roman" panose="02020603050405020304" pitchFamily="18" charset="0"/>
              </a:rPr>
              <a:t>C</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43" name="Oval 142">
            <a:extLst>
              <a:ext uri="{FF2B5EF4-FFF2-40B4-BE49-F238E27FC236}">
                <a16:creationId xmlns:a16="http://schemas.microsoft.com/office/drawing/2014/main" id="{E82C871D-3E5A-4DA8-83F4-E38CB679661A}"/>
              </a:ext>
            </a:extLst>
          </p:cNvPr>
          <p:cNvSpPr/>
          <p:nvPr/>
        </p:nvSpPr>
        <p:spPr>
          <a:xfrm>
            <a:off x="8690994" y="1562907"/>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a:solidFill>
                  <a:srgbClr val="FF0000"/>
                </a:solidFill>
                <a:latin typeface="Times New Roman" panose="02020603050405020304" pitchFamily="18" charset="0"/>
                <a:cs typeface="Times New Roman" panose="02020603050405020304" pitchFamily="18" charset="0"/>
              </a:rPr>
              <a:t>Ộ</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44" name="Oval 143">
            <a:extLst>
              <a:ext uri="{FF2B5EF4-FFF2-40B4-BE49-F238E27FC236}">
                <a16:creationId xmlns:a16="http://schemas.microsoft.com/office/drawing/2014/main" id="{7020AA11-4713-4991-B5D5-4CA1CA0E3AF3}"/>
              </a:ext>
            </a:extLst>
          </p:cNvPr>
          <p:cNvSpPr/>
          <p:nvPr/>
        </p:nvSpPr>
        <p:spPr>
          <a:xfrm>
            <a:off x="8690994" y="1959285"/>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a:solidFill>
                  <a:srgbClr val="FF0000"/>
                </a:solidFill>
                <a:latin typeface="Times New Roman" panose="02020603050405020304" pitchFamily="18" charset="0"/>
                <a:cs typeface="Times New Roman" panose="02020603050405020304" pitchFamily="18" charset="0"/>
              </a:rPr>
              <a:t>I</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45" name="Oval 144">
            <a:extLst>
              <a:ext uri="{FF2B5EF4-FFF2-40B4-BE49-F238E27FC236}">
                <a16:creationId xmlns:a16="http://schemas.microsoft.com/office/drawing/2014/main" id="{20BCB6AD-5E26-4576-8B9C-C1AB7BF39016}"/>
              </a:ext>
            </a:extLst>
          </p:cNvPr>
          <p:cNvSpPr/>
          <p:nvPr/>
        </p:nvSpPr>
        <p:spPr>
          <a:xfrm>
            <a:off x="8690994" y="2355664"/>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a:solidFill>
                  <a:srgbClr val="FF0000"/>
                </a:solidFill>
                <a:latin typeface="Times New Roman" panose="02020603050405020304" pitchFamily="18" charset="0"/>
                <a:cs typeface="Times New Roman" panose="02020603050405020304" pitchFamily="18" charset="0"/>
              </a:rPr>
              <a:t>N</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46" name="Oval 145">
            <a:extLst>
              <a:ext uri="{FF2B5EF4-FFF2-40B4-BE49-F238E27FC236}">
                <a16:creationId xmlns:a16="http://schemas.microsoft.com/office/drawing/2014/main" id="{4DE92910-71BC-4020-BC1F-FBCD72FC18FD}"/>
              </a:ext>
            </a:extLst>
          </p:cNvPr>
          <p:cNvSpPr/>
          <p:nvPr/>
        </p:nvSpPr>
        <p:spPr>
          <a:xfrm>
            <a:off x="8690994" y="2736321"/>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a:solidFill>
                  <a:srgbClr val="FF0000"/>
                </a:solidFill>
                <a:latin typeface="Times New Roman" panose="02020603050405020304" pitchFamily="18" charset="0"/>
                <a:cs typeface="Times New Roman" panose="02020603050405020304" pitchFamily="18" charset="0"/>
              </a:rPr>
              <a:t>G</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47" name="Oval 146">
            <a:extLst>
              <a:ext uri="{FF2B5EF4-FFF2-40B4-BE49-F238E27FC236}">
                <a16:creationId xmlns:a16="http://schemas.microsoft.com/office/drawing/2014/main" id="{9C792F0C-8B21-4AD8-9AE9-09DE5945592A}"/>
              </a:ext>
            </a:extLst>
          </p:cNvPr>
          <p:cNvSpPr/>
          <p:nvPr/>
        </p:nvSpPr>
        <p:spPr>
          <a:xfrm>
            <a:off x="8690994" y="3116977"/>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a:solidFill>
                  <a:srgbClr val="FF0000"/>
                </a:solidFill>
                <a:latin typeface="Times New Roman" panose="02020603050405020304" pitchFamily="18" charset="0"/>
                <a:cs typeface="Times New Roman" panose="02020603050405020304" pitchFamily="18" charset="0"/>
              </a:rPr>
              <a:t>U</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48" name="Oval 147">
            <a:extLst>
              <a:ext uri="{FF2B5EF4-FFF2-40B4-BE49-F238E27FC236}">
                <a16:creationId xmlns:a16="http://schemas.microsoft.com/office/drawing/2014/main" id="{58FF68AB-055E-4885-808C-31B5F097A6CE}"/>
              </a:ext>
            </a:extLst>
          </p:cNvPr>
          <p:cNvSpPr/>
          <p:nvPr/>
        </p:nvSpPr>
        <p:spPr>
          <a:xfrm>
            <a:off x="8690994" y="351335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a:solidFill>
                  <a:srgbClr val="FF0000"/>
                </a:solidFill>
                <a:latin typeface="Times New Roman" panose="02020603050405020304" pitchFamily="18" charset="0"/>
                <a:cs typeface="Times New Roman" panose="02020603050405020304" pitchFamily="18" charset="0"/>
              </a:rPr>
              <a:t>Ồ</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49" name="Oval 148">
            <a:extLst>
              <a:ext uri="{FF2B5EF4-FFF2-40B4-BE49-F238E27FC236}">
                <a16:creationId xmlns:a16="http://schemas.microsoft.com/office/drawing/2014/main" id="{202C42E3-FAF5-427E-A67E-632294E82DCC}"/>
              </a:ext>
            </a:extLst>
          </p:cNvPr>
          <p:cNvSpPr/>
          <p:nvPr/>
        </p:nvSpPr>
        <p:spPr>
          <a:xfrm>
            <a:off x="8690994" y="3909735"/>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FF0000"/>
                </a:solidFill>
                <a:latin typeface="Times New Roman" panose="02020603050405020304" pitchFamily="18" charset="0"/>
                <a:cs typeface="Times New Roman" panose="02020603050405020304" pitchFamily="18" charset="0"/>
              </a:rPr>
              <a:t>N</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51" name="Oval 150">
            <a:extLst>
              <a:ext uri="{FF2B5EF4-FFF2-40B4-BE49-F238E27FC236}">
                <a16:creationId xmlns:a16="http://schemas.microsoft.com/office/drawing/2014/main" id="{ECA80E8D-C735-4B6B-AB8A-DE4D98BD47F0}"/>
              </a:ext>
            </a:extLst>
          </p:cNvPr>
          <p:cNvSpPr/>
          <p:nvPr/>
        </p:nvSpPr>
        <p:spPr>
          <a:xfrm>
            <a:off x="5427639" y="1160250"/>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a:solidFill>
                  <a:srgbClr val="FF0000"/>
                </a:solidFill>
                <a:latin typeface="Times New Roman" panose="02020603050405020304" pitchFamily="18" charset="0"/>
                <a:cs typeface="Times New Roman" panose="02020603050405020304" pitchFamily="18" charset="0"/>
              </a:rPr>
              <a:t>C</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52" name="Oval 151">
            <a:extLst>
              <a:ext uri="{FF2B5EF4-FFF2-40B4-BE49-F238E27FC236}">
                <a16:creationId xmlns:a16="http://schemas.microsoft.com/office/drawing/2014/main" id="{CA682381-6E97-49E9-8017-42B5AF460C98}"/>
              </a:ext>
            </a:extLst>
          </p:cNvPr>
          <p:cNvSpPr/>
          <p:nvPr/>
        </p:nvSpPr>
        <p:spPr>
          <a:xfrm>
            <a:off x="5427639" y="1556628"/>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FF0000"/>
                </a:solidFill>
                <a:latin typeface="Times New Roman" panose="02020603050405020304" pitchFamily="18" charset="0"/>
                <a:cs typeface="Times New Roman" panose="02020603050405020304" pitchFamily="18" charset="0"/>
              </a:rPr>
              <a:t>Ộ</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53" name="Oval 152">
            <a:extLst>
              <a:ext uri="{FF2B5EF4-FFF2-40B4-BE49-F238E27FC236}">
                <a16:creationId xmlns:a16="http://schemas.microsoft.com/office/drawing/2014/main" id="{C148BBA3-F1E0-4EA9-B6D0-756C053E18C7}"/>
              </a:ext>
            </a:extLst>
          </p:cNvPr>
          <p:cNvSpPr/>
          <p:nvPr/>
        </p:nvSpPr>
        <p:spPr>
          <a:xfrm>
            <a:off x="3580328" y="1170948"/>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I</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54" name="Oval 153">
            <a:extLst>
              <a:ext uri="{FF2B5EF4-FFF2-40B4-BE49-F238E27FC236}">
                <a16:creationId xmlns:a16="http://schemas.microsoft.com/office/drawing/2014/main" id="{8A1EEEEB-C77E-43AF-B6CC-5852BF20ED64}"/>
              </a:ext>
            </a:extLst>
          </p:cNvPr>
          <p:cNvSpPr/>
          <p:nvPr/>
        </p:nvSpPr>
        <p:spPr>
          <a:xfrm>
            <a:off x="5427639" y="234938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FF0000"/>
                </a:solidFill>
                <a:latin typeface="Times New Roman" panose="02020603050405020304" pitchFamily="18" charset="0"/>
                <a:cs typeface="Times New Roman" panose="02020603050405020304" pitchFamily="18" charset="0"/>
              </a:rPr>
              <a:t>N</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55" name="Oval 154">
            <a:extLst>
              <a:ext uri="{FF2B5EF4-FFF2-40B4-BE49-F238E27FC236}">
                <a16:creationId xmlns:a16="http://schemas.microsoft.com/office/drawing/2014/main" id="{91F1BEC3-E25B-46FD-968C-517FB52350DB}"/>
              </a:ext>
            </a:extLst>
          </p:cNvPr>
          <p:cNvSpPr/>
          <p:nvPr/>
        </p:nvSpPr>
        <p:spPr>
          <a:xfrm>
            <a:off x="5427639" y="2730042"/>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FF0000"/>
                </a:solidFill>
                <a:latin typeface="Times New Roman" panose="02020603050405020304" pitchFamily="18" charset="0"/>
                <a:cs typeface="Times New Roman" panose="02020603050405020304" pitchFamily="18" charset="0"/>
              </a:rPr>
              <a:t>G</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56" name="Oval 155">
            <a:extLst>
              <a:ext uri="{FF2B5EF4-FFF2-40B4-BE49-F238E27FC236}">
                <a16:creationId xmlns:a16="http://schemas.microsoft.com/office/drawing/2014/main" id="{ECB00A09-6AE3-4FB3-BF70-236F4EC3648B}"/>
              </a:ext>
            </a:extLst>
          </p:cNvPr>
          <p:cNvSpPr/>
          <p:nvPr/>
        </p:nvSpPr>
        <p:spPr>
          <a:xfrm>
            <a:off x="5442780" y="3122763"/>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FF0000"/>
                </a:solidFill>
                <a:latin typeface="Times New Roman" panose="02020603050405020304" pitchFamily="18" charset="0"/>
                <a:cs typeface="Times New Roman" panose="02020603050405020304" pitchFamily="18" charset="0"/>
              </a:rPr>
              <a:t>U</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57" name="Oval 156">
            <a:extLst>
              <a:ext uri="{FF2B5EF4-FFF2-40B4-BE49-F238E27FC236}">
                <a16:creationId xmlns:a16="http://schemas.microsoft.com/office/drawing/2014/main" id="{7F2B6572-577F-4DA5-B7A5-5334096D638D}"/>
              </a:ext>
            </a:extLst>
          </p:cNvPr>
          <p:cNvSpPr/>
          <p:nvPr/>
        </p:nvSpPr>
        <p:spPr>
          <a:xfrm>
            <a:off x="5427639" y="3507078"/>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a:solidFill>
                  <a:srgbClr val="FF0000"/>
                </a:solidFill>
                <a:latin typeface="Times New Roman" panose="02020603050405020304" pitchFamily="18" charset="0"/>
                <a:cs typeface="Times New Roman" panose="02020603050405020304" pitchFamily="18" charset="0"/>
              </a:rPr>
              <a:t>Ồ</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58" name="Oval 157">
            <a:extLst>
              <a:ext uri="{FF2B5EF4-FFF2-40B4-BE49-F238E27FC236}">
                <a16:creationId xmlns:a16="http://schemas.microsoft.com/office/drawing/2014/main" id="{6BA0E6EB-23DA-458A-B00C-2ECB4FB2315A}"/>
              </a:ext>
            </a:extLst>
          </p:cNvPr>
          <p:cNvSpPr/>
          <p:nvPr/>
        </p:nvSpPr>
        <p:spPr>
          <a:xfrm>
            <a:off x="5427639" y="390345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FF0000"/>
                </a:solidFill>
                <a:latin typeface="Times New Roman" panose="02020603050405020304" pitchFamily="18" charset="0"/>
                <a:cs typeface="Times New Roman" panose="02020603050405020304" pitchFamily="18" charset="0"/>
              </a:rPr>
              <a:t>N</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60" name="Oval 159">
            <a:extLst>
              <a:ext uri="{FF2B5EF4-FFF2-40B4-BE49-F238E27FC236}">
                <a16:creationId xmlns:a16="http://schemas.microsoft.com/office/drawing/2014/main" id="{56996E21-C32D-44DF-BD6D-C73281D40E5E}"/>
              </a:ext>
            </a:extLst>
          </p:cNvPr>
          <p:cNvSpPr/>
          <p:nvPr/>
        </p:nvSpPr>
        <p:spPr>
          <a:xfrm>
            <a:off x="5886995" y="1173768"/>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a:solidFill>
                  <a:srgbClr val="000000"/>
                </a:solidFill>
                <a:latin typeface="Times New Roman" panose="02020603050405020304" pitchFamily="18" charset="0"/>
                <a:cs typeface="Times New Roman" panose="02020603050405020304" pitchFamily="18" charset="0"/>
              </a:rPr>
              <a:t>Ư</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61" name="Oval 160">
            <a:extLst>
              <a:ext uri="{FF2B5EF4-FFF2-40B4-BE49-F238E27FC236}">
                <a16:creationId xmlns:a16="http://schemas.microsoft.com/office/drawing/2014/main" id="{CF62B09F-4EAE-434D-8E0A-2380257E7693}"/>
              </a:ext>
            </a:extLst>
          </p:cNvPr>
          <p:cNvSpPr/>
          <p:nvPr/>
        </p:nvSpPr>
        <p:spPr>
          <a:xfrm>
            <a:off x="5897432" y="1572351"/>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C</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62" name="Oval 161">
            <a:extLst>
              <a:ext uri="{FF2B5EF4-FFF2-40B4-BE49-F238E27FC236}">
                <a16:creationId xmlns:a16="http://schemas.microsoft.com/office/drawing/2014/main" id="{2AD8EA62-B7E8-49AD-A6DF-DD0D47E10D3B}"/>
              </a:ext>
            </a:extLst>
          </p:cNvPr>
          <p:cNvSpPr/>
          <p:nvPr/>
        </p:nvSpPr>
        <p:spPr>
          <a:xfrm>
            <a:off x="5425520" y="1984452"/>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FF0000"/>
                </a:solidFill>
                <a:latin typeface="Times New Roman" panose="02020603050405020304" pitchFamily="18" charset="0"/>
                <a:cs typeface="Times New Roman" panose="02020603050405020304" pitchFamily="18" charset="0"/>
              </a:rPr>
              <a:t>I</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163" name="Oval 162">
            <a:extLst>
              <a:ext uri="{FF2B5EF4-FFF2-40B4-BE49-F238E27FC236}">
                <a16:creationId xmlns:a16="http://schemas.microsoft.com/office/drawing/2014/main" id="{16A778CC-94EF-43B4-AF35-B8EFF586B87B}"/>
              </a:ext>
            </a:extLst>
          </p:cNvPr>
          <p:cNvSpPr/>
          <p:nvPr/>
        </p:nvSpPr>
        <p:spPr>
          <a:xfrm>
            <a:off x="5897432" y="2365108"/>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H</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64" name="Oval 163">
            <a:extLst>
              <a:ext uri="{FF2B5EF4-FFF2-40B4-BE49-F238E27FC236}">
                <a16:creationId xmlns:a16="http://schemas.microsoft.com/office/drawing/2014/main" id="{3166A29C-7C87-41B1-9058-6B6CEEB0B580}"/>
              </a:ext>
            </a:extLst>
          </p:cNvPr>
          <p:cNvSpPr/>
          <p:nvPr/>
        </p:nvSpPr>
        <p:spPr>
          <a:xfrm>
            <a:off x="2650451" y="2706854"/>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a:solidFill>
                  <a:srgbClr val="000000"/>
                </a:solidFill>
                <a:latin typeface="Times New Roman" panose="02020603050405020304" pitchFamily="18" charset="0"/>
                <a:cs typeface="Times New Roman" panose="02020603050405020304" pitchFamily="18" charset="0"/>
              </a:rPr>
              <a:t>U</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65" name="Oval 164">
            <a:extLst>
              <a:ext uri="{FF2B5EF4-FFF2-40B4-BE49-F238E27FC236}">
                <a16:creationId xmlns:a16="http://schemas.microsoft.com/office/drawing/2014/main" id="{1A5CB102-A1CE-402A-8092-F0C1D67B199B}"/>
              </a:ext>
            </a:extLst>
          </p:cNvPr>
          <p:cNvSpPr/>
          <p:nvPr/>
        </p:nvSpPr>
        <p:spPr>
          <a:xfrm>
            <a:off x="3595840" y="3499043"/>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a:solidFill>
                  <a:srgbClr val="000000"/>
                </a:solidFill>
                <a:latin typeface="Times New Roman" panose="02020603050405020304" pitchFamily="18" charset="0"/>
                <a:cs typeface="Times New Roman" panose="02020603050405020304" pitchFamily="18" charset="0"/>
              </a:rPr>
              <a:t>Ổ</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66" name="Oval 165">
            <a:extLst>
              <a:ext uri="{FF2B5EF4-FFF2-40B4-BE49-F238E27FC236}">
                <a16:creationId xmlns:a16="http://schemas.microsoft.com/office/drawing/2014/main" id="{AE6E0F20-7B9F-4C79-9452-55354A8F27D2}"/>
              </a:ext>
            </a:extLst>
          </p:cNvPr>
          <p:cNvSpPr/>
          <p:nvPr/>
        </p:nvSpPr>
        <p:spPr>
          <a:xfrm>
            <a:off x="5869513" y="3538507"/>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N</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67" name="Oval 166">
            <a:extLst>
              <a:ext uri="{FF2B5EF4-FFF2-40B4-BE49-F238E27FC236}">
                <a16:creationId xmlns:a16="http://schemas.microsoft.com/office/drawing/2014/main" id="{5EB5468A-56C7-4866-97D9-460509F76700}"/>
              </a:ext>
            </a:extLst>
          </p:cNvPr>
          <p:cNvSpPr/>
          <p:nvPr/>
        </p:nvSpPr>
        <p:spPr>
          <a:xfrm>
            <a:off x="5897432" y="3919179"/>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G</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69" name="Oval 168">
            <a:extLst>
              <a:ext uri="{FF2B5EF4-FFF2-40B4-BE49-F238E27FC236}">
                <a16:creationId xmlns:a16="http://schemas.microsoft.com/office/drawing/2014/main" id="{E3FD7971-2F02-424E-8A02-88F32AEC28D0}"/>
              </a:ext>
            </a:extLst>
          </p:cNvPr>
          <p:cNvSpPr/>
          <p:nvPr/>
        </p:nvSpPr>
        <p:spPr>
          <a:xfrm>
            <a:off x="6386337" y="2005152"/>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Đ</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70" name="Oval 169">
            <a:extLst>
              <a:ext uri="{FF2B5EF4-FFF2-40B4-BE49-F238E27FC236}">
                <a16:creationId xmlns:a16="http://schemas.microsoft.com/office/drawing/2014/main" id="{B0D1C137-0A3F-43A0-87D6-62D836AE83A1}"/>
              </a:ext>
            </a:extLst>
          </p:cNvPr>
          <p:cNvSpPr/>
          <p:nvPr/>
        </p:nvSpPr>
        <p:spPr>
          <a:xfrm>
            <a:off x="4060228" y="157233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Â</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71" name="Oval 170">
            <a:extLst>
              <a:ext uri="{FF2B5EF4-FFF2-40B4-BE49-F238E27FC236}">
                <a16:creationId xmlns:a16="http://schemas.microsoft.com/office/drawing/2014/main" id="{9A2B8B7E-9DC6-480C-BF13-565C051EDCC3}"/>
              </a:ext>
            </a:extLst>
          </p:cNvPr>
          <p:cNvSpPr/>
          <p:nvPr/>
        </p:nvSpPr>
        <p:spPr>
          <a:xfrm>
            <a:off x="7373883" y="1989624"/>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N</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72" name="Oval 171">
            <a:extLst>
              <a:ext uri="{FF2B5EF4-FFF2-40B4-BE49-F238E27FC236}">
                <a16:creationId xmlns:a16="http://schemas.microsoft.com/office/drawing/2014/main" id="{7FD90205-8F30-4A7A-8F49-8246E402FC59}"/>
              </a:ext>
            </a:extLst>
          </p:cNvPr>
          <p:cNvSpPr/>
          <p:nvPr/>
        </p:nvSpPr>
        <p:spPr>
          <a:xfrm>
            <a:off x="6855376" y="3113551"/>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a:solidFill>
                  <a:srgbClr val="000000"/>
                </a:solidFill>
                <a:latin typeface="Times New Roman" panose="02020603050405020304" pitchFamily="18" charset="0"/>
                <a:cs typeface="Times New Roman" panose="02020603050405020304" pitchFamily="18" charset="0"/>
              </a:rPr>
              <a:t>M</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73" name="Oval 172">
            <a:extLst>
              <a:ext uri="{FF2B5EF4-FFF2-40B4-BE49-F238E27FC236}">
                <a16:creationId xmlns:a16="http://schemas.microsoft.com/office/drawing/2014/main" id="{C8760DBE-9AF9-4B97-9E2F-71EC02F69D0D}"/>
              </a:ext>
            </a:extLst>
          </p:cNvPr>
          <p:cNvSpPr/>
          <p:nvPr/>
        </p:nvSpPr>
        <p:spPr>
          <a:xfrm>
            <a:off x="4028923" y="2772728"/>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Ư</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74" name="Oval 173">
            <a:extLst>
              <a:ext uri="{FF2B5EF4-FFF2-40B4-BE49-F238E27FC236}">
                <a16:creationId xmlns:a16="http://schemas.microsoft.com/office/drawing/2014/main" id="{06B39654-EFE8-42E2-A249-D597066CDABD}"/>
              </a:ext>
            </a:extLst>
          </p:cNvPr>
          <p:cNvSpPr/>
          <p:nvPr/>
        </p:nvSpPr>
        <p:spPr>
          <a:xfrm>
            <a:off x="4058093" y="3126393"/>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B</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76" name="Oval 175">
            <a:extLst>
              <a:ext uri="{FF2B5EF4-FFF2-40B4-BE49-F238E27FC236}">
                <a16:creationId xmlns:a16="http://schemas.microsoft.com/office/drawing/2014/main" id="{C8DA0356-8568-4869-8D25-6EB2F5E3D4E6}"/>
              </a:ext>
            </a:extLst>
          </p:cNvPr>
          <p:cNvSpPr/>
          <p:nvPr/>
        </p:nvSpPr>
        <p:spPr>
          <a:xfrm>
            <a:off x="3103457" y="3509930"/>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N</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78" name="Oval 177">
            <a:extLst>
              <a:ext uri="{FF2B5EF4-FFF2-40B4-BE49-F238E27FC236}">
                <a16:creationId xmlns:a16="http://schemas.microsoft.com/office/drawing/2014/main" id="{C3F87111-263A-458B-8B36-6F3ABF600156}"/>
              </a:ext>
            </a:extLst>
          </p:cNvPr>
          <p:cNvSpPr/>
          <p:nvPr/>
        </p:nvSpPr>
        <p:spPr>
          <a:xfrm>
            <a:off x="3127322" y="118232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T</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79" name="Oval 178">
            <a:extLst>
              <a:ext uri="{FF2B5EF4-FFF2-40B4-BE49-F238E27FC236}">
                <a16:creationId xmlns:a16="http://schemas.microsoft.com/office/drawing/2014/main" id="{69184D83-D88A-4318-9427-B23161D8F91E}"/>
              </a:ext>
            </a:extLst>
          </p:cNvPr>
          <p:cNvSpPr/>
          <p:nvPr/>
        </p:nvSpPr>
        <p:spPr>
          <a:xfrm>
            <a:off x="3624008" y="157233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D</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81" name="Oval 180">
            <a:extLst>
              <a:ext uri="{FF2B5EF4-FFF2-40B4-BE49-F238E27FC236}">
                <a16:creationId xmlns:a16="http://schemas.microsoft.com/office/drawing/2014/main" id="{04668127-5870-42E9-8CD5-69DA10C5ECB8}"/>
              </a:ext>
            </a:extLst>
          </p:cNvPr>
          <p:cNvSpPr/>
          <p:nvPr/>
        </p:nvSpPr>
        <p:spPr>
          <a:xfrm>
            <a:off x="4046754" y="3512545"/>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I</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82" name="Oval 181">
            <a:extLst>
              <a:ext uri="{FF2B5EF4-FFF2-40B4-BE49-F238E27FC236}">
                <a16:creationId xmlns:a16="http://schemas.microsoft.com/office/drawing/2014/main" id="{B3B8CC76-ECF4-4ACF-B8A4-F5856A26D40D}"/>
              </a:ext>
            </a:extLst>
          </p:cNvPr>
          <p:cNvSpPr/>
          <p:nvPr/>
        </p:nvSpPr>
        <p:spPr>
          <a:xfrm>
            <a:off x="3584640" y="2730042"/>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H</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87" name="Oval 186">
            <a:extLst>
              <a:ext uri="{FF2B5EF4-FFF2-40B4-BE49-F238E27FC236}">
                <a16:creationId xmlns:a16="http://schemas.microsoft.com/office/drawing/2014/main" id="{124CF041-5F06-4F59-A5BF-AC37255C4F2B}"/>
              </a:ext>
            </a:extLst>
          </p:cNvPr>
          <p:cNvSpPr/>
          <p:nvPr/>
        </p:nvSpPr>
        <p:spPr>
          <a:xfrm>
            <a:off x="6806552" y="116909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I</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88" name="Oval 187">
            <a:extLst>
              <a:ext uri="{FF2B5EF4-FFF2-40B4-BE49-F238E27FC236}">
                <a16:creationId xmlns:a16="http://schemas.microsoft.com/office/drawing/2014/main" id="{51455AE6-2FEF-4ABC-8234-F8C4661F1FB0}"/>
              </a:ext>
            </a:extLst>
          </p:cNvPr>
          <p:cNvSpPr/>
          <p:nvPr/>
        </p:nvSpPr>
        <p:spPr>
          <a:xfrm>
            <a:off x="6864987" y="1572351"/>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À</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90" name="Oval 189">
            <a:extLst>
              <a:ext uri="{FF2B5EF4-FFF2-40B4-BE49-F238E27FC236}">
                <a16:creationId xmlns:a16="http://schemas.microsoft.com/office/drawing/2014/main" id="{B29208F0-0775-45DB-BE6E-34507A97F021}"/>
              </a:ext>
            </a:extLst>
          </p:cNvPr>
          <p:cNvSpPr/>
          <p:nvPr/>
        </p:nvSpPr>
        <p:spPr>
          <a:xfrm>
            <a:off x="4046754" y="2378003"/>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O</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99" name="Oval 198">
            <a:extLst>
              <a:ext uri="{FF2B5EF4-FFF2-40B4-BE49-F238E27FC236}">
                <a16:creationId xmlns:a16="http://schemas.microsoft.com/office/drawing/2014/main" id="{4431DED3-13B6-4717-A7F6-8DA14FC7A237}"/>
              </a:ext>
            </a:extLst>
          </p:cNvPr>
          <p:cNvSpPr/>
          <p:nvPr/>
        </p:nvSpPr>
        <p:spPr>
          <a:xfrm>
            <a:off x="4511099" y="2401531"/>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S</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216" name="Oval 215">
            <a:extLst>
              <a:ext uri="{FF2B5EF4-FFF2-40B4-BE49-F238E27FC236}">
                <a16:creationId xmlns:a16="http://schemas.microsoft.com/office/drawing/2014/main" id="{E825F343-BD56-4E0B-978E-A3BDC1564533}"/>
              </a:ext>
            </a:extLst>
          </p:cNvPr>
          <p:cNvSpPr/>
          <p:nvPr/>
        </p:nvSpPr>
        <p:spPr>
          <a:xfrm>
            <a:off x="6399742" y="1578705"/>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T</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217" name="Oval 216">
            <a:extLst>
              <a:ext uri="{FF2B5EF4-FFF2-40B4-BE49-F238E27FC236}">
                <a16:creationId xmlns:a16="http://schemas.microsoft.com/office/drawing/2014/main" id="{EAB2D390-0B4D-4632-ADBD-F1A82BE31035}"/>
              </a:ext>
            </a:extLst>
          </p:cNvPr>
          <p:cNvSpPr/>
          <p:nvPr/>
        </p:nvSpPr>
        <p:spPr>
          <a:xfrm>
            <a:off x="3593748" y="2358699"/>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kern="1200">
                <a:solidFill>
                  <a:srgbClr val="000000"/>
                </a:solidFill>
                <a:latin typeface="Times New Roman" panose="02020603050405020304" pitchFamily="18" charset="0"/>
                <a:cs typeface="Times New Roman" panose="02020603050405020304" pitchFamily="18" charset="0"/>
              </a:rPr>
              <a:t>S</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218" name="Oval 217">
            <a:extLst>
              <a:ext uri="{FF2B5EF4-FFF2-40B4-BE49-F238E27FC236}">
                <a16:creationId xmlns:a16="http://schemas.microsoft.com/office/drawing/2014/main" id="{F5CB5B74-80E6-4428-9623-6DE9BC9D34F6}"/>
              </a:ext>
            </a:extLst>
          </p:cNvPr>
          <p:cNvSpPr/>
          <p:nvPr/>
        </p:nvSpPr>
        <p:spPr>
          <a:xfrm>
            <a:off x="3124591" y="2729488"/>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Ê</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219" name="Oval 218">
            <a:extLst>
              <a:ext uri="{FF2B5EF4-FFF2-40B4-BE49-F238E27FC236}">
                <a16:creationId xmlns:a16="http://schemas.microsoft.com/office/drawing/2014/main" id="{D1454811-5556-4077-ADC6-1F7DAE89B806}"/>
              </a:ext>
            </a:extLst>
          </p:cNvPr>
          <p:cNvSpPr/>
          <p:nvPr/>
        </p:nvSpPr>
        <p:spPr>
          <a:xfrm>
            <a:off x="4481929" y="1191917"/>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N</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220" name="Oval 219">
            <a:extLst>
              <a:ext uri="{FF2B5EF4-FFF2-40B4-BE49-F238E27FC236}">
                <a16:creationId xmlns:a16="http://schemas.microsoft.com/office/drawing/2014/main" id="{C61EE191-9FD1-46AF-B476-84E8B1FFCDD9}"/>
              </a:ext>
            </a:extLst>
          </p:cNvPr>
          <p:cNvSpPr/>
          <p:nvPr/>
        </p:nvSpPr>
        <p:spPr>
          <a:xfrm>
            <a:off x="3127322" y="397125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Y</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233" name="Oval 232">
            <a:extLst>
              <a:ext uri="{FF2B5EF4-FFF2-40B4-BE49-F238E27FC236}">
                <a16:creationId xmlns:a16="http://schemas.microsoft.com/office/drawing/2014/main" id="{4653185E-8CE4-4C47-A90D-CD8D9586DDFF}"/>
              </a:ext>
            </a:extLst>
          </p:cNvPr>
          <p:cNvSpPr/>
          <p:nvPr/>
        </p:nvSpPr>
        <p:spPr>
          <a:xfrm>
            <a:off x="4972514" y="1588059"/>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chemeClr val="tx1"/>
                </a:solidFill>
                <a:latin typeface="Times New Roman" panose="02020603050405020304" pitchFamily="18" charset="0"/>
                <a:cs typeface="Times New Roman" panose="02020603050405020304" pitchFamily="18" charset="0"/>
              </a:rPr>
              <a:t>T</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234" name="Oval 233">
            <a:extLst>
              <a:ext uri="{FF2B5EF4-FFF2-40B4-BE49-F238E27FC236}">
                <a16:creationId xmlns:a16="http://schemas.microsoft.com/office/drawing/2014/main" id="{571EA5B6-CD68-40B1-BE48-256E29BBF144}"/>
              </a:ext>
            </a:extLst>
          </p:cNvPr>
          <p:cNvSpPr/>
          <p:nvPr/>
        </p:nvSpPr>
        <p:spPr>
          <a:xfrm>
            <a:off x="4972514" y="1984437"/>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chemeClr val="tx1"/>
                </a:solidFill>
                <a:latin typeface="Times New Roman" panose="02020603050405020304" pitchFamily="18" charset="0"/>
                <a:cs typeface="Times New Roman" panose="02020603050405020304" pitchFamily="18" charset="0"/>
              </a:rPr>
              <a:t>G</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235" name="Oval 234">
            <a:extLst>
              <a:ext uri="{FF2B5EF4-FFF2-40B4-BE49-F238E27FC236}">
                <a16:creationId xmlns:a16="http://schemas.microsoft.com/office/drawing/2014/main" id="{0CD9226B-F39E-4ED6-94D7-4A69BE7979B9}"/>
              </a:ext>
            </a:extLst>
          </p:cNvPr>
          <p:cNvSpPr/>
          <p:nvPr/>
        </p:nvSpPr>
        <p:spPr>
          <a:xfrm>
            <a:off x="4972514" y="2380816"/>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chemeClr val="tx1"/>
                </a:solidFill>
                <a:latin typeface="Times New Roman" panose="02020603050405020304" pitchFamily="18" charset="0"/>
                <a:cs typeface="Times New Roman" panose="02020603050405020304" pitchFamily="18" charset="0"/>
              </a:rPr>
              <a:t>Á</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236" name="Oval 235">
            <a:extLst>
              <a:ext uri="{FF2B5EF4-FFF2-40B4-BE49-F238E27FC236}">
                <a16:creationId xmlns:a16="http://schemas.microsoft.com/office/drawing/2014/main" id="{291A38D7-5150-4140-8003-63D0218A578F}"/>
              </a:ext>
            </a:extLst>
          </p:cNvPr>
          <p:cNvSpPr/>
          <p:nvPr/>
        </p:nvSpPr>
        <p:spPr>
          <a:xfrm>
            <a:off x="6342427" y="3142144"/>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chemeClr val="tx1"/>
                </a:solidFill>
                <a:latin typeface="Times New Roman" panose="02020603050405020304" pitchFamily="18" charset="0"/>
                <a:cs typeface="Times New Roman" panose="02020603050405020304" pitchFamily="18" charset="0"/>
              </a:rPr>
              <a:t>Ả</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237" name="Oval 236">
            <a:extLst>
              <a:ext uri="{FF2B5EF4-FFF2-40B4-BE49-F238E27FC236}">
                <a16:creationId xmlns:a16="http://schemas.microsoft.com/office/drawing/2014/main" id="{416088D1-02F3-42CA-8AA5-AC88E73AE355}"/>
              </a:ext>
            </a:extLst>
          </p:cNvPr>
          <p:cNvSpPr/>
          <p:nvPr/>
        </p:nvSpPr>
        <p:spPr>
          <a:xfrm>
            <a:off x="4972514" y="3142129"/>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a:solidFill>
                  <a:schemeClr val="tx1"/>
                </a:solidFill>
                <a:latin typeface="Times New Roman" panose="02020603050405020304" pitchFamily="18" charset="0"/>
                <a:cs typeface="Times New Roman" panose="02020603050405020304" pitchFamily="18" charset="0"/>
              </a:rPr>
              <a:t>Ể</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238" name="Oval 237">
            <a:extLst>
              <a:ext uri="{FF2B5EF4-FFF2-40B4-BE49-F238E27FC236}">
                <a16:creationId xmlns:a16="http://schemas.microsoft.com/office/drawing/2014/main" id="{B3897ACD-59F3-42AE-9468-4E60F3664398}"/>
              </a:ext>
            </a:extLst>
          </p:cNvPr>
          <p:cNvSpPr/>
          <p:nvPr/>
        </p:nvSpPr>
        <p:spPr>
          <a:xfrm>
            <a:off x="4972514" y="3538508"/>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chemeClr val="tx1"/>
                </a:solidFill>
                <a:latin typeface="Times New Roman" panose="02020603050405020304" pitchFamily="18" charset="0"/>
                <a:cs typeface="Times New Roman" panose="02020603050405020304" pitchFamily="18" charset="0"/>
              </a:rPr>
              <a:t>U</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239" name="Oval 238">
            <a:extLst>
              <a:ext uri="{FF2B5EF4-FFF2-40B4-BE49-F238E27FC236}">
                <a16:creationId xmlns:a16="http://schemas.microsoft.com/office/drawing/2014/main" id="{4C138A67-210B-4DC1-A1CB-EADD92A7596D}"/>
              </a:ext>
            </a:extLst>
          </p:cNvPr>
          <p:cNvSpPr/>
          <p:nvPr/>
        </p:nvSpPr>
        <p:spPr>
          <a:xfrm>
            <a:off x="4972514" y="3934887"/>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chemeClr val="tx1"/>
                </a:solidFill>
                <a:latin typeface="Times New Roman" panose="02020603050405020304" pitchFamily="18" charset="0"/>
                <a:cs typeface="Times New Roman" panose="02020603050405020304" pitchFamily="18" charset="0"/>
              </a:rPr>
              <a:t>Ơ</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241" name="Pentagon 5">
            <a:hlinkClick r:id="rId11" action="ppaction://hlinksldjump"/>
            <a:extLst>
              <a:ext uri="{FF2B5EF4-FFF2-40B4-BE49-F238E27FC236}">
                <a16:creationId xmlns:a16="http://schemas.microsoft.com/office/drawing/2014/main" id="{0389A404-2707-4BC4-BFCC-07129142C514}"/>
              </a:ext>
            </a:extLst>
          </p:cNvPr>
          <p:cNvSpPr/>
          <p:nvPr/>
        </p:nvSpPr>
        <p:spPr>
          <a:xfrm flipH="1">
            <a:off x="6513063" y="4513718"/>
            <a:ext cx="1750449" cy="514350"/>
          </a:xfrm>
          <a:prstGeom prst="homePlate">
            <a:avLst/>
          </a:prstGeom>
          <a:gradFill flip="none" rotWithShape="1">
            <a:gsLst>
              <a:gs pos="0">
                <a:srgbClr val="70AD47">
                  <a:lumMod val="67000"/>
                </a:srgbClr>
              </a:gs>
              <a:gs pos="48000">
                <a:srgbClr val="70AD47">
                  <a:lumMod val="97000"/>
                  <a:lumOff val="3000"/>
                </a:srgbClr>
              </a:gs>
              <a:gs pos="100000">
                <a:srgbClr val="70AD47">
                  <a:lumMod val="60000"/>
                  <a:lumOff val="40000"/>
                </a:srgbClr>
              </a:gs>
            </a:gsLst>
            <a:lin ang="16200000" scaled="1"/>
            <a:tileRect/>
          </a:gradFill>
          <a:ln>
            <a:noFill/>
          </a:ln>
          <a:effectLst/>
        </p:spPr>
        <p:txBody>
          <a:bodyPr lIns="68580" tIns="34290" rIns="68580" bIns="34290" rtlCol="0" anchor="ctr"/>
          <a:lstStyle/>
          <a:p>
            <a:pPr algn="ctr" defTabSz="514350">
              <a:buClrTx/>
              <a:defRPr/>
            </a:pPr>
            <a:r>
              <a:rPr lang="en-US" sz="2000" b="1">
                <a:solidFill>
                  <a:prstClr val="white"/>
                </a:solidFill>
                <a:latin typeface="Tahoma" panose="020B0604030504040204" pitchFamily="34" charset="0"/>
                <a:ea typeface="Tahoma" panose="020B0604030504040204" pitchFamily="34" charset="0"/>
                <a:cs typeface="Tahoma" panose="020B0604030504040204" pitchFamily="34" charset="0"/>
              </a:rPr>
              <a:t>TIẾP</a:t>
            </a:r>
            <a:endParaRPr lang="vi-VN" sz="20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 name="Oval 2">
            <a:extLst>
              <a:ext uri="{FF2B5EF4-FFF2-40B4-BE49-F238E27FC236}">
                <a16:creationId xmlns:a16="http://schemas.microsoft.com/office/drawing/2014/main" id="{370FD22E-6284-0D83-156B-4930B5A8148E}"/>
              </a:ext>
            </a:extLst>
          </p:cNvPr>
          <p:cNvSpPr/>
          <p:nvPr/>
        </p:nvSpPr>
        <p:spPr>
          <a:xfrm>
            <a:off x="5880645" y="3123744"/>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4" name="Oval 3">
            <a:extLst>
              <a:ext uri="{FF2B5EF4-FFF2-40B4-BE49-F238E27FC236}">
                <a16:creationId xmlns:a16="http://schemas.microsoft.com/office/drawing/2014/main" id="{E04B44DE-AC24-B203-2466-CBB41C00601B}"/>
              </a:ext>
            </a:extLst>
          </p:cNvPr>
          <p:cNvSpPr/>
          <p:nvPr/>
        </p:nvSpPr>
        <p:spPr>
          <a:xfrm>
            <a:off x="5876810" y="3129645"/>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C</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83" name="Oval 182">
            <a:extLst>
              <a:ext uri="{FF2B5EF4-FFF2-40B4-BE49-F238E27FC236}">
                <a16:creationId xmlns:a16="http://schemas.microsoft.com/office/drawing/2014/main" id="{124CF041-5F06-4F59-A5BF-AC37255C4F2B}"/>
              </a:ext>
            </a:extLst>
          </p:cNvPr>
          <p:cNvSpPr/>
          <p:nvPr/>
        </p:nvSpPr>
        <p:spPr>
          <a:xfrm>
            <a:off x="4030603" y="1175972"/>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a:solidFill>
                  <a:srgbClr val="000000"/>
                </a:solidFill>
                <a:latin typeface="Times New Roman" panose="02020603050405020304" pitchFamily="18" charset="0"/>
                <a:cs typeface="Times New Roman" panose="02020603050405020304" pitchFamily="18" charset="0"/>
              </a:rPr>
              <a:t>Ế</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91" name="Oval 190">
            <a:extLst>
              <a:ext uri="{FF2B5EF4-FFF2-40B4-BE49-F238E27FC236}">
                <a16:creationId xmlns:a16="http://schemas.microsoft.com/office/drawing/2014/main" id="{2AD8EA62-B7E8-49AD-A6DF-DD0D47E10D3B}"/>
              </a:ext>
            </a:extLst>
          </p:cNvPr>
          <p:cNvSpPr/>
          <p:nvPr/>
        </p:nvSpPr>
        <p:spPr>
          <a:xfrm>
            <a:off x="6873580" y="1994074"/>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Ì</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92" name="Oval 191">
            <a:extLst>
              <a:ext uri="{FF2B5EF4-FFF2-40B4-BE49-F238E27FC236}">
                <a16:creationId xmlns:a16="http://schemas.microsoft.com/office/drawing/2014/main" id="{2AD8EA62-B7E8-49AD-A6DF-DD0D47E10D3B}"/>
              </a:ext>
            </a:extLst>
          </p:cNvPr>
          <p:cNvSpPr/>
          <p:nvPr/>
        </p:nvSpPr>
        <p:spPr>
          <a:xfrm>
            <a:off x="5933331" y="1988307"/>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A</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93" name="Oval 192">
            <a:extLst>
              <a:ext uri="{FF2B5EF4-FFF2-40B4-BE49-F238E27FC236}">
                <a16:creationId xmlns:a16="http://schemas.microsoft.com/office/drawing/2014/main" id="{0AEB74A4-6E2E-4C46-BD64-57495B6DCFA6}"/>
              </a:ext>
            </a:extLst>
          </p:cNvPr>
          <p:cNvSpPr/>
          <p:nvPr/>
        </p:nvSpPr>
        <p:spPr>
          <a:xfrm>
            <a:off x="4972514" y="1187978"/>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96" name="Oval 195">
            <a:extLst>
              <a:ext uri="{FF2B5EF4-FFF2-40B4-BE49-F238E27FC236}">
                <a16:creationId xmlns:a16="http://schemas.microsoft.com/office/drawing/2014/main" id="{0AEB74A4-6E2E-4C46-BD64-57495B6DCFA6}"/>
              </a:ext>
            </a:extLst>
          </p:cNvPr>
          <p:cNvSpPr/>
          <p:nvPr/>
        </p:nvSpPr>
        <p:spPr>
          <a:xfrm>
            <a:off x="2197445" y="2761487"/>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98" name="Oval 197">
            <a:extLst>
              <a:ext uri="{FF2B5EF4-FFF2-40B4-BE49-F238E27FC236}">
                <a16:creationId xmlns:a16="http://schemas.microsoft.com/office/drawing/2014/main" id="{0AEB74A4-6E2E-4C46-BD64-57495B6DCFA6}"/>
              </a:ext>
            </a:extLst>
          </p:cNvPr>
          <p:cNvSpPr/>
          <p:nvPr/>
        </p:nvSpPr>
        <p:spPr>
          <a:xfrm>
            <a:off x="7338530" y="1577804"/>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202" name="Oval 201">
            <a:extLst>
              <a:ext uri="{FF2B5EF4-FFF2-40B4-BE49-F238E27FC236}">
                <a16:creationId xmlns:a16="http://schemas.microsoft.com/office/drawing/2014/main" id="{291A38D7-5150-4140-8003-63D0218A578F}"/>
              </a:ext>
            </a:extLst>
          </p:cNvPr>
          <p:cNvSpPr/>
          <p:nvPr/>
        </p:nvSpPr>
        <p:spPr>
          <a:xfrm>
            <a:off x="7359137" y="1562905"/>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chemeClr val="tx1"/>
                </a:solidFill>
                <a:latin typeface="Times New Roman" panose="02020603050405020304" pitchFamily="18" charset="0"/>
                <a:cs typeface="Times New Roman" panose="02020603050405020304" pitchFamily="18" charset="0"/>
              </a:rPr>
              <a:t>Y</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203" name="Oval 202">
            <a:extLst>
              <a:ext uri="{FF2B5EF4-FFF2-40B4-BE49-F238E27FC236}">
                <a16:creationId xmlns:a16="http://schemas.microsoft.com/office/drawing/2014/main" id="{291A38D7-5150-4140-8003-63D0218A578F}"/>
              </a:ext>
            </a:extLst>
          </p:cNvPr>
          <p:cNvSpPr/>
          <p:nvPr/>
        </p:nvSpPr>
        <p:spPr>
          <a:xfrm>
            <a:off x="2197445" y="2750470"/>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a:solidFill>
                  <a:schemeClr val="tx1"/>
                </a:solidFill>
                <a:latin typeface="Times New Roman" panose="02020603050405020304" pitchFamily="18" charset="0"/>
                <a:cs typeface="Times New Roman" panose="02020603050405020304" pitchFamily="18" charset="0"/>
              </a:rPr>
              <a:t>Q</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200" name="Oval 199">
            <a:extLst>
              <a:ext uri="{FF2B5EF4-FFF2-40B4-BE49-F238E27FC236}">
                <a16:creationId xmlns:a16="http://schemas.microsoft.com/office/drawing/2014/main" id="{291A38D7-5150-4140-8003-63D0218A578F}"/>
              </a:ext>
            </a:extLst>
          </p:cNvPr>
          <p:cNvSpPr/>
          <p:nvPr/>
        </p:nvSpPr>
        <p:spPr>
          <a:xfrm>
            <a:off x="4953672" y="1175957"/>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chemeClr val="tx1"/>
                </a:solidFill>
                <a:latin typeface="Times New Roman" panose="02020603050405020304" pitchFamily="18" charset="0"/>
                <a:cs typeface="Times New Roman" panose="02020603050405020304" pitchFamily="18" charset="0"/>
              </a:rPr>
              <a:t>G</a:t>
            </a:r>
            <a:endParaRPr lang="en-US" sz="2400" b="1" kern="1200" dirty="0">
              <a:solidFill>
                <a:schemeClr val="tx1"/>
              </a:solidFill>
              <a:latin typeface="Times New Roman" panose="02020603050405020304" pitchFamily="18" charset="0"/>
              <a:cs typeface="Times New Roman" panose="02020603050405020304" pitchFamily="18" charset="0"/>
            </a:endParaRPr>
          </a:p>
        </p:txBody>
      </p:sp>
      <p:sp>
        <p:nvSpPr>
          <p:cNvPr id="159" name="Oval 158">
            <a:extLst>
              <a:ext uri="{FF2B5EF4-FFF2-40B4-BE49-F238E27FC236}">
                <a16:creationId xmlns:a16="http://schemas.microsoft.com/office/drawing/2014/main" id="{245A3013-DE70-43BB-93D0-BBA15956C619}"/>
              </a:ext>
            </a:extLst>
          </p:cNvPr>
          <p:cNvSpPr/>
          <p:nvPr/>
        </p:nvSpPr>
        <p:spPr>
          <a:xfrm>
            <a:off x="3587332" y="3951968"/>
            <a:ext cx="453006" cy="396379"/>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defTabSz="685800">
              <a:buClrTx/>
              <a:defRPr/>
            </a:pPr>
            <a:r>
              <a:rPr lang="en-US" sz="3000" kern="1200" dirty="0">
                <a:solidFill>
                  <a:srgbClr val="FFFFFF"/>
                </a:solidFill>
                <a:latin typeface="汉仪小麦体简"/>
              </a:rPr>
              <a:t>?</a:t>
            </a:r>
          </a:p>
        </p:txBody>
      </p:sp>
      <p:sp>
        <p:nvSpPr>
          <p:cNvPr id="177" name="Oval 176">
            <a:extLst>
              <a:ext uri="{FF2B5EF4-FFF2-40B4-BE49-F238E27FC236}">
                <a16:creationId xmlns:a16="http://schemas.microsoft.com/office/drawing/2014/main" id="{C61EE191-9FD1-46AF-B476-84E8B1FFCDD9}"/>
              </a:ext>
            </a:extLst>
          </p:cNvPr>
          <p:cNvSpPr/>
          <p:nvPr/>
        </p:nvSpPr>
        <p:spPr>
          <a:xfrm>
            <a:off x="3580328" y="3967134"/>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P</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
        <p:nvSpPr>
          <p:cNvPr id="185" name="Oval 184">
            <a:extLst>
              <a:ext uri="{FF2B5EF4-FFF2-40B4-BE49-F238E27FC236}">
                <a16:creationId xmlns:a16="http://schemas.microsoft.com/office/drawing/2014/main" id="{C61EE191-9FD1-46AF-B476-84E8B1FFCDD9}"/>
              </a:ext>
            </a:extLst>
          </p:cNvPr>
          <p:cNvSpPr/>
          <p:nvPr/>
        </p:nvSpPr>
        <p:spPr>
          <a:xfrm>
            <a:off x="4052937" y="3951967"/>
            <a:ext cx="453006" cy="396379"/>
          </a:xfrm>
          <a:prstGeom prst="ellipse">
            <a:avLst/>
          </a:prstGeom>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a:buClrTx/>
              <a:defRPr/>
            </a:pPr>
            <a:r>
              <a:rPr lang="en-US" sz="2400" b="1" dirty="0">
                <a:solidFill>
                  <a:srgbClr val="000000"/>
                </a:solidFill>
                <a:latin typeface="Times New Roman" panose="02020603050405020304" pitchFamily="18" charset="0"/>
                <a:cs typeface="Times New Roman" panose="02020603050405020304" pitchFamily="18" charset="0"/>
              </a:rPr>
              <a:t>H</a:t>
            </a:r>
            <a:endParaRPr lang="en-US" sz="2400" b="1" kern="1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2069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2">
                                            <p:txEl>
                                              <p:pRg st="0" end="0"/>
                                            </p:txEl>
                                          </p:spTgt>
                                        </p:tgtEl>
                                      </p:cBhvr>
                                      <p:to x="80000" y="100000"/>
                                    </p:animScale>
                                    <p:anim by="(#ppt_w*0.10)" calcmode="lin" valueType="num">
                                      <p:cBhvr>
                                        <p:cTn id="7" dur="250" autoRev="1" fill="hold">
                                          <p:stCondLst>
                                            <p:cond delay="0"/>
                                          </p:stCondLst>
                                        </p:cTn>
                                        <p:tgtEl>
                                          <p:spTgt spid="2">
                                            <p:txEl>
                                              <p:pRg st="0" end="0"/>
                                            </p:txEl>
                                          </p:spTgt>
                                        </p:tgtEl>
                                        <p:attrNameLst>
                                          <p:attrName>ppt_x</p:attrName>
                                        </p:attrNameLst>
                                      </p:cBhvr>
                                    </p:anim>
                                    <p:anim by="(-#ppt_w*0.10)" calcmode="lin" valueType="num">
                                      <p:cBhvr>
                                        <p:cTn id="8" dur="250" autoRev="1" fill="hold">
                                          <p:stCondLst>
                                            <p:cond delay="0"/>
                                          </p:stCondLst>
                                        </p:cTn>
                                        <p:tgtEl>
                                          <p:spTgt spid="2">
                                            <p:txEl>
                                              <p:pRg st="0" end="0"/>
                                            </p:txEl>
                                          </p:spTgt>
                                        </p:tgtEl>
                                        <p:attrNameLst>
                                          <p:attrName>ppt_y</p:attrName>
                                        </p:attrNameLst>
                                      </p:cBhvr>
                                    </p:anim>
                                    <p:animRot by="-480000">
                                      <p:cBhvr>
                                        <p:cTn id="9" dur="250" autoRev="1" fill="hold">
                                          <p:stCondLst>
                                            <p:cond delay="0"/>
                                          </p:stCondLst>
                                        </p:cTn>
                                        <p:tgtEl>
                                          <p:spTgt spid="2">
                                            <p:txEl>
                                              <p:pRg st="0" end="0"/>
                                            </p:txEl>
                                          </p:spTgt>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arn(inVertical)">
                                      <p:cBhvr>
                                        <p:cTn id="44" dur="500"/>
                                        <p:tgtEl>
                                          <p:spTgt spid="2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arn(inVertical)">
                                      <p:cBhvr>
                                        <p:cTn id="50" dur="500"/>
                                        <p:tgtEl>
                                          <p:spTgt spid="30"/>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barn(inVertical)">
                                      <p:cBhvr>
                                        <p:cTn id="53" dur="500"/>
                                        <p:tgtEl>
                                          <p:spTgt spid="31"/>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barn(inVertical)">
                                      <p:cBhvr>
                                        <p:cTn id="56" dur="500"/>
                                        <p:tgtEl>
                                          <p:spTgt spid="32"/>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barn(inVertical)">
                                      <p:cBhvr>
                                        <p:cTn id="59" dur="500"/>
                                        <p:tgtEl>
                                          <p:spTgt spid="44"/>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barn(inVertical)">
                                      <p:cBhvr>
                                        <p:cTn id="62" dur="500"/>
                                        <p:tgtEl>
                                          <p:spTgt spid="46"/>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barn(inVertical)">
                                      <p:cBhvr>
                                        <p:cTn id="65" dur="500"/>
                                        <p:tgtEl>
                                          <p:spTgt spid="52"/>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barn(inVertical)">
                                      <p:cBhvr>
                                        <p:cTn id="68" dur="500"/>
                                        <p:tgtEl>
                                          <p:spTgt spid="53"/>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barn(inVertical)">
                                      <p:cBhvr>
                                        <p:cTn id="71" dur="500"/>
                                        <p:tgtEl>
                                          <p:spTgt spid="55"/>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barn(inVertical)">
                                      <p:cBhvr>
                                        <p:cTn id="74" dur="500"/>
                                        <p:tgtEl>
                                          <p:spTgt spid="61"/>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barn(inVertical)">
                                      <p:cBhvr>
                                        <p:cTn id="77" dur="500"/>
                                        <p:tgtEl>
                                          <p:spTgt spid="62"/>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64"/>
                                        </p:tgtEl>
                                        <p:attrNameLst>
                                          <p:attrName>style.visibility</p:attrName>
                                        </p:attrNameLst>
                                      </p:cBhvr>
                                      <p:to>
                                        <p:strVal val="visible"/>
                                      </p:to>
                                    </p:set>
                                    <p:animEffect transition="in" filter="barn(inVertical)">
                                      <p:cBhvr>
                                        <p:cTn id="80" dur="500"/>
                                        <p:tgtEl>
                                          <p:spTgt spid="6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65"/>
                                        </p:tgtEl>
                                        <p:attrNameLst>
                                          <p:attrName>style.visibility</p:attrName>
                                        </p:attrNameLst>
                                      </p:cBhvr>
                                      <p:to>
                                        <p:strVal val="visible"/>
                                      </p:to>
                                    </p:set>
                                    <p:animEffect transition="in" filter="barn(inVertical)">
                                      <p:cBhvr>
                                        <p:cTn id="83" dur="500"/>
                                        <p:tgtEl>
                                          <p:spTgt spid="65"/>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70"/>
                                        </p:tgtEl>
                                        <p:attrNameLst>
                                          <p:attrName>style.visibility</p:attrName>
                                        </p:attrNameLst>
                                      </p:cBhvr>
                                      <p:to>
                                        <p:strVal val="visible"/>
                                      </p:to>
                                    </p:set>
                                    <p:animEffect transition="in" filter="barn(inVertical)">
                                      <p:cBhvr>
                                        <p:cTn id="86" dur="500"/>
                                        <p:tgtEl>
                                          <p:spTgt spid="70"/>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71"/>
                                        </p:tgtEl>
                                        <p:attrNameLst>
                                          <p:attrName>style.visibility</p:attrName>
                                        </p:attrNameLst>
                                      </p:cBhvr>
                                      <p:to>
                                        <p:strVal val="visible"/>
                                      </p:to>
                                    </p:set>
                                    <p:animEffect transition="in" filter="barn(inVertical)">
                                      <p:cBhvr>
                                        <p:cTn id="89" dur="500"/>
                                        <p:tgtEl>
                                          <p:spTgt spid="71"/>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72"/>
                                        </p:tgtEl>
                                        <p:attrNameLst>
                                          <p:attrName>style.visibility</p:attrName>
                                        </p:attrNameLst>
                                      </p:cBhvr>
                                      <p:to>
                                        <p:strVal val="visible"/>
                                      </p:to>
                                    </p:set>
                                    <p:animEffect transition="in" filter="barn(inVertical)">
                                      <p:cBhvr>
                                        <p:cTn id="92" dur="500"/>
                                        <p:tgtEl>
                                          <p:spTgt spid="72"/>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73"/>
                                        </p:tgtEl>
                                        <p:attrNameLst>
                                          <p:attrName>style.visibility</p:attrName>
                                        </p:attrNameLst>
                                      </p:cBhvr>
                                      <p:to>
                                        <p:strVal val="visible"/>
                                      </p:to>
                                    </p:set>
                                    <p:animEffect transition="in" filter="barn(inVertical)">
                                      <p:cBhvr>
                                        <p:cTn id="95" dur="500"/>
                                        <p:tgtEl>
                                          <p:spTgt spid="73"/>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74"/>
                                        </p:tgtEl>
                                        <p:attrNameLst>
                                          <p:attrName>style.visibility</p:attrName>
                                        </p:attrNameLst>
                                      </p:cBhvr>
                                      <p:to>
                                        <p:strVal val="visible"/>
                                      </p:to>
                                    </p:set>
                                    <p:animEffect transition="in" filter="barn(inVertical)">
                                      <p:cBhvr>
                                        <p:cTn id="98" dur="500"/>
                                        <p:tgtEl>
                                          <p:spTgt spid="74"/>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75"/>
                                        </p:tgtEl>
                                        <p:attrNameLst>
                                          <p:attrName>style.visibility</p:attrName>
                                        </p:attrNameLst>
                                      </p:cBhvr>
                                      <p:to>
                                        <p:strVal val="visible"/>
                                      </p:to>
                                    </p:set>
                                    <p:animEffect transition="in" filter="barn(inVertical)">
                                      <p:cBhvr>
                                        <p:cTn id="101" dur="500"/>
                                        <p:tgtEl>
                                          <p:spTgt spid="75"/>
                                        </p:tgtEl>
                                      </p:cBhvr>
                                    </p:animEffect>
                                  </p:childTnLst>
                                </p:cTn>
                              </p:par>
                              <p:par>
                                <p:cTn id="102" presetID="16" presetClass="entr" presetSubtype="21" fill="hold" grpId="0" nodeType="withEffect">
                                  <p:stCondLst>
                                    <p:cond delay="0"/>
                                  </p:stCondLst>
                                  <p:childTnLst>
                                    <p:set>
                                      <p:cBhvr>
                                        <p:cTn id="103" dur="1" fill="hold">
                                          <p:stCondLst>
                                            <p:cond delay="0"/>
                                          </p:stCondLst>
                                        </p:cTn>
                                        <p:tgtEl>
                                          <p:spTgt spid="77"/>
                                        </p:tgtEl>
                                        <p:attrNameLst>
                                          <p:attrName>style.visibility</p:attrName>
                                        </p:attrNameLst>
                                      </p:cBhvr>
                                      <p:to>
                                        <p:strVal val="visible"/>
                                      </p:to>
                                    </p:set>
                                    <p:animEffect transition="in" filter="barn(inVertical)">
                                      <p:cBhvr>
                                        <p:cTn id="104" dur="500"/>
                                        <p:tgtEl>
                                          <p:spTgt spid="77"/>
                                        </p:tgtEl>
                                      </p:cBhvr>
                                    </p:animEffect>
                                  </p:childTnLst>
                                </p:cTn>
                              </p:par>
                              <p:par>
                                <p:cTn id="105" presetID="16" presetClass="entr" presetSubtype="21" fill="hold" grpId="0" nodeType="withEffect">
                                  <p:stCondLst>
                                    <p:cond delay="0"/>
                                  </p:stCondLst>
                                  <p:childTnLst>
                                    <p:set>
                                      <p:cBhvr>
                                        <p:cTn id="106" dur="1" fill="hold">
                                          <p:stCondLst>
                                            <p:cond delay="0"/>
                                          </p:stCondLst>
                                        </p:cTn>
                                        <p:tgtEl>
                                          <p:spTgt spid="79"/>
                                        </p:tgtEl>
                                        <p:attrNameLst>
                                          <p:attrName>style.visibility</p:attrName>
                                        </p:attrNameLst>
                                      </p:cBhvr>
                                      <p:to>
                                        <p:strVal val="visible"/>
                                      </p:to>
                                    </p:set>
                                    <p:animEffect transition="in" filter="barn(inVertical)">
                                      <p:cBhvr>
                                        <p:cTn id="107" dur="500"/>
                                        <p:tgtEl>
                                          <p:spTgt spid="79"/>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80"/>
                                        </p:tgtEl>
                                        <p:attrNameLst>
                                          <p:attrName>style.visibility</p:attrName>
                                        </p:attrNameLst>
                                      </p:cBhvr>
                                      <p:to>
                                        <p:strVal val="visible"/>
                                      </p:to>
                                    </p:set>
                                    <p:animEffect transition="in" filter="barn(inVertical)">
                                      <p:cBhvr>
                                        <p:cTn id="110" dur="500"/>
                                        <p:tgtEl>
                                          <p:spTgt spid="80"/>
                                        </p:tgtEl>
                                      </p:cBhvr>
                                    </p:animEffect>
                                  </p:childTnLst>
                                </p:cTn>
                              </p:par>
                              <p:par>
                                <p:cTn id="111" presetID="16" presetClass="entr" presetSubtype="21" fill="hold" grpId="0" nodeType="withEffect">
                                  <p:stCondLst>
                                    <p:cond delay="0"/>
                                  </p:stCondLst>
                                  <p:childTnLst>
                                    <p:set>
                                      <p:cBhvr>
                                        <p:cTn id="112" dur="1" fill="hold">
                                          <p:stCondLst>
                                            <p:cond delay="0"/>
                                          </p:stCondLst>
                                        </p:cTn>
                                        <p:tgtEl>
                                          <p:spTgt spid="81"/>
                                        </p:tgtEl>
                                        <p:attrNameLst>
                                          <p:attrName>style.visibility</p:attrName>
                                        </p:attrNameLst>
                                      </p:cBhvr>
                                      <p:to>
                                        <p:strVal val="visible"/>
                                      </p:to>
                                    </p:set>
                                    <p:animEffect transition="in" filter="barn(inVertical)">
                                      <p:cBhvr>
                                        <p:cTn id="113" dur="500"/>
                                        <p:tgtEl>
                                          <p:spTgt spid="81"/>
                                        </p:tgtEl>
                                      </p:cBhvr>
                                    </p:animEffect>
                                  </p:childTnLst>
                                </p:cTn>
                              </p:par>
                              <p:par>
                                <p:cTn id="114" presetID="16" presetClass="entr" presetSubtype="21" fill="hold" grpId="0" nodeType="withEffect">
                                  <p:stCondLst>
                                    <p:cond delay="0"/>
                                  </p:stCondLst>
                                  <p:childTnLst>
                                    <p:set>
                                      <p:cBhvr>
                                        <p:cTn id="115" dur="1" fill="hold">
                                          <p:stCondLst>
                                            <p:cond delay="0"/>
                                          </p:stCondLst>
                                        </p:cTn>
                                        <p:tgtEl>
                                          <p:spTgt spid="82"/>
                                        </p:tgtEl>
                                        <p:attrNameLst>
                                          <p:attrName>style.visibility</p:attrName>
                                        </p:attrNameLst>
                                      </p:cBhvr>
                                      <p:to>
                                        <p:strVal val="visible"/>
                                      </p:to>
                                    </p:set>
                                    <p:animEffect transition="in" filter="barn(inVertical)">
                                      <p:cBhvr>
                                        <p:cTn id="116" dur="500"/>
                                        <p:tgtEl>
                                          <p:spTgt spid="82"/>
                                        </p:tgtEl>
                                      </p:cBhvr>
                                    </p:animEffect>
                                  </p:childTnLst>
                                </p:cTn>
                              </p:par>
                              <p:par>
                                <p:cTn id="117" presetID="16" presetClass="entr" presetSubtype="21" fill="hold" grpId="0" nodeType="withEffect">
                                  <p:stCondLst>
                                    <p:cond delay="0"/>
                                  </p:stCondLst>
                                  <p:childTnLst>
                                    <p:set>
                                      <p:cBhvr>
                                        <p:cTn id="118" dur="1" fill="hold">
                                          <p:stCondLst>
                                            <p:cond delay="0"/>
                                          </p:stCondLst>
                                        </p:cTn>
                                        <p:tgtEl>
                                          <p:spTgt spid="83"/>
                                        </p:tgtEl>
                                        <p:attrNameLst>
                                          <p:attrName>style.visibility</p:attrName>
                                        </p:attrNameLst>
                                      </p:cBhvr>
                                      <p:to>
                                        <p:strVal val="visible"/>
                                      </p:to>
                                    </p:set>
                                    <p:animEffect transition="in" filter="barn(inVertical)">
                                      <p:cBhvr>
                                        <p:cTn id="119" dur="500"/>
                                        <p:tgtEl>
                                          <p:spTgt spid="83"/>
                                        </p:tgtEl>
                                      </p:cBhvr>
                                    </p:animEffect>
                                  </p:childTnLst>
                                </p:cTn>
                              </p:par>
                              <p:par>
                                <p:cTn id="120" presetID="16" presetClass="entr" presetSubtype="21" fill="hold" grpId="0" nodeType="withEffect">
                                  <p:stCondLst>
                                    <p:cond delay="0"/>
                                  </p:stCondLst>
                                  <p:childTnLst>
                                    <p:set>
                                      <p:cBhvr>
                                        <p:cTn id="121" dur="1" fill="hold">
                                          <p:stCondLst>
                                            <p:cond delay="0"/>
                                          </p:stCondLst>
                                        </p:cTn>
                                        <p:tgtEl>
                                          <p:spTgt spid="84"/>
                                        </p:tgtEl>
                                        <p:attrNameLst>
                                          <p:attrName>style.visibility</p:attrName>
                                        </p:attrNameLst>
                                      </p:cBhvr>
                                      <p:to>
                                        <p:strVal val="visible"/>
                                      </p:to>
                                    </p:set>
                                    <p:animEffect transition="in" filter="barn(inVertical)">
                                      <p:cBhvr>
                                        <p:cTn id="122" dur="500"/>
                                        <p:tgtEl>
                                          <p:spTgt spid="84"/>
                                        </p:tgtEl>
                                      </p:cBhvr>
                                    </p:animEffect>
                                  </p:childTnLst>
                                </p:cTn>
                              </p:par>
                              <p:par>
                                <p:cTn id="123" presetID="16" presetClass="entr" presetSubtype="21" fill="hold" grpId="0" nodeType="withEffect">
                                  <p:stCondLst>
                                    <p:cond delay="0"/>
                                  </p:stCondLst>
                                  <p:childTnLst>
                                    <p:set>
                                      <p:cBhvr>
                                        <p:cTn id="124" dur="1" fill="hold">
                                          <p:stCondLst>
                                            <p:cond delay="0"/>
                                          </p:stCondLst>
                                        </p:cTn>
                                        <p:tgtEl>
                                          <p:spTgt spid="85"/>
                                        </p:tgtEl>
                                        <p:attrNameLst>
                                          <p:attrName>style.visibility</p:attrName>
                                        </p:attrNameLst>
                                      </p:cBhvr>
                                      <p:to>
                                        <p:strVal val="visible"/>
                                      </p:to>
                                    </p:set>
                                    <p:animEffect transition="in" filter="barn(inVertical)">
                                      <p:cBhvr>
                                        <p:cTn id="125" dur="500"/>
                                        <p:tgtEl>
                                          <p:spTgt spid="85"/>
                                        </p:tgtEl>
                                      </p:cBhvr>
                                    </p:animEffect>
                                  </p:childTnLst>
                                </p:cTn>
                              </p:par>
                              <p:par>
                                <p:cTn id="126" presetID="16" presetClass="entr" presetSubtype="21" fill="hold" grpId="0" nodeType="withEffect">
                                  <p:stCondLst>
                                    <p:cond delay="0"/>
                                  </p:stCondLst>
                                  <p:childTnLst>
                                    <p:set>
                                      <p:cBhvr>
                                        <p:cTn id="127" dur="1" fill="hold">
                                          <p:stCondLst>
                                            <p:cond delay="0"/>
                                          </p:stCondLst>
                                        </p:cTn>
                                        <p:tgtEl>
                                          <p:spTgt spid="86"/>
                                        </p:tgtEl>
                                        <p:attrNameLst>
                                          <p:attrName>style.visibility</p:attrName>
                                        </p:attrNameLst>
                                      </p:cBhvr>
                                      <p:to>
                                        <p:strVal val="visible"/>
                                      </p:to>
                                    </p:set>
                                    <p:animEffect transition="in" filter="barn(inVertical)">
                                      <p:cBhvr>
                                        <p:cTn id="128" dur="500"/>
                                        <p:tgtEl>
                                          <p:spTgt spid="86"/>
                                        </p:tgtEl>
                                      </p:cBhvr>
                                    </p:animEffect>
                                  </p:childTnLst>
                                </p:cTn>
                              </p:par>
                              <p:par>
                                <p:cTn id="129" presetID="16" presetClass="entr" presetSubtype="21" fill="hold" grpId="0" nodeType="withEffect">
                                  <p:stCondLst>
                                    <p:cond delay="0"/>
                                  </p:stCondLst>
                                  <p:childTnLst>
                                    <p:set>
                                      <p:cBhvr>
                                        <p:cTn id="130" dur="1" fill="hold">
                                          <p:stCondLst>
                                            <p:cond delay="0"/>
                                          </p:stCondLst>
                                        </p:cTn>
                                        <p:tgtEl>
                                          <p:spTgt spid="89"/>
                                        </p:tgtEl>
                                        <p:attrNameLst>
                                          <p:attrName>style.visibility</p:attrName>
                                        </p:attrNameLst>
                                      </p:cBhvr>
                                      <p:to>
                                        <p:strVal val="visible"/>
                                      </p:to>
                                    </p:set>
                                    <p:animEffect transition="in" filter="barn(inVertical)">
                                      <p:cBhvr>
                                        <p:cTn id="131" dur="500"/>
                                        <p:tgtEl>
                                          <p:spTgt spid="89"/>
                                        </p:tgtEl>
                                      </p:cBhvr>
                                    </p:animEffect>
                                  </p:childTnLst>
                                </p:cTn>
                              </p:par>
                              <p:par>
                                <p:cTn id="132" presetID="16" presetClass="entr" presetSubtype="21" fill="hold" grpId="0" nodeType="withEffect">
                                  <p:stCondLst>
                                    <p:cond delay="0"/>
                                  </p:stCondLst>
                                  <p:childTnLst>
                                    <p:set>
                                      <p:cBhvr>
                                        <p:cTn id="133" dur="1" fill="hold">
                                          <p:stCondLst>
                                            <p:cond delay="0"/>
                                          </p:stCondLst>
                                        </p:cTn>
                                        <p:tgtEl>
                                          <p:spTgt spid="90"/>
                                        </p:tgtEl>
                                        <p:attrNameLst>
                                          <p:attrName>style.visibility</p:attrName>
                                        </p:attrNameLst>
                                      </p:cBhvr>
                                      <p:to>
                                        <p:strVal val="visible"/>
                                      </p:to>
                                    </p:set>
                                    <p:animEffect transition="in" filter="barn(inVertical)">
                                      <p:cBhvr>
                                        <p:cTn id="134" dur="500"/>
                                        <p:tgtEl>
                                          <p:spTgt spid="90"/>
                                        </p:tgtEl>
                                      </p:cBhvr>
                                    </p:animEffect>
                                  </p:childTnLst>
                                </p:cTn>
                              </p:par>
                              <p:par>
                                <p:cTn id="135" presetID="16" presetClass="entr" presetSubtype="21" fill="hold" grpId="0" nodeType="withEffect">
                                  <p:stCondLst>
                                    <p:cond delay="0"/>
                                  </p:stCondLst>
                                  <p:childTnLst>
                                    <p:set>
                                      <p:cBhvr>
                                        <p:cTn id="136" dur="1" fill="hold">
                                          <p:stCondLst>
                                            <p:cond delay="0"/>
                                          </p:stCondLst>
                                        </p:cTn>
                                        <p:tgtEl>
                                          <p:spTgt spid="91"/>
                                        </p:tgtEl>
                                        <p:attrNameLst>
                                          <p:attrName>style.visibility</p:attrName>
                                        </p:attrNameLst>
                                      </p:cBhvr>
                                      <p:to>
                                        <p:strVal val="visible"/>
                                      </p:to>
                                    </p:set>
                                    <p:animEffect transition="in" filter="barn(inVertical)">
                                      <p:cBhvr>
                                        <p:cTn id="137" dur="500"/>
                                        <p:tgtEl>
                                          <p:spTgt spid="91"/>
                                        </p:tgtEl>
                                      </p:cBhvr>
                                    </p:animEffect>
                                  </p:childTnLst>
                                </p:cTn>
                              </p:par>
                              <p:par>
                                <p:cTn id="138" presetID="16" presetClass="entr" presetSubtype="21" fill="hold" grpId="0" nodeType="withEffect">
                                  <p:stCondLst>
                                    <p:cond delay="0"/>
                                  </p:stCondLst>
                                  <p:childTnLst>
                                    <p:set>
                                      <p:cBhvr>
                                        <p:cTn id="139" dur="1" fill="hold">
                                          <p:stCondLst>
                                            <p:cond delay="0"/>
                                          </p:stCondLst>
                                        </p:cTn>
                                        <p:tgtEl>
                                          <p:spTgt spid="92"/>
                                        </p:tgtEl>
                                        <p:attrNameLst>
                                          <p:attrName>style.visibility</p:attrName>
                                        </p:attrNameLst>
                                      </p:cBhvr>
                                      <p:to>
                                        <p:strVal val="visible"/>
                                      </p:to>
                                    </p:set>
                                    <p:animEffect transition="in" filter="barn(inVertical)">
                                      <p:cBhvr>
                                        <p:cTn id="140" dur="500"/>
                                        <p:tgtEl>
                                          <p:spTgt spid="92"/>
                                        </p:tgtEl>
                                      </p:cBhvr>
                                    </p:animEffect>
                                  </p:childTnLst>
                                </p:cTn>
                              </p:par>
                              <p:par>
                                <p:cTn id="141" presetID="16" presetClass="entr" presetSubtype="21" fill="hold" grpId="0" nodeType="withEffect">
                                  <p:stCondLst>
                                    <p:cond delay="0"/>
                                  </p:stCondLst>
                                  <p:childTnLst>
                                    <p:set>
                                      <p:cBhvr>
                                        <p:cTn id="142" dur="1" fill="hold">
                                          <p:stCondLst>
                                            <p:cond delay="0"/>
                                          </p:stCondLst>
                                        </p:cTn>
                                        <p:tgtEl>
                                          <p:spTgt spid="93"/>
                                        </p:tgtEl>
                                        <p:attrNameLst>
                                          <p:attrName>style.visibility</p:attrName>
                                        </p:attrNameLst>
                                      </p:cBhvr>
                                      <p:to>
                                        <p:strVal val="visible"/>
                                      </p:to>
                                    </p:set>
                                    <p:animEffect transition="in" filter="barn(inVertical)">
                                      <p:cBhvr>
                                        <p:cTn id="143" dur="500"/>
                                        <p:tgtEl>
                                          <p:spTgt spid="93"/>
                                        </p:tgtEl>
                                      </p:cBhvr>
                                    </p:animEffect>
                                  </p:childTnLst>
                                </p:cTn>
                              </p:par>
                              <p:par>
                                <p:cTn id="144" presetID="16" presetClass="entr" presetSubtype="21" fill="hold" grpId="0" nodeType="withEffect">
                                  <p:stCondLst>
                                    <p:cond delay="0"/>
                                  </p:stCondLst>
                                  <p:childTnLst>
                                    <p:set>
                                      <p:cBhvr>
                                        <p:cTn id="145" dur="1" fill="hold">
                                          <p:stCondLst>
                                            <p:cond delay="0"/>
                                          </p:stCondLst>
                                        </p:cTn>
                                        <p:tgtEl>
                                          <p:spTgt spid="94"/>
                                        </p:tgtEl>
                                        <p:attrNameLst>
                                          <p:attrName>style.visibility</p:attrName>
                                        </p:attrNameLst>
                                      </p:cBhvr>
                                      <p:to>
                                        <p:strVal val="visible"/>
                                      </p:to>
                                    </p:set>
                                    <p:animEffect transition="in" filter="barn(inVertical)">
                                      <p:cBhvr>
                                        <p:cTn id="146" dur="500"/>
                                        <p:tgtEl>
                                          <p:spTgt spid="94"/>
                                        </p:tgtEl>
                                      </p:cBhvr>
                                    </p:animEffect>
                                  </p:childTnLst>
                                </p:cTn>
                              </p:par>
                              <p:par>
                                <p:cTn id="147" presetID="16" presetClass="entr" presetSubtype="21" fill="hold" grpId="0" nodeType="withEffect">
                                  <p:stCondLst>
                                    <p:cond delay="0"/>
                                  </p:stCondLst>
                                  <p:childTnLst>
                                    <p:set>
                                      <p:cBhvr>
                                        <p:cTn id="148" dur="1" fill="hold">
                                          <p:stCondLst>
                                            <p:cond delay="0"/>
                                          </p:stCondLst>
                                        </p:cTn>
                                        <p:tgtEl>
                                          <p:spTgt spid="95"/>
                                        </p:tgtEl>
                                        <p:attrNameLst>
                                          <p:attrName>style.visibility</p:attrName>
                                        </p:attrNameLst>
                                      </p:cBhvr>
                                      <p:to>
                                        <p:strVal val="visible"/>
                                      </p:to>
                                    </p:set>
                                    <p:animEffect transition="in" filter="barn(inVertical)">
                                      <p:cBhvr>
                                        <p:cTn id="149" dur="500"/>
                                        <p:tgtEl>
                                          <p:spTgt spid="95"/>
                                        </p:tgtEl>
                                      </p:cBhvr>
                                    </p:animEffect>
                                  </p:childTnLst>
                                </p:cTn>
                              </p:par>
                              <p:par>
                                <p:cTn id="150" presetID="16" presetClass="entr" presetSubtype="21" fill="hold" grpId="0" nodeType="withEffect">
                                  <p:stCondLst>
                                    <p:cond delay="0"/>
                                  </p:stCondLst>
                                  <p:childTnLst>
                                    <p:set>
                                      <p:cBhvr>
                                        <p:cTn id="151" dur="1" fill="hold">
                                          <p:stCondLst>
                                            <p:cond delay="0"/>
                                          </p:stCondLst>
                                        </p:cTn>
                                        <p:tgtEl>
                                          <p:spTgt spid="97"/>
                                        </p:tgtEl>
                                        <p:attrNameLst>
                                          <p:attrName>style.visibility</p:attrName>
                                        </p:attrNameLst>
                                      </p:cBhvr>
                                      <p:to>
                                        <p:strVal val="visible"/>
                                      </p:to>
                                    </p:set>
                                    <p:animEffect transition="in" filter="barn(inVertical)">
                                      <p:cBhvr>
                                        <p:cTn id="152" dur="500"/>
                                        <p:tgtEl>
                                          <p:spTgt spid="97"/>
                                        </p:tgtEl>
                                      </p:cBhvr>
                                    </p:animEffect>
                                  </p:childTnLst>
                                </p:cTn>
                              </p:par>
                              <p:par>
                                <p:cTn id="153" presetID="16" presetClass="entr" presetSubtype="21" fill="hold" grpId="0" nodeType="withEffect">
                                  <p:stCondLst>
                                    <p:cond delay="0"/>
                                  </p:stCondLst>
                                  <p:childTnLst>
                                    <p:set>
                                      <p:cBhvr>
                                        <p:cTn id="154" dur="1" fill="hold">
                                          <p:stCondLst>
                                            <p:cond delay="0"/>
                                          </p:stCondLst>
                                        </p:cTn>
                                        <p:tgtEl>
                                          <p:spTgt spid="98"/>
                                        </p:tgtEl>
                                        <p:attrNameLst>
                                          <p:attrName>style.visibility</p:attrName>
                                        </p:attrNameLst>
                                      </p:cBhvr>
                                      <p:to>
                                        <p:strVal val="visible"/>
                                      </p:to>
                                    </p:set>
                                    <p:animEffect transition="in" filter="barn(inVertical)">
                                      <p:cBhvr>
                                        <p:cTn id="155" dur="500"/>
                                        <p:tgtEl>
                                          <p:spTgt spid="98"/>
                                        </p:tgtEl>
                                      </p:cBhvr>
                                    </p:animEffect>
                                  </p:childTnLst>
                                </p:cTn>
                              </p:par>
                              <p:par>
                                <p:cTn id="156" presetID="16" presetClass="entr" presetSubtype="21" fill="hold" grpId="0" nodeType="withEffect">
                                  <p:stCondLst>
                                    <p:cond delay="0"/>
                                  </p:stCondLst>
                                  <p:childTnLst>
                                    <p:set>
                                      <p:cBhvr>
                                        <p:cTn id="157" dur="1" fill="hold">
                                          <p:stCondLst>
                                            <p:cond delay="0"/>
                                          </p:stCondLst>
                                        </p:cTn>
                                        <p:tgtEl>
                                          <p:spTgt spid="100"/>
                                        </p:tgtEl>
                                        <p:attrNameLst>
                                          <p:attrName>style.visibility</p:attrName>
                                        </p:attrNameLst>
                                      </p:cBhvr>
                                      <p:to>
                                        <p:strVal val="visible"/>
                                      </p:to>
                                    </p:set>
                                    <p:animEffect transition="in" filter="barn(inVertical)">
                                      <p:cBhvr>
                                        <p:cTn id="158" dur="500"/>
                                        <p:tgtEl>
                                          <p:spTgt spid="100"/>
                                        </p:tgtEl>
                                      </p:cBhvr>
                                    </p:animEffect>
                                  </p:childTnLst>
                                </p:cTn>
                              </p:par>
                              <p:par>
                                <p:cTn id="159" presetID="16" presetClass="entr" presetSubtype="21" fill="hold" grpId="0" nodeType="withEffect">
                                  <p:stCondLst>
                                    <p:cond delay="0"/>
                                  </p:stCondLst>
                                  <p:childTnLst>
                                    <p:set>
                                      <p:cBhvr>
                                        <p:cTn id="160" dur="1" fill="hold">
                                          <p:stCondLst>
                                            <p:cond delay="0"/>
                                          </p:stCondLst>
                                        </p:cTn>
                                        <p:tgtEl>
                                          <p:spTgt spid="101"/>
                                        </p:tgtEl>
                                        <p:attrNameLst>
                                          <p:attrName>style.visibility</p:attrName>
                                        </p:attrNameLst>
                                      </p:cBhvr>
                                      <p:to>
                                        <p:strVal val="visible"/>
                                      </p:to>
                                    </p:set>
                                    <p:animEffect transition="in" filter="barn(inVertical)">
                                      <p:cBhvr>
                                        <p:cTn id="161" dur="500"/>
                                        <p:tgtEl>
                                          <p:spTgt spid="101"/>
                                        </p:tgtEl>
                                      </p:cBhvr>
                                    </p:animEffect>
                                  </p:childTnLst>
                                </p:cTn>
                              </p:par>
                              <p:par>
                                <p:cTn id="162" presetID="16" presetClass="entr" presetSubtype="21" fill="hold" grpId="0" nodeType="withEffect">
                                  <p:stCondLst>
                                    <p:cond delay="0"/>
                                  </p:stCondLst>
                                  <p:childTnLst>
                                    <p:set>
                                      <p:cBhvr>
                                        <p:cTn id="163" dur="1" fill="hold">
                                          <p:stCondLst>
                                            <p:cond delay="0"/>
                                          </p:stCondLst>
                                        </p:cTn>
                                        <p:tgtEl>
                                          <p:spTgt spid="102"/>
                                        </p:tgtEl>
                                        <p:attrNameLst>
                                          <p:attrName>style.visibility</p:attrName>
                                        </p:attrNameLst>
                                      </p:cBhvr>
                                      <p:to>
                                        <p:strVal val="visible"/>
                                      </p:to>
                                    </p:set>
                                    <p:animEffect transition="in" filter="barn(inVertical)">
                                      <p:cBhvr>
                                        <p:cTn id="164" dur="500"/>
                                        <p:tgtEl>
                                          <p:spTgt spid="102"/>
                                        </p:tgtEl>
                                      </p:cBhvr>
                                    </p:animEffect>
                                  </p:childTnLst>
                                </p:cTn>
                              </p:par>
                              <p:par>
                                <p:cTn id="165" presetID="16" presetClass="entr" presetSubtype="21" fill="hold" grpId="0" nodeType="withEffect">
                                  <p:stCondLst>
                                    <p:cond delay="0"/>
                                  </p:stCondLst>
                                  <p:childTnLst>
                                    <p:set>
                                      <p:cBhvr>
                                        <p:cTn id="166" dur="1" fill="hold">
                                          <p:stCondLst>
                                            <p:cond delay="0"/>
                                          </p:stCondLst>
                                        </p:cTn>
                                        <p:tgtEl>
                                          <p:spTgt spid="103"/>
                                        </p:tgtEl>
                                        <p:attrNameLst>
                                          <p:attrName>style.visibility</p:attrName>
                                        </p:attrNameLst>
                                      </p:cBhvr>
                                      <p:to>
                                        <p:strVal val="visible"/>
                                      </p:to>
                                    </p:set>
                                    <p:animEffect transition="in" filter="barn(inVertical)">
                                      <p:cBhvr>
                                        <p:cTn id="167" dur="500"/>
                                        <p:tgtEl>
                                          <p:spTgt spid="103"/>
                                        </p:tgtEl>
                                      </p:cBhvr>
                                    </p:animEffect>
                                  </p:childTnLst>
                                </p:cTn>
                              </p:par>
                              <p:par>
                                <p:cTn id="168" presetID="16" presetClass="entr" presetSubtype="21" fill="hold" grpId="0" nodeType="withEffect">
                                  <p:stCondLst>
                                    <p:cond delay="0"/>
                                  </p:stCondLst>
                                  <p:childTnLst>
                                    <p:set>
                                      <p:cBhvr>
                                        <p:cTn id="169" dur="1" fill="hold">
                                          <p:stCondLst>
                                            <p:cond delay="0"/>
                                          </p:stCondLst>
                                        </p:cTn>
                                        <p:tgtEl>
                                          <p:spTgt spid="104"/>
                                        </p:tgtEl>
                                        <p:attrNameLst>
                                          <p:attrName>style.visibility</p:attrName>
                                        </p:attrNameLst>
                                      </p:cBhvr>
                                      <p:to>
                                        <p:strVal val="visible"/>
                                      </p:to>
                                    </p:set>
                                    <p:animEffect transition="in" filter="barn(inVertical)">
                                      <p:cBhvr>
                                        <p:cTn id="170" dur="500"/>
                                        <p:tgtEl>
                                          <p:spTgt spid="104"/>
                                        </p:tgtEl>
                                      </p:cBhvr>
                                    </p:animEffect>
                                  </p:childTnLst>
                                </p:cTn>
                              </p:par>
                              <p:par>
                                <p:cTn id="171" presetID="16" presetClass="entr" presetSubtype="21" fill="hold" grpId="0" nodeType="withEffect">
                                  <p:stCondLst>
                                    <p:cond delay="0"/>
                                  </p:stCondLst>
                                  <p:childTnLst>
                                    <p:set>
                                      <p:cBhvr>
                                        <p:cTn id="172" dur="1" fill="hold">
                                          <p:stCondLst>
                                            <p:cond delay="0"/>
                                          </p:stCondLst>
                                        </p:cTn>
                                        <p:tgtEl>
                                          <p:spTgt spid="106"/>
                                        </p:tgtEl>
                                        <p:attrNameLst>
                                          <p:attrName>style.visibility</p:attrName>
                                        </p:attrNameLst>
                                      </p:cBhvr>
                                      <p:to>
                                        <p:strVal val="visible"/>
                                      </p:to>
                                    </p:set>
                                    <p:animEffect transition="in" filter="barn(inVertical)">
                                      <p:cBhvr>
                                        <p:cTn id="173" dur="500"/>
                                        <p:tgtEl>
                                          <p:spTgt spid="106"/>
                                        </p:tgtEl>
                                      </p:cBhvr>
                                    </p:animEffect>
                                  </p:childTnLst>
                                </p:cTn>
                              </p:par>
                              <p:par>
                                <p:cTn id="174" presetID="16" presetClass="entr" presetSubtype="21" fill="hold" grpId="0" nodeType="withEffect">
                                  <p:stCondLst>
                                    <p:cond delay="0"/>
                                  </p:stCondLst>
                                  <p:childTnLst>
                                    <p:set>
                                      <p:cBhvr>
                                        <p:cTn id="175" dur="1" fill="hold">
                                          <p:stCondLst>
                                            <p:cond delay="0"/>
                                          </p:stCondLst>
                                        </p:cTn>
                                        <p:tgtEl>
                                          <p:spTgt spid="107"/>
                                        </p:tgtEl>
                                        <p:attrNameLst>
                                          <p:attrName>style.visibility</p:attrName>
                                        </p:attrNameLst>
                                      </p:cBhvr>
                                      <p:to>
                                        <p:strVal val="visible"/>
                                      </p:to>
                                    </p:set>
                                    <p:animEffect transition="in" filter="barn(inVertical)">
                                      <p:cBhvr>
                                        <p:cTn id="176" dur="500"/>
                                        <p:tgtEl>
                                          <p:spTgt spid="107"/>
                                        </p:tgtEl>
                                      </p:cBhvr>
                                    </p:animEffect>
                                  </p:childTnLst>
                                </p:cTn>
                              </p:par>
                              <p:par>
                                <p:cTn id="177" presetID="16" presetClass="entr" presetSubtype="21" fill="hold" grpId="0" nodeType="withEffect">
                                  <p:stCondLst>
                                    <p:cond delay="0"/>
                                  </p:stCondLst>
                                  <p:childTnLst>
                                    <p:set>
                                      <p:cBhvr>
                                        <p:cTn id="178" dur="1" fill="hold">
                                          <p:stCondLst>
                                            <p:cond delay="0"/>
                                          </p:stCondLst>
                                        </p:cTn>
                                        <p:tgtEl>
                                          <p:spTgt spid="108"/>
                                        </p:tgtEl>
                                        <p:attrNameLst>
                                          <p:attrName>style.visibility</p:attrName>
                                        </p:attrNameLst>
                                      </p:cBhvr>
                                      <p:to>
                                        <p:strVal val="visible"/>
                                      </p:to>
                                    </p:set>
                                    <p:animEffect transition="in" filter="barn(inVertical)">
                                      <p:cBhvr>
                                        <p:cTn id="179" dur="500"/>
                                        <p:tgtEl>
                                          <p:spTgt spid="108"/>
                                        </p:tgtEl>
                                      </p:cBhvr>
                                    </p:animEffect>
                                  </p:childTnLst>
                                </p:cTn>
                              </p:par>
                              <p:par>
                                <p:cTn id="180" presetID="16" presetClass="entr" presetSubtype="21" fill="hold" grpId="0" nodeType="withEffect">
                                  <p:stCondLst>
                                    <p:cond delay="0"/>
                                  </p:stCondLst>
                                  <p:childTnLst>
                                    <p:set>
                                      <p:cBhvr>
                                        <p:cTn id="181" dur="1" fill="hold">
                                          <p:stCondLst>
                                            <p:cond delay="0"/>
                                          </p:stCondLst>
                                        </p:cTn>
                                        <p:tgtEl>
                                          <p:spTgt spid="109"/>
                                        </p:tgtEl>
                                        <p:attrNameLst>
                                          <p:attrName>style.visibility</p:attrName>
                                        </p:attrNameLst>
                                      </p:cBhvr>
                                      <p:to>
                                        <p:strVal val="visible"/>
                                      </p:to>
                                    </p:set>
                                    <p:animEffect transition="in" filter="barn(inVertical)">
                                      <p:cBhvr>
                                        <p:cTn id="182" dur="500"/>
                                        <p:tgtEl>
                                          <p:spTgt spid="109"/>
                                        </p:tgtEl>
                                      </p:cBhvr>
                                    </p:animEffect>
                                  </p:childTnLst>
                                </p:cTn>
                              </p:par>
                              <p:par>
                                <p:cTn id="183" presetID="16" presetClass="entr" presetSubtype="21" fill="hold" grpId="0" nodeType="withEffect">
                                  <p:stCondLst>
                                    <p:cond delay="0"/>
                                  </p:stCondLst>
                                  <p:childTnLst>
                                    <p:set>
                                      <p:cBhvr>
                                        <p:cTn id="184" dur="1" fill="hold">
                                          <p:stCondLst>
                                            <p:cond delay="0"/>
                                          </p:stCondLst>
                                        </p:cTn>
                                        <p:tgtEl>
                                          <p:spTgt spid="110"/>
                                        </p:tgtEl>
                                        <p:attrNameLst>
                                          <p:attrName>style.visibility</p:attrName>
                                        </p:attrNameLst>
                                      </p:cBhvr>
                                      <p:to>
                                        <p:strVal val="visible"/>
                                      </p:to>
                                    </p:set>
                                    <p:animEffect transition="in" filter="barn(inVertical)">
                                      <p:cBhvr>
                                        <p:cTn id="185" dur="500"/>
                                        <p:tgtEl>
                                          <p:spTgt spid="110"/>
                                        </p:tgtEl>
                                      </p:cBhvr>
                                    </p:animEffect>
                                  </p:childTnLst>
                                </p:cTn>
                              </p:par>
                              <p:par>
                                <p:cTn id="186" presetID="16" presetClass="entr" presetSubtype="21" fill="hold" grpId="0" nodeType="withEffect">
                                  <p:stCondLst>
                                    <p:cond delay="0"/>
                                  </p:stCondLst>
                                  <p:childTnLst>
                                    <p:set>
                                      <p:cBhvr>
                                        <p:cTn id="187" dur="1" fill="hold">
                                          <p:stCondLst>
                                            <p:cond delay="0"/>
                                          </p:stCondLst>
                                        </p:cTn>
                                        <p:tgtEl>
                                          <p:spTgt spid="111"/>
                                        </p:tgtEl>
                                        <p:attrNameLst>
                                          <p:attrName>style.visibility</p:attrName>
                                        </p:attrNameLst>
                                      </p:cBhvr>
                                      <p:to>
                                        <p:strVal val="visible"/>
                                      </p:to>
                                    </p:set>
                                    <p:animEffect transition="in" filter="barn(inVertical)">
                                      <p:cBhvr>
                                        <p:cTn id="188" dur="500"/>
                                        <p:tgtEl>
                                          <p:spTgt spid="111"/>
                                        </p:tgtEl>
                                      </p:cBhvr>
                                    </p:animEffect>
                                  </p:childTnLst>
                                </p:cTn>
                              </p:par>
                              <p:par>
                                <p:cTn id="189" presetID="16" presetClass="entr" presetSubtype="21" fill="hold" grpId="0" nodeType="withEffect">
                                  <p:stCondLst>
                                    <p:cond delay="0"/>
                                  </p:stCondLst>
                                  <p:childTnLst>
                                    <p:set>
                                      <p:cBhvr>
                                        <p:cTn id="190" dur="1" fill="hold">
                                          <p:stCondLst>
                                            <p:cond delay="0"/>
                                          </p:stCondLst>
                                        </p:cTn>
                                        <p:tgtEl>
                                          <p:spTgt spid="113"/>
                                        </p:tgtEl>
                                        <p:attrNameLst>
                                          <p:attrName>style.visibility</p:attrName>
                                        </p:attrNameLst>
                                      </p:cBhvr>
                                      <p:to>
                                        <p:strVal val="visible"/>
                                      </p:to>
                                    </p:set>
                                    <p:animEffect transition="in" filter="barn(inVertical)">
                                      <p:cBhvr>
                                        <p:cTn id="191" dur="500"/>
                                        <p:tgtEl>
                                          <p:spTgt spid="113"/>
                                        </p:tgtEl>
                                      </p:cBhvr>
                                    </p:animEffect>
                                  </p:childTnLst>
                                </p:cTn>
                              </p:par>
                              <p:par>
                                <p:cTn id="192" presetID="16" presetClass="entr" presetSubtype="21" fill="hold" grpId="0" nodeType="withEffect">
                                  <p:stCondLst>
                                    <p:cond delay="0"/>
                                  </p:stCondLst>
                                  <p:childTnLst>
                                    <p:set>
                                      <p:cBhvr>
                                        <p:cTn id="193" dur="1" fill="hold">
                                          <p:stCondLst>
                                            <p:cond delay="0"/>
                                          </p:stCondLst>
                                        </p:cTn>
                                        <p:tgtEl>
                                          <p:spTgt spid="117"/>
                                        </p:tgtEl>
                                        <p:attrNameLst>
                                          <p:attrName>style.visibility</p:attrName>
                                        </p:attrNameLst>
                                      </p:cBhvr>
                                      <p:to>
                                        <p:strVal val="visible"/>
                                      </p:to>
                                    </p:set>
                                    <p:animEffect transition="in" filter="barn(inVertical)">
                                      <p:cBhvr>
                                        <p:cTn id="194" dur="500"/>
                                        <p:tgtEl>
                                          <p:spTgt spid="117"/>
                                        </p:tgtEl>
                                      </p:cBhvr>
                                    </p:animEffect>
                                  </p:childTnLst>
                                </p:cTn>
                              </p:par>
                              <p:par>
                                <p:cTn id="195" presetID="16" presetClass="entr" presetSubtype="21" fill="hold" grpId="0" nodeType="withEffect">
                                  <p:stCondLst>
                                    <p:cond delay="0"/>
                                  </p:stCondLst>
                                  <p:childTnLst>
                                    <p:set>
                                      <p:cBhvr>
                                        <p:cTn id="196" dur="1" fill="hold">
                                          <p:stCondLst>
                                            <p:cond delay="0"/>
                                          </p:stCondLst>
                                        </p:cTn>
                                        <p:tgtEl>
                                          <p:spTgt spid="118"/>
                                        </p:tgtEl>
                                        <p:attrNameLst>
                                          <p:attrName>style.visibility</p:attrName>
                                        </p:attrNameLst>
                                      </p:cBhvr>
                                      <p:to>
                                        <p:strVal val="visible"/>
                                      </p:to>
                                    </p:set>
                                    <p:animEffect transition="in" filter="barn(inVertical)">
                                      <p:cBhvr>
                                        <p:cTn id="197" dur="500"/>
                                        <p:tgtEl>
                                          <p:spTgt spid="118"/>
                                        </p:tgtEl>
                                      </p:cBhvr>
                                    </p:animEffect>
                                  </p:childTnLst>
                                </p:cTn>
                              </p:par>
                              <p:par>
                                <p:cTn id="198" presetID="16" presetClass="entr" presetSubtype="21" fill="hold" grpId="0" nodeType="withEffect">
                                  <p:stCondLst>
                                    <p:cond delay="0"/>
                                  </p:stCondLst>
                                  <p:childTnLst>
                                    <p:set>
                                      <p:cBhvr>
                                        <p:cTn id="199" dur="1" fill="hold">
                                          <p:stCondLst>
                                            <p:cond delay="0"/>
                                          </p:stCondLst>
                                        </p:cTn>
                                        <p:tgtEl>
                                          <p:spTgt spid="119"/>
                                        </p:tgtEl>
                                        <p:attrNameLst>
                                          <p:attrName>style.visibility</p:attrName>
                                        </p:attrNameLst>
                                      </p:cBhvr>
                                      <p:to>
                                        <p:strVal val="visible"/>
                                      </p:to>
                                    </p:set>
                                    <p:animEffect transition="in" filter="barn(inVertical)">
                                      <p:cBhvr>
                                        <p:cTn id="200" dur="500"/>
                                        <p:tgtEl>
                                          <p:spTgt spid="119"/>
                                        </p:tgtEl>
                                      </p:cBhvr>
                                    </p:animEffect>
                                  </p:childTnLst>
                                </p:cTn>
                              </p:par>
                              <p:par>
                                <p:cTn id="201" presetID="16" presetClass="entr" presetSubtype="21" fill="hold" grpId="0" nodeType="withEffect">
                                  <p:stCondLst>
                                    <p:cond delay="0"/>
                                  </p:stCondLst>
                                  <p:childTnLst>
                                    <p:set>
                                      <p:cBhvr>
                                        <p:cTn id="202" dur="1" fill="hold">
                                          <p:stCondLst>
                                            <p:cond delay="0"/>
                                          </p:stCondLst>
                                        </p:cTn>
                                        <p:tgtEl>
                                          <p:spTgt spid="120"/>
                                        </p:tgtEl>
                                        <p:attrNameLst>
                                          <p:attrName>style.visibility</p:attrName>
                                        </p:attrNameLst>
                                      </p:cBhvr>
                                      <p:to>
                                        <p:strVal val="visible"/>
                                      </p:to>
                                    </p:set>
                                    <p:animEffect transition="in" filter="barn(inVertical)">
                                      <p:cBhvr>
                                        <p:cTn id="203" dur="500"/>
                                        <p:tgtEl>
                                          <p:spTgt spid="120"/>
                                        </p:tgtEl>
                                      </p:cBhvr>
                                    </p:animEffect>
                                  </p:childTnLst>
                                </p:cTn>
                              </p:par>
                              <p:par>
                                <p:cTn id="204" presetID="16" presetClass="entr" presetSubtype="21" fill="hold" grpId="0" nodeType="withEffect">
                                  <p:stCondLst>
                                    <p:cond delay="0"/>
                                  </p:stCondLst>
                                  <p:childTnLst>
                                    <p:set>
                                      <p:cBhvr>
                                        <p:cTn id="205" dur="1" fill="hold">
                                          <p:stCondLst>
                                            <p:cond delay="0"/>
                                          </p:stCondLst>
                                        </p:cTn>
                                        <p:tgtEl>
                                          <p:spTgt spid="121"/>
                                        </p:tgtEl>
                                        <p:attrNameLst>
                                          <p:attrName>style.visibility</p:attrName>
                                        </p:attrNameLst>
                                      </p:cBhvr>
                                      <p:to>
                                        <p:strVal val="visible"/>
                                      </p:to>
                                    </p:set>
                                    <p:animEffect transition="in" filter="barn(inVertical)">
                                      <p:cBhvr>
                                        <p:cTn id="206" dur="500"/>
                                        <p:tgtEl>
                                          <p:spTgt spid="121"/>
                                        </p:tgtEl>
                                      </p:cBhvr>
                                    </p:animEffect>
                                  </p:childTnLst>
                                </p:cTn>
                              </p:par>
                              <p:par>
                                <p:cTn id="207" presetID="16" presetClass="entr" presetSubtype="21" fill="hold" grpId="0" nodeType="withEffect">
                                  <p:stCondLst>
                                    <p:cond delay="0"/>
                                  </p:stCondLst>
                                  <p:childTnLst>
                                    <p:set>
                                      <p:cBhvr>
                                        <p:cTn id="208" dur="1" fill="hold">
                                          <p:stCondLst>
                                            <p:cond delay="0"/>
                                          </p:stCondLst>
                                        </p:cTn>
                                        <p:tgtEl>
                                          <p:spTgt spid="184"/>
                                        </p:tgtEl>
                                        <p:attrNameLst>
                                          <p:attrName>style.visibility</p:attrName>
                                        </p:attrNameLst>
                                      </p:cBhvr>
                                      <p:to>
                                        <p:strVal val="visible"/>
                                      </p:to>
                                    </p:set>
                                    <p:animEffect transition="in" filter="barn(inVertical)">
                                      <p:cBhvr>
                                        <p:cTn id="209" dur="500"/>
                                        <p:tgtEl>
                                          <p:spTgt spid="184"/>
                                        </p:tgtEl>
                                      </p:cBhvr>
                                    </p:animEffect>
                                  </p:childTnLst>
                                </p:cTn>
                              </p:par>
                              <p:par>
                                <p:cTn id="210" presetID="16" presetClass="entr" presetSubtype="21" fill="hold" grpId="0" nodeType="withEffect">
                                  <p:stCondLst>
                                    <p:cond delay="0"/>
                                  </p:stCondLst>
                                  <p:childTnLst>
                                    <p:set>
                                      <p:cBhvr>
                                        <p:cTn id="211" dur="1" fill="hold">
                                          <p:stCondLst>
                                            <p:cond delay="0"/>
                                          </p:stCondLst>
                                        </p:cTn>
                                        <p:tgtEl>
                                          <p:spTgt spid="189"/>
                                        </p:tgtEl>
                                        <p:attrNameLst>
                                          <p:attrName>style.visibility</p:attrName>
                                        </p:attrNameLst>
                                      </p:cBhvr>
                                      <p:to>
                                        <p:strVal val="visible"/>
                                      </p:to>
                                    </p:set>
                                    <p:animEffect transition="in" filter="barn(inVertical)">
                                      <p:cBhvr>
                                        <p:cTn id="212" dur="500"/>
                                        <p:tgtEl>
                                          <p:spTgt spid="189"/>
                                        </p:tgtEl>
                                      </p:cBhvr>
                                    </p:animEffect>
                                  </p:childTnLst>
                                </p:cTn>
                              </p:par>
                              <p:par>
                                <p:cTn id="213" presetID="16" presetClass="entr" presetSubtype="21" fill="hold" grpId="0" nodeType="withEffect">
                                  <p:stCondLst>
                                    <p:cond delay="0"/>
                                  </p:stCondLst>
                                  <p:childTnLst>
                                    <p:set>
                                      <p:cBhvr>
                                        <p:cTn id="214" dur="1" fill="hold">
                                          <p:stCondLst>
                                            <p:cond delay="0"/>
                                          </p:stCondLst>
                                        </p:cTn>
                                        <p:tgtEl>
                                          <p:spTgt spid="193"/>
                                        </p:tgtEl>
                                        <p:attrNameLst>
                                          <p:attrName>style.visibility</p:attrName>
                                        </p:attrNameLst>
                                      </p:cBhvr>
                                      <p:to>
                                        <p:strVal val="visible"/>
                                      </p:to>
                                    </p:set>
                                    <p:animEffect transition="in" filter="barn(inVertical)">
                                      <p:cBhvr>
                                        <p:cTn id="215" dur="500"/>
                                        <p:tgtEl>
                                          <p:spTgt spid="193"/>
                                        </p:tgtEl>
                                      </p:cBhvr>
                                    </p:animEffect>
                                  </p:childTnLst>
                                </p:cTn>
                              </p:par>
                              <p:par>
                                <p:cTn id="216" presetID="16" presetClass="entr" presetSubtype="21" fill="hold" grpId="0" nodeType="withEffect">
                                  <p:stCondLst>
                                    <p:cond delay="0"/>
                                  </p:stCondLst>
                                  <p:childTnLst>
                                    <p:set>
                                      <p:cBhvr>
                                        <p:cTn id="217" dur="1" fill="hold">
                                          <p:stCondLst>
                                            <p:cond delay="0"/>
                                          </p:stCondLst>
                                        </p:cTn>
                                        <p:tgtEl>
                                          <p:spTgt spid="196"/>
                                        </p:tgtEl>
                                        <p:attrNameLst>
                                          <p:attrName>style.visibility</p:attrName>
                                        </p:attrNameLst>
                                      </p:cBhvr>
                                      <p:to>
                                        <p:strVal val="visible"/>
                                      </p:to>
                                    </p:set>
                                    <p:animEffect transition="in" filter="barn(inVertical)">
                                      <p:cBhvr>
                                        <p:cTn id="218" dur="500"/>
                                        <p:tgtEl>
                                          <p:spTgt spid="196"/>
                                        </p:tgtEl>
                                      </p:cBhvr>
                                    </p:animEffect>
                                  </p:childTnLst>
                                </p:cTn>
                              </p:par>
                              <p:par>
                                <p:cTn id="219" presetID="16" presetClass="entr" presetSubtype="21" fill="hold" grpId="0" nodeType="withEffect">
                                  <p:stCondLst>
                                    <p:cond delay="0"/>
                                  </p:stCondLst>
                                  <p:childTnLst>
                                    <p:set>
                                      <p:cBhvr>
                                        <p:cTn id="220" dur="1" fill="hold">
                                          <p:stCondLst>
                                            <p:cond delay="0"/>
                                          </p:stCondLst>
                                        </p:cTn>
                                        <p:tgtEl>
                                          <p:spTgt spid="198"/>
                                        </p:tgtEl>
                                        <p:attrNameLst>
                                          <p:attrName>style.visibility</p:attrName>
                                        </p:attrNameLst>
                                      </p:cBhvr>
                                      <p:to>
                                        <p:strVal val="visible"/>
                                      </p:to>
                                    </p:set>
                                    <p:animEffect transition="in" filter="barn(inVertical)">
                                      <p:cBhvr>
                                        <p:cTn id="221" dur="500"/>
                                        <p:tgtEl>
                                          <p:spTgt spid="198"/>
                                        </p:tgtEl>
                                      </p:cBhvr>
                                    </p:animEffect>
                                  </p:childTnLst>
                                </p:cTn>
                              </p:par>
                              <p:par>
                                <p:cTn id="222" presetID="16" presetClass="entr" presetSubtype="21" fill="hold" grpId="0" nodeType="withEffect">
                                  <p:stCondLst>
                                    <p:cond delay="0"/>
                                  </p:stCondLst>
                                  <p:childTnLst>
                                    <p:set>
                                      <p:cBhvr>
                                        <p:cTn id="223" dur="1" fill="hold">
                                          <p:stCondLst>
                                            <p:cond delay="0"/>
                                          </p:stCondLst>
                                        </p:cTn>
                                        <p:tgtEl>
                                          <p:spTgt spid="205"/>
                                        </p:tgtEl>
                                        <p:attrNameLst>
                                          <p:attrName>style.visibility</p:attrName>
                                        </p:attrNameLst>
                                      </p:cBhvr>
                                      <p:to>
                                        <p:strVal val="visible"/>
                                      </p:to>
                                    </p:set>
                                    <p:animEffect transition="in" filter="barn(inVertical)">
                                      <p:cBhvr>
                                        <p:cTn id="224" dur="500"/>
                                        <p:tgtEl>
                                          <p:spTgt spid="205"/>
                                        </p:tgtEl>
                                      </p:cBhvr>
                                    </p:animEffect>
                                  </p:childTnLst>
                                </p:cTn>
                              </p:par>
                              <p:par>
                                <p:cTn id="225" presetID="16" presetClass="entr" presetSubtype="21" fill="hold" grpId="0" nodeType="withEffect">
                                  <p:stCondLst>
                                    <p:cond delay="0"/>
                                  </p:stCondLst>
                                  <p:childTnLst>
                                    <p:set>
                                      <p:cBhvr>
                                        <p:cTn id="226" dur="1" fill="hold">
                                          <p:stCondLst>
                                            <p:cond delay="0"/>
                                          </p:stCondLst>
                                        </p:cTn>
                                        <p:tgtEl>
                                          <p:spTgt spid="159"/>
                                        </p:tgtEl>
                                        <p:attrNameLst>
                                          <p:attrName>style.visibility</p:attrName>
                                        </p:attrNameLst>
                                      </p:cBhvr>
                                      <p:to>
                                        <p:strVal val="visible"/>
                                      </p:to>
                                    </p:set>
                                    <p:animEffect transition="in" filter="barn(inVertical)">
                                      <p:cBhvr>
                                        <p:cTn id="227" dur="500"/>
                                        <p:tgtEl>
                                          <p:spTgt spid="159"/>
                                        </p:tgtEl>
                                      </p:cBhvr>
                                    </p:animEffect>
                                  </p:childTnLst>
                                </p:cTn>
                              </p:par>
                              <p:par>
                                <p:cTn id="228" presetID="16" presetClass="entr" presetSubtype="21" fill="hold" grpId="0" nodeType="withEffect">
                                  <p:stCondLst>
                                    <p:cond delay="0"/>
                                  </p:stCondLst>
                                  <p:childTnLst>
                                    <p:set>
                                      <p:cBhvr>
                                        <p:cTn id="229" dur="1" fill="hold">
                                          <p:stCondLst>
                                            <p:cond delay="0"/>
                                          </p:stCondLst>
                                        </p:cTn>
                                        <p:tgtEl>
                                          <p:spTgt spid="168"/>
                                        </p:tgtEl>
                                        <p:attrNameLst>
                                          <p:attrName>style.visibility</p:attrName>
                                        </p:attrNameLst>
                                      </p:cBhvr>
                                      <p:to>
                                        <p:strVal val="visible"/>
                                      </p:to>
                                    </p:set>
                                    <p:animEffect transition="in" filter="barn(inVertical)">
                                      <p:cBhvr>
                                        <p:cTn id="230" dur="500"/>
                                        <p:tgtEl>
                                          <p:spTgt spid="168"/>
                                        </p:tgtEl>
                                      </p:cBhvr>
                                    </p:animEffect>
                                  </p:childTnLst>
                                </p:cTn>
                              </p:par>
                              <p:par>
                                <p:cTn id="231" presetID="16" presetClass="entr" presetSubtype="21" fill="hold" grpId="0" nodeType="withEffect">
                                  <p:stCondLst>
                                    <p:cond delay="0"/>
                                  </p:stCondLst>
                                  <p:childTnLst>
                                    <p:set>
                                      <p:cBhvr>
                                        <p:cTn id="232" dur="1" fill="hold">
                                          <p:stCondLst>
                                            <p:cond delay="0"/>
                                          </p:stCondLst>
                                        </p:cTn>
                                        <p:tgtEl>
                                          <p:spTgt spid="112"/>
                                        </p:tgtEl>
                                        <p:attrNameLst>
                                          <p:attrName>style.visibility</p:attrName>
                                        </p:attrNameLst>
                                      </p:cBhvr>
                                      <p:to>
                                        <p:strVal val="visible"/>
                                      </p:to>
                                    </p:set>
                                    <p:animEffect transition="in" filter="barn(inVertical)">
                                      <p:cBhvr>
                                        <p:cTn id="233" dur="500"/>
                                        <p:tgtEl>
                                          <p:spTgt spid="112"/>
                                        </p:tgtEl>
                                      </p:cBhvr>
                                    </p:animEffect>
                                  </p:childTnLst>
                                </p:cTn>
                              </p:par>
                              <p:par>
                                <p:cTn id="234" presetID="16" presetClass="entr" presetSubtype="21" fill="hold" grpId="0" nodeType="withEffect">
                                  <p:stCondLst>
                                    <p:cond delay="0"/>
                                  </p:stCondLst>
                                  <p:childTnLst>
                                    <p:set>
                                      <p:cBhvr>
                                        <p:cTn id="235" dur="1" fill="hold">
                                          <p:stCondLst>
                                            <p:cond delay="0"/>
                                          </p:stCondLst>
                                        </p:cTn>
                                        <p:tgtEl>
                                          <p:spTgt spid="3"/>
                                        </p:tgtEl>
                                        <p:attrNameLst>
                                          <p:attrName>style.visibility</p:attrName>
                                        </p:attrNameLst>
                                      </p:cBhvr>
                                      <p:to>
                                        <p:strVal val="visible"/>
                                      </p:to>
                                    </p:set>
                                    <p:animEffect transition="in" filter="barn(inVertical)">
                                      <p:cBhvr>
                                        <p:cTn id="236" dur="500"/>
                                        <p:tgtEl>
                                          <p:spTgt spid="3"/>
                                        </p:tgtEl>
                                      </p:cBhvr>
                                    </p:animEffect>
                                  </p:childTnLst>
                                </p:cTn>
                              </p:par>
                              <p:par>
                                <p:cTn id="237" presetID="16" presetClass="entr" presetSubtype="21" fill="hold" grpId="0" nodeType="withEffect">
                                  <p:stCondLst>
                                    <p:cond delay="0"/>
                                  </p:stCondLst>
                                  <p:childTnLst>
                                    <p:set>
                                      <p:cBhvr>
                                        <p:cTn id="238" dur="1" fill="hold">
                                          <p:stCondLst>
                                            <p:cond delay="0"/>
                                          </p:stCondLst>
                                        </p:cTn>
                                        <p:tgtEl>
                                          <p:spTgt spid="26"/>
                                        </p:tgtEl>
                                        <p:attrNameLst>
                                          <p:attrName>style.visibility</p:attrName>
                                        </p:attrNameLst>
                                      </p:cBhvr>
                                      <p:to>
                                        <p:strVal val="visible"/>
                                      </p:to>
                                    </p:set>
                                    <p:animEffect transition="in" filter="barn(inVertical)">
                                      <p:cBhvr>
                                        <p:cTn id="2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0" restart="whenNotActive" fill="hold" evtFilter="cancelBubble" nodeType="interactiveSeq">
                <p:stCondLst>
                  <p:cond evt="onClick" delay="0">
                    <p:tgtEl>
                      <p:spTgt spid="27"/>
                    </p:tgtEl>
                  </p:cond>
                </p:stCondLst>
                <p:endSync evt="end" delay="0">
                  <p:rtn val="all"/>
                </p:endSync>
                <p:childTnLst>
                  <p:par>
                    <p:cTn id="241" fill="hold">
                      <p:stCondLst>
                        <p:cond delay="0"/>
                      </p:stCondLst>
                      <p:childTnLst>
                        <p:par>
                          <p:cTn id="242" fill="hold">
                            <p:stCondLst>
                              <p:cond delay="0"/>
                            </p:stCondLst>
                            <p:childTnLst>
                              <p:par>
                                <p:cTn id="243" presetID="16" presetClass="entr" presetSubtype="21" fill="hold" grpId="0" nodeType="clickEffect">
                                  <p:stCondLst>
                                    <p:cond delay="0"/>
                                  </p:stCondLst>
                                  <p:childTnLst>
                                    <p:set>
                                      <p:cBhvr>
                                        <p:cTn id="244" dur="1" fill="hold">
                                          <p:stCondLst>
                                            <p:cond delay="0"/>
                                          </p:stCondLst>
                                        </p:cTn>
                                        <p:tgtEl>
                                          <p:spTgt spid="234"/>
                                        </p:tgtEl>
                                        <p:attrNameLst>
                                          <p:attrName>style.visibility</p:attrName>
                                        </p:attrNameLst>
                                      </p:cBhvr>
                                      <p:to>
                                        <p:strVal val="visible"/>
                                      </p:to>
                                    </p:set>
                                    <p:animEffect transition="in" filter="barn(inVertical)">
                                      <p:cBhvr>
                                        <p:cTn id="245" dur="500"/>
                                        <p:tgtEl>
                                          <p:spTgt spid="234"/>
                                        </p:tgtEl>
                                      </p:cBhvr>
                                    </p:animEffect>
                                  </p:childTnLst>
                                </p:cTn>
                              </p:par>
                              <p:par>
                                <p:cTn id="246" presetID="16" presetClass="entr" presetSubtype="21" fill="hold" grpId="0" nodeType="withEffect">
                                  <p:stCondLst>
                                    <p:cond delay="0"/>
                                  </p:stCondLst>
                                  <p:childTnLst>
                                    <p:set>
                                      <p:cBhvr>
                                        <p:cTn id="247" dur="1" fill="hold">
                                          <p:stCondLst>
                                            <p:cond delay="0"/>
                                          </p:stCondLst>
                                        </p:cTn>
                                        <p:tgtEl>
                                          <p:spTgt spid="162"/>
                                        </p:tgtEl>
                                        <p:attrNameLst>
                                          <p:attrName>style.visibility</p:attrName>
                                        </p:attrNameLst>
                                      </p:cBhvr>
                                      <p:to>
                                        <p:strVal val="visible"/>
                                      </p:to>
                                    </p:set>
                                    <p:animEffect transition="in" filter="barn(inVertical)">
                                      <p:cBhvr>
                                        <p:cTn id="248" dur="500"/>
                                        <p:tgtEl>
                                          <p:spTgt spid="162"/>
                                        </p:tgtEl>
                                      </p:cBhvr>
                                    </p:animEffect>
                                  </p:childTnLst>
                                </p:cTn>
                              </p:par>
                              <p:par>
                                <p:cTn id="249" presetID="16" presetClass="entr" presetSubtype="21" fill="hold" grpId="0" nodeType="withEffect">
                                  <p:stCondLst>
                                    <p:cond delay="0"/>
                                  </p:stCondLst>
                                  <p:childTnLst>
                                    <p:set>
                                      <p:cBhvr>
                                        <p:cTn id="250" dur="1" fill="hold">
                                          <p:stCondLst>
                                            <p:cond delay="0"/>
                                          </p:stCondLst>
                                        </p:cTn>
                                        <p:tgtEl>
                                          <p:spTgt spid="192"/>
                                        </p:tgtEl>
                                        <p:attrNameLst>
                                          <p:attrName>style.visibility</p:attrName>
                                        </p:attrNameLst>
                                      </p:cBhvr>
                                      <p:to>
                                        <p:strVal val="visible"/>
                                      </p:to>
                                    </p:set>
                                    <p:animEffect transition="in" filter="barn(inVertical)">
                                      <p:cBhvr>
                                        <p:cTn id="251" dur="500"/>
                                        <p:tgtEl>
                                          <p:spTgt spid="192"/>
                                        </p:tgtEl>
                                      </p:cBhvr>
                                    </p:animEffect>
                                  </p:childTnLst>
                                </p:cTn>
                              </p:par>
                              <p:par>
                                <p:cTn id="252" presetID="16" presetClass="entr" presetSubtype="21" fill="hold" grpId="0" nodeType="withEffect">
                                  <p:stCondLst>
                                    <p:cond delay="0"/>
                                  </p:stCondLst>
                                  <p:childTnLst>
                                    <p:set>
                                      <p:cBhvr>
                                        <p:cTn id="253" dur="1" fill="hold">
                                          <p:stCondLst>
                                            <p:cond delay="0"/>
                                          </p:stCondLst>
                                        </p:cTn>
                                        <p:tgtEl>
                                          <p:spTgt spid="169"/>
                                        </p:tgtEl>
                                        <p:attrNameLst>
                                          <p:attrName>style.visibility</p:attrName>
                                        </p:attrNameLst>
                                      </p:cBhvr>
                                      <p:to>
                                        <p:strVal val="visible"/>
                                      </p:to>
                                    </p:set>
                                    <p:animEffect transition="in" filter="barn(inVertical)">
                                      <p:cBhvr>
                                        <p:cTn id="254" dur="500"/>
                                        <p:tgtEl>
                                          <p:spTgt spid="169"/>
                                        </p:tgtEl>
                                      </p:cBhvr>
                                    </p:animEffect>
                                  </p:childTnLst>
                                </p:cTn>
                              </p:par>
                              <p:par>
                                <p:cTn id="255" presetID="16" presetClass="entr" presetSubtype="21" fill="hold" grpId="0" nodeType="withEffect">
                                  <p:stCondLst>
                                    <p:cond delay="0"/>
                                  </p:stCondLst>
                                  <p:childTnLst>
                                    <p:set>
                                      <p:cBhvr>
                                        <p:cTn id="256" dur="1" fill="hold">
                                          <p:stCondLst>
                                            <p:cond delay="0"/>
                                          </p:stCondLst>
                                        </p:cTn>
                                        <p:tgtEl>
                                          <p:spTgt spid="191"/>
                                        </p:tgtEl>
                                        <p:attrNameLst>
                                          <p:attrName>style.visibility</p:attrName>
                                        </p:attrNameLst>
                                      </p:cBhvr>
                                      <p:to>
                                        <p:strVal val="visible"/>
                                      </p:to>
                                    </p:set>
                                    <p:animEffect transition="in" filter="barn(inVertical)">
                                      <p:cBhvr>
                                        <p:cTn id="257" dur="500"/>
                                        <p:tgtEl>
                                          <p:spTgt spid="191"/>
                                        </p:tgtEl>
                                      </p:cBhvr>
                                    </p:animEffect>
                                  </p:childTnLst>
                                </p:cTn>
                              </p:par>
                              <p:par>
                                <p:cTn id="258" presetID="16" presetClass="entr" presetSubtype="21" fill="hold" grpId="0" nodeType="withEffect">
                                  <p:stCondLst>
                                    <p:cond delay="0"/>
                                  </p:stCondLst>
                                  <p:childTnLst>
                                    <p:set>
                                      <p:cBhvr>
                                        <p:cTn id="259" dur="1" fill="hold">
                                          <p:stCondLst>
                                            <p:cond delay="0"/>
                                          </p:stCondLst>
                                        </p:cTn>
                                        <p:tgtEl>
                                          <p:spTgt spid="171"/>
                                        </p:tgtEl>
                                        <p:attrNameLst>
                                          <p:attrName>style.visibility</p:attrName>
                                        </p:attrNameLst>
                                      </p:cBhvr>
                                      <p:to>
                                        <p:strVal val="visible"/>
                                      </p:to>
                                    </p:set>
                                    <p:animEffect transition="in" filter="barn(inVertical)">
                                      <p:cBhvr>
                                        <p:cTn id="260" dur="500"/>
                                        <p:tgtEl>
                                          <p:spTgt spid="171"/>
                                        </p:tgtEl>
                                      </p:cBhvr>
                                    </p:animEffect>
                                  </p:childTnLst>
                                </p:cTn>
                              </p:par>
                              <p:par>
                                <p:cTn id="261" presetID="16" presetClass="entr" presetSubtype="21" fill="hold" grpId="0" nodeType="withEffect">
                                  <p:stCondLst>
                                    <p:cond delay="0"/>
                                  </p:stCondLst>
                                  <p:childTnLst>
                                    <p:set>
                                      <p:cBhvr>
                                        <p:cTn id="262" dur="1" fill="hold">
                                          <p:stCondLst>
                                            <p:cond delay="0"/>
                                          </p:stCondLst>
                                        </p:cTn>
                                        <p:tgtEl>
                                          <p:spTgt spid="135"/>
                                        </p:tgtEl>
                                        <p:attrNameLst>
                                          <p:attrName>style.visibility</p:attrName>
                                        </p:attrNameLst>
                                      </p:cBhvr>
                                      <p:to>
                                        <p:strVal val="visible"/>
                                      </p:to>
                                    </p:set>
                                    <p:animEffect transition="in" filter="barn(inVertical)">
                                      <p:cBhvr>
                                        <p:cTn id="263" dur="500"/>
                                        <p:tgtEl>
                                          <p:spTgt spid="135"/>
                                        </p:tgtEl>
                                      </p:cBhvr>
                                    </p:animEffect>
                                  </p:childTnLst>
                                </p:cTn>
                              </p:par>
                              <p:par>
                                <p:cTn id="264" presetID="16" presetClass="entr" presetSubtype="21" fill="hold" grpId="0" nodeType="withEffect">
                                  <p:stCondLst>
                                    <p:cond delay="0"/>
                                  </p:stCondLst>
                                  <p:childTnLst>
                                    <p:set>
                                      <p:cBhvr>
                                        <p:cTn id="265" dur="1" fill="hold">
                                          <p:stCondLst>
                                            <p:cond delay="0"/>
                                          </p:stCondLst>
                                        </p:cTn>
                                        <p:tgtEl>
                                          <p:spTgt spid="144"/>
                                        </p:tgtEl>
                                        <p:attrNameLst>
                                          <p:attrName>style.visibility</p:attrName>
                                        </p:attrNameLst>
                                      </p:cBhvr>
                                      <p:to>
                                        <p:strVal val="visible"/>
                                      </p:to>
                                    </p:set>
                                    <p:animEffect transition="in" filter="barn(inVertical)">
                                      <p:cBhvr>
                                        <p:cTn id="266" dur="500"/>
                                        <p:tgtEl>
                                          <p:spTgt spid="144"/>
                                        </p:tgtEl>
                                      </p:cBhvr>
                                    </p:animEffect>
                                  </p:childTnLst>
                                </p:cTn>
                              </p:par>
                            </p:childTnLst>
                          </p:cTn>
                        </p:par>
                      </p:childTnLst>
                    </p:cTn>
                  </p:par>
                </p:childTnLst>
              </p:cTn>
              <p:nextCondLst>
                <p:cond evt="onClick" delay="0">
                  <p:tgtEl>
                    <p:spTgt spid="27"/>
                  </p:tgtEl>
                </p:cond>
              </p:nextCondLst>
            </p:seq>
            <p:seq concurrent="1" nextAc="seek">
              <p:cTn id="267" restart="whenNotActive" fill="hold" evtFilter="cancelBubble" nodeType="interactiveSeq">
                <p:stCondLst>
                  <p:cond evt="onClick" delay="0">
                    <p:tgtEl>
                      <p:spTgt spid="28"/>
                    </p:tgtEl>
                  </p:cond>
                </p:stCondLst>
                <p:endSync evt="end" delay="0">
                  <p:rtn val="all"/>
                </p:endSync>
                <p:childTnLst>
                  <p:par>
                    <p:cTn id="268" fill="hold">
                      <p:stCondLst>
                        <p:cond delay="0"/>
                      </p:stCondLst>
                      <p:childTnLst>
                        <p:par>
                          <p:cTn id="269" fill="hold">
                            <p:stCondLst>
                              <p:cond delay="0"/>
                            </p:stCondLst>
                            <p:childTnLst>
                              <p:par>
                                <p:cTn id="270" presetID="16" presetClass="entr" presetSubtype="21" fill="hold" grpId="0" nodeType="clickEffect">
                                  <p:stCondLst>
                                    <p:cond delay="0"/>
                                  </p:stCondLst>
                                  <p:childTnLst>
                                    <p:set>
                                      <p:cBhvr>
                                        <p:cTn id="271" dur="1" fill="hold">
                                          <p:stCondLst>
                                            <p:cond delay="0"/>
                                          </p:stCondLst>
                                        </p:cTn>
                                        <p:tgtEl>
                                          <p:spTgt spid="217"/>
                                        </p:tgtEl>
                                        <p:attrNameLst>
                                          <p:attrName>style.visibility</p:attrName>
                                        </p:attrNameLst>
                                      </p:cBhvr>
                                      <p:to>
                                        <p:strVal val="visible"/>
                                      </p:to>
                                    </p:set>
                                    <p:animEffect transition="in" filter="barn(inVertical)">
                                      <p:cBhvr>
                                        <p:cTn id="272" dur="500"/>
                                        <p:tgtEl>
                                          <p:spTgt spid="217"/>
                                        </p:tgtEl>
                                      </p:cBhvr>
                                    </p:animEffect>
                                  </p:childTnLst>
                                </p:cTn>
                              </p:par>
                              <p:par>
                                <p:cTn id="273" presetID="16" presetClass="entr" presetSubtype="21" fill="hold" grpId="0" nodeType="withEffect">
                                  <p:stCondLst>
                                    <p:cond delay="0"/>
                                  </p:stCondLst>
                                  <p:childTnLst>
                                    <p:set>
                                      <p:cBhvr>
                                        <p:cTn id="274" dur="1" fill="hold">
                                          <p:stCondLst>
                                            <p:cond delay="0"/>
                                          </p:stCondLst>
                                        </p:cTn>
                                        <p:tgtEl>
                                          <p:spTgt spid="190"/>
                                        </p:tgtEl>
                                        <p:attrNameLst>
                                          <p:attrName>style.visibility</p:attrName>
                                        </p:attrNameLst>
                                      </p:cBhvr>
                                      <p:to>
                                        <p:strVal val="visible"/>
                                      </p:to>
                                    </p:set>
                                    <p:animEffect transition="in" filter="barn(inVertical)">
                                      <p:cBhvr>
                                        <p:cTn id="275" dur="500"/>
                                        <p:tgtEl>
                                          <p:spTgt spid="190"/>
                                        </p:tgtEl>
                                      </p:cBhvr>
                                    </p:animEffect>
                                  </p:childTnLst>
                                </p:cTn>
                              </p:par>
                              <p:par>
                                <p:cTn id="276" presetID="16" presetClass="entr" presetSubtype="21" fill="hold" grpId="0" nodeType="withEffect">
                                  <p:stCondLst>
                                    <p:cond delay="0"/>
                                  </p:stCondLst>
                                  <p:childTnLst>
                                    <p:set>
                                      <p:cBhvr>
                                        <p:cTn id="277" dur="1" fill="hold">
                                          <p:stCondLst>
                                            <p:cond delay="0"/>
                                          </p:stCondLst>
                                        </p:cTn>
                                        <p:tgtEl>
                                          <p:spTgt spid="199"/>
                                        </p:tgtEl>
                                        <p:attrNameLst>
                                          <p:attrName>style.visibility</p:attrName>
                                        </p:attrNameLst>
                                      </p:cBhvr>
                                      <p:to>
                                        <p:strVal val="visible"/>
                                      </p:to>
                                    </p:set>
                                    <p:animEffect transition="in" filter="barn(inVertical)">
                                      <p:cBhvr>
                                        <p:cTn id="278" dur="500"/>
                                        <p:tgtEl>
                                          <p:spTgt spid="199"/>
                                        </p:tgtEl>
                                      </p:cBhvr>
                                    </p:animEffect>
                                  </p:childTnLst>
                                </p:cTn>
                              </p:par>
                              <p:par>
                                <p:cTn id="279" presetID="16" presetClass="entr" presetSubtype="21" fill="hold" grpId="0" nodeType="withEffect">
                                  <p:stCondLst>
                                    <p:cond delay="0"/>
                                  </p:stCondLst>
                                  <p:childTnLst>
                                    <p:set>
                                      <p:cBhvr>
                                        <p:cTn id="280" dur="1" fill="hold">
                                          <p:stCondLst>
                                            <p:cond delay="0"/>
                                          </p:stCondLst>
                                        </p:cTn>
                                        <p:tgtEl>
                                          <p:spTgt spid="235"/>
                                        </p:tgtEl>
                                        <p:attrNameLst>
                                          <p:attrName>style.visibility</p:attrName>
                                        </p:attrNameLst>
                                      </p:cBhvr>
                                      <p:to>
                                        <p:strVal val="visible"/>
                                      </p:to>
                                    </p:set>
                                    <p:animEffect transition="in" filter="barn(inVertical)">
                                      <p:cBhvr>
                                        <p:cTn id="281" dur="500"/>
                                        <p:tgtEl>
                                          <p:spTgt spid="235"/>
                                        </p:tgtEl>
                                      </p:cBhvr>
                                    </p:animEffect>
                                  </p:childTnLst>
                                </p:cTn>
                              </p:par>
                              <p:par>
                                <p:cTn id="282" presetID="16" presetClass="entr" presetSubtype="21" fill="hold" grpId="0" nodeType="withEffect">
                                  <p:stCondLst>
                                    <p:cond delay="0"/>
                                  </p:stCondLst>
                                  <p:childTnLst>
                                    <p:set>
                                      <p:cBhvr>
                                        <p:cTn id="283" dur="1" fill="hold">
                                          <p:stCondLst>
                                            <p:cond delay="0"/>
                                          </p:stCondLst>
                                        </p:cTn>
                                        <p:tgtEl>
                                          <p:spTgt spid="154"/>
                                        </p:tgtEl>
                                        <p:attrNameLst>
                                          <p:attrName>style.visibility</p:attrName>
                                        </p:attrNameLst>
                                      </p:cBhvr>
                                      <p:to>
                                        <p:strVal val="visible"/>
                                      </p:to>
                                    </p:set>
                                    <p:animEffect transition="in" filter="barn(inVertical)">
                                      <p:cBhvr>
                                        <p:cTn id="284" dur="500"/>
                                        <p:tgtEl>
                                          <p:spTgt spid="154"/>
                                        </p:tgtEl>
                                      </p:cBhvr>
                                    </p:animEffect>
                                  </p:childTnLst>
                                </p:cTn>
                              </p:par>
                              <p:par>
                                <p:cTn id="285" presetID="16" presetClass="entr" presetSubtype="21" fill="hold" grpId="0" nodeType="withEffect">
                                  <p:stCondLst>
                                    <p:cond delay="0"/>
                                  </p:stCondLst>
                                  <p:childTnLst>
                                    <p:set>
                                      <p:cBhvr>
                                        <p:cTn id="286" dur="1" fill="hold">
                                          <p:stCondLst>
                                            <p:cond delay="0"/>
                                          </p:stCondLst>
                                        </p:cTn>
                                        <p:tgtEl>
                                          <p:spTgt spid="163"/>
                                        </p:tgtEl>
                                        <p:attrNameLst>
                                          <p:attrName>style.visibility</p:attrName>
                                        </p:attrNameLst>
                                      </p:cBhvr>
                                      <p:to>
                                        <p:strVal val="visible"/>
                                      </p:to>
                                    </p:set>
                                    <p:animEffect transition="in" filter="barn(inVertical)">
                                      <p:cBhvr>
                                        <p:cTn id="287" dur="500"/>
                                        <p:tgtEl>
                                          <p:spTgt spid="163"/>
                                        </p:tgtEl>
                                      </p:cBhvr>
                                    </p:animEffect>
                                  </p:childTnLst>
                                </p:cTn>
                              </p:par>
                              <p:par>
                                <p:cTn id="288" presetID="16" presetClass="entr" presetSubtype="21" fill="hold" grpId="0" nodeType="withEffect">
                                  <p:stCondLst>
                                    <p:cond delay="0"/>
                                  </p:stCondLst>
                                  <p:childTnLst>
                                    <p:set>
                                      <p:cBhvr>
                                        <p:cTn id="289" dur="1" fill="hold">
                                          <p:stCondLst>
                                            <p:cond delay="0"/>
                                          </p:stCondLst>
                                        </p:cTn>
                                        <p:tgtEl>
                                          <p:spTgt spid="145"/>
                                        </p:tgtEl>
                                        <p:attrNameLst>
                                          <p:attrName>style.visibility</p:attrName>
                                        </p:attrNameLst>
                                      </p:cBhvr>
                                      <p:to>
                                        <p:strVal val="visible"/>
                                      </p:to>
                                    </p:set>
                                    <p:animEffect transition="in" filter="barn(inVertical)">
                                      <p:cBhvr>
                                        <p:cTn id="290" dur="500"/>
                                        <p:tgtEl>
                                          <p:spTgt spid="145"/>
                                        </p:tgtEl>
                                      </p:cBhvr>
                                    </p:animEffect>
                                  </p:childTnLst>
                                </p:cTn>
                              </p:par>
                            </p:childTnLst>
                          </p:cTn>
                        </p:par>
                      </p:childTnLst>
                    </p:cTn>
                  </p:par>
                </p:childTnLst>
              </p:cTn>
              <p:nextCondLst>
                <p:cond evt="onClick" delay="0">
                  <p:tgtEl>
                    <p:spTgt spid="28"/>
                  </p:tgtEl>
                </p:cond>
              </p:nextCondLst>
            </p:seq>
            <p:seq concurrent="1" nextAc="seek">
              <p:cTn id="291" restart="whenNotActive" fill="hold" evtFilter="cancelBubble" nodeType="interactiveSeq">
                <p:stCondLst>
                  <p:cond evt="onClick" delay="0">
                    <p:tgtEl>
                      <p:spTgt spid="29"/>
                    </p:tgtEl>
                  </p:cond>
                </p:stCondLst>
                <p:endSync evt="end" delay="0">
                  <p:rtn val="all"/>
                </p:endSync>
                <p:childTnLst>
                  <p:par>
                    <p:cTn id="292" fill="hold">
                      <p:stCondLst>
                        <p:cond delay="0"/>
                      </p:stCondLst>
                      <p:childTnLst>
                        <p:par>
                          <p:cTn id="293" fill="hold">
                            <p:stCondLst>
                              <p:cond delay="0"/>
                            </p:stCondLst>
                            <p:childTnLst>
                              <p:par>
                                <p:cTn id="294" presetID="16" presetClass="entr" presetSubtype="21" fill="hold" grpId="0" nodeType="withEffect">
                                  <p:stCondLst>
                                    <p:cond delay="0"/>
                                  </p:stCondLst>
                                  <p:childTnLst>
                                    <p:set>
                                      <p:cBhvr>
                                        <p:cTn id="295" dur="1" fill="hold">
                                          <p:stCondLst>
                                            <p:cond delay="0"/>
                                          </p:stCondLst>
                                        </p:cTn>
                                        <p:tgtEl>
                                          <p:spTgt spid="203"/>
                                        </p:tgtEl>
                                        <p:attrNameLst>
                                          <p:attrName>style.visibility</p:attrName>
                                        </p:attrNameLst>
                                      </p:cBhvr>
                                      <p:to>
                                        <p:strVal val="visible"/>
                                      </p:to>
                                    </p:set>
                                    <p:animEffect transition="in" filter="barn(inVertical)">
                                      <p:cBhvr>
                                        <p:cTn id="296" dur="500"/>
                                        <p:tgtEl>
                                          <p:spTgt spid="203"/>
                                        </p:tgtEl>
                                      </p:cBhvr>
                                    </p:animEffect>
                                  </p:childTnLst>
                                </p:cTn>
                              </p:par>
                              <p:par>
                                <p:cTn id="297" presetID="16" presetClass="entr" presetSubtype="21" fill="hold" grpId="0" nodeType="withEffect">
                                  <p:stCondLst>
                                    <p:cond delay="0"/>
                                  </p:stCondLst>
                                  <p:childTnLst>
                                    <p:set>
                                      <p:cBhvr>
                                        <p:cTn id="298" dur="1" fill="hold">
                                          <p:stCondLst>
                                            <p:cond delay="0"/>
                                          </p:stCondLst>
                                        </p:cTn>
                                        <p:tgtEl>
                                          <p:spTgt spid="164"/>
                                        </p:tgtEl>
                                        <p:attrNameLst>
                                          <p:attrName>style.visibility</p:attrName>
                                        </p:attrNameLst>
                                      </p:cBhvr>
                                      <p:to>
                                        <p:strVal val="visible"/>
                                      </p:to>
                                    </p:set>
                                    <p:animEffect transition="in" filter="barn(inVertical)">
                                      <p:cBhvr>
                                        <p:cTn id="299" dur="500"/>
                                        <p:tgtEl>
                                          <p:spTgt spid="164"/>
                                        </p:tgtEl>
                                      </p:cBhvr>
                                    </p:animEffect>
                                  </p:childTnLst>
                                </p:cTn>
                              </p:par>
                              <p:par>
                                <p:cTn id="300" presetID="16" presetClass="entr" presetSubtype="21" fill="hold" grpId="0" nodeType="withEffect">
                                  <p:stCondLst>
                                    <p:cond delay="0"/>
                                  </p:stCondLst>
                                  <p:childTnLst>
                                    <p:set>
                                      <p:cBhvr>
                                        <p:cTn id="301" dur="1" fill="hold">
                                          <p:stCondLst>
                                            <p:cond delay="0"/>
                                          </p:stCondLst>
                                        </p:cTn>
                                        <p:tgtEl>
                                          <p:spTgt spid="218"/>
                                        </p:tgtEl>
                                        <p:attrNameLst>
                                          <p:attrName>style.visibility</p:attrName>
                                        </p:attrNameLst>
                                      </p:cBhvr>
                                      <p:to>
                                        <p:strVal val="visible"/>
                                      </p:to>
                                    </p:set>
                                    <p:animEffect transition="in" filter="barn(inVertical)">
                                      <p:cBhvr>
                                        <p:cTn id="302" dur="500"/>
                                        <p:tgtEl>
                                          <p:spTgt spid="218"/>
                                        </p:tgtEl>
                                      </p:cBhvr>
                                    </p:animEffect>
                                  </p:childTnLst>
                                </p:cTn>
                              </p:par>
                              <p:par>
                                <p:cTn id="303" presetID="16" presetClass="entr" presetSubtype="21" fill="hold" grpId="0" nodeType="withEffect">
                                  <p:stCondLst>
                                    <p:cond delay="0"/>
                                  </p:stCondLst>
                                  <p:childTnLst>
                                    <p:set>
                                      <p:cBhvr>
                                        <p:cTn id="304" dur="1" fill="hold">
                                          <p:stCondLst>
                                            <p:cond delay="0"/>
                                          </p:stCondLst>
                                        </p:cTn>
                                        <p:tgtEl>
                                          <p:spTgt spid="182"/>
                                        </p:tgtEl>
                                        <p:attrNameLst>
                                          <p:attrName>style.visibility</p:attrName>
                                        </p:attrNameLst>
                                      </p:cBhvr>
                                      <p:to>
                                        <p:strVal val="visible"/>
                                      </p:to>
                                    </p:set>
                                    <p:animEffect transition="in" filter="barn(inVertical)">
                                      <p:cBhvr>
                                        <p:cTn id="305" dur="500"/>
                                        <p:tgtEl>
                                          <p:spTgt spid="182"/>
                                        </p:tgtEl>
                                      </p:cBhvr>
                                    </p:animEffect>
                                  </p:childTnLst>
                                </p:cTn>
                              </p:par>
                              <p:par>
                                <p:cTn id="306" presetID="16" presetClass="entr" presetSubtype="21" fill="hold" grpId="0" nodeType="withEffect">
                                  <p:stCondLst>
                                    <p:cond delay="0"/>
                                  </p:stCondLst>
                                  <p:childTnLst>
                                    <p:set>
                                      <p:cBhvr>
                                        <p:cTn id="307" dur="1" fill="hold">
                                          <p:stCondLst>
                                            <p:cond delay="0"/>
                                          </p:stCondLst>
                                        </p:cTn>
                                        <p:tgtEl>
                                          <p:spTgt spid="173"/>
                                        </p:tgtEl>
                                        <p:attrNameLst>
                                          <p:attrName>style.visibility</p:attrName>
                                        </p:attrNameLst>
                                      </p:cBhvr>
                                      <p:to>
                                        <p:strVal val="visible"/>
                                      </p:to>
                                    </p:set>
                                    <p:animEffect transition="in" filter="barn(inVertical)">
                                      <p:cBhvr>
                                        <p:cTn id="308" dur="500"/>
                                        <p:tgtEl>
                                          <p:spTgt spid="173"/>
                                        </p:tgtEl>
                                      </p:cBhvr>
                                    </p:animEffect>
                                  </p:childTnLst>
                                </p:cTn>
                              </p:par>
                              <p:par>
                                <p:cTn id="309" presetID="16" presetClass="entr" presetSubtype="21" fill="hold" grpId="0" nodeType="withEffect">
                                  <p:stCondLst>
                                    <p:cond delay="0"/>
                                  </p:stCondLst>
                                  <p:childTnLst>
                                    <p:set>
                                      <p:cBhvr>
                                        <p:cTn id="310" dur="1" fill="hold">
                                          <p:stCondLst>
                                            <p:cond delay="0"/>
                                          </p:stCondLst>
                                        </p:cTn>
                                        <p:tgtEl>
                                          <p:spTgt spid="137"/>
                                        </p:tgtEl>
                                        <p:attrNameLst>
                                          <p:attrName>style.visibility</p:attrName>
                                        </p:attrNameLst>
                                      </p:cBhvr>
                                      <p:to>
                                        <p:strVal val="visible"/>
                                      </p:to>
                                    </p:set>
                                    <p:animEffect transition="in" filter="barn(inVertical)">
                                      <p:cBhvr>
                                        <p:cTn id="311" dur="500"/>
                                        <p:tgtEl>
                                          <p:spTgt spid="137"/>
                                        </p:tgtEl>
                                      </p:cBhvr>
                                    </p:animEffect>
                                  </p:childTnLst>
                                </p:cTn>
                              </p:par>
                              <p:par>
                                <p:cTn id="312" presetID="16" presetClass="entr" presetSubtype="21" fill="hold" grpId="0" nodeType="withEffect">
                                  <p:stCondLst>
                                    <p:cond delay="0"/>
                                  </p:stCondLst>
                                  <p:childTnLst>
                                    <p:set>
                                      <p:cBhvr>
                                        <p:cTn id="313" dur="1" fill="hold">
                                          <p:stCondLst>
                                            <p:cond delay="0"/>
                                          </p:stCondLst>
                                        </p:cTn>
                                        <p:tgtEl>
                                          <p:spTgt spid="136"/>
                                        </p:tgtEl>
                                        <p:attrNameLst>
                                          <p:attrName>style.visibility</p:attrName>
                                        </p:attrNameLst>
                                      </p:cBhvr>
                                      <p:to>
                                        <p:strVal val="visible"/>
                                      </p:to>
                                    </p:set>
                                    <p:animEffect transition="in" filter="barn(inVertical)">
                                      <p:cBhvr>
                                        <p:cTn id="314" dur="500"/>
                                        <p:tgtEl>
                                          <p:spTgt spid="136"/>
                                        </p:tgtEl>
                                      </p:cBhvr>
                                    </p:animEffect>
                                  </p:childTnLst>
                                </p:cTn>
                              </p:par>
                              <p:par>
                                <p:cTn id="315" presetID="16" presetClass="entr" presetSubtype="21" fill="hold" grpId="0" nodeType="withEffect">
                                  <p:stCondLst>
                                    <p:cond delay="0"/>
                                  </p:stCondLst>
                                  <p:childTnLst>
                                    <p:set>
                                      <p:cBhvr>
                                        <p:cTn id="316" dur="1" fill="hold">
                                          <p:stCondLst>
                                            <p:cond delay="0"/>
                                          </p:stCondLst>
                                        </p:cTn>
                                        <p:tgtEl>
                                          <p:spTgt spid="155"/>
                                        </p:tgtEl>
                                        <p:attrNameLst>
                                          <p:attrName>style.visibility</p:attrName>
                                        </p:attrNameLst>
                                      </p:cBhvr>
                                      <p:to>
                                        <p:strVal val="visible"/>
                                      </p:to>
                                    </p:set>
                                    <p:animEffect transition="in" filter="barn(inVertical)">
                                      <p:cBhvr>
                                        <p:cTn id="317" dur="500"/>
                                        <p:tgtEl>
                                          <p:spTgt spid="155"/>
                                        </p:tgtEl>
                                      </p:cBhvr>
                                    </p:animEffect>
                                  </p:childTnLst>
                                </p:cTn>
                              </p:par>
                              <p:par>
                                <p:cTn id="318" presetID="16" presetClass="entr" presetSubtype="21" fill="hold" grpId="0" nodeType="withEffect">
                                  <p:stCondLst>
                                    <p:cond delay="0"/>
                                  </p:stCondLst>
                                  <p:childTnLst>
                                    <p:set>
                                      <p:cBhvr>
                                        <p:cTn id="319" dur="1" fill="hold">
                                          <p:stCondLst>
                                            <p:cond delay="0"/>
                                          </p:stCondLst>
                                        </p:cTn>
                                        <p:tgtEl>
                                          <p:spTgt spid="146"/>
                                        </p:tgtEl>
                                        <p:attrNameLst>
                                          <p:attrName>style.visibility</p:attrName>
                                        </p:attrNameLst>
                                      </p:cBhvr>
                                      <p:to>
                                        <p:strVal val="visible"/>
                                      </p:to>
                                    </p:set>
                                    <p:animEffect transition="in" filter="barn(inVertical)">
                                      <p:cBhvr>
                                        <p:cTn id="320" dur="500"/>
                                        <p:tgtEl>
                                          <p:spTgt spid="146"/>
                                        </p:tgtEl>
                                      </p:cBhvr>
                                    </p:animEffect>
                                  </p:childTnLst>
                                </p:cTn>
                              </p:par>
                            </p:childTnLst>
                          </p:cTn>
                        </p:par>
                      </p:childTnLst>
                    </p:cTn>
                  </p:par>
                </p:childTnLst>
              </p:cTn>
              <p:nextCondLst>
                <p:cond evt="onClick" delay="0">
                  <p:tgtEl>
                    <p:spTgt spid="29"/>
                  </p:tgtEl>
                </p:cond>
              </p:nextCondLst>
            </p:seq>
            <p:seq concurrent="1" nextAc="seek">
              <p:cTn id="321" restart="whenNotActive" fill="hold" evtFilter="cancelBubble" nodeType="interactiveSeq">
                <p:stCondLst>
                  <p:cond evt="onClick" delay="0">
                    <p:tgtEl>
                      <p:spTgt spid="30"/>
                    </p:tgtEl>
                  </p:cond>
                </p:stCondLst>
                <p:endSync evt="end" delay="0">
                  <p:rtn val="all"/>
                </p:endSync>
                <p:childTnLst>
                  <p:par>
                    <p:cTn id="322" fill="hold">
                      <p:stCondLst>
                        <p:cond delay="0"/>
                      </p:stCondLst>
                      <p:childTnLst>
                        <p:par>
                          <p:cTn id="323" fill="hold">
                            <p:stCondLst>
                              <p:cond delay="0"/>
                            </p:stCondLst>
                            <p:childTnLst>
                              <p:par>
                                <p:cTn id="324" presetID="16" presetClass="entr" presetSubtype="21" fill="hold" grpId="0" nodeType="clickEffect">
                                  <p:stCondLst>
                                    <p:cond delay="0"/>
                                  </p:stCondLst>
                                  <p:childTnLst>
                                    <p:set>
                                      <p:cBhvr>
                                        <p:cTn id="325" dur="1" fill="hold">
                                          <p:stCondLst>
                                            <p:cond delay="0"/>
                                          </p:stCondLst>
                                        </p:cTn>
                                        <p:tgtEl>
                                          <p:spTgt spid="174"/>
                                        </p:tgtEl>
                                        <p:attrNameLst>
                                          <p:attrName>style.visibility</p:attrName>
                                        </p:attrNameLst>
                                      </p:cBhvr>
                                      <p:to>
                                        <p:strVal val="visible"/>
                                      </p:to>
                                    </p:set>
                                    <p:animEffect transition="in" filter="barn(inVertical)">
                                      <p:cBhvr>
                                        <p:cTn id="326" dur="500"/>
                                        <p:tgtEl>
                                          <p:spTgt spid="174"/>
                                        </p:tgtEl>
                                      </p:cBhvr>
                                    </p:animEffect>
                                  </p:childTnLst>
                                </p:cTn>
                              </p:par>
                              <p:par>
                                <p:cTn id="327" presetID="16" presetClass="entr" presetSubtype="21" fill="hold" grpId="0" nodeType="withEffect">
                                  <p:stCondLst>
                                    <p:cond delay="0"/>
                                  </p:stCondLst>
                                  <p:childTnLst>
                                    <p:set>
                                      <p:cBhvr>
                                        <p:cTn id="328" dur="1" fill="hold">
                                          <p:stCondLst>
                                            <p:cond delay="0"/>
                                          </p:stCondLst>
                                        </p:cTn>
                                        <p:tgtEl>
                                          <p:spTgt spid="138"/>
                                        </p:tgtEl>
                                        <p:attrNameLst>
                                          <p:attrName>style.visibility</p:attrName>
                                        </p:attrNameLst>
                                      </p:cBhvr>
                                      <p:to>
                                        <p:strVal val="visible"/>
                                      </p:to>
                                    </p:set>
                                    <p:animEffect transition="in" filter="barn(inVertical)">
                                      <p:cBhvr>
                                        <p:cTn id="329" dur="500"/>
                                        <p:tgtEl>
                                          <p:spTgt spid="138"/>
                                        </p:tgtEl>
                                      </p:cBhvr>
                                    </p:animEffect>
                                  </p:childTnLst>
                                </p:cTn>
                              </p:par>
                              <p:par>
                                <p:cTn id="330" presetID="16" presetClass="entr" presetSubtype="21" fill="hold" grpId="0" nodeType="withEffect">
                                  <p:stCondLst>
                                    <p:cond delay="0"/>
                                  </p:stCondLst>
                                  <p:childTnLst>
                                    <p:set>
                                      <p:cBhvr>
                                        <p:cTn id="331" dur="1" fill="hold">
                                          <p:stCondLst>
                                            <p:cond delay="0"/>
                                          </p:stCondLst>
                                        </p:cTn>
                                        <p:tgtEl>
                                          <p:spTgt spid="237"/>
                                        </p:tgtEl>
                                        <p:attrNameLst>
                                          <p:attrName>style.visibility</p:attrName>
                                        </p:attrNameLst>
                                      </p:cBhvr>
                                      <p:to>
                                        <p:strVal val="visible"/>
                                      </p:to>
                                    </p:set>
                                    <p:animEffect transition="in" filter="barn(inVertical)">
                                      <p:cBhvr>
                                        <p:cTn id="332" dur="500"/>
                                        <p:tgtEl>
                                          <p:spTgt spid="237"/>
                                        </p:tgtEl>
                                      </p:cBhvr>
                                    </p:animEffect>
                                  </p:childTnLst>
                                </p:cTn>
                              </p:par>
                              <p:par>
                                <p:cTn id="333" presetID="16" presetClass="entr" presetSubtype="21" fill="hold" grpId="0" nodeType="withEffect">
                                  <p:stCondLst>
                                    <p:cond delay="0"/>
                                  </p:stCondLst>
                                  <p:childTnLst>
                                    <p:set>
                                      <p:cBhvr>
                                        <p:cTn id="334" dur="1" fill="hold">
                                          <p:stCondLst>
                                            <p:cond delay="0"/>
                                          </p:stCondLst>
                                        </p:cTn>
                                        <p:tgtEl>
                                          <p:spTgt spid="156"/>
                                        </p:tgtEl>
                                        <p:attrNameLst>
                                          <p:attrName>style.visibility</p:attrName>
                                        </p:attrNameLst>
                                      </p:cBhvr>
                                      <p:to>
                                        <p:strVal val="visible"/>
                                      </p:to>
                                    </p:set>
                                    <p:animEffect transition="in" filter="barn(inVertical)">
                                      <p:cBhvr>
                                        <p:cTn id="335" dur="500"/>
                                        <p:tgtEl>
                                          <p:spTgt spid="156"/>
                                        </p:tgtEl>
                                      </p:cBhvr>
                                    </p:animEffect>
                                  </p:childTnLst>
                                </p:cTn>
                              </p:par>
                              <p:par>
                                <p:cTn id="336" presetID="16" presetClass="entr" presetSubtype="21" fill="hold" grpId="0" nodeType="withEffect">
                                  <p:stCondLst>
                                    <p:cond delay="0"/>
                                  </p:stCondLst>
                                  <p:childTnLst>
                                    <p:set>
                                      <p:cBhvr>
                                        <p:cTn id="337" dur="1" fill="hold">
                                          <p:stCondLst>
                                            <p:cond delay="0"/>
                                          </p:stCondLst>
                                        </p:cTn>
                                        <p:tgtEl>
                                          <p:spTgt spid="4"/>
                                        </p:tgtEl>
                                        <p:attrNameLst>
                                          <p:attrName>style.visibility</p:attrName>
                                        </p:attrNameLst>
                                      </p:cBhvr>
                                      <p:to>
                                        <p:strVal val="visible"/>
                                      </p:to>
                                    </p:set>
                                    <p:animEffect transition="in" filter="barn(inVertical)">
                                      <p:cBhvr>
                                        <p:cTn id="338" dur="500"/>
                                        <p:tgtEl>
                                          <p:spTgt spid="4"/>
                                        </p:tgtEl>
                                      </p:cBhvr>
                                    </p:animEffect>
                                  </p:childTnLst>
                                </p:cTn>
                              </p:par>
                              <p:par>
                                <p:cTn id="339" presetID="16" presetClass="entr" presetSubtype="21" fill="hold" grpId="0" nodeType="withEffect">
                                  <p:stCondLst>
                                    <p:cond delay="0"/>
                                  </p:stCondLst>
                                  <p:childTnLst>
                                    <p:set>
                                      <p:cBhvr>
                                        <p:cTn id="340" dur="1" fill="hold">
                                          <p:stCondLst>
                                            <p:cond delay="0"/>
                                          </p:stCondLst>
                                        </p:cTn>
                                        <p:tgtEl>
                                          <p:spTgt spid="236"/>
                                        </p:tgtEl>
                                        <p:attrNameLst>
                                          <p:attrName>style.visibility</p:attrName>
                                        </p:attrNameLst>
                                      </p:cBhvr>
                                      <p:to>
                                        <p:strVal val="visible"/>
                                      </p:to>
                                    </p:set>
                                    <p:animEffect transition="in" filter="barn(inVertical)">
                                      <p:cBhvr>
                                        <p:cTn id="341" dur="500"/>
                                        <p:tgtEl>
                                          <p:spTgt spid="236"/>
                                        </p:tgtEl>
                                      </p:cBhvr>
                                    </p:animEffect>
                                  </p:childTnLst>
                                </p:cTn>
                              </p:par>
                              <p:par>
                                <p:cTn id="342" presetID="16" presetClass="entr" presetSubtype="21" fill="hold" grpId="0" nodeType="withEffect">
                                  <p:stCondLst>
                                    <p:cond delay="0"/>
                                  </p:stCondLst>
                                  <p:childTnLst>
                                    <p:set>
                                      <p:cBhvr>
                                        <p:cTn id="343" dur="1" fill="hold">
                                          <p:stCondLst>
                                            <p:cond delay="0"/>
                                          </p:stCondLst>
                                        </p:cTn>
                                        <p:tgtEl>
                                          <p:spTgt spid="172"/>
                                        </p:tgtEl>
                                        <p:attrNameLst>
                                          <p:attrName>style.visibility</p:attrName>
                                        </p:attrNameLst>
                                      </p:cBhvr>
                                      <p:to>
                                        <p:strVal val="visible"/>
                                      </p:to>
                                    </p:set>
                                    <p:animEffect transition="in" filter="barn(inVertical)">
                                      <p:cBhvr>
                                        <p:cTn id="344" dur="500"/>
                                        <p:tgtEl>
                                          <p:spTgt spid="172"/>
                                        </p:tgtEl>
                                      </p:cBhvr>
                                    </p:animEffect>
                                  </p:childTnLst>
                                </p:cTn>
                              </p:par>
                              <p:par>
                                <p:cTn id="345" presetID="16" presetClass="entr" presetSubtype="21" fill="hold" grpId="0" nodeType="withEffect">
                                  <p:stCondLst>
                                    <p:cond delay="0"/>
                                  </p:stCondLst>
                                  <p:childTnLst>
                                    <p:set>
                                      <p:cBhvr>
                                        <p:cTn id="346" dur="1" fill="hold">
                                          <p:stCondLst>
                                            <p:cond delay="0"/>
                                          </p:stCondLst>
                                        </p:cTn>
                                        <p:tgtEl>
                                          <p:spTgt spid="147"/>
                                        </p:tgtEl>
                                        <p:attrNameLst>
                                          <p:attrName>style.visibility</p:attrName>
                                        </p:attrNameLst>
                                      </p:cBhvr>
                                      <p:to>
                                        <p:strVal val="visible"/>
                                      </p:to>
                                    </p:set>
                                    <p:animEffect transition="in" filter="barn(inVertical)">
                                      <p:cBhvr>
                                        <p:cTn id="347" dur="500"/>
                                        <p:tgtEl>
                                          <p:spTgt spid="147"/>
                                        </p:tgtEl>
                                      </p:cBhvr>
                                    </p:animEffect>
                                  </p:childTnLst>
                                </p:cTn>
                              </p:par>
                            </p:childTnLst>
                          </p:cTn>
                        </p:par>
                      </p:childTnLst>
                    </p:cTn>
                  </p:par>
                </p:childTnLst>
              </p:cTn>
              <p:nextCondLst>
                <p:cond evt="onClick" delay="0">
                  <p:tgtEl>
                    <p:spTgt spid="30"/>
                  </p:tgtEl>
                </p:cond>
              </p:nextCondLst>
            </p:seq>
            <p:seq concurrent="1" nextAc="seek">
              <p:cTn id="348" restart="whenNotActive" fill="hold" evtFilter="cancelBubble" nodeType="interactiveSeq">
                <p:stCondLst>
                  <p:cond evt="onClick" delay="0">
                    <p:tgtEl>
                      <p:spTgt spid="31"/>
                    </p:tgtEl>
                  </p:cond>
                </p:stCondLst>
                <p:endSync evt="end" delay="0">
                  <p:rtn val="all"/>
                </p:endSync>
                <p:childTnLst>
                  <p:par>
                    <p:cTn id="349" fill="hold">
                      <p:stCondLst>
                        <p:cond delay="0"/>
                      </p:stCondLst>
                      <p:childTnLst>
                        <p:par>
                          <p:cTn id="350" fill="hold">
                            <p:stCondLst>
                              <p:cond delay="0"/>
                            </p:stCondLst>
                            <p:childTnLst>
                              <p:par>
                                <p:cTn id="351" presetID="16" presetClass="entr" presetSubtype="21" fill="hold" grpId="0" nodeType="clickEffect">
                                  <p:stCondLst>
                                    <p:cond delay="0"/>
                                  </p:stCondLst>
                                  <p:childTnLst>
                                    <p:set>
                                      <p:cBhvr>
                                        <p:cTn id="352" dur="1" fill="hold">
                                          <p:stCondLst>
                                            <p:cond delay="0"/>
                                          </p:stCondLst>
                                        </p:cTn>
                                        <p:tgtEl>
                                          <p:spTgt spid="176"/>
                                        </p:tgtEl>
                                        <p:attrNameLst>
                                          <p:attrName>style.visibility</p:attrName>
                                        </p:attrNameLst>
                                      </p:cBhvr>
                                      <p:to>
                                        <p:strVal val="visible"/>
                                      </p:to>
                                    </p:set>
                                    <p:animEffect transition="in" filter="barn(inVertical)">
                                      <p:cBhvr>
                                        <p:cTn id="353" dur="500"/>
                                        <p:tgtEl>
                                          <p:spTgt spid="176"/>
                                        </p:tgtEl>
                                      </p:cBhvr>
                                    </p:animEffect>
                                  </p:childTnLst>
                                </p:cTn>
                              </p:par>
                              <p:par>
                                <p:cTn id="354" presetID="16" presetClass="entr" presetSubtype="21" fill="hold" grpId="0" nodeType="withEffect">
                                  <p:stCondLst>
                                    <p:cond delay="0"/>
                                  </p:stCondLst>
                                  <p:childTnLst>
                                    <p:set>
                                      <p:cBhvr>
                                        <p:cTn id="355" dur="1" fill="hold">
                                          <p:stCondLst>
                                            <p:cond delay="0"/>
                                          </p:stCondLst>
                                        </p:cTn>
                                        <p:tgtEl>
                                          <p:spTgt spid="165"/>
                                        </p:tgtEl>
                                        <p:attrNameLst>
                                          <p:attrName>style.visibility</p:attrName>
                                        </p:attrNameLst>
                                      </p:cBhvr>
                                      <p:to>
                                        <p:strVal val="visible"/>
                                      </p:to>
                                    </p:set>
                                    <p:animEffect transition="in" filter="barn(inVertical)">
                                      <p:cBhvr>
                                        <p:cTn id="356" dur="500"/>
                                        <p:tgtEl>
                                          <p:spTgt spid="165"/>
                                        </p:tgtEl>
                                      </p:cBhvr>
                                    </p:animEffect>
                                  </p:childTnLst>
                                </p:cTn>
                              </p:par>
                              <p:par>
                                <p:cTn id="357" presetID="16" presetClass="entr" presetSubtype="21" fill="hold" grpId="0" nodeType="withEffect">
                                  <p:stCondLst>
                                    <p:cond delay="0"/>
                                  </p:stCondLst>
                                  <p:childTnLst>
                                    <p:set>
                                      <p:cBhvr>
                                        <p:cTn id="358" dur="1" fill="hold">
                                          <p:stCondLst>
                                            <p:cond delay="0"/>
                                          </p:stCondLst>
                                        </p:cTn>
                                        <p:tgtEl>
                                          <p:spTgt spid="181"/>
                                        </p:tgtEl>
                                        <p:attrNameLst>
                                          <p:attrName>style.visibility</p:attrName>
                                        </p:attrNameLst>
                                      </p:cBhvr>
                                      <p:to>
                                        <p:strVal val="visible"/>
                                      </p:to>
                                    </p:set>
                                    <p:animEffect transition="in" filter="barn(inVertical)">
                                      <p:cBhvr>
                                        <p:cTn id="359" dur="500"/>
                                        <p:tgtEl>
                                          <p:spTgt spid="181"/>
                                        </p:tgtEl>
                                      </p:cBhvr>
                                    </p:animEffect>
                                  </p:childTnLst>
                                </p:cTn>
                              </p:par>
                              <p:par>
                                <p:cTn id="360" presetID="16" presetClass="entr" presetSubtype="21" fill="hold" grpId="0" nodeType="withEffect">
                                  <p:stCondLst>
                                    <p:cond delay="0"/>
                                  </p:stCondLst>
                                  <p:childTnLst>
                                    <p:set>
                                      <p:cBhvr>
                                        <p:cTn id="361" dur="1" fill="hold">
                                          <p:stCondLst>
                                            <p:cond delay="0"/>
                                          </p:stCondLst>
                                        </p:cTn>
                                        <p:tgtEl>
                                          <p:spTgt spid="139"/>
                                        </p:tgtEl>
                                        <p:attrNameLst>
                                          <p:attrName>style.visibility</p:attrName>
                                        </p:attrNameLst>
                                      </p:cBhvr>
                                      <p:to>
                                        <p:strVal val="visible"/>
                                      </p:to>
                                    </p:set>
                                    <p:animEffect transition="in" filter="barn(inVertical)">
                                      <p:cBhvr>
                                        <p:cTn id="362" dur="500"/>
                                        <p:tgtEl>
                                          <p:spTgt spid="139"/>
                                        </p:tgtEl>
                                      </p:cBhvr>
                                    </p:animEffect>
                                  </p:childTnLst>
                                </p:cTn>
                              </p:par>
                              <p:par>
                                <p:cTn id="363" presetID="16" presetClass="entr" presetSubtype="21" fill="hold" grpId="0" nodeType="withEffect">
                                  <p:stCondLst>
                                    <p:cond delay="0"/>
                                  </p:stCondLst>
                                  <p:childTnLst>
                                    <p:set>
                                      <p:cBhvr>
                                        <p:cTn id="364" dur="1" fill="hold">
                                          <p:stCondLst>
                                            <p:cond delay="0"/>
                                          </p:stCondLst>
                                        </p:cTn>
                                        <p:tgtEl>
                                          <p:spTgt spid="238"/>
                                        </p:tgtEl>
                                        <p:attrNameLst>
                                          <p:attrName>style.visibility</p:attrName>
                                        </p:attrNameLst>
                                      </p:cBhvr>
                                      <p:to>
                                        <p:strVal val="visible"/>
                                      </p:to>
                                    </p:set>
                                    <p:animEffect transition="in" filter="barn(inVertical)">
                                      <p:cBhvr>
                                        <p:cTn id="365" dur="500"/>
                                        <p:tgtEl>
                                          <p:spTgt spid="238"/>
                                        </p:tgtEl>
                                      </p:cBhvr>
                                    </p:animEffect>
                                  </p:childTnLst>
                                </p:cTn>
                              </p:par>
                              <p:par>
                                <p:cTn id="366" presetID="16" presetClass="entr" presetSubtype="21" fill="hold" grpId="0" nodeType="withEffect">
                                  <p:stCondLst>
                                    <p:cond delay="0"/>
                                  </p:stCondLst>
                                  <p:childTnLst>
                                    <p:set>
                                      <p:cBhvr>
                                        <p:cTn id="367" dur="1" fill="hold">
                                          <p:stCondLst>
                                            <p:cond delay="0"/>
                                          </p:stCondLst>
                                        </p:cTn>
                                        <p:tgtEl>
                                          <p:spTgt spid="157"/>
                                        </p:tgtEl>
                                        <p:attrNameLst>
                                          <p:attrName>style.visibility</p:attrName>
                                        </p:attrNameLst>
                                      </p:cBhvr>
                                      <p:to>
                                        <p:strVal val="visible"/>
                                      </p:to>
                                    </p:set>
                                    <p:animEffect transition="in" filter="barn(inVertical)">
                                      <p:cBhvr>
                                        <p:cTn id="368" dur="500"/>
                                        <p:tgtEl>
                                          <p:spTgt spid="157"/>
                                        </p:tgtEl>
                                      </p:cBhvr>
                                    </p:animEffect>
                                  </p:childTnLst>
                                </p:cTn>
                              </p:par>
                              <p:par>
                                <p:cTn id="369" presetID="16" presetClass="entr" presetSubtype="21" fill="hold" grpId="0" nodeType="withEffect">
                                  <p:stCondLst>
                                    <p:cond delay="0"/>
                                  </p:stCondLst>
                                  <p:childTnLst>
                                    <p:set>
                                      <p:cBhvr>
                                        <p:cTn id="370" dur="1" fill="hold">
                                          <p:stCondLst>
                                            <p:cond delay="0"/>
                                          </p:stCondLst>
                                        </p:cTn>
                                        <p:tgtEl>
                                          <p:spTgt spid="166"/>
                                        </p:tgtEl>
                                        <p:attrNameLst>
                                          <p:attrName>style.visibility</p:attrName>
                                        </p:attrNameLst>
                                      </p:cBhvr>
                                      <p:to>
                                        <p:strVal val="visible"/>
                                      </p:to>
                                    </p:set>
                                    <p:animEffect transition="in" filter="barn(inVertical)">
                                      <p:cBhvr>
                                        <p:cTn id="371" dur="500"/>
                                        <p:tgtEl>
                                          <p:spTgt spid="166"/>
                                        </p:tgtEl>
                                      </p:cBhvr>
                                    </p:animEffect>
                                  </p:childTnLst>
                                </p:cTn>
                              </p:par>
                              <p:par>
                                <p:cTn id="372" presetID="16" presetClass="entr" presetSubtype="21" fill="hold" grpId="0" nodeType="withEffect">
                                  <p:stCondLst>
                                    <p:cond delay="0"/>
                                  </p:stCondLst>
                                  <p:childTnLst>
                                    <p:set>
                                      <p:cBhvr>
                                        <p:cTn id="373" dur="1" fill="hold">
                                          <p:stCondLst>
                                            <p:cond delay="0"/>
                                          </p:stCondLst>
                                        </p:cTn>
                                        <p:tgtEl>
                                          <p:spTgt spid="148"/>
                                        </p:tgtEl>
                                        <p:attrNameLst>
                                          <p:attrName>style.visibility</p:attrName>
                                        </p:attrNameLst>
                                      </p:cBhvr>
                                      <p:to>
                                        <p:strVal val="visible"/>
                                      </p:to>
                                    </p:set>
                                    <p:animEffect transition="in" filter="barn(inVertical)">
                                      <p:cBhvr>
                                        <p:cTn id="374" dur="500"/>
                                        <p:tgtEl>
                                          <p:spTgt spid="148"/>
                                        </p:tgtEl>
                                      </p:cBhvr>
                                    </p:animEffect>
                                  </p:childTnLst>
                                </p:cTn>
                              </p:par>
                            </p:childTnLst>
                          </p:cTn>
                        </p:par>
                      </p:childTnLst>
                    </p:cTn>
                  </p:par>
                </p:childTnLst>
              </p:cTn>
              <p:nextCondLst>
                <p:cond evt="onClick" delay="0">
                  <p:tgtEl>
                    <p:spTgt spid="31"/>
                  </p:tgtEl>
                </p:cond>
              </p:nextCondLst>
            </p:seq>
            <p:seq concurrent="1" nextAc="seek">
              <p:cTn id="375" restart="whenNotActive" fill="hold" evtFilter="cancelBubble" nodeType="interactiveSeq">
                <p:stCondLst>
                  <p:cond evt="onClick" delay="0">
                    <p:tgtEl>
                      <p:spTgt spid="32"/>
                    </p:tgtEl>
                  </p:cond>
                </p:stCondLst>
                <p:endSync evt="end" delay="0">
                  <p:rtn val="all"/>
                </p:endSync>
                <p:childTnLst>
                  <p:par>
                    <p:cTn id="376" fill="hold">
                      <p:stCondLst>
                        <p:cond delay="0"/>
                      </p:stCondLst>
                      <p:childTnLst>
                        <p:par>
                          <p:cTn id="377" fill="hold">
                            <p:stCondLst>
                              <p:cond delay="0"/>
                            </p:stCondLst>
                            <p:childTnLst>
                              <p:par>
                                <p:cTn id="378" presetID="16" presetClass="entr" presetSubtype="21" fill="hold" grpId="0" nodeType="clickEffect">
                                  <p:stCondLst>
                                    <p:cond delay="0"/>
                                  </p:stCondLst>
                                  <p:childTnLst>
                                    <p:set>
                                      <p:cBhvr>
                                        <p:cTn id="379" dur="1" fill="hold">
                                          <p:stCondLst>
                                            <p:cond delay="0"/>
                                          </p:stCondLst>
                                        </p:cTn>
                                        <p:tgtEl>
                                          <p:spTgt spid="177"/>
                                        </p:tgtEl>
                                        <p:attrNameLst>
                                          <p:attrName>style.visibility</p:attrName>
                                        </p:attrNameLst>
                                      </p:cBhvr>
                                      <p:to>
                                        <p:strVal val="visible"/>
                                      </p:to>
                                    </p:set>
                                    <p:animEffect transition="in" filter="barn(inVertical)">
                                      <p:cBhvr>
                                        <p:cTn id="380" dur="500"/>
                                        <p:tgtEl>
                                          <p:spTgt spid="177"/>
                                        </p:tgtEl>
                                      </p:cBhvr>
                                    </p:animEffect>
                                  </p:childTnLst>
                                </p:cTn>
                              </p:par>
                              <p:par>
                                <p:cTn id="381" presetID="16" presetClass="entr" presetSubtype="21" fill="hold" grpId="0" nodeType="withEffect">
                                  <p:stCondLst>
                                    <p:cond delay="0"/>
                                  </p:stCondLst>
                                  <p:childTnLst>
                                    <p:set>
                                      <p:cBhvr>
                                        <p:cTn id="382" dur="1" fill="hold">
                                          <p:stCondLst>
                                            <p:cond delay="0"/>
                                          </p:stCondLst>
                                        </p:cTn>
                                        <p:tgtEl>
                                          <p:spTgt spid="185"/>
                                        </p:tgtEl>
                                        <p:attrNameLst>
                                          <p:attrName>style.visibility</p:attrName>
                                        </p:attrNameLst>
                                      </p:cBhvr>
                                      <p:to>
                                        <p:strVal val="visible"/>
                                      </p:to>
                                    </p:set>
                                    <p:animEffect transition="in" filter="barn(inVertical)">
                                      <p:cBhvr>
                                        <p:cTn id="383" dur="500"/>
                                        <p:tgtEl>
                                          <p:spTgt spid="185"/>
                                        </p:tgtEl>
                                      </p:cBhvr>
                                    </p:animEffect>
                                  </p:childTnLst>
                                </p:cTn>
                              </p:par>
                              <p:par>
                                <p:cTn id="384" presetID="16" presetClass="entr" presetSubtype="21" fill="hold" grpId="0" nodeType="withEffect">
                                  <p:stCondLst>
                                    <p:cond delay="0"/>
                                  </p:stCondLst>
                                  <p:childTnLst>
                                    <p:set>
                                      <p:cBhvr>
                                        <p:cTn id="385" dur="1" fill="hold">
                                          <p:stCondLst>
                                            <p:cond delay="0"/>
                                          </p:stCondLst>
                                        </p:cTn>
                                        <p:tgtEl>
                                          <p:spTgt spid="220"/>
                                        </p:tgtEl>
                                        <p:attrNameLst>
                                          <p:attrName>style.visibility</p:attrName>
                                        </p:attrNameLst>
                                      </p:cBhvr>
                                      <p:to>
                                        <p:strVal val="visible"/>
                                      </p:to>
                                    </p:set>
                                    <p:animEffect transition="in" filter="barn(inVertical)">
                                      <p:cBhvr>
                                        <p:cTn id="386" dur="500"/>
                                        <p:tgtEl>
                                          <p:spTgt spid="220"/>
                                        </p:tgtEl>
                                      </p:cBhvr>
                                    </p:animEffect>
                                  </p:childTnLst>
                                </p:cTn>
                              </p:par>
                              <p:par>
                                <p:cTn id="387" presetID="16" presetClass="entr" presetSubtype="21" fill="hold" grpId="0" nodeType="withEffect">
                                  <p:stCondLst>
                                    <p:cond delay="0"/>
                                  </p:stCondLst>
                                  <p:childTnLst>
                                    <p:set>
                                      <p:cBhvr>
                                        <p:cTn id="388" dur="1" fill="hold">
                                          <p:stCondLst>
                                            <p:cond delay="0"/>
                                          </p:stCondLst>
                                        </p:cTn>
                                        <p:tgtEl>
                                          <p:spTgt spid="140"/>
                                        </p:tgtEl>
                                        <p:attrNameLst>
                                          <p:attrName>style.visibility</p:attrName>
                                        </p:attrNameLst>
                                      </p:cBhvr>
                                      <p:to>
                                        <p:strVal val="visible"/>
                                      </p:to>
                                    </p:set>
                                    <p:animEffect transition="in" filter="barn(inVertical)">
                                      <p:cBhvr>
                                        <p:cTn id="389" dur="500"/>
                                        <p:tgtEl>
                                          <p:spTgt spid="140"/>
                                        </p:tgtEl>
                                      </p:cBhvr>
                                    </p:animEffect>
                                  </p:childTnLst>
                                </p:cTn>
                              </p:par>
                              <p:par>
                                <p:cTn id="390" presetID="16" presetClass="entr" presetSubtype="21" fill="hold" grpId="0" nodeType="withEffect">
                                  <p:stCondLst>
                                    <p:cond delay="0"/>
                                  </p:stCondLst>
                                  <p:childTnLst>
                                    <p:set>
                                      <p:cBhvr>
                                        <p:cTn id="391" dur="1" fill="hold">
                                          <p:stCondLst>
                                            <p:cond delay="0"/>
                                          </p:stCondLst>
                                        </p:cTn>
                                        <p:tgtEl>
                                          <p:spTgt spid="239"/>
                                        </p:tgtEl>
                                        <p:attrNameLst>
                                          <p:attrName>style.visibility</p:attrName>
                                        </p:attrNameLst>
                                      </p:cBhvr>
                                      <p:to>
                                        <p:strVal val="visible"/>
                                      </p:to>
                                    </p:set>
                                    <p:animEffect transition="in" filter="barn(inVertical)">
                                      <p:cBhvr>
                                        <p:cTn id="392" dur="500"/>
                                        <p:tgtEl>
                                          <p:spTgt spid="239"/>
                                        </p:tgtEl>
                                      </p:cBhvr>
                                    </p:animEffect>
                                  </p:childTnLst>
                                </p:cTn>
                              </p:par>
                              <p:par>
                                <p:cTn id="393" presetID="16" presetClass="entr" presetSubtype="21" fill="hold" grpId="0" nodeType="withEffect">
                                  <p:stCondLst>
                                    <p:cond delay="0"/>
                                  </p:stCondLst>
                                  <p:childTnLst>
                                    <p:set>
                                      <p:cBhvr>
                                        <p:cTn id="394" dur="1" fill="hold">
                                          <p:stCondLst>
                                            <p:cond delay="0"/>
                                          </p:stCondLst>
                                        </p:cTn>
                                        <p:tgtEl>
                                          <p:spTgt spid="158"/>
                                        </p:tgtEl>
                                        <p:attrNameLst>
                                          <p:attrName>style.visibility</p:attrName>
                                        </p:attrNameLst>
                                      </p:cBhvr>
                                      <p:to>
                                        <p:strVal val="visible"/>
                                      </p:to>
                                    </p:set>
                                    <p:animEffect transition="in" filter="barn(inVertical)">
                                      <p:cBhvr>
                                        <p:cTn id="395" dur="500"/>
                                        <p:tgtEl>
                                          <p:spTgt spid="158"/>
                                        </p:tgtEl>
                                      </p:cBhvr>
                                    </p:animEffect>
                                  </p:childTnLst>
                                </p:cTn>
                              </p:par>
                              <p:par>
                                <p:cTn id="396" presetID="16" presetClass="entr" presetSubtype="21" fill="hold" grpId="0" nodeType="withEffect">
                                  <p:stCondLst>
                                    <p:cond delay="0"/>
                                  </p:stCondLst>
                                  <p:childTnLst>
                                    <p:set>
                                      <p:cBhvr>
                                        <p:cTn id="397" dur="1" fill="hold">
                                          <p:stCondLst>
                                            <p:cond delay="0"/>
                                          </p:stCondLst>
                                        </p:cTn>
                                        <p:tgtEl>
                                          <p:spTgt spid="167"/>
                                        </p:tgtEl>
                                        <p:attrNameLst>
                                          <p:attrName>style.visibility</p:attrName>
                                        </p:attrNameLst>
                                      </p:cBhvr>
                                      <p:to>
                                        <p:strVal val="visible"/>
                                      </p:to>
                                    </p:set>
                                    <p:animEffect transition="in" filter="barn(inVertical)">
                                      <p:cBhvr>
                                        <p:cTn id="398" dur="500"/>
                                        <p:tgtEl>
                                          <p:spTgt spid="167"/>
                                        </p:tgtEl>
                                      </p:cBhvr>
                                    </p:animEffect>
                                  </p:childTnLst>
                                </p:cTn>
                              </p:par>
                              <p:par>
                                <p:cTn id="399" presetID="16" presetClass="entr" presetSubtype="21" fill="hold" grpId="0" nodeType="withEffect">
                                  <p:stCondLst>
                                    <p:cond delay="0"/>
                                  </p:stCondLst>
                                  <p:childTnLst>
                                    <p:set>
                                      <p:cBhvr>
                                        <p:cTn id="400" dur="1" fill="hold">
                                          <p:stCondLst>
                                            <p:cond delay="0"/>
                                          </p:stCondLst>
                                        </p:cTn>
                                        <p:tgtEl>
                                          <p:spTgt spid="149"/>
                                        </p:tgtEl>
                                        <p:attrNameLst>
                                          <p:attrName>style.visibility</p:attrName>
                                        </p:attrNameLst>
                                      </p:cBhvr>
                                      <p:to>
                                        <p:strVal val="visible"/>
                                      </p:to>
                                    </p:set>
                                    <p:animEffect transition="in" filter="barn(inVertical)">
                                      <p:cBhvr>
                                        <p:cTn id="401" dur="500"/>
                                        <p:tgtEl>
                                          <p:spTgt spid="149"/>
                                        </p:tgtEl>
                                      </p:cBhvr>
                                    </p:animEffect>
                                  </p:childTnLst>
                                </p:cTn>
                              </p:par>
                            </p:childTnLst>
                          </p:cTn>
                        </p:par>
                      </p:childTnLst>
                    </p:cTn>
                  </p:par>
                </p:childTnLst>
              </p:cTn>
              <p:nextCondLst>
                <p:cond evt="onClick" delay="0">
                  <p:tgtEl>
                    <p:spTgt spid="32"/>
                  </p:tgtEl>
                </p:cond>
              </p:nextCondLst>
            </p:seq>
            <p:seq concurrent="1" nextAc="seek">
              <p:cTn id="402" restart="whenNotActive" fill="hold" evtFilter="cancelBubble" nodeType="interactiveSeq">
                <p:stCondLst>
                  <p:cond evt="onClick" delay="0">
                    <p:tgtEl>
                      <p:spTgt spid="25"/>
                    </p:tgtEl>
                  </p:cond>
                </p:stCondLst>
                <p:endSync evt="end" delay="0">
                  <p:rtn val="all"/>
                </p:endSync>
                <p:childTnLst>
                  <p:par>
                    <p:cTn id="403" fill="hold">
                      <p:stCondLst>
                        <p:cond delay="0"/>
                      </p:stCondLst>
                      <p:childTnLst>
                        <p:par>
                          <p:cTn id="404" fill="hold">
                            <p:stCondLst>
                              <p:cond delay="0"/>
                            </p:stCondLst>
                            <p:childTnLst>
                              <p:par>
                                <p:cTn id="405" presetID="16" presetClass="entr" presetSubtype="21" fill="hold" grpId="0" nodeType="clickEffect">
                                  <p:stCondLst>
                                    <p:cond delay="0"/>
                                  </p:stCondLst>
                                  <p:childTnLst>
                                    <p:set>
                                      <p:cBhvr>
                                        <p:cTn id="406" dur="1" fill="hold">
                                          <p:stCondLst>
                                            <p:cond delay="0"/>
                                          </p:stCondLst>
                                        </p:cTn>
                                        <p:tgtEl>
                                          <p:spTgt spid="178"/>
                                        </p:tgtEl>
                                        <p:attrNameLst>
                                          <p:attrName>style.visibility</p:attrName>
                                        </p:attrNameLst>
                                      </p:cBhvr>
                                      <p:to>
                                        <p:strVal val="visible"/>
                                      </p:to>
                                    </p:set>
                                    <p:animEffect transition="in" filter="barn(inVertical)">
                                      <p:cBhvr>
                                        <p:cTn id="407" dur="500"/>
                                        <p:tgtEl>
                                          <p:spTgt spid="178"/>
                                        </p:tgtEl>
                                      </p:cBhvr>
                                    </p:animEffect>
                                  </p:childTnLst>
                                </p:cTn>
                              </p:par>
                              <p:par>
                                <p:cTn id="408" presetID="16" presetClass="entr" presetSubtype="21" fill="hold" grpId="0" nodeType="withEffect">
                                  <p:stCondLst>
                                    <p:cond delay="0"/>
                                  </p:stCondLst>
                                  <p:childTnLst>
                                    <p:set>
                                      <p:cBhvr>
                                        <p:cTn id="409" dur="1" fill="hold">
                                          <p:stCondLst>
                                            <p:cond delay="0"/>
                                          </p:stCondLst>
                                        </p:cTn>
                                        <p:tgtEl>
                                          <p:spTgt spid="153"/>
                                        </p:tgtEl>
                                        <p:attrNameLst>
                                          <p:attrName>style.visibility</p:attrName>
                                        </p:attrNameLst>
                                      </p:cBhvr>
                                      <p:to>
                                        <p:strVal val="visible"/>
                                      </p:to>
                                    </p:set>
                                    <p:animEffect transition="in" filter="barn(inVertical)">
                                      <p:cBhvr>
                                        <p:cTn id="410" dur="500"/>
                                        <p:tgtEl>
                                          <p:spTgt spid="153"/>
                                        </p:tgtEl>
                                      </p:cBhvr>
                                    </p:animEffect>
                                  </p:childTnLst>
                                </p:cTn>
                              </p:par>
                              <p:par>
                                <p:cTn id="411" presetID="16" presetClass="entr" presetSubtype="21" fill="hold" grpId="0" nodeType="withEffect">
                                  <p:stCondLst>
                                    <p:cond delay="0"/>
                                  </p:stCondLst>
                                  <p:childTnLst>
                                    <p:set>
                                      <p:cBhvr>
                                        <p:cTn id="412" dur="1" fill="hold">
                                          <p:stCondLst>
                                            <p:cond delay="0"/>
                                          </p:stCondLst>
                                        </p:cTn>
                                        <p:tgtEl>
                                          <p:spTgt spid="183"/>
                                        </p:tgtEl>
                                        <p:attrNameLst>
                                          <p:attrName>style.visibility</p:attrName>
                                        </p:attrNameLst>
                                      </p:cBhvr>
                                      <p:to>
                                        <p:strVal val="visible"/>
                                      </p:to>
                                    </p:set>
                                    <p:animEffect transition="in" filter="barn(inVertical)">
                                      <p:cBhvr>
                                        <p:cTn id="413" dur="500"/>
                                        <p:tgtEl>
                                          <p:spTgt spid="183"/>
                                        </p:tgtEl>
                                      </p:cBhvr>
                                    </p:animEffect>
                                  </p:childTnLst>
                                </p:cTn>
                              </p:par>
                              <p:par>
                                <p:cTn id="414" presetID="16" presetClass="entr" presetSubtype="21" fill="hold" grpId="0" nodeType="withEffect">
                                  <p:stCondLst>
                                    <p:cond delay="0"/>
                                  </p:stCondLst>
                                  <p:childTnLst>
                                    <p:set>
                                      <p:cBhvr>
                                        <p:cTn id="415" dur="1" fill="hold">
                                          <p:stCondLst>
                                            <p:cond delay="0"/>
                                          </p:stCondLst>
                                        </p:cTn>
                                        <p:tgtEl>
                                          <p:spTgt spid="219"/>
                                        </p:tgtEl>
                                        <p:attrNameLst>
                                          <p:attrName>style.visibility</p:attrName>
                                        </p:attrNameLst>
                                      </p:cBhvr>
                                      <p:to>
                                        <p:strVal val="visible"/>
                                      </p:to>
                                    </p:set>
                                    <p:animEffect transition="in" filter="barn(inVertical)">
                                      <p:cBhvr>
                                        <p:cTn id="416" dur="500"/>
                                        <p:tgtEl>
                                          <p:spTgt spid="219"/>
                                        </p:tgtEl>
                                      </p:cBhvr>
                                    </p:animEffect>
                                  </p:childTnLst>
                                </p:cTn>
                              </p:par>
                              <p:par>
                                <p:cTn id="417" presetID="16" presetClass="entr" presetSubtype="21" fill="hold" grpId="0" nodeType="withEffect">
                                  <p:stCondLst>
                                    <p:cond delay="0"/>
                                  </p:stCondLst>
                                  <p:childTnLst>
                                    <p:set>
                                      <p:cBhvr>
                                        <p:cTn id="418" dur="1" fill="hold">
                                          <p:stCondLst>
                                            <p:cond delay="0"/>
                                          </p:stCondLst>
                                        </p:cTn>
                                        <p:tgtEl>
                                          <p:spTgt spid="200"/>
                                        </p:tgtEl>
                                        <p:attrNameLst>
                                          <p:attrName>style.visibility</p:attrName>
                                        </p:attrNameLst>
                                      </p:cBhvr>
                                      <p:to>
                                        <p:strVal val="visible"/>
                                      </p:to>
                                    </p:set>
                                    <p:animEffect transition="in" filter="barn(inVertical)">
                                      <p:cBhvr>
                                        <p:cTn id="419" dur="500"/>
                                        <p:tgtEl>
                                          <p:spTgt spid="200"/>
                                        </p:tgtEl>
                                      </p:cBhvr>
                                    </p:animEffect>
                                  </p:childTnLst>
                                </p:cTn>
                              </p:par>
                              <p:par>
                                <p:cTn id="420" presetID="16" presetClass="entr" presetSubtype="21" fill="hold" grpId="0" nodeType="withEffect">
                                  <p:stCondLst>
                                    <p:cond delay="0"/>
                                  </p:stCondLst>
                                  <p:childTnLst>
                                    <p:set>
                                      <p:cBhvr>
                                        <p:cTn id="421" dur="1" fill="hold">
                                          <p:stCondLst>
                                            <p:cond delay="0"/>
                                          </p:stCondLst>
                                        </p:cTn>
                                        <p:tgtEl>
                                          <p:spTgt spid="151"/>
                                        </p:tgtEl>
                                        <p:attrNameLst>
                                          <p:attrName>style.visibility</p:attrName>
                                        </p:attrNameLst>
                                      </p:cBhvr>
                                      <p:to>
                                        <p:strVal val="visible"/>
                                      </p:to>
                                    </p:set>
                                    <p:animEffect transition="in" filter="barn(inVertical)">
                                      <p:cBhvr>
                                        <p:cTn id="422" dur="500"/>
                                        <p:tgtEl>
                                          <p:spTgt spid="151"/>
                                        </p:tgtEl>
                                      </p:cBhvr>
                                    </p:animEffect>
                                  </p:childTnLst>
                                </p:cTn>
                              </p:par>
                              <p:par>
                                <p:cTn id="423" presetID="16" presetClass="entr" presetSubtype="21" fill="hold" grpId="0" nodeType="withEffect">
                                  <p:stCondLst>
                                    <p:cond delay="0"/>
                                  </p:stCondLst>
                                  <p:childTnLst>
                                    <p:set>
                                      <p:cBhvr>
                                        <p:cTn id="424" dur="1" fill="hold">
                                          <p:stCondLst>
                                            <p:cond delay="0"/>
                                          </p:stCondLst>
                                        </p:cTn>
                                        <p:tgtEl>
                                          <p:spTgt spid="160"/>
                                        </p:tgtEl>
                                        <p:attrNameLst>
                                          <p:attrName>style.visibility</p:attrName>
                                        </p:attrNameLst>
                                      </p:cBhvr>
                                      <p:to>
                                        <p:strVal val="visible"/>
                                      </p:to>
                                    </p:set>
                                    <p:animEffect transition="in" filter="barn(inVertical)">
                                      <p:cBhvr>
                                        <p:cTn id="425" dur="500"/>
                                        <p:tgtEl>
                                          <p:spTgt spid="160"/>
                                        </p:tgtEl>
                                      </p:cBhvr>
                                    </p:animEffect>
                                  </p:childTnLst>
                                </p:cTn>
                              </p:par>
                              <p:par>
                                <p:cTn id="426" presetID="16" presetClass="entr" presetSubtype="21" fill="hold" grpId="0" nodeType="withEffect">
                                  <p:stCondLst>
                                    <p:cond delay="0"/>
                                  </p:stCondLst>
                                  <p:childTnLst>
                                    <p:set>
                                      <p:cBhvr>
                                        <p:cTn id="427" dur="1" fill="hold">
                                          <p:stCondLst>
                                            <p:cond delay="0"/>
                                          </p:stCondLst>
                                        </p:cTn>
                                        <p:tgtEl>
                                          <p:spTgt spid="133"/>
                                        </p:tgtEl>
                                        <p:attrNameLst>
                                          <p:attrName>style.visibility</p:attrName>
                                        </p:attrNameLst>
                                      </p:cBhvr>
                                      <p:to>
                                        <p:strVal val="visible"/>
                                      </p:to>
                                    </p:set>
                                    <p:animEffect transition="in" filter="barn(inVertical)">
                                      <p:cBhvr>
                                        <p:cTn id="428" dur="500"/>
                                        <p:tgtEl>
                                          <p:spTgt spid="133"/>
                                        </p:tgtEl>
                                      </p:cBhvr>
                                    </p:animEffect>
                                  </p:childTnLst>
                                </p:cTn>
                              </p:par>
                              <p:par>
                                <p:cTn id="429" presetID="16" presetClass="entr" presetSubtype="21" fill="hold" grpId="0" nodeType="withEffect">
                                  <p:stCondLst>
                                    <p:cond delay="0"/>
                                  </p:stCondLst>
                                  <p:childTnLst>
                                    <p:set>
                                      <p:cBhvr>
                                        <p:cTn id="430" dur="1" fill="hold">
                                          <p:stCondLst>
                                            <p:cond delay="0"/>
                                          </p:stCondLst>
                                        </p:cTn>
                                        <p:tgtEl>
                                          <p:spTgt spid="187"/>
                                        </p:tgtEl>
                                        <p:attrNameLst>
                                          <p:attrName>style.visibility</p:attrName>
                                        </p:attrNameLst>
                                      </p:cBhvr>
                                      <p:to>
                                        <p:strVal val="visible"/>
                                      </p:to>
                                    </p:set>
                                    <p:animEffect transition="in" filter="barn(inVertical)">
                                      <p:cBhvr>
                                        <p:cTn id="431" dur="500"/>
                                        <p:tgtEl>
                                          <p:spTgt spid="187"/>
                                        </p:tgtEl>
                                      </p:cBhvr>
                                    </p:animEffect>
                                  </p:childTnLst>
                                </p:cTn>
                              </p:par>
                              <p:par>
                                <p:cTn id="432" presetID="16" presetClass="entr" presetSubtype="21" fill="hold" grpId="0" nodeType="withEffect">
                                  <p:stCondLst>
                                    <p:cond delay="0"/>
                                  </p:stCondLst>
                                  <p:childTnLst>
                                    <p:set>
                                      <p:cBhvr>
                                        <p:cTn id="433" dur="1" fill="hold">
                                          <p:stCondLst>
                                            <p:cond delay="0"/>
                                          </p:stCondLst>
                                        </p:cTn>
                                        <p:tgtEl>
                                          <p:spTgt spid="142"/>
                                        </p:tgtEl>
                                        <p:attrNameLst>
                                          <p:attrName>style.visibility</p:attrName>
                                        </p:attrNameLst>
                                      </p:cBhvr>
                                      <p:to>
                                        <p:strVal val="visible"/>
                                      </p:to>
                                    </p:set>
                                    <p:animEffect transition="in" filter="barn(inVertical)">
                                      <p:cBhvr>
                                        <p:cTn id="434" dur="500"/>
                                        <p:tgtEl>
                                          <p:spTgt spid="142"/>
                                        </p:tgtEl>
                                      </p:cBhvr>
                                    </p:animEffect>
                                  </p:childTnLst>
                                </p:cTn>
                              </p:par>
                            </p:childTnLst>
                          </p:cTn>
                        </p:par>
                      </p:childTnLst>
                    </p:cTn>
                  </p:par>
                </p:childTnLst>
              </p:cTn>
              <p:nextCondLst>
                <p:cond evt="onClick" delay="0">
                  <p:tgtEl>
                    <p:spTgt spid="25"/>
                  </p:tgtEl>
                </p:cond>
              </p:nextCondLst>
            </p:seq>
            <p:seq concurrent="1" nextAc="seek">
              <p:cTn id="435" restart="whenNotActive" fill="hold" evtFilter="cancelBubble" nodeType="interactiveSeq">
                <p:stCondLst>
                  <p:cond evt="onClick" delay="0">
                    <p:tgtEl>
                      <p:spTgt spid="26"/>
                    </p:tgtEl>
                  </p:cond>
                </p:stCondLst>
                <p:endSync evt="end" delay="0">
                  <p:rtn val="all"/>
                </p:endSync>
                <p:childTnLst>
                  <p:par>
                    <p:cTn id="436" fill="hold">
                      <p:stCondLst>
                        <p:cond delay="0"/>
                      </p:stCondLst>
                      <p:childTnLst>
                        <p:par>
                          <p:cTn id="437" fill="hold">
                            <p:stCondLst>
                              <p:cond delay="0"/>
                            </p:stCondLst>
                            <p:childTnLst>
                              <p:par>
                                <p:cTn id="438" presetID="16" presetClass="entr" presetSubtype="21" fill="hold" grpId="0" nodeType="clickEffect">
                                  <p:stCondLst>
                                    <p:cond delay="0"/>
                                  </p:stCondLst>
                                  <p:childTnLst>
                                    <p:set>
                                      <p:cBhvr>
                                        <p:cTn id="439" dur="1" fill="hold">
                                          <p:stCondLst>
                                            <p:cond delay="0"/>
                                          </p:stCondLst>
                                        </p:cTn>
                                        <p:tgtEl>
                                          <p:spTgt spid="179"/>
                                        </p:tgtEl>
                                        <p:attrNameLst>
                                          <p:attrName>style.visibility</p:attrName>
                                        </p:attrNameLst>
                                      </p:cBhvr>
                                      <p:to>
                                        <p:strVal val="visible"/>
                                      </p:to>
                                    </p:set>
                                    <p:animEffect transition="in" filter="barn(inVertical)">
                                      <p:cBhvr>
                                        <p:cTn id="440" dur="500"/>
                                        <p:tgtEl>
                                          <p:spTgt spid="179"/>
                                        </p:tgtEl>
                                      </p:cBhvr>
                                    </p:animEffect>
                                  </p:childTnLst>
                                </p:cTn>
                              </p:par>
                              <p:par>
                                <p:cTn id="441" presetID="16" presetClass="entr" presetSubtype="21" fill="hold" grpId="0" nodeType="withEffect">
                                  <p:stCondLst>
                                    <p:cond delay="0"/>
                                  </p:stCondLst>
                                  <p:childTnLst>
                                    <p:set>
                                      <p:cBhvr>
                                        <p:cTn id="442" dur="1" fill="hold">
                                          <p:stCondLst>
                                            <p:cond delay="0"/>
                                          </p:stCondLst>
                                        </p:cTn>
                                        <p:tgtEl>
                                          <p:spTgt spid="170"/>
                                        </p:tgtEl>
                                        <p:attrNameLst>
                                          <p:attrName>style.visibility</p:attrName>
                                        </p:attrNameLst>
                                      </p:cBhvr>
                                      <p:to>
                                        <p:strVal val="visible"/>
                                      </p:to>
                                    </p:set>
                                    <p:animEffect transition="in" filter="barn(inVertical)">
                                      <p:cBhvr>
                                        <p:cTn id="443" dur="500"/>
                                        <p:tgtEl>
                                          <p:spTgt spid="170"/>
                                        </p:tgtEl>
                                      </p:cBhvr>
                                    </p:animEffect>
                                  </p:childTnLst>
                                </p:cTn>
                              </p:par>
                              <p:par>
                                <p:cTn id="444" presetID="16" presetClass="entr" presetSubtype="21" fill="hold" grpId="0" nodeType="withEffect">
                                  <p:stCondLst>
                                    <p:cond delay="0"/>
                                  </p:stCondLst>
                                  <p:childTnLst>
                                    <p:set>
                                      <p:cBhvr>
                                        <p:cTn id="445" dur="1" fill="hold">
                                          <p:stCondLst>
                                            <p:cond delay="0"/>
                                          </p:stCondLst>
                                        </p:cTn>
                                        <p:tgtEl>
                                          <p:spTgt spid="134"/>
                                        </p:tgtEl>
                                        <p:attrNameLst>
                                          <p:attrName>style.visibility</p:attrName>
                                        </p:attrNameLst>
                                      </p:cBhvr>
                                      <p:to>
                                        <p:strVal val="visible"/>
                                      </p:to>
                                    </p:set>
                                    <p:animEffect transition="in" filter="barn(inVertical)">
                                      <p:cBhvr>
                                        <p:cTn id="446" dur="500"/>
                                        <p:tgtEl>
                                          <p:spTgt spid="134"/>
                                        </p:tgtEl>
                                      </p:cBhvr>
                                    </p:animEffect>
                                  </p:childTnLst>
                                </p:cTn>
                              </p:par>
                              <p:par>
                                <p:cTn id="447" presetID="16" presetClass="entr" presetSubtype="21" fill="hold" grpId="0" nodeType="withEffect">
                                  <p:stCondLst>
                                    <p:cond delay="0"/>
                                  </p:stCondLst>
                                  <p:childTnLst>
                                    <p:set>
                                      <p:cBhvr>
                                        <p:cTn id="448" dur="1" fill="hold">
                                          <p:stCondLst>
                                            <p:cond delay="0"/>
                                          </p:stCondLst>
                                        </p:cTn>
                                        <p:tgtEl>
                                          <p:spTgt spid="233"/>
                                        </p:tgtEl>
                                        <p:attrNameLst>
                                          <p:attrName>style.visibility</p:attrName>
                                        </p:attrNameLst>
                                      </p:cBhvr>
                                      <p:to>
                                        <p:strVal val="visible"/>
                                      </p:to>
                                    </p:set>
                                    <p:animEffect transition="in" filter="barn(inVertical)">
                                      <p:cBhvr>
                                        <p:cTn id="449" dur="500"/>
                                        <p:tgtEl>
                                          <p:spTgt spid="233"/>
                                        </p:tgtEl>
                                      </p:cBhvr>
                                    </p:animEffect>
                                  </p:childTnLst>
                                </p:cTn>
                              </p:par>
                              <p:par>
                                <p:cTn id="450" presetID="16" presetClass="entr" presetSubtype="21" fill="hold" grpId="0" nodeType="withEffect">
                                  <p:stCondLst>
                                    <p:cond delay="0"/>
                                  </p:stCondLst>
                                  <p:childTnLst>
                                    <p:set>
                                      <p:cBhvr>
                                        <p:cTn id="451" dur="1" fill="hold">
                                          <p:stCondLst>
                                            <p:cond delay="0"/>
                                          </p:stCondLst>
                                        </p:cTn>
                                        <p:tgtEl>
                                          <p:spTgt spid="152"/>
                                        </p:tgtEl>
                                        <p:attrNameLst>
                                          <p:attrName>style.visibility</p:attrName>
                                        </p:attrNameLst>
                                      </p:cBhvr>
                                      <p:to>
                                        <p:strVal val="visible"/>
                                      </p:to>
                                    </p:set>
                                    <p:animEffect transition="in" filter="barn(inVertical)">
                                      <p:cBhvr>
                                        <p:cTn id="452" dur="500"/>
                                        <p:tgtEl>
                                          <p:spTgt spid="152"/>
                                        </p:tgtEl>
                                      </p:cBhvr>
                                    </p:animEffect>
                                  </p:childTnLst>
                                </p:cTn>
                              </p:par>
                              <p:par>
                                <p:cTn id="453" presetID="16" presetClass="entr" presetSubtype="21" fill="hold" grpId="0" nodeType="withEffect">
                                  <p:stCondLst>
                                    <p:cond delay="0"/>
                                  </p:stCondLst>
                                  <p:childTnLst>
                                    <p:set>
                                      <p:cBhvr>
                                        <p:cTn id="454" dur="1" fill="hold">
                                          <p:stCondLst>
                                            <p:cond delay="0"/>
                                          </p:stCondLst>
                                        </p:cTn>
                                        <p:tgtEl>
                                          <p:spTgt spid="161"/>
                                        </p:tgtEl>
                                        <p:attrNameLst>
                                          <p:attrName>style.visibility</p:attrName>
                                        </p:attrNameLst>
                                      </p:cBhvr>
                                      <p:to>
                                        <p:strVal val="visible"/>
                                      </p:to>
                                    </p:set>
                                    <p:animEffect transition="in" filter="barn(inVertical)">
                                      <p:cBhvr>
                                        <p:cTn id="455" dur="500"/>
                                        <p:tgtEl>
                                          <p:spTgt spid="161"/>
                                        </p:tgtEl>
                                      </p:cBhvr>
                                    </p:animEffect>
                                  </p:childTnLst>
                                </p:cTn>
                              </p:par>
                              <p:par>
                                <p:cTn id="456" presetID="16" presetClass="entr" presetSubtype="21" fill="hold" grpId="0" nodeType="withEffect">
                                  <p:stCondLst>
                                    <p:cond delay="0"/>
                                  </p:stCondLst>
                                  <p:childTnLst>
                                    <p:set>
                                      <p:cBhvr>
                                        <p:cTn id="457" dur="1" fill="hold">
                                          <p:stCondLst>
                                            <p:cond delay="0"/>
                                          </p:stCondLst>
                                        </p:cTn>
                                        <p:tgtEl>
                                          <p:spTgt spid="216"/>
                                        </p:tgtEl>
                                        <p:attrNameLst>
                                          <p:attrName>style.visibility</p:attrName>
                                        </p:attrNameLst>
                                      </p:cBhvr>
                                      <p:to>
                                        <p:strVal val="visible"/>
                                      </p:to>
                                    </p:set>
                                    <p:animEffect transition="in" filter="barn(inVertical)">
                                      <p:cBhvr>
                                        <p:cTn id="458" dur="500"/>
                                        <p:tgtEl>
                                          <p:spTgt spid="216"/>
                                        </p:tgtEl>
                                      </p:cBhvr>
                                    </p:animEffect>
                                  </p:childTnLst>
                                </p:cTn>
                              </p:par>
                              <p:par>
                                <p:cTn id="459" presetID="16" presetClass="entr" presetSubtype="21" fill="hold" grpId="0" nodeType="withEffect">
                                  <p:stCondLst>
                                    <p:cond delay="0"/>
                                  </p:stCondLst>
                                  <p:childTnLst>
                                    <p:set>
                                      <p:cBhvr>
                                        <p:cTn id="460" dur="1" fill="hold">
                                          <p:stCondLst>
                                            <p:cond delay="0"/>
                                          </p:stCondLst>
                                        </p:cTn>
                                        <p:tgtEl>
                                          <p:spTgt spid="188"/>
                                        </p:tgtEl>
                                        <p:attrNameLst>
                                          <p:attrName>style.visibility</p:attrName>
                                        </p:attrNameLst>
                                      </p:cBhvr>
                                      <p:to>
                                        <p:strVal val="visible"/>
                                      </p:to>
                                    </p:set>
                                    <p:animEffect transition="in" filter="barn(inVertical)">
                                      <p:cBhvr>
                                        <p:cTn id="461" dur="500"/>
                                        <p:tgtEl>
                                          <p:spTgt spid="188"/>
                                        </p:tgtEl>
                                      </p:cBhvr>
                                    </p:animEffect>
                                  </p:childTnLst>
                                </p:cTn>
                              </p:par>
                              <p:par>
                                <p:cTn id="462" presetID="16" presetClass="entr" presetSubtype="21" fill="hold" grpId="0" nodeType="withEffect">
                                  <p:stCondLst>
                                    <p:cond delay="0"/>
                                  </p:stCondLst>
                                  <p:childTnLst>
                                    <p:set>
                                      <p:cBhvr>
                                        <p:cTn id="463" dur="1" fill="hold">
                                          <p:stCondLst>
                                            <p:cond delay="0"/>
                                          </p:stCondLst>
                                        </p:cTn>
                                        <p:tgtEl>
                                          <p:spTgt spid="202"/>
                                        </p:tgtEl>
                                        <p:attrNameLst>
                                          <p:attrName>style.visibility</p:attrName>
                                        </p:attrNameLst>
                                      </p:cBhvr>
                                      <p:to>
                                        <p:strVal val="visible"/>
                                      </p:to>
                                    </p:set>
                                    <p:animEffect transition="in" filter="barn(inVertical)">
                                      <p:cBhvr>
                                        <p:cTn id="464" dur="500"/>
                                        <p:tgtEl>
                                          <p:spTgt spid="202"/>
                                        </p:tgtEl>
                                      </p:cBhvr>
                                    </p:animEffect>
                                  </p:childTnLst>
                                </p:cTn>
                              </p:par>
                              <p:par>
                                <p:cTn id="465" presetID="16" presetClass="entr" presetSubtype="21" fill="hold" grpId="0" nodeType="withEffect">
                                  <p:stCondLst>
                                    <p:cond delay="0"/>
                                  </p:stCondLst>
                                  <p:childTnLst>
                                    <p:set>
                                      <p:cBhvr>
                                        <p:cTn id="466" dur="1" fill="hold">
                                          <p:stCondLst>
                                            <p:cond delay="0"/>
                                          </p:stCondLst>
                                        </p:cTn>
                                        <p:tgtEl>
                                          <p:spTgt spid="143"/>
                                        </p:tgtEl>
                                        <p:attrNameLst>
                                          <p:attrName>style.visibility</p:attrName>
                                        </p:attrNameLst>
                                      </p:cBhvr>
                                      <p:to>
                                        <p:strVal val="visible"/>
                                      </p:to>
                                    </p:set>
                                    <p:animEffect transition="in" filter="barn(inVertical)">
                                      <p:cBhvr>
                                        <p:cTn id="467" dur="500"/>
                                        <p:tgtEl>
                                          <p:spTgt spid="143"/>
                                        </p:tgtEl>
                                      </p:cBhvr>
                                    </p:animEffect>
                                  </p:childTnLst>
                                </p:cTn>
                              </p:par>
                            </p:childTnLst>
                          </p:cTn>
                        </p:par>
                      </p:childTnLst>
                    </p:cTn>
                  </p:par>
                </p:childTnLst>
              </p:cTn>
              <p:nextCondLst>
                <p:cond evt="onClick" delay="0">
                  <p:tgtEl>
                    <p:spTgt spid="26"/>
                  </p:tgtEl>
                </p:cond>
              </p:nextCondLst>
            </p:seq>
          </p:childTnLst>
        </p:cTn>
      </p:par>
    </p:tnLst>
    <p:bldLst>
      <p:bldP spid="168" grpId="0" animBg="1"/>
      <p:bldP spid="205" grpId="0" animBg="1"/>
      <p:bldP spid="189" grpId="0" animBg="1"/>
      <p:bldP spid="184" grpId="0" animBg="1"/>
      <p:bldP spid="16" grpId="0" animBg="1"/>
      <p:bldP spid="17" grpId="0" animBg="1"/>
      <p:bldP spid="18" grpId="0" animBg="1"/>
      <p:bldP spid="19" grpId="0" animBg="1"/>
      <p:bldP spid="20" grpId="0" animBg="1"/>
      <p:bldP spid="21" grpId="0" animBg="1"/>
      <p:bldP spid="22" grpId="0" animBg="1"/>
      <p:bldP spid="23" grpId="0" animBg="1"/>
      <p:bldP spid="25" grpId="0" animBg="1"/>
      <p:bldP spid="26" grpId="0" animBg="1"/>
      <p:bldP spid="27" grpId="0" animBg="1"/>
      <p:bldP spid="28" grpId="0" animBg="1"/>
      <p:bldP spid="29" grpId="0" animBg="1"/>
      <p:bldP spid="30" grpId="0" animBg="1"/>
      <p:bldP spid="31" grpId="0" animBg="1"/>
      <p:bldP spid="32" grpId="0" animBg="1"/>
      <p:bldP spid="44" grpId="0" animBg="1"/>
      <p:bldP spid="46" grpId="0" animBg="1"/>
      <p:bldP spid="52" grpId="0" animBg="1"/>
      <p:bldP spid="53" grpId="0" animBg="1"/>
      <p:bldP spid="55" grpId="0" animBg="1"/>
      <p:bldP spid="61" grpId="0" animBg="1"/>
      <p:bldP spid="62" grpId="0" animBg="1"/>
      <p:bldP spid="64" grpId="0" animBg="1"/>
      <p:bldP spid="65" grpId="0" animBg="1"/>
      <p:bldP spid="70" grpId="0" animBg="1"/>
      <p:bldP spid="71" grpId="0" animBg="1"/>
      <p:bldP spid="72" grpId="0" animBg="1"/>
      <p:bldP spid="73" grpId="0" animBg="1"/>
      <p:bldP spid="74" grpId="0" animBg="1"/>
      <p:bldP spid="75" grpId="0" animBg="1"/>
      <p:bldP spid="77" grpId="0" animBg="1"/>
      <p:bldP spid="79" grpId="0" animBg="1"/>
      <p:bldP spid="80" grpId="0" animBg="1"/>
      <p:bldP spid="81" grpId="0" animBg="1"/>
      <p:bldP spid="82" grpId="0" animBg="1"/>
      <p:bldP spid="83" grpId="0" animBg="1"/>
      <p:bldP spid="84" grpId="0" animBg="1"/>
      <p:bldP spid="85" grpId="0" animBg="1"/>
      <p:bldP spid="86" grpId="0" animBg="1"/>
      <p:bldP spid="89" grpId="0" animBg="1"/>
      <p:bldP spid="90" grpId="0" animBg="1"/>
      <p:bldP spid="91" grpId="0" animBg="1"/>
      <p:bldP spid="92" grpId="0" animBg="1"/>
      <p:bldP spid="93" grpId="0" animBg="1"/>
      <p:bldP spid="94" grpId="0" animBg="1"/>
      <p:bldP spid="95" grpId="0" animBg="1"/>
      <p:bldP spid="97" grpId="0" animBg="1"/>
      <p:bldP spid="98" grpId="0" animBg="1"/>
      <p:bldP spid="100" grpId="0" animBg="1"/>
      <p:bldP spid="101" grpId="0" animBg="1"/>
      <p:bldP spid="102" grpId="0" animBg="1"/>
      <p:bldP spid="103" grpId="0" animBg="1"/>
      <p:bldP spid="104" grpId="0" animBg="1"/>
      <p:bldP spid="106" grpId="0" animBg="1"/>
      <p:bldP spid="107" grpId="0" animBg="1"/>
      <p:bldP spid="108" grpId="0" animBg="1"/>
      <p:bldP spid="109" grpId="0" animBg="1"/>
      <p:bldP spid="110" grpId="0" animBg="1"/>
      <p:bldP spid="111" grpId="0" animBg="1"/>
      <p:bldP spid="112" grpId="0" animBg="1"/>
      <p:bldP spid="113" grpId="0" animBg="1"/>
      <p:bldP spid="117" grpId="0" animBg="1"/>
      <p:bldP spid="118" grpId="0" animBg="1"/>
      <p:bldP spid="119" grpId="0" animBg="1"/>
      <p:bldP spid="120" grpId="0" animBg="1"/>
      <p:bldP spid="121" grpId="0" animBg="1"/>
      <p:bldP spid="133" grpId="0" animBg="1"/>
      <p:bldP spid="134" grpId="0" animBg="1"/>
      <p:bldP spid="135" grpId="0" animBg="1"/>
      <p:bldP spid="136" grpId="0" animBg="1"/>
      <p:bldP spid="137" grpId="0" animBg="1"/>
      <p:bldP spid="138" grpId="0" animBg="1"/>
      <p:bldP spid="139" grpId="0" animBg="1"/>
      <p:bldP spid="140" grpId="0" animBg="1"/>
      <p:bldP spid="142" grpId="0" animBg="1"/>
      <p:bldP spid="143" grpId="0" animBg="1"/>
      <p:bldP spid="144" grpId="0" animBg="1"/>
      <p:bldP spid="145" grpId="0" animBg="1"/>
      <p:bldP spid="146" grpId="0" animBg="1"/>
      <p:bldP spid="147" grpId="0" animBg="1"/>
      <p:bldP spid="148" grpId="0" animBg="1"/>
      <p:bldP spid="149" grpId="0" animBg="1"/>
      <p:bldP spid="151" grpId="0" animBg="1"/>
      <p:bldP spid="152" grpId="0" animBg="1"/>
      <p:bldP spid="153" grpId="0" animBg="1"/>
      <p:bldP spid="154" grpId="0" animBg="1"/>
      <p:bldP spid="155" grpId="0" animBg="1"/>
      <p:bldP spid="156" grpId="0" animBg="1"/>
      <p:bldP spid="157" grpId="0" animBg="1"/>
      <p:bldP spid="158" grpId="0" animBg="1"/>
      <p:bldP spid="160" grpId="0" animBg="1"/>
      <p:bldP spid="161" grpId="0" animBg="1"/>
      <p:bldP spid="162" grpId="0" animBg="1"/>
      <p:bldP spid="163" grpId="0" animBg="1"/>
      <p:bldP spid="164" grpId="0" animBg="1"/>
      <p:bldP spid="165" grpId="0" animBg="1"/>
      <p:bldP spid="166" grpId="0" animBg="1"/>
      <p:bldP spid="167" grpId="0" animBg="1"/>
      <p:bldP spid="169" grpId="0" animBg="1"/>
      <p:bldP spid="170" grpId="0" animBg="1"/>
      <p:bldP spid="171" grpId="0" animBg="1"/>
      <p:bldP spid="172" grpId="0" animBg="1"/>
      <p:bldP spid="173" grpId="0" animBg="1"/>
      <p:bldP spid="174" grpId="0" animBg="1"/>
      <p:bldP spid="176" grpId="0" animBg="1"/>
      <p:bldP spid="178" grpId="0" animBg="1"/>
      <p:bldP spid="179" grpId="0" animBg="1"/>
      <p:bldP spid="181" grpId="0" animBg="1"/>
      <p:bldP spid="182" grpId="0" animBg="1"/>
      <p:bldP spid="187" grpId="0" animBg="1"/>
      <p:bldP spid="188" grpId="0" animBg="1"/>
      <p:bldP spid="190" grpId="0" animBg="1"/>
      <p:bldP spid="199" grpId="0" animBg="1"/>
      <p:bldP spid="216" grpId="0" animBg="1"/>
      <p:bldP spid="217" grpId="0" animBg="1"/>
      <p:bldP spid="218" grpId="0" animBg="1"/>
      <p:bldP spid="219" grpId="0" animBg="1"/>
      <p:bldP spid="220" grpId="0" animBg="1"/>
      <p:bldP spid="233" grpId="0" animBg="1"/>
      <p:bldP spid="234" grpId="0" animBg="1"/>
      <p:bldP spid="235" grpId="0" animBg="1"/>
      <p:bldP spid="236" grpId="0" animBg="1"/>
      <p:bldP spid="237" grpId="0" animBg="1"/>
      <p:bldP spid="238" grpId="0" animBg="1"/>
      <p:bldP spid="239" grpId="0" animBg="1"/>
      <p:bldP spid="3" grpId="0" animBg="1"/>
      <p:bldP spid="4" grpId="0" animBg="1"/>
      <p:bldP spid="183" grpId="0" animBg="1"/>
      <p:bldP spid="191" grpId="0" animBg="1"/>
      <p:bldP spid="192" grpId="0" animBg="1"/>
      <p:bldP spid="193" grpId="0" animBg="1"/>
      <p:bldP spid="196" grpId="0" animBg="1"/>
      <p:bldP spid="198" grpId="0" animBg="1"/>
      <p:bldP spid="202" grpId="0" animBg="1"/>
      <p:bldP spid="203" grpId="0" animBg="1"/>
      <p:bldP spid="200" grpId="0" animBg="1"/>
      <p:bldP spid="159" grpId="0" animBg="1"/>
      <p:bldP spid="177" grpId="0" animBg="1"/>
      <p:bldP spid="18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940" name="Google Shape;940;p46"/>
          <p:cNvSpPr/>
          <p:nvPr/>
        </p:nvSpPr>
        <p:spPr>
          <a:xfrm>
            <a:off x="5636435" y="-31580"/>
            <a:ext cx="3189538" cy="827175"/>
          </a:xfrm>
          <a:custGeom>
            <a:avLst/>
            <a:gdLst/>
            <a:ahLst/>
            <a:cxnLst/>
            <a:rect l="l" t="t" r="r" b="b"/>
            <a:pathLst>
              <a:path w="179895" h="46654" extrusionOk="0">
                <a:moveTo>
                  <a:pt x="65482" y="0"/>
                </a:moveTo>
                <a:cubicBezTo>
                  <a:pt x="65167" y="0"/>
                  <a:pt x="64852" y="23"/>
                  <a:pt x="64539" y="70"/>
                </a:cubicBezTo>
                <a:cubicBezTo>
                  <a:pt x="61719" y="487"/>
                  <a:pt x="59506" y="2742"/>
                  <a:pt x="58066" y="5206"/>
                </a:cubicBezTo>
                <a:cubicBezTo>
                  <a:pt x="55121" y="10258"/>
                  <a:pt x="54642" y="16647"/>
                  <a:pt x="56772" y="22054"/>
                </a:cubicBezTo>
                <a:cubicBezTo>
                  <a:pt x="55444" y="22154"/>
                  <a:pt x="54682" y="24000"/>
                  <a:pt x="55443" y="25045"/>
                </a:cubicBezTo>
                <a:lnTo>
                  <a:pt x="55443" y="25045"/>
                </a:lnTo>
                <a:cubicBezTo>
                  <a:pt x="54902" y="24460"/>
                  <a:pt x="54109" y="24179"/>
                  <a:pt x="53308" y="24179"/>
                </a:cubicBezTo>
                <a:cubicBezTo>
                  <a:pt x="52217" y="24179"/>
                  <a:pt x="51111" y="24701"/>
                  <a:pt x="50612" y="25687"/>
                </a:cubicBezTo>
                <a:cubicBezTo>
                  <a:pt x="49427" y="23604"/>
                  <a:pt x="47363" y="21781"/>
                  <a:pt x="44988" y="21781"/>
                </a:cubicBezTo>
                <a:cubicBezTo>
                  <a:pt x="44935" y="21781"/>
                  <a:pt x="44882" y="21782"/>
                  <a:pt x="44829" y="21784"/>
                </a:cubicBezTo>
                <a:cubicBezTo>
                  <a:pt x="42464" y="21884"/>
                  <a:pt x="40374" y="24645"/>
                  <a:pt x="41454" y="26696"/>
                </a:cubicBezTo>
                <a:lnTo>
                  <a:pt x="41454" y="26696"/>
                </a:lnTo>
                <a:cubicBezTo>
                  <a:pt x="41016" y="26039"/>
                  <a:pt x="40253" y="25741"/>
                  <a:pt x="39466" y="25741"/>
                </a:cubicBezTo>
                <a:cubicBezTo>
                  <a:pt x="38206" y="25741"/>
                  <a:pt x="36885" y="26508"/>
                  <a:pt x="36748" y="27797"/>
                </a:cubicBezTo>
                <a:lnTo>
                  <a:pt x="36748" y="27797"/>
                </a:lnTo>
                <a:cubicBezTo>
                  <a:pt x="36873" y="24832"/>
                  <a:pt x="33387" y="23015"/>
                  <a:pt x="30422" y="22828"/>
                </a:cubicBezTo>
                <a:cubicBezTo>
                  <a:pt x="30151" y="22810"/>
                  <a:pt x="29877" y="22801"/>
                  <a:pt x="29602" y="22801"/>
                </a:cubicBezTo>
                <a:cubicBezTo>
                  <a:pt x="27522" y="22801"/>
                  <a:pt x="25376" y="23325"/>
                  <a:pt x="24012" y="24874"/>
                </a:cubicBezTo>
                <a:cubicBezTo>
                  <a:pt x="22647" y="26404"/>
                  <a:pt x="22635" y="29142"/>
                  <a:pt x="24119" y="30392"/>
                </a:cubicBezTo>
                <a:lnTo>
                  <a:pt x="24119" y="30392"/>
                </a:lnTo>
                <a:cubicBezTo>
                  <a:pt x="23724" y="30219"/>
                  <a:pt x="23289" y="30132"/>
                  <a:pt x="22852" y="30132"/>
                </a:cubicBezTo>
                <a:cubicBezTo>
                  <a:pt x="22175" y="30132"/>
                  <a:pt x="21496" y="30341"/>
                  <a:pt x="20963" y="30762"/>
                </a:cubicBezTo>
                <a:cubicBezTo>
                  <a:pt x="19899" y="31597"/>
                  <a:pt x="19524" y="33245"/>
                  <a:pt x="20128" y="34478"/>
                </a:cubicBezTo>
                <a:cubicBezTo>
                  <a:pt x="19447" y="33725"/>
                  <a:pt x="18418" y="33194"/>
                  <a:pt x="17435" y="33194"/>
                </a:cubicBezTo>
                <a:cubicBezTo>
                  <a:pt x="16973" y="33194"/>
                  <a:pt x="16520" y="33312"/>
                  <a:pt x="16119" y="33579"/>
                </a:cubicBezTo>
                <a:cubicBezTo>
                  <a:pt x="14893" y="34391"/>
                  <a:pt x="15261" y="36858"/>
                  <a:pt x="16728" y="36858"/>
                </a:cubicBezTo>
                <a:cubicBezTo>
                  <a:pt x="16731" y="36858"/>
                  <a:pt x="16733" y="36858"/>
                  <a:pt x="16736" y="36858"/>
                </a:cubicBezTo>
                <a:lnTo>
                  <a:pt x="16736" y="36858"/>
                </a:lnTo>
                <a:cubicBezTo>
                  <a:pt x="14614" y="36880"/>
                  <a:pt x="13904" y="37297"/>
                  <a:pt x="12174" y="38236"/>
                </a:cubicBezTo>
                <a:cubicBezTo>
                  <a:pt x="11182" y="38785"/>
                  <a:pt x="10052" y="39077"/>
                  <a:pt x="8923" y="39077"/>
                </a:cubicBezTo>
                <a:cubicBezTo>
                  <a:pt x="8293" y="39077"/>
                  <a:pt x="7664" y="38986"/>
                  <a:pt x="7058" y="38799"/>
                </a:cubicBezTo>
                <a:cubicBezTo>
                  <a:pt x="6488" y="38614"/>
                  <a:pt x="5872" y="38350"/>
                  <a:pt x="5286" y="38350"/>
                </a:cubicBezTo>
                <a:cubicBezTo>
                  <a:pt x="5079" y="38350"/>
                  <a:pt x="4875" y="38383"/>
                  <a:pt x="4678" y="38465"/>
                </a:cubicBezTo>
                <a:cubicBezTo>
                  <a:pt x="4616" y="38779"/>
                  <a:pt x="4532" y="39091"/>
                  <a:pt x="4469" y="39405"/>
                </a:cubicBezTo>
                <a:cubicBezTo>
                  <a:pt x="3489" y="39425"/>
                  <a:pt x="2506" y="39425"/>
                  <a:pt x="1526" y="39447"/>
                </a:cubicBezTo>
                <a:cubicBezTo>
                  <a:pt x="1192" y="39447"/>
                  <a:pt x="836" y="39467"/>
                  <a:pt x="544" y="39614"/>
                </a:cubicBezTo>
                <a:cubicBezTo>
                  <a:pt x="231" y="39760"/>
                  <a:pt x="1" y="40094"/>
                  <a:pt x="84" y="40408"/>
                </a:cubicBezTo>
                <a:cubicBezTo>
                  <a:pt x="190" y="40909"/>
                  <a:pt x="816" y="41012"/>
                  <a:pt x="1317" y="41012"/>
                </a:cubicBezTo>
                <a:cubicBezTo>
                  <a:pt x="5275" y="41107"/>
                  <a:pt x="8966" y="41589"/>
                  <a:pt x="12733" y="41589"/>
                </a:cubicBezTo>
                <a:cubicBezTo>
                  <a:pt x="14828" y="41589"/>
                  <a:pt x="16947" y="41440"/>
                  <a:pt x="19148" y="40992"/>
                </a:cubicBezTo>
                <a:cubicBezTo>
                  <a:pt x="21383" y="44282"/>
                  <a:pt x="25117" y="45967"/>
                  <a:pt x="28856" y="45967"/>
                </a:cubicBezTo>
                <a:cubicBezTo>
                  <a:pt x="31926" y="45967"/>
                  <a:pt x="35000" y="44831"/>
                  <a:pt x="37249" y="42516"/>
                </a:cubicBezTo>
                <a:cubicBezTo>
                  <a:pt x="37500" y="42265"/>
                  <a:pt x="37772" y="41994"/>
                  <a:pt x="38126" y="41994"/>
                </a:cubicBezTo>
                <a:cubicBezTo>
                  <a:pt x="38143" y="41992"/>
                  <a:pt x="38160" y="41991"/>
                  <a:pt x="38177" y="41991"/>
                </a:cubicBezTo>
                <a:cubicBezTo>
                  <a:pt x="38349" y="41991"/>
                  <a:pt x="38519" y="42084"/>
                  <a:pt x="38691" y="42140"/>
                </a:cubicBezTo>
                <a:cubicBezTo>
                  <a:pt x="39095" y="42302"/>
                  <a:pt x="39526" y="42378"/>
                  <a:pt x="39959" y="42378"/>
                </a:cubicBezTo>
                <a:cubicBezTo>
                  <a:pt x="41423" y="42378"/>
                  <a:pt x="42908" y="41506"/>
                  <a:pt x="43471" y="40135"/>
                </a:cubicBezTo>
                <a:cubicBezTo>
                  <a:pt x="43655" y="41339"/>
                  <a:pt x="44894" y="42183"/>
                  <a:pt x="46099" y="42183"/>
                </a:cubicBezTo>
                <a:cubicBezTo>
                  <a:pt x="46128" y="42183"/>
                  <a:pt x="46156" y="42182"/>
                  <a:pt x="46185" y="42181"/>
                </a:cubicBezTo>
                <a:cubicBezTo>
                  <a:pt x="47418" y="42140"/>
                  <a:pt x="48545" y="41346"/>
                  <a:pt x="49255" y="40344"/>
                </a:cubicBezTo>
                <a:cubicBezTo>
                  <a:pt x="51468" y="42413"/>
                  <a:pt x="54504" y="43602"/>
                  <a:pt x="57525" y="43602"/>
                </a:cubicBezTo>
                <a:cubicBezTo>
                  <a:pt x="57552" y="43602"/>
                  <a:pt x="57580" y="43601"/>
                  <a:pt x="57607" y="43601"/>
                </a:cubicBezTo>
                <a:cubicBezTo>
                  <a:pt x="59757" y="43601"/>
                  <a:pt x="61886" y="42997"/>
                  <a:pt x="63724" y="41911"/>
                </a:cubicBezTo>
                <a:cubicBezTo>
                  <a:pt x="64079" y="41722"/>
                  <a:pt x="67796" y="38883"/>
                  <a:pt x="67649" y="38737"/>
                </a:cubicBezTo>
                <a:lnTo>
                  <a:pt x="67649" y="38737"/>
                </a:lnTo>
                <a:cubicBezTo>
                  <a:pt x="68194" y="39256"/>
                  <a:pt x="68935" y="39502"/>
                  <a:pt x="69683" y="39502"/>
                </a:cubicBezTo>
                <a:cubicBezTo>
                  <a:pt x="70743" y="39502"/>
                  <a:pt x="71817" y="39008"/>
                  <a:pt x="72368" y="38089"/>
                </a:cubicBezTo>
                <a:cubicBezTo>
                  <a:pt x="73328" y="39551"/>
                  <a:pt x="74978" y="40491"/>
                  <a:pt x="76710" y="40658"/>
                </a:cubicBezTo>
                <a:cubicBezTo>
                  <a:pt x="76763" y="40663"/>
                  <a:pt x="76878" y="40667"/>
                  <a:pt x="77038" y="40667"/>
                </a:cubicBezTo>
                <a:cubicBezTo>
                  <a:pt x="78151" y="40667"/>
                  <a:pt x="81443" y="40494"/>
                  <a:pt x="80974" y="39498"/>
                </a:cubicBezTo>
                <a:lnTo>
                  <a:pt x="80974" y="39498"/>
                </a:lnTo>
                <a:cubicBezTo>
                  <a:pt x="82226" y="42093"/>
                  <a:pt x="85137" y="43666"/>
                  <a:pt x="88003" y="43666"/>
                </a:cubicBezTo>
                <a:cubicBezTo>
                  <a:pt x="89210" y="43666"/>
                  <a:pt x="90409" y="43387"/>
                  <a:pt x="91473" y="42788"/>
                </a:cubicBezTo>
                <a:cubicBezTo>
                  <a:pt x="93138" y="45186"/>
                  <a:pt x="96042" y="46654"/>
                  <a:pt x="98971" y="46654"/>
                </a:cubicBezTo>
                <a:cubicBezTo>
                  <a:pt x="99381" y="46654"/>
                  <a:pt x="99792" y="46625"/>
                  <a:pt x="100200" y="46566"/>
                </a:cubicBezTo>
                <a:cubicBezTo>
                  <a:pt x="103499" y="46107"/>
                  <a:pt x="106442" y="43623"/>
                  <a:pt x="107486" y="40469"/>
                </a:cubicBezTo>
                <a:cubicBezTo>
                  <a:pt x="109305" y="41535"/>
                  <a:pt x="111412" y="42074"/>
                  <a:pt x="113519" y="42074"/>
                </a:cubicBezTo>
                <a:cubicBezTo>
                  <a:pt x="115500" y="42074"/>
                  <a:pt x="117480" y="41598"/>
                  <a:pt x="119220" y="40636"/>
                </a:cubicBezTo>
                <a:lnTo>
                  <a:pt x="119220" y="40636"/>
                </a:lnTo>
                <a:cubicBezTo>
                  <a:pt x="118976" y="42220"/>
                  <a:pt x="120567" y="43623"/>
                  <a:pt x="122091" y="43623"/>
                </a:cubicBezTo>
                <a:cubicBezTo>
                  <a:pt x="122517" y="43623"/>
                  <a:pt x="122938" y="43514"/>
                  <a:pt x="123312" y="43267"/>
                </a:cubicBezTo>
                <a:cubicBezTo>
                  <a:pt x="123782" y="44087"/>
                  <a:pt x="124664" y="44452"/>
                  <a:pt x="125582" y="44452"/>
                </a:cubicBezTo>
                <a:cubicBezTo>
                  <a:pt x="127072" y="44452"/>
                  <a:pt x="128656" y="43490"/>
                  <a:pt x="128721" y="41953"/>
                </a:cubicBezTo>
                <a:cubicBezTo>
                  <a:pt x="129256" y="42641"/>
                  <a:pt x="130093" y="42955"/>
                  <a:pt x="130950" y="42955"/>
                </a:cubicBezTo>
                <a:cubicBezTo>
                  <a:pt x="132330" y="42955"/>
                  <a:pt x="133764" y="42140"/>
                  <a:pt x="134086" y="40762"/>
                </a:cubicBezTo>
                <a:cubicBezTo>
                  <a:pt x="134538" y="41758"/>
                  <a:pt x="135640" y="42174"/>
                  <a:pt x="136760" y="42174"/>
                </a:cubicBezTo>
                <a:cubicBezTo>
                  <a:pt x="137142" y="42174"/>
                  <a:pt x="137525" y="42126"/>
                  <a:pt x="137886" y="42036"/>
                </a:cubicBezTo>
                <a:cubicBezTo>
                  <a:pt x="139306" y="41702"/>
                  <a:pt x="140600" y="40909"/>
                  <a:pt x="142042" y="40720"/>
                </a:cubicBezTo>
                <a:cubicBezTo>
                  <a:pt x="142310" y="40685"/>
                  <a:pt x="142583" y="40670"/>
                  <a:pt x="142859" y="40670"/>
                </a:cubicBezTo>
                <a:cubicBezTo>
                  <a:pt x="144658" y="40670"/>
                  <a:pt x="146583" y="41316"/>
                  <a:pt x="148280" y="41316"/>
                </a:cubicBezTo>
                <a:cubicBezTo>
                  <a:pt x="149257" y="41316"/>
                  <a:pt x="150157" y="41102"/>
                  <a:pt x="150914" y="40428"/>
                </a:cubicBezTo>
                <a:cubicBezTo>
                  <a:pt x="154026" y="40553"/>
                  <a:pt x="157116" y="40678"/>
                  <a:pt x="160206" y="40825"/>
                </a:cubicBezTo>
                <a:cubicBezTo>
                  <a:pt x="164945" y="41012"/>
                  <a:pt x="169705" y="41221"/>
                  <a:pt x="174446" y="41410"/>
                </a:cubicBezTo>
                <a:cubicBezTo>
                  <a:pt x="174919" y="41427"/>
                  <a:pt x="175386" y="41435"/>
                  <a:pt x="175852" y="41435"/>
                </a:cubicBezTo>
                <a:cubicBezTo>
                  <a:pt x="177031" y="41435"/>
                  <a:pt x="178196" y="41386"/>
                  <a:pt x="179393" y="41326"/>
                </a:cubicBezTo>
                <a:cubicBezTo>
                  <a:pt x="179477" y="41326"/>
                  <a:pt x="179582" y="41326"/>
                  <a:pt x="179666" y="41263"/>
                </a:cubicBezTo>
                <a:cubicBezTo>
                  <a:pt x="179894" y="41159"/>
                  <a:pt x="179894" y="40825"/>
                  <a:pt x="179749" y="40616"/>
                </a:cubicBezTo>
                <a:cubicBezTo>
                  <a:pt x="179582" y="40428"/>
                  <a:pt x="179331" y="40344"/>
                  <a:pt x="179101" y="40282"/>
                </a:cubicBezTo>
                <a:cubicBezTo>
                  <a:pt x="178638" y="40174"/>
                  <a:pt x="178164" y="40112"/>
                  <a:pt x="177686" y="40112"/>
                </a:cubicBezTo>
                <a:cubicBezTo>
                  <a:pt x="177518" y="40112"/>
                  <a:pt x="177349" y="40119"/>
                  <a:pt x="177180" y="40135"/>
                </a:cubicBezTo>
                <a:cubicBezTo>
                  <a:pt x="177031" y="40143"/>
                  <a:pt x="176874" y="40156"/>
                  <a:pt x="176720" y="40156"/>
                </a:cubicBezTo>
                <a:cubicBezTo>
                  <a:pt x="176444" y="40156"/>
                  <a:pt x="176179" y="40114"/>
                  <a:pt x="175991" y="39927"/>
                </a:cubicBezTo>
                <a:cubicBezTo>
                  <a:pt x="175677" y="39614"/>
                  <a:pt x="175719" y="39091"/>
                  <a:pt x="175426" y="38757"/>
                </a:cubicBezTo>
                <a:cubicBezTo>
                  <a:pt x="175231" y="38535"/>
                  <a:pt x="174935" y="38479"/>
                  <a:pt x="174623" y="38479"/>
                </a:cubicBezTo>
                <a:cubicBezTo>
                  <a:pt x="174467" y="38479"/>
                  <a:pt x="174307" y="38493"/>
                  <a:pt x="174153" y="38507"/>
                </a:cubicBezTo>
                <a:cubicBezTo>
                  <a:pt x="173026" y="38654"/>
                  <a:pt x="171877" y="38779"/>
                  <a:pt x="170749" y="38924"/>
                </a:cubicBezTo>
                <a:cubicBezTo>
                  <a:pt x="170656" y="38934"/>
                  <a:pt x="170559" y="38943"/>
                  <a:pt x="170464" y="38943"/>
                </a:cubicBezTo>
                <a:cubicBezTo>
                  <a:pt x="170345" y="38943"/>
                  <a:pt x="170228" y="38929"/>
                  <a:pt x="170123" y="38883"/>
                </a:cubicBezTo>
                <a:cubicBezTo>
                  <a:pt x="169914" y="38799"/>
                  <a:pt x="169789" y="38590"/>
                  <a:pt x="169664" y="38423"/>
                </a:cubicBezTo>
                <a:cubicBezTo>
                  <a:pt x="168620" y="37087"/>
                  <a:pt x="167222" y="37338"/>
                  <a:pt x="165760" y="37003"/>
                </a:cubicBezTo>
                <a:cubicBezTo>
                  <a:pt x="163674" y="36583"/>
                  <a:pt x="161545" y="36153"/>
                  <a:pt x="159427" y="36153"/>
                </a:cubicBezTo>
                <a:cubicBezTo>
                  <a:pt x="158599" y="36153"/>
                  <a:pt x="157771" y="36219"/>
                  <a:pt x="156949" y="36377"/>
                </a:cubicBezTo>
                <a:cubicBezTo>
                  <a:pt x="156130" y="36529"/>
                  <a:pt x="155299" y="36769"/>
                  <a:pt x="154490" y="36769"/>
                </a:cubicBezTo>
                <a:cubicBezTo>
                  <a:pt x="154185" y="36769"/>
                  <a:pt x="153884" y="36735"/>
                  <a:pt x="153587" y="36649"/>
                </a:cubicBezTo>
                <a:cubicBezTo>
                  <a:pt x="152626" y="36377"/>
                  <a:pt x="151917" y="35647"/>
                  <a:pt x="151081" y="35104"/>
                </a:cubicBezTo>
                <a:cubicBezTo>
                  <a:pt x="149501" y="34112"/>
                  <a:pt x="147584" y="33933"/>
                  <a:pt x="145698" y="33933"/>
                </a:cubicBezTo>
                <a:cubicBezTo>
                  <a:pt x="145241" y="33933"/>
                  <a:pt x="144786" y="33943"/>
                  <a:pt x="144338" y="33955"/>
                </a:cubicBezTo>
                <a:cubicBezTo>
                  <a:pt x="141728" y="33997"/>
                  <a:pt x="138596" y="34415"/>
                  <a:pt x="137594" y="36816"/>
                </a:cubicBezTo>
                <a:cubicBezTo>
                  <a:pt x="136698" y="36228"/>
                  <a:pt x="135635" y="35945"/>
                  <a:pt x="134569" y="35945"/>
                </a:cubicBezTo>
                <a:cubicBezTo>
                  <a:pt x="132950" y="35945"/>
                  <a:pt x="131323" y="36597"/>
                  <a:pt x="130266" y="37819"/>
                </a:cubicBezTo>
                <a:cubicBezTo>
                  <a:pt x="129729" y="35792"/>
                  <a:pt x="127699" y="34257"/>
                  <a:pt x="125596" y="34257"/>
                </a:cubicBezTo>
                <a:cubicBezTo>
                  <a:pt x="125489" y="34257"/>
                  <a:pt x="125382" y="34261"/>
                  <a:pt x="125275" y="34269"/>
                </a:cubicBezTo>
                <a:cubicBezTo>
                  <a:pt x="125651" y="32160"/>
                  <a:pt x="123418" y="30322"/>
                  <a:pt x="121288" y="30280"/>
                </a:cubicBezTo>
                <a:cubicBezTo>
                  <a:pt x="121233" y="30279"/>
                  <a:pt x="121178" y="30278"/>
                  <a:pt x="121123" y="30278"/>
                </a:cubicBezTo>
                <a:cubicBezTo>
                  <a:pt x="119166" y="30278"/>
                  <a:pt x="117350" y="31280"/>
                  <a:pt x="115643" y="32302"/>
                </a:cubicBezTo>
                <a:lnTo>
                  <a:pt x="115643" y="32302"/>
                </a:lnTo>
                <a:cubicBezTo>
                  <a:pt x="116291" y="31751"/>
                  <a:pt x="116073" y="30487"/>
                  <a:pt x="115442" y="29801"/>
                </a:cubicBezTo>
                <a:cubicBezTo>
                  <a:pt x="114732" y="29028"/>
                  <a:pt x="113708" y="28527"/>
                  <a:pt x="113229" y="27608"/>
                </a:cubicBezTo>
                <a:cubicBezTo>
                  <a:pt x="112894" y="26982"/>
                  <a:pt x="112873" y="26230"/>
                  <a:pt x="112686" y="25542"/>
                </a:cubicBezTo>
                <a:cubicBezTo>
                  <a:pt x="112172" y="23658"/>
                  <a:pt x="110180" y="22531"/>
                  <a:pt x="108256" y="22531"/>
                </a:cubicBezTo>
                <a:cubicBezTo>
                  <a:pt x="107128" y="22531"/>
                  <a:pt x="106024" y="22918"/>
                  <a:pt x="105253" y="23766"/>
                </a:cubicBezTo>
                <a:cubicBezTo>
                  <a:pt x="105796" y="21199"/>
                  <a:pt x="105169" y="18212"/>
                  <a:pt x="103081" y="16647"/>
                </a:cubicBezTo>
                <a:cubicBezTo>
                  <a:pt x="102321" y="16083"/>
                  <a:pt x="101365" y="15811"/>
                  <a:pt x="100416" y="15811"/>
                </a:cubicBezTo>
                <a:cubicBezTo>
                  <a:pt x="98732" y="15811"/>
                  <a:pt x="97067" y="16666"/>
                  <a:pt x="96545" y="18254"/>
                </a:cubicBezTo>
                <a:cubicBezTo>
                  <a:pt x="95819" y="17441"/>
                  <a:pt x="94748" y="17056"/>
                  <a:pt x="93664" y="17056"/>
                </a:cubicBezTo>
                <a:cubicBezTo>
                  <a:pt x="92162" y="17056"/>
                  <a:pt x="90636" y="17795"/>
                  <a:pt x="89969" y="19153"/>
                </a:cubicBezTo>
                <a:cubicBezTo>
                  <a:pt x="89385" y="16751"/>
                  <a:pt x="87567" y="14768"/>
                  <a:pt x="85376" y="13683"/>
                </a:cubicBezTo>
                <a:cubicBezTo>
                  <a:pt x="84310" y="13160"/>
                  <a:pt x="83038" y="12764"/>
                  <a:pt x="81827" y="12764"/>
                </a:cubicBezTo>
                <a:cubicBezTo>
                  <a:pt x="81409" y="12764"/>
                  <a:pt x="78402" y="13410"/>
                  <a:pt x="78464" y="13536"/>
                </a:cubicBezTo>
                <a:cubicBezTo>
                  <a:pt x="77108" y="11052"/>
                  <a:pt x="77108" y="8421"/>
                  <a:pt x="75416" y="6019"/>
                </a:cubicBezTo>
                <a:cubicBezTo>
                  <a:pt x="73976" y="4015"/>
                  <a:pt x="72075" y="2324"/>
                  <a:pt x="69862" y="1197"/>
                </a:cubicBezTo>
                <a:cubicBezTo>
                  <a:pt x="68498" y="506"/>
                  <a:pt x="66990" y="0"/>
                  <a:pt x="65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9" name="Google Shape;698;p39">
            <a:extLst>
              <a:ext uri="{FF2B5EF4-FFF2-40B4-BE49-F238E27FC236}">
                <a16:creationId xmlns:a16="http://schemas.microsoft.com/office/drawing/2014/main" id="{7918459A-9169-B3C6-E902-8CA28A0487DD}"/>
              </a:ext>
            </a:extLst>
          </p:cNvPr>
          <p:cNvGrpSpPr/>
          <p:nvPr/>
        </p:nvGrpSpPr>
        <p:grpSpPr>
          <a:xfrm>
            <a:off x="6297339" y="-31348"/>
            <a:ext cx="2888516" cy="4409086"/>
            <a:chOff x="5470500" y="1732128"/>
            <a:chExt cx="2305515" cy="3185920"/>
          </a:xfrm>
        </p:grpSpPr>
        <p:sp>
          <p:nvSpPr>
            <p:cNvPr id="270" name="Google Shape;699;p39">
              <a:extLst>
                <a:ext uri="{FF2B5EF4-FFF2-40B4-BE49-F238E27FC236}">
                  <a16:creationId xmlns:a16="http://schemas.microsoft.com/office/drawing/2014/main" id="{4E7AC30E-1CCB-6B1B-CB69-7623A7213178}"/>
                </a:ext>
              </a:extLst>
            </p:cNvPr>
            <p:cNvSpPr/>
            <p:nvPr/>
          </p:nvSpPr>
          <p:spPr>
            <a:xfrm>
              <a:off x="5470500" y="3161905"/>
              <a:ext cx="2243765" cy="1756144"/>
            </a:xfrm>
            <a:custGeom>
              <a:avLst/>
              <a:gdLst/>
              <a:ahLst/>
              <a:cxnLst/>
              <a:rect l="l" t="t" r="r" b="b"/>
              <a:pathLst>
                <a:path w="26555" h="20784" extrusionOk="0">
                  <a:moveTo>
                    <a:pt x="21662" y="15542"/>
                  </a:moveTo>
                  <a:lnTo>
                    <a:pt x="21662" y="15542"/>
                  </a:lnTo>
                  <a:cubicBezTo>
                    <a:pt x="21662" y="15545"/>
                    <a:pt x="21660" y="15547"/>
                    <a:pt x="21659" y="15549"/>
                  </a:cubicBezTo>
                  <a:cubicBezTo>
                    <a:pt x="21661" y="15547"/>
                    <a:pt x="21662" y="15545"/>
                    <a:pt x="21662" y="15542"/>
                  </a:cubicBezTo>
                  <a:close/>
                  <a:moveTo>
                    <a:pt x="19962" y="0"/>
                  </a:moveTo>
                  <a:cubicBezTo>
                    <a:pt x="19518" y="810"/>
                    <a:pt x="19009" y="1567"/>
                    <a:pt x="18434" y="2285"/>
                  </a:cubicBezTo>
                  <a:cubicBezTo>
                    <a:pt x="18239" y="2533"/>
                    <a:pt x="18043" y="2768"/>
                    <a:pt x="17834" y="2990"/>
                  </a:cubicBezTo>
                  <a:cubicBezTo>
                    <a:pt x="17808" y="3029"/>
                    <a:pt x="17769" y="3081"/>
                    <a:pt x="17729" y="3121"/>
                  </a:cubicBezTo>
                  <a:cubicBezTo>
                    <a:pt x="17717" y="3133"/>
                    <a:pt x="17691" y="3147"/>
                    <a:pt x="17677" y="3173"/>
                  </a:cubicBezTo>
                  <a:cubicBezTo>
                    <a:pt x="17651" y="3186"/>
                    <a:pt x="17638" y="3212"/>
                    <a:pt x="17612" y="3238"/>
                  </a:cubicBezTo>
                  <a:cubicBezTo>
                    <a:pt x="17599" y="3264"/>
                    <a:pt x="17573" y="3277"/>
                    <a:pt x="17547" y="3304"/>
                  </a:cubicBezTo>
                  <a:cubicBezTo>
                    <a:pt x="17534" y="3316"/>
                    <a:pt x="17520" y="3342"/>
                    <a:pt x="17494" y="3356"/>
                  </a:cubicBezTo>
                  <a:cubicBezTo>
                    <a:pt x="17482" y="3382"/>
                    <a:pt x="17456" y="3408"/>
                    <a:pt x="17430" y="3434"/>
                  </a:cubicBezTo>
                  <a:cubicBezTo>
                    <a:pt x="17416" y="3447"/>
                    <a:pt x="17403" y="3447"/>
                    <a:pt x="17390" y="3460"/>
                  </a:cubicBezTo>
                  <a:cubicBezTo>
                    <a:pt x="17351" y="3486"/>
                    <a:pt x="17325" y="3512"/>
                    <a:pt x="17299" y="3539"/>
                  </a:cubicBezTo>
                  <a:cubicBezTo>
                    <a:pt x="17285" y="3551"/>
                    <a:pt x="17285" y="3565"/>
                    <a:pt x="17273" y="3565"/>
                  </a:cubicBezTo>
                  <a:cubicBezTo>
                    <a:pt x="17155" y="3669"/>
                    <a:pt x="17050" y="3760"/>
                    <a:pt x="16920" y="3838"/>
                  </a:cubicBezTo>
                  <a:cubicBezTo>
                    <a:pt x="16868" y="3878"/>
                    <a:pt x="16803" y="3917"/>
                    <a:pt x="16737" y="3956"/>
                  </a:cubicBezTo>
                  <a:cubicBezTo>
                    <a:pt x="16580" y="4047"/>
                    <a:pt x="16411" y="4113"/>
                    <a:pt x="16229" y="4165"/>
                  </a:cubicBezTo>
                  <a:cubicBezTo>
                    <a:pt x="16202" y="4178"/>
                    <a:pt x="16163" y="4191"/>
                    <a:pt x="16124" y="4191"/>
                  </a:cubicBezTo>
                  <a:cubicBezTo>
                    <a:pt x="16124" y="4191"/>
                    <a:pt x="16111" y="4191"/>
                    <a:pt x="16111" y="4204"/>
                  </a:cubicBezTo>
                  <a:cubicBezTo>
                    <a:pt x="16084" y="4204"/>
                    <a:pt x="16046" y="4204"/>
                    <a:pt x="16020" y="4217"/>
                  </a:cubicBezTo>
                  <a:lnTo>
                    <a:pt x="15994" y="4217"/>
                  </a:lnTo>
                  <a:cubicBezTo>
                    <a:pt x="15967" y="4217"/>
                    <a:pt x="15941" y="4230"/>
                    <a:pt x="15902" y="4230"/>
                  </a:cubicBezTo>
                  <a:lnTo>
                    <a:pt x="15876" y="4230"/>
                  </a:lnTo>
                  <a:cubicBezTo>
                    <a:pt x="15849" y="4230"/>
                    <a:pt x="15811" y="4244"/>
                    <a:pt x="15771" y="4244"/>
                  </a:cubicBezTo>
                  <a:lnTo>
                    <a:pt x="15641" y="4244"/>
                  </a:lnTo>
                  <a:cubicBezTo>
                    <a:pt x="15614" y="4230"/>
                    <a:pt x="15588" y="4230"/>
                    <a:pt x="15562" y="4230"/>
                  </a:cubicBezTo>
                  <a:lnTo>
                    <a:pt x="15524" y="4230"/>
                  </a:lnTo>
                  <a:cubicBezTo>
                    <a:pt x="15497" y="4230"/>
                    <a:pt x="15471" y="4217"/>
                    <a:pt x="15445" y="4217"/>
                  </a:cubicBezTo>
                  <a:lnTo>
                    <a:pt x="15419" y="4217"/>
                  </a:lnTo>
                  <a:cubicBezTo>
                    <a:pt x="15379" y="4204"/>
                    <a:pt x="15353" y="4191"/>
                    <a:pt x="15315" y="4191"/>
                  </a:cubicBezTo>
                  <a:cubicBezTo>
                    <a:pt x="15275" y="4178"/>
                    <a:pt x="15249" y="4165"/>
                    <a:pt x="15210" y="4152"/>
                  </a:cubicBezTo>
                  <a:cubicBezTo>
                    <a:pt x="15144" y="4125"/>
                    <a:pt x="15080" y="4099"/>
                    <a:pt x="15027" y="4047"/>
                  </a:cubicBezTo>
                  <a:cubicBezTo>
                    <a:pt x="15001" y="4021"/>
                    <a:pt x="14975" y="4009"/>
                    <a:pt x="14962" y="3969"/>
                  </a:cubicBezTo>
                  <a:cubicBezTo>
                    <a:pt x="14779" y="3734"/>
                    <a:pt x="14923" y="3394"/>
                    <a:pt x="15080" y="3133"/>
                  </a:cubicBezTo>
                  <a:cubicBezTo>
                    <a:pt x="15353" y="2651"/>
                    <a:pt x="15614" y="2155"/>
                    <a:pt x="15889" y="1671"/>
                  </a:cubicBezTo>
                  <a:cubicBezTo>
                    <a:pt x="15980" y="1502"/>
                    <a:pt x="16072" y="1345"/>
                    <a:pt x="16163" y="1189"/>
                  </a:cubicBezTo>
                  <a:cubicBezTo>
                    <a:pt x="15967" y="1084"/>
                    <a:pt x="15823" y="992"/>
                    <a:pt x="15641" y="888"/>
                  </a:cubicBezTo>
                  <a:cubicBezTo>
                    <a:pt x="15223" y="1789"/>
                    <a:pt x="14636" y="2611"/>
                    <a:pt x="13931" y="3304"/>
                  </a:cubicBezTo>
                  <a:lnTo>
                    <a:pt x="13853" y="3382"/>
                  </a:lnTo>
                  <a:lnTo>
                    <a:pt x="13839" y="3394"/>
                  </a:lnTo>
                  <a:cubicBezTo>
                    <a:pt x="13787" y="3447"/>
                    <a:pt x="13722" y="3486"/>
                    <a:pt x="13670" y="3525"/>
                  </a:cubicBezTo>
                  <a:cubicBezTo>
                    <a:pt x="13670" y="3539"/>
                    <a:pt x="13656" y="3539"/>
                    <a:pt x="13656" y="3539"/>
                  </a:cubicBezTo>
                  <a:cubicBezTo>
                    <a:pt x="13604" y="3577"/>
                    <a:pt x="13539" y="3629"/>
                    <a:pt x="13473" y="3656"/>
                  </a:cubicBezTo>
                  <a:lnTo>
                    <a:pt x="13461" y="3669"/>
                  </a:lnTo>
                  <a:cubicBezTo>
                    <a:pt x="13395" y="3695"/>
                    <a:pt x="13330" y="3734"/>
                    <a:pt x="13265" y="3747"/>
                  </a:cubicBezTo>
                  <a:cubicBezTo>
                    <a:pt x="13226" y="3760"/>
                    <a:pt x="13186" y="3774"/>
                    <a:pt x="13160" y="3774"/>
                  </a:cubicBezTo>
                  <a:cubicBezTo>
                    <a:pt x="13134" y="3786"/>
                    <a:pt x="13108" y="3786"/>
                    <a:pt x="13069" y="3786"/>
                  </a:cubicBezTo>
                  <a:lnTo>
                    <a:pt x="12951" y="3786"/>
                  </a:lnTo>
                  <a:cubicBezTo>
                    <a:pt x="12913" y="3774"/>
                    <a:pt x="12886" y="3774"/>
                    <a:pt x="12847" y="3760"/>
                  </a:cubicBezTo>
                  <a:cubicBezTo>
                    <a:pt x="12821" y="3760"/>
                    <a:pt x="12795" y="3747"/>
                    <a:pt x="12768" y="3734"/>
                  </a:cubicBezTo>
                  <a:cubicBezTo>
                    <a:pt x="12547" y="3643"/>
                    <a:pt x="12403" y="3421"/>
                    <a:pt x="12312" y="3173"/>
                  </a:cubicBezTo>
                  <a:cubicBezTo>
                    <a:pt x="12246" y="3016"/>
                    <a:pt x="12208" y="2834"/>
                    <a:pt x="12182" y="2663"/>
                  </a:cubicBezTo>
                  <a:cubicBezTo>
                    <a:pt x="12116" y="2285"/>
                    <a:pt x="12051" y="1920"/>
                    <a:pt x="11985" y="1541"/>
                  </a:cubicBezTo>
                  <a:cubicBezTo>
                    <a:pt x="11907" y="1163"/>
                    <a:pt x="11842" y="783"/>
                    <a:pt x="11776" y="405"/>
                  </a:cubicBezTo>
                  <a:lnTo>
                    <a:pt x="11515" y="405"/>
                  </a:lnTo>
                  <a:cubicBezTo>
                    <a:pt x="11437" y="418"/>
                    <a:pt x="11346" y="418"/>
                    <a:pt x="11268" y="418"/>
                  </a:cubicBezTo>
                  <a:cubicBezTo>
                    <a:pt x="11332" y="745"/>
                    <a:pt x="11385" y="1084"/>
                    <a:pt x="11437" y="1424"/>
                  </a:cubicBezTo>
                  <a:cubicBezTo>
                    <a:pt x="11515" y="1984"/>
                    <a:pt x="11541" y="2546"/>
                    <a:pt x="11541" y="3107"/>
                  </a:cubicBezTo>
                  <a:cubicBezTo>
                    <a:pt x="11541" y="3290"/>
                    <a:pt x="11529" y="3499"/>
                    <a:pt x="11385" y="3603"/>
                  </a:cubicBezTo>
                  <a:cubicBezTo>
                    <a:pt x="11332" y="3643"/>
                    <a:pt x="11280" y="3669"/>
                    <a:pt x="11228" y="3669"/>
                  </a:cubicBezTo>
                  <a:cubicBezTo>
                    <a:pt x="11202" y="3682"/>
                    <a:pt x="11176" y="3682"/>
                    <a:pt x="11150" y="3682"/>
                  </a:cubicBezTo>
                  <a:cubicBezTo>
                    <a:pt x="11007" y="3669"/>
                    <a:pt x="10850" y="3617"/>
                    <a:pt x="10719" y="3551"/>
                  </a:cubicBezTo>
                  <a:cubicBezTo>
                    <a:pt x="10537" y="3460"/>
                    <a:pt x="10354" y="3382"/>
                    <a:pt x="10171" y="3290"/>
                  </a:cubicBezTo>
                  <a:cubicBezTo>
                    <a:pt x="10105" y="3251"/>
                    <a:pt x="10027" y="3225"/>
                    <a:pt x="9962" y="3186"/>
                  </a:cubicBezTo>
                  <a:cubicBezTo>
                    <a:pt x="9623" y="3016"/>
                    <a:pt x="9283" y="2846"/>
                    <a:pt x="8956" y="2663"/>
                  </a:cubicBezTo>
                  <a:cubicBezTo>
                    <a:pt x="8918" y="2651"/>
                    <a:pt x="8878" y="2625"/>
                    <a:pt x="8852" y="2611"/>
                  </a:cubicBezTo>
                  <a:cubicBezTo>
                    <a:pt x="8800" y="2585"/>
                    <a:pt x="8735" y="2546"/>
                    <a:pt x="8683" y="2520"/>
                  </a:cubicBezTo>
                  <a:cubicBezTo>
                    <a:pt x="8643" y="2494"/>
                    <a:pt x="8604" y="2468"/>
                    <a:pt x="8552" y="2442"/>
                  </a:cubicBezTo>
                  <a:cubicBezTo>
                    <a:pt x="8500" y="2416"/>
                    <a:pt x="8460" y="2390"/>
                    <a:pt x="8408" y="2350"/>
                  </a:cubicBezTo>
                  <a:cubicBezTo>
                    <a:pt x="8356" y="2324"/>
                    <a:pt x="8317" y="2298"/>
                    <a:pt x="8265" y="2272"/>
                  </a:cubicBezTo>
                  <a:cubicBezTo>
                    <a:pt x="8213" y="2246"/>
                    <a:pt x="8173" y="2219"/>
                    <a:pt x="8121" y="2181"/>
                  </a:cubicBezTo>
                  <a:cubicBezTo>
                    <a:pt x="8069" y="2155"/>
                    <a:pt x="8030" y="2115"/>
                    <a:pt x="7978" y="2089"/>
                  </a:cubicBezTo>
                  <a:cubicBezTo>
                    <a:pt x="7938" y="2063"/>
                    <a:pt x="7886" y="2037"/>
                    <a:pt x="7847" y="2011"/>
                  </a:cubicBezTo>
                  <a:cubicBezTo>
                    <a:pt x="7781" y="1958"/>
                    <a:pt x="7717" y="1920"/>
                    <a:pt x="7651" y="1868"/>
                  </a:cubicBezTo>
                  <a:cubicBezTo>
                    <a:pt x="7625" y="1854"/>
                    <a:pt x="7599" y="1841"/>
                    <a:pt x="7573" y="1815"/>
                  </a:cubicBezTo>
                  <a:cubicBezTo>
                    <a:pt x="7482" y="1750"/>
                    <a:pt x="7403" y="1697"/>
                    <a:pt x="7325" y="1633"/>
                  </a:cubicBezTo>
                  <a:cubicBezTo>
                    <a:pt x="7285" y="1606"/>
                    <a:pt x="7259" y="1580"/>
                    <a:pt x="7233" y="1554"/>
                  </a:cubicBezTo>
                  <a:cubicBezTo>
                    <a:pt x="7168" y="1515"/>
                    <a:pt x="7116" y="1462"/>
                    <a:pt x="7064" y="1424"/>
                  </a:cubicBezTo>
                  <a:cubicBezTo>
                    <a:pt x="7024" y="1398"/>
                    <a:pt x="6998" y="1371"/>
                    <a:pt x="6960" y="1345"/>
                  </a:cubicBezTo>
                  <a:cubicBezTo>
                    <a:pt x="6907" y="1293"/>
                    <a:pt x="6855" y="1253"/>
                    <a:pt x="6803" y="1215"/>
                  </a:cubicBezTo>
                  <a:cubicBezTo>
                    <a:pt x="6777" y="1175"/>
                    <a:pt x="6737" y="1149"/>
                    <a:pt x="6711" y="1123"/>
                  </a:cubicBezTo>
                  <a:cubicBezTo>
                    <a:pt x="6659" y="1071"/>
                    <a:pt x="6607" y="1032"/>
                    <a:pt x="6568" y="980"/>
                  </a:cubicBezTo>
                  <a:cubicBezTo>
                    <a:pt x="6528" y="954"/>
                    <a:pt x="6502" y="928"/>
                    <a:pt x="6476" y="888"/>
                  </a:cubicBezTo>
                  <a:lnTo>
                    <a:pt x="6319" y="731"/>
                  </a:lnTo>
                  <a:lnTo>
                    <a:pt x="6241" y="653"/>
                  </a:lnTo>
                  <a:cubicBezTo>
                    <a:pt x="6176" y="575"/>
                    <a:pt x="6098" y="496"/>
                    <a:pt x="6032" y="405"/>
                  </a:cubicBezTo>
                  <a:cubicBezTo>
                    <a:pt x="5980" y="431"/>
                    <a:pt x="5941" y="470"/>
                    <a:pt x="5902" y="496"/>
                  </a:cubicBezTo>
                  <a:cubicBezTo>
                    <a:pt x="5823" y="548"/>
                    <a:pt x="5759" y="614"/>
                    <a:pt x="5667" y="666"/>
                  </a:cubicBezTo>
                  <a:lnTo>
                    <a:pt x="5680" y="666"/>
                  </a:lnTo>
                  <a:cubicBezTo>
                    <a:pt x="5745" y="771"/>
                    <a:pt x="5823" y="862"/>
                    <a:pt x="5889" y="966"/>
                  </a:cubicBezTo>
                  <a:cubicBezTo>
                    <a:pt x="5915" y="992"/>
                    <a:pt x="5928" y="1006"/>
                    <a:pt x="5941" y="1032"/>
                  </a:cubicBezTo>
                  <a:cubicBezTo>
                    <a:pt x="6020" y="1123"/>
                    <a:pt x="6084" y="1215"/>
                    <a:pt x="6163" y="1306"/>
                  </a:cubicBezTo>
                  <a:cubicBezTo>
                    <a:pt x="6189" y="1319"/>
                    <a:pt x="6202" y="1345"/>
                    <a:pt x="6228" y="1371"/>
                  </a:cubicBezTo>
                  <a:cubicBezTo>
                    <a:pt x="6293" y="1450"/>
                    <a:pt x="6372" y="1528"/>
                    <a:pt x="6450" y="1606"/>
                  </a:cubicBezTo>
                  <a:cubicBezTo>
                    <a:pt x="6463" y="1633"/>
                    <a:pt x="6490" y="1659"/>
                    <a:pt x="6516" y="1671"/>
                  </a:cubicBezTo>
                  <a:cubicBezTo>
                    <a:pt x="6580" y="1750"/>
                    <a:pt x="6646" y="1815"/>
                    <a:pt x="6725" y="1880"/>
                  </a:cubicBezTo>
                  <a:lnTo>
                    <a:pt x="6815" y="1972"/>
                  </a:lnTo>
                  <a:cubicBezTo>
                    <a:pt x="6881" y="2024"/>
                    <a:pt x="6946" y="2089"/>
                    <a:pt x="7024" y="2155"/>
                  </a:cubicBezTo>
                  <a:cubicBezTo>
                    <a:pt x="7155" y="2259"/>
                    <a:pt x="7273" y="2364"/>
                    <a:pt x="7416" y="2468"/>
                  </a:cubicBezTo>
                  <a:cubicBezTo>
                    <a:pt x="7430" y="2481"/>
                    <a:pt x="7456" y="2494"/>
                    <a:pt x="7468" y="2507"/>
                  </a:cubicBezTo>
                  <a:cubicBezTo>
                    <a:pt x="7547" y="2572"/>
                    <a:pt x="7638" y="2625"/>
                    <a:pt x="7717" y="2689"/>
                  </a:cubicBezTo>
                  <a:lnTo>
                    <a:pt x="7834" y="2768"/>
                  </a:lnTo>
                  <a:cubicBezTo>
                    <a:pt x="7860" y="2781"/>
                    <a:pt x="7886" y="2794"/>
                    <a:pt x="7912" y="2820"/>
                  </a:cubicBezTo>
                  <a:lnTo>
                    <a:pt x="7926" y="2820"/>
                  </a:lnTo>
                  <a:cubicBezTo>
                    <a:pt x="7990" y="2860"/>
                    <a:pt x="8056" y="2912"/>
                    <a:pt x="8134" y="2951"/>
                  </a:cubicBezTo>
                  <a:cubicBezTo>
                    <a:pt x="8839" y="3368"/>
                    <a:pt x="9649" y="3721"/>
                    <a:pt x="10067" y="4400"/>
                  </a:cubicBezTo>
                  <a:cubicBezTo>
                    <a:pt x="10627" y="5340"/>
                    <a:pt x="10197" y="9243"/>
                    <a:pt x="9870" y="11201"/>
                  </a:cubicBezTo>
                  <a:cubicBezTo>
                    <a:pt x="9806" y="11332"/>
                    <a:pt x="9766" y="11541"/>
                    <a:pt x="9740" y="11880"/>
                  </a:cubicBezTo>
                  <a:cubicBezTo>
                    <a:pt x="9675" y="12455"/>
                    <a:pt x="9479" y="13016"/>
                    <a:pt x="9139" y="13499"/>
                  </a:cubicBezTo>
                  <a:cubicBezTo>
                    <a:pt x="8839" y="13930"/>
                    <a:pt x="8422" y="14308"/>
                    <a:pt x="7912" y="14452"/>
                  </a:cubicBezTo>
                  <a:cubicBezTo>
                    <a:pt x="7560" y="14543"/>
                    <a:pt x="7195" y="14531"/>
                    <a:pt x="6842" y="14622"/>
                  </a:cubicBezTo>
                  <a:cubicBezTo>
                    <a:pt x="6502" y="14700"/>
                    <a:pt x="6189" y="14883"/>
                    <a:pt x="5954" y="15131"/>
                  </a:cubicBezTo>
                  <a:cubicBezTo>
                    <a:pt x="5706" y="15392"/>
                    <a:pt x="5550" y="15706"/>
                    <a:pt x="5301" y="15953"/>
                  </a:cubicBezTo>
                  <a:cubicBezTo>
                    <a:pt x="4845" y="16397"/>
                    <a:pt x="4178" y="16567"/>
                    <a:pt x="3552" y="16606"/>
                  </a:cubicBezTo>
                  <a:cubicBezTo>
                    <a:pt x="2913" y="16646"/>
                    <a:pt x="2260" y="16593"/>
                    <a:pt x="1633" y="16672"/>
                  </a:cubicBezTo>
                  <a:cubicBezTo>
                    <a:pt x="993" y="16763"/>
                    <a:pt x="354" y="17024"/>
                    <a:pt x="1" y="17546"/>
                  </a:cubicBezTo>
                  <a:cubicBezTo>
                    <a:pt x="772" y="17285"/>
                    <a:pt x="1503" y="17090"/>
                    <a:pt x="2312" y="17050"/>
                  </a:cubicBezTo>
                  <a:cubicBezTo>
                    <a:pt x="2977" y="17024"/>
                    <a:pt x="3656" y="17063"/>
                    <a:pt x="4257" y="16815"/>
                  </a:cubicBezTo>
                  <a:lnTo>
                    <a:pt x="4257" y="16815"/>
                  </a:lnTo>
                  <a:cubicBezTo>
                    <a:pt x="4204" y="17220"/>
                    <a:pt x="3905" y="17520"/>
                    <a:pt x="3565" y="17742"/>
                  </a:cubicBezTo>
                  <a:cubicBezTo>
                    <a:pt x="3226" y="17964"/>
                    <a:pt x="2834" y="18120"/>
                    <a:pt x="2521" y="18369"/>
                  </a:cubicBezTo>
                  <a:cubicBezTo>
                    <a:pt x="2194" y="18616"/>
                    <a:pt x="1946" y="18996"/>
                    <a:pt x="1999" y="19387"/>
                  </a:cubicBezTo>
                  <a:cubicBezTo>
                    <a:pt x="2403" y="18656"/>
                    <a:pt x="3526" y="18643"/>
                    <a:pt x="4100" y="18029"/>
                  </a:cubicBezTo>
                  <a:cubicBezTo>
                    <a:pt x="4270" y="17847"/>
                    <a:pt x="4375" y="17612"/>
                    <a:pt x="4531" y="17415"/>
                  </a:cubicBezTo>
                  <a:cubicBezTo>
                    <a:pt x="4871" y="16959"/>
                    <a:pt x="5405" y="16658"/>
                    <a:pt x="5915" y="16371"/>
                  </a:cubicBezTo>
                  <a:cubicBezTo>
                    <a:pt x="6002" y="16323"/>
                    <a:pt x="6112" y="16274"/>
                    <a:pt x="6216" y="16274"/>
                  </a:cubicBezTo>
                  <a:cubicBezTo>
                    <a:pt x="6251" y="16274"/>
                    <a:pt x="6286" y="16279"/>
                    <a:pt x="6319" y="16293"/>
                  </a:cubicBezTo>
                  <a:cubicBezTo>
                    <a:pt x="6385" y="16332"/>
                    <a:pt x="6424" y="16397"/>
                    <a:pt x="6463" y="16463"/>
                  </a:cubicBezTo>
                  <a:cubicBezTo>
                    <a:pt x="6685" y="16855"/>
                    <a:pt x="6542" y="17337"/>
                    <a:pt x="6568" y="17781"/>
                  </a:cubicBezTo>
                  <a:cubicBezTo>
                    <a:pt x="6594" y="18225"/>
                    <a:pt x="6815" y="18656"/>
                    <a:pt x="7155" y="18956"/>
                  </a:cubicBezTo>
                  <a:cubicBezTo>
                    <a:pt x="7012" y="18329"/>
                    <a:pt x="6920" y="17703"/>
                    <a:pt x="6920" y="17063"/>
                  </a:cubicBezTo>
                  <a:cubicBezTo>
                    <a:pt x="6920" y="16815"/>
                    <a:pt x="6933" y="16580"/>
                    <a:pt x="6868" y="16345"/>
                  </a:cubicBezTo>
                  <a:cubicBezTo>
                    <a:pt x="6815" y="16162"/>
                    <a:pt x="6725" y="15993"/>
                    <a:pt x="6763" y="15810"/>
                  </a:cubicBezTo>
                  <a:cubicBezTo>
                    <a:pt x="6803" y="15614"/>
                    <a:pt x="6972" y="15457"/>
                    <a:pt x="7155" y="15379"/>
                  </a:cubicBezTo>
                  <a:cubicBezTo>
                    <a:pt x="7243" y="15335"/>
                    <a:pt x="7344" y="15303"/>
                    <a:pt x="7440" y="15303"/>
                  </a:cubicBezTo>
                  <a:cubicBezTo>
                    <a:pt x="7486" y="15303"/>
                    <a:pt x="7531" y="15310"/>
                    <a:pt x="7573" y="15327"/>
                  </a:cubicBezTo>
                  <a:cubicBezTo>
                    <a:pt x="7665" y="15353"/>
                    <a:pt x="7743" y="15419"/>
                    <a:pt x="7808" y="15483"/>
                  </a:cubicBezTo>
                  <a:cubicBezTo>
                    <a:pt x="7990" y="15706"/>
                    <a:pt x="8069" y="16005"/>
                    <a:pt x="8016" y="16280"/>
                  </a:cubicBezTo>
                  <a:cubicBezTo>
                    <a:pt x="7978" y="16475"/>
                    <a:pt x="7873" y="16658"/>
                    <a:pt x="7821" y="16855"/>
                  </a:cubicBezTo>
                  <a:cubicBezTo>
                    <a:pt x="7755" y="17063"/>
                    <a:pt x="7743" y="17285"/>
                    <a:pt x="7781" y="17494"/>
                  </a:cubicBezTo>
                  <a:cubicBezTo>
                    <a:pt x="7755" y="17285"/>
                    <a:pt x="7886" y="17102"/>
                    <a:pt x="8004" y="16919"/>
                  </a:cubicBezTo>
                  <a:cubicBezTo>
                    <a:pt x="8239" y="16541"/>
                    <a:pt x="8369" y="16084"/>
                    <a:pt x="8356" y="15640"/>
                  </a:cubicBezTo>
                  <a:cubicBezTo>
                    <a:pt x="8343" y="15509"/>
                    <a:pt x="8330" y="15366"/>
                    <a:pt x="8396" y="15248"/>
                  </a:cubicBezTo>
                  <a:cubicBezTo>
                    <a:pt x="8448" y="15131"/>
                    <a:pt x="8565" y="15066"/>
                    <a:pt x="8669" y="14987"/>
                  </a:cubicBezTo>
                  <a:cubicBezTo>
                    <a:pt x="9153" y="14648"/>
                    <a:pt x="9597" y="14230"/>
                    <a:pt x="9949" y="13747"/>
                  </a:cubicBezTo>
                  <a:cubicBezTo>
                    <a:pt x="10027" y="13643"/>
                    <a:pt x="10105" y="13525"/>
                    <a:pt x="10223" y="13460"/>
                  </a:cubicBezTo>
                  <a:cubicBezTo>
                    <a:pt x="10287" y="13428"/>
                    <a:pt x="10355" y="13413"/>
                    <a:pt x="10423" y="13413"/>
                  </a:cubicBezTo>
                  <a:cubicBezTo>
                    <a:pt x="10604" y="13413"/>
                    <a:pt x="10785" y="13517"/>
                    <a:pt x="10889" y="13669"/>
                  </a:cubicBezTo>
                  <a:cubicBezTo>
                    <a:pt x="11019" y="13878"/>
                    <a:pt x="11019" y="14139"/>
                    <a:pt x="10954" y="14374"/>
                  </a:cubicBezTo>
                  <a:cubicBezTo>
                    <a:pt x="10889" y="14609"/>
                    <a:pt x="10772" y="14831"/>
                    <a:pt x="10667" y="15053"/>
                  </a:cubicBezTo>
                  <a:cubicBezTo>
                    <a:pt x="10171" y="16084"/>
                    <a:pt x="10093" y="17298"/>
                    <a:pt x="10458" y="18395"/>
                  </a:cubicBezTo>
                  <a:cubicBezTo>
                    <a:pt x="10354" y="18056"/>
                    <a:pt x="10549" y="17742"/>
                    <a:pt x="10601" y="17403"/>
                  </a:cubicBezTo>
                  <a:cubicBezTo>
                    <a:pt x="10641" y="17168"/>
                    <a:pt x="10589" y="16919"/>
                    <a:pt x="10601" y="16684"/>
                  </a:cubicBezTo>
                  <a:cubicBezTo>
                    <a:pt x="10615" y="16449"/>
                    <a:pt x="10732" y="16176"/>
                    <a:pt x="10967" y="16110"/>
                  </a:cubicBezTo>
                  <a:cubicBezTo>
                    <a:pt x="11006" y="16097"/>
                    <a:pt x="11046" y="16091"/>
                    <a:pt x="11085" y="16091"/>
                  </a:cubicBezTo>
                  <a:cubicBezTo>
                    <a:pt x="11320" y="16091"/>
                    <a:pt x="11538" y="16306"/>
                    <a:pt x="11594" y="16541"/>
                  </a:cubicBezTo>
                  <a:cubicBezTo>
                    <a:pt x="11659" y="16828"/>
                    <a:pt x="11541" y="17102"/>
                    <a:pt x="11437" y="17377"/>
                  </a:cubicBezTo>
                  <a:cubicBezTo>
                    <a:pt x="11332" y="17638"/>
                    <a:pt x="11215" y="17911"/>
                    <a:pt x="11242" y="18186"/>
                  </a:cubicBezTo>
                  <a:cubicBezTo>
                    <a:pt x="11280" y="18526"/>
                    <a:pt x="11541" y="18799"/>
                    <a:pt x="11659" y="19126"/>
                  </a:cubicBezTo>
                  <a:cubicBezTo>
                    <a:pt x="11868" y="19648"/>
                    <a:pt x="11712" y="20235"/>
                    <a:pt x="11541" y="20784"/>
                  </a:cubicBezTo>
                  <a:cubicBezTo>
                    <a:pt x="12011" y="20235"/>
                    <a:pt x="12155" y="19439"/>
                    <a:pt x="11881" y="18787"/>
                  </a:cubicBezTo>
                  <a:lnTo>
                    <a:pt x="11881" y="18787"/>
                  </a:lnTo>
                  <a:cubicBezTo>
                    <a:pt x="12377" y="18865"/>
                    <a:pt x="12795" y="19309"/>
                    <a:pt x="12847" y="19791"/>
                  </a:cubicBezTo>
                  <a:cubicBezTo>
                    <a:pt x="13003" y="19504"/>
                    <a:pt x="12951" y="19113"/>
                    <a:pt x="12716" y="18878"/>
                  </a:cubicBezTo>
                  <a:cubicBezTo>
                    <a:pt x="12495" y="18656"/>
                    <a:pt x="12129" y="18578"/>
                    <a:pt x="11920" y="18329"/>
                  </a:cubicBezTo>
                  <a:cubicBezTo>
                    <a:pt x="11738" y="18120"/>
                    <a:pt x="11712" y="17807"/>
                    <a:pt x="11790" y="17533"/>
                  </a:cubicBezTo>
                  <a:cubicBezTo>
                    <a:pt x="11881" y="17259"/>
                    <a:pt x="12063" y="17037"/>
                    <a:pt x="12272" y="16841"/>
                  </a:cubicBezTo>
                  <a:cubicBezTo>
                    <a:pt x="12455" y="16919"/>
                    <a:pt x="12612" y="17063"/>
                    <a:pt x="12716" y="17233"/>
                  </a:cubicBezTo>
                  <a:cubicBezTo>
                    <a:pt x="12573" y="17455"/>
                    <a:pt x="12455" y="17703"/>
                    <a:pt x="12390" y="17964"/>
                  </a:cubicBezTo>
                  <a:cubicBezTo>
                    <a:pt x="12690" y="17859"/>
                    <a:pt x="12873" y="17546"/>
                    <a:pt x="12873" y="17246"/>
                  </a:cubicBezTo>
                  <a:cubicBezTo>
                    <a:pt x="12873" y="16945"/>
                    <a:pt x="12690" y="16658"/>
                    <a:pt x="12443" y="16475"/>
                  </a:cubicBezTo>
                  <a:cubicBezTo>
                    <a:pt x="12312" y="16371"/>
                    <a:pt x="12155" y="16306"/>
                    <a:pt x="12037" y="16188"/>
                  </a:cubicBezTo>
                  <a:cubicBezTo>
                    <a:pt x="11881" y="16019"/>
                    <a:pt x="11842" y="15770"/>
                    <a:pt x="11816" y="15549"/>
                  </a:cubicBezTo>
                  <a:cubicBezTo>
                    <a:pt x="11776" y="15210"/>
                    <a:pt x="11790" y="14804"/>
                    <a:pt x="12063" y="14596"/>
                  </a:cubicBezTo>
                  <a:cubicBezTo>
                    <a:pt x="12171" y="14508"/>
                    <a:pt x="12302" y="14469"/>
                    <a:pt x="12437" y="14469"/>
                  </a:cubicBezTo>
                  <a:cubicBezTo>
                    <a:pt x="12743" y="14469"/>
                    <a:pt x="13069" y="14671"/>
                    <a:pt x="13186" y="14961"/>
                  </a:cubicBezTo>
                  <a:cubicBezTo>
                    <a:pt x="13356" y="15379"/>
                    <a:pt x="13200" y="15862"/>
                    <a:pt x="12939" y="16214"/>
                  </a:cubicBezTo>
                  <a:cubicBezTo>
                    <a:pt x="13200" y="16150"/>
                    <a:pt x="13409" y="15915"/>
                    <a:pt x="13447" y="15653"/>
                  </a:cubicBezTo>
                  <a:cubicBezTo>
                    <a:pt x="13473" y="15405"/>
                    <a:pt x="13383" y="15184"/>
                    <a:pt x="13369" y="14935"/>
                  </a:cubicBezTo>
                  <a:cubicBezTo>
                    <a:pt x="13356" y="14700"/>
                    <a:pt x="13473" y="14413"/>
                    <a:pt x="13708" y="14374"/>
                  </a:cubicBezTo>
                  <a:cubicBezTo>
                    <a:pt x="13729" y="14370"/>
                    <a:pt x="13750" y="14369"/>
                    <a:pt x="13770" y="14369"/>
                  </a:cubicBezTo>
                  <a:cubicBezTo>
                    <a:pt x="13967" y="14369"/>
                    <a:pt x="14138" y="14534"/>
                    <a:pt x="14257" y="14700"/>
                  </a:cubicBezTo>
                  <a:cubicBezTo>
                    <a:pt x="14636" y="15236"/>
                    <a:pt x="14845" y="15901"/>
                    <a:pt x="14845" y="16554"/>
                  </a:cubicBezTo>
                  <a:cubicBezTo>
                    <a:pt x="14845" y="16710"/>
                    <a:pt x="14831" y="16881"/>
                    <a:pt x="14897" y="17037"/>
                  </a:cubicBezTo>
                  <a:cubicBezTo>
                    <a:pt x="14988" y="17233"/>
                    <a:pt x="15184" y="17351"/>
                    <a:pt x="15406" y="17429"/>
                  </a:cubicBezTo>
                  <a:cubicBezTo>
                    <a:pt x="15236" y="17533"/>
                    <a:pt x="15118" y="17716"/>
                    <a:pt x="15040" y="17938"/>
                  </a:cubicBezTo>
                  <a:cubicBezTo>
                    <a:pt x="14897" y="18343"/>
                    <a:pt x="14819" y="18773"/>
                    <a:pt x="14792" y="19204"/>
                  </a:cubicBezTo>
                  <a:cubicBezTo>
                    <a:pt x="14909" y="18904"/>
                    <a:pt x="15014" y="18616"/>
                    <a:pt x="15118" y="18329"/>
                  </a:cubicBezTo>
                  <a:cubicBezTo>
                    <a:pt x="15171" y="18199"/>
                    <a:pt x="15223" y="18068"/>
                    <a:pt x="15315" y="17964"/>
                  </a:cubicBezTo>
                  <a:cubicBezTo>
                    <a:pt x="15419" y="17847"/>
                    <a:pt x="15562" y="17781"/>
                    <a:pt x="15680" y="17703"/>
                  </a:cubicBezTo>
                  <a:cubicBezTo>
                    <a:pt x="15759" y="17650"/>
                    <a:pt x="15837" y="17572"/>
                    <a:pt x="15876" y="17507"/>
                  </a:cubicBezTo>
                  <a:cubicBezTo>
                    <a:pt x="16098" y="17533"/>
                    <a:pt x="16319" y="17560"/>
                    <a:pt x="16516" y="17664"/>
                  </a:cubicBezTo>
                  <a:cubicBezTo>
                    <a:pt x="17129" y="17977"/>
                    <a:pt x="17195" y="18825"/>
                    <a:pt x="17703" y="19295"/>
                  </a:cubicBezTo>
                  <a:cubicBezTo>
                    <a:pt x="18147" y="19713"/>
                    <a:pt x="18866" y="19739"/>
                    <a:pt x="19322" y="20157"/>
                  </a:cubicBezTo>
                  <a:cubicBezTo>
                    <a:pt x="19179" y="19556"/>
                    <a:pt x="18343" y="19426"/>
                    <a:pt x="17912" y="18982"/>
                  </a:cubicBezTo>
                  <a:cubicBezTo>
                    <a:pt x="17573" y="18630"/>
                    <a:pt x="17494" y="18108"/>
                    <a:pt x="17233" y="17703"/>
                  </a:cubicBezTo>
                  <a:cubicBezTo>
                    <a:pt x="17247" y="17702"/>
                    <a:pt x="17260" y="17702"/>
                    <a:pt x="17274" y="17702"/>
                  </a:cubicBezTo>
                  <a:cubicBezTo>
                    <a:pt x="17586" y="17702"/>
                    <a:pt x="17886" y="17839"/>
                    <a:pt x="18173" y="17964"/>
                  </a:cubicBezTo>
                  <a:cubicBezTo>
                    <a:pt x="18422" y="18068"/>
                    <a:pt x="18657" y="18173"/>
                    <a:pt x="18892" y="18277"/>
                  </a:cubicBezTo>
                  <a:cubicBezTo>
                    <a:pt x="18787" y="18082"/>
                    <a:pt x="18578" y="17938"/>
                    <a:pt x="18382" y="17821"/>
                  </a:cubicBezTo>
                  <a:cubicBezTo>
                    <a:pt x="18239" y="17742"/>
                    <a:pt x="18082" y="17664"/>
                    <a:pt x="17912" y="17624"/>
                  </a:cubicBezTo>
                  <a:cubicBezTo>
                    <a:pt x="17788" y="17592"/>
                    <a:pt x="17661" y="17585"/>
                    <a:pt x="17532" y="17585"/>
                  </a:cubicBezTo>
                  <a:cubicBezTo>
                    <a:pt x="17445" y="17585"/>
                    <a:pt x="17357" y="17588"/>
                    <a:pt x="17269" y="17588"/>
                  </a:cubicBezTo>
                  <a:cubicBezTo>
                    <a:pt x="17227" y="17588"/>
                    <a:pt x="17185" y="17588"/>
                    <a:pt x="17142" y="17586"/>
                  </a:cubicBezTo>
                  <a:lnTo>
                    <a:pt x="17012" y="17455"/>
                  </a:lnTo>
                  <a:cubicBezTo>
                    <a:pt x="16580" y="17102"/>
                    <a:pt x="15902" y="17116"/>
                    <a:pt x="15550" y="16698"/>
                  </a:cubicBezTo>
                  <a:cubicBezTo>
                    <a:pt x="15393" y="16528"/>
                    <a:pt x="15315" y="16293"/>
                    <a:pt x="15249" y="16071"/>
                  </a:cubicBezTo>
                  <a:cubicBezTo>
                    <a:pt x="15132" y="15640"/>
                    <a:pt x="15001" y="15210"/>
                    <a:pt x="14871" y="14778"/>
                  </a:cubicBezTo>
                  <a:cubicBezTo>
                    <a:pt x="14845" y="14700"/>
                    <a:pt x="14819" y="14609"/>
                    <a:pt x="14819" y="14517"/>
                  </a:cubicBezTo>
                  <a:cubicBezTo>
                    <a:pt x="14831" y="14361"/>
                    <a:pt x="14923" y="14217"/>
                    <a:pt x="15054" y="14113"/>
                  </a:cubicBezTo>
                  <a:cubicBezTo>
                    <a:pt x="15237" y="13963"/>
                    <a:pt x="15473" y="13899"/>
                    <a:pt x="15717" y="13899"/>
                  </a:cubicBezTo>
                  <a:cubicBezTo>
                    <a:pt x="15941" y="13899"/>
                    <a:pt x="16171" y="13954"/>
                    <a:pt x="16372" y="14047"/>
                  </a:cubicBezTo>
                  <a:cubicBezTo>
                    <a:pt x="16502" y="14099"/>
                    <a:pt x="16620" y="14165"/>
                    <a:pt x="16737" y="14244"/>
                  </a:cubicBezTo>
                  <a:cubicBezTo>
                    <a:pt x="16711" y="14334"/>
                    <a:pt x="16685" y="14426"/>
                    <a:pt x="16672" y="14465"/>
                  </a:cubicBezTo>
                  <a:cubicBezTo>
                    <a:pt x="16607" y="14674"/>
                    <a:pt x="16659" y="14883"/>
                    <a:pt x="16699" y="15092"/>
                  </a:cubicBezTo>
                  <a:cubicBezTo>
                    <a:pt x="16777" y="15419"/>
                    <a:pt x="16868" y="15758"/>
                    <a:pt x="17103" y="15979"/>
                  </a:cubicBezTo>
                  <a:cubicBezTo>
                    <a:pt x="17142" y="15888"/>
                    <a:pt x="17077" y="15784"/>
                    <a:pt x="17024" y="15706"/>
                  </a:cubicBezTo>
                  <a:cubicBezTo>
                    <a:pt x="16829" y="15366"/>
                    <a:pt x="16789" y="14949"/>
                    <a:pt x="16934" y="14596"/>
                  </a:cubicBezTo>
                  <a:cubicBezTo>
                    <a:pt x="16960" y="14531"/>
                    <a:pt x="16986" y="14479"/>
                    <a:pt x="17012" y="14413"/>
                  </a:cubicBezTo>
                  <a:cubicBezTo>
                    <a:pt x="17181" y="14543"/>
                    <a:pt x="17351" y="14674"/>
                    <a:pt x="17534" y="14792"/>
                  </a:cubicBezTo>
                  <a:cubicBezTo>
                    <a:pt x="18161" y="15184"/>
                    <a:pt x="18878" y="15419"/>
                    <a:pt x="19609" y="15523"/>
                  </a:cubicBezTo>
                  <a:cubicBezTo>
                    <a:pt x="20145" y="15601"/>
                    <a:pt x="20758" y="15614"/>
                    <a:pt x="21137" y="16005"/>
                  </a:cubicBezTo>
                  <a:cubicBezTo>
                    <a:pt x="21346" y="16202"/>
                    <a:pt x="21450" y="16489"/>
                    <a:pt x="21555" y="16750"/>
                  </a:cubicBezTo>
                  <a:cubicBezTo>
                    <a:pt x="21581" y="16789"/>
                    <a:pt x="21594" y="16841"/>
                    <a:pt x="21620" y="16881"/>
                  </a:cubicBezTo>
                  <a:cubicBezTo>
                    <a:pt x="21594" y="16959"/>
                    <a:pt x="21567" y="17037"/>
                    <a:pt x="21555" y="17063"/>
                  </a:cubicBezTo>
                  <a:cubicBezTo>
                    <a:pt x="21477" y="17194"/>
                    <a:pt x="21372" y="17311"/>
                    <a:pt x="21280" y="17429"/>
                  </a:cubicBezTo>
                  <a:cubicBezTo>
                    <a:pt x="21097" y="17703"/>
                    <a:pt x="21007" y="18042"/>
                    <a:pt x="21045" y="18369"/>
                  </a:cubicBezTo>
                  <a:cubicBezTo>
                    <a:pt x="21071" y="18094"/>
                    <a:pt x="21189" y="17833"/>
                    <a:pt x="21372" y="17624"/>
                  </a:cubicBezTo>
                  <a:cubicBezTo>
                    <a:pt x="21489" y="17507"/>
                    <a:pt x="21633" y="17403"/>
                    <a:pt x="21738" y="17259"/>
                  </a:cubicBezTo>
                  <a:cubicBezTo>
                    <a:pt x="21750" y="17246"/>
                    <a:pt x="21764" y="17220"/>
                    <a:pt x="21776" y="17207"/>
                  </a:cubicBezTo>
                  <a:cubicBezTo>
                    <a:pt x="22011" y="17624"/>
                    <a:pt x="22286" y="18016"/>
                    <a:pt x="22599" y="18381"/>
                  </a:cubicBezTo>
                  <a:cubicBezTo>
                    <a:pt x="22390" y="17781"/>
                    <a:pt x="22168" y="17180"/>
                    <a:pt x="21959" y="16580"/>
                  </a:cubicBezTo>
                  <a:cubicBezTo>
                    <a:pt x="21868" y="16332"/>
                    <a:pt x="21776" y="16084"/>
                    <a:pt x="21607" y="15888"/>
                  </a:cubicBezTo>
                  <a:cubicBezTo>
                    <a:pt x="21228" y="15445"/>
                    <a:pt x="20575" y="15379"/>
                    <a:pt x="20014" y="15196"/>
                  </a:cubicBezTo>
                  <a:cubicBezTo>
                    <a:pt x="19597" y="15053"/>
                    <a:pt x="19191" y="14844"/>
                    <a:pt x="18852" y="14557"/>
                  </a:cubicBezTo>
                  <a:lnTo>
                    <a:pt x="18852" y="14557"/>
                  </a:lnTo>
                  <a:cubicBezTo>
                    <a:pt x="19583" y="14635"/>
                    <a:pt x="20302" y="14752"/>
                    <a:pt x="21033" y="14896"/>
                  </a:cubicBezTo>
                  <a:cubicBezTo>
                    <a:pt x="21248" y="15086"/>
                    <a:pt x="21688" y="15451"/>
                    <a:pt x="21662" y="15542"/>
                  </a:cubicBezTo>
                  <a:lnTo>
                    <a:pt x="21662" y="15542"/>
                  </a:lnTo>
                  <a:cubicBezTo>
                    <a:pt x="21683" y="15491"/>
                    <a:pt x="21658" y="15429"/>
                    <a:pt x="21633" y="15392"/>
                  </a:cubicBezTo>
                  <a:cubicBezTo>
                    <a:pt x="21555" y="15248"/>
                    <a:pt x="21477" y="15092"/>
                    <a:pt x="21359" y="14975"/>
                  </a:cubicBezTo>
                  <a:lnTo>
                    <a:pt x="21359" y="14975"/>
                  </a:lnTo>
                  <a:cubicBezTo>
                    <a:pt x="21567" y="15027"/>
                    <a:pt x="21776" y="15066"/>
                    <a:pt x="21985" y="15118"/>
                  </a:cubicBezTo>
                  <a:cubicBezTo>
                    <a:pt x="22220" y="15184"/>
                    <a:pt x="22495" y="15288"/>
                    <a:pt x="22560" y="15509"/>
                  </a:cubicBezTo>
                  <a:cubicBezTo>
                    <a:pt x="22521" y="15222"/>
                    <a:pt x="22286" y="14987"/>
                    <a:pt x="22025" y="14844"/>
                  </a:cubicBezTo>
                  <a:cubicBezTo>
                    <a:pt x="21750" y="14714"/>
                    <a:pt x="21450" y="14661"/>
                    <a:pt x="21150" y="14609"/>
                  </a:cubicBezTo>
                  <a:cubicBezTo>
                    <a:pt x="19910" y="14387"/>
                    <a:pt x="18669" y="14126"/>
                    <a:pt x="17416" y="13878"/>
                  </a:cubicBezTo>
                  <a:cubicBezTo>
                    <a:pt x="17533" y="13661"/>
                    <a:pt x="17773" y="13593"/>
                    <a:pt x="18030" y="13593"/>
                  </a:cubicBezTo>
                  <a:cubicBezTo>
                    <a:pt x="18174" y="13593"/>
                    <a:pt x="18324" y="13615"/>
                    <a:pt x="18460" y="13643"/>
                  </a:cubicBezTo>
                  <a:cubicBezTo>
                    <a:pt x="19492" y="13852"/>
                    <a:pt x="20511" y="14061"/>
                    <a:pt x="21541" y="14282"/>
                  </a:cubicBezTo>
                  <a:cubicBezTo>
                    <a:pt x="22077" y="14387"/>
                    <a:pt x="22638" y="14517"/>
                    <a:pt x="23004" y="14909"/>
                  </a:cubicBezTo>
                  <a:cubicBezTo>
                    <a:pt x="23252" y="15184"/>
                    <a:pt x="23369" y="15549"/>
                    <a:pt x="23447" y="15901"/>
                  </a:cubicBezTo>
                  <a:cubicBezTo>
                    <a:pt x="23461" y="15979"/>
                    <a:pt x="23487" y="16045"/>
                    <a:pt x="23500" y="16123"/>
                  </a:cubicBezTo>
                  <a:cubicBezTo>
                    <a:pt x="23500" y="16371"/>
                    <a:pt x="23578" y="16672"/>
                    <a:pt x="23592" y="16776"/>
                  </a:cubicBezTo>
                  <a:cubicBezTo>
                    <a:pt x="23656" y="17285"/>
                    <a:pt x="23565" y="17821"/>
                    <a:pt x="23330" y="18277"/>
                  </a:cubicBezTo>
                  <a:cubicBezTo>
                    <a:pt x="23238" y="18473"/>
                    <a:pt x="23108" y="18669"/>
                    <a:pt x="23134" y="18878"/>
                  </a:cubicBezTo>
                  <a:cubicBezTo>
                    <a:pt x="23212" y="18825"/>
                    <a:pt x="23265" y="18734"/>
                    <a:pt x="23304" y="18643"/>
                  </a:cubicBezTo>
                  <a:cubicBezTo>
                    <a:pt x="23500" y="18329"/>
                    <a:pt x="23682" y="18003"/>
                    <a:pt x="23839" y="17664"/>
                  </a:cubicBezTo>
                  <a:cubicBezTo>
                    <a:pt x="23905" y="17885"/>
                    <a:pt x="23996" y="18094"/>
                    <a:pt x="24114" y="18291"/>
                  </a:cubicBezTo>
                  <a:cubicBezTo>
                    <a:pt x="24558" y="19034"/>
                    <a:pt x="25419" y="19544"/>
                    <a:pt x="26307" y="19596"/>
                  </a:cubicBezTo>
                  <a:cubicBezTo>
                    <a:pt x="25811" y="18996"/>
                    <a:pt x="24910" y="18799"/>
                    <a:pt x="24479" y="18173"/>
                  </a:cubicBezTo>
                  <a:cubicBezTo>
                    <a:pt x="24323" y="17951"/>
                    <a:pt x="24244" y="17690"/>
                    <a:pt x="24166" y="17441"/>
                  </a:cubicBezTo>
                  <a:lnTo>
                    <a:pt x="24166" y="17441"/>
                  </a:lnTo>
                  <a:cubicBezTo>
                    <a:pt x="24701" y="17612"/>
                    <a:pt x="25236" y="17781"/>
                    <a:pt x="25785" y="17951"/>
                  </a:cubicBezTo>
                  <a:cubicBezTo>
                    <a:pt x="25999" y="18019"/>
                    <a:pt x="26224" y="18087"/>
                    <a:pt x="26450" y="18087"/>
                  </a:cubicBezTo>
                  <a:cubicBezTo>
                    <a:pt x="26484" y="18087"/>
                    <a:pt x="26519" y="18085"/>
                    <a:pt x="26554" y="18082"/>
                  </a:cubicBezTo>
                  <a:cubicBezTo>
                    <a:pt x="26241" y="17938"/>
                    <a:pt x="25928" y="17807"/>
                    <a:pt x="25628" y="17664"/>
                  </a:cubicBezTo>
                  <a:cubicBezTo>
                    <a:pt x="25353" y="17546"/>
                    <a:pt x="25080" y="17429"/>
                    <a:pt x="24779" y="17389"/>
                  </a:cubicBezTo>
                  <a:cubicBezTo>
                    <a:pt x="24558" y="17351"/>
                    <a:pt x="24323" y="17363"/>
                    <a:pt x="24152" y="17233"/>
                  </a:cubicBezTo>
                  <a:lnTo>
                    <a:pt x="24100" y="17180"/>
                  </a:lnTo>
                  <a:cubicBezTo>
                    <a:pt x="23983" y="16724"/>
                    <a:pt x="23853" y="16280"/>
                    <a:pt x="23735" y="15836"/>
                  </a:cubicBezTo>
                  <a:lnTo>
                    <a:pt x="23735" y="15823"/>
                  </a:lnTo>
                  <a:cubicBezTo>
                    <a:pt x="23767" y="15844"/>
                    <a:pt x="23799" y="15866"/>
                    <a:pt x="23831" y="15866"/>
                  </a:cubicBezTo>
                  <a:cubicBezTo>
                    <a:pt x="23839" y="15866"/>
                    <a:pt x="23846" y="15865"/>
                    <a:pt x="23853" y="15862"/>
                  </a:cubicBezTo>
                  <a:cubicBezTo>
                    <a:pt x="23905" y="15862"/>
                    <a:pt x="23943" y="15810"/>
                    <a:pt x="23996" y="15770"/>
                  </a:cubicBezTo>
                  <a:cubicBezTo>
                    <a:pt x="24028" y="15754"/>
                    <a:pt x="24064" y="15747"/>
                    <a:pt x="24099" y="15747"/>
                  </a:cubicBezTo>
                  <a:cubicBezTo>
                    <a:pt x="24149" y="15747"/>
                    <a:pt x="24199" y="15761"/>
                    <a:pt x="24244" y="15784"/>
                  </a:cubicBezTo>
                  <a:cubicBezTo>
                    <a:pt x="24323" y="15810"/>
                    <a:pt x="24387" y="15875"/>
                    <a:pt x="24453" y="15927"/>
                  </a:cubicBezTo>
                  <a:cubicBezTo>
                    <a:pt x="24610" y="16058"/>
                    <a:pt x="24793" y="16150"/>
                    <a:pt x="24975" y="16214"/>
                  </a:cubicBezTo>
                  <a:cubicBezTo>
                    <a:pt x="24910" y="15979"/>
                    <a:pt x="24558" y="15953"/>
                    <a:pt x="24413" y="15758"/>
                  </a:cubicBezTo>
                  <a:cubicBezTo>
                    <a:pt x="24442" y="15702"/>
                    <a:pt x="24503" y="15686"/>
                    <a:pt x="24564" y="15686"/>
                  </a:cubicBezTo>
                  <a:cubicBezTo>
                    <a:pt x="24589" y="15686"/>
                    <a:pt x="24614" y="15689"/>
                    <a:pt x="24636" y="15692"/>
                  </a:cubicBezTo>
                  <a:cubicBezTo>
                    <a:pt x="25028" y="15744"/>
                    <a:pt x="25471" y="15836"/>
                    <a:pt x="25719" y="16136"/>
                  </a:cubicBezTo>
                  <a:cubicBezTo>
                    <a:pt x="25759" y="16188"/>
                    <a:pt x="25797" y="16240"/>
                    <a:pt x="25849" y="16280"/>
                  </a:cubicBezTo>
                  <a:cubicBezTo>
                    <a:pt x="25876" y="16299"/>
                    <a:pt x="25905" y="16309"/>
                    <a:pt x="25933" y="16309"/>
                  </a:cubicBezTo>
                  <a:cubicBezTo>
                    <a:pt x="25961" y="16309"/>
                    <a:pt x="25987" y="16299"/>
                    <a:pt x="26006" y="16280"/>
                  </a:cubicBezTo>
                  <a:cubicBezTo>
                    <a:pt x="25980" y="16097"/>
                    <a:pt x="25823" y="15979"/>
                    <a:pt x="25667" y="15888"/>
                  </a:cubicBezTo>
                  <a:cubicBezTo>
                    <a:pt x="25315" y="15692"/>
                    <a:pt x="24923" y="15588"/>
                    <a:pt x="24531" y="15562"/>
                  </a:cubicBezTo>
                  <a:cubicBezTo>
                    <a:pt x="24309" y="15549"/>
                    <a:pt x="24088" y="15562"/>
                    <a:pt x="23879" y="15509"/>
                  </a:cubicBezTo>
                  <a:cubicBezTo>
                    <a:pt x="23787" y="15483"/>
                    <a:pt x="23682" y="15431"/>
                    <a:pt x="23604" y="15366"/>
                  </a:cubicBezTo>
                  <a:cubicBezTo>
                    <a:pt x="23500" y="15053"/>
                    <a:pt x="23369" y="14766"/>
                    <a:pt x="23148" y="14517"/>
                  </a:cubicBezTo>
                  <a:cubicBezTo>
                    <a:pt x="22925" y="14282"/>
                    <a:pt x="22638" y="14126"/>
                    <a:pt x="22338" y="14009"/>
                  </a:cubicBezTo>
                  <a:cubicBezTo>
                    <a:pt x="22507" y="14009"/>
                    <a:pt x="22678" y="14009"/>
                    <a:pt x="22834" y="14021"/>
                  </a:cubicBezTo>
                  <a:cubicBezTo>
                    <a:pt x="23304" y="14073"/>
                    <a:pt x="23774" y="14244"/>
                    <a:pt x="24166" y="14505"/>
                  </a:cubicBezTo>
                  <a:cubicBezTo>
                    <a:pt x="24387" y="14661"/>
                    <a:pt x="24610" y="14857"/>
                    <a:pt x="24883" y="14896"/>
                  </a:cubicBezTo>
                  <a:cubicBezTo>
                    <a:pt x="24314" y="14195"/>
                    <a:pt x="23386" y="13779"/>
                    <a:pt x="22462" y="13779"/>
                  </a:cubicBezTo>
                  <a:cubicBezTo>
                    <a:pt x="22285" y="13779"/>
                    <a:pt x="22108" y="13794"/>
                    <a:pt x="21933" y="13826"/>
                  </a:cubicBezTo>
                  <a:cubicBezTo>
                    <a:pt x="21907" y="13826"/>
                    <a:pt x="21881" y="13826"/>
                    <a:pt x="21842" y="13838"/>
                  </a:cubicBezTo>
                  <a:cubicBezTo>
                    <a:pt x="21790" y="13826"/>
                    <a:pt x="21738" y="13800"/>
                    <a:pt x="21672" y="13786"/>
                  </a:cubicBezTo>
                  <a:cubicBezTo>
                    <a:pt x="20340" y="13394"/>
                    <a:pt x="18996" y="13003"/>
                    <a:pt x="17612" y="12924"/>
                  </a:cubicBezTo>
                  <a:cubicBezTo>
                    <a:pt x="16672" y="12872"/>
                    <a:pt x="15667" y="12951"/>
                    <a:pt x="14831" y="12520"/>
                  </a:cubicBezTo>
                  <a:cubicBezTo>
                    <a:pt x="14727" y="12468"/>
                    <a:pt x="14636" y="12416"/>
                    <a:pt x="14558" y="12338"/>
                  </a:cubicBezTo>
                  <a:cubicBezTo>
                    <a:pt x="14531" y="12311"/>
                    <a:pt x="14518" y="12285"/>
                    <a:pt x="14492" y="12272"/>
                  </a:cubicBezTo>
                  <a:cubicBezTo>
                    <a:pt x="14492" y="10131"/>
                    <a:pt x="13879" y="5170"/>
                    <a:pt x="14100" y="5157"/>
                  </a:cubicBezTo>
                  <a:cubicBezTo>
                    <a:pt x="15379" y="5092"/>
                    <a:pt x="16607" y="4648"/>
                    <a:pt x="17651" y="3930"/>
                  </a:cubicBezTo>
                  <a:lnTo>
                    <a:pt x="17665" y="3930"/>
                  </a:lnTo>
                  <a:cubicBezTo>
                    <a:pt x="17743" y="3878"/>
                    <a:pt x="17821" y="3812"/>
                    <a:pt x="17900" y="3760"/>
                  </a:cubicBezTo>
                  <a:cubicBezTo>
                    <a:pt x="17912" y="3747"/>
                    <a:pt x="17938" y="3734"/>
                    <a:pt x="17952" y="3721"/>
                  </a:cubicBezTo>
                  <a:cubicBezTo>
                    <a:pt x="18017" y="3669"/>
                    <a:pt x="18069" y="3617"/>
                    <a:pt x="18135" y="3565"/>
                  </a:cubicBezTo>
                  <a:cubicBezTo>
                    <a:pt x="18161" y="3551"/>
                    <a:pt x="18173" y="3539"/>
                    <a:pt x="18199" y="3525"/>
                  </a:cubicBezTo>
                  <a:cubicBezTo>
                    <a:pt x="18252" y="3473"/>
                    <a:pt x="18317" y="3421"/>
                    <a:pt x="18370" y="3368"/>
                  </a:cubicBezTo>
                  <a:cubicBezTo>
                    <a:pt x="18396" y="3356"/>
                    <a:pt x="18408" y="3342"/>
                    <a:pt x="18422" y="3316"/>
                  </a:cubicBezTo>
                  <a:cubicBezTo>
                    <a:pt x="18500" y="3264"/>
                    <a:pt x="18552" y="3199"/>
                    <a:pt x="18617" y="3133"/>
                  </a:cubicBezTo>
                  <a:cubicBezTo>
                    <a:pt x="18631" y="3133"/>
                    <a:pt x="18643" y="3121"/>
                    <a:pt x="18643" y="3107"/>
                  </a:cubicBezTo>
                  <a:cubicBezTo>
                    <a:pt x="18722" y="3042"/>
                    <a:pt x="18787" y="2964"/>
                    <a:pt x="18866" y="2886"/>
                  </a:cubicBezTo>
                  <a:cubicBezTo>
                    <a:pt x="18930" y="2807"/>
                    <a:pt x="18996" y="2742"/>
                    <a:pt x="19061" y="2663"/>
                  </a:cubicBezTo>
                  <a:cubicBezTo>
                    <a:pt x="19075" y="2651"/>
                    <a:pt x="19087" y="2625"/>
                    <a:pt x="19113" y="2611"/>
                  </a:cubicBezTo>
                  <a:cubicBezTo>
                    <a:pt x="19153" y="2546"/>
                    <a:pt x="19205" y="2494"/>
                    <a:pt x="19244" y="2442"/>
                  </a:cubicBezTo>
                  <a:cubicBezTo>
                    <a:pt x="19270" y="2416"/>
                    <a:pt x="19283" y="2390"/>
                    <a:pt x="19309" y="2364"/>
                  </a:cubicBezTo>
                  <a:cubicBezTo>
                    <a:pt x="19348" y="2311"/>
                    <a:pt x="19388" y="2259"/>
                    <a:pt x="19426" y="2193"/>
                  </a:cubicBezTo>
                  <a:cubicBezTo>
                    <a:pt x="19440" y="2167"/>
                    <a:pt x="19466" y="2141"/>
                    <a:pt x="19479" y="2115"/>
                  </a:cubicBezTo>
                  <a:cubicBezTo>
                    <a:pt x="19518" y="2063"/>
                    <a:pt x="19557" y="1998"/>
                    <a:pt x="19597" y="1932"/>
                  </a:cubicBezTo>
                  <a:cubicBezTo>
                    <a:pt x="19609" y="1920"/>
                    <a:pt x="19623" y="1894"/>
                    <a:pt x="19635" y="1868"/>
                  </a:cubicBezTo>
                  <a:cubicBezTo>
                    <a:pt x="19688" y="1789"/>
                    <a:pt x="19740" y="1697"/>
                    <a:pt x="19792" y="1619"/>
                  </a:cubicBezTo>
                  <a:cubicBezTo>
                    <a:pt x="19792" y="1606"/>
                    <a:pt x="19806" y="1606"/>
                    <a:pt x="19806" y="1593"/>
                  </a:cubicBezTo>
                  <a:lnTo>
                    <a:pt x="19923" y="1358"/>
                  </a:lnTo>
                  <a:cubicBezTo>
                    <a:pt x="19936" y="1332"/>
                    <a:pt x="19949" y="1306"/>
                    <a:pt x="19975" y="1280"/>
                  </a:cubicBezTo>
                  <a:cubicBezTo>
                    <a:pt x="20001" y="1215"/>
                    <a:pt x="20027" y="1163"/>
                    <a:pt x="20053" y="1097"/>
                  </a:cubicBezTo>
                  <a:cubicBezTo>
                    <a:pt x="20067" y="1058"/>
                    <a:pt x="20079" y="1032"/>
                    <a:pt x="20093" y="992"/>
                  </a:cubicBezTo>
                  <a:cubicBezTo>
                    <a:pt x="20119" y="940"/>
                    <a:pt x="20145" y="875"/>
                    <a:pt x="20171" y="823"/>
                  </a:cubicBezTo>
                  <a:cubicBezTo>
                    <a:pt x="20184" y="783"/>
                    <a:pt x="20197" y="757"/>
                    <a:pt x="20197" y="719"/>
                  </a:cubicBezTo>
                  <a:cubicBezTo>
                    <a:pt x="20223" y="653"/>
                    <a:pt x="20249" y="601"/>
                    <a:pt x="20262" y="536"/>
                  </a:cubicBezTo>
                  <a:cubicBezTo>
                    <a:pt x="20276" y="496"/>
                    <a:pt x="20288" y="470"/>
                    <a:pt x="20302" y="444"/>
                  </a:cubicBezTo>
                  <a:lnTo>
                    <a:pt x="20380" y="170"/>
                  </a:lnTo>
                  <a:cubicBezTo>
                    <a:pt x="20236" y="118"/>
                    <a:pt x="20093" y="52"/>
                    <a:pt x="199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700;p39">
              <a:extLst>
                <a:ext uri="{FF2B5EF4-FFF2-40B4-BE49-F238E27FC236}">
                  <a16:creationId xmlns:a16="http://schemas.microsoft.com/office/drawing/2014/main" id="{82DA3EE7-5273-FCE4-BF2D-C5286B0D388E}"/>
                </a:ext>
              </a:extLst>
            </p:cNvPr>
            <p:cNvSpPr/>
            <p:nvPr/>
          </p:nvSpPr>
          <p:spPr>
            <a:xfrm>
              <a:off x="5590819" y="2273221"/>
              <a:ext cx="1600589" cy="1102744"/>
            </a:xfrm>
            <a:custGeom>
              <a:avLst/>
              <a:gdLst/>
              <a:ahLst/>
              <a:cxnLst/>
              <a:rect l="l" t="t" r="r" b="b"/>
              <a:pathLst>
                <a:path w="18943" h="13051" extrusionOk="0">
                  <a:moveTo>
                    <a:pt x="11230" y="0"/>
                  </a:moveTo>
                  <a:cubicBezTo>
                    <a:pt x="11111" y="0"/>
                    <a:pt x="10993" y="5"/>
                    <a:pt x="10874" y="13"/>
                  </a:cubicBezTo>
                  <a:cubicBezTo>
                    <a:pt x="10222" y="65"/>
                    <a:pt x="9517" y="287"/>
                    <a:pt x="9165" y="822"/>
                  </a:cubicBezTo>
                  <a:cubicBezTo>
                    <a:pt x="8717" y="439"/>
                    <a:pt x="8061" y="133"/>
                    <a:pt x="7452" y="133"/>
                  </a:cubicBezTo>
                  <a:cubicBezTo>
                    <a:pt x="7314" y="133"/>
                    <a:pt x="7179" y="149"/>
                    <a:pt x="7050" y="182"/>
                  </a:cubicBezTo>
                  <a:cubicBezTo>
                    <a:pt x="6345" y="365"/>
                    <a:pt x="6136" y="1736"/>
                    <a:pt x="5901" y="2401"/>
                  </a:cubicBezTo>
                  <a:cubicBezTo>
                    <a:pt x="5418" y="2506"/>
                    <a:pt x="4921" y="2532"/>
                    <a:pt x="4439" y="2636"/>
                  </a:cubicBezTo>
                  <a:cubicBezTo>
                    <a:pt x="3955" y="2741"/>
                    <a:pt x="3473" y="2963"/>
                    <a:pt x="3198" y="3368"/>
                  </a:cubicBezTo>
                  <a:cubicBezTo>
                    <a:pt x="2937" y="3773"/>
                    <a:pt x="2989" y="4386"/>
                    <a:pt x="3395" y="4647"/>
                  </a:cubicBezTo>
                  <a:cubicBezTo>
                    <a:pt x="3348" y="4646"/>
                    <a:pt x="3301" y="4645"/>
                    <a:pt x="3254" y="4645"/>
                  </a:cubicBezTo>
                  <a:cubicBezTo>
                    <a:pt x="2342" y="4645"/>
                    <a:pt x="1393" y="4890"/>
                    <a:pt x="810" y="5561"/>
                  </a:cubicBezTo>
                  <a:cubicBezTo>
                    <a:pt x="209" y="6266"/>
                    <a:pt x="143" y="7441"/>
                    <a:pt x="848" y="8067"/>
                  </a:cubicBezTo>
                  <a:cubicBezTo>
                    <a:pt x="183" y="8681"/>
                    <a:pt x="0" y="9634"/>
                    <a:pt x="613" y="10287"/>
                  </a:cubicBezTo>
                  <a:cubicBezTo>
                    <a:pt x="950" y="10631"/>
                    <a:pt x="1441" y="10808"/>
                    <a:pt x="1931" y="10808"/>
                  </a:cubicBezTo>
                  <a:cubicBezTo>
                    <a:pt x="2353" y="10808"/>
                    <a:pt x="2774" y="10676"/>
                    <a:pt x="3094" y="10405"/>
                  </a:cubicBezTo>
                  <a:lnTo>
                    <a:pt x="3094" y="10405"/>
                  </a:lnTo>
                  <a:cubicBezTo>
                    <a:pt x="3029" y="10913"/>
                    <a:pt x="3355" y="11397"/>
                    <a:pt x="3799" y="11658"/>
                  </a:cubicBezTo>
                  <a:cubicBezTo>
                    <a:pt x="4169" y="11858"/>
                    <a:pt x="4598" y="11930"/>
                    <a:pt x="5025" y="11930"/>
                  </a:cubicBezTo>
                  <a:cubicBezTo>
                    <a:pt x="5126" y="11930"/>
                    <a:pt x="5227" y="11926"/>
                    <a:pt x="5327" y="11919"/>
                  </a:cubicBezTo>
                  <a:cubicBezTo>
                    <a:pt x="5576" y="11895"/>
                    <a:pt x="5881" y="11784"/>
                    <a:pt x="5903" y="11576"/>
                  </a:cubicBezTo>
                  <a:lnTo>
                    <a:pt x="5903" y="11576"/>
                  </a:lnTo>
                  <a:cubicBezTo>
                    <a:pt x="5944" y="12293"/>
                    <a:pt x="6692" y="12889"/>
                    <a:pt x="7428" y="13016"/>
                  </a:cubicBezTo>
                  <a:cubicBezTo>
                    <a:pt x="7568" y="13040"/>
                    <a:pt x="7708" y="13051"/>
                    <a:pt x="7848" y="13051"/>
                  </a:cubicBezTo>
                  <a:cubicBezTo>
                    <a:pt x="8467" y="13051"/>
                    <a:pt x="9081" y="12833"/>
                    <a:pt x="9635" y="12546"/>
                  </a:cubicBezTo>
                  <a:cubicBezTo>
                    <a:pt x="9806" y="12460"/>
                    <a:pt x="9988" y="12283"/>
                    <a:pt x="9915" y="12122"/>
                  </a:cubicBezTo>
                  <a:lnTo>
                    <a:pt x="9915" y="12122"/>
                  </a:lnTo>
                  <a:cubicBezTo>
                    <a:pt x="10157" y="12533"/>
                    <a:pt x="10640" y="12783"/>
                    <a:pt x="11123" y="12872"/>
                  </a:cubicBezTo>
                  <a:cubicBezTo>
                    <a:pt x="11274" y="12896"/>
                    <a:pt x="11428" y="12907"/>
                    <a:pt x="11584" y="12907"/>
                  </a:cubicBezTo>
                  <a:cubicBezTo>
                    <a:pt x="11924" y="12907"/>
                    <a:pt x="12271" y="12856"/>
                    <a:pt x="12611" y="12793"/>
                  </a:cubicBezTo>
                  <a:cubicBezTo>
                    <a:pt x="12846" y="12755"/>
                    <a:pt x="13081" y="12702"/>
                    <a:pt x="13277" y="12572"/>
                  </a:cubicBezTo>
                  <a:cubicBezTo>
                    <a:pt x="13473" y="12428"/>
                    <a:pt x="13616" y="12193"/>
                    <a:pt x="13538" y="11971"/>
                  </a:cubicBezTo>
                  <a:lnTo>
                    <a:pt x="13538" y="11971"/>
                  </a:lnTo>
                  <a:cubicBezTo>
                    <a:pt x="13842" y="12222"/>
                    <a:pt x="14206" y="12311"/>
                    <a:pt x="14593" y="12311"/>
                  </a:cubicBezTo>
                  <a:cubicBezTo>
                    <a:pt x="15134" y="12311"/>
                    <a:pt x="15720" y="12136"/>
                    <a:pt x="16253" y="11984"/>
                  </a:cubicBezTo>
                  <a:cubicBezTo>
                    <a:pt x="16593" y="11879"/>
                    <a:pt x="16972" y="11762"/>
                    <a:pt x="17181" y="11475"/>
                  </a:cubicBezTo>
                  <a:cubicBezTo>
                    <a:pt x="17298" y="11331"/>
                    <a:pt x="17350" y="11148"/>
                    <a:pt x="17389" y="10965"/>
                  </a:cubicBezTo>
                  <a:cubicBezTo>
                    <a:pt x="17572" y="10196"/>
                    <a:pt x="17506" y="9386"/>
                    <a:pt x="17219" y="8655"/>
                  </a:cubicBezTo>
                  <a:lnTo>
                    <a:pt x="17219" y="8655"/>
                  </a:lnTo>
                  <a:cubicBezTo>
                    <a:pt x="17279" y="8696"/>
                    <a:pt x="17340" y="8714"/>
                    <a:pt x="17402" y="8714"/>
                  </a:cubicBezTo>
                  <a:cubicBezTo>
                    <a:pt x="17558" y="8714"/>
                    <a:pt x="17715" y="8603"/>
                    <a:pt x="17846" y="8473"/>
                  </a:cubicBezTo>
                  <a:cubicBezTo>
                    <a:pt x="18681" y="7663"/>
                    <a:pt x="18942" y="6344"/>
                    <a:pt x="18486" y="5287"/>
                  </a:cubicBezTo>
                  <a:cubicBezTo>
                    <a:pt x="18029" y="4229"/>
                    <a:pt x="16880" y="3486"/>
                    <a:pt x="15692" y="3472"/>
                  </a:cubicBezTo>
                  <a:cubicBezTo>
                    <a:pt x="15483" y="2441"/>
                    <a:pt x="14883" y="1462"/>
                    <a:pt x="13982" y="835"/>
                  </a:cubicBezTo>
                  <a:cubicBezTo>
                    <a:pt x="13189" y="288"/>
                    <a:pt x="12210" y="0"/>
                    <a:pt x="112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701;p39">
              <a:extLst>
                <a:ext uri="{FF2B5EF4-FFF2-40B4-BE49-F238E27FC236}">
                  <a16:creationId xmlns:a16="http://schemas.microsoft.com/office/drawing/2014/main" id="{08FABC8A-1EFA-7D35-016A-E136E37522AA}"/>
                </a:ext>
              </a:extLst>
            </p:cNvPr>
            <p:cNvSpPr/>
            <p:nvPr/>
          </p:nvSpPr>
          <p:spPr>
            <a:xfrm>
              <a:off x="5768340" y="1732128"/>
              <a:ext cx="1735274" cy="1273847"/>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702;p39">
              <a:extLst>
                <a:ext uri="{FF2B5EF4-FFF2-40B4-BE49-F238E27FC236}">
                  <a16:creationId xmlns:a16="http://schemas.microsoft.com/office/drawing/2014/main" id="{44178262-3491-6428-C15A-207305A2A3A9}"/>
                </a:ext>
              </a:extLst>
            </p:cNvPr>
            <p:cNvSpPr/>
            <p:nvPr/>
          </p:nvSpPr>
          <p:spPr>
            <a:xfrm>
              <a:off x="5707758" y="2197854"/>
              <a:ext cx="1955721" cy="1072495"/>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703;p39">
              <a:extLst>
                <a:ext uri="{FF2B5EF4-FFF2-40B4-BE49-F238E27FC236}">
                  <a16:creationId xmlns:a16="http://schemas.microsoft.com/office/drawing/2014/main" id="{635FAFF4-5ECF-5223-BAFE-20D0EFF631B5}"/>
                </a:ext>
              </a:extLst>
            </p:cNvPr>
            <p:cNvSpPr/>
            <p:nvPr/>
          </p:nvSpPr>
          <p:spPr>
            <a:xfrm>
              <a:off x="5577553" y="2354419"/>
              <a:ext cx="832867" cy="741359"/>
            </a:xfrm>
            <a:custGeom>
              <a:avLst/>
              <a:gdLst/>
              <a:ahLst/>
              <a:cxnLst/>
              <a:rect l="l" t="t" r="r" b="b"/>
              <a:pathLst>
                <a:path w="9857" h="8774" extrusionOk="0">
                  <a:moveTo>
                    <a:pt x="4041" y="1"/>
                  </a:moveTo>
                  <a:cubicBezTo>
                    <a:pt x="3850" y="1"/>
                    <a:pt x="3660" y="34"/>
                    <a:pt x="3486" y="109"/>
                  </a:cubicBezTo>
                  <a:cubicBezTo>
                    <a:pt x="3120" y="279"/>
                    <a:pt x="2859" y="683"/>
                    <a:pt x="2951" y="1062"/>
                  </a:cubicBezTo>
                  <a:cubicBezTo>
                    <a:pt x="2722" y="946"/>
                    <a:pt x="2448" y="888"/>
                    <a:pt x="2174" y="888"/>
                  </a:cubicBezTo>
                  <a:cubicBezTo>
                    <a:pt x="1652" y="888"/>
                    <a:pt x="1128" y="1099"/>
                    <a:pt x="914" y="1519"/>
                  </a:cubicBezTo>
                  <a:cubicBezTo>
                    <a:pt x="575" y="2172"/>
                    <a:pt x="888" y="3047"/>
                    <a:pt x="1567" y="3360"/>
                  </a:cubicBezTo>
                  <a:cubicBezTo>
                    <a:pt x="640" y="3595"/>
                    <a:pt x="1" y="4587"/>
                    <a:pt x="183" y="5501"/>
                  </a:cubicBezTo>
                  <a:cubicBezTo>
                    <a:pt x="354" y="6353"/>
                    <a:pt x="1206" y="7012"/>
                    <a:pt x="2093" y="7012"/>
                  </a:cubicBezTo>
                  <a:cubicBezTo>
                    <a:pt x="2157" y="7012"/>
                    <a:pt x="2221" y="7009"/>
                    <a:pt x="2285" y="7002"/>
                  </a:cubicBezTo>
                  <a:cubicBezTo>
                    <a:pt x="2311" y="7851"/>
                    <a:pt x="3016" y="8660"/>
                    <a:pt x="3904" y="8765"/>
                  </a:cubicBezTo>
                  <a:cubicBezTo>
                    <a:pt x="3962" y="8771"/>
                    <a:pt x="4021" y="8774"/>
                    <a:pt x="4080" y="8774"/>
                  </a:cubicBezTo>
                  <a:cubicBezTo>
                    <a:pt x="4897" y="8774"/>
                    <a:pt x="5694" y="8199"/>
                    <a:pt x="5901" y="7420"/>
                  </a:cubicBezTo>
                  <a:cubicBezTo>
                    <a:pt x="6110" y="7811"/>
                    <a:pt x="6514" y="8020"/>
                    <a:pt x="6972" y="8034"/>
                  </a:cubicBezTo>
                  <a:cubicBezTo>
                    <a:pt x="7416" y="8034"/>
                    <a:pt x="7846" y="7863"/>
                    <a:pt x="8225" y="7642"/>
                  </a:cubicBezTo>
                  <a:cubicBezTo>
                    <a:pt x="8734" y="7329"/>
                    <a:pt x="9191" y="6885"/>
                    <a:pt x="9322" y="6310"/>
                  </a:cubicBezTo>
                  <a:cubicBezTo>
                    <a:pt x="9439" y="5749"/>
                    <a:pt x="9113" y="5070"/>
                    <a:pt x="8525" y="4953"/>
                  </a:cubicBezTo>
                  <a:cubicBezTo>
                    <a:pt x="9387" y="4809"/>
                    <a:pt x="9857" y="3804"/>
                    <a:pt x="9778" y="2968"/>
                  </a:cubicBezTo>
                  <a:cubicBezTo>
                    <a:pt x="9700" y="2237"/>
                    <a:pt x="9308" y="1532"/>
                    <a:pt x="8655" y="1179"/>
                  </a:cubicBezTo>
                  <a:cubicBezTo>
                    <a:pt x="8480" y="1087"/>
                    <a:pt x="8269" y="1046"/>
                    <a:pt x="8043" y="1046"/>
                  </a:cubicBezTo>
                  <a:cubicBezTo>
                    <a:pt x="7414" y="1046"/>
                    <a:pt x="6678" y="1367"/>
                    <a:pt x="6332" y="1780"/>
                  </a:cubicBezTo>
                  <a:cubicBezTo>
                    <a:pt x="6084" y="1010"/>
                    <a:pt x="5444" y="370"/>
                    <a:pt x="4661" y="109"/>
                  </a:cubicBezTo>
                  <a:cubicBezTo>
                    <a:pt x="4463" y="41"/>
                    <a:pt x="4251" y="1"/>
                    <a:pt x="4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704;p39">
              <a:extLst>
                <a:ext uri="{FF2B5EF4-FFF2-40B4-BE49-F238E27FC236}">
                  <a16:creationId xmlns:a16="http://schemas.microsoft.com/office/drawing/2014/main" id="{BDA30C30-0C79-9924-555C-8E235F934807}"/>
                </a:ext>
              </a:extLst>
            </p:cNvPr>
            <p:cNvSpPr/>
            <p:nvPr/>
          </p:nvSpPr>
          <p:spPr>
            <a:xfrm>
              <a:off x="6393846" y="2589394"/>
              <a:ext cx="1382169" cy="784114"/>
            </a:xfrm>
            <a:custGeom>
              <a:avLst/>
              <a:gdLst/>
              <a:ahLst/>
              <a:cxnLst/>
              <a:rect l="l" t="t" r="r" b="b"/>
              <a:pathLst>
                <a:path w="16358" h="9280" extrusionOk="0">
                  <a:moveTo>
                    <a:pt x="11451" y="0"/>
                  </a:moveTo>
                  <a:cubicBezTo>
                    <a:pt x="11300" y="0"/>
                    <a:pt x="11149" y="23"/>
                    <a:pt x="11005" y="69"/>
                  </a:cubicBezTo>
                  <a:cubicBezTo>
                    <a:pt x="10209" y="318"/>
                    <a:pt x="9491" y="931"/>
                    <a:pt x="9348" y="1728"/>
                  </a:cubicBezTo>
                  <a:cubicBezTo>
                    <a:pt x="8773" y="1270"/>
                    <a:pt x="8159" y="800"/>
                    <a:pt x="7428" y="684"/>
                  </a:cubicBezTo>
                  <a:cubicBezTo>
                    <a:pt x="7343" y="670"/>
                    <a:pt x="7257" y="663"/>
                    <a:pt x="7170" y="663"/>
                  </a:cubicBezTo>
                  <a:cubicBezTo>
                    <a:pt x="6505" y="663"/>
                    <a:pt x="5811" y="1052"/>
                    <a:pt x="5718" y="1676"/>
                  </a:cubicBezTo>
                  <a:cubicBezTo>
                    <a:pt x="5588" y="905"/>
                    <a:pt x="4987" y="174"/>
                    <a:pt x="4178" y="122"/>
                  </a:cubicBezTo>
                  <a:cubicBezTo>
                    <a:pt x="4145" y="119"/>
                    <a:pt x="4113" y="118"/>
                    <a:pt x="4080" y="118"/>
                  </a:cubicBezTo>
                  <a:cubicBezTo>
                    <a:pt x="3316" y="118"/>
                    <a:pt x="2578" y="832"/>
                    <a:pt x="2728" y="1571"/>
                  </a:cubicBezTo>
                  <a:cubicBezTo>
                    <a:pt x="2646" y="1558"/>
                    <a:pt x="2563" y="1552"/>
                    <a:pt x="2480" y="1552"/>
                  </a:cubicBezTo>
                  <a:cubicBezTo>
                    <a:pt x="1816" y="1552"/>
                    <a:pt x="1165" y="1958"/>
                    <a:pt x="874" y="2550"/>
                  </a:cubicBezTo>
                  <a:cubicBezTo>
                    <a:pt x="549" y="3216"/>
                    <a:pt x="731" y="4064"/>
                    <a:pt x="1306" y="4548"/>
                  </a:cubicBezTo>
                  <a:cubicBezTo>
                    <a:pt x="1220" y="4513"/>
                    <a:pt x="1128" y="4496"/>
                    <a:pt x="1036" y="4496"/>
                  </a:cubicBezTo>
                  <a:cubicBezTo>
                    <a:pt x="682" y="4496"/>
                    <a:pt x="317" y="4736"/>
                    <a:pt x="183" y="5056"/>
                  </a:cubicBezTo>
                  <a:cubicBezTo>
                    <a:pt x="0" y="5462"/>
                    <a:pt x="157" y="5970"/>
                    <a:pt x="470" y="6271"/>
                  </a:cubicBezTo>
                  <a:cubicBezTo>
                    <a:pt x="783" y="6572"/>
                    <a:pt x="1228" y="6716"/>
                    <a:pt x="1668" y="6716"/>
                  </a:cubicBezTo>
                  <a:cubicBezTo>
                    <a:pt x="1687" y="6716"/>
                    <a:pt x="1705" y="6715"/>
                    <a:pt x="1723" y="6715"/>
                  </a:cubicBezTo>
                  <a:cubicBezTo>
                    <a:pt x="1840" y="7537"/>
                    <a:pt x="2428" y="8281"/>
                    <a:pt x="3224" y="8595"/>
                  </a:cubicBezTo>
                  <a:cubicBezTo>
                    <a:pt x="3506" y="8705"/>
                    <a:pt x="3807" y="8759"/>
                    <a:pt x="4108" y="8759"/>
                  </a:cubicBezTo>
                  <a:cubicBezTo>
                    <a:pt x="4658" y="8759"/>
                    <a:pt x="5209" y="8579"/>
                    <a:pt x="5640" y="8242"/>
                  </a:cubicBezTo>
                  <a:cubicBezTo>
                    <a:pt x="6372" y="8852"/>
                    <a:pt x="7253" y="9280"/>
                    <a:pt x="8208" y="9280"/>
                  </a:cubicBezTo>
                  <a:cubicBezTo>
                    <a:pt x="8274" y="9280"/>
                    <a:pt x="8341" y="9278"/>
                    <a:pt x="8408" y="9274"/>
                  </a:cubicBezTo>
                  <a:cubicBezTo>
                    <a:pt x="9438" y="9195"/>
                    <a:pt x="10457" y="8490"/>
                    <a:pt x="10627" y="7498"/>
                  </a:cubicBezTo>
                  <a:cubicBezTo>
                    <a:pt x="10901" y="7772"/>
                    <a:pt x="11162" y="8085"/>
                    <a:pt x="11553" y="8177"/>
                  </a:cubicBezTo>
                  <a:cubicBezTo>
                    <a:pt x="11616" y="8192"/>
                    <a:pt x="11681" y="8199"/>
                    <a:pt x="11746" y="8199"/>
                  </a:cubicBezTo>
                  <a:cubicBezTo>
                    <a:pt x="12079" y="8199"/>
                    <a:pt x="12424" y="8013"/>
                    <a:pt x="12467" y="7707"/>
                  </a:cubicBezTo>
                  <a:cubicBezTo>
                    <a:pt x="12777" y="7839"/>
                    <a:pt x="13113" y="7903"/>
                    <a:pt x="13448" y="7903"/>
                  </a:cubicBezTo>
                  <a:cubicBezTo>
                    <a:pt x="14172" y="7903"/>
                    <a:pt x="14893" y="7603"/>
                    <a:pt x="15339" y="7041"/>
                  </a:cubicBezTo>
                  <a:cubicBezTo>
                    <a:pt x="15536" y="6793"/>
                    <a:pt x="15692" y="6480"/>
                    <a:pt x="15666" y="6167"/>
                  </a:cubicBezTo>
                  <a:cubicBezTo>
                    <a:pt x="15653" y="5840"/>
                    <a:pt x="15509" y="5683"/>
                    <a:pt x="15183" y="5605"/>
                  </a:cubicBezTo>
                  <a:cubicBezTo>
                    <a:pt x="16084" y="4939"/>
                    <a:pt x="16358" y="3620"/>
                    <a:pt x="15797" y="2680"/>
                  </a:cubicBezTo>
                  <a:cubicBezTo>
                    <a:pt x="15381" y="1968"/>
                    <a:pt x="14531" y="1518"/>
                    <a:pt x="13689" y="1518"/>
                  </a:cubicBezTo>
                  <a:cubicBezTo>
                    <a:pt x="13419" y="1518"/>
                    <a:pt x="13151" y="1564"/>
                    <a:pt x="12898" y="1662"/>
                  </a:cubicBezTo>
                  <a:cubicBezTo>
                    <a:pt x="12989" y="1180"/>
                    <a:pt x="12807" y="670"/>
                    <a:pt x="12429" y="344"/>
                  </a:cubicBezTo>
                  <a:cubicBezTo>
                    <a:pt x="12162" y="124"/>
                    <a:pt x="11807" y="0"/>
                    <a:pt x="11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6" name="Google Shape;876;p46"/>
          <p:cNvSpPr/>
          <p:nvPr/>
        </p:nvSpPr>
        <p:spPr>
          <a:xfrm>
            <a:off x="3438526" y="2982500"/>
            <a:ext cx="4838748" cy="476259"/>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6"/>
          <p:cNvSpPr/>
          <p:nvPr/>
        </p:nvSpPr>
        <p:spPr>
          <a:xfrm rot="351442">
            <a:off x="2677092" y="95566"/>
            <a:ext cx="1522867" cy="1070797"/>
          </a:xfrm>
          <a:prstGeom prst="cloud">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6"/>
          <p:cNvSpPr txBox="1">
            <a:spLocks noGrp="1"/>
          </p:cNvSpPr>
          <p:nvPr>
            <p:ph type="title"/>
          </p:nvPr>
        </p:nvSpPr>
        <p:spPr>
          <a:xfrm>
            <a:off x="1875350" y="1066995"/>
            <a:ext cx="5077851" cy="82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400" b="1">
                <a:latin typeface="Times New Roman" panose="02020603050405020304" pitchFamily="18" charset="0"/>
                <a:cs typeface="Times New Roman" panose="02020603050405020304" pitchFamily="18" charset="0"/>
              </a:rPr>
              <a:t>Hình thành </a:t>
            </a:r>
            <a:br>
              <a:rPr lang="en" sz="5400" b="1">
                <a:latin typeface="Times New Roman" panose="02020603050405020304" pitchFamily="18" charset="0"/>
                <a:cs typeface="Times New Roman" panose="02020603050405020304" pitchFamily="18" charset="0"/>
              </a:rPr>
            </a:br>
            <a:r>
              <a:rPr lang="en" sz="5400" b="1">
                <a:latin typeface="Times New Roman" panose="02020603050405020304" pitchFamily="18" charset="0"/>
                <a:cs typeface="Times New Roman" panose="02020603050405020304" pitchFamily="18" charset="0"/>
              </a:rPr>
              <a:t>kiến thức</a:t>
            </a:r>
            <a:endParaRPr sz="5400" b="1">
              <a:latin typeface="Times New Roman" panose="02020603050405020304" pitchFamily="18" charset="0"/>
              <a:cs typeface="Times New Roman" panose="02020603050405020304" pitchFamily="18" charset="0"/>
            </a:endParaRPr>
          </a:p>
        </p:txBody>
      </p:sp>
      <p:sp>
        <p:nvSpPr>
          <p:cNvPr id="880" name="Google Shape;880;p46"/>
          <p:cNvSpPr txBox="1">
            <a:spLocks noGrp="1"/>
          </p:cNvSpPr>
          <p:nvPr>
            <p:ph type="title" idx="2"/>
          </p:nvPr>
        </p:nvSpPr>
        <p:spPr>
          <a:xfrm>
            <a:off x="2637754" y="79470"/>
            <a:ext cx="1165800" cy="61369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b="1">
                <a:latin typeface="Times New Roman" panose="02020603050405020304" pitchFamily="18" charset="0"/>
                <a:cs typeface="Times New Roman" panose="02020603050405020304" pitchFamily="18" charset="0"/>
              </a:rPr>
              <a:t>02</a:t>
            </a:r>
            <a:endParaRPr sz="4800" b="1">
              <a:latin typeface="Times New Roman" panose="02020603050405020304" pitchFamily="18" charset="0"/>
              <a:cs typeface="Times New Roman" panose="02020603050405020304" pitchFamily="18" charset="0"/>
            </a:endParaRPr>
          </a:p>
        </p:txBody>
      </p:sp>
      <p:sp>
        <p:nvSpPr>
          <p:cNvPr id="881" name="Google Shape;881;p46"/>
          <p:cNvSpPr/>
          <p:nvPr/>
        </p:nvSpPr>
        <p:spPr>
          <a:xfrm>
            <a:off x="1526877" y="1560753"/>
            <a:ext cx="55" cy="55"/>
          </a:xfrm>
          <a:custGeom>
            <a:avLst/>
            <a:gdLst/>
            <a:ahLst/>
            <a:cxnLst/>
            <a:rect l="l" t="t" r="r" b="b"/>
            <a:pathLst>
              <a:path w="1" h="1" extrusionOk="0">
                <a:moveTo>
                  <a:pt x="0" y="0"/>
                </a:moveTo>
                <a:lnTo>
                  <a:pt x="0" y="0"/>
                </a:lnTo>
                <a:close/>
              </a:path>
            </a:pathLst>
          </a:custGeom>
          <a:solidFill>
            <a:srgbClr val="548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6"/>
          <p:cNvSpPr/>
          <p:nvPr/>
        </p:nvSpPr>
        <p:spPr>
          <a:xfrm>
            <a:off x="983480" y="1756651"/>
            <a:ext cx="1240689" cy="439718"/>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2" name="Google Shape;922;p46"/>
          <p:cNvGrpSpPr/>
          <p:nvPr/>
        </p:nvGrpSpPr>
        <p:grpSpPr>
          <a:xfrm>
            <a:off x="2026995" y="4170588"/>
            <a:ext cx="525630" cy="280648"/>
            <a:chOff x="2026995" y="4170588"/>
            <a:chExt cx="525630" cy="280648"/>
          </a:xfrm>
        </p:grpSpPr>
        <p:grpSp>
          <p:nvGrpSpPr>
            <p:cNvPr id="923" name="Google Shape;923;p46"/>
            <p:cNvGrpSpPr/>
            <p:nvPr/>
          </p:nvGrpSpPr>
          <p:grpSpPr>
            <a:xfrm flipH="1">
              <a:off x="2026995" y="4170588"/>
              <a:ext cx="525630" cy="280648"/>
              <a:chOff x="1737175" y="1180825"/>
              <a:chExt cx="525630" cy="280648"/>
            </a:xfrm>
          </p:grpSpPr>
          <p:sp>
            <p:nvSpPr>
              <p:cNvPr id="924" name="Google Shape;924;p46"/>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6"/>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6"/>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6"/>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6"/>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6"/>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0" name="Google Shape;930;p46"/>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1" name="Google Shape;931;p46"/>
          <p:cNvGrpSpPr/>
          <p:nvPr/>
        </p:nvGrpSpPr>
        <p:grpSpPr>
          <a:xfrm flipH="1">
            <a:off x="1083070" y="3765763"/>
            <a:ext cx="525630" cy="280648"/>
            <a:chOff x="2026995" y="4170588"/>
            <a:chExt cx="525630" cy="280648"/>
          </a:xfrm>
        </p:grpSpPr>
        <p:grpSp>
          <p:nvGrpSpPr>
            <p:cNvPr id="932" name="Google Shape;932;p46"/>
            <p:cNvGrpSpPr/>
            <p:nvPr/>
          </p:nvGrpSpPr>
          <p:grpSpPr>
            <a:xfrm flipH="1">
              <a:off x="2026995" y="4170588"/>
              <a:ext cx="525630" cy="280648"/>
              <a:chOff x="1737175" y="1180825"/>
              <a:chExt cx="525630" cy="280648"/>
            </a:xfrm>
          </p:grpSpPr>
          <p:sp>
            <p:nvSpPr>
              <p:cNvPr id="933" name="Google Shape;933;p46"/>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6"/>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6"/>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6"/>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6"/>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6"/>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9" name="Google Shape;939;p46"/>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1" name="Google Shape;941;p46"/>
          <p:cNvSpPr/>
          <p:nvPr/>
        </p:nvSpPr>
        <p:spPr>
          <a:xfrm>
            <a:off x="6529475" y="4163700"/>
            <a:ext cx="646338" cy="280653"/>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6"/>
          <p:cNvSpPr/>
          <p:nvPr/>
        </p:nvSpPr>
        <p:spPr>
          <a:xfrm>
            <a:off x="3675390" y="4789480"/>
            <a:ext cx="2182510" cy="354020"/>
          </a:xfrm>
          <a:custGeom>
            <a:avLst/>
            <a:gdLst/>
            <a:ahLst/>
            <a:cxnLst/>
            <a:rect l="l" t="t" r="r" b="b"/>
            <a:pathLst>
              <a:path w="148723" h="24124" extrusionOk="0">
                <a:moveTo>
                  <a:pt x="58526" y="0"/>
                </a:moveTo>
                <a:cubicBezTo>
                  <a:pt x="49200" y="0"/>
                  <a:pt x="40264" y="5093"/>
                  <a:pt x="38209" y="13830"/>
                </a:cubicBezTo>
                <a:cubicBezTo>
                  <a:pt x="38009" y="14833"/>
                  <a:pt x="37395" y="15335"/>
                  <a:pt x="36570" y="15335"/>
                </a:cubicBezTo>
                <a:cubicBezTo>
                  <a:pt x="36194" y="15335"/>
                  <a:pt x="35773" y="15230"/>
                  <a:pt x="35328" y="15020"/>
                </a:cubicBezTo>
                <a:cubicBezTo>
                  <a:pt x="33674" y="14215"/>
                  <a:pt x="31821" y="13753"/>
                  <a:pt x="29978" y="13753"/>
                </a:cubicBezTo>
                <a:cubicBezTo>
                  <a:pt x="29286" y="13753"/>
                  <a:pt x="28595" y="13818"/>
                  <a:pt x="27917" y="13955"/>
                </a:cubicBezTo>
                <a:cubicBezTo>
                  <a:pt x="25954" y="14372"/>
                  <a:pt x="24326" y="15458"/>
                  <a:pt x="22843" y="16733"/>
                </a:cubicBezTo>
                <a:cubicBezTo>
                  <a:pt x="20989" y="18323"/>
                  <a:pt x="18623" y="19358"/>
                  <a:pt x="16186" y="19358"/>
                </a:cubicBezTo>
                <a:cubicBezTo>
                  <a:pt x="15713" y="19358"/>
                  <a:pt x="15238" y="19319"/>
                  <a:pt x="14763" y="19238"/>
                </a:cubicBezTo>
                <a:cubicBezTo>
                  <a:pt x="13585" y="19036"/>
                  <a:pt x="12447" y="18847"/>
                  <a:pt x="11273" y="18847"/>
                </a:cubicBezTo>
                <a:cubicBezTo>
                  <a:pt x="10991" y="18847"/>
                  <a:pt x="10707" y="18858"/>
                  <a:pt x="10420" y="18882"/>
                </a:cubicBezTo>
                <a:cubicBezTo>
                  <a:pt x="7831" y="19091"/>
                  <a:pt x="5555" y="20240"/>
                  <a:pt x="3447" y="21660"/>
                </a:cubicBezTo>
                <a:cubicBezTo>
                  <a:pt x="2278" y="22453"/>
                  <a:pt x="1150" y="23309"/>
                  <a:pt x="1" y="24124"/>
                </a:cubicBezTo>
                <a:lnTo>
                  <a:pt x="148723" y="24124"/>
                </a:lnTo>
                <a:cubicBezTo>
                  <a:pt x="145474" y="19279"/>
                  <a:pt x="142319" y="18632"/>
                  <a:pt x="139083" y="18632"/>
                </a:cubicBezTo>
                <a:cubicBezTo>
                  <a:pt x="137902" y="18632"/>
                  <a:pt x="136711" y="18718"/>
                  <a:pt x="135500" y="18718"/>
                </a:cubicBezTo>
                <a:cubicBezTo>
                  <a:pt x="133993" y="18718"/>
                  <a:pt x="132455" y="18585"/>
                  <a:pt x="130870" y="17985"/>
                </a:cubicBezTo>
                <a:cubicBezTo>
                  <a:pt x="126029" y="16129"/>
                  <a:pt x="124552" y="9682"/>
                  <a:pt x="117162" y="9682"/>
                </a:cubicBezTo>
                <a:cubicBezTo>
                  <a:pt x="115820" y="9682"/>
                  <a:pt x="114284" y="9894"/>
                  <a:pt x="112497" y="10385"/>
                </a:cubicBezTo>
                <a:cubicBezTo>
                  <a:pt x="112002" y="10510"/>
                  <a:pt x="111488" y="10578"/>
                  <a:pt x="110976" y="10578"/>
                </a:cubicBezTo>
                <a:cubicBezTo>
                  <a:pt x="109697" y="10578"/>
                  <a:pt x="108432" y="10158"/>
                  <a:pt x="107508" y="9174"/>
                </a:cubicBezTo>
                <a:cubicBezTo>
                  <a:pt x="103651" y="4830"/>
                  <a:pt x="98083" y="2553"/>
                  <a:pt x="92802" y="2553"/>
                </a:cubicBezTo>
                <a:cubicBezTo>
                  <a:pt x="87931" y="2553"/>
                  <a:pt x="83305" y="4490"/>
                  <a:pt x="80490" y="8526"/>
                </a:cubicBezTo>
                <a:cubicBezTo>
                  <a:pt x="80017" y="9193"/>
                  <a:pt x="79362" y="9522"/>
                  <a:pt x="78706" y="9522"/>
                </a:cubicBezTo>
                <a:cubicBezTo>
                  <a:pt x="78087" y="9522"/>
                  <a:pt x="77469" y="9229"/>
                  <a:pt x="77003" y="8652"/>
                </a:cubicBezTo>
                <a:cubicBezTo>
                  <a:pt x="72306" y="2698"/>
                  <a:pt x="65313" y="0"/>
                  <a:pt x="58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3" name="Google Shape;943;p46"/>
          <p:cNvGrpSpPr/>
          <p:nvPr/>
        </p:nvGrpSpPr>
        <p:grpSpPr>
          <a:xfrm rot="20159053">
            <a:off x="-528332" y="2477879"/>
            <a:ext cx="2199063" cy="2318477"/>
            <a:chOff x="-292645" y="1252797"/>
            <a:chExt cx="3241176" cy="2676586"/>
          </a:xfrm>
        </p:grpSpPr>
        <p:sp>
          <p:nvSpPr>
            <p:cNvPr id="944" name="Google Shape;944;p46"/>
            <p:cNvSpPr/>
            <p:nvPr/>
          </p:nvSpPr>
          <p:spPr>
            <a:xfrm>
              <a:off x="-292645" y="1857521"/>
              <a:ext cx="2493267" cy="2071862"/>
            </a:xfrm>
            <a:custGeom>
              <a:avLst/>
              <a:gdLst/>
              <a:ahLst/>
              <a:cxnLst/>
              <a:rect l="l" t="t" r="r" b="b"/>
              <a:pathLst>
                <a:path w="21199" h="17616" extrusionOk="0">
                  <a:moveTo>
                    <a:pt x="21026" y="0"/>
                  </a:moveTo>
                  <a:cubicBezTo>
                    <a:pt x="20997" y="0"/>
                    <a:pt x="20966" y="13"/>
                    <a:pt x="20941" y="42"/>
                  </a:cubicBezTo>
                  <a:cubicBezTo>
                    <a:pt x="20209" y="838"/>
                    <a:pt x="19570" y="1699"/>
                    <a:pt x="18813" y="2457"/>
                  </a:cubicBezTo>
                  <a:cubicBezTo>
                    <a:pt x="18016" y="3240"/>
                    <a:pt x="17207" y="3985"/>
                    <a:pt x="16397" y="4742"/>
                  </a:cubicBezTo>
                  <a:cubicBezTo>
                    <a:pt x="15353" y="5720"/>
                    <a:pt x="14296" y="6700"/>
                    <a:pt x="13212" y="7652"/>
                  </a:cubicBezTo>
                  <a:cubicBezTo>
                    <a:pt x="13369" y="6660"/>
                    <a:pt x="13682" y="5682"/>
                    <a:pt x="13917" y="4716"/>
                  </a:cubicBezTo>
                  <a:cubicBezTo>
                    <a:pt x="14166" y="3645"/>
                    <a:pt x="14387" y="2718"/>
                    <a:pt x="15001" y="1791"/>
                  </a:cubicBezTo>
                  <a:cubicBezTo>
                    <a:pt x="15040" y="1733"/>
                    <a:pt x="14993" y="1675"/>
                    <a:pt x="14939" y="1675"/>
                  </a:cubicBezTo>
                  <a:cubicBezTo>
                    <a:pt x="14920" y="1675"/>
                    <a:pt x="14900" y="1683"/>
                    <a:pt x="14883" y="1699"/>
                  </a:cubicBezTo>
                  <a:lnTo>
                    <a:pt x="14752" y="1830"/>
                  </a:lnTo>
                  <a:lnTo>
                    <a:pt x="14752" y="1582"/>
                  </a:lnTo>
                  <a:cubicBezTo>
                    <a:pt x="14739" y="1503"/>
                    <a:pt x="14671" y="1460"/>
                    <a:pt x="14608" y="1460"/>
                  </a:cubicBezTo>
                  <a:cubicBezTo>
                    <a:pt x="14548" y="1460"/>
                    <a:pt x="14491" y="1499"/>
                    <a:pt x="14491" y="1582"/>
                  </a:cubicBezTo>
                  <a:cubicBezTo>
                    <a:pt x="14517" y="2261"/>
                    <a:pt x="14021" y="2796"/>
                    <a:pt x="13760" y="3384"/>
                  </a:cubicBezTo>
                  <a:cubicBezTo>
                    <a:pt x="13525" y="3945"/>
                    <a:pt x="13382" y="4545"/>
                    <a:pt x="13212" y="5133"/>
                  </a:cubicBezTo>
                  <a:cubicBezTo>
                    <a:pt x="12899" y="6216"/>
                    <a:pt x="12703" y="7444"/>
                    <a:pt x="12233" y="8502"/>
                  </a:cubicBezTo>
                  <a:cubicBezTo>
                    <a:pt x="11933" y="8749"/>
                    <a:pt x="11645" y="8998"/>
                    <a:pt x="11346" y="9245"/>
                  </a:cubicBezTo>
                  <a:cubicBezTo>
                    <a:pt x="11019" y="9520"/>
                    <a:pt x="10693" y="9781"/>
                    <a:pt x="10366" y="10042"/>
                  </a:cubicBezTo>
                  <a:cubicBezTo>
                    <a:pt x="9974" y="9245"/>
                    <a:pt x="9152" y="8580"/>
                    <a:pt x="8669" y="7887"/>
                  </a:cubicBezTo>
                  <a:cubicBezTo>
                    <a:pt x="7821" y="6700"/>
                    <a:pt x="7586" y="5355"/>
                    <a:pt x="7207" y="3985"/>
                  </a:cubicBezTo>
                  <a:cubicBezTo>
                    <a:pt x="7195" y="3943"/>
                    <a:pt x="7157" y="3923"/>
                    <a:pt x="7120" y="3923"/>
                  </a:cubicBezTo>
                  <a:cubicBezTo>
                    <a:pt x="7074" y="3923"/>
                    <a:pt x="7030" y="3953"/>
                    <a:pt x="7038" y="4011"/>
                  </a:cubicBezTo>
                  <a:cubicBezTo>
                    <a:pt x="7090" y="4859"/>
                    <a:pt x="7233" y="5734"/>
                    <a:pt x="7494" y="6543"/>
                  </a:cubicBezTo>
                  <a:cubicBezTo>
                    <a:pt x="7259" y="6347"/>
                    <a:pt x="7038" y="6126"/>
                    <a:pt x="6815" y="5891"/>
                  </a:cubicBezTo>
                  <a:cubicBezTo>
                    <a:pt x="6254" y="5264"/>
                    <a:pt x="5745" y="4716"/>
                    <a:pt x="4909" y="4481"/>
                  </a:cubicBezTo>
                  <a:cubicBezTo>
                    <a:pt x="4904" y="4480"/>
                    <a:pt x="4900" y="4479"/>
                    <a:pt x="4895" y="4479"/>
                  </a:cubicBezTo>
                  <a:cubicBezTo>
                    <a:pt x="4826" y="4479"/>
                    <a:pt x="4796" y="4574"/>
                    <a:pt x="4857" y="4611"/>
                  </a:cubicBezTo>
                  <a:cubicBezTo>
                    <a:pt x="5523" y="5029"/>
                    <a:pt x="6045" y="5551"/>
                    <a:pt x="6568" y="6152"/>
                  </a:cubicBezTo>
                  <a:cubicBezTo>
                    <a:pt x="6763" y="6387"/>
                    <a:pt x="6959" y="6622"/>
                    <a:pt x="7181" y="6831"/>
                  </a:cubicBezTo>
                  <a:cubicBezTo>
                    <a:pt x="7416" y="7052"/>
                    <a:pt x="7664" y="7209"/>
                    <a:pt x="7859" y="7444"/>
                  </a:cubicBezTo>
                  <a:cubicBezTo>
                    <a:pt x="7873" y="7496"/>
                    <a:pt x="7886" y="7535"/>
                    <a:pt x="7912" y="7574"/>
                  </a:cubicBezTo>
                  <a:cubicBezTo>
                    <a:pt x="8434" y="8619"/>
                    <a:pt x="9374" y="9376"/>
                    <a:pt x="9922" y="10381"/>
                  </a:cubicBezTo>
                  <a:cubicBezTo>
                    <a:pt x="8564" y="11438"/>
                    <a:pt x="7168" y="12457"/>
                    <a:pt x="5758" y="13436"/>
                  </a:cubicBezTo>
                  <a:cubicBezTo>
                    <a:pt x="3904" y="14742"/>
                    <a:pt x="2051" y="16164"/>
                    <a:pt x="79" y="17287"/>
                  </a:cubicBezTo>
                  <a:cubicBezTo>
                    <a:pt x="0" y="17327"/>
                    <a:pt x="14" y="17418"/>
                    <a:pt x="66" y="17457"/>
                  </a:cubicBezTo>
                  <a:cubicBezTo>
                    <a:pt x="79" y="17470"/>
                    <a:pt x="92" y="17483"/>
                    <a:pt x="105" y="17483"/>
                  </a:cubicBezTo>
                  <a:cubicBezTo>
                    <a:pt x="432" y="17574"/>
                    <a:pt x="749" y="17615"/>
                    <a:pt x="1056" y="17615"/>
                  </a:cubicBezTo>
                  <a:cubicBezTo>
                    <a:pt x="2651" y="17615"/>
                    <a:pt x="3990" y="16506"/>
                    <a:pt x="5184" y="15433"/>
                  </a:cubicBezTo>
                  <a:cubicBezTo>
                    <a:pt x="7011" y="13776"/>
                    <a:pt x="9074" y="12444"/>
                    <a:pt x="11006" y="10942"/>
                  </a:cubicBezTo>
                  <a:cubicBezTo>
                    <a:pt x="12834" y="9520"/>
                    <a:pt x="14544" y="7966"/>
                    <a:pt x="16162" y="6308"/>
                  </a:cubicBezTo>
                  <a:cubicBezTo>
                    <a:pt x="16985" y="5473"/>
                    <a:pt x="17781" y="4611"/>
                    <a:pt x="18538" y="3723"/>
                  </a:cubicBezTo>
                  <a:cubicBezTo>
                    <a:pt x="19074" y="3097"/>
                    <a:pt x="19609" y="2470"/>
                    <a:pt x="20053" y="1765"/>
                  </a:cubicBezTo>
                  <a:cubicBezTo>
                    <a:pt x="20484" y="1282"/>
                    <a:pt x="20876" y="773"/>
                    <a:pt x="21149" y="211"/>
                  </a:cubicBezTo>
                  <a:cubicBezTo>
                    <a:pt x="21199" y="113"/>
                    <a:pt x="21115" y="0"/>
                    <a:pt x="21026" y="0"/>
                  </a:cubicBezTo>
                  <a:close/>
                </a:path>
              </a:pathLst>
            </a:custGeom>
            <a:solidFill>
              <a:srgbClr val="8C6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6"/>
            <p:cNvSpPr/>
            <p:nvPr/>
          </p:nvSpPr>
          <p:spPr>
            <a:xfrm>
              <a:off x="1631082" y="1252797"/>
              <a:ext cx="1317449" cy="967125"/>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6"/>
            <p:cNvSpPr/>
            <p:nvPr/>
          </p:nvSpPr>
          <p:spPr>
            <a:xfrm>
              <a:off x="676257" y="1461722"/>
              <a:ext cx="1317449" cy="967125"/>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7" name="Google Shape;947;p46"/>
          <p:cNvGrpSpPr/>
          <p:nvPr/>
        </p:nvGrpSpPr>
        <p:grpSpPr>
          <a:xfrm flipH="1">
            <a:off x="101549" y="3556562"/>
            <a:ext cx="626937" cy="480551"/>
            <a:chOff x="2645150" y="-2754284"/>
            <a:chExt cx="3812786" cy="3473842"/>
          </a:xfrm>
        </p:grpSpPr>
        <p:sp>
          <p:nvSpPr>
            <p:cNvPr id="948" name="Google Shape;948;p46"/>
            <p:cNvSpPr/>
            <p:nvPr/>
          </p:nvSpPr>
          <p:spPr>
            <a:xfrm>
              <a:off x="4288808" y="-731278"/>
              <a:ext cx="1151939" cy="1450837"/>
            </a:xfrm>
            <a:custGeom>
              <a:avLst/>
              <a:gdLst/>
              <a:ahLst/>
              <a:cxnLst/>
              <a:rect l="l" t="t" r="r" b="b"/>
              <a:pathLst>
                <a:path w="6386" h="8043" extrusionOk="0">
                  <a:moveTo>
                    <a:pt x="5054" y="1"/>
                  </a:moveTo>
                  <a:lnTo>
                    <a:pt x="5811" y="2468"/>
                  </a:lnTo>
                  <a:lnTo>
                    <a:pt x="5054" y="6097"/>
                  </a:lnTo>
                  <a:cubicBezTo>
                    <a:pt x="5054" y="6097"/>
                    <a:pt x="3043" y="6488"/>
                    <a:pt x="2312" y="6554"/>
                  </a:cubicBezTo>
                  <a:cubicBezTo>
                    <a:pt x="1607" y="6606"/>
                    <a:pt x="93" y="7951"/>
                    <a:pt x="1" y="8043"/>
                  </a:cubicBezTo>
                  <a:cubicBezTo>
                    <a:pt x="105" y="7964"/>
                    <a:pt x="1776" y="6841"/>
                    <a:pt x="2481" y="6750"/>
                  </a:cubicBezTo>
                  <a:lnTo>
                    <a:pt x="3108" y="6671"/>
                  </a:lnTo>
                  <a:lnTo>
                    <a:pt x="1816" y="7977"/>
                  </a:lnTo>
                  <a:cubicBezTo>
                    <a:pt x="1816" y="7977"/>
                    <a:pt x="2913" y="6946"/>
                    <a:pt x="3761" y="6737"/>
                  </a:cubicBezTo>
                  <a:cubicBezTo>
                    <a:pt x="4622" y="6515"/>
                    <a:pt x="5367" y="6384"/>
                    <a:pt x="5367" y="6384"/>
                  </a:cubicBezTo>
                  <a:lnTo>
                    <a:pt x="6385" y="2533"/>
                  </a:lnTo>
                  <a:lnTo>
                    <a:pt x="6385" y="210"/>
                  </a:lnTo>
                  <a:cubicBezTo>
                    <a:pt x="6058" y="170"/>
                    <a:pt x="5602" y="105"/>
                    <a:pt x="50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6"/>
            <p:cNvSpPr/>
            <p:nvPr/>
          </p:nvSpPr>
          <p:spPr>
            <a:xfrm>
              <a:off x="4189958" y="-801808"/>
              <a:ext cx="979851" cy="1222289"/>
            </a:xfrm>
            <a:custGeom>
              <a:avLst/>
              <a:gdLst/>
              <a:ahLst/>
              <a:cxnLst/>
              <a:rect l="l" t="t" r="r" b="b"/>
              <a:pathLst>
                <a:path w="5432" h="6776" extrusionOk="0">
                  <a:moveTo>
                    <a:pt x="3943" y="0"/>
                  </a:moveTo>
                  <a:lnTo>
                    <a:pt x="3943" y="13"/>
                  </a:lnTo>
                  <a:lnTo>
                    <a:pt x="4805" y="3146"/>
                  </a:lnTo>
                  <a:cubicBezTo>
                    <a:pt x="4805" y="3146"/>
                    <a:pt x="4296" y="5313"/>
                    <a:pt x="3382" y="5913"/>
                  </a:cubicBezTo>
                  <a:cubicBezTo>
                    <a:pt x="3095" y="6104"/>
                    <a:pt x="2727" y="6143"/>
                    <a:pt x="2337" y="6143"/>
                  </a:cubicBezTo>
                  <a:cubicBezTo>
                    <a:pt x="2056" y="6143"/>
                    <a:pt x="1763" y="6123"/>
                    <a:pt x="1479" y="6123"/>
                  </a:cubicBezTo>
                  <a:cubicBezTo>
                    <a:pt x="882" y="6123"/>
                    <a:pt x="324" y="6213"/>
                    <a:pt x="1" y="6775"/>
                  </a:cubicBezTo>
                  <a:cubicBezTo>
                    <a:pt x="476" y="6570"/>
                    <a:pt x="379" y="6338"/>
                    <a:pt x="1397" y="6338"/>
                  </a:cubicBezTo>
                  <a:cubicBezTo>
                    <a:pt x="1609" y="6338"/>
                    <a:pt x="1869" y="6348"/>
                    <a:pt x="2194" y="6371"/>
                  </a:cubicBezTo>
                  <a:cubicBezTo>
                    <a:pt x="2290" y="6374"/>
                    <a:pt x="2382" y="6376"/>
                    <a:pt x="2472" y="6376"/>
                  </a:cubicBezTo>
                  <a:cubicBezTo>
                    <a:pt x="3099" y="6376"/>
                    <a:pt x="3539" y="6305"/>
                    <a:pt x="3539" y="6305"/>
                  </a:cubicBezTo>
                  <a:cubicBezTo>
                    <a:pt x="3539" y="6305"/>
                    <a:pt x="5184" y="4073"/>
                    <a:pt x="5431" y="3394"/>
                  </a:cubicBezTo>
                  <a:cubicBezTo>
                    <a:pt x="5249" y="2258"/>
                    <a:pt x="5014" y="274"/>
                    <a:pt x="5014" y="274"/>
                  </a:cubicBezTo>
                  <a:cubicBezTo>
                    <a:pt x="4674" y="195"/>
                    <a:pt x="4309" y="104"/>
                    <a:pt x="3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6"/>
            <p:cNvSpPr/>
            <p:nvPr/>
          </p:nvSpPr>
          <p:spPr>
            <a:xfrm>
              <a:off x="4675010" y="-1348191"/>
              <a:ext cx="1782925" cy="1026210"/>
            </a:xfrm>
            <a:custGeom>
              <a:avLst/>
              <a:gdLst/>
              <a:ahLst/>
              <a:cxnLst/>
              <a:rect l="l" t="t" r="r" b="b"/>
              <a:pathLst>
                <a:path w="9884" h="5689" extrusionOk="0">
                  <a:moveTo>
                    <a:pt x="7938" y="0"/>
                  </a:moveTo>
                  <a:cubicBezTo>
                    <a:pt x="7938" y="0"/>
                    <a:pt x="6656" y="1637"/>
                    <a:pt x="4080" y="1637"/>
                  </a:cubicBezTo>
                  <a:cubicBezTo>
                    <a:pt x="3267" y="1637"/>
                    <a:pt x="2325" y="1474"/>
                    <a:pt x="1254" y="1045"/>
                  </a:cubicBezTo>
                  <a:cubicBezTo>
                    <a:pt x="784" y="862"/>
                    <a:pt x="354" y="639"/>
                    <a:pt x="1" y="418"/>
                  </a:cubicBezTo>
                  <a:lnTo>
                    <a:pt x="1" y="418"/>
                  </a:lnTo>
                  <a:cubicBezTo>
                    <a:pt x="41" y="561"/>
                    <a:pt x="876" y="2859"/>
                    <a:pt x="4727" y="3668"/>
                  </a:cubicBezTo>
                  <a:cubicBezTo>
                    <a:pt x="5866" y="5187"/>
                    <a:pt x="7654" y="5689"/>
                    <a:pt x="8888" y="5689"/>
                  </a:cubicBezTo>
                  <a:cubicBezTo>
                    <a:pt x="9266" y="5689"/>
                    <a:pt x="9593" y="5641"/>
                    <a:pt x="9832" y="5562"/>
                  </a:cubicBezTo>
                  <a:cubicBezTo>
                    <a:pt x="9884" y="4974"/>
                    <a:pt x="9609" y="3720"/>
                    <a:pt x="9048" y="2284"/>
                  </a:cubicBezTo>
                  <a:cubicBezTo>
                    <a:pt x="8748" y="1553"/>
                    <a:pt x="8382" y="770"/>
                    <a:pt x="79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6"/>
            <p:cNvSpPr/>
            <p:nvPr/>
          </p:nvSpPr>
          <p:spPr>
            <a:xfrm>
              <a:off x="4138188" y="-2276627"/>
              <a:ext cx="1968902" cy="1223732"/>
            </a:xfrm>
            <a:custGeom>
              <a:avLst/>
              <a:gdLst/>
              <a:ahLst/>
              <a:cxnLst/>
              <a:rect l="l" t="t" r="r" b="b"/>
              <a:pathLst>
                <a:path w="10915" h="6784" extrusionOk="0">
                  <a:moveTo>
                    <a:pt x="2260" y="1"/>
                  </a:moveTo>
                  <a:cubicBezTo>
                    <a:pt x="1553" y="1"/>
                    <a:pt x="1175" y="108"/>
                    <a:pt x="1175" y="108"/>
                  </a:cubicBezTo>
                  <a:cubicBezTo>
                    <a:pt x="1019" y="330"/>
                    <a:pt x="823" y="565"/>
                    <a:pt x="575" y="799"/>
                  </a:cubicBezTo>
                  <a:cubicBezTo>
                    <a:pt x="549" y="930"/>
                    <a:pt x="0" y="3724"/>
                    <a:pt x="2977" y="5565"/>
                  </a:cubicBezTo>
                  <a:cubicBezTo>
                    <a:pt x="3330" y="5786"/>
                    <a:pt x="3760" y="6009"/>
                    <a:pt x="4230" y="6192"/>
                  </a:cubicBezTo>
                  <a:cubicBezTo>
                    <a:pt x="5301" y="6621"/>
                    <a:pt x="6243" y="6784"/>
                    <a:pt x="7056" y="6784"/>
                  </a:cubicBezTo>
                  <a:cubicBezTo>
                    <a:pt x="9632" y="6784"/>
                    <a:pt x="10914" y="5147"/>
                    <a:pt x="10914" y="5147"/>
                  </a:cubicBezTo>
                  <a:cubicBezTo>
                    <a:pt x="9962" y="3528"/>
                    <a:pt x="8669" y="2001"/>
                    <a:pt x="7102" y="1257"/>
                  </a:cubicBezTo>
                  <a:cubicBezTo>
                    <a:pt x="4921" y="216"/>
                    <a:pt x="3261" y="1"/>
                    <a:pt x="2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6"/>
            <p:cNvSpPr/>
            <p:nvPr/>
          </p:nvSpPr>
          <p:spPr>
            <a:xfrm>
              <a:off x="3161048" y="-2754284"/>
              <a:ext cx="1022061" cy="478381"/>
            </a:xfrm>
            <a:custGeom>
              <a:avLst/>
              <a:gdLst/>
              <a:ahLst/>
              <a:cxnLst/>
              <a:rect l="l" t="t" r="r" b="b"/>
              <a:pathLst>
                <a:path w="5666" h="2652" extrusionOk="0">
                  <a:moveTo>
                    <a:pt x="5184" y="0"/>
                  </a:moveTo>
                  <a:cubicBezTo>
                    <a:pt x="4437" y="0"/>
                    <a:pt x="3475" y="185"/>
                    <a:pt x="2298" y="758"/>
                  </a:cubicBezTo>
                  <a:cubicBezTo>
                    <a:pt x="1123" y="1320"/>
                    <a:pt x="418" y="2011"/>
                    <a:pt x="0" y="2652"/>
                  </a:cubicBezTo>
                  <a:cubicBezTo>
                    <a:pt x="522" y="2612"/>
                    <a:pt x="1370" y="2325"/>
                    <a:pt x="2728" y="1503"/>
                  </a:cubicBezTo>
                  <a:cubicBezTo>
                    <a:pt x="4112" y="654"/>
                    <a:pt x="5052" y="223"/>
                    <a:pt x="5666" y="27"/>
                  </a:cubicBezTo>
                  <a:cubicBezTo>
                    <a:pt x="5517" y="10"/>
                    <a:pt x="5356" y="0"/>
                    <a:pt x="5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6"/>
            <p:cNvSpPr/>
            <p:nvPr/>
          </p:nvSpPr>
          <p:spPr>
            <a:xfrm>
              <a:off x="3031352" y="-2749413"/>
              <a:ext cx="2496348" cy="2063063"/>
            </a:xfrm>
            <a:custGeom>
              <a:avLst/>
              <a:gdLst/>
              <a:ahLst/>
              <a:cxnLst/>
              <a:rect l="l" t="t" r="r" b="b"/>
              <a:pathLst>
                <a:path w="13839" h="11437" extrusionOk="0">
                  <a:moveTo>
                    <a:pt x="6385" y="0"/>
                  </a:moveTo>
                  <a:cubicBezTo>
                    <a:pt x="5771" y="196"/>
                    <a:pt x="4831" y="627"/>
                    <a:pt x="3447" y="1476"/>
                  </a:cubicBezTo>
                  <a:cubicBezTo>
                    <a:pt x="2089" y="2298"/>
                    <a:pt x="1241" y="2585"/>
                    <a:pt x="719" y="2625"/>
                  </a:cubicBezTo>
                  <a:cubicBezTo>
                    <a:pt x="1" y="3708"/>
                    <a:pt x="92" y="4648"/>
                    <a:pt x="92" y="4648"/>
                  </a:cubicBezTo>
                  <a:cubicBezTo>
                    <a:pt x="92" y="4648"/>
                    <a:pt x="1750" y="3969"/>
                    <a:pt x="2442" y="3095"/>
                  </a:cubicBezTo>
                  <a:cubicBezTo>
                    <a:pt x="2442" y="2834"/>
                    <a:pt x="2651" y="2625"/>
                    <a:pt x="2899" y="2625"/>
                  </a:cubicBezTo>
                  <a:cubicBezTo>
                    <a:pt x="3160" y="2625"/>
                    <a:pt x="3369" y="2834"/>
                    <a:pt x="3369" y="3095"/>
                  </a:cubicBezTo>
                  <a:cubicBezTo>
                    <a:pt x="3369" y="3342"/>
                    <a:pt x="3160" y="3565"/>
                    <a:pt x="2899" y="3565"/>
                  </a:cubicBezTo>
                  <a:cubicBezTo>
                    <a:pt x="2782" y="3565"/>
                    <a:pt x="2651" y="3512"/>
                    <a:pt x="2573" y="3420"/>
                  </a:cubicBezTo>
                  <a:cubicBezTo>
                    <a:pt x="1920" y="4087"/>
                    <a:pt x="1528" y="5445"/>
                    <a:pt x="1528" y="5445"/>
                  </a:cubicBezTo>
                  <a:cubicBezTo>
                    <a:pt x="1528" y="5445"/>
                    <a:pt x="2097" y="5631"/>
                    <a:pt x="2805" y="5631"/>
                  </a:cubicBezTo>
                  <a:cubicBezTo>
                    <a:pt x="3031" y="5631"/>
                    <a:pt x="3272" y="5612"/>
                    <a:pt x="3513" y="5561"/>
                  </a:cubicBezTo>
                  <a:cubicBezTo>
                    <a:pt x="3513" y="5561"/>
                    <a:pt x="3513" y="9126"/>
                    <a:pt x="6672" y="9204"/>
                  </a:cubicBezTo>
                  <a:cubicBezTo>
                    <a:pt x="7860" y="9962"/>
                    <a:pt x="9179" y="10470"/>
                    <a:pt x="10366" y="10797"/>
                  </a:cubicBezTo>
                  <a:cubicBezTo>
                    <a:pt x="10732" y="10901"/>
                    <a:pt x="11097" y="10992"/>
                    <a:pt x="11437" y="11071"/>
                  </a:cubicBezTo>
                  <a:cubicBezTo>
                    <a:pt x="11633" y="11123"/>
                    <a:pt x="11842" y="11149"/>
                    <a:pt x="12025" y="11189"/>
                  </a:cubicBezTo>
                  <a:cubicBezTo>
                    <a:pt x="12573" y="11293"/>
                    <a:pt x="13029" y="11358"/>
                    <a:pt x="13356" y="11398"/>
                  </a:cubicBezTo>
                  <a:cubicBezTo>
                    <a:pt x="13591" y="11424"/>
                    <a:pt x="13760" y="11436"/>
                    <a:pt x="13839" y="11436"/>
                  </a:cubicBezTo>
                  <a:cubicBezTo>
                    <a:pt x="9988" y="10627"/>
                    <a:pt x="9153" y="8329"/>
                    <a:pt x="9113" y="8186"/>
                  </a:cubicBezTo>
                  <a:cubicBezTo>
                    <a:pt x="6136" y="6345"/>
                    <a:pt x="6685" y="3551"/>
                    <a:pt x="6711" y="3420"/>
                  </a:cubicBezTo>
                  <a:cubicBezTo>
                    <a:pt x="6959" y="3186"/>
                    <a:pt x="7155" y="2951"/>
                    <a:pt x="7311" y="2729"/>
                  </a:cubicBezTo>
                  <a:cubicBezTo>
                    <a:pt x="8291" y="1398"/>
                    <a:pt x="7833" y="484"/>
                    <a:pt x="7833" y="484"/>
                  </a:cubicBezTo>
                  <a:cubicBezTo>
                    <a:pt x="7833" y="484"/>
                    <a:pt x="7351" y="92"/>
                    <a:pt x="63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6"/>
            <p:cNvSpPr/>
            <p:nvPr/>
          </p:nvSpPr>
          <p:spPr>
            <a:xfrm>
              <a:off x="3471850" y="-2276086"/>
              <a:ext cx="167217" cy="169742"/>
            </a:xfrm>
            <a:custGeom>
              <a:avLst/>
              <a:gdLst/>
              <a:ahLst/>
              <a:cxnLst/>
              <a:rect l="l" t="t" r="r" b="b"/>
              <a:pathLst>
                <a:path w="927" h="941" extrusionOk="0">
                  <a:moveTo>
                    <a:pt x="457" y="1"/>
                  </a:moveTo>
                  <a:cubicBezTo>
                    <a:pt x="209" y="1"/>
                    <a:pt x="0" y="210"/>
                    <a:pt x="0" y="471"/>
                  </a:cubicBezTo>
                  <a:cubicBezTo>
                    <a:pt x="0" y="601"/>
                    <a:pt x="53" y="718"/>
                    <a:pt x="131" y="796"/>
                  </a:cubicBezTo>
                  <a:cubicBezTo>
                    <a:pt x="209" y="888"/>
                    <a:pt x="340" y="941"/>
                    <a:pt x="457" y="941"/>
                  </a:cubicBezTo>
                  <a:cubicBezTo>
                    <a:pt x="718" y="941"/>
                    <a:pt x="927" y="718"/>
                    <a:pt x="927" y="471"/>
                  </a:cubicBezTo>
                  <a:cubicBezTo>
                    <a:pt x="927" y="210"/>
                    <a:pt x="718" y="1"/>
                    <a:pt x="4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6"/>
            <p:cNvSpPr/>
            <p:nvPr/>
          </p:nvSpPr>
          <p:spPr>
            <a:xfrm>
              <a:off x="2645150" y="-2191305"/>
              <a:ext cx="850335" cy="843300"/>
            </a:xfrm>
            <a:custGeom>
              <a:avLst/>
              <a:gdLst/>
              <a:ahLst/>
              <a:cxnLst/>
              <a:rect l="l" t="t" r="r" b="b"/>
              <a:pathLst>
                <a:path w="4714" h="4675" extrusionOk="0">
                  <a:moveTo>
                    <a:pt x="4583" y="1"/>
                  </a:moveTo>
                  <a:cubicBezTo>
                    <a:pt x="3891" y="875"/>
                    <a:pt x="2233" y="1554"/>
                    <a:pt x="2233" y="1554"/>
                  </a:cubicBezTo>
                  <a:lnTo>
                    <a:pt x="1" y="4674"/>
                  </a:lnTo>
                  <a:lnTo>
                    <a:pt x="3669" y="2351"/>
                  </a:lnTo>
                  <a:cubicBezTo>
                    <a:pt x="3669" y="2351"/>
                    <a:pt x="4061" y="993"/>
                    <a:pt x="4714" y="326"/>
                  </a:cubicBezTo>
                  <a:cubicBezTo>
                    <a:pt x="4636" y="248"/>
                    <a:pt x="4583" y="131"/>
                    <a:pt x="45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6"/>
            <p:cNvSpPr/>
            <p:nvPr/>
          </p:nvSpPr>
          <p:spPr>
            <a:xfrm>
              <a:off x="3518930" y="-2226661"/>
              <a:ext cx="73056" cy="70711"/>
            </a:xfrm>
            <a:custGeom>
              <a:avLst/>
              <a:gdLst/>
              <a:ahLst/>
              <a:cxnLst/>
              <a:rect l="l" t="t" r="r" b="b"/>
              <a:pathLst>
                <a:path w="405" h="392" extrusionOk="0">
                  <a:moveTo>
                    <a:pt x="196" y="0"/>
                  </a:moveTo>
                  <a:cubicBezTo>
                    <a:pt x="91" y="0"/>
                    <a:pt x="0" y="79"/>
                    <a:pt x="0" y="197"/>
                  </a:cubicBezTo>
                  <a:cubicBezTo>
                    <a:pt x="0" y="249"/>
                    <a:pt x="27" y="301"/>
                    <a:pt x="65" y="340"/>
                  </a:cubicBezTo>
                  <a:cubicBezTo>
                    <a:pt x="91" y="366"/>
                    <a:pt x="144" y="392"/>
                    <a:pt x="196" y="392"/>
                  </a:cubicBezTo>
                  <a:cubicBezTo>
                    <a:pt x="314" y="392"/>
                    <a:pt x="405" y="301"/>
                    <a:pt x="405" y="197"/>
                  </a:cubicBezTo>
                  <a:cubicBezTo>
                    <a:pt x="405" y="79"/>
                    <a:pt x="314" y="0"/>
                    <a:pt x="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 name="Google Shape;941;p46">
            <a:extLst>
              <a:ext uri="{FF2B5EF4-FFF2-40B4-BE49-F238E27FC236}">
                <a16:creationId xmlns:a16="http://schemas.microsoft.com/office/drawing/2014/main" id="{65102641-9EB5-43D3-E2F5-64D07B09A33E}"/>
              </a:ext>
            </a:extLst>
          </p:cNvPr>
          <p:cNvSpPr/>
          <p:nvPr/>
        </p:nvSpPr>
        <p:spPr>
          <a:xfrm>
            <a:off x="8192343" y="4591905"/>
            <a:ext cx="646338" cy="280653"/>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41;p46">
            <a:extLst>
              <a:ext uri="{FF2B5EF4-FFF2-40B4-BE49-F238E27FC236}">
                <a16:creationId xmlns:a16="http://schemas.microsoft.com/office/drawing/2014/main" id="{B1AA361B-B3DB-33F3-AE0D-E3E9F32AB6B5}"/>
              </a:ext>
            </a:extLst>
          </p:cNvPr>
          <p:cNvSpPr/>
          <p:nvPr/>
        </p:nvSpPr>
        <p:spPr>
          <a:xfrm>
            <a:off x="7210304" y="3946866"/>
            <a:ext cx="646338" cy="280653"/>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41;p46">
            <a:extLst>
              <a:ext uri="{FF2B5EF4-FFF2-40B4-BE49-F238E27FC236}">
                <a16:creationId xmlns:a16="http://schemas.microsoft.com/office/drawing/2014/main" id="{303E62B6-767E-039F-8E1C-1E69043A7067}"/>
              </a:ext>
            </a:extLst>
          </p:cNvPr>
          <p:cNvSpPr/>
          <p:nvPr/>
        </p:nvSpPr>
        <p:spPr>
          <a:xfrm>
            <a:off x="5903976" y="4750509"/>
            <a:ext cx="646338" cy="280653"/>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41;p46">
            <a:extLst>
              <a:ext uri="{FF2B5EF4-FFF2-40B4-BE49-F238E27FC236}">
                <a16:creationId xmlns:a16="http://schemas.microsoft.com/office/drawing/2014/main" id="{AF7259DE-7967-1BDD-9DE1-EF983E42E390}"/>
              </a:ext>
            </a:extLst>
          </p:cNvPr>
          <p:cNvSpPr/>
          <p:nvPr/>
        </p:nvSpPr>
        <p:spPr>
          <a:xfrm>
            <a:off x="7095259" y="4384239"/>
            <a:ext cx="646338" cy="280653"/>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40;p46">
            <a:extLst>
              <a:ext uri="{FF2B5EF4-FFF2-40B4-BE49-F238E27FC236}">
                <a16:creationId xmlns:a16="http://schemas.microsoft.com/office/drawing/2014/main" id="{12181379-9E4C-EC0F-48A5-4E515FB86F5D}"/>
              </a:ext>
            </a:extLst>
          </p:cNvPr>
          <p:cNvSpPr/>
          <p:nvPr/>
        </p:nvSpPr>
        <p:spPr>
          <a:xfrm>
            <a:off x="125100" y="36798"/>
            <a:ext cx="1771345" cy="444093"/>
          </a:xfrm>
          <a:custGeom>
            <a:avLst/>
            <a:gdLst/>
            <a:ahLst/>
            <a:cxnLst/>
            <a:rect l="l" t="t" r="r" b="b"/>
            <a:pathLst>
              <a:path w="179895" h="46654" extrusionOk="0">
                <a:moveTo>
                  <a:pt x="65482" y="0"/>
                </a:moveTo>
                <a:cubicBezTo>
                  <a:pt x="65167" y="0"/>
                  <a:pt x="64852" y="23"/>
                  <a:pt x="64539" y="70"/>
                </a:cubicBezTo>
                <a:cubicBezTo>
                  <a:pt x="61719" y="487"/>
                  <a:pt x="59506" y="2742"/>
                  <a:pt x="58066" y="5206"/>
                </a:cubicBezTo>
                <a:cubicBezTo>
                  <a:pt x="55121" y="10258"/>
                  <a:pt x="54642" y="16647"/>
                  <a:pt x="56772" y="22054"/>
                </a:cubicBezTo>
                <a:cubicBezTo>
                  <a:pt x="55444" y="22154"/>
                  <a:pt x="54682" y="24000"/>
                  <a:pt x="55443" y="25045"/>
                </a:cubicBezTo>
                <a:lnTo>
                  <a:pt x="55443" y="25045"/>
                </a:lnTo>
                <a:cubicBezTo>
                  <a:pt x="54902" y="24460"/>
                  <a:pt x="54109" y="24179"/>
                  <a:pt x="53308" y="24179"/>
                </a:cubicBezTo>
                <a:cubicBezTo>
                  <a:pt x="52217" y="24179"/>
                  <a:pt x="51111" y="24701"/>
                  <a:pt x="50612" y="25687"/>
                </a:cubicBezTo>
                <a:cubicBezTo>
                  <a:pt x="49427" y="23604"/>
                  <a:pt x="47363" y="21781"/>
                  <a:pt x="44988" y="21781"/>
                </a:cubicBezTo>
                <a:cubicBezTo>
                  <a:pt x="44935" y="21781"/>
                  <a:pt x="44882" y="21782"/>
                  <a:pt x="44829" y="21784"/>
                </a:cubicBezTo>
                <a:cubicBezTo>
                  <a:pt x="42464" y="21884"/>
                  <a:pt x="40374" y="24645"/>
                  <a:pt x="41454" y="26696"/>
                </a:cubicBezTo>
                <a:lnTo>
                  <a:pt x="41454" y="26696"/>
                </a:lnTo>
                <a:cubicBezTo>
                  <a:pt x="41016" y="26039"/>
                  <a:pt x="40253" y="25741"/>
                  <a:pt x="39466" y="25741"/>
                </a:cubicBezTo>
                <a:cubicBezTo>
                  <a:pt x="38206" y="25741"/>
                  <a:pt x="36885" y="26508"/>
                  <a:pt x="36748" y="27797"/>
                </a:cubicBezTo>
                <a:lnTo>
                  <a:pt x="36748" y="27797"/>
                </a:lnTo>
                <a:cubicBezTo>
                  <a:pt x="36873" y="24832"/>
                  <a:pt x="33387" y="23015"/>
                  <a:pt x="30422" y="22828"/>
                </a:cubicBezTo>
                <a:cubicBezTo>
                  <a:pt x="30151" y="22810"/>
                  <a:pt x="29877" y="22801"/>
                  <a:pt x="29602" y="22801"/>
                </a:cubicBezTo>
                <a:cubicBezTo>
                  <a:pt x="27522" y="22801"/>
                  <a:pt x="25376" y="23325"/>
                  <a:pt x="24012" y="24874"/>
                </a:cubicBezTo>
                <a:cubicBezTo>
                  <a:pt x="22647" y="26404"/>
                  <a:pt x="22635" y="29142"/>
                  <a:pt x="24119" y="30392"/>
                </a:cubicBezTo>
                <a:lnTo>
                  <a:pt x="24119" y="30392"/>
                </a:lnTo>
                <a:cubicBezTo>
                  <a:pt x="23724" y="30219"/>
                  <a:pt x="23289" y="30132"/>
                  <a:pt x="22852" y="30132"/>
                </a:cubicBezTo>
                <a:cubicBezTo>
                  <a:pt x="22175" y="30132"/>
                  <a:pt x="21496" y="30341"/>
                  <a:pt x="20963" y="30762"/>
                </a:cubicBezTo>
                <a:cubicBezTo>
                  <a:pt x="19899" y="31597"/>
                  <a:pt x="19524" y="33245"/>
                  <a:pt x="20128" y="34478"/>
                </a:cubicBezTo>
                <a:cubicBezTo>
                  <a:pt x="19447" y="33725"/>
                  <a:pt x="18418" y="33194"/>
                  <a:pt x="17435" y="33194"/>
                </a:cubicBezTo>
                <a:cubicBezTo>
                  <a:pt x="16973" y="33194"/>
                  <a:pt x="16520" y="33312"/>
                  <a:pt x="16119" y="33579"/>
                </a:cubicBezTo>
                <a:cubicBezTo>
                  <a:pt x="14893" y="34391"/>
                  <a:pt x="15261" y="36858"/>
                  <a:pt x="16728" y="36858"/>
                </a:cubicBezTo>
                <a:cubicBezTo>
                  <a:pt x="16731" y="36858"/>
                  <a:pt x="16733" y="36858"/>
                  <a:pt x="16736" y="36858"/>
                </a:cubicBezTo>
                <a:lnTo>
                  <a:pt x="16736" y="36858"/>
                </a:lnTo>
                <a:cubicBezTo>
                  <a:pt x="14614" y="36880"/>
                  <a:pt x="13904" y="37297"/>
                  <a:pt x="12174" y="38236"/>
                </a:cubicBezTo>
                <a:cubicBezTo>
                  <a:pt x="11182" y="38785"/>
                  <a:pt x="10052" y="39077"/>
                  <a:pt x="8923" y="39077"/>
                </a:cubicBezTo>
                <a:cubicBezTo>
                  <a:pt x="8293" y="39077"/>
                  <a:pt x="7664" y="38986"/>
                  <a:pt x="7058" y="38799"/>
                </a:cubicBezTo>
                <a:cubicBezTo>
                  <a:pt x="6488" y="38614"/>
                  <a:pt x="5872" y="38350"/>
                  <a:pt x="5286" y="38350"/>
                </a:cubicBezTo>
                <a:cubicBezTo>
                  <a:pt x="5079" y="38350"/>
                  <a:pt x="4875" y="38383"/>
                  <a:pt x="4678" y="38465"/>
                </a:cubicBezTo>
                <a:cubicBezTo>
                  <a:pt x="4616" y="38779"/>
                  <a:pt x="4532" y="39091"/>
                  <a:pt x="4469" y="39405"/>
                </a:cubicBezTo>
                <a:cubicBezTo>
                  <a:pt x="3489" y="39425"/>
                  <a:pt x="2506" y="39425"/>
                  <a:pt x="1526" y="39447"/>
                </a:cubicBezTo>
                <a:cubicBezTo>
                  <a:pt x="1192" y="39447"/>
                  <a:pt x="836" y="39467"/>
                  <a:pt x="544" y="39614"/>
                </a:cubicBezTo>
                <a:cubicBezTo>
                  <a:pt x="231" y="39760"/>
                  <a:pt x="1" y="40094"/>
                  <a:pt x="84" y="40408"/>
                </a:cubicBezTo>
                <a:cubicBezTo>
                  <a:pt x="190" y="40909"/>
                  <a:pt x="816" y="41012"/>
                  <a:pt x="1317" y="41012"/>
                </a:cubicBezTo>
                <a:cubicBezTo>
                  <a:pt x="5275" y="41107"/>
                  <a:pt x="8966" y="41589"/>
                  <a:pt x="12733" y="41589"/>
                </a:cubicBezTo>
                <a:cubicBezTo>
                  <a:pt x="14828" y="41589"/>
                  <a:pt x="16947" y="41440"/>
                  <a:pt x="19148" y="40992"/>
                </a:cubicBezTo>
                <a:cubicBezTo>
                  <a:pt x="21383" y="44282"/>
                  <a:pt x="25117" y="45967"/>
                  <a:pt x="28856" y="45967"/>
                </a:cubicBezTo>
                <a:cubicBezTo>
                  <a:pt x="31926" y="45967"/>
                  <a:pt x="35000" y="44831"/>
                  <a:pt x="37249" y="42516"/>
                </a:cubicBezTo>
                <a:cubicBezTo>
                  <a:pt x="37500" y="42265"/>
                  <a:pt x="37772" y="41994"/>
                  <a:pt x="38126" y="41994"/>
                </a:cubicBezTo>
                <a:cubicBezTo>
                  <a:pt x="38143" y="41992"/>
                  <a:pt x="38160" y="41991"/>
                  <a:pt x="38177" y="41991"/>
                </a:cubicBezTo>
                <a:cubicBezTo>
                  <a:pt x="38349" y="41991"/>
                  <a:pt x="38519" y="42084"/>
                  <a:pt x="38691" y="42140"/>
                </a:cubicBezTo>
                <a:cubicBezTo>
                  <a:pt x="39095" y="42302"/>
                  <a:pt x="39526" y="42378"/>
                  <a:pt x="39959" y="42378"/>
                </a:cubicBezTo>
                <a:cubicBezTo>
                  <a:pt x="41423" y="42378"/>
                  <a:pt x="42908" y="41506"/>
                  <a:pt x="43471" y="40135"/>
                </a:cubicBezTo>
                <a:cubicBezTo>
                  <a:pt x="43655" y="41339"/>
                  <a:pt x="44894" y="42183"/>
                  <a:pt x="46099" y="42183"/>
                </a:cubicBezTo>
                <a:cubicBezTo>
                  <a:pt x="46128" y="42183"/>
                  <a:pt x="46156" y="42182"/>
                  <a:pt x="46185" y="42181"/>
                </a:cubicBezTo>
                <a:cubicBezTo>
                  <a:pt x="47418" y="42140"/>
                  <a:pt x="48545" y="41346"/>
                  <a:pt x="49255" y="40344"/>
                </a:cubicBezTo>
                <a:cubicBezTo>
                  <a:pt x="51468" y="42413"/>
                  <a:pt x="54504" y="43602"/>
                  <a:pt x="57525" y="43602"/>
                </a:cubicBezTo>
                <a:cubicBezTo>
                  <a:pt x="57552" y="43602"/>
                  <a:pt x="57580" y="43601"/>
                  <a:pt x="57607" y="43601"/>
                </a:cubicBezTo>
                <a:cubicBezTo>
                  <a:pt x="59757" y="43601"/>
                  <a:pt x="61886" y="42997"/>
                  <a:pt x="63724" y="41911"/>
                </a:cubicBezTo>
                <a:cubicBezTo>
                  <a:pt x="64079" y="41722"/>
                  <a:pt x="67796" y="38883"/>
                  <a:pt x="67649" y="38737"/>
                </a:cubicBezTo>
                <a:lnTo>
                  <a:pt x="67649" y="38737"/>
                </a:lnTo>
                <a:cubicBezTo>
                  <a:pt x="68194" y="39256"/>
                  <a:pt x="68935" y="39502"/>
                  <a:pt x="69683" y="39502"/>
                </a:cubicBezTo>
                <a:cubicBezTo>
                  <a:pt x="70743" y="39502"/>
                  <a:pt x="71817" y="39008"/>
                  <a:pt x="72368" y="38089"/>
                </a:cubicBezTo>
                <a:cubicBezTo>
                  <a:pt x="73328" y="39551"/>
                  <a:pt x="74978" y="40491"/>
                  <a:pt x="76710" y="40658"/>
                </a:cubicBezTo>
                <a:cubicBezTo>
                  <a:pt x="76763" y="40663"/>
                  <a:pt x="76878" y="40667"/>
                  <a:pt x="77038" y="40667"/>
                </a:cubicBezTo>
                <a:cubicBezTo>
                  <a:pt x="78151" y="40667"/>
                  <a:pt x="81443" y="40494"/>
                  <a:pt x="80974" y="39498"/>
                </a:cubicBezTo>
                <a:lnTo>
                  <a:pt x="80974" y="39498"/>
                </a:lnTo>
                <a:cubicBezTo>
                  <a:pt x="82226" y="42093"/>
                  <a:pt x="85137" y="43666"/>
                  <a:pt x="88003" y="43666"/>
                </a:cubicBezTo>
                <a:cubicBezTo>
                  <a:pt x="89210" y="43666"/>
                  <a:pt x="90409" y="43387"/>
                  <a:pt x="91473" y="42788"/>
                </a:cubicBezTo>
                <a:cubicBezTo>
                  <a:pt x="93138" y="45186"/>
                  <a:pt x="96042" y="46654"/>
                  <a:pt x="98971" y="46654"/>
                </a:cubicBezTo>
                <a:cubicBezTo>
                  <a:pt x="99381" y="46654"/>
                  <a:pt x="99792" y="46625"/>
                  <a:pt x="100200" y="46566"/>
                </a:cubicBezTo>
                <a:cubicBezTo>
                  <a:pt x="103499" y="46107"/>
                  <a:pt x="106442" y="43623"/>
                  <a:pt x="107486" y="40469"/>
                </a:cubicBezTo>
                <a:cubicBezTo>
                  <a:pt x="109305" y="41535"/>
                  <a:pt x="111412" y="42074"/>
                  <a:pt x="113519" y="42074"/>
                </a:cubicBezTo>
                <a:cubicBezTo>
                  <a:pt x="115500" y="42074"/>
                  <a:pt x="117480" y="41598"/>
                  <a:pt x="119220" y="40636"/>
                </a:cubicBezTo>
                <a:lnTo>
                  <a:pt x="119220" y="40636"/>
                </a:lnTo>
                <a:cubicBezTo>
                  <a:pt x="118976" y="42220"/>
                  <a:pt x="120567" y="43623"/>
                  <a:pt x="122091" y="43623"/>
                </a:cubicBezTo>
                <a:cubicBezTo>
                  <a:pt x="122517" y="43623"/>
                  <a:pt x="122938" y="43514"/>
                  <a:pt x="123312" y="43267"/>
                </a:cubicBezTo>
                <a:cubicBezTo>
                  <a:pt x="123782" y="44087"/>
                  <a:pt x="124664" y="44452"/>
                  <a:pt x="125582" y="44452"/>
                </a:cubicBezTo>
                <a:cubicBezTo>
                  <a:pt x="127072" y="44452"/>
                  <a:pt x="128656" y="43490"/>
                  <a:pt x="128721" y="41953"/>
                </a:cubicBezTo>
                <a:cubicBezTo>
                  <a:pt x="129256" y="42641"/>
                  <a:pt x="130093" y="42955"/>
                  <a:pt x="130950" y="42955"/>
                </a:cubicBezTo>
                <a:cubicBezTo>
                  <a:pt x="132330" y="42955"/>
                  <a:pt x="133764" y="42140"/>
                  <a:pt x="134086" y="40762"/>
                </a:cubicBezTo>
                <a:cubicBezTo>
                  <a:pt x="134538" y="41758"/>
                  <a:pt x="135640" y="42174"/>
                  <a:pt x="136760" y="42174"/>
                </a:cubicBezTo>
                <a:cubicBezTo>
                  <a:pt x="137142" y="42174"/>
                  <a:pt x="137525" y="42126"/>
                  <a:pt x="137886" y="42036"/>
                </a:cubicBezTo>
                <a:cubicBezTo>
                  <a:pt x="139306" y="41702"/>
                  <a:pt x="140600" y="40909"/>
                  <a:pt x="142042" y="40720"/>
                </a:cubicBezTo>
                <a:cubicBezTo>
                  <a:pt x="142310" y="40685"/>
                  <a:pt x="142583" y="40670"/>
                  <a:pt x="142859" y="40670"/>
                </a:cubicBezTo>
                <a:cubicBezTo>
                  <a:pt x="144658" y="40670"/>
                  <a:pt x="146583" y="41316"/>
                  <a:pt x="148280" y="41316"/>
                </a:cubicBezTo>
                <a:cubicBezTo>
                  <a:pt x="149257" y="41316"/>
                  <a:pt x="150157" y="41102"/>
                  <a:pt x="150914" y="40428"/>
                </a:cubicBezTo>
                <a:cubicBezTo>
                  <a:pt x="154026" y="40553"/>
                  <a:pt x="157116" y="40678"/>
                  <a:pt x="160206" y="40825"/>
                </a:cubicBezTo>
                <a:cubicBezTo>
                  <a:pt x="164945" y="41012"/>
                  <a:pt x="169705" y="41221"/>
                  <a:pt x="174446" y="41410"/>
                </a:cubicBezTo>
                <a:cubicBezTo>
                  <a:pt x="174919" y="41427"/>
                  <a:pt x="175386" y="41435"/>
                  <a:pt x="175852" y="41435"/>
                </a:cubicBezTo>
                <a:cubicBezTo>
                  <a:pt x="177031" y="41435"/>
                  <a:pt x="178196" y="41386"/>
                  <a:pt x="179393" y="41326"/>
                </a:cubicBezTo>
                <a:cubicBezTo>
                  <a:pt x="179477" y="41326"/>
                  <a:pt x="179582" y="41326"/>
                  <a:pt x="179666" y="41263"/>
                </a:cubicBezTo>
                <a:cubicBezTo>
                  <a:pt x="179894" y="41159"/>
                  <a:pt x="179894" y="40825"/>
                  <a:pt x="179749" y="40616"/>
                </a:cubicBezTo>
                <a:cubicBezTo>
                  <a:pt x="179582" y="40428"/>
                  <a:pt x="179331" y="40344"/>
                  <a:pt x="179101" y="40282"/>
                </a:cubicBezTo>
                <a:cubicBezTo>
                  <a:pt x="178638" y="40174"/>
                  <a:pt x="178164" y="40112"/>
                  <a:pt x="177686" y="40112"/>
                </a:cubicBezTo>
                <a:cubicBezTo>
                  <a:pt x="177518" y="40112"/>
                  <a:pt x="177349" y="40119"/>
                  <a:pt x="177180" y="40135"/>
                </a:cubicBezTo>
                <a:cubicBezTo>
                  <a:pt x="177031" y="40143"/>
                  <a:pt x="176874" y="40156"/>
                  <a:pt x="176720" y="40156"/>
                </a:cubicBezTo>
                <a:cubicBezTo>
                  <a:pt x="176444" y="40156"/>
                  <a:pt x="176179" y="40114"/>
                  <a:pt x="175991" y="39927"/>
                </a:cubicBezTo>
                <a:cubicBezTo>
                  <a:pt x="175677" y="39614"/>
                  <a:pt x="175719" y="39091"/>
                  <a:pt x="175426" y="38757"/>
                </a:cubicBezTo>
                <a:cubicBezTo>
                  <a:pt x="175231" y="38535"/>
                  <a:pt x="174935" y="38479"/>
                  <a:pt x="174623" y="38479"/>
                </a:cubicBezTo>
                <a:cubicBezTo>
                  <a:pt x="174467" y="38479"/>
                  <a:pt x="174307" y="38493"/>
                  <a:pt x="174153" y="38507"/>
                </a:cubicBezTo>
                <a:cubicBezTo>
                  <a:pt x="173026" y="38654"/>
                  <a:pt x="171877" y="38779"/>
                  <a:pt x="170749" y="38924"/>
                </a:cubicBezTo>
                <a:cubicBezTo>
                  <a:pt x="170656" y="38934"/>
                  <a:pt x="170559" y="38943"/>
                  <a:pt x="170464" y="38943"/>
                </a:cubicBezTo>
                <a:cubicBezTo>
                  <a:pt x="170345" y="38943"/>
                  <a:pt x="170228" y="38929"/>
                  <a:pt x="170123" y="38883"/>
                </a:cubicBezTo>
                <a:cubicBezTo>
                  <a:pt x="169914" y="38799"/>
                  <a:pt x="169789" y="38590"/>
                  <a:pt x="169664" y="38423"/>
                </a:cubicBezTo>
                <a:cubicBezTo>
                  <a:pt x="168620" y="37087"/>
                  <a:pt x="167222" y="37338"/>
                  <a:pt x="165760" y="37003"/>
                </a:cubicBezTo>
                <a:cubicBezTo>
                  <a:pt x="163674" y="36583"/>
                  <a:pt x="161545" y="36153"/>
                  <a:pt x="159427" y="36153"/>
                </a:cubicBezTo>
                <a:cubicBezTo>
                  <a:pt x="158599" y="36153"/>
                  <a:pt x="157771" y="36219"/>
                  <a:pt x="156949" y="36377"/>
                </a:cubicBezTo>
                <a:cubicBezTo>
                  <a:pt x="156130" y="36529"/>
                  <a:pt x="155299" y="36769"/>
                  <a:pt x="154490" y="36769"/>
                </a:cubicBezTo>
                <a:cubicBezTo>
                  <a:pt x="154185" y="36769"/>
                  <a:pt x="153884" y="36735"/>
                  <a:pt x="153587" y="36649"/>
                </a:cubicBezTo>
                <a:cubicBezTo>
                  <a:pt x="152626" y="36377"/>
                  <a:pt x="151917" y="35647"/>
                  <a:pt x="151081" y="35104"/>
                </a:cubicBezTo>
                <a:cubicBezTo>
                  <a:pt x="149501" y="34112"/>
                  <a:pt x="147584" y="33933"/>
                  <a:pt x="145698" y="33933"/>
                </a:cubicBezTo>
                <a:cubicBezTo>
                  <a:pt x="145241" y="33933"/>
                  <a:pt x="144786" y="33943"/>
                  <a:pt x="144338" y="33955"/>
                </a:cubicBezTo>
                <a:cubicBezTo>
                  <a:pt x="141728" y="33997"/>
                  <a:pt x="138596" y="34415"/>
                  <a:pt x="137594" y="36816"/>
                </a:cubicBezTo>
                <a:cubicBezTo>
                  <a:pt x="136698" y="36228"/>
                  <a:pt x="135635" y="35945"/>
                  <a:pt x="134569" y="35945"/>
                </a:cubicBezTo>
                <a:cubicBezTo>
                  <a:pt x="132950" y="35945"/>
                  <a:pt x="131323" y="36597"/>
                  <a:pt x="130266" y="37819"/>
                </a:cubicBezTo>
                <a:cubicBezTo>
                  <a:pt x="129729" y="35792"/>
                  <a:pt x="127699" y="34257"/>
                  <a:pt x="125596" y="34257"/>
                </a:cubicBezTo>
                <a:cubicBezTo>
                  <a:pt x="125489" y="34257"/>
                  <a:pt x="125382" y="34261"/>
                  <a:pt x="125275" y="34269"/>
                </a:cubicBezTo>
                <a:cubicBezTo>
                  <a:pt x="125651" y="32160"/>
                  <a:pt x="123418" y="30322"/>
                  <a:pt x="121288" y="30280"/>
                </a:cubicBezTo>
                <a:cubicBezTo>
                  <a:pt x="121233" y="30279"/>
                  <a:pt x="121178" y="30278"/>
                  <a:pt x="121123" y="30278"/>
                </a:cubicBezTo>
                <a:cubicBezTo>
                  <a:pt x="119166" y="30278"/>
                  <a:pt x="117350" y="31280"/>
                  <a:pt x="115643" y="32302"/>
                </a:cubicBezTo>
                <a:lnTo>
                  <a:pt x="115643" y="32302"/>
                </a:lnTo>
                <a:cubicBezTo>
                  <a:pt x="116291" y="31751"/>
                  <a:pt x="116073" y="30487"/>
                  <a:pt x="115442" y="29801"/>
                </a:cubicBezTo>
                <a:cubicBezTo>
                  <a:pt x="114732" y="29028"/>
                  <a:pt x="113708" y="28527"/>
                  <a:pt x="113229" y="27608"/>
                </a:cubicBezTo>
                <a:cubicBezTo>
                  <a:pt x="112894" y="26982"/>
                  <a:pt x="112873" y="26230"/>
                  <a:pt x="112686" y="25542"/>
                </a:cubicBezTo>
                <a:cubicBezTo>
                  <a:pt x="112172" y="23658"/>
                  <a:pt x="110180" y="22531"/>
                  <a:pt x="108256" y="22531"/>
                </a:cubicBezTo>
                <a:cubicBezTo>
                  <a:pt x="107128" y="22531"/>
                  <a:pt x="106024" y="22918"/>
                  <a:pt x="105253" y="23766"/>
                </a:cubicBezTo>
                <a:cubicBezTo>
                  <a:pt x="105796" y="21199"/>
                  <a:pt x="105169" y="18212"/>
                  <a:pt x="103081" y="16647"/>
                </a:cubicBezTo>
                <a:cubicBezTo>
                  <a:pt x="102321" y="16083"/>
                  <a:pt x="101365" y="15811"/>
                  <a:pt x="100416" y="15811"/>
                </a:cubicBezTo>
                <a:cubicBezTo>
                  <a:pt x="98732" y="15811"/>
                  <a:pt x="97067" y="16666"/>
                  <a:pt x="96545" y="18254"/>
                </a:cubicBezTo>
                <a:cubicBezTo>
                  <a:pt x="95819" y="17441"/>
                  <a:pt x="94748" y="17056"/>
                  <a:pt x="93664" y="17056"/>
                </a:cubicBezTo>
                <a:cubicBezTo>
                  <a:pt x="92162" y="17056"/>
                  <a:pt x="90636" y="17795"/>
                  <a:pt x="89969" y="19153"/>
                </a:cubicBezTo>
                <a:cubicBezTo>
                  <a:pt x="89385" y="16751"/>
                  <a:pt x="87567" y="14768"/>
                  <a:pt x="85376" y="13683"/>
                </a:cubicBezTo>
                <a:cubicBezTo>
                  <a:pt x="84310" y="13160"/>
                  <a:pt x="83038" y="12764"/>
                  <a:pt x="81827" y="12764"/>
                </a:cubicBezTo>
                <a:cubicBezTo>
                  <a:pt x="81409" y="12764"/>
                  <a:pt x="78402" y="13410"/>
                  <a:pt x="78464" y="13536"/>
                </a:cubicBezTo>
                <a:cubicBezTo>
                  <a:pt x="77108" y="11052"/>
                  <a:pt x="77108" y="8421"/>
                  <a:pt x="75416" y="6019"/>
                </a:cubicBezTo>
                <a:cubicBezTo>
                  <a:pt x="73976" y="4015"/>
                  <a:pt x="72075" y="2324"/>
                  <a:pt x="69862" y="1197"/>
                </a:cubicBezTo>
                <a:cubicBezTo>
                  <a:pt x="68498" y="506"/>
                  <a:pt x="66990" y="0"/>
                  <a:pt x="65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72" y="36798"/>
            <a:ext cx="2382982" cy="2267256"/>
          </a:xfrm>
          <a:prstGeom prst="ellipse">
            <a:avLst/>
          </a:prstGeom>
          <a:ln>
            <a:noFill/>
          </a:ln>
          <a:effectLst>
            <a:softEdge rad="112500"/>
          </a:effectLst>
        </p:spPr>
      </p:pic>
    </p:spTree>
    <p:extLst>
      <p:ext uri="{BB962C8B-B14F-4D97-AF65-F5344CB8AC3E}">
        <p14:creationId xmlns:p14="http://schemas.microsoft.com/office/powerpoint/2010/main" val="192543040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
                                        </p:tgtEl>
                                        <p:attrNameLst>
                                          <p:attrName>style.visibility</p:attrName>
                                        </p:attrNameLst>
                                      </p:cBhvr>
                                      <p:to>
                                        <p:strVal val="visible"/>
                                      </p:to>
                                    </p:set>
                                    <p:anim calcmode="lin" valueType="num">
                                      <p:cBhvr additive="base">
                                        <p:cTn id="7" dur="500" fill="hold"/>
                                        <p:tgtEl>
                                          <p:spTgt spid="880"/>
                                        </p:tgtEl>
                                        <p:attrNameLst>
                                          <p:attrName>ppt_x</p:attrName>
                                        </p:attrNameLst>
                                      </p:cBhvr>
                                      <p:tavLst>
                                        <p:tav tm="0">
                                          <p:val>
                                            <p:strVal val="#ppt_x"/>
                                          </p:val>
                                        </p:tav>
                                        <p:tav tm="100000">
                                          <p:val>
                                            <p:strVal val="#ppt_x"/>
                                          </p:val>
                                        </p:tav>
                                      </p:tavLst>
                                    </p:anim>
                                    <p:anim calcmode="lin" valueType="num">
                                      <p:cBhvr additive="base">
                                        <p:cTn id="8" dur="500" fill="hold"/>
                                        <p:tgtEl>
                                          <p:spTgt spid="88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77"/>
                                        </p:tgtEl>
                                        <p:attrNameLst>
                                          <p:attrName>style.visibility</p:attrName>
                                        </p:attrNameLst>
                                      </p:cBhvr>
                                      <p:to>
                                        <p:strVal val="visible"/>
                                      </p:to>
                                    </p:set>
                                    <p:anim calcmode="lin" valueType="num">
                                      <p:cBhvr additive="base">
                                        <p:cTn id="11" dur="500" fill="hold"/>
                                        <p:tgtEl>
                                          <p:spTgt spid="877"/>
                                        </p:tgtEl>
                                        <p:attrNameLst>
                                          <p:attrName>ppt_x</p:attrName>
                                        </p:attrNameLst>
                                      </p:cBhvr>
                                      <p:tavLst>
                                        <p:tav tm="0">
                                          <p:val>
                                            <p:strVal val="#ppt_x"/>
                                          </p:val>
                                        </p:tav>
                                        <p:tav tm="100000">
                                          <p:val>
                                            <p:strVal val="#ppt_x"/>
                                          </p:val>
                                        </p:tav>
                                      </p:tavLst>
                                    </p:anim>
                                    <p:anim calcmode="lin" valueType="num">
                                      <p:cBhvr additive="base">
                                        <p:cTn id="12" dur="500" fill="hold"/>
                                        <p:tgtEl>
                                          <p:spTgt spid="87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78"/>
                                        </p:tgtEl>
                                        <p:attrNameLst>
                                          <p:attrName>style.visibility</p:attrName>
                                        </p:attrNameLst>
                                      </p:cBhvr>
                                      <p:to>
                                        <p:strVal val="visible"/>
                                      </p:to>
                                    </p:set>
                                    <p:anim calcmode="lin" valueType="num">
                                      <p:cBhvr additive="base">
                                        <p:cTn id="15" dur="500" fill="hold"/>
                                        <p:tgtEl>
                                          <p:spTgt spid="878"/>
                                        </p:tgtEl>
                                        <p:attrNameLst>
                                          <p:attrName>ppt_x</p:attrName>
                                        </p:attrNameLst>
                                      </p:cBhvr>
                                      <p:tavLst>
                                        <p:tav tm="0">
                                          <p:val>
                                            <p:strVal val="#ppt_x"/>
                                          </p:val>
                                        </p:tav>
                                        <p:tav tm="100000">
                                          <p:val>
                                            <p:strVal val="#ppt_x"/>
                                          </p:val>
                                        </p:tav>
                                      </p:tavLst>
                                    </p:anim>
                                    <p:anim calcmode="lin" valueType="num">
                                      <p:cBhvr additive="base">
                                        <p:cTn id="16" dur="500" fill="hold"/>
                                        <p:tgtEl>
                                          <p:spTgt spid="8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 grpId="0" animBg="1"/>
      <p:bldP spid="878" grpId="0"/>
      <p:bldP spid="88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9B8C2127-48E0-684B-B00C-F4DBCD2F51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7682" y="2495733"/>
            <a:ext cx="2568778" cy="3033415"/>
          </a:xfrm>
          <a:prstGeom prst="rect">
            <a:avLst/>
          </a:prstGeom>
        </p:spPr>
      </p:pic>
      <p:pic>
        <p:nvPicPr>
          <p:cNvPr id="7" name="Picture 6">
            <a:extLst>
              <a:ext uri="{FF2B5EF4-FFF2-40B4-BE49-F238E27FC236}">
                <a16:creationId xmlns:a16="http://schemas.microsoft.com/office/drawing/2014/main" id="{9285B3B5-04D4-1F4B-B5C9-6EABB99D46DA}"/>
              </a:ext>
            </a:extLst>
          </p:cNvPr>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34000" b="45929" l="57429" r="92357">
                        <a14:foregroundMark x1="59857" y1="34714" x2="57500" y2="36929"/>
                        <a14:foregroundMark x1="91857" y1="42714" x2="89214" y2="44929"/>
                        <a14:foregroundMark x1="92000" y1="42571" x2="92357" y2="42429"/>
                      </a14:backgroundRemoval>
                    </a14:imgEffect>
                  </a14:imgLayer>
                </a14:imgProps>
              </a:ext>
              <a:ext uri="{28A0092B-C50C-407E-A947-70E740481C1C}">
                <a14:useLocalDpi xmlns:a14="http://schemas.microsoft.com/office/drawing/2010/main" val="0"/>
              </a:ext>
            </a:extLst>
          </a:blip>
          <a:srcRect l="55576" t="32604" r="5418" b="52522"/>
          <a:stretch/>
        </p:blipFill>
        <p:spPr>
          <a:xfrm>
            <a:off x="1525138" y="296839"/>
            <a:ext cx="6497252" cy="2494136"/>
          </a:xfrm>
          <a:prstGeom prst="rect">
            <a:avLst/>
          </a:prstGeom>
        </p:spPr>
      </p:pic>
      <p:sp>
        <p:nvSpPr>
          <p:cNvPr id="8" name="Rectangle 7"/>
          <p:cNvSpPr/>
          <p:nvPr/>
        </p:nvSpPr>
        <p:spPr>
          <a:xfrm>
            <a:off x="2283046" y="1137631"/>
            <a:ext cx="4981433" cy="1177245"/>
          </a:xfrm>
          <a:prstGeom prst="rect">
            <a:avLst/>
          </a:prstGeom>
        </p:spPr>
        <p:txBody>
          <a:bodyPr wrap="square" lIns="68580" tIns="34290" rIns="68580" bIns="34290">
            <a:spAutoFit/>
          </a:bodyPr>
          <a:lstStyle/>
          <a:p>
            <a:r>
              <a:rPr lang="vi-VN" sz="2400" b="1" i="1">
                <a:latin typeface="Times New Roman" pitchFamily="18" charset="0"/>
                <a:cs typeface="Times New Roman" pitchFamily="18" charset="0"/>
              </a:rPr>
              <a:t>Hàng ngang 1: </a:t>
            </a:r>
            <a:r>
              <a:rPr lang="vi-VN" sz="2400" i="1">
                <a:latin typeface="Times New Roman" pitchFamily="18" charset="0"/>
                <a:cs typeface="Times New Roman" pitchFamily="18" charset="0"/>
              </a:rPr>
              <a:t>Điền từ còn thiếu vào câu thơ: </a:t>
            </a:r>
            <a:r>
              <a:rPr lang="vi-VN" sz="2400" b="1" i="1">
                <a:latin typeface="Times New Roman" pitchFamily="18" charset="0"/>
                <a:cs typeface="Times New Roman" pitchFamily="18" charset="0"/>
              </a:rPr>
              <a:t>“Một bước chạm tiếng nói/ Hai bước chạm...”</a:t>
            </a:r>
            <a:endParaRPr lang="en-US" sz="2400" b="1">
              <a:latin typeface="Times New Roman" pitchFamily="18" charset="0"/>
              <a:cs typeface="Times New Roman" pitchFamily="18" charset="0"/>
            </a:endParaRPr>
          </a:p>
        </p:txBody>
      </p:sp>
      <p:sp>
        <p:nvSpPr>
          <p:cNvPr id="9" name="Right Arrow 8">
            <a:hlinkClick r:id="rId7" action="ppaction://hlinksldjump"/>
          </p:cNvPr>
          <p:cNvSpPr/>
          <p:nvPr/>
        </p:nvSpPr>
        <p:spPr>
          <a:xfrm>
            <a:off x="1361364" y="3316406"/>
            <a:ext cx="1862920" cy="1392071"/>
          </a:xfrm>
          <a:prstGeom prst="rightArrow">
            <a:avLst/>
          </a:prstGeom>
        </p:spPr>
        <p:style>
          <a:lnRef idx="1">
            <a:schemeClr val="accent6"/>
          </a:lnRef>
          <a:fillRef idx="3">
            <a:schemeClr val="accent6"/>
          </a:fillRef>
          <a:effectRef idx="2">
            <a:schemeClr val="accent6"/>
          </a:effectRef>
          <a:fontRef idx="minor">
            <a:schemeClr val="lt1"/>
          </a:fontRef>
        </p:style>
        <p:txBody>
          <a:bodyPr lIns="68580" tIns="34290" rIns="68580" bIns="34290" rtlCol="0" anchor="ctr"/>
          <a:lstStyle/>
          <a:p>
            <a:pPr algn="ctr"/>
            <a:r>
              <a:rPr lang="en-US" sz="2400">
                <a:latin typeface="Times New Roman" pitchFamily="18" charset="0"/>
                <a:cs typeface="Times New Roman" pitchFamily="18" charset="0"/>
              </a:rPr>
              <a:t>QUAY VỀ</a:t>
            </a:r>
          </a:p>
        </p:txBody>
      </p:sp>
    </p:spTree>
    <p:extLst>
      <p:ext uri="{BB962C8B-B14F-4D97-AF65-F5344CB8AC3E}">
        <p14:creationId xmlns:p14="http://schemas.microsoft.com/office/powerpoint/2010/main" val="2114426740"/>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9B8C2127-48E0-684B-B00C-F4DBCD2F51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7682" y="2495733"/>
            <a:ext cx="2568778" cy="3033415"/>
          </a:xfrm>
          <a:prstGeom prst="rect">
            <a:avLst/>
          </a:prstGeom>
        </p:spPr>
      </p:pic>
      <p:pic>
        <p:nvPicPr>
          <p:cNvPr id="7" name="Picture 6">
            <a:extLst>
              <a:ext uri="{FF2B5EF4-FFF2-40B4-BE49-F238E27FC236}">
                <a16:creationId xmlns:a16="http://schemas.microsoft.com/office/drawing/2014/main" id="{9285B3B5-04D4-1F4B-B5C9-6EABB99D46DA}"/>
              </a:ext>
            </a:extLst>
          </p:cNvPr>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34000" b="45929" l="57429" r="92357">
                        <a14:foregroundMark x1="59857" y1="34714" x2="57500" y2="36929"/>
                        <a14:foregroundMark x1="91857" y1="42714" x2="89214" y2="44929"/>
                        <a14:foregroundMark x1="92000" y1="42571" x2="92357" y2="42429"/>
                      </a14:backgroundRemoval>
                    </a14:imgEffect>
                  </a14:imgLayer>
                </a14:imgProps>
              </a:ext>
              <a:ext uri="{28A0092B-C50C-407E-A947-70E740481C1C}">
                <a14:useLocalDpi xmlns:a14="http://schemas.microsoft.com/office/drawing/2010/main" val="0"/>
              </a:ext>
            </a:extLst>
          </a:blip>
          <a:srcRect l="55576" t="32604" r="5418" b="52522"/>
          <a:stretch/>
        </p:blipFill>
        <p:spPr>
          <a:xfrm>
            <a:off x="1525138" y="296839"/>
            <a:ext cx="6497252" cy="2494136"/>
          </a:xfrm>
          <a:prstGeom prst="rect">
            <a:avLst/>
          </a:prstGeom>
        </p:spPr>
      </p:pic>
      <p:sp>
        <p:nvSpPr>
          <p:cNvPr id="8" name="Rectangle 7"/>
          <p:cNvSpPr/>
          <p:nvPr/>
        </p:nvSpPr>
        <p:spPr>
          <a:xfrm>
            <a:off x="2283046" y="1137631"/>
            <a:ext cx="4981433" cy="807913"/>
          </a:xfrm>
          <a:prstGeom prst="rect">
            <a:avLst/>
          </a:prstGeom>
        </p:spPr>
        <p:txBody>
          <a:bodyPr wrap="square" lIns="68580" tIns="34290" rIns="68580" bIns="34290">
            <a:spAutoFit/>
          </a:bodyPr>
          <a:lstStyle/>
          <a:p>
            <a:r>
              <a:rPr lang="en-US" sz="2400" b="1" i="1">
                <a:latin typeface="Times New Roman" pitchFamily="18" charset="0"/>
                <a:cs typeface="Times New Roman" pitchFamily="18" charset="0"/>
              </a:rPr>
              <a:t>Hàng</a:t>
            </a:r>
            <a:r>
              <a:rPr lang="vi-VN" sz="2400" b="1" i="1">
                <a:latin typeface="Times New Roman" pitchFamily="18" charset="0"/>
                <a:cs typeface="Times New Roman" pitchFamily="18" charset="0"/>
              </a:rPr>
              <a:t> ngang 2: Tác giả bài </a:t>
            </a:r>
            <a:r>
              <a:rPr lang="en-US" sz="2400" b="1" i="1">
                <a:latin typeface="Times New Roman" pitchFamily="18" charset="0"/>
                <a:cs typeface="Times New Roman" pitchFamily="18" charset="0"/>
              </a:rPr>
              <a:t>“</a:t>
            </a:r>
            <a:r>
              <a:rPr lang="vi-VN" sz="2400" b="1" i="1">
                <a:latin typeface="Times New Roman" pitchFamily="18" charset="0"/>
                <a:cs typeface="Times New Roman" pitchFamily="18" charset="0"/>
              </a:rPr>
              <a:t>Nói với con</a:t>
            </a:r>
            <a:r>
              <a:rPr lang="en-US" sz="2400" b="1" i="1">
                <a:latin typeface="Times New Roman" pitchFamily="18" charset="0"/>
                <a:cs typeface="Times New Roman" pitchFamily="18" charset="0"/>
              </a:rPr>
              <a:t>”</a:t>
            </a:r>
            <a:r>
              <a:rPr lang="vi-VN" sz="2400" b="1" i="1">
                <a:latin typeface="Times New Roman" pitchFamily="18" charset="0"/>
                <a:cs typeface="Times New Roman" pitchFamily="18" charset="0"/>
              </a:rPr>
              <a:t> là người dân tộc nào?</a:t>
            </a:r>
            <a:endParaRPr lang="en-US" sz="2400" b="1">
              <a:latin typeface="Times New Roman" pitchFamily="18" charset="0"/>
              <a:cs typeface="Times New Roman" pitchFamily="18" charset="0"/>
            </a:endParaRPr>
          </a:p>
        </p:txBody>
      </p:sp>
      <p:sp>
        <p:nvSpPr>
          <p:cNvPr id="9" name="Right Arrow 8">
            <a:hlinkClick r:id="rId7" action="ppaction://hlinksldjump"/>
          </p:cNvPr>
          <p:cNvSpPr/>
          <p:nvPr/>
        </p:nvSpPr>
        <p:spPr>
          <a:xfrm>
            <a:off x="1361364" y="3316406"/>
            <a:ext cx="1862920" cy="1392071"/>
          </a:xfrm>
          <a:prstGeom prst="rightArrow">
            <a:avLst/>
          </a:prstGeom>
        </p:spPr>
        <p:style>
          <a:lnRef idx="1">
            <a:schemeClr val="accent6"/>
          </a:lnRef>
          <a:fillRef idx="3">
            <a:schemeClr val="accent6"/>
          </a:fillRef>
          <a:effectRef idx="2">
            <a:schemeClr val="accent6"/>
          </a:effectRef>
          <a:fontRef idx="minor">
            <a:schemeClr val="lt1"/>
          </a:fontRef>
        </p:style>
        <p:txBody>
          <a:bodyPr lIns="68580" tIns="34290" rIns="68580" bIns="34290" rtlCol="0" anchor="ctr"/>
          <a:lstStyle/>
          <a:p>
            <a:pPr algn="ctr"/>
            <a:r>
              <a:rPr lang="en-US" sz="2400">
                <a:latin typeface="Times New Roman" pitchFamily="18" charset="0"/>
                <a:cs typeface="Times New Roman" pitchFamily="18" charset="0"/>
              </a:rPr>
              <a:t>QUAY VỀ</a:t>
            </a:r>
          </a:p>
        </p:txBody>
      </p:sp>
    </p:spTree>
    <p:extLst>
      <p:ext uri="{BB962C8B-B14F-4D97-AF65-F5344CB8AC3E}">
        <p14:creationId xmlns:p14="http://schemas.microsoft.com/office/powerpoint/2010/main" val="962309373"/>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9B8C2127-48E0-684B-B00C-F4DBCD2F51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7682" y="2495733"/>
            <a:ext cx="2568778" cy="3033415"/>
          </a:xfrm>
          <a:prstGeom prst="rect">
            <a:avLst/>
          </a:prstGeom>
        </p:spPr>
      </p:pic>
      <p:pic>
        <p:nvPicPr>
          <p:cNvPr id="7" name="Picture 6">
            <a:extLst>
              <a:ext uri="{FF2B5EF4-FFF2-40B4-BE49-F238E27FC236}">
                <a16:creationId xmlns:a16="http://schemas.microsoft.com/office/drawing/2014/main" id="{9285B3B5-04D4-1F4B-B5C9-6EABB99D46DA}"/>
              </a:ext>
            </a:extLst>
          </p:cNvPr>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34000" b="45929" l="57429" r="92357">
                        <a14:foregroundMark x1="59857" y1="34714" x2="57500" y2="36929"/>
                        <a14:foregroundMark x1="91857" y1="42714" x2="89214" y2="44929"/>
                        <a14:foregroundMark x1="92000" y1="42571" x2="92357" y2="42429"/>
                      </a14:backgroundRemoval>
                    </a14:imgEffect>
                  </a14:imgLayer>
                </a14:imgProps>
              </a:ext>
              <a:ext uri="{28A0092B-C50C-407E-A947-70E740481C1C}">
                <a14:useLocalDpi xmlns:a14="http://schemas.microsoft.com/office/drawing/2010/main" val="0"/>
              </a:ext>
            </a:extLst>
          </a:blip>
          <a:srcRect l="55576" t="32604" r="5418" b="52522"/>
          <a:stretch/>
        </p:blipFill>
        <p:spPr>
          <a:xfrm>
            <a:off x="1525138" y="296839"/>
            <a:ext cx="7413910" cy="2793202"/>
          </a:xfrm>
          <a:prstGeom prst="rect">
            <a:avLst/>
          </a:prstGeom>
        </p:spPr>
      </p:pic>
      <p:sp>
        <p:nvSpPr>
          <p:cNvPr id="8" name="Rectangle 7"/>
          <p:cNvSpPr/>
          <p:nvPr/>
        </p:nvSpPr>
        <p:spPr>
          <a:xfrm>
            <a:off x="2283046" y="1137631"/>
            <a:ext cx="6009616" cy="1177245"/>
          </a:xfrm>
          <a:prstGeom prst="rect">
            <a:avLst/>
          </a:prstGeom>
        </p:spPr>
        <p:txBody>
          <a:bodyPr wrap="square" lIns="68580" tIns="34290" rIns="68580" bIns="34290">
            <a:spAutoFit/>
          </a:bodyPr>
          <a:lstStyle/>
          <a:p>
            <a:r>
              <a:rPr lang="en-US" sz="2400" b="1" i="1">
                <a:latin typeface="Times New Roman" pitchFamily="18" charset="0"/>
                <a:cs typeface="Times New Roman" pitchFamily="18" charset="0"/>
              </a:rPr>
              <a:t>Hàng</a:t>
            </a:r>
            <a:r>
              <a:rPr lang="vi-VN" sz="2400" b="1" i="1">
                <a:latin typeface="Times New Roman" pitchFamily="18" charset="0"/>
                <a:cs typeface="Times New Roman" pitchFamily="18" charset="0"/>
              </a:rPr>
              <a:t> ngang 3: Hai câu thơ: “Chân phải bước tới cha/ Chân trái bước tới mẹ” gợi nhắc đến tình cảm thiêng liêng nào?</a:t>
            </a:r>
            <a:endParaRPr lang="en-US" sz="2400" b="1">
              <a:latin typeface="Times New Roman" pitchFamily="18" charset="0"/>
              <a:cs typeface="Times New Roman" pitchFamily="18" charset="0"/>
            </a:endParaRPr>
          </a:p>
        </p:txBody>
      </p:sp>
      <p:sp>
        <p:nvSpPr>
          <p:cNvPr id="9" name="Right Arrow 8">
            <a:hlinkClick r:id="rId7" action="ppaction://hlinksldjump"/>
          </p:cNvPr>
          <p:cNvSpPr/>
          <p:nvPr/>
        </p:nvSpPr>
        <p:spPr>
          <a:xfrm>
            <a:off x="1361364" y="3316406"/>
            <a:ext cx="1862920" cy="1392071"/>
          </a:xfrm>
          <a:prstGeom prst="rightArrow">
            <a:avLst/>
          </a:prstGeom>
        </p:spPr>
        <p:style>
          <a:lnRef idx="1">
            <a:schemeClr val="accent6"/>
          </a:lnRef>
          <a:fillRef idx="3">
            <a:schemeClr val="accent6"/>
          </a:fillRef>
          <a:effectRef idx="2">
            <a:schemeClr val="accent6"/>
          </a:effectRef>
          <a:fontRef idx="minor">
            <a:schemeClr val="lt1"/>
          </a:fontRef>
        </p:style>
        <p:txBody>
          <a:bodyPr lIns="68580" tIns="34290" rIns="68580" bIns="34290" rtlCol="0" anchor="ctr"/>
          <a:lstStyle/>
          <a:p>
            <a:pPr algn="ctr"/>
            <a:r>
              <a:rPr lang="en-US" sz="2400">
                <a:latin typeface="Times New Roman" pitchFamily="18" charset="0"/>
                <a:cs typeface="Times New Roman" pitchFamily="18" charset="0"/>
              </a:rPr>
              <a:t>QUAY VỀ</a:t>
            </a:r>
          </a:p>
        </p:txBody>
      </p:sp>
    </p:spTree>
    <p:extLst>
      <p:ext uri="{BB962C8B-B14F-4D97-AF65-F5344CB8AC3E}">
        <p14:creationId xmlns:p14="http://schemas.microsoft.com/office/powerpoint/2010/main" val="962309373"/>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9B8C2127-48E0-684B-B00C-F4DBCD2F51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7682" y="2495733"/>
            <a:ext cx="2568778" cy="3033415"/>
          </a:xfrm>
          <a:prstGeom prst="rect">
            <a:avLst/>
          </a:prstGeom>
        </p:spPr>
      </p:pic>
      <p:pic>
        <p:nvPicPr>
          <p:cNvPr id="7" name="Picture 6">
            <a:extLst>
              <a:ext uri="{FF2B5EF4-FFF2-40B4-BE49-F238E27FC236}">
                <a16:creationId xmlns:a16="http://schemas.microsoft.com/office/drawing/2014/main" id="{9285B3B5-04D4-1F4B-B5C9-6EABB99D46DA}"/>
              </a:ext>
            </a:extLst>
          </p:cNvPr>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34000" b="45929" l="57429" r="92357">
                        <a14:foregroundMark x1="59857" y1="34714" x2="57500" y2="36929"/>
                        <a14:foregroundMark x1="91857" y1="42714" x2="89214" y2="44929"/>
                        <a14:foregroundMark x1="92000" y1="42571" x2="92357" y2="42429"/>
                      </a14:backgroundRemoval>
                    </a14:imgEffect>
                  </a14:imgLayer>
                </a14:imgProps>
              </a:ext>
              <a:ext uri="{28A0092B-C50C-407E-A947-70E740481C1C}">
                <a14:useLocalDpi xmlns:a14="http://schemas.microsoft.com/office/drawing/2010/main" val="0"/>
              </a:ext>
            </a:extLst>
          </a:blip>
          <a:srcRect l="55576" t="32604" r="5418" b="52522"/>
          <a:stretch/>
        </p:blipFill>
        <p:spPr>
          <a:xfrm>
            <a:off x="1525137" y="296838"/>
            <a:ext cx="7461207" cy="2840499"/>
          </a:xfrm>
          <a:prstGeom prst="rect">
            <a:avLst/>
          </a:prstGeom>
        </p:spPr>
      </p:pic>
      <p:sp>
        <p:nvSpPr>
          <p:cNvPr id="8" name="Rectangle 7"/>
          <p:cNvSpPr/>
          <p:nvPr/>
        </p:nvSpPr>
        <p:spPr>
          <a:xfrm>
            <a:off x="2511063" y="1011921"/>
            <a:ext cx="5489354" cy="1546577"/>
          </a:xfrm>
          <a:prstGeom prst="rect">
            <a:avLst/>
          </a:prstGeom>
        </p:spPr>
        <p:txBody>
          <a:bodyPr wrap="square" lIns="68580" tIns="34290" rIns="68580" bIns="34290">
            <a:spAutoFit/>
          </a:bodyPr>
          <a:lstStyle/>
          <a:p>
            <a:r>
              <a:rPr lang="en-US" sz="2400" b="1" i="1">
                <a:latin typeface="Times New Roman" pitchFamily="18" charset="0"/>
                <a:cs typeface="Times New Roman" pitchFamily="18" charset="0"/>
              </a:rPr>
              <a:t>Hàng</a:t>
            </a:r>
            <a:r>
              <a:rPr lang="vi-VN" sz="2400" b="1" i="1">
                <a:latin typeface="Times New Roman" pitchFamily="18" charset="0"/>
                <a:cs typeface="Times New Roman" pitchFamily="18" charset="0"/>
              </a:rPr>
              <a:t> ngang 4: Biện pháp tu từ nào được sử dụng trong câu “Sống như sông như suối/ Lên thác xuống ghềnh/ Không lo cực nhọc”</a:t>
            </a:r>
            <a:endParaRPr lang="en-US" sz="2400" b="1">
              <a:latin typeface="Times New Roman" pitchFamily="18" charset="0"/>
              <a:cs typeface="Times New Roman" pitchFamily="18" charset="0"/>
            </a:endParaRPr>
          </a:p>
        </p:txBody>
      </p:sp>
      <p:sp>
        <p:nvSpPr>
          <p:cNvPr id="9" name="Right Arrow 8">
            <a:hlinkClick r:id="rId7" action="ppaction://hlinksldjump"/>
          </p:cNvPr>
          <p:cNvSpPr/>
          <p:nvPr/>
        </p:nvSpPr>
        <p:spPr>
          <a:xfrm>
            <a:off x="1361364" y="3316406"/>
            <a:ext cx="1862920" cy="1392071"/>
          </a:xfrm>
          <a:prstGeom prst="rightArrow">
            <a:avLst/>
          </a:prstGeom>
        </p:spPr>
        <p:style>
          <a:lnRef idx="1">
            <a:schemeClr val="accent6"/>
          </a:lnRef>
          <a:fillRef idx="3">
            <a:schemeClr val="accent6"/>
          </a:fillRef>
          <a:effectRef idx="2">
            <a:schemeClr val="accent6"/>
          </a:effectRef>
          <a:fontRef idx="minor">
            <a:schemeClr val="lt1"/>
          </a:fontRef>
        </p:style>
        <p:txBody>
          <a:bodyPr lIns="68580" tIns="34290" rIns="68580" bIns="34290" rtlCol="0" anchor="ctr"/>
          <a:lstStyle/>
          <a:p>
            <a:pPr algn="ctr"/>
            <a:r>
              <a:rPr lang="en-US" sz="2400">
                <a:latin typeface="Times New Roman" pitchFamily="18" charset="0"/>
                <a:cs typeface="Times New Roman" pitchFamily="18" charset="0"/>
              </a:rPr>
              <a:t>QUAY VỀ</a:t>
            </a:r>
          </a:p>
        </p:txBody>
      </p:sp>
    </p:spTree>
    <p:extLst>
      <p:ext uri="{BB962C8B-B14F-4D97-AF65-F5344CB8AC3E}">
        <p14:creationId xmlns:p14="http://schemas.microsoft.com/office/powerpoint/2010/main" val="962309373"/>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9B8C2127-48E0-684B-B00C-F4DBCD2F51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7682" y="2495733"/>
            <a:ext cx="2568778" cy="3033415"/>
          </a:xfrm>
          <a:prstGeom prst="rect">
            <a:avLst/>
          </a:prstGeom>
        </p:spPr>
      </p:pic>
      <p:pic>
        <p:nvPicPr>
          <p:cNvPr id="7" name="Picture 6">
            <a:extLst>
              <a:ext uri="{FF2B5EF4-FFF2-40B4-BE49-F238E27FC236}">
                <a16:creationId xmlns:a16="http://schemas.microsoft.com/office/drawing/2014/main" id="{9285B3B5-04D4-1F4B-B5C9-6EABB99D46DA}"/>
              </a:ext>
            </a:extLst>
          </p:cNvPr>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34000" b="45929" l="57429" r="92357">
                        <a14:foregroundMark x1="59857" y1="34714" x2="57500" y2="36929"/>
                        <a14:foregroundMark x1="91857" y1="42714" x2="89214" y2="44929"/>
                        <a14:foregroundMark x1="92000" y1="42571" x2="92357" y2="42429"/>
                      </a14:backgroundRemoval>
                    </a14:imgEffect>
                  </a14:imgLayer>
                </a14:imgProps>
              </a:ext>
              <a:ext uri="{28A0092B-C50C-407E-A947-70E740481C1C}">
                <a14:useLocalDpi xmlns:a14="http://schemas.microsoft.com/office/drawing/2010/main" val="0"/>
              </a:ext>
            </a:extLst>
          </a:blip>
          <a:srcRect l="55576" t="32604" r="5418" b="52522"/>
          <a:stretch/>
        </p:blipFill>
        <p:spPr>
          <a:xfrm>
            <a:off x="1213945" y="296839"/>
            <a:ext cx="7614745" cy="2730140"/>
          </a:xfrm>
          <a:prstGeom prst="rect">
            <a:avLst/>
          </a:prstGeom>
        </p:spPr>
      </p:pic>
      <p:sp>
        <p:nvSpPr>
          <p:cNvPr id="8" name="Rectangle 7"/>
          <p:cNvSpPr/>
          <p:nvPr/>
        </p:nvSpPr>
        <p:spPr>
          <a:xfrm>
            <a:off x="2292824" y="1073286"/>
            <a:ext cx="6272418" cy="1177245"/>
          </a:xfrm>
          <a:prstGeom prst="rect">
            <a:avLst/>
          </a:prstGeom>
        </p:spPr>
        <p:txBody>
          <a:bodyPr wrap="square" lIns="68580" tIns="34290" rIns="68580" bIns="34290">
            <a:spAutoFit/>
          </a:bodyPr>
          <a:lstStyle/>
          <a:p>
            <a:r>
              <a:rPr lang="en-US" sz="2400" b="1" i="1">
                <a:latin typeface="Times New Roman" pitchFamily="18" charset="0"/>
                <a:cs typeface="Times New Roman" pitchFamily="18" charset="0"/>
              </a:rPr>
              <a:t>Hàng</a:t>
            </a:r>
            <a:r>
              <a:rPr lang="vi-VN" sz="2400" b="1" i="1">
                <a:latin typeface="Times New Roman" pitchFamily="18" charset="0"/>
                <a:cs typeface="Times New Roman" pitchFamily="18" charset="0"/>
              </a:rPr>
              <a:t> ngang 5: Điền từ còn thiếu vào câu thơ:</a:t>
            </a:r>
            <a:endParaRPr lang="en-US" sz="2400" b="1">
              <a:latin typeface="Times New Roman" pitchFamily="18" charset="0"/>
              <a:cs typeface="Times New Roman" pitchFamily="18" charset="0"/>
            </a:endParaRPr>
          </a:p>
          <a:p>
            <a:r>
              <a:rPr lang="vi-VN" sz="2400" b="1" i="1">
                <a:latin typeface="Times New Roman" pitchFamily="18" charset="0"/>
                <a:cs typeface="Times New Roman" pitchFamily="18" charset="0"/>
              </a:rPr>
              <a:t>“Người đồng mình tự đục đá kê cao...</a:t>
            </a:r>
            <a:endParaRPr lang="en-US" sz="2400" b="1">
              <a:latin typeface="Times New Roman" pitchFamily="18" charset="0"/>
              <a:cs typeface="Times New Roman" pitchFamily="18" charset="0"/>
            </a:endParaRPr>
          </a:p>
          <a:p>
            <a:r>
              <a:rPr lang="vi-VN" sz="2400" b="1" i="1">
                <a:latin typeface="Times New Roman" pitchFamily="18" charset="0"/>
                <a:cs typeface="Times New Roman" pitchFamily="18" charset="0"/>
              </a:rPr>
              <a:t>Còn...thì làm phong tục”</a:t>
            </a:r>
            <a:endParaRPr lang="en-US" sz="2400" b="1">
              <a:latin typeface="Times New Roman" pitchFamily="18" charset="0"/>
              <a:cs typeface="Times New Roman" pitchFamily="18" charset="0"/>
            </a:endParaRPr>
          </a:p>
        </p:txBody>
      </p:sp>
      <p:sp>
        <p:nvSpPr>
          <p:cNvPr id="9" name="Right Arrow 8">
            <a:hlinkClick r:id="rId7" action="ppaction://hlinksldjump"/>
          </p:cNvPr>
          <p:cNvSpPr/>
          <p:nvPr/>
        </p:nvSpPr>
        <p:spPr>
          <a:xfrm>
            <a:off x="1361364" y="3316406"/>
            <a:ext cx="1862920" cy="1392071"/>
          </a:xfrm>
          <a:prstGeom prst="rightArrow">
            <a:avLst/>
          </a:prstGeom>
        </p:spPr>
        <p:style>
          <a:lnRef idx="1">
            <a:schemeClr val="accent6"/>
          </a:lnRef>
          <a:fillRef idx="3">
            <a:schemeClr val="accent6"/>
          </a:fillRef>
          <a:effectRef idx="2">
            <a:schemeClr val="accent6"/>
          </a:effectRef>
          <a:fontRef idx="minor">
            <a:schemeClr val="lt1"/>
          </a:fontRef>
        </p:style>
        <p:txBody>
          <a:bodyPr lIns="68580" tIns="34290" rIns="68580" bIns="34290" rtlCol="0" anchor="ctr"/>
          <a:lstStyle/>
          <a:p>
            <a:pPr algn="ctr"/>
            <a:r>
              <a:rPr lang="en-US" sz="2400">
                <a:latin typeface="Times New Roman" pitchFamily="18" charset="0"/>
                <a:cs typeface="Times New Roman" pitchFamily="18" charset="0"/>
              </a:rPr>
              <a:t>QUAY VỀ</a:t>
            </a:r>
          </a:p>
        </p:txBody>
      </p:sp>
    </p:spTree>
    <p:extLst>
      <p:ext uri="{BB962C8B-B14F-4D97-AF65-F5344CB8AC3E}">
        <p14:creationId xmlns:p14="http://schemas.microsoft.com/office/powerpoint/2010/main" val="962309373"/>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9B8C2127-48E0-684B-B00C-F4DBCD2F51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7682" y="2495733"/>
            <a:ext cx="2568778" cy="3033415"/>
          </a:xfrm>
          <a:prstGeom prst="rect">
            <a:avLst/>
          </a:prstGeom>
        </p:spPr>
      </p:pic>
      <p:pic>
        <p:nvPicPr>
          <p:cNvPr id="7" name="Picture 6">
            <a:extLst>
              <a:ext uri="{FF2B5EF4-FFF2-40B4-BE49-F238E27FC236}">
                <a16:creationId xmlns:a16="http://schemas.microsoft.com/office/drawing/2014/main" id="{9285B3B5-04D4-1F4B-B5C9-6EABB99D46DA}"/>
              </a:ext>
            </a:extLst>
          </p:cNvPr>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34000" b="45929" l="57429" r="92357">
                        <a14:foregroundMark x1="59857" y1="34714" x2="57500" y2="36929"/>
                        <a14:foregroundMark x1="91857" y1="42714" x2="89214" y2="44929"/>
                        <a14:foregroundMark x1="92000" y1="42571" x2="92357" y2="42429"/>
                      </a14:backgroundRemoval>
                    </a14:imgEffect>
                  </a14:imgLayer>
                </a14:imgProps>
              </a:ext>
              <a:ext uri="{28A0092B-C50C-407E-A947-70E740481C1C}">
                <a14:useLocalDpi xmlns:a14="http://schemas.microsoft.com/office/drawing/2010/main" val="0"/>
              </a:ext>
            </a:extLst>
          </a:blip>
          <a:srcRect l="55576" t="32604" r="5418" b="52522"/>
          <a:stretch/>
        </p:blipFill>
        <p:spPr>
          <a:xfrm>
            <a:off x="1525138" y="296839"/>
            <a:ext cx="6497252" cy="2494136"/>
          </a:xfrm>
          <a:prstGeom prst="rect">
            <a:avLst/>
          </a:prstGeom>
        </p:spPr>
      </p:pic>
      <p:sp>
        <p:nvSpPr>
          <p:cNvPr id="8" name="Rectangle 7"/>
          <p:cNvSpPr/>
          <p:nvPr/>
        </p:nvSpPr>
        <p:spPr>
          <a:xfrm>
            <a:off x="2283046" y="1137631"/>
            <a:ext cx="4981433" cy="807913"/>
          </a:xfrm>
          <a:prstGeom prst="rect">
            <a:avLst/>
          </a:prstGeom>
        </p:spPr>
        <p:txBody>
          <a:bodyPr wrap="square" lIns="68580" tIns="34290" rIns="68580" bIns="34290">
            <a:spAutoFit/>
          </a:bodyPr>
          <a:lstStyle/>
          <a:p>
            <a:r>
              <a:rPr lang="en-US" sz="2400" b="1" i="1">
                <a:latin typeface="Times New Roman" pitchFamily="18" charset="0"/>
                <a:cs typeface="Times New Roman" pitchFamily="18" charset="0"/>
              </a:rPr>
              <a:t>Hàng</a:t>
            </a:r>
            <a:r>
              <a:rPr lang="vi-VN" sz="2400" b="1" i="1">
                <a:latin typeface="Times New Roman" pitchFamily="18" charset="0"/>
                <a:cs typeface="Times New Roman" pitchFamily="18" charset="0"/>
              </a:rPr>
              <a:t> ngang 6: Phương thức biểu đạt chính của bài thơ là gì?</a:t>
            </a:r>
            <a:endParaRPr lang="en-US" sz="2400" b="1">
              <a:latin typeface="Times New Roman" pitchFamily="18" charset="0"/>
              <a:cs typeface="Times New Roman" pitchFamily="18" charset="0"/>
            </a:endParaRPr>
          </a:p>
        </p:txBody>
      </p:sp>
      <p:sp>
        <p:nvSpPr>
          <p:cNvPr id="9" name="Right Arrow 8">
            <a:hlinkClick r:id="rId7" action="ppaction://hlinksldjump"/>
          </p:cNvPr>
          <p:cNvSpPr/>
          <p:nvPr/>
        </p:nvSpPr>
        <p:spPr>
          <a:xfrm>
            <a:off x="1361364" y="3316406"/>
            <a:ext cx="1862920" cy="1392071"/>
          </a:xfrm>
          <a:prstGeom prst="rightArrow">
            <a:avLst/>
          </a:prstGeom>
        </p:spPr>
        <p:style>
          <a:lnRef idx="1">
            <a:schemeClr val="accent6"/>
          </a:lnRef>
          <a:fillRef idx="3">
            <a:schemeClr val="accent6"/>
          </a:fillRef>
          <a:effectRef idx="2">
            <a:schemeClr val="accent6"/>
          </a:effectRef>
          <a:fontRef idx="minor">
            <a:schemeClr val="lt1"/>
          </a:fontRef>
        </p:style>
        <p:txBody>
          <a:bodyPr lIns="68580" tIns="34290" rIns="68580" bIns="34290" rtlCol="0" anchor="ctr"/>
          <a:lstStyle/>
          <a:p>
            <a:pPr algn="ctr"/>
            <a:r>
              <a:rPr lang="en-US" sz="2400">
                <a:latin typeface="Times New Roman" pitchFamily="18" charset="0"/>
                <a:cs typeface="Times New Roman" pitchFamily="18" charset="0"/>
              </a:rPr>
              <a:t>QUAY VỀ</a:t>
            </a:r>
          </a:p>
        </p:txBody>
      </p:sp>
    </p:spTree>
    <p:extLst>
      <p:ext uri="{BB962C8B-B14F-4D97-AF65-F5344CB8AC3E}">
        <p14:creationId xmlns:p14="http://schemas.microsoft.com/office/powerpoint/2010/main" val="962309373"/>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9B8C2127-48E0-684B-B00C-F4DBCD2F51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7682" y="2495733"/>
            <a:ext cx="2568778" cy="3033415"/>
          </a:xfrm>
          <a:prstGeom prst="rect">
            <a:avLst/>
          </a:prstGeom>
        </p:spPr>
      </p:pic>
      <p:pic>
        <p:nvPicPr>
          <p:cNvPr id="7" name="Picture 6">
            <a:extLst>
              <a:ext uri="{FF2B5EF4-FFF2-40B4-BE49-F238E27FC236}">
                <a16:creationId xmlns:a16="http://schemas.microsoft.com/office/drawing/2014/main" id="{9285B3B5-04D4-1F4B-B5C9-6EABB99D46DA}"/>
              </a:ext>
            </a:extLst>
          </p:cNvPr>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34000" b="45929" l="57429" r="92357">
                        <a14:foregroundMark x1="59857" y1="34714" x2="57500" y2="36929"/>
                        <a14:foregroundMark x1="91857" y1="42714" x2="89214" y2="44929"/>
                        <a14:foregroundMark x1="92000" y1="42571" x2="92357" y2="42429"/>
                      </a14:backgroundRemoval>
                    </a14:imgEffect>
                  </a14:imgLayer>
                </a14:imgProps>
              </a:ext>
              <a:ext uri="{28A0092B-C50C-407E-A947-70E740481C1C}">
                <a14:useLocalDpi xmlns:a14="http://schemas.microsoft.com/office/drawing/2010/main" val="0"/>
              </a:ext>
            </a:extLst>
          </a:blip>
          <a:srcRect l="55576" t="32604" r="5418" b="52522"/>
          <a:stretch/>
        </p:blipFill>
        <p:spPr>
          <a:xfrm>
            <a:off x="600725" y="0"/>
            <a:ext cx="8182303" cy="3019567"/>
          </a:xfrm>
          <a:prstGeom prst="rect">
            <a:avLst/>
          </a:prstGeom>
        </p:spPr>
      </p:pic>
      <p:sp>
        <p:nvSpPr>
          <p:cNvPr id="8" name="Rectangle 7"/>
          <p:cNvSpPr/>
          <p:nvPr/>
        </p:nvSpPr>
        <p:spPr>
          <a:xfrm>
            <a:off x="1361364" y="949156"/>
            <a:ext cx="6661026" cy="1546577"/>
          </a:xfrm>
          <a:prstGeom prst="rect">
            <a:avLst/>
          </a:prstGeom>
        </p:spPr>
        <p:txBody>
          <a:bodyPr wrap="square" lIns="68580" tIns="34290" rIns="68580" bIns="34290">
            <a:spAutoFit/>
          </a:bodyPr>
          <a:lstStyle/>
          <a:p>
            <a:r>
              <a:rPr lang="en-US" sz="2400" i="1"/>
              <a:t>Hàng</a:t>
            </a:r>
            <a:r>
              <a:rPr lang="vi-VN" sz="2400" i="1"/>
              <a:t> ngang 7: Điền từ còn thiếu vào câu thơ:</a:t>
            </a:r>
            <a:endParaRPr lang="en-US" sz="2400"/>
          </a:p>
          <a:p>
            <a:r>
              <a:rPr lang="vi-VN" sz="2400" i="1"/>
              <a:t>“Người đồng mình thương lắm con ơi</a:t>
            </a:r>
            <a:endParaRPr lang="en-US" sz="2400"/>
          </a:p>
          <a:p>
            <a:r>
              <a:rPr lang="vi-VN" sz="2400" i="1"/>
              <a:t>Cao đo...</a:t>
            </a:r>
            <a:endParaRPr lang="en-US" sz="2400"/>
          </a:p>
          <a:p>
            <a:r>
              <a:rPr lang="vi-VN" sz="2400" i="1"/>
              <a:t>Xa nuôi chí lớn”</a:t>
            </a:r>
            <a:endParaRPr lang="en-US" sz="2400"/>
          </a:p>
        </p:txBody>
      </p:sp>
      <p:sp>
        <p:nvSpPr>
          <p:cNvPr id="9" name="Right Arrow 8">
            <a:hlinkClick r:id="rId7" action="ppaction://hlinksldjump"/>
          </p:cNvPr>
          <p:cNvSpPr/>
          <p:nvPr/>
        </p:nvSpPr>
        <p:spPr>
          <a:xfrm>
            <a:off x="1361364" y="3316406"/>
            <a:ext cx="1862920" cy="1392071"/>
          </a:xfrm>
          <a:prstGeom prst="rightArrow">
            <a:avLst/>
          </a:prstGeom>
        </p:spPr>
        <p:style>
          <a:lnRef idx="1">
            <a:schemeClr val="accent6"/>
          </a:lnRef>
          <a:fillRef idx="3">
            <a:schemeClr val="accent6"/>
          </a:fillRef>
          <a:effectRef idx="2">
            <a:schemeClr val="accent6"/>
          </a:effectRef>
          <a:fontRef idx="minor">
            <a:schemeClr val="lt1"/>
          </a:fontRef>
        </p:style>
        <p:txBody>
          <a:bodyPr lIns="68580" tIns="34290" rIns="68580" bIns="34290" rtlCol="0" anchor="ctr"/>
          <a:lstStyle/>
          <a:p>
            <a:pPr algn="ctr"/>
            <a:r>
              <a:rPr lang="en-US" sz="2400">
                <a:latin typeface="Times New Roman" pitchFamily="18" charset="0"/>
                <a:cs typeface="Times New Roman" pitchFamily="18" charset="0"/>
              </a:rPr>
              <a:t>QUAY VỀ</a:t>
            </a:r>
          </a:p>
        </p:txBody>
      </p:sp>
    </p:spTree>
    <p:extLst>
      <p:ext uri="{BB962C8B-B14F-4D97-AF65-F5344CB8AC3E}">
        <p14:creationId xmlns:p14="http://schemas.microsoft.com/office/powerpoint/2010/main" val="962309373"/>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9B8C2127-48E0-684B-B00C-F4DBCD2F51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7682" y="2495733"/>
            <a:ext cx="2568778" cy="3033415"/>
          </a:xfrm>
          <a:prstGeom prst="rect">
            <a:avLst/>
          </a:prstGeom>
        </p:spPr>
      </p:pic>
      <p:pic>
        <p:nvPicPr>
          <p:cNvPr id="7" name="Picture 6">
            <a:extLst>
              <a:ext uri="{FF2B5EF4-FFF2-40B4-BE49-F238E27FC236}">
                <a16:creationId xmlns:a16="http://schemas.microsoft.com/office/drawing/2014/main" id="{9285B3B5-04D4-1F4B-B5C9-6EABB99D46DA}"/>
              </a:ext>
            </a:extLst>
          </p:cNvPr>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34000" b="45929" l="57429" r="92357">
                        <a14:foregroundMark x1="59857" y1="34714" x2="57500" y2="36929"/>
                        <a14:foregroundMark x1="91857" y1="42714" x2="89214" y2="44929"/>
                        <a14:foregroundMark x1="92000" y1="42571" x2="92357" y2="42429"/>
                      </a14:backgroundRemoval>
                    </a14:imgEffect>
                  </a14:imgLayer>
                </a14:imgProps>
              </a:ext>
              <a:ext uri="{28A0092B-C50C-407E-A947-70E740481C1C}">
                <a14:useLocalDpi xmlns:a14="http://schemas.microsoft.com/office/drawing/2010/main" val="0"/>
              </a:ext>
            </a:extLst>
          </a:blip>
          <a:srcRect l="55576" t="32604" r="5418" b="52522"/>
          <a:stretch/>
        </p:blipFill>
        <p:spPr>
          <a:xfrm>
            <a:off x="1525138" y="296839"/>
            <a:ext cx="6497252" cy="2494136"/>
          </a:xfrm>
          <a:prstGeom prst="rect">
            <a:avLst/>
          </a:prstGeom>
        </p:spPr>
      </p:pic>
      <p:sp>
        <p:nvSpPr>
          <p:cNvPr id="8" name="Rectangle 7"/>
          <p:cNvSpPr/>
          <p:nvPr/>
        </p:nvSpPr>
        <p:spPr>
          <a:xfrm>
            <a:off x="2283046" y="1137631"/>
            <a:ext cx="4981433" cy="807913"/>
          </a:xfrm>
          <a:prstGeom prst="rect">
            <a:avLst/>
          </a:prstGeom>
        </p:spPr>
        <p:txBody>
          <a:bodyPr wrap="square" lIns="68580" tIns="34290" rIns="68580" bIns="34290">
            <a:spAutoFit/>
          </a:bodyPr>
          <a:lstStyle/>
          <a:p>
            <a:r>
              <a:rPr lang="en-US" sz="2400" b="1" i="1">
                <a:latin typeface="Times New Roman" pitchFamily="18" charset="0"/>
                <a:cs typeface="Times New Roman" pitchFamily="18" charset="0"/>
              </a:rPr>
              <a:t>Hàng</a:t>
            </a:r>
            <a:r>
              <a:rPr lang="vi-VN" sz="2400" b="1" i="1">
                <a:latin typeface="Times New Roman" pitchFamily="18" charset="0"/>
                <a:cs typeface="Times New Roman" pitchFamily="18" charset="0"/>
              </a:rPr>
              <a:t> ngang 8: Tên tác giả bài thơ Nói với con.</a:t>
            </a:r>
            <a:endParaRPr lang="en-US" sz="2400" b="1">
              <a:latin typeface="Times New Roman" pitchFamily="18" charset="0"/>
              <a:cs typeface="Times New Roman" pitchFamily="18" charset="0"/>
            </a:endParaRPr>
          </a:p>
        </p:txBody>
      </p:sp>
      <p:sp>
        <p:nvSpPr>
          <p:cNvPr id="9" name="Right Arrow 8">
            <a:hlinkClick r:id="rId7" action="ppaction://hlinksldjump"/>
          </p:cNvPr>
          <p:cNvSpPr/>
          <p:nvPr/>
        </p:nvSpPr>
        <p:spPr>
          <a:xfrm>
            <a:off x="1361364" y="3316406"/>
            <a:ext cx="1862920" cy="1392071"/>
          </a:xfrm>
          <a:prstGeom prst="rightArrow">
            <a:avLst/>
          </a:prstGeom>
        </p:spPr>
        <p:style>
          <a:lnRef idx="1">
            <a:schemeClr val="accent6"/>
          </a:lnRef>
          <a:fillRef idx="3">
            <a:schemeClr val="accent6"/>
          </a:fillRef>
          <a:effectRef idx="2">
            <a:schemeClr val="accent6"/>
          </a:effectRef>
          <a:fontRef idx="minor">
            <a:schemeClr val="lt1"/>
          </a:fontRef>
        </p:style>
        <p:txBody>
          <a:bodyPr lIns="68580" tIns="34290" rIns="68580" bIns="34290" rtlCol="0" anchor="ctr"/>
          <a:lstStyle/>
          <a:p>
            <a:pPr algn="ctr"/>
            <a:r>
              <a:rPr lang="en-US" sz="2400">
                <a:latin typeface="Times New Roman" pitchFamily="18" charset="0"/>
                <a:cs typeface="Times New Roman" pitchFamily="18" charset="0"/>
              </a:rPr>
              <a:t>QUAY VỀ</a:t>
            </a:r>
          </a:p>
        </p:txBody>
      </p:sp>
    </p:spTree>
    <p:extLst>
      <p:ext uri="{BB962C8B-B14F-4D97-AF65-F5344CB8AC3E}">
        <p14:creationId xmlns:p14="http://schemas.microsoft.com/office/powerpoint/2010/main" val="962309373"/>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42"/>
          <p:cNvSpPr/>
          <p:nvPr/>
        </p:nvSpPr>
        <p:spPr>
          <a:xfrm rot="351442">
            <a:off x="298666" y="347398"/>
            <a:ext cx="1522867" cy="1070797"/>
          </a:xfrm>
          <a:prstGeom prst="cloud">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2"/>
          <p:cNvSpPr/>
          <p:nvPr/>
        </p:nvSpPr>
        <p:spPr>
          <a:xfrm>
            <a:off x="3502431" y="241622"/>
            <a:ext cx="3189538" cy="827175"/>
          </a:xfrm>
          <a:custGeom>
            <a:avLst/>
            <a:gdLst/>
            <a:ahLst/>
            <a:cxnLst/>
            <a:rect l="l" t="t" r="r" b="b"/>
            <a:pathLst>
              <a:path w="179895" h="46654" extrusionOk="0">
                <a:moveTo>
                  <a:pt x="65482" y="0"/>
                </a:moveTo>
                <a:cubicBezTo>
                  <a:pt x="65167" y="0"/>
                  <a:pt x="64852" y="23"/>
                  <a:pt x="64539" y="70"/>
                </a:cubicBezTo>
                <a:cubicBezTo>
                  <a:pt x="61719" y="487"/>
                  <a:pt x="59506" y="2742"/>
                  <a:pt x="58066" y="5206"/>
                </a:cubicBezTo>
                <a:cubicBezTo>
                  <a:pt x="55121" y="10258"/>
                  <a:pt x="54642" y="16647"/>
                  <a:pt x="56772" y="22054"/>
                </a:cubicBezTo>
                <a:cubicBezTo>
                  <a:pt x="55444" y="22154"/>
                  <a:pt x="54682" y="24000"/>
                  <a:pt x="55443" y="25045"/>
                </a:cubicBezTo>
                <a:lnTo>
                  <a:pt x="55443" y="25045"/>
                </a:lnTo>
                <a:cubicBezTo>
                  <a:pt x="54902" y="24460"/>
                  <a:pt x="54109" y="24179"/>
                  <a:pt x="53308" y="24179"/>
                </a:cubicBezTo>
                <a:cubicBezTo>
                  <a:pt x="52217" y="24179"/>
                  <a:pt x="51111" y="24701"/>
                  <a:pt x="50612" y="25687"/>
                </a:cubicBezTo>
                <a:cubicBezTo>
                  <a:pt x="49427" y="23604"/>
                  <a:pt x="47363" y="21781"/>
                  <a:pt x="44988" y="21781"/>
                </a:cubicBezTo>
                <a:cubicBezTo>
                  <a:pt x="44935" y="21781"/>
                  <a:pt x="44882" y="21782"/>
                  <a:pt x="44829" y="21784"/>
                </a:cubicBezTo>
                <a:cubicBezTo>
                  <a:pt x="42464" y="21884"/>
                  <a:pt x="40374" y="24645"/>
                  <a:pt x="41454" y="26696"/>
                </a:cubicBezTo>
                <a:lnTo>
                  <a:pt x="41454" y="26696"/>
                </a:lnTo>
                <a:cubicBezTo>
                  <a:pt x="41016" y="26039"/>
                  <a:pt x="40253" y="25741"/>
                  <a:pt x="39466" y="25741"/>
                </a:cubicBezTo>
                <a:cubicBezTo>
                  <a:pt x="38206" y="25741"/>
                  <a:pt x="36885" y="26508"/>
                  <a:pt x="36748" y="27797"/>
                </a:cubicBezTo>
                <a:lnTo>
                  <a:pt x="36748" y="27797"/>
                </a:lnTo>
                <a:cubicBezTo>
                  <a:pt x="36873" y="24832"/>
                  <a:pt x="33387" y="23015"/>
                  <a:pt x="30422" y="22828"/>
                </a:cubicBezTo>
                <a:cubicBezTo>
                  <a:pt x="30151" y="22810"/>
                  <a:pt x="29877" y="22801"/>
                  <a:pt x="29602" y="22801"/>
                </a:cubicBezTo>
                <a:cubicBezTo>
                  <a:pt x="27522" y="22801"/>
                  <a:pt x="25376" y="23325"/>
                  <a:pt x="24012" y="24874"/>
                </a:cubicBezTo>
                <a:cubicBezTo>
                  <a:pt x="22647" y="26404"/>
                  <a:pt x="22635" y="29142"/>
                  <a:pt x="24119" y="30392"/>
                </a:cubicBezTo>
                <a:lnTo>
                  <a:pt x="24119" y="30392"/>
                </a:lnTo>
                <a:cubicBezTo>
                  <a:pt x="23724" y="30219"/>
                  <a:pt x="23289" y="30132"/>
                  <a:pt x="22852" y="30132"/>
                </a:cubicBezTo>
                <a:cubicBezTo>
                  <a:pt x="22175" y="30132"/>
                  <a:pt x="21496" y="30341"/>
                  <a:pt x="20963" y="30762"/>
                </a:cubicBezTo>
                <a:cubicBezTo>
                  <a:pt x="19899" y="31597"/>
                  <a:pt x="19524" y="33245"/>
                  <a:pt x="20128" y="34478"/>
                </a:cubicBezTo>
                <a:cubicBezTo>
                  <a:pt x="19447" y="33725"/>
                  <a:pt x="18418" y="33194"/>
                  <a:pt x="17435" y="33194"/>
                </a:cubicBezTo>
                <a:cubicBezTo>
                  <a:pt x="16973" y="33194"/>
                  <a:pt x="16520" y="33312"/>
                  <a:pt x="16119" y="33579"/>
                </a:cubicBezTo>
                <a:cubicBezTo>
                  <a:pt x="14893" y="34391"/>
                  <a:pt x="15261" y="36858"/>
                  <a:pt x="16728" y="36858"/>
                </a:cubicBezTo>
                <a:cubicBezTo>
                  <a:pt x="16731" y="36858"/>
                  <a:pt x="16733" y="36858"/>
                  <a:pt x="16736" y="36858"/>
                </a:cubicBezTo>
                <a:lnTo>
                  <a:pt x="16736" y="36858"/>
                </a:lnTo>
                <a:cubicBezTo>
                  <a:pt x="14614" y="36880"/>
                  <a:pt x="13904" y="37297"/>
                  <a:pt x="12174" y="38236"/>
                </a:cubicBezTo>
                <a:cubicBezTo>
                  <a:pt x="11182" y="38785"/>
                  <a:pt x="10052" y="39077"/>
                  <a:pt x="8923" y="39077"/>
                </a:cubicBezTo>
                <a:cubicBezTo>
                  <a:pt x="8293" y="39077"/>
                  <a:pt x="7664" y="38986"/>
                  <a:pt x="7058" y="38799"/>
                </a:cubicBezTo>
                <a:cubicBezTo>
                  <a:pt x="6488" y="38614"/>
                  <a:pt x="5872" y="38350"/>
                  <a:pt x="5286" y="38350"/>
                </a:cubicBezTo>
                <a:cubicBezTo>
                  <a:pt x="5079" y="38350"/>
                  <a:pt x="4875" y="38383"/>
                  <a:pt x="4678" y="38465"/>
                </a:cubicBezTo>
                <a:cubicBezTo>
                  <a:pt x="4616" y="38779"/>
                  <a:pt x="4532" y="39091"/>
                  <a:pt x="4469" y="39405"/>
                </a:cubicBezTo>
                <a:cubicBezTo>
                  <a:pt x="3489" y="39425"/>
                  <a:pt x="2506" y="39425"/>
                  <a:pt x="1526" y="39447"/>
                </a:cubicBezTo>
                <a:cubicBezTo>
                  <a:pt x="1192" y="39447"/>
                  <a:pt x="836" y="39467"/>
                  <a:pt x="544" y="39614"/>
                </a:cubicBezTo>
                <a:cubicBezTo>
                  <a:pt x="231" y="39760"/>
                  <a:pt x="1" y="40094"/>
                  <a:pt x="84" y="40408"/>
                </a:cubicBezTo>
                <a:cubicBezTo>
                  <a:pt x="190" y="40909"/>
                  <a:pt x="816" y="41012"/>
                  <a:pt x="1317" y="41012"/>
                </a:cubicBezTo>
                <a:cubicBezTo>
                  <a:pt x="5275" y="41107"/>
                  <a:pt x="8966" y="41589"/>
                  <a:pt x="12733" y="41589"/>
                </a:cubicBezTo>
                <a:cubicBezTo>
                  <a:pt x="14828" y="41589"/>
                  <a:pt x="16947" y="41440"/>
                  <a:pt x="19148" y="40992"/>
                </a:cubicBezTo>
                <a:cubicBezTo>
                  <a:pt x="21383" y="44282"/>
                  <a:pt x="25117" y="45967"/>
                  <a:pt x="28856" y="45967"/>
                </a:cubicBezTo>
                <a:cubicBezTo>
                  <a:pt x="31926" y="45967"/>
                  <a:pt x="35000" y="44831"/>
                  <a:pt x="37249" y="42516"/>
                </a:cubicBezTo>
                <a:cubicBezTo>
                  <a:pt x="37500" y="42265"/>
                  <a:pt x="37772" y="41994"/>
                  <a:pt x="38126" y="41994"/>
                </a:cubicBezTo>
                <a:cubicBezTo>
                  <a:pt x="38143" y="41992"/>
                  <a:pt x="38160" y="41991"/>
                  <a:pt x="38177" y="41991"/>
                </a:cubicBezTo>
                <a:cubicBezTo>
                  <a:pt x="38349" y="41991"/>
                  <a:pt x="38519" y="42084"/>
                  <a:pt x="38691" y="42140"/>
                </a:cubicBezTo>
                <a:cubicBezTo>
                  <a:pt x="39095" y="42302"/>
                  <a:pt x="39526" y="42378"/>
                  <a:pt x="39959" y="42378"/>
                </a:cubicBezTo>
                <a:cubicBezTo>
                  <a:pt x="41423" y="42378"/>
                  <a:pt x="42908" y="41506"/>
                  <a:pt x="43471" y="40135"/>
                </a:cubicBezTo>
                <a:cubicBezTo>
                  <a:pt x="43655" y="41339"/>
                  <a:pt x="44894" y="42183"/>
                  <a:pt x="46099" y="42183"/>
                </a:cubicBezTo>
                <a:cubicBezTo>
                  <a:pt x="46128" y="42183"/>
                  <a:pt x="46156" y="42182"/>
                  <a:pt x="46185" y="42181"/>
                </a:cubicBezTo>
                <a:cubicBezTo>
                  <a:pt x="47418" y="42140"/>
                  <a:pt x="48545" y="41346"/>
                  <a:pt x="49255" y="40344"/>
                </a:cubicBezTo>
                <a:cubicBezTo>
                  <a:pt x="51468" y="42413"/>
                  <a:pt x="54504" y="43602"/>
                  <a:pt x="57525" y="43602"/>
                </a:cubicBezTo>
                <a:cubicBezTo>
                  <a:pt x="57552" y="43602"/>
                  <a:pt x="57580" y="43601"/>
                  <a:pt x="57607" y="43601"/>
                </a:cubicBezTo>
                <a:cubicBezTo>
                  <a:pt x="59757" y="43601"/>
                  <a:pt x="61886" y="42997"/>
                  <a:pt x="63724" y="41911"/>
                </a:cubicBezTo>
                <a:cubicBezTo>
                  <a:pt x="64079" y="41722"/>
                  <a:pt x="67796" y="38883"/>
                  <a:pt x="67649" y="38737"/>
                </a:cubicBezTo>
                <a:lnTo>
                  <a:pt x="67649" y="38737"/>
                </a:lnTo>
                <a:cubicBezTo>
                  <a:pt x="68194" y="39256"/>
                  <a:pt x="68935" y="39502"/>
                  <a:pt x="69683" y="39502"/>
                </a:cubicBezTo>
                <a:cubicBezTo>
                  <a:pt x="70743" y="39502"/>
                  <a:pt x="71817" y="39008"/>
                  <a:pt x="72368" y="38089"/>
                </a:cubicBezTo>
                <a:cubicBezTo>
                  <a:pt x="73328" y="39551"/>
                  <a:pt x="74978" y="40491"/>
                  <a:pt x="76710" y="40658"/>
                </a:cubicBezTo>
                <a:cubicBezTo>
                  <a:pt x="76763" y="40663"/>
                  <a:pt x="76878" y="40667"/>
                  <a:pt x="77038" y="40667"/>
                </a:cubicBezTo>
                <a:cubicBezTo>
                  <a:pt x="78151" y="40667"/>
                  <a:pt x="81443" y="40494"/>
                  <a:pt x="80974" y="39498"/>
                </a:cubicBezTo>
                <a:lnTo>
                  <a:pt x="80974" y="39498"/>
                </a:lnTo>
                <a:cubicBezTo>
                  <a:pt x="82226" y="42093"/>
                  <a:pt x="85137" y="43666"/>
                  <a:pt x="88003" y="43666"/>
                </a:cubicBezTo>
                <a:cubicBezTo>
                  <a:pt x="89210" y="43666"/>
                  <a:pt x="90409" y="43387"/>
                  <a:pt x="91473" y="42788"/>
                </a:cubicBezTo>
                <a:cubicBezTo>
                  <a:pt x="93138" y="45186"/>
                  <a:pt x="96042" y="46654"/>
                  <a:pt x="98971" y="46654"/>
                </a:cubicBezTo>
                <a:cubicBezTo>
                  <a:pt x="99381" y="46654"/>
                  <a:pt x="99792" y="46625"/>
                  <a:pt x="100200" y="46566"/>
                </a:cubicBezTo>
                <a:cubicBezTo>
                  <a:pt x="103499" y="46107"/>
                  <a:pt x="106442" y="43623"/>
                  <a:pt x="107486" y="40469"/>
                </a:cubicBezTo>
                <a:cubicBezTo>
                  <a:pt x="109305" y="41535"/>
                  <a:pt x="111412" y="42074"/>
                  <a:pt x="113519" y="42074"/>
                </a:cubicBezTo>
                <a:cubicBezTo>
                  <a:pt x="115500" y="42074"/>
                  <a:pt x="117480" y="41598"/>
                  <a:pt x="119220" y="40636"/>
                </a:cubicBezTo>
                <a:lnTo>
                  <a:pt x="119220" y="40636"/>
                </a:lnTo>
                <a:cubicBezTo>
                  <a:pt x="118976" y="42220"/>
                  <a:pt x="120567" y="43623"/>
                  <a:pt x="122091" y="43623"/>
                </a:cubicBezTo>
                <a:cubicBezTo>
                  <a:pt x="122517" y="43623"/>
                  <a:pt x="122938" y="43514"/>
                  <a:pt x="123312" y="43267"/>
                </a:cubicBezTo>
                <a:cubicBezTo>
                  <a:pt x="123782" y="44087"/>
                  <a:pt x="124664" y="44452"/>
                  <a:pt x="125582" y="44452"/>
                </a:cubicBezTo>
                <a:cubicBezTo>
                  <a:pt x="127072" y="44452"/>
                  <a:pt x="128656" y="43490"/>
                  <a:pt x="128721" y="41953"/>
                </a:cubicBezTo>
                <a:cubicBezTo>
                  <a:pt x="129256" y="42641"/>
                  <a:pt x="130093" y="42955"/>
                  <a:pt x="130950" y="42955"/>
                </a:cubicBezTo>
                <a:cubicBezTo>
                  <a:pt x="132330" y="42955"/>
                  <a:pt x="133764" y="42140"/>
                  <a:pt x="134086" y="40762"/>
                </a:cubicBezTo>
                <a:cubicBezTo>
                  <a:pt x="134538" y="41758"/>
                  <a:pt x="135640" y="42174"/>
                  <a:pt x="136760" y="42174"/>
                </a:cubicBezTo>
                <a:cubicBezTo>
                  <a:pt x="137142" y="42174"/>
                  <a:pt x="137525" y="42126"/>
                  <a:pt x="137886" y="42036"/>
                </a:cubicBezTo>
                <a:cubicBezTo>
                  <a:pt x="139306" y="41702"/>
                  <a:pt x="140600" y="40909"/>
                  <a:pt x="142042" y="40720"/>
                </a:cubicBezTo>
                <a:cubicBezTo>
                  <a:pt x="142310" y="40685"/>
                  <a:pt x="142583" y="40670"/>
                  <a:pt x="142859" y="40670"/>
                </a:cubicBezTo>
                <a:cubicBezTo>
                  <a:pt x="144658" y="40670"/>
                  <a:pt x="146583" y="41316"/>
                  <a:pt x="148280" y="41316"/>
                </a:cubicBezTo>
                <a:cubicBezTo>
                  <a:pt x="149257" y="41316"/>
                  <a:pt x="150157" y="41102"/>
                  <a:pt x="150914" y="40428"/>
                </a:cubicBezTo>
                <a:cubicBezTo>
                  <a:pt x="154026" y="40553"/>
                  <a:pt x="157116" y="40678"/>
                  <a:pt x="160206" y="40825"/>
                </a:cubicBezTo>
                <a:cubicBezTo>
                  <a:pt x="164945" y="41012"/>
                  <a:pt x="169705" y="41221"/>
                  <a:pt x="174446" y="41410"/>
                </a:cubicBezTo>
                <a:cubicBezTo>
                  <a:pt x="174919" y="41427"/>
                  <a:pt x="175386" y="41435"/>
                  <a:pt x="175852" y="41435"/>
                </a:cubicBezTo>
                <a:cubicBezTo>
                  <a:pt x="177031" y="41435"/>
                  <a:pt x="178196" y="41386"/>
                  <a:pt x="179393" y="41326"/>
                </a:cubicBezTo>
                <a:cubicBezTo>
                  <a:pt x="179477" y="41326"/>
                  <a:pt x="179582" y="41326"/>
                  <a:pt x="179666" y="41263"/>
                </a:cubicBezTo>
                <a:cubicBezTo>
                  <a:pt x="179894" y="41159"/>
                  <a:pt x="179894" y="40825"/>
                  <a:pt x="179749" y="40616"/>
                </a:cubicBezTo>
                <a:cubicBezTo>
                  <a:pt x="179582" y="40428"/>
                  <a:pt x="179331" y="40344"/>
                  <a:pt x="179101" y="40282"/>
                </a:cubicBezTo>
                <a:cubicBezTo>
                  <a:pt x="178638" y="40174"/>
                  <a:pt x="178164" y="40112"/>
                  <a:pt x="177686" y="40112"/>
                </a:cubicBezTo>
                <a:cubicBezTo>
                  <a:pt x="177518" y="40112"/>
                  <a:pt x="177349" y="40119"/>
                  <a:pt x="177180" y="40135"/>
                </a:cubicBezTo>
                <a:cubicBezTo>
                  <a:pt x="177031" y="40143"/>
                  <a:pt x="176874" y="40156"/>
                  <a:pt x="176720" y="40156"/>
                </a:cubicBezTo>
                <a:cubicBezTo>
                  <a:pt x="176444" y="40156"/>
                  <a:pt x="176179" y="40114"/>
                  <a:pt x="175991" y="39927"/>
                </a:cubicBezTo>
                <a:cubicBezTo>
                  <a:pt x="175677" y="39614"/>
                  <a:pt x="175719" y="39091"/>
                  <a:pt x="175426" y="38757"/>
                </a:cubicBezTo>
                <a:cubicBezTo>
                  <a:pt x="175231" y="38535"/>
                  <a:pt x="174935" y="38479"/>
                  <a:pt x="174623" y="38479"/>
                </a:cubicBezTo>
                <a:cubicBezTo>
                  <a:pt x="174467" y="38479"/>
                  <a:pt x="174307" y="38493"/>
                  <a:pt x="174153" y="38507"/>
                </a:cubicBezTo>
                <a:cubicBezTo>
                  <a:pt x="173026" y="38654"/>
                  <a:pt x="171877" y="38779"/>
                  <a:pt x="170749" y="38924"/>
                </a:cubicBezTo>
                <a:cubicBezTo>
                  <a:pt x="170656" y="38934"/>
                  <a:pt x="170559" y="38943"/>
                  <a:pt x="170464" y="38943"/>
                </a:cubicBezTo>
                <a:cubicBezTo>
                  <a:pt x="170345" y="38943"/>
                  <a:pt x="170228" y="38929"/>
                  <a:pt x="170123" y="38883"/>
                </a:cubicBezTo>
                <a:cubicBezTo>
                  <a:pt x="169914" y="38799"/>
                  <a:pt x="169789" y="38590"/>
                  <a:pt x="169664" y="38423"/>
                </a:cubicBezTo>
                <a:cubicBezTo>
                  <a:pt x="168620" y="37087"/>
                  <a:pt x="167222" y="37338"/>
                  <a:pt x="165760" y="37003"/>
                </a:cubicBezTo>
                <a:cubicBezTo>
                  <a:pt x="163674" y="36583"/>
                  <a:pt x="161545" y="36153"/>
                  <a:pt x="159427" y="36153"/>
                </a:cubicBezTo>
                <a:cubicBezTo>
                  <a:pt x="158599" y="36153"/>
                  <a:pt x="157771" y="36219"/>
                  <a:pt x="156949" y="36377"/>
                </a:cubicBezTo>
                <a:cubicBezTo>
                  <a:pt x="156130" y="36529"/>
                  <a:pt x="155299" y="36769"/>
                  <a:pt x="154490" y="36769"/>
                </a:cubicBezTo>
                <a:cubicBezTo>
                  <a:pt x="154185" y="36769"/>
                  <a:pt x="153884" y="36735"/>
                  <a:pt x="153587" y="36649"/>
                </a:cubicBezTo>
                <a:cubicBezTo>
                  <a:pt x="152626" y="36377"/>
                  <a:pt x="151917" y="35647"/>
                  <a:pt x="151081" y="35104"/>
                </a:cubicBezTo>
                <a:cubicBezTo>
                  <a:pt x="149501" y="34112"/>
                  <a:pt x="147584" y="33933"/>
                  <a:pt x="145698" y="33933"/>
                </a:cubicBezTo>
                <a:cubicBezTo>
                  <a:pt x="145241" y="33933"/>
                  <a:pt x="144786" y="33943"/>
                  <a:pt x="144338" y="33955"/>
                </a:cubicBezTo>
                <a:cubicBezTo>
                  <a:pt x="141728" y="33997"/>
                  <a:pt x="138596" y="34415"/>
                  <a:pt x="137594" y="36816"/>
                </a:cubicBezTo>
                <a:cubicBezTo>
                  <a:pt x="136698" y="36228"/>
                  <a:pt x="135635" y="35945"/>
                  <a:pt x="134569" y="35945"/>
                </a:cubicBezTo>
                <a:cubicBezTo>
                  <a:pt x="132950" y="35945"/>
                  <a:pt x="131323" y="36597"/>
                  <a:pt x="130266" y="37819"/>
                </a:cubicBezTo>
                <a:cubicBezTo>
                  <a:pt x="129729" y="35792"/>
                  <a:pt x="127699" y="34257"/>
                  <a:pt x="125596" y="34257"/>
                </a:cubicBezTo>
                <a:cubicBezTo>
                  <a:pt x="125489" y="34257"/>
                  <a:pt x="125382" y="34261"/>
                  <a:pt x="125275" y="34269"/>
                </a:cubicBezTo>
                <a:cubicBezTo>
                  <a:pt x="125651" y="32160"/>
                  <a:pt x="123418" y="30322"/>
                  <a:pt x="121288" y="30280"/>
                </a:cubicBezTo>
                <a:cubicBezTo>
                  <a:pt x="121233" y="30279"/>
                  <a:pt x="121178" y="30278"/>
                  <a:pt x="121123" y="30278"/>
                </a:cubicBezTo>
                <a:cubicBezTo>
                  <a:pt x="119166" y="30278"/>
                  <a:pt x="117350" y="31280"/>
                  <a:pt x="115643" y="32302"/>
                </a:cubicBezTo>
                <a:lnTo>
                  <a:pt x="115643" y="32302"/>
                </a:lnTo>
                <a:cubicBezTo>
                  <a:pt x="116291" y="31751"/>
                  <a:pt x="116073" y="30487"/>
                  <a:pt x="115442" y="29801"/>
                </a:cubicBezTo>
                <a:cubicBezTo>
                  <a:pt x="114732" y="29028"/>
                  <a:pt x="113708" y="28527"/>
                  <a:pt x="113229" y="27608"/>
                </a:cubicBezTo>
                <a:cubicBezTo>
                  <a:pt x="112894" y="26982"/>
                  <a:pt x="112873" y="26230"/>
                  <a:pt x="112686" y="25542"/>
                </a:cubicBezTo>
                <a:cubicBezTo>
                  <a:pt x="112172" y="23658"/>
                  <a:pt x="110180" y="22531"/>
                  <a:pt x="108256" y="22531"/>
                </a:cubicBezTo>
                <a:cubicBezTo>
                  <a:pt x="107128" y="22531"/>
                  <a:pt x="106024" y="22918"/>
                  <a:pt x="105253" y="23766"/>
                </a:cubicBezTo>
                <a:cubicBezTo>
                  <a:pt x="105796" y="21199"/>
                  <a:pt x="105169" y="18212"/>
                  <a:pt x="103081" y="16647"/>
                </a:cubicBezTo>
                <a:cubicBezTo>
                  <a:pt x="102321" y="16083"/>
                  <a:pt x="101365" y="15811"/>
                  <a:pt x="100416" y="15811"/>
                </a:cubicBezTo>
                <a:cubicBezTo>
                  <a:pt x="98732" y="15811"/>
                  <a:pt x="97067" y="16666"/>
                  <a:pt x="96545" y="18254"/>
                </a:cubicBezTo>
                <a:cubicBezTo>
                  <a:pt x="95819" y="17441"/>
                  <a:pt x="94748" y="17056"/>
                  <a:pt x="93664" y="17056"/>
                </a:cubicBezTo>
                <a:cubicBezTo>
                  <a:pt x="92162" y="17056"/>
                  <a:pt x="90636" y="17795"/>
                  <a:pt x="89969" y="19153"/>
                </a:cubicBezTo>
                <a:cubicBezTo>
                  <a:pt x="89385" y="16751"/>
                  <a:pt x="87567" y="14768"/>
                  <a:pt x="85376" y="13683"/>
                </a:cubicBezTo>
                <a:cubicBezTo>
                  <a:pt x="84310" y="13160"/>
                  <a:pt x="83038" y="12764"/>
                  <a:pt x="81827" y="12764"/>
                </a:cubicBezTo>
                <a:cubicBezTo>
                  <a:pt x="81409" y="12764"/>
                  <a:pt x="78402" y="13410"/>
                  <a:pt x="78464" y="13536"/>
                </a:cubicBezTo>
                <a:cubicBezTo>
                  <a:pt x="77108" y="11052"/>
                  <a:pt x="77108" y="8421"/>
                  <a:pt x="75416" y="6019"/>
                </a:cubicBezTo>
                <a:cubicBezTo>
                  <a:pt x="73976" y="4015"/>
                  <a:pt x="72075" y="2324"/>
                  <a:pt x="69862" y="1197"/>
                </a:cubicBezTo>
                <a:cubicBezTo>
                  <a:pt x="68498" y="506"/>
                  <a:pt x="66990" y="0"/>
                  <a:pt x="65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9" name="Google Shape;749;p42"/>
          <p:cNvGrpSpPr/>
          <p:nvPr/>
        </p:nvGrpSpPr>
        <p:grpSpPr>
          <a:xfrm>
            <a:off x="5771479" y="287020"/>
            <a:ext cx="3277889" cy="4120419"/>
            <a:chOff x="6162993" y="1163872"/>
            <a:chExt cx="2886375" cy="3243567"/>
          </a:xfrm>
        </p:grpSpPr>
        <p:sp>
          <p:nvSpPr>
            <p:cNvPr id="750" name="Google Shape;750;p42"/>
            <p:cNvSpPr/>
            <p:nvPr/>
          </p:nvSpPr>
          <p:spPr>
            <a:xfrm rot="2498877" flipH="1">
              <a:off x="6645218" y="2371354"/>
              <a:ext cx="1924030" cy="1598835"/>
            </a:xfrm>
            <a:custGeom>
              <a:avLst/>
              <a:gdLst/>
              <a:ahLst/>
              <a:cxnLst/>
              <a:rect l="l" t="t" r="r" b="b"/>
              <a:pathLst>
                <a:path w="21199" h="17616" extrusionOk="0">
                  <a:moveTo>
                    <a:pt x="21026" y="0"/>
                  </a:moveTo>
                  <a:cubicBezTo>
                    <a:pt x="20997" y="0"/>
                    <a:pt x="20966" y="13"/>
                    <a:pt x="20941" y="42"/>
                  </a:cubicBezTo>
                  <a:cubicBezTo>
                    <a:pt x="20209" y="838"/>
                    <a:pt x="19570" y="1699"/>
                    <a:pt x="18813" y="2457"/>
                  </a:cubicBezTo>
                  <a:cubicBezTo>
                    <a:pt x="18016" y="3240"/>
                    <a:pt x="17207" y="3985"/>
                    <a:pt x="16397" y="4742"/>
                  </a:cubicBezTo>
                  <a:cubicBezTo>
                    <a:pt x="15353" y="5720"/>
                    <a:pt x="14296" y="6700"/>
                    <a:pt x="13212" y="7652"/>
                  </a:cubicBezTo>
                  <a:cubicBezTo>
                    <a:pt x="13369" y="6660"/>
                    <a:pt x="13682" y="5682"/>
                    <a:pt x="13917" y="4716"/>
                  </a:cubicBezTo>
                  <a:cubicBezTo>
                    <a:pt x="14166" y="3645"/>
                    <a:pt x="14387" y="2718"/>
                    <a:pt x="15001" y="1791"/>
                  </a:cubicBezTo>
                  <a:cubicBezTo>
                    <a:pt x="15040" y="1733"/>
                    <a:pt x="14993" y="1675"/>
                    <a:pt x="14939" y="1675"/>
                  </a:cubicBezTo>
                  <a:cubicBezTo>
                    <a:pt x="14920" y="1675"/>
                    <a:pt x="14900" y="1683"/>
                    <a:pt x="14883" y="1699"/>
                  </a:cubicBezTo>
                  <a:lnTo>
                    <a:pt x="14752" y="1830"/>
                  </a:lnTo>
                  <a:lnTo>
                    <a:pt x="14752" y="1582"/>
                  </a:lnTo>
                  <a:cubicBezTo>
                    <a:pt x="14739" y="1503"/>
                    <a:pt x="14671" y="1460"/>
                    <a:pt x="14608" y="1460"/>
                  </a:cubicBezTo>
                  <a:cubicBezTo>
                    <a:pt x="14548" y="1460"/>
                    <a:pt x="14491" y="1499"/>
                    <a:pt x="14491" y="1582"/>
                  </a:cubicBezTo>
                  <a:cubicBezTo>
                    <a:pt x="14517" y="2261"/>
                    <a:pt x="14021" y="2796"/>
                    <a:pt x="13760" y="3384"/>
                  </a:cubicBezTo>
                  <a:cubicBezTo>
                    <a:pt x="13525" y="3945"/>
                    <a:pt x="13382" y="4545"/>
                    <a:pt x="13212" y="5133"/>
                  </a:cubicBezTo>
                  <a:cubicBezTo>
                    <a:pt x="12899" y="6216"/>
                    <a:pt x="12703" y="7444"/>
                    <a:pt x="12233" y="8502"/>
                  </a:cubicBezTo>
                  <a:cubicBezTo>
                    <a:pt x="11933" y="8749"/>
                    <a:pt x="11645" y="8998"/>
                    <a:pt x="11346" y="9245"/>
                  </a:cubicBezTo>
                  <a:cubicBezTo>
                    <a:pt x="11019" y="9520"/>
                    <a:pt x="10693" y="9781"/>
                    <a:pt x="10366" y="10042"/>
                  </a:cubicBezTo>
                  <a:cubicBezTo>
                    <a:pt x="9974" y="9245"/>
                    <a:pt x="9152" y="8580"/>
                    <a:pt x="8669" y="7887"/>
                  </a:cubicBezTo>
                  <a:cubicBezTo>
                    <a:pt x="7821" y="6700"/>
                    <a:pt x="7586" y="5355"/>
                    <a:pt x="7207" y="3985"/>
                  </a:cubicBezTo>
                  <a:cubicBezTo>
                    <a:pt x="7195" y="3943"/>
                    <a:pt x="7157" y="3923"/>
                    <a:pt x="7120" y="3923"/>
                  </a:cubicBezTo>
                  <a:cubicBezTo>
                    <a:pt x="7074" y="3923"/>
                    <a:pt x="7030" y="3953"/>
                    <a:pt x="7038" y="4011"/>
                  </a:cubicBezTo>
                  <a:cubicBezTo>
                    <a:pt x="7090" y="4859"/>
                    <a:pt x="7233" y="5734"/>
                    <a:pt x="7494" y="6543"/>
                  </a:cubicBezTo>
                  <a:cubicBezTo>
                    <a:pt x="7259" y="6347"/>
                    <a:pt x="7038" y="6126"/>
                    <a:pt x="6815" y="5891"/>
                  </a:cubicBezTo>
                  <a:cubicBezTo>
                    <a:pt x="6254" y="5264"/>
                    <a:pt x="5745" y="4716"/>
                    <a:pt x="4909" y="4481"/>
                  </a:cubicBezTo>
                  <a:cubicBezTo>
                    <a:pt x="4904" y="4480"/>
                    <a:pt x="4900" y="4479"/>
                    <a:pt x="4895" y="4479"/>
                  </a:cubicBezTo>
                  <a:cubicBezTo>
                    <a:pt x="4826" y="4479"/>
                    <a:pt x="4796" y="4574"/>
                    <a:pt x="4857" y="4611"/>
                  </a:cubicBezTo>
                  <a:cubicBezTo>
                    <a:pt x="5523" y="5029"/>
                    <a:pt x="6045" y="5551"/>
                    <a:pt x="6568" y="6152"/>
                  </a:cubicBezTo>
                  <a:cubicBezTo>
                    <a:pt x="6763" y="6387"/>
                    <a:pt x="6959" y="6622"/>
                    <a:pt x="7181" y="6831"/>
                  </a:cubicBezTo>
                  <a:cubicBezTo>
                    <a:pt x="7416" y="7052"/>
                    <a:pt x="7664" y="7209"/>
                    <a:pt x="7859" y="7444"/>
                  </a:cubicBezTo>
                  <a:cubicBezTo>
                    <a:pt x="7873" y="7496"/>
                    <a:pt x="7886" y="7535"/>
                    <a:pt x="7912" y="7574"/>
                  </a:cubicBezTo>
                  <a:cubicBezTo>
                    <a:pt x="8434" y="8619"/>
                    <a:pt x="9374" y="9376"/>
                    <a:pt x="9922" y="10381"/>
                  </a:cubicBezTo>
                  <a:cubicBezTo>
                    <a:pt x="8564" y="11438"/>
                    <a:pt x="7168" y="12457"/>
                    <a:pt x="5758" y="13436"/>
                  </a:cubicBezTo>
                  <a:cubicBezTo>
                    <a:pt x="3904" y="14742"/>
                    <a:pt x="2051" y="16164"/>
                    <a:pt x="79" y="17287"/>
                  </a:cubicBezTo>
                  <a:cubicBezTo>
                    <a:pt x="0" y="17327"/>
                    <a:pt x="14" y="17418"/>
                    <a:pt x="66" y="17457"/>
                  </a:cubicBezTo>
                  <a:cubicBezTo>
                    <a:pt x="79" y="17470"/>
                    <a:pt x="92" y="17483"/>
                    <a:pt x="105" y="17483"/>
                  </a:cubicBezTo>
                  <a:cubicBezTo>
                    <a:pt x="432" y="17574"/>
                    <a:pt x="749" y="17615"/>
                    <a:pt x="1056" y="17615"/>
                  </a:cubicBezTo>
                  <a:cubicBezTo>
                    <a:pt x="2651" y="17615"/>
                    <a:pt x="3990" y="16506"/>
                    <a:pt x="5184" y="15433"/>
                  </a:cubicBezTo>
                  <a:cubicBezTo>
                    <a:pt x="7011" y="13776"/>
                    <a:pt x="9074" y="12444"/>
                    <a:pt x="11006" y="10942"/>
                  </a:cubicBezTo>
                  <a:cubicBezTo>
                    <a:pt x="12834" y="9520"/>
                    <a:pt x="14544" y="7966"/>
                    <a:pt x="16162" y="6308"/>
                  </a:cubicBezTo>
                  <a:cubicBezTo>
                    <a:pt x="16985" y="5473"/>
                    <a:pt x="17781" y="4611"/>
                    <a:pt x="18538" y="3723"/>
                  </a:cubicBezTo>
                  <a:cubicBezTo>
                    <a:pt x="19074" y="3097"/>
                    <a:pt x="19609" y="2470"/>
                    <a:pt x="20053" y="1765"/>
                  </a:cubicBezTo>
                  <a:cubicBezTo>
                    <a:pt x="20484" y="1282"/>
                    <a:pt x="20876" y="773"/>
                    <a:pt x="21149" y="211"/>
                  </a:cubicBezTo>
                  <a:cubicBezTo>
                    <a:pt x="21199" y="113"/>
                    <a:pt x="21115" y="0"/>
                    <a:pt x="21026" y="0"/>
                  </a:cubicBezTo>
                  <a:close/>
                </a:path>
              </a:pathLst>
            </a:custGeom>
            <a:solidFill>
              <a:srgbClr val="8C6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2"/>
            <p:cNvSpPr/>
            <p:nvPr/>
          </p:nvSpPr>
          <p:spPr>
            <a:xfrm>
              <a:off x="7731920" y="2466622"/>
              <a:ext cx="1317449" cy="967125"/>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2"/>
            <p:cNvSpPr/>
            <p:nvPr/>
          </p:nvSpPr>
          <p:spPr>
            <a:xfrm>
              <a:off x="6162993" y="1163872"/>
              <a:ext cx="2522683" cy="1383410"/>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3" name="Google Shape;753;p42"/>
          <p:cNvSpPr/>
          <p:nvPr/>
        </p:nvSpPr>
        <p:spPr>
          <a:xfrm>
            <a:off x="6250" y="3246425"/>
            <a:ext cx="3882845" cy="967130"/>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2"/>
          <p:cNvSpPr txBox="1">
            <a:spLocks noGrp="1"/>
          </p:cNvSpPr>
          <p:nvPr>
            <p:ph type="title"/>
          </p:nvPr>
        </p:nvSpPr>
        <p:spPr>
          <a:xfrm>
            <a:off x="1219253" y="1043307"/>
            <a:ext cx="4024200" cy="71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5400" b="1">
                <a:latin typeface="Times New Roman" panose="02020603050405020304" pitchFamily="18" charset="0"/>
                <a:cs typeface="Times New Roman" panose="02020603050405020304" pitchFamily="18" charset="0"/>
              </a:rPr>
              <a:t>Hoạt động vận dụng</a:t>
            </a:r>
            <a:endParaRPr sz="5400" b="1">
              <a:latin typeface="Times New Roman" panose="02020603050405020304" pitchFamily="18" charset="0"/>
              <a:cs typeface="Times New Roman" panose="02020603050405020304" pitchFamily="18" charset="0"/>
            </a:endParaRPr>
          </a:p>
        </p:txBody>
      </p:sp>
      <p:sp>
        <p:nvSpPr>
          <p:cNvPr id="755" name="Google Shape;755;p42"/>
          <p:cNvSpPr txBox="1">
            <a:spLocks noGrp="1"/>
          </p:cNvSpPr>
          <p:nvPr>
            <p:ph type="title" idx="2"/>
          </p:nvPr>
        </p:nvSpPr>
        <p:spPr>
          <a:xfrm>
            <a:off x="582549" y="523738"/>
            <a:ext cx="1165800" cy="71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04</a:t>
            </a:r>
            <a:endParaRPr/>
          </a:p>
        </p:txBody>
      </p:sp>
      <p:sp>
        <p:nvSpPr>
          <p:cNvPr id="757" name="Google Shape;757;p42"/>
          <p:cNvSpPr/>
          <p:nvPr/>
        </p:nvSpPr>
        <p:spPr>
          <a:xfrm>
            <a:off x="0" y="4201092"/>
            <a:ext cx="9144000" cy="166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2"/>
          <p:cNvSpPr/>
          <p:nvPr/>
        </p:nvSpPr>
        <p:spPr>
          <a:xfrm>
            <a:off x="6517275" y="394275"/>
            <a:ext cx="246828" cy="290256"/>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7200" y="2307993"/>
            <a:ext cx="1933575"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431890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55"/>
                                        </p:tgtEl>
                                        <p:attrNameLst>
                                          <p:attrName>style.visibility</p:attrName>
                                        </p:attrNameLst>
                                      </p:cBhvr>
                                      <p:to>
                                        <p:strVal val="visible"/>
                                      </p:to>
                                    </p:set>
                                    <p:animEffect transition="in" filter="barn(inVertical)">
                                      <p:cBhvr>
                                        <p:cTn id="7" dur="500"/>
                                        <p:tgtEl>
                                          <p:spTgt spid="75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54"/>
                                        </p:tgtEl>
                                        <p:attrNameLst>
                                          <p:attrName>style.visibility</p:attrName>
                                        </p:attrNameLst>
                                      </p:cBhvr>
                                      <p:to>
                                        <p:strVal val="visible"/>
                                      </p:to>
                                    </p:set>
                                    <p:animEffect transition="in" filter="fade">
                                      <p:cBhvr>
                                        <p:cTn id="10" dur="1000"/>
                                        <p:tgtEl>
                                          <p:spTgt spid="754"/>
                                        </p:tgtEl>
                                      </p:cBhvr>
                                    </p:animEffect>
                                    <p:anim calcmode="lin" valueType="num">
                                      <p:cBhvr>
                                        <p:cTn id="11" dur="1000" fill="hold"/>
                                        <p:tgtEl>
                                          <p:spTgt spid="754"/>
                                        </p:tgtEl>
                                        <p:attrNameLst>
                                          <p:attrName>ppt_x</p:attrName>
                                        </p:attrNameLst>
                                      </p:cBhvr>
                                      <p:tavLst>
                                        <p:tav tm="0">
                                          <p:val>
                                            <p:strVal val="#ppt_x"/>
                                          </p:val>
                                        </p:tav>
                                        <p:tav tm="100000">
                                          <p:val>
                                            <p:strVal val="#ppt_x"/>
                                          </p:val>
                                        </p:tav>
                                      </p:tavLst>
                                    </p:anim>
                                    <p:anim calcmode="lin" valueType="num">
                                      <p:cBhvr>
                                        <p:cTn id="12" dur="1000" fill="hold"/>
                                        <p:tgtEl>
                                          <p:spTgt spid="754"/>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 grpId="0"/>
      <p:bldP spid="75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grpSp>
        <p:nvGrpSpPr>
          <p:cNvPr id="205" name="Google Shape;1695;p64">
            <a:extLst>
              <a:ext uri="{FF2B5EF4-FFF2-40B4-BE49-F238E27FC236}">
                <a16:creationId xmlns:a16="http://schemas.microsoft.com/office/drawing/2014/main" id="{F04FCB9B-4D65-CB5B-3584-3C7F151106FB}"/>
              </a:ext>
            </a:extLst>
          </p:cNvPr>
          <p:cNvGrpSpPr/>
          <p:nvPr/>
        </p:nvGrpSpPr>
        <p:grpSpPr>
          <a:xfrm>
            <a:off x="8233096" y="2973161"/>
            <a:ext cx="1129070" cy="1567853"/>
            <a:chOff x="1566357" y="1467076"/>
            <a:chExt cx="1495833" cy="1358249"/>
          </a:xfrm>
        </p:grpSpPr>
        <p:sp>
          <p:nvSpPr>
            <p:cNvPr id="206" name="Google Shape;1696;p64">
              <a:extLst>
                <a:ext uri="{FF2B5EF4-FFF2-40B4-BE49-F238E27FC236}">
                  <a16:creationId xmlns:a16="http://schemas.microsoft.com/office/drawing/2014/main" id="{E102607D-741D-FAC9-C9BB-6E04017AB897}"/>
                </a:ext>
              </a:extLst>
            </p:cNvPr>
            <p:cNvSpPr/>
            <p:nvPr/>
          </p:nvSpPr>
          <p:spPr>
            <a:xfrm>
              <a:off x="2162175" y="1876425"/>
              <a:ext cx="209700" cy="948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1697;p64">
              <a:extLst>
                <a:ext uri="{FF2B5EF4-FFF2-40B4-BE49-F238E27FC236}">
                  <a16:creationId xmlns:a16="http://schemas.microsoft.com/office/drawing/2014/main" id="{B6A6EFF3-861B-27B1-DAFE-00F36B3BB22C}"/>
                </a:ext>
              </a:extLst>
            </p:cNvPr>
            <p:cNvGrpSpPr/>
            <p:nvPr/>
          </p:nvGrpSpPr>
          <p:grpSpPr>
            <a:xfrm>
              <a:off x="1566357" y="1467076"/>
              <a:ext cx="1495833" cy="799915"/>
              <a:chOff x="5577553" y="2126950"/>
              <a:chExt cx="2198462" cy="1175654"/>
            </a:xfrm>
          </p:grpSpPr>
          <p:sp>
            <p:nvSpPr>
              <p:cNvPr id="208" name="Google Shape;1698;p64">
                <a:extLst>
                  <a:ext uri="{FF2B5EF4-FFF2-40B4-BE49-F238E27FC236}">
                    <a16:creationId xmlns:a16="http://schemas.microsoft.com/office/drawing/2014/main" id="{D63C89E1-985A-EABC-A14D-5630200E152C}"/>
                  </a:ext>
                </a:extLst>
              </p:cNvPr>
              <p:cNvSpPr/>
              <p:nvPr/>
            </p:nvSpPr>
            <p:spPr>
              <a:xfrm>
                <a:off x="5707758" y="2126950"/>
                <a:ext cx="1955721" cy="1072495"/>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699;p64">
                <a:extLst>
                  <a:ext uri="{FF2B5EF4-FFF2-40B4-BE49-F238E27FC236}">
                    <a16:creationId xmlns:a16="http://schemas.microsoft.com/office/drawing/2014/main" id="{012808C7-EAFC-6164-3E06-ECDFACB9B86E}"/>
                  </a:ext>
                </a:extLst>
              </p:cNvPr>
              <p:cNvSpPr/>
              <p:nvPr/>
            </p:nvSpPr>
            <p:spPr>
              <a:xfrm>
                <a:off x="5577553" y="2283516"/>
                <a:ext cx="832867" cy="741359"/>
              </a:xfrm>
              <a:custGeom>
                <a:avLst/>
                <a:gdLst/>
                <a:ahLst/>
                <a:cxnLst/>
                <a:rect l="l" t="t" r="r" b="b"/>
                <a:pathLst>
                  <a:path w="9857" h="8774" extrusionOk="0">
                    <a:moveTo>
                      <a:pt x="4041" y="1"/>
                    </a:moveTo>
                    <a:cubicBezTo>
                      <a:pt x="3850" y="1"/>
                      <a:pt x="3660" y="34"/>
                      <a:pt x="3486" y="109"/>
                    </a:cubicBezTo>
                    <a:cubicBezTo>
                      <a:pt x="3120" y="279"/>
                      <a:pt x="2859" y="683"/>
                      <a:pt x="2951" y="1062"/>
                    </a:cubicBezTo>
                    <a:cubicBezTo>
                      <a:pt x="2722" y="946"/>
                      <a:pt x="2448" y="888"/>
                      <a:pt x="2174" y="888"/>
                    </a:cubicBezTo>
                    <a:cubicBezTo>
                      <a:pt x="1652" y="888"/>
                      <a:pt x="1128" y="1099"/>
                      <a:pt x="914" y="1519"/>
                    </a:cubicBezTo>
                    <a:cubicBezTo>
                      <a:pt x="575" y="2172"/>
                      <a:pt x="888" y="3047"/>
                      <a:pt x="1567" y="3360"/>
                    </a:cubicBezTo>
                    <a:cubicBezTo>
                      <a:pt x="640" y="3595"/>
                      <a:pt x="1" y="4587"/>
                      <a:pt x="183" y="5501"/>
                    </a:cubicBezTo>
                    <a:cubicBezTo>
                      <a:pt x="354" y="6353"/>
                      <a:pt x="1206" y="7012"/>
                      <a:pt x="2093" y="7012"/>
                    </a:cubicBezTo>
                    <a:cubicBezTo>
                      <a:pt x="2157" y="7012"/>
                      <a:pt x="2221" y="7009"/>
                      <a:pt x="2285" y="7002"/>
                    </a:cubicBezTo>
                    <a:cubicBezTo>
                      <a:pt x="2311" y="7851"/>
                      <a:pt x="3016" y="8660"/>
                      <a:pt x="3904" y="8765"/>
                    </a:cubicBezTo>
                    <a:cubicBezTo>
                      <a:pt x="3962" y="8771"/>
                      <a:pt x="4021" y="8774"/>
                      <a:pt x="4080" y="8774"/>
                    </a:cubicBezTo>
                    <a:cubicBezTo>
                      <a:pt x="4897" y="8774"/>
                      <a:pt x="5694" y="8199"/>
                      <a:pt x="5901" y="7420"/>
                    </a:cubicBezTo>
                    <a:cubicBezTo>
                      <a:pt x="6110" y="7811"/>
                      <a:pt x="6514" y="8020"/>
                      <a:pt x="6972" y="8034"/>
                    </a:cubicBezTo>
                    <a:cubicBezTo>
                      <a:pt x="7416" y="8034"/>
                      <a:pt x="7846" y="7863"/>
                      <a:pt x="8225" y="7642"/>
                    </a:cubicBezTo>
                    <a:cubicBezTo>
                      <a:pt x="8734" y="7329"/>
                      <a:pt x="9191" y="6885"/>
                      <a:pt x="9322" y="6310"/>
                    </a:cubicBezTo>
                    <a:cubicBezTo>
                      <a:pt x="9439" y="5749"/>
                      <a:pt x="9113" y="5070"/>
                      <a:pt x="8525" y="4953"/>
                    </a:cubicBezTo>
                    <a:cubicBezTo>
                      <a:pt x="9387" y="4809"/>
                      <a:pt x="9857" y="3804"/>
                      <a:pt x="9778" y="2968"/>
                    </a:cubicBezTo>
                    <a:cubicBezTo>
                      <a:pt x="9700" y="2237"/>
                      <a:pt x="9308" y="1532"/>
                      <a:pt x="8655" y="1179"/>
                    </a:cubicBezTo>
                    <a:cubicBezTo>
                      <a:pt x="8480" y="1087"/>
                      <a:pt x="8269" y="1046"/>
                      <a:pt x="8043" y="1046"/>
                    </a:cubicBezTo>
                    <a:cubicBezTo>
                      <a:pt x="7414" y="1046"/>
                      <a:pt x="6678" y="1367"/>
                      <a:pt x="6332" y="1780"/>
                    </a:cubicBezTo>
                    <a:cubicBezTo>
                      <a:pt x="6084" y="1010"/>
                      <a:pt x="5444" y="370"/>
                      <a:pt x="4661" y="109"/>
                    </a:cubicBezTo>
                    <a:cubicBezTo>
                      <a:pt x="4463" y="41"/>
                      <a:pt x="4251" y="1"/>
                      <a:pt x="4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700;p64">
                <a:extLst>
                  <a:ext uri="{FF2B5EF4-FFF2-40B4-BE49-F238E27FC236}">
                    <a16:creationId xmlns:a16="http://schemas.microsoft.com/office/drawing/2014/main" id="{A9B8E785-2BEE-1675-81E2-E2DA178C82F7}"/>
                  </a:ext>
                </a:extLst>
              </p:cNvPr>
              <p:cNvSpPr/>
              <p:nvPr/>
            </p:nvSpPr>
            <p:spPr>
              <a:xfrm>
                <a:off x="6393846" y="2518491"/>
                <a:ext cx="1382169" cy="784114"/>
              </a:xfrm>
              <a:custGeom>
                <a:avLst/>
                <a:gdLst/>
                <a:ahLst/>
                <a:cxnLst/>
                <a:rect l="l" t="t" r="r" b="b"/>
                <a:pathLst>
                  <a:path w="16358" h="9280" extrusionOk="0">
                    <a:moveTo>
                      <a:pt x="11451" y="0"/>
                    </a:moveTo>
                    <a:cubicBezTo>
                      <a:pt x="11300" y="0"/>
                      <a:pt x="11149" y="23"/>
                      <a:pt x="11005" y="69"/>
                    </a:cubicBezTo>
                    <a:cubicBezTo>
                      <a:pt x="10209" y="318"/>
                      <a:pt x="9491" y="931"/>
                      <a:pt x="9348" y="1728"/>
                    </a:cubicBezTo>
                    <a:cubicBezTo>
                      <a:pt x="8773" y="1270"/>
                      <a:pt x="8159" y="800"/>
                      <a:pt x="7428" y="684"/>
                    </a:cubicBezTo>
                    <a:cubicBezTo>
                      <a:pt x="7343" y="670"/>
                      <a:pt x="7257" y="663"/>
                      <a:pt x="7170" y="663"/>
                    </a:cubicBezTo>
                    <a:cubicBezTo>
                      <a:pt x="6505" y="663"/>
                      <a:pt x="5811" y="1052"/>
                      <a:pt x="5718" y="1676"/>
                    </a:cubicBezTo>
                    <a:cubicBezTo>
                      <a:pt x="5588" y="905"/>
                      <a:pt x="4987" y="174"/>
                      <a:pt x="4178" y="122"/>
                    </a:cubicBezTo>
                    <a:cubicBezTo>
                      <a:pt x="4145" y="119"/>
                      <a:pt x="4113" y="118"/>
                      <a:pt x="4080" y="118"/>
                    </a:cubicBezTo>
                    <a:cubicBezTo>
                      <a:pt x="3316" y="118"/>
                      <a:pt x="2578" y="832"/>
                      <a:pt x="2728" y="1571"/>
                    </a:cubicBezTo>
                    <a:cubicBezTo>
                      <a:pt x="2646" y="1558"/>
                      <a:pt x="2563" y="1552"/>
                      <a:pt x="2480" y="1552"/>
                    </a:cubicBezTo>
                    <a:cubicBezTo>
                      <a:pt x="1816" y="1552"/>
                      <a:pt x="1165" y="1958"/>
                      <a:pt x="874" y="2550"/>
                    </a:cubicBezTo>
                    <a:cubicBezTo>
                      <a:pt x="549" y="3216"/>
                      <a:pt x="731" y="4064"/>
                      <a:pt x="1306" y="4548"/>
                    </a:cubicBezTo>
                    <a:cubicBezTo>
                      <a:pt x="1220" y="4513"/>
                      <a:pt x="1128" y="4496"/>
                      <a:pt x="1036" y="4496"/>
                    </a:cubicBezTo>
                    <a:cubicBezTo>
                      <a:pt x="682" y="4496"/>
                      <a:pt x="317" y="4736"/>
                      <a:pt x="183" y="5056"/>
                    </a:cubicBezTo>
                    <a:cubicBezTo>
                      <a:pt x="0" y="5462"/>
                      <a:pt x="157" y="5970"/>
                      <a:pt x="470" y="6271"/>
                    </a:cubicBezTo>
                    <a:cubicBezTo>
                      <a:pt x="783" y="6572"/>
                      <a:pt x="1228" y="6716"/>
                      <a:pt x="1668" y="6716"/>
                    </a:cubicBezTo>
                    <a:cubicBezTo>
                      <a:pt x="1687" y="6716"/>
                      <a:pt x="1705" y="6715"/>
                      <a:pt x="1723" y="6715"/>
                    </a:cubicBezTo>
                    <a:cubicBezTo>
                      <a:pt x="1840" y="7537"/>
                      <a:pt x="2428" y="8281"/>
                      <a:pt x="3224" y="8595"/>
                    </a:cubicBezTo>
                    <a:cubicBezTo>
                      <a:pt x="3506" y="8705"/>
                      <a:pt x="3807" y="8759"/>
                      <a:pt x="4108" y="8759"/>
                    </a:cubicBezTo>
                    <a:cubicBezTo>
                      <a:pt x="4658" y="8759"/>
                      <a:pt x="5209" y="8579"/>
                      <a:pt x="5640" y="8242"/>
                    </a:cubicBezTo>
                    <a:cubicBezTo>
                      <a:pt x="6372" y="8852"/>
                      <a:pt x="7253" y="9280"/>
                      <a:pt x="8208" y="9280"/>
                    </a:cubicBezTo>
                    <a:cubicBezTo>
                      <a:pt x="8274" y="9280"/>
                      <a:pt x="8341" y="9278"/>
                      <a:pt x="8408" y="9274"/>
                    </a:cubicBezTo>
                    <a:cubicBezTo>
                      <a:pt x="9438" y="9195"/>
                      <a:pt x="10457" y="8490"/>
                      <a:pt x="10627" y="7498"/>
                    </a:cubicBezTo>
                    <a:cubicBezTo>
                      <a:pt x="10901" y="7772"/>
                      <a:pt x="11162" y="8085"/>
                      <a:pt x="11553" y="8177"/>
                    </a:cubicBezTo>
                    <a:cubicBezTo>
                      <a:pt x="11616" y="8192"/>
                      <a:pt x="11681" y="8199"/>
                      <a:pt x="11746" y="8199"/>
                    </a:cubicBezTo>
                    <a:cubicBezTo>
                      <a:pt x="12079" y="8199"/>
                      <a:pt x="12424" y="8013"/>
                      <a:pt x="12467" y="7707"/>
                    </a:cubicBezTo>
                    <a:cubicBezTo>
                      <a:pt x="12777" y="7839"/>
                      <a:pt x="13113" y="7903"/>
                      <a:pt x="13448" y="7903"/>
                    </a:cubicBezTo>
                    <a:cubicBezTo>
                      <a:pt x="14172" y="7903"/>
                      <a:pt x="14893" y="7603"/>
                      <a:pt x="15339" y="7041"/>
                    </a:cubicBezTo>
                    <a:cubicBezTo>
                      <a:pt x="15536" y="6793"/>
                      <a:pt x="15692" y="6480"/>
                      <a:pt x="15666" y="6167"/>
                    </a:cubicBezTo>
                    <a:cubicBezTo>
                      <a:pt x="15653" y="5840"/>
                      <a:pt x="15509" y="5683"/>
                      <a:pt x="15183" y="5605"/>
                    </a:cubicBezTo>
                    <a:cubicBezTo>
                      <a:pt x="16084" y="4939"/>
                      <a:pt x="16358" y="3620"/>
                      <a:pt x="15797" y="2680"/>
                    </a:cubicBezTo>
                    <a:cubicBezTo>
                      <a:pt x="15381" y="1968"/>
                      <a:pt x="14531" y="1518"/>
                      <a:pt x="13689" y="1518"/>
                    </a:cubicBezTo>
                    <a:cubicBezTo>
                      <a:pt x="13419" y="1518"/>
                      <a:pt x="13151" y="1564"/>
                      <a:pt x="12898" y="1662"/>
                    </a:cubicBezTo>
                    <a:cubicBezTo>
                      <a:pt x="12989" y="1180"/>
                      <a:pt x="12807" y="670"/>
                      <a:pt x="12429" y="344"/>
                    </a:cubicBezTo>
                    <a:cubicBezTo>
                      <a:pt x="12162" y="124"/>
                      <a:pt x="11807" y="0"/>
                      <a:pt x="11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 name="Google Shape;89;p6">
            <a:extLst>
              <a:ext uri="{FF2B5EF4-FFF2-40B4-BE49-F238E27FC236}">
                <a16:creationId xmlns:a16="http://schemas.microsoft.com/office/drawing/2014/main" id="{7671AF6F-C1A0-9DD8-F38E-13B98804F0D0}"/>
              </a:ext>
            </a:extLst>
          </p:cNvPr>
          <p:cNvSpPr/>
          <p:nvPr/>
        </p:nvSpPr>
        <p:spPr>
          <a:xfrm>
            <a:off x="0" y="4457040"/>
            <a:ext cx="9144000" cy="7040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p6">
            <a:extLst>
              <a:ext uri="{FF2B5EF4-FFF2-40B4-BE49-F238E27FC236}">
                <a16:creationId xmlns:a16="http://schemas.microsoft.com/office/drawing/2014/main" id="{1643E6D1-3CC5-BE3B-2823-AE39762E538D}"/>
              </a:ext>
            </a:extLst>
          </p:cNvPr>
          <p:cNvSpPr/>
          <p:nvPr/>
        </p:nvSpPr>
        <p:spPr>
          <a:xfrm flipH="1">
            <a:off x="0" y="4604100"/>
            <a:ext cx="6457935" cy="491871"/>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8128000" y="330353"/>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6089" y="4096763"/>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6908500" y="3729073"/>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2756923" y="37308"/>
            <a:ext cx="3749745" cy="584775"/>
          </a:xfrm>
          <a:prstGeom prst="rect">
            <a:avLst/>
          </a:prstGeom>
        </p:spPr>
        <p:txBody>
          <a:bodyPr wrap="none">
            <a:spAutoFit/>
          </a:bodyPr>
          <a:lstStyle/>
          <a:p>
            <a:pPr algn="ctr"/>
            <a:r>
              <a:rPr lang="en-US" altLang="zh-CN" sz="3200" b="1">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Hoạt động vận dụng</a:t>
            </a:r>
            <a:endParaRPr lang="zh-CN" altLang="en-US" sz="32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97" y="4203339"/>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a:off x="3240078" y="550513"/>
            <a:ext cx="2945271" cy="182831"/>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Google Shape;91;p6">
            <a:extLst>
              <a:ext uri="{FF2B5EF4-FFF2-40B4-BE49-F238E27FC236}">
                <a16:creationId xmlns:a16="http://schemas.microsoft.com/office/drawing/2014/main" id="{EF93F26B-E544-E089-83F9-93F01F5C4685}"/>
              </a:ext>
            </a:extLst>
          </p:cNvPr>
          <p:cNvSpPr/>
          <p:nvPr/>
        </p:nvSpPr>
        <p:spPr>
          <a:xfrm>
            <a:off x="7976121" y="4514760"/>
            <a:ext cx="1129070" cy="587094"/>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1">
            <a:extLst>
              <a:ext uri="{FF2B5EF4-FFF2-40B4-BE49-F238E27FC236}">
                <a16:creationId xmlns:a16="http://schemas.microsoft.com/office/drawing/2014/main" id="{D382BF9E-2EF9-ACB1-8AEB-DF1374A5DC47}"/>
              </a:ext>
            </a:extLst>
          </p:cNvPr>
          <p:cNvSpPr>
            <a:spLocks noChangeArrowheads="1"/>
          </p:cNvSpPr>
          <p:nvPr/>
        </p:nvSpPr>
        <p:spPr bwMode="auto">
          <a:xfrm>
            <a:off x="3556000" y="1063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9" name="图片 12">
            <a:extLst>
              <a:ext uri="{FF2B5EF4-FFF2-40B4-BE49-F238E27FC236}">
                <a16:creationId xmlns:a16="http://schemas.microsoft.com/office/drawing/2014/main" id="{A650A9BC-58D0-08F3-E98D-FCC133E907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2028" y="325722"/>
            <a:ext cx="4575972" cy="4128710"/>
          </a:xfrm>
          <a:prstGeom prst="rect">
            <a:avLst/>
          </a:prstGeom>
        </p:spPr>
      </p:pic>
      <p:sp>
        <p:nvSpPr>
          <p:cNvPr id="40" name="文本框 13">
            <a:extLst>
              <a:ext uri="{FF2B5EF4-FFF2-40B4-BE49-F238E27FC236}">
                <a16:creationId xmlns:a16="http://schemas.microsoft.com/office/drawing/2014/main" id="{20B6E9AD-FE75-258F-F11E-9D427547772B}"/>
              </a:ext>
            </a:extLst>
          </p:cNvPr>
          <p:cNvSpPr txBox="1"/>
          <p:nvPr/>
        </p:nvSpPr>
        <p:spPr>
          <a:xfrm>
            <a:off x="4504833" y="1385089"/>
            <a:ext cx="2940995" cy="1938992"/>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400" i="1">
                <a:latin typeface="Times New Roman" pitchFamily="18" charset="0"/>
                <a:cs typeface="Times New Roman" pitchFamily="18" charset="0"/>
              </a:rPr>
              <a:t>Viết một đoạn văn khoảng 150 chữ chia sẻ ấn tượng của em về câu/ đoạn thơ trong bài </a:t>
            </a:r>
            <a:r>
              <a:rPr lang="en-US" sz="2400" i="1">
                <a:latin typeface="Times New Roman" pitchFamily="18" charset="0"/>
                <a:cs typeface="Times New Roman" pitchFamily="18" charset="0"/>
              </a:rPr>
              <a:t>“</a:t>
            </a:r>
            <a:r>
              <a:rPr lang="vi-VN" sz="2400" i="1">
                <a:latin typeface="Times New Roman" pitchFamily="18" charset="0"/>
                <a:cs typeface="Times New Roman" pitchFamily="18" charset="0"/>
              </a:rPr>
              <a:t>Nói với con</a:t>
            </a:r>
            <a:r>
              <a:rPr lang="en-US" sz="2400" i="1">
                <a:latin typeface="Times New Roman" pitchFamily="18" charset="0"/>
                <a:cs typeface="Times New Roman" pitchFamily="18" charset="0"/>
              </a:rPr>
              <a:t>”</a:t>
            </a:r>
            <a:endParaRPr lang="en-US" sz="2400">
              <a:latin typeface="Times New Roman" pitchFamily="18" charset="0"/>
              <a:cs typeface="Times New Roman" pitchFamily="18" charset="0"/>
            </a:endParaRPr>
          </a:p>
        </p:txBody>
      </p:sp>
      <p:grpSp>
        <p:nvGrpSpPr>
          <p:cNvPr id="118" name="Google Shape;2656;p41">
            <a:extLst>
              <a:ext uri="{FF2B5EF4-FFF2-40B4-BE49-F238E27FC236}">
                <a16:creationId xmlns:a16="http://schemas.microsoft.com/office/drawing/2014/main" id="{F2E5DEDE-AD33-81D7-885E-589AC8A0C652}"/>
              </a:ext>
            </a:extLst>
          </p:cNvPr>
          <p:cNvGrpSpPr/>
          <p:nvPr/>
        </p:nvGrpSpPr>
        <p:grpSpPr>
          <a:xfrm>
            <a:off x="1042453" y="894279"/>
            <a:ext cx="2584735" cy="3723061"/>
            <a:chOff x="75213" y="32163"/>
            <a:chExt cx="2911238" cy="4543306"/>
          </a:xfrm>
        </p:grpSpPr>
        <p:grpSp>
          <p:nvGrpSpPr>
            <p:cNvPr id="119" name="Google Shape;2657;p41">
              <a:extLst>
                <a:ext uri="{FF2B5EF4-FFF2-40B4-BE49-F238E27FC236}">
                  <a16:creationId xmlns:a16="http://schemas.microsoft.com/office/drawing/2014/main" id="{74C3665B-5196-ADAC-6C49-137AE4538A2F}"/>
                </a:ext>
              </a:extLst>
            </p:cNvPr>
            <p:cNvGrpSpPr/>
            <p:nvPr/>
          </p:nvGrpSpPr>
          <p:grpSpPr>
            <a:xfrm>
              <a:off x="938525" y="646602"/>
              <a:ext cx="2047925" cy="3928867"/>
              <a:chOff x="1987825" y="3106375"/>
              <a:chExt cx="1235625" cy="2370500"/>
            </a:xfrm>
          </p:grpSpPr>
          <p:sp>
            <p:nvSpPr>
              <p:cNvPr id="121" name="Google Shape;2658;p41">
                <a:extLst>
                  <a:ext uri="{FF2B5EF4-FFF2-40B4-BE49-F238E27FC236}">
                    <a16:creationId xmlns:a16="http://schemas.microsoft.com/office/drawing/2014/main" id="{486FA8C7-EA6D-A439-B2C6-6728350AD848}"/>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22" name="Google Shape;2659;p41">
                <a:extLst>
                  <a:ext uri="{FF2B5EF4-FFF2-40B4-BE49-F238E27FC236}">
                    <a16:creationId xmlns:a16="http://schemas.microsoft.com/office/drawing/2014/main" id="{8616772E-3320-9521-1523-F3AEF52C002E}"/>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23" name="Google Shape;2660;p41">
                <a:extLst>
                  <a:ext uri="{FF2B5EF4-FFF2-40B4-BE49-F238E27FC236}">
                    <a16:creationId xmlns:a16="http://schemas.microsoft.com/office/drawing/2014/main" id="{1FA717DB-43B8-6238-534B-994BA455879D}"/>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24" name="Google Shape;2661;p41">
                <a:extLst>
                  <a:ext uri="{FF2B5EF4-FFF2-40B4-BE49-F238E27FC236}">
                    <a16:creationId xmlns:a16="http://schemas.microsoft.com/office/drawing/2014/main" id="{8DEF5D2A-765D-CE23-E5BF-FEBF2E6B9D87}"/>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25" name="Google Shape;2662;p41">
                <a:extLst>
                  <a:ext uri="{FF2B5EF4-FFF2-40B4-BE49-F238E27FC236}">
                    <a16:creationId xmlns:a16="http://schemas.microsoft.com/office/drawing/2014/main" id="{EADEC6B2-8DE5-40E6-4056-029213BA6DE6}"/>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26" name="Google Shape;2663;p41">
                <a:extLst>
                  <a:ext uri="{FF2B5EF4-FFF2-40B4-BE49-F238E27FC236}">
                    <a16:creationId xmlns:a16="http://schemas.microsoft.com/office/drawing/2014/main" id="{9F7D7368-0CFB-1F70-920E-E393071D2E02}"/>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27" name="Google Shape;2664;p41">
                <a:extLst>
                  <a:ext uri="{FF2B5EF4-FFF2-40B4-BE49-F238E27FC236}">
                    <a16:creationId xmlns:a16="http://schemas.microsoft.com/office/drawing/2014/main" id="{B3BF54C1-B674-4FE3-53D3-0F7FC3A2959C}"/>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28" name="Google Shape;2665;p41">
                <a:extLst>
                  <a:ext uri="{FF2B5EF4-FFF2-40B4-BE49-F238E27FC236}">
                    <a16:creationId xmlns:a16="http://schemas.microsoft.com/office/drawing/2014/main" id="{EF27B060-4C2D-725F-36D3-BE9364BDB9A4}"/>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29" name="Google Shape;2666;p41">
                <a:extLst>
                  <a:ext uri="{FF2B5EF4-FFF2-40B4-BE49-F238E27FC236}">
                    <a16:creationId xmlns:a16="http://schemas.microsoft.com/office/drawing/2014/main" id="{FB831B10-8B1A-3332-9FF0-D4DD26B5AFD6}"/>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30" name="Google Shape;2667;p41">
                <a:extLst>
                  <a:ext uri="{FF2B5EF4-FFF2-40B4-BE49-F238E27FC236}">
                    <a16:creationId xmlns:a16="http://schemas.microsoft.com/office/drawing/2014/main" id="{376F0D9E-2A2C-0373-E464-15CD31DCB94D}"/>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31" name="Google Shape;2668;p41">
                <a:extLst>
                  <a:ext uri="{FF2B5EF4-FFF2-40B4-BE49-F238E27FC236}">
                    <a16:creationId xmlns:a16="http://schemas.microsoft.com/office/drawing/2014/main" id="{625998AF-85BB-463B-232C-52BEEB2EC7EB}"/>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32" name="Google Shape;2669;p41">
                <a:extLst>
                  <a:ext uri="{FF2B5EF4-FFF2-40B4-BE49-F238E27FC236}">
                    <a16:creationId xmlns:a16="http://schemas.microsoft.com/office/drawing/2014/main" id="{8CBE7229-693D-235F-2B93-F89FB614AF75}"/>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33" name="Google Shape;2670;p41">
                <a:extLst>
                  <a:ext uri="{FF2B5EF4-FFF2-40B4-BE49-F238E27FC236}">
                    <a16:creationId xmlns:a16="http://schemas.microsoft.com/office/drawing/2014/main" id="{C9C50955-8698-5993-9AA1-E1371705CAEE}"/>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34" name="Google Shape;2671;p41">
                <a:extLst>
                  <a:ext uri="{FF2B5EF4-FFF2-40B4-BE49-F238E27FC236}">
                    <a16:creationId xmlns:a16="http://schemas.microsoft.com/office/drawing/2014/main" id="{E5F96C21-4080-5840-76A3-30E747FC3EE4}"/>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35" name="Google Shape;2672;p41">
                <a:extLst>
                  <a:ext uri="{FF2B5EF4-FFF2-40B4-BE49-F238E27FC236}">
                    <a16:creationId xmlns:a16="http://schemas.microsoft.com/office/drawing/2014/main" id="{9E0ED06D-862E-8290-7AC3-1C028858C46B}"/>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36" name="Google Shape;2673;p41">
                <a:extLst>
                  <a:ext uri="{FF2B5EF4-FFF2-40B4-BE49-F238E27FC236}">
                    <a16:creationId xmlns:a16="http://schemas.microsoft.com/office/drawing/2014/main" id="{44DFCE5C-B804-8E95-DF6B-E0C1650D59B0}"/>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37" name="Google Shape;2674;p41">
                <a:extLst>
                  <a:ext uri="{FF2B5EF4-FFF2-40B4-BE49-F238E27FC236}">
                    <a16:creationId xmlns:a16="http://schemas.microsoft.com/office/drawing/2014/main" id="{4292708C-A47B-9745-E0EB-6E4749C088B1}"/>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rgbClr val="01B3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38" name="Google Shape;2675;p41">
                <a:extLst>
                  <a:ext uri="{FF2B5EF4-FFF2-40B4-BE49-F238E27FC236}">
                    <a16:creationId xmlns:a16="http://schemas.microsoft.com/office/drawing/2014/main" id="{0947B804-7D9F-A165-62D9-FFADB1C832F6}"/>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rgbClr val="01B3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39" name="Google Shape;2676;p41">
                <a:extLst>
                  <a:ext uri="{FF2B5EF4-FFF2-40B4-BE49-F238E27FC236}">
                    <a16:creationId xmlns:a16="http://schemas.microsoft.com/office/drawing/2014/main" id="{0F3079E8-B72B-616B-86AD-BBD78AEDB3D8}"/>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40" name="Google Shape;2677;p41">
                <a:extLst>
                  <a:ext uri="{FF2B5EF4-FFF2-40B4-BE49-F238E27FC236}">
                    <a16:creationId xmlns:a16="http://schemas.microsoft.com/office/drawing/2014/main" id="{A324AC98-3E25-585E-B77D-7CF72EE60CFE}"/>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41" name="Google Shape;2678;p41">
                <a:extLst>
                  <a:ext uri="{FF2B5EF4-FFF2-40B4-BE49-F238E27FC236}">
                    <a16:creationId xmlns:a16="http://schemas.microsoft.com/office/drawing/2014/main" id="{FC2D0E86-2D82-A4FE-D949-B1BC03C5B7B1}"/>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42" name="Google Shape;2679;p41">
                <a:extLst>
                  <a:ext uri="{FF2B5EF4-FFF2-40B4-BE49-F238E27FC236}">
                    <a16:creationId xmlns:a16="http://schemas.microsoft.com/office/drawing/2014/main" id="{3A44FBDA-078C-6CB9-6008-BF94A6B99AA0}"/>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43" name="Google Shape;2680;p41">
                <a:extLst>
                  <a:ext uri="{FF2B5EF4-FFF2-40B4-BE49-F238E27FC236}">
                    <a16:creationId xmlns:a16="http://schemas.microsoft.com/office/drawing/2014/main" id="{BCF2ADE5-5207-F370-02F0-BE0986794587}"/>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44" name="Google Shape;2681;p41">
                <a:extLst>
                  <a:ext uri="{FF2B5EF4-FFF2-40B4-BE49-F238E27FC236}">
                    <a16:creationId xmlns:a16="http://schemas.microsoft.com/office/drawing/2014/main" id="{5BB4D043-B97D-3A12-3182-23900D35F513}"/>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45" name="Google Shape;2682;p41">
                <a:extLst>
                  <a:ext uri="{FF2B5EF4-FFF2-40B4-BE49-F238E27FC236}">
                    <a16:creationId xmlns:a16="http://schemas.microsoft.com/office/drawing/2014/main" id="{728E9AD9-59DA-1A1A-E85B-1C553590E96E}"/>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46" name="Google Shape;2683;p41">
                <a:extLst>
                  <a:ext uri="{FF2B5EF4-FFF2-40B4-BE49-F238E27FC236}">
                    <a16:creationId xmlns:a16="http://schemas.microsoft.com/office/drawing/2014/main" id="{490D03CF-1042-CFF1-EC1A-9175EB954696}"/>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47" name="Google Shape;2684;p41">
                <a:extLst>
                  <a:ext uri="{FF2B5EF4-FFF2-40B4-BE49-F238E27FC236}">
                    <a16:creationId xmlns:a16="http://schemas.microsoft.com/office/drawing/2014/main" id="{829C43F5-0FF6-9728-1177-2F0413FDAB4E}"/>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48" name="Google Shape;2685;p41">
                <a:extLst>
                  <a:ext uri="{FF2B5EF4-FFF2-40B4-BE49-F238E27FC236}">
                    <a16:creationId xmlns:a16="http://schemas.microsoft.com/office/drawing/2014/main" id="{00317A56-5186-4AC9-1C32-49C9C0C11E48}"/>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49" name="Google Shape;2686;p41">
                <a:extLst>
                  <a:ext uri="{FF2B5EF4-FFF2-40B4-BE49-F238E27FC236}">
                    <a16:creationId xmlns:a16="http://schemas.microsoft.com/office/drawing/2014/main" id="{90B8FEAC-326F-29D0-C015-F45ADE899F69}"/>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50" name="Google Shape;2687;p41">
                <a:extLst>
                  <a:ext uri="{FF2B5EF4-FFF2-40B4-BE49-F238E27FC236}">
                    <a16:creationId xmlns:a16="http://schemas.microsoft.com/office/drawing/2014/main" id="{22174E73-8B44-6095-154A-468AA004F67D}"/>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rgbClr val="4454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51" name="Google Shape;2688;p41">
                <a:extLst>
                  <a:ext uri="{FF2B5EF4-FFF2-40B4-BE49-F238E27FC236}">
                    <a16:creationId xmlns:a16="http://schemas.microsoft.com/office/drawing/2014/main" id="{44231FFE-746B-58DD-EC1E-ABBBF5FE1839}"/>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52" name="Google Shape;2689;p41">
                <a:extLst>
                  <a:ext uri="{FF2B5EF4-FFF2-40B4-BE49-F238E27FC236}">
                    <a16:creationId xmlns:a16="http://schemas.microsoft.com/office/drawing/2014/main" id="{F9CBE027-6F68-25E0-EF50-1A91D47AFA30}"/>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53" name="Google Shape;2690;p41">
                <a:extLst>
                  <a:ext uri="{FF2B5EF4-FFF2-40B4-BE49-F238E27FC236}">
                    <a16:creationId xmlns:a16="http://schemas.microsoft.com/office/drawing/2014/main" id="{D2A919AA-4936-F480-94B0-ECC8F17CA02E}"/>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54" name="Google Shape;2691;p41">
                <a:extLst>
                  <a:ext uri="{FF2B5EF4-FFF2-40B4-BE49-F238E27FC236}">
                    <a16:creationId xmlns:a16="http://schemas.microsoft.com/office/drawing/2014/main" id="{E927894B-71FC-313C-A01F-E62CF56C6975}"/>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55" name="Google Shape;2692;p41">
                <a:extLst>
                  <a:ext uri="{FF2B5EF4-FFF2-40B4-BE49-F238E27FC236}">
                    <a16:creationId xmlns:a16="http://schemas.microsoft.com/office/drawing/2014/main" id="{CD89317A-9EFC-315F-4A06-44D8DC630C02}"/>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56" name="Google Shape;2693;p41">
                <a:extLst>
                  <a:ext uri="{FF2B5EF4-FFF2-40B4-BE49-F238E27FC236}">
                    <a16:creationId xmlns:a16="http://schemas.microsoft.com/office/drawing/2014/main" id="{34001273-6667-767A-BC5F-B32A7CABF036}"/>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57" name="Google Shape;2694;p41">
                <a:extLst>
                  <a:ext uri="{FF2B5EF4-FFF2-40B4-BE49-F238E27FC236}">
                    <a16:creationId xmlns:a16="http://schemas.microsoft.com/office/drawing/2014/main" id="{CDADEA50-2D36-EB20-6716-A223B97DFA74}"/>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58" name="Google Shape;2695;p41">
                <a:extLst>
                  <a:ext uri="{FF2B5EF4-FFF2-40B4-BE49-F238E27FC236}">
                    <a16:creationId xmlns:a16="http://schemas.microsoft.com/office/drawing/2014/main" id="{97E8AF90-E5C5-0431-C229-EB96A949AB6E}"/>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59" name="Google Shape;2696;p41">
                <a:extLst>
                  <a:ext uri="{FF2B5EF4-FFF2-40B4-BE49-F238E27FC236}">
                    <a16:creationId xmlns:a16="http://schemas.microsoft.com/office/drawing/2014/main" id="{4CCEB633-40E3-0DCF-47A8-277C07A57F73}"/>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60" name="Google Shape;2697;p41">
                <a:extLst>
                  <a:ext uri="{FF2B5EF4-FFF2-40B4-BE49-F238E27FC236}">
                    <a16:creationId xmlns:a16="http://schemas.microsoft.com/office/drawing/2014/main" id="{6462F2EE-9DED-1988-9782-8C1A0C728619}"/>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61" name="Google Shape;2698;p41">
                <a:extLst>
                  <a:ext uri="{FF2B5EF4-FFF2-40B4-BE49-F238E27FC236}">
                    <a16:creationId xmlns:a16="http://schemas.microsoft.com/office/drawing/2014/main" id="{1CA191B3-DBB4-4F0B-D8E4-ED4DF2031915}"/>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62" name="Google Shape;2699;p41">
                <a:extLst>
                  <a:ext uri="{FF2B5EF4-FFF2-40B4-BE49-F238E27FC236}">
                    <a16:creationId xmlns:a16="http://schemas.microsoft.com/office/drawing/2014/main" id="{6DFA8CA9-F5BC-B192-4128-8C0A2CF5024D}"/>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63" name="Google Shape;2700;p41">
                <a:extLst>
                  <a:ext uri="{FF2B5EF4-FFF2-40B4-BE49-F238E27FC236}">
                    <a16:creationId xmlns:a16="http://schemas.microsoft.com/office/drawing/2014/main" id="{5FA4F9E8-86C8-6C97-963A-8785634BAF52}"/>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64" name="Google Shape;2701;p41">
                <a:extLst>
                  <a:ext uri="{FF2B5EF4-FFF2-40B4-BE49-F238E27FC236}">
                    <a16:creationId xmlns:a16="http://schemas.microsoft.com/office/drawing/2014/main" id="{14240D2F-FD24-D463-6F0A-628D5EC1E926}"/>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65" name="Google Shape;2702;p41">
                <a:extLst>
                  <a:ext uri="{FF2B5EF4-FFF2-40B4-BE49-F238E27FC236}">
                    <a16:creationId xmlns:a16="http://schemas.microsoft.com/office/drawing/2014/main" id="{50708C08-AD95-DD3E-E3A7-B94886D913B3}"/>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66" name="Google Shape;2703;p41">
                <a:extLst>
                  <a:ext uri="{FF2B5EF4-FFF2-40B4-BE49-F238E27FC236}">
                    <a16:creationId xmlns:a16="http://schemas.microsoft.com/office/drawing/2014/main" id="{F1CD6C6F-995E-F36D-B763-140AA218BA2E}"/>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67" name="Google Shape;2704;p41">
                <a:extLst>
                  <a:ext uri="{FF2B5EF4-FFF2-40B4-BE49-F238E27FC236}">
                    <a16:creationId xmlns:a16="http://schemas.microsoft.com/office/drawing/2014/main" id="{9EBEB522-6029-D657-CE66-BDE7D92348EF}"/>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rgbClr val="4454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68" name="Google Shape;2705;p41">
                <a:extLst>
                  <a:ext uri="{FF2B5EF4-FFF2-40B4-BE49-F238E27FC236}">
                    <a16:creationId xmlns:a16="http://schemas.microsoft.com/office/drawing/2014/main" id="{FB1A6622-4889-8CF8-B220-A3D0DC224B08}"/>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69" name="Google Shape;2706;p41">
                <a:extLst>
                  <a:ext uri="{FF2B5EF4-FFF2-40B4-BE49-F238E27FC236}">
                    <a16:creationId xmlns:a16="http://schemas.microsoft.com/office/drawing/2014/main" id="{918CB894-8D70-866D-0777-BA8E30522265}"/>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70" name="Google Shape;2707;p41">
                <a:extLst>
                  <a:ext uri="{FF2B5EF4-FFF2-40B4-BE49-F238E27FC236}">
                    <a16:creationId xmlns:a16="http://schemas.microsoft.com/office/drawing/2014/main" id="{8F3B4149-D697-DAE2-4891-8089E21240B8}"/>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71" name="Google Shape;2708;p41">
                <a:extLst>
                  <a:ext uri="{FF2B5EF4-FFF2-40B4-BE49-F238E27FC236}">
                    <a16:creationId xmlns:a16="http://schemas.microsoft.com/office/drawing/2014/main" id="{E7D4C33C-82D8-C1FB-DFB6-A5F1839E1501}"/>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72" name="Google Shape;2709;p41">
                <a:extLst>
                  <a:ext uri="{FF2B5EF4-FFF2-40B4-BE49-F238E27FC236}">
                    <a16:creationId xmlns:a16="http://schemas.microsoft.com/office/drawing/2014/main" id="{3E775E85-2087-8DA3-7626-3962F08319C6}"/>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73" name="Google Shape;2710;p41">
                <a:extLst>
                  <a:ext uri="{FF2B5EF4-FFF2-40B4-BE49-F238E27FC236}">
                    <a16:creationId xmlns:a16="http://schemas.microsoft.com/office/drawing/2014/main" id="{EACA7DD8-294B-DC6C-1F76-BB25A6CE47DB}"/>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74" name="Google Shape;2711;p41">
                <a:extLst>
                  <a:ext uri="{FF2B5EF4-FFF2-40B4-BE49-F238E27FC236}">
                    <a16:creationId xmlns:a16="http://schemas.microsoft.com/office/drawing/2014/main" id="{A6720B26-6BF0-F558-CEB4-D1347EA9433E}"/>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75" name="Google Shape;2712;p41">
                <a:extLst>
                  <a:ext uri="{FF2B5EF4-FFF2-40B4-BE49-F238E27FC236}">
                    <a16:creationId xmlns:a16="http://schemas.microsoft.com/office/drawing/2014/main" id="{092BFEE1-F2FE-BCBA-C117-89D65B2B5529}"/>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rgbClr val="F174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76" name="Google Shape;2713;p41">
                <a:extLst>
                  <a:ext uri="{FF2B5EF4-FFF2-40B4-BE49-F238E27FC236}">
                    <a16:creationId xmlns:a16="http://schemas.microsoft.com/office/drawing/2014/main" id="{1270D29D-BE88-196D-6F94-F6AE9A27F1E4}"/>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77" name="Google Shape;2714;p41">
                <a:extLst>
                  <a:ext uri="{FF2B5EF4-FFF2-40B4-BE49-F238E27FC236}">
                    <a16:creationId xmlns:a16="http://schemas.microsoft.com/office/drawing/2014/main" id="{E218593C-02FE-32B4-DA1E-3BCC74B39AD7}"/>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78" name="Google Shape;2715;p41">
                <a:extLst>
                  <a:ext uri="{FF2B5EF4-FFF2-40B4-BE49-F238E27FC236}">
                    <a16:creationId xmlns:a16="http://schemas.microsoft.com/office/drawing/2014/main" id="{DF4F42B5-2C7B-794A-7480-12013ADE5B70}"/>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79" name="Google Shape;2716;p41">
                <a:extLst>
                  <a:ext uri="{FF2B5EF4-FFF2-40B4-BE49-F238E27FC236}">
                    <a16:creationId xmlns:a16="http://schemas.microsoft.com/office/drawing/2014/main" id="{D6EA2A5B-AF47-47C6-BD3D-590A36C8227D}"/>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80" name="Google Shape;2717;p41">
                <a:extLst>
                  <a:ext uri="{FF2B5EF4-FFF2-40B4-BE49-F238E27FC236}">
                    <a16:creationId xmlns:a16="http://schemas.microsoft.com/office/drawing/2014/main" id="{F44AE984-95D4-8283-093C-F861F88C087A}"/>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81" name="Google Shape;2718;p41">
                <a:extLst>
                  <a:ext uri="{FF2B5EF4-FFF2-40B4-BE49-F238E27FC236}">
                    <a16:creationId xmlns:a16="http://schemas.microsoft.com/office/drawing/2014/main" id="{58A27753-0CB9-0B25-302F-F7AEEBA4D4FB}"/>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82" name="Google Shape;2719;p41">
                <a:extLst>
                  <a:ext uri="{FF2B5EF4-FFF2-40B4-BE49-F238E27FC236}">
                    <a16:creationId xmlns:a16="http://schemas.microsoft.com/office/drawing/2014/main" id="{FEAF4965-F8EE-C605-B8B9-64CBD186DAC0}"/>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83" name="Google Shape;2720;p41">
                <a:extLst>
                  <a:ext uri="{FF2B5EF4-FFF2-40B4-BE49-F238E27FC236}">
                    <a16:creationId xmlns:a16="http://schemas.microsoft.com/office/drawing/2014/main" id="{8E91C0B7-44C6-B557-0CB7-D775C0C475B9}"/>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84" name="Google Shape;2721;p41">
                <a:extLst>
                  <a:ext uri="{FF2B5EF4-FFF2-40B4-BE49-F238E27FC236}">
                    <a16:creationId xmlns:a16="http://schemas.microsoft.com/office/drawing/2014/main" id="{521DD931-046F-A641-7A58-B8C8E034572F}"/>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85" name="Google Shape;2722;p41">
                <a:extLst>
                  <a:ext uri="{FF2B5EF4-FFF2-40B4-BE49-F238E27FC236}">
                    <a16:creationId xmlns:a16="http://schemas.microsoft.com/office/drawing/2014/main" id="{B7E1715F-FD8E-F8BF-744E-A73F9ED6332B}"/>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86" name="Google Shape;2723;p41">
                <a:extLst>
                  <a:ext uri="{FF2B5EF4-FFF2-40B4-BE49-F238E27FC236}">
                    <a16:creationId xmlns:a16="http://schemas.microsoft.com/office/drawing/2014/main" id="{A248920B-C976-A4F8-9DE8-98C064556C2C}"/>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87" name="Google Shape;2724;p41">
                <a:extLst>
                  <a:ext uri="{FF2B5EF4-FFF2-40B4-BE49-F238E27FC236}">
                    <a16:creationId xmlns:a16="http://schemas.microsoft.com/office/drawing/2014/main" id="{BC51B816-44B9-D6EC-DD5A-58E951B88C03}"/>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88" name="Google Shape;2725;p41">
                <a:extLst>
                  <a:ext uri="{FF2B5EF4-FFF2-40B4-BE49-F238E27FC236}">
                    <a16:creationId xmlns:a16="http://schemas.microsoft.com/office/drawing/2014/main" id="{E13F3C79-076F-E9D1-D6E6-E174169DC5F5}"/>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89" name="Google Shape;2726;p41">
                <a:extLst>
                  <a:ext uri="{FF2B5EF4-FFF2-40B4-BE49-F238E27FC236}">
                    <a16:creationId xmlns:a16="http://schemas.microsoft.com/office/drawing/2014/main" id="{CF69A505-B192-B943-A543-C9D25FA874C2}"/>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90" name="Google Shape;2727;p41">
                <a:extLst>
                  <a:ext uri="{FF2B5EF4-FFF2-40B4-BE49-F238E27FC236}">
                    <a16:creationId xmlns:a16="http://schemas.microsoft.com/office/drawing/2014/main" id="{8E69A18F-7F6F-139B-8547-2D25E72B7726}"/>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rgbClr val="01B3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91" name="Google Shape;2728;p41">
                <a:extLst>
                  <a:ext uri="{FF2B5EF4-FFF2-40B4-BE49-F238E27FC236}">
                    <a16:creationId xmlns:a16="http://schemas.microsoft.com/office/drawing/2014/main" id="{1FCCFA7A-DCE4-E46A-7E68-6D38DEBB82DE}"/>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92" name="Google Shape;2729;p41">
                <a:extLst>
                  <a:ext uri="{FF2B5EF4-FFF2-40B4-BE49-F238E27FC236}">
                    <a16:creationId xmlns:a16="http://schemas.microsoft.com/office/drawing/2014/main" id="{103868C9-BF81-A1A5-06B2-7BF48CF4C21A}"/>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93" name="Google Shape;2730;p41">
                <a:extLst>
                  <a:ext uri="{FF2B5EF4-FFF2-40B4-BE49-F238E27FC236}">
                    <a16:creationId xmlns:a16="http://schemas.microsoft.com/office/drawing/2014/main" id="{CB7C52B0-8930-6EFB-F980-B9AF9856E7D1}"/>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94" name="Google Shape;2731;p41">
                <a:extLst>
                  <a:ext uri="{FF2B5EF4-FFF2-40B4-BE49-F238E27FC236}">
                    <a16:creationId xmlns:a16="http://schemas.microsoft.com/office/drawing/2014/main" id="{1E502FD3-4CAA-15A7-D7BA-6C2095942B60}"/>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grpSp>
        <p:sp>
          <p:nvSpPr>
            <p:cNvPr id="120" name="Google Shape;2732;p41">
              <a:extLst>
                <a:ext uri="{FF2B5EF4-FFF2-40B4-BE49-F238E27FC236}">
                  <a16:creationId xmlns:a16="http://schemas.microsoft.com/office/drawing/2014/main" id="{661E1A2F-14E7-8D3F-9079-7900CC5340B4}"/>
                </a:ext>
              </a:extLst>
            </p:cNvPr>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rgbClr val="FFBF53">
                <a:lumMod val="40000"/>
                <a:lumOff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Calibri"/>
                <a:ea typeface="+mn-ea"/>
                <a:cs typeface="+mn-cs"/>
              </a:endParaRPr>
            </a:p>
          </p:txBody>
        </p:sp>
      </p:grpSp>
    </p:spTree>
    <p:extLst>
      <p:ext uri="{BB962C8B-B14F-4D97-AF65-F5344CB8AC3E}">
        <p14:creationId xmlns:p14="http://schemas.microsoft.com/office/powerpoint/2010/main" val="277401594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42"/>
          <p:cNvSpPr/>
          <p:nvPr/>
        </p:nvSpPr>
        <p:spPr>
          <a:xfrm rot="351442">
            <a:off x="1165475" y="453846"/>
            <a:ext cx="1522867" cy="1070797"/>
          </a:xfrm>
          <a:prstGeom prst="cloud">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2"/>
          <p:cNvSpPr/>
          <p:nvPr/>
        </p:nvSpPr>
        <p:spPr>
          <a:xfrm>
            <a:off x="5857307" y="70065"/>
            <a:ext cx="3189538" cy="827175"/>
          </a:xfrm>
          <a:custGeom>
            <a:avLst/>
            <a:gdLst/>
            <a:ahLst/>
            <a:cxnLst/>
            <a:rect l="l" t="t" r="r" b="b"/>
            <a:pathLst>
              <a:path w="179895" h="46654" extrusionOk="0">
                <a:moveTo>
                  <a:pt x="65482" y="0"/>
                </a:moveTo>
                <a:cubicBezTo>
                  <a:pt x="65167" y="0"/>
                  <a:pt x="64852" y="23"/>
                  <a:pt x="64539" y="70"/>
                </a:cubicBezTo>
                <a:cubicBezTo>
                  <a:pt x="61719" y="487"/>
                  <a:pt x="59506" y="2742"/>
                  <a:pt x="58066" y="5206"/>
                </a:cubicBezTo>
                <a:cubicBezTo>
                  <a:pt x="55121" y="10258"/>
                  <a:pt x="54642" y="16647"/>
                  <a:pt x="56772" y="22054"/>
                </a:cubicBezTo>
                <a:cubicBezTo>
                  <a:pt x="55444" y="22154"/>
                  <a:pt x="54682" y="24000"/>
                  <a:pt x="55443" y="25045"/>
                </a:cubicBezTo>
                <a:lnTo>
                  <a:pt x="55443" y="25045"/>
                </a:lnTo>
                <a:cubicBezTo>
                  <a:pt x="54902" y="24460"/>
                  <a:pt x="54109" y="24179"/>
                  <a:pt x="53308" y="24179"/>
                </a:cubicBezTo>
                <a:cubicBezTo>
                  <a:pt x="52217" y="24179"/>
                  <a:pt x="51111" y="24701"/>
                  <a:pt x="50612" y="25687"/>
                </a:cubicBezTo>
                <a:cubicBezTo>
                  <a:pt x="49427" y="23604"/>
                  <a:pt x="47363" y="21781"/>
                  <a:pt x="44988" y="21781"/>
                </a:cubicBezTo>
                <a:cubicBezTo>
                  <a:pt x="44935" y="21781"/>
                  <a:pt x="44882" y="21782"/>
                  <a:pt x="44829" y="21784"/>
                </a:cubicBezTo>
                <a:cubicBezTo>
                  <a:pt x="42464" y="21884"/>
                  <a:pt x="40374" y="24645"/>
                  <a:pt x="41454" y="26696"/>
                </a:cubicBezTo>
                <a:lnTo>
                  <a:pt x="41454" y="26696"/>
                </a:lnTo>
                <a:cubicBezTo>
                  <a:pt x="41016" y="26039"/>
                  <a:pt x="40253" y="25741"/>
                  <a:pt x="39466" y="25741"/>
                </a:cubicBezTo>
                <a:cubicBezTo>
                  <a:pt x="38206" y="25741"/>
                  <a:pt x="36885" y="26508"/>
                  <a:pt x="36748" y="27797"/>
                </a:cubicBezTo>
                <a:lnTo>
                  <a:pt x="36748" y="27797"/>
                </a:lnTo>
                <a:cubicBezTo>
                  <a:pt x="36873" y="24832"/>
                  <a:pt x="33387" y="23015"/>
                  <a:pt x="30422" y="22828"/>
                </a:cubicBezTo>
                <a:cubicBezTo>
                  <a:pt x="30151" y="22810"/>
                  <a:pt x="29877" y="22801"/>
                  <a:pt x="29602" y="22801"/>
                </a:cubicBezTo>
                <a:cubicBezTo>
                  <a:pt x="27522" y="22801"/>
                  <a:pt x="25376" y="23325"/>
                  <a:pt x="24012" y="24874"/>
                </a:cubicBezTo>
                <a:cubicBezTo>
                  <a:pt x="22647" y="26404"/>
                  <a:pt x="22635" y="29142"/>
                  <a:pt x="24119" y="30392"/>
                </a:cubicBezTo>
                <a:lnTo>
                  <a:pt x="24119" y="30392"/>
                </a:lnTo>
                <a:cubicBezTo>
                  <a:pt x="23724" y="30219"/>
                  <a:pt x="23289" y="30132"/>
                  <a:pt x="22852" y="30132"/>
                </a:cubicBezTo>
                <a:cubicBezTo>
                  <a:pt x="22175" y="30132"/>
                  <a:pt x="21496" y="30341"/>
                  <a:pt x="20963" y="30762"/>
                </a:cubicBezTo>
                <a:cubicBezTo>
                  <a:pt x="19899" y="31597"/>
                  <a:pt x="19524" y="33245"/>
                  <a:pt x="20128" y="34478"/>
                </a:cubicBezTo>
                <a:cubicBezTo>
                  <a:pt x="19447" y="33725"/>
                  <a:pt x="18418" y="33194"/>
                  <a:pt x="17435" y="33194"/>
                </a:cubicBezTo>
                <a:cubicBezTo>
                  <a:pt x="16973" y="33194"/>
                  <a:pt x="16520" y="33312"/>
                  <a:pt x="16119" y="33579"/>
                </a:cubicBezTo>
                <a:cubicBezTo>
                  <a:pt x="14893" y="34391"/>
                  <a:pt x="15261" y="36858"/>
                  <a:pt x="16728" y="36858"/>
                </a:cubicBezTo>
                <a:cubicBezTo>
                  <a:pt x="16731" y="36858"/>
                  <a:pt x="16733" y="36858"/>
                  <a:pt x="16736" y="36858"/>
                </a:cubicBezTo>
                <a:lnTo>
                  <a:pt x="16736" y="36858"/>
                </a:lnTo>
                <a:cubicBezTo>
                  <a:pt x="14614" y="36880"/>
                  <a:pt x="13904" y="37297"/>
                  <a:pt x="12174" y="38236"/>
                </a:cubicBezTo>
                <a:cubicBezTo>
                  <a:pt x="11182" y="38785"/>
                  <a:pt x="10052" y="39077"/>
                  <a:pt x="8923" y="39077"/>
                </a:cubicBezTo>
                <a:cubicBezTo>
                  <a:pt x="8293" y="39077"/>
                  <a:pt x="7664" y="38986"/>
                  <a:pt x="7058" y="38799"/>
                </a:cubicBezTo>
                <a:cubicBezTo>
                  <a:pt x="6488" y="38614"/>
                  <a:pt x="5872" y="38350"/>
                  <a:pt x="5286" y="38350"/>
                </a:cubicBezTo>
                <a:cubicBezTo>
                  <a:pt x="5079" y="38350"/>
                  <a:pt x="4875" y="38383"/>
                  <a:pt x="4678" y="38465"/>
                </a:cubicBezTo>
                <a:cubicBezTo>
                  <a:pt x="4616" y="38779"/>
                  <a:pt x="4532" y="39091"/>
                  <a:pt x="4469" y="39405"/>
                </a:cubicBezTo>
                <a:cubicBezTo>
                  <a:pt x="3489" y="39425"/>
                  <a:pt x="2506" y="39425"/>
                  <a:pt x="1526" y="39447"/>
                </a:cubicBezTo>
                <a:cubicBezTo>
                  <a:pt x="1192" y="39447"/>
                  <a:pt x="836" y="39467"/>
                  <a:pt x="544" y="39614"/>
                </a:cubicBezTo>
                <a:cubicBezTo>
                  <a:pt x="231" y="39760"/>
                  <a:pt x="1" y="40094"/>
                  <a:pt x="84" y="40408"/>
                </a:cubicBezTo>
                <a:cubicBezTo>
                  <a:pt x="190" y="40909"/>
                  <a:pt x="816" y="41012"/>
                  <a:pt x="1317" y="41012"/>
                </a:cubicBezTo>
                <a:cubicBezTo>
                  <a:pt x="5275" y="41107"/>
                  <a:pt x="8966" y="41589"/>
                  <a:pt x="12733" y="41589"/>
                </a:cubicBezTo>
                <a:cubicBezTo>
                  <a:pt x="14828" y="41589"/>
                  <a:pt x="16947" y="41440"/>
                  <a:pt x="19148" y="40992"/>
                </a:cubicBezTo>
                <a:cubicBezTo>
                  <a:pt x="21383" y="44282"/>
                  <a:pt x="25117" y="45967"/>
                  <a:pt x="28856" y="45967"/>
                </a:cubicBezTo>
                <a:cubicBezTo>
                  <a:pt x="31926" y="45967"/>
                  <a:pt x="35000" y="44831"/>
                  <a:pt x="37249" y="42516"/>
                </a:cubicBezTo>
                <a:cubicBezTo>
                  <a:pt x="37500" y="42265"/>
                  <a:pt x="37772" y="41994"/>
                  <a:pt x="38126" y="41994"/>
                </a:cubicBezTo>
                <a:cubicBezTo>
                  <a:pt x="38143" y="41992"/>
                  <a:pt x="38160" y="41991"/>
                  <a:pt x="38177" y="41991"/>
                </a:cubicBezTo>
                <a:cubicBezTo>
                  <a:pt x="38349" y="41991"/>
                  <a:pt x="38519" y="42084"/>
                  <a:pt x="38691" y="42140"/>
                </a:cubicBezTo>
                <a:cubicBezTo>
                  <a:pt x="39095" y="42302"/>
                  <a:pt x="39526" y="42378"/>
                  <a:pt x="39959" y="42378"/>
                </a:cubicBezTo>
                <a:cubicBezTo>
                  <a:pt x="41423" y="42378"/>
                  <a:pt x="42908" y="41506"/>
                  <a:pt x="43471" y="40135"/>
                </a:cubicBezTo>
                <a:cubicBezTo>
                  <a:pt x="43655" y="41339"/>
                  <a:pt x="44894" y="42183"/>
                  <a:pt x="46099" y="42183"/>
                </a:cubicBezTo>
                <a:cubicBezTo>
                  <a:pt x="46128" y="42183"/>
                  <a:pt x="46156" y="42182"/>
                  <a:pt x="46185" y="42181"/>
                </a:cubicBezTo>
                <a:cubicBezTo>
                  <a:pt x="47418" y="42140"/>
                  <a:pt x="48545" y="41346"/>
                  <a:pt x="49255" y="40344"/>
                </a:cubicBezTo>
                <a:cubicBezTo>
                  <a:pt x="51468" y="42413"/>
                  <a:pt x="54504" y="43602"/>
                  <a:pt x="57525" y="43602"/>
                </a:cubicBezTo>
                <a:cubicBezTo>
                  <a:pt x="57552" y="43602"/>
                  <a:pt x="57580" y="43601"/>
                  <a:pt x="57607" y="43601"/>
                </a:cubicBezTo>
                <a:cubicBezTo>
                  <a:pt x="59757" y="43601"/>
                  <a:pt x="61886" y="42997"/>
                  <a:pt x="63724" y="41911"/>
                </a:cubicBezTo>
                <a:cubicBezTo>
                  <a:pt x="64079" y="41722"/>
                  <a:pt x="67796" y="38883"/>
                  <a:pt x="67649" y="38737"/>
                </a:cubicBezTo>
                <a:lnTo>
                  <a:pt x="67649" y="38737"/>
                </a:lnTo>
                <a:cubicBezTo>
                  <a:pt x="68194" y="39256"/>
                  <a:pt x="68935" y="39502"/>
                  <a:pt x="69683" y="39502"/>
                </a:cubicBezTo>
                <a:cubicBezTo>
                  <a:pt x="70743" y="39502"/>
                  <a:pt x="71817" y="39008"/>
                  <a:pt x="72368" y="38089"/>
                </a:cubicBezTo>
                <a:cubicBezTo>
                  <a:pt x="73328" y="39551"/>
                  <a:pt x="74978" y="40491"/>
                  <a:pt x="76710" y="40658"/>
                </a:cubicBezTo>
                <a:cubicBezTo>
                  <a:pt x="76763" y="40663"/>
                  <a:pt x="76878" y="40667"/>
                  <a:pt x="77038" y="40667"/>
                </a:cubicBezTo>
                <a:cubicBezTo>
                  <a:pt x="78151" y="40667"/>
                  <a:pt x="81443" y="40494"/>
                  <a:pt x="80974" y="39498"/>
                </a:cubicBezTo>
                <a:lnTo>
                  <a:pt x="80974" y="39498"/>
                </a:lnTo>
                <a:cubicBezTo>
                  <a:pt x="82226" y="42093"/>
                  <a:pt x="85137" y="43666"/>
                  <a:pt x="88003" y="43666"/>
                </a:cubicBezTo>
                <a:cubicBezTo>
                  <a:pt x="89210" y="43666"/>
                  <a:pt x="90409" y="43387"/>
                  <a:pt x="91473" y="42788"/>
                </a:cubicBezTo>
                <a:cubicBezTo>
                  <a:pt x="93138" y="45186"/>
                  <a:pt x="96042" y="46654"/>
                  <a:pt x="98971" y="46654"/>
                </a:cubicBezTo>
                <a:cubicBezTo>
                  <a:pt x="99381" y="46654"/>
                  <a:pt x="99792" y="46625"/>
                  <a:pt x="100200" y="46566"/>
                </a:cubicBezTo>
                <a:cubicBezTo>
                  <a:pt x="103499" y="46107"/>
                  <a:pt x="106442" y="43623"/>
                  <a:pt x="107486" y="40469"/>
                </a:cubicBezTo>
                <a:cubicBezTo>
                  <a:pt x="109305" y="41535"/>
                  <a:pt x="111412" y="42074"/>
                  <a:pt x="113519" y="42074"/>
                </a:cubicBezTo>
                <a:cubicBezTo>
                  <a:pt x="115500" y="42074"/>
                  <a:pt x="117480" y="41598"/>
                  <a:pt x="119220" y="40636"/>
                </a:cubicBezTo>
                <a:lnTo>
                  <a:pt x="119220" y="40636"/>
                </a:lnTo>
                <a:cubicBezTo>
                  <a:pt x="118976" y="42220"/>
                  <a:pt x="120567" y="43623"/>
                  <a:pt x="122091" y="43623"/>
                </a:cubicBezTo>
                <a:cubicBezTo>
                  <a:pt x="122517" y="43623"/>
                  <a:pt x="122938" y="43514"/>
                  <a:pt x="123312" y="43267"/>
                </a:cubicBezTo>
                <a:cubicBezTo>
                  <a:pt x="123782" y="44087"/>
                  <a:pt x="124664" y="44452"/>
                  <a:pt x="125582" y="44452"/>
                </a:cubicBezTo>
                <a:cubicBezTo>
                  <a:pt x="127072" y="44452"/>
                  <a:pt x="128656" y="43490"/>
                  <a:pt x="128721" y="41953"/>
                </a:cubicBezTo>
                <a:cubicBezTo>
                  <a:pt x="129256" y="42641"/>
                  <a:pt x="130093" y="42955"/>
                  <a:pt x="130950" y="42955"/>
                </a:cubicBezTo>
                <a:cubicBezTo>
                  <a:pt x="132330" y="42955"/>
                  <a:pt x="133764" y="42140"/>
                  <a:pt x="134086" y="40762"/>
                </a:cubicBezTo>
                <a:cubicBezTo>
                  <a:pt x="134538" y="41758"/>
                  <a:pt x="135640" y="42174"/>
                  <a:pt x="136760" y="42174"/>
                </a:cubicBezTo>
                <a:cubicBezTo>
                  <a:pt x="137142" y="42174"/>
                  <a:pt x="137525" y="42126"/>
                  <a:pt x="137886" y="42036"/>
                </a:cubicBezTo>
                <a:cubicBezTo>
                  <a:pt x="139306" y="41702"/>
                  <a:pt x="140600" y="40909"/>
                  <a:pt x="142042" y="40720"/>
                </a:cubicBezTo>
                <a:cubicBezTo>
                  <a:pt x="142310" y="40685"/>
                  <a:pt x="142583" y="40670"/>
                  <a:pt x="142859" y="40670"/>
                </a:cubicBezTo>
                <a:cubicBezTo>
                  <a:pt x="144658" y="40670"/>
                  <a:pt x="146583" y="41316"/>
                  <a:pt x="148280" y="41316"/>
                </a:cubicBezTo>
                <a:cubicBezTo>
                  <a:pt x="149257" y="41316"/>
                  <a:pt x="150157" y="41102"/>
                  <a:pt x="150914" y="40428"/>
                </a:cubicBezTo>
                <a:cubicBezTo>
                  <a:pt x="154026" y="40553"/>
                  <a:pt x="157116" y="40678"/>
                  <a:pt x="160206" y="40825"/>
                </a:cubicBezTo>
                <a:cubicBezTo>
                  <a:pt x="164945" y="41012"/>
                  <a:pt x="169705" y="41221"/>
                  <a:pt x="174446" y="41410"/>
                </a:cubicBezTo>
                <a:cubicBezTo>
                  <a:pt x="174919" y="41427"/>
                  <a:pt x="175386" y="41435"/>
                  <a:pt x="175852" y="41435"/>
                </a:cubicBezTo>
                <a:cubicBezTo>
                  <a:pt x="177031" y="41435"/>
                  <a:pt x="178196" y="41386"/>
                  <a:pt x="179393" y="41326"/>
                </a:cubicBezTo>
                <a:cubicBezTo>
                  <a:pt x="179477" y="41326"/>
                  <a:pt x="179582" y="41326"/>
                  <a:pt x="179666" y="41263"/>
                </a:cubicBezTo>
                <a:cubicBezTo>
                  <a:pt x="179894" y="41159"/>
                  <a:pt x="179894" y="40825"/>
                  <a:pt x="179749" y="40616"/>
                </a:cubicBezTo>
                <a:cubicBezTo>
                  <a:pt x="179582" y="40428"/>
                  <a:pt x="179331" y="40344"/>
                  <a:pt x="179101" y="40282"/>
                </a:cubicBezTo>
                <a:cubicBezTo>
                  <a:pt x="178638" y="40174"/>
                  <a:pt x="178164" y="40112"/>
                  <a:pt x="177686" y="40112"/>
                </a:cubicBezTo>
                <a:cubicBezTo>
                  <a:pt x="177518" y="40112"/>
                  <a:pt x="177349" y="40119"/>
                  <a:pt x="177180" y="40135"/>
                </a:cubicBezTo>
                <a:cubicBezTo>
                  <a:pt x="177031" y="40143"/>
                  <a:pt x="176874" y="40156"/>
                  <a:pt x="176720" y="40156"/>
                </a:cubicBezTo>
                <a:cubicBezTo>
                  <a:pt x="176444" y="40156"/>
                  <a:pt x="176179" y="40114"/>
                  <a:pt x="175991" y="39927"/>
                </a:cubicBezTo>
                <a:cubicBezTo>
                  <a:pt x="175677" y="39614"/>
                  <a:pt x="175719" y="39091"/>
                  <a:pt x="175426" y="38757"/>
                </a:cubicBezTo>
                <a:cubicBezTo>
                  <a:pt x="175231" y="38535"/>
                  <a:pt x="174935" y="38479"/>
                  <a:pt x="174623" y="38479"/>
                </a:cubicBezTo>
                <a:cubicBezTo>
                  <a:pt x="174467" y="38479"/>
                  <a:pt x="174307" y="38493"/>
                  <a:pt x="174153" y="38507"/>
                </a:cubicBezTo>
                <a:cubicBezTo>
                  <a:pt x="173026" y="38654"/>
                  <a:pt x="171877" y="38779"/>
                  <a:pt x="170749" y="38924"/>
                </a:cubicBezTo>
                <a:cubicBezTo>
                  <a:pt x="170656" y="38934"/>
                  <a:pt x="170559" y="38943"/>
                  <a:pt x="170464" y="38943"/>
                </a:cubicBezTo>
                <a:cubicBezTo>
                  <a:pt x="170345" y="38943"/>
                  <a:pt x="170228" y="38929"/>
                  <a:pt x="170123" y="38883"/>
                </a:cubicBezTo>
                <a:cubicBezTo>
                  <a:pt x="169914" y="38799"/>
                  <a:pt x="169789" y="38590"/>
                  <a:pt x="169664" y="38423"/>
                </a:cubicBezTo>
                <a:cubicBezTo>
                  <a:pt x="168620" y="37087"/>
                  <a:pt x="167222" y="37338"/>
                  <a:pt x="165760" y="37003"/>
                </a:cubicBezTo>
                <a:cubicBezTo>
                  <a:pt x="163674" y="36583"/>
                  <a:pt x="161545" y="36153"/>
                  <a:pt x="159427" y="36153"/>
                </a:cubicBezTo>
                <a:cubicBezTo>
                  <a:pt x="158599" y="36153"/>
                  <a:pt x="157771" y="36219"/>
                  <a:pt x="156949" y="36377"/>
                </a:cubicBezTo>
                <a:cubicBezTo>
                  <a:pt x="156130" y="36529"/>
                  <a:pt x="155299" y="36769"/>
                  <a:pt x="154490" y="36769"/>
                </a:cubicBezTo>
                <a:cubicBezTo>
                  <a:pt x="154185" y="36769"/>
                  <a:pt x="153884" y="36735"/>
                  <a:pt x="153587" y="36649"/>
                </a:cubicBezTo>
                <a:cubicBezTo>
                  <a:pt x="152626" y="36377"/>
                  <a:pt x="151917" y="35647"/>
                  <a:pt x="151081" y="35104"/>
                </a:cubicBezTo>
                <a:cubicBezTo>
                  <a:pt x="149501" y="34112"/>
                  <a:pt x="147584" y="33933"/>
                  <a:pt x="145698" y="33933"/>
                </a:cubicBezTo>
                <a:cubicBezTo>
                  <a:pt x="145241" y="33933"/>
                  <a:pt x="144786" y="33943"/>
                  <a:pt x="144338" y="33955"/>
                </a:cubicBezTo>
                <a:cubicBezTo>
                  <a:pt x="141728" y="33997"/>
                  <a:pt x="138596" y="34415"/>
                  <a:pt x="137594" y="36816"/>
                </a:cubicBezTo>
                <a:cubicBezTo>
                  <a:pt x="136698" y="36228"/>
                  <a:pt x="135635" y="35945"/>
                  <a:pt x="134569" y="35945"/>
                </a:cubicBezTo>
                <a:cubicBezTo>
                  <a:pt x="132950" y="35945"/>
                  <a:pt x="131323" y="36597"/>
                  <a:pt x="130266" y="37819"/>
                </a:cubicBezTo>
                <a:cubicBezTo>
                  <a:pt x="129729" y="35792"/>
                  <a:pt x="127699" y="34257"/>
                  <a:pt x="125596" y="34257"/>
                </a:cubicBezTo>
                <a:cubicBezTo>
                  <a:pt x="125489" y="34257"/>
                  <a:pt x="125382" y="34261"/>
                  <a:pt x="125275" y="34269"/>
                </a:cubicBezTo>
                <a:cubicBezTo>
                  <a:pt x="125651" y="32160"/>
                  <a:pt x="123418" y="30322"/>
                  <a:pt x="121288" y="30280"/>
                </a:cubicBezTo>
                <a:cubicBezTo>
                  <a:pt x="121233" y="30279"/>
                  <a:pt x="121178" y="30278"/>
                  <a:pt x="121123" y="30278"/>
                </a:cubicBezTo>
                <a:cubicBezTo>
                  <a:pt x="119166" y="30278"/>
                  <a:pt x="117350" y="31280"/>
                  <a:pt x="115643" y="32302"/>
                </a:cubicBezTo>
                <a:lnTo>
                  <a:pt x="115643" y="32302"/>
                </a:lnTo>
                <a:cubicBezTo>
                  <a:pt x="116291" y="31751"/>
                  <a:pt x="116073" y="30487"/>
                  <a:pt x="115442" y="29801"/>
                </a:cubicBezTo>
                <a:cubicBezTo>
                  <a:pt x="114732" y="29028"/>
                  <a:pt x="113708" y="28527"/>
                  <a:pt x="113229" y="27608"/>
                </a:cubicBezTo>
                <a:cubicBezTo>
                  <a:pt x="112894" y="26982"/>
                  <a:pt x="112873" y="26230"/>
                  <a:pt x="112686" y="25542"/>
                </a:cubicBezTo>
                <a:cubicBezTo>
                  <a:pt x="112172" y="23658"/>
                  <a:pt x="110180" y="22531"/>
                  <a:pt x="108256" y="22531"/>
                </a:cubicBezTo>
                <a:cubicBezTo>
                  <a:pt x="107128" y="22531"/>
                  <a:pt x="106024" y="22918"/>
                  <a:pt x="105253" y="23766"/>
                </a:cubicBezTo>
                <a:cubicBezTo>
                  <a:pt x="105796" y="21199"/>
                  <a:pt x="105169" y="18212"/>
                  <a:pt x="103081" y="16647"/>
                </a:cubicBezTo>
                <a:cubicBezTo>
                  <a:pt x="102321" y="16083"/>
                  <a:pt x="101365" y="15811"/>
                  <a:pt x="100416" y="15811"/>
                </a:cubicBezTo>
                <a:cubicBezTo>
                  <a:pt x="98732" y="15811"/>
                  <a:pt x="97067" y="16666"/>
                  <a:pt x="96545" y="18254"/>
                </a:cubicBezTo>
                <a:cubicBezTo>
                  <a:pt x="95819" y="17441"/>
                  <a:pt x="94748" y="17056"/>
                  <a:pt x="93664" y="17056"/>
                </a:cubicBezTo>
                <a:cubicBezTo>
                  <a:pt x="92162" y="17056"/>
                  <a:pt x="90636" y="17795"/>
                  <a:pt x="89969" y="19153"/>
                </a:cubicBezTo>
                <a:cubicBezTo>
                  <a:pt x="89385" y="16751"/>
                  <a:pt x="87567" y="14768"/>
                  <a:pt x="85376" y="13683"/>
                </a:cubicBezTo>
                <a:cubicBezTo>
                  <a:pt x="84310" y="13160"/>
                  <a:pt x="83038" y="12764"/>
                  <a:pt x="81827" y="12764"/>
                </a:cubicBezTo>
                <a:cubicBezTo>
                  <a:pt x="81409" y="12764"/>
                  <a:pt x="78402" y="13410"/>
                  <a:pt x="78464" y="13536"/>
                </a:cubicBezTo>
                <a:cubicBezTo>
                  <a:pt x="77108" y="11052"/>
                  <a:pt x="77108" y="8421"/>
                  <a:pt x="75416" y="6019"/>
                </a:cubicBezTo>
                <a:cubicBezTo>
                  <a:pt x="73976" y="4015"/>
                  <a:pt x="72075" y="2324"/>
                  <a:pt x="69862" y="1197"/>
                </a:cubicBezTo>
                <a:cubicBezTo>
                  <a:pt x="68498" y="506"/>
                  <a:pt x="66990" y="0"/>
                  <a:pt x="65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2"/>
          <p:cNvSpPr/>
          <p:nvPr/>
        </p:nvSpPr>
        <p:spPr>
          <a:xfrm>
            <a:off x="6250" y="3246425"/>
            <a:ext cx="3882845" cy="967130"/>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2"/>
          <p:cNvSpPr txBox="1">
            <a:spLocks noGrp="1"/>
          </p:cNvSpPr>
          <p:nvPr>
            <p:ph type="title"/>
          </p:nvPr>
        </p:nvSpPr>
        <p:spPr>
          <a:xfrm>
            <a:off x="2376158" y="886087"/>
            <a:ext cx="4569006" cy="71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5400" b="1" dirty="0" err="1">
                <a:solidFill>
                  <a:srgbClr val="FF0000"/>
                </a:solidFill>
                <a:latin typeface="Times New Roman" panose="02020603050405020304" pitchFamily="18" charset="0"/>
                <a:cs typeface="Times New Roman" panose="02020603050405020304" pitchFamily="18" charset="0"/>
              </a:rPr>
              <a:t>Đọc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và</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tìm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hiểu</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chung</a:t>
            </a:r>
            <a:endParaRPr sz="5400" b="1" dirty="0">
              <a:solidFill>
                <a:srgbClr val="FF0000"/>
              </a:solidFill>
              <a:latin typeface="Times New Roman" panose="02020603050405020304" pitchFamily="18" charset="0"/>
              <a:cs typeface="Times New Roman" panose="02020603050405020304" pitchFamily="18" charset="0"/>
            </a:endParaRPr>
          </a:p>
        </p:txBody>
      </p:sp>
      <p:sp>
        <p:nvSpPr>
          <p:cNvPr id="755" name="Google Shape;755;p42"/>
          <p:cNvSpPr txBox="1">
            <a:spLocks noGrp="1"/>
          </p:cNvSpPr>
          <p:nvPr>
            <p:ph type="title" idx="2"/>
          </p:nvPr>
        </p:nvSpPr>
        <p:spPr>
          <a:xfrm>
            <a:off x="1449358" y="630186"/>
            <a:ext cx="1165800" cy="71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F0000"/>
                </a:solidFill>
              </a:rPr>
              <a:t>I.</a:t>
            </a:r>
            <a:endParaRPr dirty="0">
              <a:solidFill>
                <a:srgbClr val="FF0000"/>
              </a:solidFill>
            </a:endParaRPr>
          </a:p>
        </p:txBody>
      </p:sp>
      <p:sp>
        <p:nvSpPr>
          <p:cNvPr id="757" name="Google Shape;757;p42"/>
          <p:cNvSpPr/>
          <p:nvPr/>
        </p:nvSpPr>
        <p:spPr>
          <a:xfrm>
            <a:off x="0" y="4201092"/>
            <a:ext cx="9144000" cy="166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2"/>
          <p:cNvSpPr/>
          <p:nvPr/>
        </p:nvSpPr>
        <p:spPr>
          <a:xfrm>
            <a:off x="6517275" y="394275"/>
            <a:ext cx="246828" cy="290256"/>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 name="Google Shape;337;p24">
            <a:extLst>
              <a:ext uri="{FF2B5EF4-FFF2-40B4-BE49-F238E27FC236}">
                <a16:creationId xmlns:a16="http://schemas.microsoft.com/office/drawing/2014/main" id="{13012A48-6A2B-D182-ED09-2B55AA248487}"/>
              </a:ext>
            </a:extLst>
          </p:cNvPr>
          <p:cNvGrpSpPr/>
          <p:nvPr/>
        </p:nvGrpSpPr>
        <p:grpSpPr>
          <a:xfrm>
            <a:off x="0" y="1705630"/>
            <a:ext cx="9158173" cy="3469769"/>
            <a:chOff x="2" y="1703287"/>
            <a:chExt cx="9158173" cy="3469769"/>
          </a:xfrm>
        </p:grpSpPr>
        <p:sp>
          <p:nvSpPr>
            <p:cNvPr id="205" name="Google Shape;338;p24">
              <a:extLst>
                <a:ext uri="{FF2B5EF4-FFF2-40B4-BE49-F238E27FC236}">
                  <a16:creationId xmlns:a16="http://schemas.microsoft.com/office/drawing/2014/main" id="{2F348FF1-F460-CE0E-790F-AF20C9268824}"/>
                </a:ext>
              </a:extLst>
            </p:cNvPr>
            <p:cNvSpPr/>
            <p:nvPr/>
          </p:nvSpPr>
          <p:spPr>
            <a:xfrm>
              <a:off x="317289" y="2299906"/>
              <a:ext cx="72718" cy="56711"/>
            </a:xfrm>
            <a:custGeom>
              <a:avLst/>
              <a:gdLst/>
              <a:ahLst/>
              <a:cxnLst/>
              <a:rect l="l" t="t" r="r" b="b"/>
              <a:pathLst>
                <a:path w="2694" h="2101" extrusionOk="0">
                  <a:moveTo>
                    <a:pt x="1347" y="1"/>
                  </a:moveTo>
                  <a:cubicBezTo>
                    <a:pt x="0" y="1"/>
                    <a:pt x="0" y="2100"/>
                    <a:pt x="1347" y="2100"/>
                  </a:cubicBezTo>
                  <a:cubicBezTo>
                    <a:pt x="2693" y="2100"/>
                    <a:pt x="2693" y="1"/>
                    <a:pt x="134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339;p24">
              <a:extLst>
                <a:ext uri="{FF2B5EF4-FFF2-40B4-BE49-F238E27FC236}">
                  <a16:creationId xmlns:a16="http://schemas.microsoft.com/office/drawing/2014/main" id="{49250C35-3F41-09FA-913C-CD4871DFB8F9}"/>
                </a:ext>
              </a:extLst>
            </p:cNvPr>
            <p:cNvSpPr/>
            <p:nvPr/>
          </p:nvSpPr>
          <p:spPr>
            <a:xfrm>
              <a:off x="373352" y="2187779"/>
              <a:ext cx="72718" cy="56090"/>
            </a:xfrm>
            <a:custGeom>
              <a:avLst/>
              <a:gdLst/>
              <a:ahLst/>
              <a:cxnLst/>
              <a:rect l="l" t="t" r="r" b="b"/>
              <a:pathLst>
                <a:path w="2694" h="2078" extrusionOk="0">
                  <a:moveTo>
                    <a:pt x="1347" y="0"/>
                  </a:moveTo>
                  <a:cubicBezTo>
                    <a:pt x="0" y="0"/>
                    <a:pt x="0" y="2077"/>
                    <a:pt x="1347" y="2077"/>
                  </a:cubicBezTo>
                  <a:cubicBezTo>
                    <a:pt x="2694" y="2077"/>
                    <a:pt x="2694" y="0"/>
                    <a:pt x="134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340;p24">
              <a:extLst>
                <a:ext uri="{FF2B5EF4-FFF2-40B4-BE49-F238E27FC236}">
                  <a16:creationId xmlns:a16="http://schemas.microsoft.com/office/drawing/2014/main" id="{903F5C95-30B4-E332-5BB1-23B78096671B}"/>
                </a:ext>
              </a:extLst>
            </p:cNvPr>
            <p:cNvSpPr/>
            <p:nvPr/>
          </p:nvSpPr>
          <p:spPr>
            <a:xfrm>
              <a:off x="430036" y="2299906"/>
              <a:ext cx="72097" cy="56711"/>
            </a:xfrm>
            <a:custGeom>
              <a:avLst/>
              <a:gdLst/>
              <a:ahLst/>
              <a:cxnLst/>
              <a:rect l="l" t="t" r="r" b="b"/>
              <a:pathLst>
                <a:path w="2671" h="2101" extrusionOk="0">
                  <a:moveTo>
                    <a:pt x="1347" y="1"/>
                  </a:moveTo>
                  <a:cubicBezTo>
                    <a:pt x="0" y="1"/>
                    <a:pt x="0" y="2100"/>
                    <a:pt x="1347" y="2100"/>
                  </a:cubicBezTo>
                  <a:cubicBezTo>
                    <a:pt x="2671" y="2100"/>
                    <a:pt x="2671" y="1"/>
                    <a:pt x="134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341;p24">
              <a:extLst>
                <a:ext uri="{FF2B5EF4-FFF2-40B4-BE49-F238E27FC236}">
                  <a16:creationId xmlns:a16="http://schemas.microsoft.com/office/drawing/2014/main" id="{E88E98D7-2D5F-0770-733A-1E939519F387}"/>
                </a:ext>
              </a:extLst>
            </p:cNvPr>
            <p:cNvSpPr/>
            <p:nvPr/>
          </p:nvSpPr>
          <p:spPr>
            <a:xfrm>
              <a:off x="7518656" y="2759087"/>
              <a:ext cx="1081001" cy="865316"/>
            </a:xfrm>
            <a:custGeom>
              <a:avLst/>
              <a:gdLst/>
              <a:ahLst/>
              <a:cxnLst/>
              <a:rect l="l" t="t" r="r" b="b"/>
              <a:pathLst>
                <a:path w="31500" h="25215" extrusionOk="0">
                  <a:moveTo>
                    <a:pt x="3702" y="1"/>
                  </a:moveTo>
                  <a:cubicBezTo>
                    <a:pt x="2458" y="1"/>
                    <a:pt x="1221" y="88"/>
                    <a:pt x="0" y="266"/>
                  </a:cubicBezTo>
                  <a:cubicBezTo>
                    <a:pt x="1598" y="3256"/>
                    <a:pt x="3653" y="5973"/>
                    <a:pt x="5250" y="8940"/>
                  </a:cubicBezTo>
                  <a:cubicBezTo>
                    <a:pt x="7168" y="12615"/>
                    <a:pt x="9405" y="16518"/>
                    <a:pt x="12691" y="19325"/>
                  </a:cubicBezTo>
                  <a:cubicBezTo>
                    <a:pt x="17462" y="23274"/>
                    <a:pt x="25588" y="24598"/>
                    <a:pt x="31499" y="25214"/>
                  </a:cubicBezTo>
                  <a:cubicBezTo>
                    <a:pt x="31479" y="10329"/>
                    <a:pt x="17249" y="1"/>
                    <a:pt x="3702"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342;p24">
              <a:extLst>
                <a:ext uri="{FF2B5EF4-FFF2-40B4-BE49-F238E27FC236}">
                  <a16:creationId xmlns:a16="http://schemas.microsoft.com/office/drawing/2014/main" id="{E53FC796-52F9-B622-4019-69F14068CB2A}"/>
                </a:ext>
              </a:extLst>
            </p:cNvPr>
            <p:cNvSpPr/>
            <p:nvPr/>
          </p:nvSpPr>
          <p:spPr>
            <a:xfrm>
              <a:off x="7703289" y="2863243"/>
              <a:ext cx="905810" cy="749872"/>
            </a:xfrm>
            <a:custGeom>
              <a:avLst/>
              <a:gdLst/>
              <a:ahLst/>
              <a:cxnLst/>
              <a:rect l="l" t="t" r="r" b="b"/>
              <a:pathLst>
                <a:path w="26395" h="21851" extrusionOk="0">
                  <a:moveTo>
                    <a:pt x="480" y="1"/>
                  </a:moveTo>
                  <a:cubicBezTo>
                    <a:pt x="186" y="1"/>
                    <a:pt x="0" y="446"/>
                    <a:pt x="304" y="655"/>
                  </a:cubicBezTo>
                  <a:cubicBezTo>
                    <a:pt x="4960" y="3851"/>
                    <a:pt x="8932" y="7845"/>
                    <a:pt x="13406" y="11246"/>
                  </a:cubicBezTo>
                  <a:cubicBezTo>
                    <a:pt x="17674" y="14487"/>
                    <a:pt x="22330" y="17454"/>
                    <a:pt x="25686" y="21723"/>
                  </a:cubicBezTo>
                  <a:cubicBezTo>
                    <a:pt x="25753" y="21813"/>
                    <a:pt x="25835" y="21850"/>
                    <a:pt x="25915" y="21850"/>
                  </a:cubicBezTo>
                  <a:cubicBezTo>
                    <a:pt x="26160" y="21850"/>
                    <a:pt x="26394" y="21501"/>
                    <a:pt x="26188" y="21243"/>
                  </a:cubicBezTo>
                  <a:cubicBezTo>
                    <a:pt x="22970" y="17158"/>
                    <a:pt x="18587" y="14236"/>
                    <a:pt x="14456" y="11177"/>
                  </a:cubicBezTo>
                  <a:cubicBezTo>
                    <a:pt x="9708" y="7640"/>
                    <a:pt x="5554" y="3417"/>
                    <a:pt x="669" y="62"/>
                  </a:cubicBezTo>
                  <a:cubicBezTo>
                    <a:pt x="604" y="19"/>
                    <a:pt x="540" y="1"/>
                    <a:pt x="480"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343;p24">
              <a:extLst>
                <a:ext uri="{FF2B5EF4-FFF2-40B4-BE49-F238E27FC236}">
                  <a16:creationId xmlns:a16="http://schemas.microsoft.com/office/drawing/2014/main" id="{D3750A09-3579-2574-2CEF-732AD24A7F3A}"/>
                </a:ext>
              </a:extLst>
            </p:cNvPr>
            <p:cNvSpPr/>
            <p:nvPr/>
          </p:nvSpPr>
          <p:spPr>
            <a:xfrm>
              <a:off x="8499369" y="3500601"/>
              <a:ext cx="13350" cy="12595"/>
            </a:xfrm>
            <a:custGeom>
              <a:avLst/>
              <a:gdLst/>
              <a:ahLst/>
              <a:cxnLst/>
              <a:rect l="l" t="t" r="r" b="b"/>
              <a:pathLst>
                <a:path w="389" h="367" extrusionOk="0">
                  <a:moveTo>
                    <a:pt x="1" y="1"/>
                  </a:moveTo>
                  <a:cubicBezTo>
                    <a:pt x="24" y="138"/>
                    <a:pt x="24" y="252"/>
                    <a:pt x="46" y="366"/>
                  </a:cubicBezTo>
                  <a:cubicBezTo>
                    <a:pt x="161" y="252"/>
                    <a:pt x="275" y="138"/>
                    <a:pt x="389" y="24"/>
                  </a:cubicBezTo>
                  <a:cubicBezTo>
                    <a:pt x="252" y="24"/>
                    <a:pt x="138" y="24"/>
                    <a:pt x="1"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344;p24">
              <a:extLst>
                <a:ext uri="{FF2B5EF4-FFF2-40B4-BE49-F238E27FC236}">
                  <a16:creationId xmlns:a16="http://schemas.microsoft.com/office/drawing/2014/main" id="{41294475-3374-19BE-71CE-44891C21EBB8}"/>
                </a:ext>
              </a:extLst>
            </p:cNvPr>
            <p:cNvSpPr/>
            <p:nvPr/>
          </p:nvSpPr>
          <p:spPr>
            <a:xfrm>
              <a:off x="8298848" y="3321357"/>
              <a:ext cx="237374" cy="203640"/>
            </a:xfrm>
            <a:custGeom>
              <a:avLst/>
              <a:gdLst/>
              <a:ahLst/>
              <a:cxnLst/>
              <a:rect l="l" t="t" r="r" b="b"/>
              <a:pathLst>
                <a:path w="6917" h="5934" extrusionOk="0">
                  <a:moveTo>
                    <a:pt x="5844" y="5224"/>
                  </a:moveTo>
                  <a:lnTo>
                    <a:pt x="5844" y="5224"/>
                  </a:lnTo>
                  <a:cubicBezTo>
                    <a:pt x="5981" y="5247"/>
                    <a:pt x="6095" y="5247"/>
                    <a:pt x="6232" y="5247"/>
                  </a:cubicBezTo>
                  <a:cubicBezTo>
                    <a:pt x="6118" y="5361"/>
                    <a:pt x="6004" y="5475"/>
                    <a:pt x="5889" y="5589"/>
                  </a:cubicBezTo>
                  <a:cubicBezTo>
                    <a:pt x="5867" y="5475"/>
                    <a:pt x="5867" y="5361"/>
                    <a:pt x="5844" y="5224"/>
                  </a:cubicBezTo>
                  <a:close/>
                  <a:moveTo>
                    <a:pt x="5509" y="1"/>
                  </a:moveTo>
                  <a:cubicBezTo>
                    <a:pt x="5265" y="1"/>
                    <a:pt x="5029" y="244"/>
                    <a:pt x="5205" y="499"/>
                  </a:cubicBezTo>
                  <a:cubicBezTo>
                    <a:pt x="6163" y="1891"/>
                    <a:pt x="5730" y="3626"/>
                    <a:pt x="5844" y="5224"/>
                  </a:cubicBezTo>
                  <a:cubicBezTo>
                    <a:pt x="4041" y="5155"/>
                    <a:pt x="2237" y="5201"/>
                    <a:pt x="457" y="5064"/>
                  </a:cubicBezTo>
                  <a:cubicBezTo>
                    <a:pt x="450" y="5064"/>
                    <a:pt x="442" y="5064"/>
                    <a:pt x="435" y="5064"/>
                  </a:cubicBezTo>
                  <a:cubicBezTo>
                    <a:pt x="1" y="5064"/>
                    <a:pt x="8" y="5727"/>
                    <a:pt x="457" y="5772"/>
                  </a:cubicBezTo>
                  <a:cubicBezTo>
                    <a:pt x="2374" y="5909"/>
                    <a:pt x="4314" y="5817"/>
                    <a:pt x="6232" y="5931"/>
                  </a:cubicBezTo>
                  <a:cubicBezTo>
                    <a:pt x="6241" y="5933"/>
                    <a:pt x="6250" y="5933"/>
                    <a:pt x="6260" y="5933"/>
                  </a:cubicBezTo>
                  <a:cubicBezTo>
                    <a:pt x="6414" y="5933"/>
                    <a:pt x="6596" y="5761"/>
                    <a:pt x="6574" y="5589"/>
                  </a:cubicBezTo>
                  <a:cubicBezTo>
                    <a:pt x="6323" y="3763"/>
                    <a:pt x="6917" y="1777"/>
                    <a:pt x="5798" y="157"/>
                  </a:cubicBezTo>
                  <a:cubicBezTo>
                    <a:pt x="5722" y="46"/>
                    <a:pt x="5615" y="1"/>
                    <a:pt x="5509"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345;p24">
              <a:extLst>
                <a:ext uri="{FF2B5EF4-FFF2-40B4-BE49-F238E27FC236}">
                  <a16:creationId xmlns:a16="http://schemas.microsoft.com/office/drawing/2014/main" id="{AA43A3DB-4994-015D-578B-37EF509A7DDA}"/>
                </a:ext>
              </a:extLst>
            </p:cNvPr>
            <p:cNvSpPr/>
            <p:nvPr/>
          </p:nvSpPr>
          <p:spPr>
            <a:xfrm>
              <a:off x="8397547" y="3413673"/>
              <a:ext cx="14928" cy="14894"/>
            </a:xfrm>
            <a:custGeom>
              <a:avLst/>
              <a:gdLst/>
              <a:ahLst/>
              <a:cxnLst/>
              <a:rect l="l" t="t" r="r" b="b"/>
              <a:pathLst>
                <a:path w="435" h="434" extrusionOk="0">
                  <a:moveTo>
                    <a:pt x="0" y="0"/>
                  </a:moveTo>
                  <a:cubicBezTo>
                    <a:pt x="0" y="160"/>
                    <a:pt x="0" y="297"/>
                    <a:pt x="0" y="434"/>
                  </a:cubicBezTo>
                  <a:cubicBezTo>
                    <a:pt x="137" y="320"/>
                    <a:pt x="297" y="206"/>
                    <a:pt x="434" y="92"/>
                  </a:cubicBezTo>
                  <a:cubicBezTo>
                    <a:pt x="297" y="69"/>
                    <a:pt x="137" y="46"/>
                    <a:pt x="0"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346;p24">
              <a:extLst>
                <a:ext uri="{FF2B5EF4-FFF2-40B4-BE49-F238E27FC236}">
                  <a16:creationId xmlns:a16="http://schemas.microsoft.com/office/drawing/2014/main" id="{255F576D-2B51-AC84-E08D-5CDB3FB92851}"/>
                </a:ext>
              </a:extLst>
            </p:cNvPr>
            <p:cNvSpPr/>
            <p:nvPr/>
          </p:nvSpPr>
          <p:spPr>
            <a:xfrm>
              <a:off x="8110852" y="3189438"/>
              <a:ext cx="313353" cy="251170"/>
            </a:xfrm>
            <a:custGeom>
              <a:avLst/>
              <a:gdLst/>
              <a:ahLst/>
              <a:cxnLst/>
              <a:rect l="l" t="t" r="r" b="b"/>
              <a:pathLst>
                <a:path w="9131" h="7319" extrusionOk="0">
                  <a:moveTo>
                    <a:pt x="7246" y="0"/>
                  </a:moveTo>
                  <a:cubicBezTo>
                    <a:pt x="7010" y="0"/>
                    <a:pt x="6757" y="260"/>
                    <a:pt x="6916" y="531"/>
                  </a:cubicBezTo>
                  <a:cubicBezTo>
                    <a:pt x="7852" y="2312"/>
                    <a:pt x="8354" y="4503"/>
                    <a:pt x="8354" y="6534"/>
                  </a:cubicBezTo>
                  <a:cubicBezTo>
                    <a:pt x="8491" y="6580"/>
                    <a:pt x="8651" y="6603"/>
                    <a:pt x="8788" y="6626"/>
                  </a:cubicBezTo>
                  <a:cubicBezTo>
                    <a:pt x="8651" y="6740"/>
                    <a:pt x="8491" y="6854"/>
                    <a:pt x="8354" y="6968"/>
                  </a:cubicBezTo>
                  <a:cubicBezTo>
                    <a:pt x="8354" y="6831"/>
                    <a:pt x="8354" y="6694"/>
                    <a:pt x="8354" y="6534"/>
                  </a:cubicBezTo>
                  <a:cubicBezTo>
                    <a:pt x="6091" y="6078"/>
                    <a:pt x="3793" y="5759"/>
                    <a:pt x="1475" y="5759"/>
                  </a:cubicBezTo>
                  <a:cubicBezTo>
                    <a:pt x="1128" y="5759"/>
                    <a:pt x="781" y="5766"/>
                    <a:pt x="434" y="5781"/>
                  </a:cubicBezTo>
                  <a:cubicBezTo>
                    <a:pt x="7" y="5781"/>
                    <a:pt x="1" y="6466"/>
                    <a:pt x="414" y="6466"/>
                  </a:cubicBezTo>
                  <a:cubicBezTo>
                    <a:pt x="420" y="6466"/>
                    <a:pt x="427" y="6466"/>
                    <a:pt x="434" y="6466"/>
                  </a:cubicBezTo>
                  <a:cubicBezTo>
                    <a:pt x="774" y="6452"/>
                    <a:pt x="1113" y="6445"/>
                    <a:pt x="1451" y="6445"/>
                  </a:cubicBezTo>
                  <a:cubicBezTo>
                    <a:pt x="3864" y="6445"/>
                    <a:pt x="6243" y="6790"/>
                    <a:pt x="8606" y="7310"/>
                  </a:cubicBezTo>
                  <a:cubicBezTo>
                    <a:pt x="8632" y="7316"/>
                    <a:pt x="8658" y="7318"/>
                    <a:pt x="8684" y="7318"/>
                  </a:cubicBezTo>
                  <a:cubicBezTo>
                    <a:pt x="8879" y="7318"/>
                    <a:pt x="9039" y="7170"/>
                    <a:pt x="9039" y="6968"/>
                  </a:cubicBezTo>
                  <a:cubicBezTo>
                    <a:pt x="9131" y="4685"/>
                    <a:pt x="8583" y="2175"/>
                    <a:pt x="7510" y="166"/>
                  </a:cubicBezTo>
                  <a:cubicBezTo>
                    <a:pt x="7448" y="49"/>
                    <a:pt x="7349" y="0"/>
                    <a:pt x="7246"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347;p24">
              <a:extLst>
                <a:ext uri="{FF2B5EF4-FFF2-40B4-BE49-F238E27FC236}">
                  <a16:creationId xmlns:a16="http://schemas.microsoft.com/office/drawing/2014/main" id="{0530792B-3FF1-197F-4A59-CA063F731A2E}"/>
                </a:ext>
              </a:extLst>
            </p:cNvPr>
            <p:cNvSpPr/>
            <p:nvPr/>
          </p:nvSpPr>
          <p:spPr>
            <a:xfrm>
              <a:off x="7986346" y="3024401"/>
              <a:ext cx="249076" cy="266338"/>
            </a:xfrm>
            <a:custGeom>
              <a:avLst/>
              <a:gdLst/>
              <a:ahLst/>
              <a:cxnLst/>
              <a:rect l="l" t="t" r="r" b="b"/>
              <a:pathLst>
                <a:path w="7258" h="7761" extrusionOk="0">
                  <a:moveTo>
                    <a:pt x="5332" y="1"/>
                  </a:moveTo>
                  <a:cubicBezTo>
                    <a:pt x="5104" y="1"/>
                    <a:pt x="4857" y="257"/>
                    <a:pt x="4998" y="524"/>
                  </a:cubicBezTo>
                  <a:cubicBezTo>
                    <a:pt x="5774" y="2168"/>
                    <a:pt x="6116" y="4130"/>
                    <a:pt x="6276" y="5934"/>
                  </a:cubicBezTo>
                  <a:cubicBezTo>
                    <a:pt x="6299" y="6230"/>
                    <a:pt x="6299" y="6527"/>
                    <a:pt x="6276" y="6824"/>
                  </a:cubicBezTo>
                  <a:cubicBezTo>
                    <a:pt x="6276" y="6938"/>
                    <a:pt x="5888" y="6967"/>
                    <a:pt x="5477" y="6967"/>
                  </a:cubicBezTo>
                  <a:cubicBezTo>
                    <a:pt x="5066" y="6967"/>
                    <a:pt x="4633" y="6938"/>
                    <a:pt x="4541" y="6938"/>
                  </a:cubicBezTo>
                  <a:cubicBezTo>
                    <a:pt x="3195" y="6961"/>
                    <a:pt x="1825" y="7006"/>
                    <a:pt x="456" y="7052"/>
                  </a:cubicBezTo>
                  <a:cubicBezTo>
                    <a:pt x="29" y="7075"/>
                    <a:pt x="0" y="7760"/>
                    <a:pt x="434" y="7760"/>
                  </a:cubicBezTo>
                  <a:cubicBezTo>
                    <a:pt x="441" y="7760"/>
                    <a:pt x="448" y="7760"/>
                    <a:pt x="456" y="7760"/>
                  </a:cubicBezTo>
                  <a:cubicBezTo>
                    <a:pt x="2215" y="7700"/>
                    <a:pt x="3991" y="7641"/>
                    <a:pt x="5755" y="7641"/>
                  </a:cubicBezTo>
                  <a:cubicBezTo>
                    <a:pt x="6028" y="7641"/>
                    <a:pt x="6301" y="7643"/>
                    <a:pt x="6573" y="7646"/>
                  </a:cubicBezTo>
                  <a:cubicBezTo>
                    <a:pt x="6710" y="7646"/>
                    <a:pt x="6892" y="7531"/>
                    <a:pt x="6915" y="7395"/>
                  </a:cubicBezTo>
                  <a:cubicBezTo>
                    <a:pt x="7258" y="5089"/>
                    <a:pt x="6573" y="2259"/>
                    <a:pt x="5591" y="182"/>
                  </a:cubicBezTo>
                  <a:cubicBezTo>
                    <a:pt x="5534" y="54"/>
                    <a:pt x="5435" y="1"/>
                    <a:pt x="533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348;p24">
              <a:extLst>
                <a:ext uri="{FF2B5EF4-FFF2-40B4-BE49-F238E27FC236}">
                  <a16:creationId xmlns:a16="http://schemas.microsoft.com/office/drawing/2014/main" id="{F392C943-42A0-F4AC-0DEC-1FFC76D4B81F}"/>
                </a:ext>
              </a:extLst>
            </p:cNvPr>
            <p:cNvSpPr/>
            <p:nvPr/>
          </p:nvSpPr>
          <p:spPr>
            <a:xfrm>
              <a:off x="8052099" y="3135592"/>
              <a:ext cx="11771" cy="11771"/>
            </a:xfrm>
            <a:custGeom>
              <a:avLst/>
              <a:gdLst/>
              <a:ahLst/>
              <a:cxnLst/>
              <a:rect l="l" t="t" r="r" b="b"/>
              <a:pathLst>
                <a:path w="343" h="343" extrusionOk="0">
                  <a:moveTo>
                    <a:pt x="1" y="0"/>
                  </a:moveTo>
                  <a:cubicBezTo>
                    <a:pt x="1" y="114"/>
                    <a:pt x="1" y="229"/>
                    <a:pt x="1" y="343"/>
                  </a:cubicBezTo>
                  <a:cubicBezTo>
                    <a:pt x="115" y="229"/>
                    <a:pt x="229" y="114"/>
                    <a:pt x="343"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349;p24">
              <a:extLst>
                <a:ext uri="{FF2B5EF4-FFF2-40B4-BE49-F238E27FC236}">
                  <a16:creationId xmlns:a16="http://schemas.microsoft.com/office/drawing/2014/main" id="{79FF1C52-0131-A68E-3EB1-9A1B72BB26B2}"/>
                </a:ext>
              </a:extLst>
            </p:cNvPr>
            <p:cNvSpPr/>
            <p:nvPr/>
          </p:nvSpPr>
          <p:spPr>
            <a:xfrm>
              <a:off x="7857069" y="2965614"/>
              <a:ext cx="220902" cy="194271"/>
            </a:xfrm>
            <a:custGeom>
              <a:avLst/>
              <a:gdLst/>
              <a:ahLst/>
              <a:cxnLst/>
              <a:rect l="l" t="t" r="r" b="b"/>
              <a:pathLst>
                <a:path w="6437" h="5661" extrusionOk="0">
                  <a:moveTo>
                    <a:pt x="5963" y="0"/>
                  </a:moveTo>
                  <a:cubicBezTo>
                    <a:pt x="5792" y="0"/>
                    <a:pt x="5626" y="114"/>
                    <a:pt x="5638" y="343"/>
                  </a:cubicBezTo>
                  <a:cubicBezTo>
                    <a:pt x="5684" y="1872"/>
                    <a:pt x="5729" y="3401"/>
                    <a:pt x="5684" y="4953"/>
                  </a:cubicBezTo>
                  <a:lnTo>
                    <a:pt x="6026" y="4953"/>
                  </a:lnTo>
                  <a:cubicBezTo>
                    <a:pt x="5912" y="5067"/>
                    <a:pt x="5798" y="5182"/>
                    <a:pt x="5684" y="5296"/>
                  </a:cubicBezTo>
                  <a:cubicBezTo>
                    <a:pt x="5684" y="5182"/>
                    <a:pt x="5684" y="5067"/>
                    <a:pt x="5684" y="4953"/>
                  </a:cubicBezTo>
                  <a:cubicBezTo>
                    <a:pt x="5105" y="4923"/>
                    <a:pt x="4525" y="4913"/>
                    <a:pt x="3942" y="4913"/>
                  </a:cubicBezTo>
                  <a:cubicBezTo>
                    <a:pt x="2777" y="4913"/>
                    <a:pt x="1605" y="4953"/>
                    <a:pt x="434" y="4953"/>
                  </a:cubicBezTo>
                  <a:cubicBezTo>
                    <a:pt x="0" y="4953"/>
                    <a:pt x="0" y="5661"/>
                    <a:pt x="434" y="5661"/>
                  </a:cubicBezTo>
                  <a:cubicBezTo>
                    <a:pt x="1771" y="5661"/>
                    <a:pt x="3096" y="5603"/>
                    <a:pt x="4426" y="5603"/>
                  </a:cubicBezTo>
                  <a:cubicBezTo>
                    <a:pt x="4958" y="5603"/>
                    <a:pt x="5491" y="5612"/>
                    <a:pt x="6026" y="5638"/>
                  </a:cubicBezTo>
                  <a:cubicBezTo>
                    <a:pt x="6036" y="5639"/>
                    <a:pt x="6047" y="5640"/>
                    <a:pt x="6057" y="5640"/>
                  </a:cubicBezTo>
                  <a:cubicBezTo>
                    <a:pt x="6226" y="5640"/>
                    <a:pt x="6368" y="5468"/>
                    <a:pt x="6368" y="5296"/>
                  </a:cubicBezTo>
                  <a:cubicBezTo>
                    <a:pt x="6437" y="3652"/>
                    <a:pt x="6391" y="1986"/>
                    <a:pt x="6323" y="343"/>
                  </a:cubicBezTo>
                  <a:cubicBezTo>
                    <a:pt x="6311" y="114"/>
                    <a:pt x="6134" y="0"/>
                    <a:pt x="5963"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350;p24">
              <a:extLst>
                <a:ext uri="{FF2B5EF4-FFF2-40B4-BE49-F238E27FC236}">
                  <a16:creationId xmlns:a16="http://schemas.microsoft.com/office/drawing/2014/main" id="{998EA879-EDA0-C106-F997-B8AB54BF31CD}"/>
                </a:ext>
              </a:extLst>
            </p:cNvPr>
            <p:cNvSpPr/>
            <p:nvPr/>
          </p:nvSpPr>
          <p:spPr>
            <a:xfrm>
              <a:off x="7876630" y="2995368"/>
              <a:ext cx="14928" cy="10227"/>
            </a:xfrm>
            <a:custGeom>
              <a:avLst/>
              <a:gdLst/>
              <a:ahLst/>
              <a:cxnLst/>
              <a:rect l="l" t="t" r="r" b="b"/>
              <a:pathLst>
                <a:path w="435" h="298" extrusionOk="0">
                  <a:moveTo>
                    <a:pt x="46" y="1"/>
                  </a:moveTo>
                  <a:cubicBezTo>
                    <a:pt x="23" y="92"/>
                    <a:pt x="23" y="183"/>
                    <a:pt x="1" y="297"/>
                  </a:cubicBezTo>
                  <a:cubicBezTo>
                    <a:pt x="160" y="206"/>
                    <a:pt x="297" y="138"/>
                    <a:pt x="434" y="46"/>
                  </a:cubicBezTo>
                  <a:cubicBezTo>
                    <a:pt x="297" y="23"/>
                    <a:pt x="183" y="23"/>
                    <a:pt x="46"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351;p24">
              <a:extLst>
                <a:ext uri="{FF2B5EF4-FFF2-40B4-BE49-F238E27FC236}">
                  <a16:creationId xmlns:a16="http://schemas.microsoft.com/office/drawing/2014/main" id="{9074D206-19DF-586A-5622-592844E17FEB}"/>
                </a:ext>
              </a:extLst>
            </p:cNvPr>
            <p:cNvSpPr/>
            <p:nvPr/>
          </p:nvSpPr>
          <p:spPr>
            <a:xfrm>
              <a:off x="7734861" y="2834587"/>
              <a:ext cx="173132" cy="185555"/>
            </a:xfrm>
            <a:custGeom>
              <a:avLst/>
              <a:gdLst/>
              <a:ahLst/>
              <a:cxnLst/>
              <a:rect l="l" t="t" r="r" b="b"/>
              <a:pathLst>
                <a:path w="5045" h="5407" extrusionOk="0">
                  <a:moveTo>
                    <a:pt x="3832" y="1"/>
                  </a:moveTo>
                  <a:cubicBezTo>
                    <a:pt x="3658" y="1"/>
                    <a:pt x="3493" y="109"/>
                    <a:pt x="3515" y="326"/>
                  </a:cubicBezTo>
                  <a:cubicBezTo>
                    <a:pt x="3629" y="1787"/>
                    <a:pt x="4269" y="3225"/>
                    <a:pt x="4177" y="4686"/>
                  </a:cubicBezTo>
                  <a:cubicBezTo>
                    <a:pt x="4314" y="4708"/>
                    <a:pt x="4428" y="4708"/>
                    <a:pt x="4565" y="4731"/>
                  </a:cubicBezTo>
                  <a:cubicBezTo>
                    <a:pt x="4428" y="4823"/>
                    <a:pt x="4291" y="4891"/>
                    <a:pt x="4132" y="4982"/>
                  </a:cubicBezTo>
                  <a:cubicBezTo>
                    <a:pt x="4154" y="4868"/>
                    <a:pt x="4154" y="4777"/>
                    <a:pt x="4177" y="4686"/>
                  </a:cubicBezTo>
                  <a:cubicBezTo>
                    <a:pt x="3477" y="4597"/>
                    <a:pt x="2785" y="4550"/>
                    <a:pt x="2091" y="4550"/>
                  </a:cubicBezTo>
                  <a:cubicBezTo>
                    <a:pt x="1541" y="4550"/>
                    <a:pt x="990" y="4579"/>
                    <a:pt x="434" y="4640"/>
                  </a:cubicBezTo>
                  <a:cubicBezTo>
                    <a:pt x="14" y="4684"/>
                    <a:pt x="1" y="5327"/>
                    <a:pt x="393" y="5327"/>
                  </a:cubicBezTo>
                  <a:cubicBezTo>
                    <a:pt x="406" y="5327"/>
                    <a:pt x="420" y="5326"/>
                    <a:pt x="434" y="5325"/>
                  </a:cubicBezTo>
                  <a:cubicBezTo>
                    <a:pt x="1029" y="5263"/>
                    <a:pt x="1619" y="5229"/>
                    <a:pt x="2209" y="5229"/>
                  </a:cubicBezTo>
                  <a:cubicBezTo>
                    <a:pt x="2932" y="5229"/>
                    <a:pt x="3654" y="5280"/>
                    <a:pt x="4383" y="5393"/>
                  </a:cubicBezTo>
                  <a:cubicBezTo>
                    <a:pt x="4414" y="5402"/>
                    <a:pt x="4448" y="5407"/>
                    <a:pt x="4483" y="5407"/>
                  </a:cubicBezTo>
                  <a:cubicBezTo>
                    <a:pt x="4625" y="5407"/>
                    <a:pt x="4780" y="5330"/>
                    <a:pt x="4816" y="5165"/>
                  </a:cubicBezTo>
                  <a:cubicBezTo>
                    <a:pt x="5045" y="3476"/>
                    <a:pt x="4337" y="1969"/>
                    <a:pt x="4200" y="326"/>
                  </a:cubicBezTo>
                  <a:cubicBezTo>
                    <a:pt x="4189" y="109"/>
                    <a:pt x="4006" y="1"/>
                    <a:pt x="383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352;p24">
              <a:extLst>
                <a:ext uri="{FF2B5EF4-FFF2-40B4-BE49-F238E27FC236}">
                  <a16:creationId xmlns:a16="http://schemas.microsoft.com/office/drawing/2014/main" id="{E0BD3FD9-2FD2-14C0-5CD3-3275AAC57683}"/>
                </a:ext>
              </a:extLst>
            </p:cNvPr>
            <p:cNvSpPr/>
            <p:nvPr/>
          </p:nvSpPr>
          <p:spPr>
            <a:xfrm>
              <a:off x="7977697" y="2929580"/>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353;p24">
              <a:extLst>
                <a:ext uri="{FF2B5EF4-FFF2-40B4-BE49-F238E27FC236}">
                  <a16:creationId xmlns:a16="http://schemas.microsoft.com/office/drawing/2014/main" id="{2B1F2043-4D36-6EB4-46FF-DE829822A8F0}"/>
                </a:ext>
              </a:extLst>
            </p:cNvPr>
            <p:cNvSpPr/>
            <p:nvPr/>
          </p:nvSpPr>
          <p:spPr>
            <a:xfrm>
              <a:off x="7935383" y="2891967"/>
              <a:ext cx="46260" cy="36068"/>
            </a:xfrm>
            <a:custGeom>
              <a:avLst/>
              <a:gdLst/>
              <a:ahLst/>
              <a:cxnLst/>
              <a:rect l="l" t="t" r="r" b="b"/>
              <a:pathLst>
                <a:path w="1348" h="1051" extrusionOk="0">
                  <a:moveTo>
                    <a:pt x="685" y="1"/>
                  </a:moveTo>
                  <a:cubicBezTo>
                    <a:pt x="1" y="1"/>
                    <a:pt x="1" y="1051"/>
                    <a:pt x="685" y="1051"/>
                  </a:cubicBezTo>
                  <a:cubicBezTo>
                    <a:pt x="1347" y="1051"/>
                    <a:pt x="1347" y="1"/>
                    <a:pt x="685"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354;p24">
              <a:extLst>
                <a:ext uri="{FF2B5EF4-FFF2-40B4-BE49-F238E27FC236}">
                  <a16:creationId xmlns:a16="http://schemas.microsoft.com/office/drawing/2014/main" id="{9A9C24D0-4781-EF01-FC51-03F42028F294}"/>
                </a:ext>
              </a:extLst>
            </p:cNvPr>
            <p:cNvSpPr/>
            <p:nvPr/>
          </p:nvSpPr>
          <p:spPr>
            <a:xfrm>
              <a:off x="7987101" y="2880230"/>
              <a:ext cx="46226" cy="35278"/>
            </a:xfrm>
            <a:custGeom>
              <a:avLst/>
              <a:gdLst/>
              <a:ahLst/>
              <a:cxnLst/>
              <a:rect l="l" t="t" r="r" b="b"/>
              <a:pathLst>
                <a:path w="1347" h="1028" extrusionOk="0">
                  <a:moveTo>
                    <a:pt x="662" y="0"/>
                  </a:moveTo>
                  <a:cubicBezTo>
                    <a:pt x="0" y="0"/>
                    <a:pt x="0" y="1027"/>
                    <a:pt x="662" y="1027"/>
                  </a:cubicBezTo>
                  <a:cubicBezTo>
                    <a:pt x="1347" y="1027"/>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355;p24">
              <a:extLst>
                <a:ext uri="{FF2B5EF4-FFF2-40B4-BE49-F238E27FC236}">
                  <a16:creationId xmlns:a16="http://schemas.microsoft.com/office/drawing/2014/main" id="{89111D2F-B391-97F6-0D1C-B34FE9C3A7AD}"/>
                </a:ext>
              </a:extLst>
            </p:cNvPr>
            <p:cNvSpPr/>
            <p:nvPr/>
          </p:nvSpPr>
          <p:spPr>
            <a:xfrm>
              <a:off x="7900138" y="3260923"/>
              <a:ext cx="46260" cy="36068"/>
            </a:xfrm>
            <a:custGeom>
              <a:avLst/>
              <a:gdLst/>
              <a:ahLst/>
              <a:cxnLst/>
              <a:rect l="l" t="t" r="r" b="b"/>
              <a:pathLst>
                <a:path w="1348" h="1051" extrusionOk="0">
                  <a:moveTo>
                    <a:pt x="685" y="0"/>
                  </a:moveTo>
                  <a:cubicBezTo>
                    <a:pt x="0" y="0"/>
                    <a:pt x="0" y="1050"/>
                    <a:pt x="685" y="1050"/>
                  </a:cubicBezTo>
                  <a:cubicBezTo>
                    <a:pt x="1347" y="1050"/>
                    <a:pt x="1347" y="0"/>
                    <a:pt x="685"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356;p24">
              <a:extLst>
                <a:ext uri="{FF2B5EF4-FFF2-40B4-BE49-F238E27FC236}">
                  <a16:creationId xmlns:a16="http://schemas.microsoft.com/office/drawing/2014/main" id="{1E23FF4D-3987-C1DF-73E2-2E056BA5133A}"/>
                </a:ext>
              </a:extLst>
            </p:cNvPr>
            <p:cNvSpPr/>
            <p:nvPr/>
          </p:nvSpPr>
          <p:spPr>
            <a:xfrm>
              <a:off x="7853122" y="3226467"/>
              <a:ext cx="46260" cy="36033"/>
            </a:xfrm>
            <a:custGeom>
              <a:avLst/>
              <a:gdLst/>
              <a:ahLst/>
              <a:cxnLst/>
              <a:rect l="l" t="t" r="r" b="b"/>
              <a:pathLst>
                <a:path w="1348" h="1050" extrusionOk="0">
                  <a:moveTo>
                    <a:pt x="686" y="0"/>
                  </a:moveTo>
                  <a:cubicBezTo>
                    <a:pt x="1" y="0"/>
                    <a:pt x="1" y="1050"/>
                    <a:pt x="686" y="1050"/>
                  </a:cubicBezTo>
                  <a:cubicBezTo>
                    <a:pt x="1348" y="1050"/>
                    <a:pt x="1348" y="0"/>
                    <a:pt x="686"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357;p24">
              <a:extLst>
                <a:ext uri="{FF2B5EF4-FFF2-40B4-BE49-F238E27FC236}">
                  <a16:creationId xmlns:a16="http://schemas.microsoft.com/office/drawing/2014/main" id="{7D13CCC0-94AB-2750-56A8-CF747300F3D5}"/>
                </a:ext>
              </a:extLst>
            </p:cNvPr>
            <p:cNvSpPr/>
            <p:nvPr/>
          </p:nvSpPr>
          <p:spPr>
            <a:xfrm>
              <a:off x="7915032" y="3208450"/>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358;p24">
              <a:extLst>
                <a:ext uri="{FF2B5EF4-FFF2-40B4-BE49-F238E27FC236}">
                  <a16:creationId xmlns:a16="http://schemas.microsoft.com/office/drawing/2014/main" id="{880069B6-0987-2B02-DC7F-76BE892309AF}"/>
                </a:ext>
              </a:extLst>
            </p:cNvPr>
            <p:cNvSpPr/>
            <p:nvPr/>
          </p:nvSpPr>
          <p:spPr>
            <a:xfrm>
              <a:off x="7628338" y="2838705"/>
              <a:ext cx="46226" cy="36068"/>
            </a:xfrm>
            <a:custGeom>
              <a:avLst/>
              <a:gdLst/>
              <a:ahLst/>
              <a:cxnLst/>
              <a:rect l="l" t="t" r="r" b="b"/>
              <a:pathLst>
                <a:path w="1347" h="1051" extrusionOk="0">
                  <a:moveTo>
                    <a:pt x="662" y="1"/>
                  </a:moveTo>
                  <a:cubicBezTo>
                    <a:pt x="0" y="1"/>
                    <a:pt x="0" y="1051"/>
                    <a:pt x="662" y="1051"/>
                  </a:cubicBezTo>
                  <a:cubicBezTo>
                    <a:pt x="1347" y="1051"/>
                    <a:pt x="1347" y="1"/>
                    <a:pt x="66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359;p24">
              <a:extLst>
                <a:ext uri="{FF2B5EF4-FFF2-40B4-BE49-F238E27FC236}">
                  <a16:creationId xmlns:a16="http://schemas.microsoft.com/office/drawing/2014/main" id="{9B3B70AD-5C9B-78B3-08D2-1D7B6F27352B}"/>
                </a:ext>
              </a:extLst>
            </p:cNvPr>
            <p:cNvSpPr/>
            <p:nvPr/>
          </p:nvSpPr>
          <p:spPr>
            <a:xfrm>
              <a:off x="7657302" y="2812074"/>
              <a:ext cx="46260" cy="36068"/>
            </a:xfrm>
            <a:custGeom>
              <a:avLst/>
              <a:gdLst/>
              <a:ahLst/>
              <a:cxnLst/>
              <a:rect l="l" t="t" r="r" b="b"/>
              <a:pathLst>
                <a:path w="1348" h="1051" extrusionOk="0">
                  <a:moveTo>
                    <a:pt x="662" y="0"/>
                  </a:moveTo>
                  <a:cubicBezTo>
                    <a:pt x="1" y="0"/>
                    <a:pt x="1"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360;p24">
              <a:extLst>
                <a:ext uri="{FF2B5EF4-FFF2-40B4-BE49-F238E27FC236}">
                  <a16:creationId xmlns:a16="http://schemas.microsoft.com/office/drawing/2014/main" id="{2D27ACB4-FB51-B31E-7558-FB98B8B11269}"/>
                </a:ext>
              </a:extLst>
            </p:cNvPr>
            <p:cNvSpPr/>
            <p:nvPr/>
          </p:nvSpPr>
          <p:spPr>
            <a:xfrm>
              <a:off x="8204850" y="2991456"/>
              <a:ext cx="45471" cy="36068"/>
            </a:xfrm>
            <a:custGeom>
              <a:avLst/>
              <a:gdLst/>
              <a:ahLst/>
              <a:cxnLst/>
              <a:rect l="l" t="t" r="r" b="b"/>
              <a:pathLst>
                <a:path w="1325" h="1051" extrusionOk="0">
                  <a:moveTo>
                    <a:pt x="662" y="0"/>
                  </a:moveTo>
                  <a:cubicBezTo>
                    <a:pt x="0" y="0"/>
                    <a:pt x="0" y="1050"/>
                    <a:pt x="662" y="1050"/>
                  </a:cubicBezTo>
                  <a:cubicBezTo>
                    <a:pt x="1324" y="1050"/>
                    <a:pt x="1324"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361;p24">
              <a:extLst>
                <a:ext uri="{FF2B5EF4-FFF2-40B4-BE49-F238E27FC236}">
                  <a16:creationId xmlns:a16="http://schemas.microsoft.com/office/drawing/2014/main" id="{04D3A784-97DE-FE4B-1A26-73CB034AE782}"/>
                </a:ext>
              </a:extLst>
            </p:cNvPr>
            <p:cNvSpPr/>
            <p:nvPr/>
          </p:nvSpPr>
          <p:spPr>
            <a:xfrm>
              <a:off x="8165693" y="2959334"/>
              <a:ext cx="46226" cy="35278"/>
            </a:xfrm>
            <a:custGeom>
              <a:avLst/>
              <a:gdLst/>
              <a:ahLst/>
              <a:cxnLst/>
              <a:rect l="l" t="t" r="r" b="b"/>
              <a:pathLst>
                <a:path w="1347" h="1028" extrusionOk="0">
                  <a:moveTo>
                    <a:pt x="662" y="1"/>
                  </a:moveTo>
                  <a:cubicBezTo>
                    <a:pt x="0" y="1"/>
                    <a:pt x="0" y="1028"/>
                    <a:pt x="662" y="1028"/>
                  </a:cubicBezTo>
                  <a:cubicBezTo>
                    <a:pt x="1347" y="1028"/>
                    <a:pt x="1347" y="1"/>
                    <a:pt x="662" y="1"/>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362;p24">
              <a:extLst>
                <a:ext uri="{FF2B5EF4-FFF2-40B4-BE49-F238E27FC236}">
                  <a16:creationId xmlns:a16="http://schemas.microsoft.com/office/drawing/2014/main" id="{091D980B-9101-4148-6085-8393DAF28BCE}"/>
                </a:ext>
              </a:extLst>
            </p:cNvPr>
            <p:cNvSpPr/>
            <p:nvPr/>
          </p:nvSpPr>
          <p:spPr>
            <a:xfrm>
              <a:off x="8076397" y="3430901"/>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363;p24">
              <a:extLst>
                <a:ext uri="{FF2B5EF4-FFF2-40B4-BE49-F238E27FC236}">
                  <a16:creationId xmlns:a16="http://schemas.microsoft.com/office/drawing/2014/main" id="{67B777CA-0FA2-5F39-CDA2-D3317370AEAD}"/>
                </a:ext>
              </a:extLst>
            </p:cNvPr>
            <p:cNvSpPr/>
            <p:nvPr/>
          </p:nvSpPr>
          <p:spPr>
            <a:xfrm>
              <a:off x="8028591" y="3413673"/>
              <a:ext cx="46260" cy="36068"/>
            </a:xfrm>
            <a:custGeom>
              <a:avLst/>
              <a:gdLst/>
              <a:ahLst/>
              <a:cxnLst/>
              <a:rect l="l" t="t" r="r" b="b"/>
              <a:pathLst>
                <a:path w="1348" h="1051" extrusionOk="0">
                  <a:moveTo>
                    <a:pt x="686" y="0"/>
                  </a:moveTo>
                  <a:cubicBezTo>
                    <a:pt x="1" y="0"/>
                    <a:pt x="1" y="1050"/>
                    <a:pt x="686" y="1050"/>
                  </a:cubicBezTo>
                  <a:cubicBezTo>
                    <a:pt x="1347" y="1050"/>
                    <a:pt x="1347" y="0"/>
                    <a:pt x="686" y="0"/>
                  </a:cubicBezTo>
                  <a:close/>
                </a:path>
              </a:pathLst>
            </a:custGeom>
            <a:solidFill>
              <a:srgbClr val="46AA9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364;p24">
              <a:extLst>
                <a:ext uri="{FF2B5EF4-FFF2-40B4-BE49-F238E27FC236}">
                  <a16:creationId xmlns:a16="http://schemas.microsoft.com/office/drawing/2014/main" id="{2FB254D8-9576-DD26-B83D-7C6D1EB59CBA}"/>
                </a:ext>
              </a:extLst>
            </p:cNvPr>
            <p:cNvSpPr/>
            <p:nvPr/>
          </p:nvSpPr>
          <p:spPr>
            <a:xfrm>
              <a:off x="7391747" y="1888467"/>
              <a:ext cx="1766390" cy="973004"/>
            </a:xfrm>
            <a:custGeom>
              <a:avLst/>
              <a:gdLst/>
              <a:ahLst/>
              <a:cxnLst/>
              <a:rect l="l" t="t" r="r" b="b"/>
              <a:pathLst>
                <a:path w="51472" h="28353" extrusionOk="0">
                  <a:moveTo>
                    <a:pt x="15357" y="1"/>
                  </a:moveTo>
                  <a:cubicBezTo>
                    <a:pt x="9974" y="1"/>
                    <a:pt x="4681" y="665"/>
                    <a:pt x="1" y="2034"/>
                  </a:cubicBezTo>
                  <a:cubicBezTo>
                    <a:pt x="8058" y="10662"/>
                    <a:pt x="11938" y="20385"/>
                    <a:pt x="24173" y="24836"/>
                  </a:cubicBezTo>
                  <a:cubicBezTo>
                    <a:pt x="29410" y="26673"/>
                    <a:pt x="35752" y="28352"/>
                    <a:pt x="42537" y="28352"/>
                  </a:cubicBezTo>
                  <a:cubicBezTo>
                    <a:pt x="45451" y="28352"/>
                    <a:pt x="48447" y="28042"/>
                    <a:pt x="51472" y="27302"/>
                  </a:cubicBezTo>
                  <a:lnTo>
                    <a:pt x="51472" y="14268"/>
                  </a:lnTo>
                  <a:cubicBezTo>
                    <a:pt x="47797" y="10023"/>
                    <a:pt x="43734" y="6508"/>
                    <a:pt x="37526" y="3974"/>
                  </a:cubicBezTo>
                  <a:cubicBezTo>
                    <a:pt x="30977" y="1366"/>
                    <a:pt x="23074" y="1"/>
                    <a:pt x="15357" y="1"/>
                  </a:cubicBezTo>
                  <a:close/>
                </a:path>
              </a:pathLst>
            </a:custGeom>
            <a:solidFill>
              <a:srgbClr val="0B44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365;p24">
              <a:extLst>
                <a:ext uri="{FF2B5EF4-FFF2-40B4-BE49-F238E27FC236}">
                  <a16:creationId xmlns:a16="http://schemas.microsoft.com/office/drawing/2014/main" id="{D4EA9389-8747-98C2-2642-D7525270FCC8}"/>
                </a:ext>
              </a:extLst>
            </p:cNvPr>
            <p:cNvSpPr/>
            <p:nvPr/>
          </p:nvSpPr>
          <p:spPr>
            <a:xfrm>
              <a:off x="7641825" y="2051170"/>
              <a:ext cx="1516319" cy="632472"/>
            </a:xfrm>
            <a:custGeom>
              <a:avLst/>
              <a:gdLst/>
              <a:ahLst/>
              <a:cxnLst/>
              <a:rect l="l" t="t" r="r" b="b"/>
              <a:pathLst>
                <a:path w="44185" h="18430" extrusionOk="0">
                  <a:moveTo>
                    <a:pt x="508" y="1"/>
                  </a:moveTo>
                  <a:cubicBezTo>
                    <a:pt x="134" y="1"/>
                    <a:pt x="0" y="587"/>
                    <a:pt x="406" y="694"/>
                  </a:cubicBezTo>
                  <a:cubicBezTo>
                    <a:pt x="9308" y="2817"/>
                    <a:pt x="17274" y="7587"/>
                    <a:pt x="25377" y="11650"/>
                  </a:cubicBezTo>
                  <a:cubicBezTo>
                    <a:pt x="31311" y="14640"/>
                    <a:pt x="37588" y="17448"/>
                    <a:pt x="44185" y="18429"/>
                  </a:cubicBezTo>
                  <a:lnTo>
                    <a:pt x="44185" y="17722"/>
                  </a:lnTo>
                  <a:cubicBezTo>
                    <a:pt x="37429" y="16694"/>
                    <a:pt x="31015" y="13727"/>
                    <a:pt x="24943" y="10669"/>
                  </a:cubicBezTo>
                  <a:cubicBezTo>
                    <a:pt x="17046" y="6674"/>
                    <a:pt x="9262" y="2086"/>
                    <a:pt x="589" y="9"/>
                  </a:cubicBezTo>
                  <a:cubicBezTo>
                    <a:pt x="561" y="3"/>
                    <a:pt x="534" y="1"/>
                    <a:pt x="508"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366;p24">
              <a:extLst>
                <a:ext uri="{FF2B5EF4-FFF2-40B4-BE49-F238E27FC236}">
                  <a16:creationId xmlns:a16="http://schemas.microsoft.com/office/drawing/2014/main" id="{75DC3834-6F66-0F3C-3C64-421A1E7209CB}"/>
                </a:ext>
              </a:extLst>
            </p:cNvPr>
            <p:cNvSpPr/>
            <p:nvPr/>
          </p:nvSpPr>
          <p:spPr>
            <a:xfrm>
              <a:off x="8114765" y="2241808"/>
              <a:ext cx="21174" cy="18051"/>
            </a:xfrm>
            <a:custGeom>
              <a:avLst/>
              <a:gdLst/>
              <a:ahLst/>
              <a:cxnLst/>
              <a:rect l="l" t="t" r="r" b="b"/>
              <a:pathLst>
                <a:path w="617" h="526" extrusionOk="0">
                  <a:moveTo>
                    <a:pt x="617" y="1"/>
                  </a:moveTo>
                  <a:lnTo>
                    <a:pt x="617" y="1"/>
                  </a:lnTo>
                  <a:cubicBezTo>
                    <a:pt x="411" y="24"/>
                    <a:pt x="206" y="24"/>
                    <a:pt x="1" y="24"/>
                  </a:cubicBezTo>
                  <a:cubicBezTo>
                    <a:pt x="115" y="206"/>
                    <a:pt x="206" y="366"/>
                    <a:pt x="297" y="526"/>
                  </a:cubicBezTo>
                  <a:cubicBezTo>
                    <a:pt x="411" y="366"/>
                    <a:pt x="503" y="183"/>
                    <a:pt x="617"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367;p24">
              <a:extLst>
                <a:ext uri="{FF2B5EF4-FFF2-40B4-BE49-F238E27FC236}">
                  <a16:creationId xmlns:a16="http://schemas.microsoft.com/office/drawing/2014/main" id="{D8219A4A-CD47-D784-99E5-D0FC05EB80E7}"/>
                </a:ext>
              </a:extLst>
            </p:cNvPr>
            <p:cNvSpPr/>
            <p:nvPr/>
          </p:nvSpPr>
          <p:spPr>
            <a:xfrm>
              <a:off x="7777142" y="1994922"/>
              <a:ext cx="372894" cy="291527"/>
            </a:xfrm>
            <a:custGeom>
              <a:avLst/>
              <a:gdLst/>
              <a:ahLst/>
              <a:cxnLst/>
              <a:rect l="l" t="t" r="r" b="b"/>
              <a:pathLst>
                <a:path w="10866" h="8495" extrusionOk="0">
                  <a:moveTo>
                    <a:pt x="5735" y="0"/>
                  </a:moveTo>
                  <a:cubicBezTo>
                    <a:pt x="5479" y="0"/>
                    <a:pt x="5232" y="248"/>
                    <a:pt x="5410" y="507"/>
                  </a:cubicBezTo>
                  <a:cubicBezTo>
                    <a:pt x="7031" y="2653"/>
                    <a:pt x="8515" y="4889"/>
                    <a:pt x="9839" y="7218"/>
                  </a:cubicBezTo>
                  <a:cubicBezTo>
                    <a:pt x="10044" y="7218"/>
                    <a:pt x="10249" y="7218"/>
                    <a:pt x="10455" y="7195"/>
                  </a:cubicBezTo>
                  <a:lnTo>
                    <a:pt x="10455" y="7195"/>
                  </a:lnTo>
                  <a:cubicBezTo>
                    <a:pt x="10341" y="7377"/>
                    <a:pt x="10249" y="7560"/>
                    <a:pt x="10135" y="7720"/>
                  </a:cubicBezTo>
                  <a:cubicBezTo>
                    <a:pt x="10044" y="7560"/>
                    <a:pt x="9953" y="7400"/>
                    <a:pt x="9839" y="7218"/>
                  </a:cubicBezTo>
                  <a:cubicBezTo>
                    <a:pt x="7139" y="7316"/>
                    <a:pt x="4440" y="7806"/>
                    <a:pt x="1726" y="7806"/>
                  </a:cubicBezTo>
                  <a:cubicBezTo>
                    <a:pt x="1296" y="7806"/>
                    <a:pt x="865" y="7793"/>
                    <a:pt x="435" y="7765"/>
                  </a:cubicBezTo>
                  <a:cubicBezTo>
                    <a:pt x="427" y="7765"/>
                    <a:pt x="420" y="7765"/>
                    <a:pt x="414" y="7765"/>
                  </a:cubicBezTo>
                  <a:cubicBezTo>
                    <a:pt x="1" y="7765"/>
                    <a:pt x="8" y="8428"/>
                    <a:pt x="435" y="8450"/>
                  </a:cubicBezTo>
                  <a:cubicBezTo>
                    <a:pt x="886" y="8481"/>
                    <a:pt x="1337" y="8494"/>
                    <a:pt x="1787" y="8494"/>
                  </a:cubicBezTo>
                  <a:cubicBezTo>
                    <a:pt x="4681" y="8494"/>
                    <a:pt x="7551" y="7942"/>
                    <a:pt x="10455" y="7902"/>
                  </a:cubicBezTo>
                  <a:cubicBezTo>
                    <a:pt x="10706" y="7902"/>
                    <a:pt x="10866" y="7606"/>
                    <a:pt x="10752" y="7377"/>
                  </a:cubicBezTo>
                  <a:cubicBezTo>
                    <a:pt x="9336" y="4867"/>
                    <a:pt x="7739" y="2470"/>
                    <a:pt x="6027" y="142"/>
                  </a:cubicBezTo>
                  <a:cubicBezTo>
                    <a:pt x="5947" y="42"/>
                    <a:pt x="5840" y="0"/>
                    <a:pt x="5735"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368;p24">
              <a:extLst>
                <a:ext uri="{FF2B5EF4-FFF2-40B4-BE49-F238E27FC236}">
                  <a16:creationId xmlns:a16="http://schemas.microsoft.com/office/drawing/2014/main" id="{EE6D7652-05DC-17C1-C257-C4325F1D4EFA}"/>
                </a:ext>
              </a:extLst>
            </p:cNvPr>
            <p:cNvSpPr/>
            <p:nvPr/>
          </p:nvSpPr>
          <p:spPr>
            <a:xfrm>
              <a:off x="8345864" y="2356980"/>
              <a:ext cx="15683" cy="18051"/>
            </a:xfrm>
            <a:custGeom>
              <a:avLst/>
              <a:gdLst/>
              <a:ahLst/>
              <a:cxnLst/>
              <a:rect l="l" t="t" r="r" b="b"/>
              <a:pathLst>
                <a:path w="457" h="526" extrusionOk="0">
                  <a:moveTo>
                    <a:pt x="457" y="0"/>
                  </a:moveTo>
                  <a:cubicBezTo>
                    <a:pt x="297" y="46"/>
                    <a:pt x="160" y="91"/>
                    <a:pt x="0" y="114"/>
                  </a:cubicBezTo>
                  <a:cubicBezTo>
                    <a:pt x="91" y="251"/>
                    <a:pt x="160" y="388"/>
                    <a:pt x="251" y="525"/>
                  </a:cubicBezTo>
                  <a:cubicBezTo>
                    <a:pt x="320" y="342"/>
                    <a:pt x="388" y="183"/>
                    <a:pt x="457"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369;p24">
              <a:extLst>
                <a:ext uri="{FF2B5EF4-FFF2-40B4-BE49-F238E27FC236}">
                  <a16:creationId xmlns:a16="http://schemas.microsoft.com/office/drawing/2014/main" id="{A13DBAB0-1FAB-DFD6-6A70-89D3762CE3A6}"/>
                </a:ext>
              </a:extLst>
            </p:cNvPr>
            <p:cNvSpPr/>
            <p:nvPr/>
          </p:nvSpPr>
          <p:spPr>
            <a:xfrm>
              <a:off x="7946537" y="2080546"/>
              <a:ext cx="432229" cy="365687"/>
            </a:xfrm>
            <a:custGeom>
              <a:avLst/>
              <a:gdLst/>
              <a:ahLst/>
              <a:cxnLst/>
              <a:rect l="l" t="t" r="r" b="b"/>
              <a:pathLst>
                <a:path w="12595" h="10656" extrusionOk="0">
                  <a:moveTo>
                    <a:pt x="9113" y="1"/>
                  </a:moveTo>
                  <a:cubicBezTo>
                    <a:pt x="8896" y="1"/>
                    <a:pt x="8687" y="171"/>
                    <a:pt x="8783" y="431"/>
                  </a:cubicBezTo>
                  <a:cubicBezTo>
                    <a:pt x="9787" y="3011"/>
                    <a:pt x="10244" y="5773"/>
                    <a:pt x="11636" y="8169"/>
                  </a:cubicBezTo>
                  <a:cubicBezTo>
                    <a:pt x="11796" y="8146"/>
                    <a:pt x="11933" y="8101"/>
                    <a:pt x="12093" y="8055"/>
                  </a:cubicBezTo>
                  <a:lnTo>
                    <a:pt x="12093" y="8055"/>
                  </a:lnTo>
                  <a:cubicBezTo>
                    <a:pt x="12024" y="8238"/>
                    <a:pt x="11956" y="8397"/>
                    <a:pt x="11887" y="8580"/>
                  </a:cubicBezTo>
                  <a:cubicBezTo>
                    <a:pt x="11796" y="8443"/>
                    <a:pt x="11727" y="8306"/>
                    <a:pt x="11636" y="8169"/>
                  </a:cubicBezTo>
                  <a:cubicBezTo>
                    <a:pt x="8846" y="8912"/>
                    <a:pt x="5826" y="9957"/>
                    <a:pt x="2873" y="9957"/>
                  </a:cubicBezTo>
                  <a:cubicBezTo>
                    <a:pt x="2105" y="9957"/>
                    <a:pt x="1342" y="9886"/>
                    <a:pt x="589" y="9721"/>
                  </a:cubicBezTo>
                  <a:cubicBezTo>
                    <a:pt x="561" y="9715"/>
                    <a:pt x="534" y="9713"/>
                    <a:pt x="508" y="9713"/>
                  </a:cubicBezTo>
                  <a:cubicBezTo>
                    <a:pt x="134" y="9713"/>
                    <a:pt x="0" y="10299"/>
                    <a:pt x="406" y="10406"/>
                  </a:cubicBezTo>
                  <a:cubicBezTo>
                    <a:pt x="1203" y="10581"/>
                    <a:pt x="2008" y="10656"/>
                    <a:pt x="2816" y="10656"/>
                  </a:cubicBezTo>
                  <a:cubicBezTo>
                    <a:pt x="6015" y="10656"/>
                    <a:pt x="9269" y="9487"/>
                    <a:pt x="12275" y="8740"/>
                  </a:cubicBezTo>
                  <a:cubicBezTo>
                    <a:pt x="12481" y="8671"/>
                    <a:pt x="12595" y="8397"/>
                    <a:pt x="12481" y="8215"/>
                  </a:cubicBezTo>
                  <a:cubicBezTo>
                    <a:pt x="10928" y="5773"/>
                    <a:pt x="10495" y="2919"/>
                    <a:pt x="9468" y="249"/>
                  </a:cubicBezTo>
                  <a:cubicBezTo>
                    <a:pt x="9404" y="76"/>
                    <a:pt x="9257" y="1"/>
                    <a:pt x="9113"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370;p24">
              <a:extLst>
                <a:ext uri="{FF2B5EF4-FFF2-40B4-BE49-F238E27FC236}">
                  <a16:creationId xmlns:a16="http://schemas.microsoft.com/office/drawing/2014/main" id="{37923C87-1EA6-AF4F-1A1F-634FA3F01851}"/>
                </a:ext>
              </a:extLst>
            </p:cNvPr>
            <p:cNvSpPr/>
            <p:nvPr/>
          </p:nvSpPr>
          <p:spPr>
            <a:xfrm>
              <a:off x="8688154" y="2519099"/>
              <a:ext cx="19630" cy="18051"/>
            </a:xfrm>
            <a:custGeom>
              <a:avLst/>
              <a:gdLst/>
              <a:ahLst/>
              <a:cxnLst/>
              <a:rect l="l" t="t" r="r" b="b"/>
              <a:pathLst>
                <a:path w="572" h="526" extrusionOk="0">
                  <a:moveTo>
                    <a:pt x="571" y="1"/>
                  </a:moveTo>
                  <a:cubicBezTo>
                    <a:pt x="389" y="1"/>
                    <a:pt x="183" y="24"/>
                    <a:pt x="1" y="47"/>
                  </a:cubicBezTo>
                  <a:cubicBezTo>
                    <a:pt x="92" y="206"/>
                    <a:pt x="183" y="366"/>
                    <a:pt x="275" y="526"/>
                  </a:cubicBezTo>
                  <a:cubicBezTo>
                    <a:pt x="389" y="343"/>
                    <a:pt x="480" y="161"/>
                    <a:pt x="571"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371;p24">
              <a:extLst>
                <a:ext uri="{FF2B5EF4-FFF2-40B4-BE49-F238E27FC236}">
                  <a16:creationId xmlns:a16="http://schemas.microsoft.com/office/drawing/2014/main" id="{1018D6FC-7DBB-5F6A-9E3A-CCBA56CD8D46}"/>
                </a:ext>
              </a:extLst>
            </p:cNvPr>
            <p:cNvSpPr/>
            <p:nvPr/>
          </p:nvSpPr>
          <p:spPr>
            <a:xfrm>
              <a:off x="8251763" y="2165724"/>
              <a:ext cx="471660" cy="453060"/>
            </a:xfrm>
            <a:custGeom>
              <a:avLst/>
              <a:gdLst/>
              <a:ahLst/>
              <a:cxnLst/>
              <a:rect l="l" t="t" r="r" b="b"/>
              <a:pathLst>
                <a:path w="13744" h="13202" extrusionOk="0">
                  <a:moveTo>
                    <a:pt x="7486" y="1"/>
                  </a:moveTo>
                  <a:cubicBezTo>
                    <a:pt x="7259" y="1"/>
                    <a:pt x="7023" y="249"/>
                    <a:pt x="7147" y="529"/>
                  </a:cubicBezTo>
                  <a:cubicBezTo>
                    <a:pt x="8768" y="3930"/>
                    <a:pt x="10799" y="7102"/>
                    <a:pt x="12717" y="10344"/>
                  </a:cubicBezTo>
                  <a:cubicBezTo>
                    <a:pt x="12899" y="10321"/>
                    <a:pt x="13105" y="10298"/>
                    <a:pt x="13287" y="10298"/>
                  </a:cubicBezTo>
                  <a:cubicBezTo>
                    <a:pt x="13196" y="10458"/>
                    <a:pt x="13105" y="10640"/>
                    <a:pt x="12991" y="10823"/>
                  </a:cubicBezTo>
                  <a:cubicBezTo>
                    <a:pt x="12899" y="10663"/>
                    <a:pt x="12808" y="10503"/>
                    <a:pt x="12717" y="10344"/>
                  </a:cubicBezTo>
                  <a:cubicBezTo>
                    <a:pt x="8562" y="10732"/>
                    <a:pt x="4545" y="11941"/>
                    <a:pt x="414" y="12535"/>
                  </a:cubicBezTo>
                  <a:cubicBezTo>
                    <a:pt x="1" y="12578"/>
                    <a:pt x="147" y="13201"/>
                    <a:pt x="536" y="13201"/>
                  </a:cubicBezTo>
                  <a:cubicBezTo>
                    <a:pt x="556" y="13201"/>
                    <a:pt x="576" y="13200"/>
                    <a:pt x="596" y="13197"/>
                  </a:cubicBezTo>
                  <a:cubicBezTo>
                    <a:pt x="4865" y="12603"/>
                    <a:pt x="8996" y="11302"/>
                    <a:pt x="13287" y="10983"/>
                  </a:cubicBezTo>
                  <a:cubicBezTo>
                    <a:pt x="13561" y="10960"/>
                    <a:pt x="13744" y="10709"/>
                    <a:pt x="13584" y="10458"/>
                  </a:cubicBezTo>
                  <a:cubicBezTo>
                    <a:pt x="11598" y="7057"/>
                    <a:pt x="9430" y="3747"/>
                    <a:pt x="7764" y="186"/>
                  </a:cubicBezTo>
                  <a:cubicBezTo>
                    <a:pt x="7698" y="55"/>
                    <a:pt x="7593" y="1"/>
                    <a:pt x="7486"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372;p24">
              <a:extLst>
                <a:ext uri="{FF2B5EF4-FFF2-40B4-BE49-F238E27FC236}">
                  <a16:creationId xmlns:a16="http://schemas.microsoft.com/office/drawing/2014/main" id="{AF670AC6-AE56-1628-81EB-A54544F24862}"/>
                </a:ext>
              </a:extLst>
            </p:cNvPr>
            <p:cNvSpPr/>
            <p:nvPr/>
          </p:nvSpPr>
          <p:spPr>
            <a:xfrm>
              <a:off x="9000691" y="2633482"/>
              <a:ext cx="18840" cy="20385"/>
            </a:xfrm>
            <a:custGeom>
              <a:avLst/>
              <a:gdLst/>
              <a:ahLst/>
              <a:cxnLst/>
              <a:rect l="l" t="t" r="r" b="b"/>
              <a:pathLst>
                <a:path w="549" h="594" extrusionOk="0">
                  <a:moveTo>
                    <a:pt x="549" y="0"/>
                  </a:moveTo>
                  <a:lnTo>
                    <a:pt x="549" y="0"/>
                  </a:lnTo>
                  <a:cubicBezTo>
                    <a:pt x="366" y="69"/>
                    <a:pt x="184" y="114"/>
                    <a:pt x="1" y="183"/>
                  </a:cubicBezTo>
                  <a:cubicBezTo>
                    <a:pt x="138" y="320"/>
                    <a:pt x="252" y="457"/>
                    <a:pt x="389" y="594"/>
                  </a:cubicBezTo>
                  <a:cubicBezTo>
                    <a:pt x="457" y="388"/>
                    <a:pt x="503" y="206"/>
                    <a:pt x="549"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373;p24">
              <a:extLst>
                <a:ext uri="{FF2B5EF4-FFF2-40B4-BE49-F238E27FC236}">
                  <a16:creationId xmlns:a16="http://schemas.microsoft.com/office/drawing/2014/main" id="{A6DE2FA8-C1EB-4868-E8F7-614F1D2BAEB0}"/>
                </a:ext>
              </a:extLst>
            </p:cNvPr>
            <p:cNvSpPr/>
            <p:nvPr/>
          </p:nvSpPr>
          <p:spPr>
            <a:xfrm>
              <a:off x="8578507" y="2328873"/>
              <a:ext cx="459031" cy="452991"/>
            </a:xfrm>
            <a:custGeom>
              <a:avLst/>
              <a:gdLst/>
              <a:ahLst/>
              <a:cxnLst/>
              <a:rect l="l" t="t" r="r" b="b"/>
              <a:pathLst>
                <a:path w="13376" h="13200" extrusionOk="0">
                  <a:moveTo>
                    <a:pt x="7388" y="1"/>
                  </a:moveTo>
                  <a:cubicBezTo>
                    <a:pt x="7137" y="1"/>
                    <a:pt x="6901" y="245"/>
                    <a:pt x="7076" y="499"/>
                  </a:cubicBezTo>
                  <a:cubicBezTo>
                    <a:pt x="9153" y="3170"/>
                    <a:pt x="9975" y="6594"/>
                    <a:pt x="12303" y="9059"/>
                  </a:cubicBezTo>
                  <a:cubicBezTo>
                    <a:pt x="12486" y="8990"/>
                    <a:pt x="12668" y="8945"/>
                    <a:pt x="12851" y="8876"/>
                  </a:cubicBezTo>
                  <a:lnTo>
                    <a:pt x="12851" y="8876"/>
                  </a:lnTo>
                  <a:cubicBezTo>
                    <a:pt x="12805" y="9082"/>
                    <a:pt x="12759" y="9264"/>
                    <a:pt x="12691" y="9470"/>
                  </a:cubicBezTo>
                  <a:cubicBezTo>
                    <a:pt x="12554" y="9333"/>
                    <a:pt x="12440" y="9196"/>
                    <a:pt x="12303" y="9059"/>
                  </a:cubicBezTo>
                  <a:cubicBezTo>
                    <a:pt x="8546" y="10289"/>
                    <a:pt x="4936" y="12493"/>
                    <a:pt x="905" y="12493"/>
                  </a:cubicBezTo>
                  <a:cubicBezTo>
                    <a:pt x="749" y="12493"/>
                    <a:pt x="592" y="12490"/>
                    <a:pt x="434" y="12483"/>
                  </a:cubicBezTo>
                  <a:cubicBezTo>
                    <a:pt x="427" y="12482"/>
                    <a:pt x="420" y="12482"/>
                    <a:pt x="413" y="12482"/>
                  </a:cubicBezTo>
                  <a:cubicBezTo>
                    <a:pt x="0" y="12482"/>
                    <a:pt x="7" y="13168"/>
                    <a:pt x="434" y="13190"/>
                  </a:cubicBezTo>
                  <a:cubicBezTo>
                    <a:pt x="586" y="13197"/>
                    <a:pt x="738" y="13200"/>
                    <a:pt x="889" y="13200"/>
                  </a:cubicBezTo>
                  <a:cubicBezTo>
                    <a:pt x="5197" y="13200"/>
                    <a:pt x="8998" y="10752"/>
                    <a:pt x="13033" y="9561"/>
                  </a:cubicBezTo>
                  <a:cubicBezTo>
                    <a:pt x="13284" y="9493"/>
                    <a:pt x="13376" y="9150"/>
                    <a:pt x="13193" y="8968"/>
                  </a:cubicBezTo>
                  <a:cubicBezTo>
                    <a:pt x="10591" y="6525"/>
                    <a:pt x="9815" y="2919"/>
                    <a:pt x="7692" y="157"/>
                  </a:cubicBezTo>
                  <a:cubicBezTo>
                    <a:pt x="7609" y="47"/>
                    <a:pt x="7497" y="1"/>
                    <a:pt x="7388"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374;p24">
              <a:extLst>
                <a:ext uri="{FF2B5EF4-FFF2-40B4-BE49-F238E27FC236}">
                  <a16:creationId xmlns:a16="http://schemas.microsoft.com/office/drawing/2014/main" id="{F452266D-E1D9-C28A-4F92-4D72F7C5146E}"/>
                </a:ext>
              </a:extLst>
            </p:cNvPr>
            <p:cNvSpPr/>
            <p:nvPr/>
          </p:nvSpPr>
          <p:spPr>
            <a:xfrm>
              <a:off x="7163016" y="3279832"/>
              <a:ext cx="271863" cy="306970"/>
            </a:xfrm>
            <a:custGeom>
              <a:avLst/>
              <a:gdLst/>
              <a:ahLst/>
              <a:cxnLst/>
              <a:rect l="l" t="t" r="r" b="b"/>
              <a:pathLst>
                <a:path w="7922" h="8945" extrusionOk="0">
                  <a:moveTo>
                    <a:pt x="4485" y="1"/>
                  </a:moveTo>
                  <a:cubicBezTo>
                    <a:pt x="4111" y="1"/>
                    <a:pt x="3697" y="127"/>
                    <a:pt x="3242" y="408"/>
                  </a:cubicBezTo>
                  <a:cubicBezTo>
                    <a:pt x="1" y="2439"/>
                    <a:pt x="5547" y="7644"/>
                    <a:pt x="7396" y="8945"/>
                  </a:cubicBezTo>
                  <a:lnTo>
                    <a:pt x="7579" y="8945"/>
                  </a:lnTo>
                  <a:cubicBezTo>
                    <a:pt x="7921" y="7131"/>
                    <a:pt x="7303" y="1"/>
                    <a:pt x="4485"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375;p24">
              <a:extLst>
                <a:ext uri="{FF2B5EF4-FFF2-40B4-BE49-F238E27FC236}">
                  <a16:creationId xmlns:a16="http://schemas.microsoft.com/office/drawing/2014/main" id="{7AE3420B-4FB2-92A2-E1B8-EBA9EE06924A}"/>
                </a:ext>
              </a:extLst>
            </p:cNvPr>
            <p:cNvSpPr/>
            <p:nvPr/>
          </p:nvSpPr>
          <p:spPr>
            <a:xfrm>
              <a:off x="7487324" y="3599301"/>
              <a:ext cx="3157" cy="6314"/>
            </a:xfrm>
            <a:custGeom>
              <a:avLst/>
              <a:gdLst/>
              <a:ahLst/>
              <a:cxnLst/>
              <a:rect l="l" t="t" r="r" b="b"/>
              <a:pathLst>
                <a:path w="92" h="184" extrusionOk="0">
                  <a:moveTo>
                    <a:pt x="92" y="1"/>
                  </a:moveTo>
                  <a:cubicBezTo>
                    <a:pt x="69" y="69"/>
                    <a:pt x="23" y="115"/>
                    <a:pt x="0" y="183"/>
                  </a:cubicBezTo>
                  <a:lnTo>
                    <a:pt x="92" y="92"/>
                  </a:lnTo>
                  <a:lnTo>
                    <a:pt x="92" y="1"/>
                  </a:ln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376;p24">
              <a:extLst>
                <a:ext uri="{FF2B5EF4-FFF2-40B4-BE49-F238E27FC236}">
                  <a16:creationId xmlns:a16="http://schemas.microsoft.com/office/drawing/2014/main" id="{5C37E09B-9396-B5CA-2996-2A496E955635}"/>
                </a:ext>
              </a:extLst>
            </p:cNvPr>
            <p:cNvSpPr/>
            <p:nvPr/>
          </p:nvSpPr>
          <p:spPr>
            <a:xfrm>
              <a:off x="7426615" y="3299977"/>
              <a:ext cx="200174" cy="299352"/>
            </a:xfrm>
            <a:custGeom>
              <a:avLst/>
              <a:gdLst/>
              <a:ahLst/>
              <a:cxnLst/>
              <a:rect l="l" t="t" r="r" b="b"/>
              <a:pathLst>
                <a:path w="5833" h="8723" extrusionOk="0">
                  <a:moveTo>
                    <a:pt x="3017" y="0"/>
                  </a:moveTo>
                  <a:cubicBezTo>
                    <a:pt x="0" y="0"/>
                    <a:pt x="2154" y="6785"/>
                    <a:pt x="1861" y="8723"/>
                  </a:cubicBezTo>
                  <a:cubicBezTo>
                    <a:pt x="2523" y="7582"/>
                    <a:pt x="3550" y="6532"/>
                    <a:pt x="4257" y="5299"/>
                  </a:cubicBezTo>
                  <a:cubicBezTo>
                    <a:pt x="4919" y="3998"/>
                    <a:pt x="5832" y="186"/>
                    <a:pt x="3139" y="4"/>
                  </a:cubicBezTo>
                  <a:cubicBezTo>
                    <a:pt x="3098" y="1"/>
                    <a:pt x="3057" y="0"/>
                    <a:pt x="3017"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377;p24">
              <a:extLst>
                <a:ext uri="{FF2B5EF4-FFF2-40B4-BE49-F238E27FC236}">
                  <a16:creationId xmlns:a16="http://schemas.microsoft.com/office/drawing/2014/main" id="{42BCC812-978D-E166-ED1C-AEECADA5E9BD}"/>
                </a:ext>
              </a:extLst>
            </p:cNvPr>
            <p:cNvSpPr/>
            <p:nvPr/>
          </p:nvSpPr>
          <p:spPr>
            <a:xfrm>
              <a:off x="7139543" y="3732765"/>
              <a:ext cx="221691" cy="183050"/>
            </a:xfrm>
            <a:custGeom>
              <a:avLst/>
              <a:gdLst/>
              <a:ahLst/>
              <a:cxnLst/>
              <a:rect l="l" t="t" r="r" b="b"/>
              <a:pathLst>
                <a:path w="6460" h="5334" extrusionOk="0">
                  <a:moveTo>
                    <a:pt x="1499" y="1"/>
                  </a:moveTo>
                  <a:cubicBezTo>
                    <a:pt x="785" y="1"/>
                    <a:pt x="229" y="406"/>
                    <a:pt x="137" y="1521"/>
                  </a:cubicBezTo>
                  <a:cubicBezTo>
                    <a:pt x="0" y="3918"/>
                    <a:pt x="4702" y="4945"/>
                    <a:pt x="6460" y="5333"/>
                  </a:cubicBezTo>
                  <a:lnTo>
                    <a:pt x="6460" y="5242"/>
                  </a:lnTo>
                  <a:cubicBezTo>
                    <a:pt x="6300" y="4329"/>
                    <a:pt x="5684" y="2914"/>
                    <a:pt x="5044" y="2069"/>
                  </a:cubicBezTo>
                  <a:cubicBezTo>
                    <a:pt x="4464" y="1228"/>
                    <a:pt x="2743" y="1"/>
                    <a:pt x="1499"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378;p24">
              <a:extLst>
                <a:ext uri="{FF2B5EF4-FFF2-40B4-BE49-F238E27FC236}">
                  <a16:creationId xmlns:a16="http://schemas.microsoft.com/office/drawing/2014/main" id="{594BC08B-F9D8-D286-1279-12A45E58F955}"/>
                </a:ext>
              </a:extLst>
            </p:cNvPr>
            <p:cNvSpPr/>
            <p:nvPr/>
          </p:nvSpPr>
          <p:spPr>
            <a:xfrm>
              <a:off x="7496727" y="3904836"/>
              <a:ext cx="222480" cy="193482"/>
            </a:xfrm>
            <a:custGeom>
              <a:avLst/>
              <a:gdLst/>
              <a:ahLst/>
              <a:cxnLst/>
              <a:rect l="l" t="t" r="r" b="b"/>
              <a:pathLst>
                <a:path w="6483" h="5638" extrusionOk="0">
                  <a:moveTo>
                    <a:pt x="3902" y="1"/>
                  </a:moveTo>
                  <a:cubicBezTo>
                    <a:pt x="2291" y="1"/>
                    <a:pt x="483" y="4536"/>
                    <a:pt x="183" y="5455"/>
                  </a:cubicBezTo>
                  <a:lnTo>
                    <a:pt x="0" y="5637"/>
                  </a:lnTo>
                  <a:cubicBezTo>
                    <a:pt x="1667" y="5637"/>
                    <a:pt x="6483" y="3241"/>
                    <a:pt x="4908" y="730"/>
                  </a:cubicBezTo>
                  <a:cubicBezTo>
                    <a:pt x="4594" y="216"/>
                    <a:pt x="4252" y="1"/>
                    <a:pt x="3902"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379;p24">
              <a:extLst>
                <a:ext uri="{FF2B5EF4-FFF2-40B4-BE49-F238E27FC236}">
                  <a16:creationId xmlns:a16="http://schemas.microsoft.com/office/drawing/2014/main" id="{C6135FBD-9D54-C039-7B2E-6C83227BC8BA}"/>
                </a:ext>
              </a:extLst>
            </p:cNvPr>
            <p:cNvSpPr/>
            <p:nvPr/>
          </p:nvSpPr>
          <p:spPr>
            <a:xfrm>
              <a:off x="7303069" y="3371016"/>
              <a:ext cx="356284" cy="1085703"/>
            </a:xfrm>
            <a:custGeom>
              <a:avLst/>
              <a:gdLst/>
              <a:ahLst/>
              <a:cxnLst/>
              <a:rect l="l" t="t" r="r" b="b"/>
              <a:pathLst>
                <a:path w="10382" h="31637" extrusionOk="0">
                  <a:moveTo>
                    <a:pt x="487" y="0"/>
                  </a:moveTo>
                  <a:cubicBezTo>
                    <a:pt x="251" y="0"/>
                    <a:pt x="0" y="252"/>
                    <a:pt x="142" y="536"/>
                  </a:cubicBezTo>
                  <a:cubicBezTo>
                    <a:pt x="827" y="1860"/>
                    <a:pt x="1329" y="3320"/>
                    <a:pt x="1969" y="4690"/>
                  </a:cubicBezTo>
                  <a:cubicBezTo>
                    <a:pt x="2699" y="6196"/>
                    <a:pt x="3429" y="7703"/>
                    <a:pt x="4046" y="9255"/>
                  </a:cubicBezTo>
                  <a:cubicBezTo>
                    <a:pt x="5301" y="12542"/>
                    <a:pt x="5210" y="15806"/>
                    <a:pt x="3909" y="19070"/>
                  </a:cubicBezTo>
                  <a:cubicBezTo>
                    <a:pt x="2973" y="21466"/>
                    <a:pt x="2539" y="23749"/>
                    <a:pt x="3703" y="26146"/>
                  </a:cubicBezTo>
                  <a:cubicBezTo>
                    <a:pt x="4844" y="28474"/>
                    <a:pt x="7241" y="30962"/>
                    <a:pt x="9798" y="31624"/>
                  </a:cubicBezTo>
                  <a:cubicBezTo>
                    <a:pt x="9832" y="31633"/>
                    <a:pt x="9864" y="31637"/>
                    <a:pt x="9895" y="31637"/>
                  </a:cubicBezTo>
                  <a:cubicBezTo>
                    <a:pt x="10256" y="31637"/>
                    <a:pt x="10381" y="31067"/>
                    <a:pt x="10003" y="30962"/>
                  </a:cubicBezTo>
                  <a:cubicBezTo>
                    <a:pt x="7173" y="30208"/>
                    <a:pt x="4411" y="27013"/>
                    <a:pt x="3726" y="24228"/>
                  </a:cubicBezTo>
                  <a:cubicBezTo>
                    <a:pt x="3041" y="21329"/>
                    <a:pt x="5187" y="18385"/>
                    <a:pt x="5598" y="15577"/>
                  </a:cubicBezTo>
                  <a:cubicBezTo>
                    <a:pt x="5940" y="13067"/>
                    <a:pt x="5347" y="10624"/>
                    <a:pt x="4411" y="8319"/>
                  </a:cubicBezTo>
                  <a:cubicBezTo>
                    <a:pt x="3931" y="7109"/>
                    <a:pt x="3338" y="5922"/>
                    <a:pt x="2767" y="4736"/>
                  </a:cubicBezTo>
                  <a:cubicBezTo>
                    <a:pt x="2037" y="3252"/>
                    <a:pt x="1489" y="1654"/>
                    <a:pt x="759" y="170"/>
                  </a:cubicBezTo>
                  <a:cubicBezTo>
                    <a:pt x="695" y="51"/>
                    <a:pt x="593" y="0"/>
                    <a:pt x="487"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380;p24">
              <a:extLst>
                <a:ext uri="{FF2B5EF4-FFF2-40B4-BE49-F238E27FC236}">
                  <a16:creationId xmlns:a16="http://schemas.microsoft.com/office/drawing/2014/main" id="{B665CD1C-F589-A4B8-2161-E408CA5A394F}"/>
                </a:ext>
              </a:extLst>
            </p:cNvPr>
            <p:cNvSpPr/>
            <p:nvPr/>
          </p:nvSpPr>
          <p:spPr>
            <a:xfrm>
              <a:off x="7450157" y="3415767"/>
              <a:ext cx="84833" cy="284732"/>
            </a:xfrm>
            <a:custGeom>
              <a:avLst/>
              <a:gdLst/>
              <a:ahLst/>
              <a:cxnLst/>
              <a:rect l="l" t="t" r="r" b="b"/>
              <a:pathLst>
                <a:path w="2472" h="8297" extrusionOk="0">
                  <a:moveTo>
                    <a:pt x="2037" y="1"/>
                  </a:moveTo>
                  <a:cubicBezTo>
                    <a:pt x="1905" y="1"/>
                    <a:pt x="1786" y="78"/>
                    <a:pt x="1768" y="259"/>
                  </a:cubicBezTo>
                  <a:cubicBezTo>
                    <a:pt x="1403" y="2815"/>
                    <a:pt x="1243" y="5394"/>
                    <a:pt x="125" y="7768"/>
                  </a:cubicBezTo>
                  <a:cubicBezTo>
                    <a:pt x="0" y="8048"/>
                    <a:pt x="236" y="8296"/>
                    <a:pt x="457" y="8296"/>
                  </a:cubicBezTo>
                  <a:cubicBezTo>
                    <a:pt x="560" y="8296"/>
                    <a:pt x="660" y="8242"/>
                    <a:pt x="718" y="8111"/>
                  </a:cubicBezTo>
                  <a:cubicBezTo>
                    <a:pt x="1860" y="5668"/>
                    <a:pt x="2065" y="3066"/>
                    <a:pt x="2430" y="441"/>
                  </a:cubicBezTo>
                  <a:cubicBezTo>
                    <a:pt x="2472" y="180"/>
                    <a:pt x="2238" y="1"/>
                    <a:pt x="2037"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381;p24">
              <a:extLst>
                <a:ext uri="{FF2B5EF4-FFF2-40B4-BE49-F238E27FC236}">
                  <a16:creationId xmlns:a16="http://schemas.microsoft.com/office/drawing/2014/main" id="{DD048B36-40E0-88A7-C2C4-2EA5F2342C32}"/>
                </a:ext>
              </a:extLst>
            </p:cNvPr>
            <p:cNvSpPr/>
            <p:nvPr/>
          </p:nvSpPr>
          <p:spPr>
            <a:xfrm>
              <a:off x="7203169" y="3787605"/>
              <a:ext cx="282639" cy="173029"/>
            </a:xfrm>
            <a:custGeom>
              <a:avLst/>
              <a:gdLst/>
              <a:ahLst/>
              <a:cxnLst/>
              <a:rect l="l" t="t" r="r" b="b"/>
              <a:pathLst>
                <a:path w="8236" h="5042" extrusionOk="0">
                  <a:moveTo>
                    <a:pt x="498" y="1"/>
                  </a:moveTo>
                  <a:cubicBezTo>
                    <a:pt x="240" y="1"/>
                    <a:pt x="1" y="340"/>
                    <a:pt x="246" y="585"/>
                  </a:cubicBezTo>
                  <a:cubicBezTo>
                    <a:pt x="2277" y="2731"/>
                    <a:pt x="4651" y="4511"/>
                    <a:pt x="7619" y="5036"/>
                  </a:cubicBezTo>
                  <a:cubicBezTo>
                    <a:pt x="7640" y="5040"/>
                    <a:pt x="7661" y="5041"/>
                    <a:pt x="7681" y="5041"/>
                  </a:cubicBezTo>
                  <a:cubicBezTo>
                    <a:pt x="8071" y="5041"/>
                    <a:pt x="8235" y="4439"/>
                    <a:pt x="7801" y="4374"/>
                  </a:cubicBezTo>
                  <a:cubicBezTo>
                    <a:pt x="4925" y="3872"/>
                    <a:pt x="2711" y="2183"/>
                    <a:pt x="725" y="106"/>
                  </a:cubicBezTo>
                  <a:cubicBezTo>
                    <a:pt x="656" y="32"/>
                    <a:pt x="576" y="1"/>
                    <a:pt x="498"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382;p24">
              <a:extLst>
                <a:ext uri="{FF2B5EF4-FFF2-40B4-BE49-F238E27FC236}">
                  <a16:creationId xmlns:a16="http://schemas.microsoft.com/office/drawing/2014/main" id="{8C667829-21B6-1BD0-A938-68DB4C85C174}"/>
                </a:ext>
              </a:extLst>
            </p:cNvPr>
            <p:cNvSpPr/>
            <p:nvPr/>
          </p:nvSpPr>
          <p:spPr>
            <a:xfrm>
              <a:off x="7405818" y="3946739"/>
              <a:ext cx="233942" cy="180167"/>
            </a:xfrm>
            <a:custGeom>
              <a:avLst/>
              <a:gdLst/>
              <a:ahLst/>
              <a:cxnLst/>
              <a:rect l="l" t="t" r="r" b="b"/>
              <a:pathLst>
                <a:path w="6817" h="5250" extrusionOk="0">
                  <a:moveTo>
                    <a:pt x="6338" y="0"/>
                  </a:moveTo>
                  <a:cubicBezTo>
                    <a:pt x="6230" y="0"/>
                    <a:pt x="6121" y="50"/>
                    <a:pt x="6050" y="171"/>
                  </a:cubicBezTo>
                  <a:cubicBezTo>
                    <a:pt x="5031" y="1797"/>
                    <a:pt x="3167" y="4577"/>
                    <a:pt x="948" y="4577"/>
                  </a:cubicBezTo>
                  <a:cubicBezTo>
                    <a:pt x="832" y="4577"/>
                    <a:pt x="714" y="4569"/>
                    <a:pt x="595" y="4553"/>
                  </a:cubicBezTo>
                  <a:cubicBezTo>
                    <a:pt x="574" y="4550"/>
                    <a:pt x="553" y="4548"/>
                    <a:pt x="533" y="4548"/>
                  </a:cubicBezTo>
                  <a:cubicBezTo>
                    <a:pt x="145" y="4548"/>
                    <a:pt x="0" y="5150"/>
                    <a:pt x="412" y="5215"/>
                  </a:cubicBezTo>
                  <a:cubicBezTo>
                    <a:pt x="578" y="5238"/>
                    <a:pt x="741" y="5249"/>
                    <a:pt x="901" y="5249"/>
                  </a:cubicBezTo>
                  <a:cubicBezTo>
                    <a:pt x="3451" y="5249"/>
                    <a:pt x="5441" y="2467"/>
                    <a:pt x="6644" y="513"/>
                  </a:cubicBezTo>
                  <a:cubicBezTo>
                    <a:pt x="6817" y="246"/>
                    <a:pt x="6578" y="0"/>
                    <a:pt x="6338"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383;p24">
              <a:extLst>
                <a:ext uri="{FF2B5EF4-FFF2-40B4-BE49-F238E27FC236}">
                  <a16:creationId xmlns:a16="http://schemas.microsoft.com/office/drawing/2014/main" id="{BEAFB06B-0268-07AE-5520-4F5D7B6FCD36}"/>
                </a:ext>
              </a:extLst>
            </p:cNvPr>
            <p:cNvSpPr/>
            <p:nvPr/>
          </p:nvSpPr>
          <p:spPr>
            <a:xfrm>
              <a:off x="8373560" y="2834004"/>
              <a:ext cx="783331" cy="2259876"/>
            </a:xfrm>
            <a:custGeom>
              <a:avLst/>
              <a:gdLst/>
              <a:ahLst/>
              <a:cxnLst/>
              <a:rect l="l" t="t" r="r" b="b"/>
              <a:pathLst>
                <a:path w="22826" h="65852" extrusionOk="0">
                  <a:moveTo>
                    <a:pt x="1119" y="1"/>
                  </a:moveTo>
                  <a:lnTo>
                    <a:pt x="1073" y="183"/>
                  </a:lnTo>
                  <a:cubicBezTo>
                    <a:pt x="1" y="959"/>
                    <a:pt x="160" y="28030"/>
                    <a:pt x="320" y="33713"/>
                  </a:cubicBezTo>
                  <a:cubicBezTo>
                    <a:pt x="822" y="44624"/>
                    <a:pt x="7807" y="61081"/>
                    <a:pt x="22826" y="65851"/>
                  </a:cubicBezTo>
                  <a:lnTo>
                    <a:pt x="22826" y="16480"/>
                  </a:lnTo>
                  <a:cubicBezTo>
                    <a:pt x="16686" y="9564"/>
                    <a:pt x="9176" y="3333"/>
                    <a:pt x="1119"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384;p24">
              <a:extLst>
                <a:ext uri="{FF2B5EF4-FFF2-40B4-BE49-F238E27FC236}">
                  <a16:creationId xmlns:a16="http://schemas.microsoft.com/office/drawing/2014/main" id="{17F2C7D4-0746-90E2-3242-1775E2CDBDEF}"/>
                </a:ext>
              </a:extLst>
            </p:cNvPr>
            <p:cNvSpPr/>
            <p:nvPr/>
          </p:nvSpPr>
          <p:spPr>
            <a:xfrm>
              <a:off x="8491922" y="2992657"/>
              <a:ext cx="666240" cy="1622634"/>
            </a:xfrm>
            <a:custGeom>
              <a:avLst/>
              <a:gdLst/>
              <a:ahLst/>
              <a:cxnLst/>
              <a:rect l="l" t="t" r="r" b="b"/>
              <a:pathLst>
                <a:path w="19414" h="47283" extrusionOk="0">
                  <a:moveTo>
                    <a:pt x="478" y="1"/>
                  </a:moveTo>
                  <a:cubicBezTo>
                    <a:pt x="256" y="1"/>
                    <a:pt x="0" y="252"/>
                    <a:pt x="126" y="536"/>
                  </a:cubicBezTo>
                  <a:cubicBezTo>
                    <a:pt x="2272" y="5444"/>
                    <a:pt x="5559" y="9735"/>
                    <a:pt x="8024" y="14505"/>
                  </a:cubicBezTo>
                  <a:cubicBezTo>
                    <a:pt x="10763" y="19755"/>
                    <a:pt x="12384" y="25644"/>
                    <a:pt x="14278" y="31259"/>
                  </a:cubicBezTo>
                  <a:cubicBezTo>
                    <a:pt x="16081" y="36577"/>
                    <a:pt x="17839" y="41873"/>
                    <a:pt x="19414" y="47282"/>
                  </a:cubicBezTo>
                  <a:lnTo>
                    <a:pt x="19414" y="44863"/>
                  </a:lnTo>
                  <a:cubicBezTo>
                    <a:pt x="17907" y="39887"/>
                    <a:pt x="16264" y="34979"/>
                    <a:pt x="14598" y="30049"/>
                  </a:cubicBezTo>
                  <a:cubicBezTo>
                    <a:pt x="12817" y="24685"/>
                    <a:pt x="11174" y="19207"/>
                    <a:pt x="8617" y="14140"/>
                  </a:cubicBezTo>
                  <a:cubicBezTo>
                    <a:pt x="6221" y="9369"/>
                    <a:pt x="2888" y="5101"/>
                    <a:pt x="720" y="171"/>
                  </a:cubicBezTo>
                  <a:cubicBezTo>
                    <a:pt x="671" y="51"/>
                    <a:pt x="578" y="1"/>
                    <a:pt x="478"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385;p24">
              <a:extLst>
                <a:ext uri="{FF2B5EF4-FFF2-40B4-BE49-F238E27FC236}">
                  <a16:creationId xmlns:a16="http://schemas.microsoft.com/office/drawing/2014/main" id="{6EA56575-1D1E-50F2-DCF4-4C85EDBA2DD1}"/>
                </a:ext>
              </a:extLst>
            </p:cNvPr>
            <p:cNvSpPr/>
            <p:nvPr/>
          </p:nvSpPr>
          <p:spPr>
            <a:xfrm>
              <a:off x="8454481" y="3142456"/>
              <a:ext cx="297945" cy="245885"/>
            </a:xfrm>
            <a:custGeom>
              <a:avLst/>
              <a:gdLst/>
              <a:ahLst/>
              <a:cxnLst/>
              <a:rect l="l" t="t" r="r" b="b"/>
              <a:pathLst>
                <a:path w="8682" h="7165" extrusionOk="0">
                  <a:moveTo>
                    <a:pt x="8339" y="0"/>
                  </a:moveTo>
                  <a:cubicBezTo>
                    <a:pt x="8162" y="0"/>
                    <a:pt x="7974" y="108"/>
                    <a:pt x="7951" y="325"/>
                  </a:cubicBezTo>
                  <a:cubicBezTo>
                    <a:pt x="7791" y="2334"/>
                    <a:pt x="7494" y="4320"/>
                    <a:pt x="7449" y="6328"/>
                  </a:cubicBezTo>
                  <a:cubicBezTo>
                    <a:pt x="7586" y="6374"/>
                    <a:pt x="7723" y="6442"/>
                    <a:pt x="7882" y="6488"/>
                  </a:cubicBezTo>
                  <a:cubicBezTo>
                    <a:pt x="7723" y="6602"/>
                    <a:pt x="7586" y="6694"/>
                    <a:pt x="7426" y="6808"/>
                  </a:cubicBezTo>
                  <a:cubicBezTo>
                    <a:pt x="7426" y="6648"/>
                    <a:pt x="7449" y="6488"/>
                    <a:pt x="7449" y="6328"/>
                  </a:cubicBezTo>
                  <a:cubicBezTo>
                    <a:pt x="5052" y="5484"/>
                    <a:pt x="2747" y="4434"/>
                    <a:pt x="647" y="3041"/>
                  </a:cubicBezTo>
                  <a:cubicBezTo>
                    <a:pt x="585" y="2999"/>
                    <a:pt x="524" y="2981"/>
                    <a:pt x="467" y="2981"/>
                  </a:cubicBezTo>
                  <a:cubicBezTo>
                    <a:pt x="186" y="2981"/>
                    <a:pt x="1" y="3426"/>
                    <a:pt x="304" y="3635"/>
                  </a:cubicBezTo>
                  <a:cubicBezTo>
                    <a:pt x="2587" y="5141"/>
                    <a:pt x="5098" y="6283"/>
                    <a:pt x="7677" y="7150"/>
                  </a:cubicBezTo>
                  <a:cubicBezTo>
                    <a:pt x="7710" y="7160"/>
                    <a:pt x="7743" y="7165"/>
                    <a:pt x="7776" y="7165"/>
                  </a:cubicBezTo>
                  <a:cubicBezTo>
                    <a:pt x="7967" y="7165"/>
                    <a:pt x="8134" y="7003"/>
                    <a:pt x="8134" y="6808"/>
                  </a:cubicBezTo>
                  <a:cubicBezTo>
                    <a:pt x="8134" y="4639"/>
                    <a:pt x="8476" y="2494"/>
                    <a:pt x="8659" y="325"/>
                  </a:cubicBezTo>
                  <a:cubicBezTo>
                    <a:pt x="8681" y="108"/>
                    <a:pt x="8516" y="0"/>
                    <a:pt x="833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386;p24">
              <a:extLst>
                <a:ext uri="{FF2B5EF4-FFF2-40B4-BE49-F238E27FC236}">
                  <a16:creationId xmlns:a16="http://schemas.microsoft.com/office/drawing/2014/main" id="{02758230-09F9-1F41-080D-7124121A423D}"/>
                </a:ext>
              </a:extLst>
            </p:cNvPr>
            <p:cNvSpPr/>
            <p:nvPr/>
          </p:nvSpPr>
          <p:spPr>
            <a:xfrm>
              <a:off x="8709294" y="3359622"/>
              <a:ext cx="15717" cy="16472"/>
            </a:xfrm>
            <a:custGeom>
              <a:avLst/>
              <a:gdLst/>
              <a:ahLst/>
              <a:cxnLst/>
              <a:rect l="l" t="t" r="r" b="b"/>
              <a:pathLst>
                <a:path w="458" h="480" extrusionOk="0">
                  <a:moveTo>
                    <a:pt x="24" y="0"/>
                  </a:moveTo>
                  <a:cubicBezTo>
                    <a:pt x="24" y="160"/>
                    <a:pt x="1" y="320"/>
                    <a:pt x="1" y="480"/>
                  </a:cubicBezTo>
                  <a:cubicBezTo>
                    <a:pt x="161" y="366"/>
                    <a:pt x="298" y="274"/>
                    <a:pt x="457" y="160"/>
                  </a:cubicBezTo>
                  <a:cubicBezTo>
                    <a:pt x="298" y="114"/>
                    <a:pt x="161" y="46"/>
                    <a:pt x="24"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387;p24">
              <a:extLst>
                <a:ext uri="{FF2B5EF4-FFF2-40B4-BE49-F238E27FC236}">
                  <a16:creationId xmlns:a16="http://schemas.microsoft.com/office/drawing/2014/main" id="{BDCE86C3-43CC-E872-309F-88549B7C1ECB}"/>
                </a:ext>
              </a:extLst>
            </p:cNvPr>
            <p:cNvSpPr/>
            <p:nvPr/>
          </p:nvSpPr>
          <p:spPr>
            <a:xfrm>
              <a:off x="8841694" y="3614195"/>
              <a:ext cx="17262" cy="13350"/>
            </a:xfrm>
            <a:custGeom>
              <a:avLst/>
              <a:gdLst/>
              <a:ahLst/>
              <a:cxnLst/>
              <a:rect l="l" t="t" r="r" b="b"/>
              <a:pathLst>
                <a:path w="503" h="389" extrusionOk="0">
                  <a:moveTo>
                    <a:pt x="69" y="1"/>
                  </a:moveTo>
                  <a:cubicBezTo>
                    <a:pt x="46" y="137"/>
                    <a:pt x="23" y="252"/>
                    <a:pt x="0" y="389"/>
                  </a:cubicBezTo>
                  <a:cubicBezTo>
                    <a:pt x="160" y="320"/>
                    <a:pt x="320" y="252"/>
                    <a:pt x="503" y="183"/>
                  </a:cubicBezTo>
                  <a:cubicBezTo>
                    <a:pt x="366" y="115"/>
                    <a:pt x="229" y="69"/>
                    <a:pt x="69"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388;p24">
              <a:extLst>
                <a:ext uri="{FF2B5EF4-FFF2-40B4-BE49-F238E27FC236}">
                  <a16:creationId xmlns:a16="http://schemas.microsoft.com/office/drawing/2014/main" id="{33B31C81-A494-AFFF-99A2-7550E278DAAC}"/>
                </a:ext>
              </a:extLst>
            </p:cNvPr>
            <p:cNvSpPr/>
            <p:nvPr/>
          </p:nvSpPr>
          <p:spPr>
            <a:xfrm>
              <a:off x="8457604" y="3369128"/>
              <a:ext cx="456800" cy="273064"/>
            </a:xfrm>
            <a:custGeom>
              <a:avLst/>
              <a:gdLst/>
              <a:ahLst/>
              <a:cxnLst/>
              <a:rect l="l" t="t" r="r" b="b"/>
              <a:pathLst>
                <a:path w="13311" h="7957" extrusionOk="0">
                  <a:moveTo>
                    <a:pt x="12884" y="0"/>
                  </a:moveTo>
                  <a:cubicBezTo>
                    <a:pt x="12749" y="0"/>
                    <a:pt x="12621" y="75"/>
                    <a:pt x="12585" y="248"/>
                  </a:cubicBezTo>
                  <a:cubicBezTo>
                    <a:pt x="12197" y="2554"/>
                    <a:pt x="11809" y="4859"/>
                    <a:pt x="11261" y="7142"/>
                  </a:cubicBezTo>
                  <a:cubicBezTo>
                    <a:pt x="11421" y="7210"/>
                    <a:pt x="11558" y="7256"/>
                    <a:pt x="11695" y="7324"/>
                  </a:cubicBezTo>
                  <a:cubicBezTo>
                    <a:pt x="11512" y="7393"/>
                    <a:pt x="11352" y="7461"/>
                    <a:pt x="11192" y="7530"/>
                  </a:cubicBezTo>
                  <a:cubicBezTo>
                    <a:pt x="11215" y="7393"/>
                    <a:pt x="11238" y="7278"/>
                    <a:pt x="11261" y="7142"/>
                  </a:cubicBezTo>
                  <a:cubicBezTo>
                    <a:pt x="7700" y="5635"/>
                    <a:pt x="3980" y="4494"/>
                    <a:pt x="670" y="2462"/>
                  </a:cubicBezTo>
                  <a:cubicBezTo>
                    <a:pt x="609" y="2427"/>
                    <a:pt x="550" y="2411"/>
                    <a:pt x="494" y="2411"/>
                  </a:cubicBezTo>
                  <a:cubicBezTo>
                    <a:pt x="193" y="2411"/>
                    <a:pt x="0" y="2863"/>
                    <a:pt x="328" y="3056"/>
                  </a:cubicBezTo>
                  <a:cubicBezTo>
                    <a:pt x="3751" y="5179"/>
                    <a:pt x="7655" y="6343"/>
                    <a:pt x="11352" y="7918"/>
                  </a:cubicBezTo>
                  <a:cubicBezTo>
                    <a:pt x="11404" y="7944"/>
                    <a:pt x="11462" y="7957"/>
                    <a:pt x="11520" y="7957"/>
                  </a:cubicBezTo>
                  <a:cubicBezTo>
                    <a:pt x="11663" y="7957"/>
                    <a:pt x="11805" y="7875"/>
                    <a:pt x="11854" y="7712"/>
                  </a:cubicBezTo>
                  <a:cubicBezTo>
                    <a:pt x="12425" y="5315"/>
                    <a:pt x="12859" y="2873"/>
                    <a:pt x="13270" y="431"/>
                  </a:cubicBezTo>
                  <a:cubicBezTo>
                    <a:pt x="13311" y="170"/>
                    <a:pt x="13088" y="0"/>
                    <a:pt x="12884"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389;p24">
              <a:extLst>
                <a:ext uri="{FF2B5EF4-FFF2-40B4-BE49-F238E27FC236}">
                  <a16:creationId xmlns:a16="http://schemas.microsoft.com/office/drawing/2014/main" id="{7E681613-ACE2-B673-8CFD-978BA8544B56}"/>
                </a:ext>
              </a:extLst>
            </p:cNvPr>
            <p:cNvSpPr/>
            <p:nvPr/>
          </p:nvSpPr>
          <p:spPr>
            <a:xfrm>
              <a:off x="8947429" y="3904802"/>
              <a:ext cx="14928" cy="11016"/>
            </a:xfrm>
            <a:custGeom>
              <a:avLst/>
              <a:gdLst/>
              <a:ahLst/>
              <a:cxnLst/>
              <a:rect l="l" t="t" r="r" b="b"/>
              <a:pathLst>
                <a:path w="435" h="321" extrusionOk="0">
                  <a:moveTo>
                    <a:pt x="115" y="1"/>
                  </a:moveTo>
                  <a:cubicBezTo>
                    <a:pt x="92" y="115"/>
                    <a:pt x="47" y="206"/>
                    <a:pt x="1" y="320"/>
                  </a:cubicBezTo>
                  <a:cubicBezTo>
                    <a:pt x="138" y="252"/>
                    <a:pt x="298" y="160"/>
                    <a:pt x="435" y="92"/>
                  </a:cubicBezTo>
                  <a:cubicBezTo>
                    <a:pt x="320" y="69"/>
                    <a:pt x="229" y="23"/>
                    <a:pt x="11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390;p24">
              <a:extLst>
                <a:ext uri="{FF2B5EF4-FFF2-40B4-BE49-F238E27FC236}">
                  <a16:creationId xmlns:a16="http://schemas.microsoft.com/office/drawing/2014/main" id="{6641BDDC-43CB-7363-1E70-5DD24FFB75D6}"/>
                </a:ext>
              </a:extLst>
            </p:cNvPr>
            <p:cNvSpPr/>
            <p:nvPr/>
          </p:nvSpPr>
          <p:spPr>
            <a:xfrm>
              <a:off x="8441989" y="3546142"/>
              <a:ext cx="642389" cy="385145"/>
            </a:xfrm>
            <a:custGeom>
              <a:avLst/>
              <a:gdLst/>
              <a:ahLst/>
              <a:cxnLst/>
              <a:rect l="l" t="t" r="r" b="b"/>
              <a:pathLst>
                <a:path w="18719" h="11223" extrusionOk="0">
                  <a:moveTo>
                    <a:pt x="18297" y="1"/>
                  </a:moveTo>
                  <a:cubicBezTo>
                    <a:pt x="18165" y="1"/>
                    <a:pt x="18043" y="76"/>
                    <a:pt x="18016" y="249"/>
                  </a:cubicBezTo>
                  <a:cubicBezTo>
                    <a:pt x="17377" y="3764"/>
                    <a:pt x="16007" y="7074"/>
                    <a:pt x="14843" y="10452"/>
                  </a:cubicBezTo>
                  <a:cubicBezTo>
                    <a:pt x="14957" y="10474"/>
                    <a:pt x="15048" y="10520"/>
                    <a:pt x="15163" y="10543"/>
                  </a:cubicBezTo>
                  <a:cubicBezTo>
                    <a:pt x="15026" y="10611"/>
                    <a:pt x="14866" y="10703"/>
                    <a:pt x="14729" y="10771"/>
                  </a:cubicBezTo>
                  <a:cubicBezTo>
                    <a:pt x="14775" y="10657"/>
                    <a:pt x="14820" y="10566"/>
                    <a:pt x="14843" y="10452"/>
                  </a:cubicBezTo>
                  <a:cubicBezTo>
                    <a:pt x="9913" y="8922"/>
                    <a:pt x="5553" y="5978"/>
                    <a:pt x="577" y="4517"/>
                  </a:cubicBezTo>
                  <a:cubicBezTo>
                    <a:pt x="538" y="4505"/>
                    <a:pt x="501" y="4499"/>
                    <a:pt x="466" y="4499"/>
                  </a:cubicBezTo>
                  <a:cubicBezTo>
                    <a:pt x="116" y="4499"/>
                    <a:pt x="0" y="5075"/>
                    <a:pt x="395" y="5179"/>
                  </a:cubicBezTo>
                  <a:cubicBezTo>
                    <a:pt x="5462" y="6663"/>
                    <a:pt x="9890" y="9721"/>
                    <a:pt x="14980" y="11205"/>
                  </a:cubicBezTo>
                  <a:cubicBezTo>
                    <a:pt x="15013" y="11217"/>
                    <a:pt x="15046" y="11223"/>
                    <a:pt x="15078" y="11223"/>
                  </a:cubicBezTo>
                  <a:cubicBezTo>
                    <a:pt x="15224" y="11223"/>
                    <a:pt x="15353" y="11107"/>
                    <a:pt x="15391" y="10977"/>
                  </a:cubicBezTo>
                  <a:cubicBezTo>
                    <a:pt x="16578" y="7484"/>
                    <a:pt x="18016" y="4083"/>
                    <a:pt x="18678" y="431"/>
                  </a:cubicBezTo>
                  <a:cubicBezTo>
                    <a:pt x="18719" y="171"/>
                    <a:pt x="18496" y="1"/>
                    <a:pt x="1829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391;p24">
              <a:extLst>
                <a:ext uri="{FF2B5EF4-FFF2-40B4-BE49-F238E27FC236}">
                  <a16:creationId xmlns:a16="http://schemas.microsoft.com/office/drawing/2014/main" id="{4BCB8FEC-EDD8-04F8-63DB-B09F3A48844F}"/>
                </a:ext>
              </a:extLst>
            </p:cNvPr>
            <p:cNvSpPr/>
            <p:nvPr/>
          </p:nvSpPr>
          <p:spPr>
            <a:xfrm>
              <a:off x="8502904" y="3933801"/>
              <a:ext cx="655258" cy="249660"/>
            </a:xfrm>
            <a:custGeom>
              <a:avLst/>
              <a:gdLst/>
              <a:ahLst/>
              <a:cxnLst/>
              <a:rect l="l" t="t" r="r" b="b"/>
              <a:pathLst>
                <a:path w="19094" h="7275" extrusionOk="0">
                  <a:moveTo>
                    <a:pt x="19094" y="0"/>
                  </a:moveTo>
                  <a:cubicBezTo>
                    <a:pt x="18660" y="845"/>
                    <a:pt x="18226" y="1712"/>
                    <a:pt x="17861" y="2579"/>
                  </a:cubicBezTo>
                  <a:cubicBezTo>
                    <a:pt x="17099" y="4405"/>
                    <a:pt x="16478" y="6494"/>
                    <a:pt x="14480" y="6494"/>
                  </a:cubicBezTo>
                  <a:cubicBezTo>
                    <a:pt x="14204" y="6494"/>
                    <a:pt x="13902" y="6454"/>
                    <a:pt x="13570" y="6368"/>
                  </a:cubicBezTo>
                  <a:cubicBezTo>
                    <a:pt x="11539" y="5843"/>
                    <a:pt x="9781" y="4588"/>
                    <a:pt x="7841" y="3835"/>
                  </a:cubicBezTo>
                  <a:cubicBezTo>
                    <a:pt x="5399" y="2853"/>
                    <a:pt x="2934" y="1872"/>
                    <a:pt x="674" y="502"/>
                  </a:cubicBezTo>
                  <a:cubicBezTo>
                    <a:pt x="613" y="467"/>
                    <a:pt x="554" y="451"/>
                    <a:pt x="498" y="451"/>
                  </a:cubicBezTo>
                  <a:cubicBezTo>
                    <a:pt x="196" y="451"/>
                    <a:pt x="0" y="907"/>
                    <a:pt x="309" y="1119"/>
                  </a:cubicBezTo>
                  <a:cubicBezTo>
                    <a:pt x="2819" y="2625"/>
                    <a:pt x="5558" y="3538"/>
                    <a:pt x="8206" y="4748"/>
                  </a:cubicBezTo>
                  <a:cubicBezTo>
                    <a:pt x="10238" y="5661"/>
                    <a:pt x="12223" y="6985"/>
                    <a:pt x="14483" y="7259"/>
                  </a:cubicBezTo>
                  <a:cubicBezTo>
                    <a:pt x="14582" y="7269"/>
                    <a:pt x="14678" y="7275"/>
                    <a:pt x="14772" y="7275"/>
                  </a:cubicBezTo>
                  <a:cubicBezTo>
                    <a:pt x="16455" y="7275"/>
                    <a:pt x="17346" y="5585"/>
                    <a:pt x="17930" y="4223"/>
                  </a:cubicBezTo>
                  <a:cubicBezTo>
                    <a:pt x="18295" y="3378"/>
                    <a:pt x="18683" y="2557"/>
                    <a:pt x="19094" y="1735"/>
                  </a:cubicBezTo>
                  <a:lnTo>
                    <a:pt x="19094" y="0"/>
                  </a:ln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392;p24">
              <a:extLst>
                <a:ext uri="{FF2B5EF4-FFF2-40B4-BE49-F238E27FC236}">
                  <a16:creationId xmlns:a16="http://schemas.microsoft.com/office/drawing/2014/main" id="{FA18BE3E-07C6-3DD7-3301-CCCD2FFE9F10}"/>
                </a:ext>
              </a:extLst>
            </p:cNvPr>
            <p:cNvSpPr/>
            <p:nvPr/>
          </p:nvSpPr>
          <p:spPr>
            <a:xfrm>
              <a:off x="8525094" y="4259653"/>
              <a:ext cx="617852" cy="242556"/>
            </a:xfrm>
            <a:custGeom>
              <a:avLst/>
              <a:gdLst/>
              <a:ahLst/>
              <a:cxnLst/>
              <a:rect l="l" t="t" r="r" b="b"/>
              <a:pathLst>
                <a:path w="18004" h="7068" extrusionOk="0">
                  <a:moveTo>
                    <a:pt x="537" y="1"/>
                  </a:moveTo>
                  <a:cubicBezTo>
                    <a:pt x="251" y="1"/>
                    <a:pt x="0" y="356"/>
                    <a:pt x="269" y="571"/>
                  </a:cubicBezTo>
                  <a:cubicBezTo>
                    <a:pt x="2277" y="2237"/>
                    <a:pt x="4879" y="2740"/>
                    <a:pt x="7322" y="3470"/>
                  </a:cubicBezTo>
                  <a:cubicBezTo>
                    <a:pt x="10700" y="4474"/>
                    <a:pt x="13850" y="6026"/>
                    <a:pt x="17205" y="7053"/>
                  </a:cubicBezTo>
                  <a:cubicBezTo>
                    <a:pt x="17238" y="7063"/>
                    <a:pt x="17271" y="7068"/>
                    <a:pt x="17302" y="7068"/>
                  </a:cubicBezTo>
                  <a:cubicBezTo>
                    <a:pt x="17420" y="7068"/>
                    <a:pt x="17521" y="7002"/>
                    <a:pt x="17593" y="6894"/>
                  </a:cubicBezTo>
                  <a:cubicBezTo>
                    <a:pt x="17730" y="6711"/>
                    <a:pt x="17867" y="6506"/>
                    <a:pt x="18004" y="6323"/>
                  </a:cubicBezTo>
                  <a:lnTo>
                    <a:pt x="18004" y="5068"/>
                  </a:lnTo>
                  <a:cubicBezTo>
                    <a:pt x="17798" y="5364"/>
                    <a:pt x="17616" y="5661"/>
                    <a:pt x="17410" y="5958"/>
                  </a:cubicBezTo>
                  <a:cubicBezTo>
                    <a:pt x="17273" y="6153"/>
                    <a:pt x="17090" y="6225"/>
                    <a:pt x="16884" y="6225"/>
                  </a:cubicBezTo>
                  <a:cubicBezTo>
                    <a:pt x="16442" y="6225"/>
                    <a:pt x="15898" y="5893"/>
                    <a:pt x="15493" y="5752"/>
                  </a:cubicBezTo>
                  <a:cubicBezTo>
                    <a:pt x="12937" y="4817"/>
                    <a:pt x="10449" y="3767"/>
                    <a:pt x="7869" y="2899"/>
                  </a:cubicBezTo>
                  <a:cubicBezTo>
                    <a:pt x="5450" y="2123"/>
                    <a:pt x="2779" y="1735"/>
                    <a:pt x="771" y="92"/>
                  </a:cubicBezTo>
                  <a:cubicBezTo>
                    <a:pt x="697" y="28"/>
                    <a:pt x="616" y="1"/>
                    <a:pt x="53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393;p24">
              <a:extLst>
                <a:ext uri="{FF2B5EF4-FFF2-40B4-BE49-F238E27FC236}">
                  <a16:creationId xmlns:a16="http://schemas.microsoft.com/office/drawing/2014/main" id="{FD431B83-DDD4-46BA-B76A-743828483BC9}"/>
                </a:ext>
              </a:extLst>
            </p:cNvPr>
            <p:cNvSpPr/>
            <p:nvPr/>
          </p:nvSpPr>
          <p:spPr>
            <a:xfrm>
              <a:off x="8631152" y="4603247"/>
              <a:ext cx="527014" cy="206317"/>
            </a:xfrm>
            <a:custGeom>
              <a:avLst/>
              <a:gdLst/>
              <a:ahLst/>
              <a:cxnLst/>
              <a:rect l="l" t="t" r="r" b="b"/>
              <a:pathLst>
                <a:path w="15357" h="6012" extrusionOk="0">
                  <a:moveTo>
                    <a:pt x="509" y="0"/>
                  </a:moveTo>
                  <a:cubicBezTo>
                    <a:pt x="134" y="0"/>
                    <a:pt x="0" y="585"/>
                    <a:pt x="406" y="671"/>
                  </a:cubicBezTo>
                  <a:cubicBezTo>
                    <a:pt x="5588" y="1926"/>
                    <a:pt x="10358" y="4254"/>
                    <a:pt x="15357" y="6012"/>
                  </a:cubicBezTo>
                  <a:lnTo>
                    <a:pt x="15357" y="5304"/>
                  </a:lnTo>
                  <a:cubicBezTo>
                    <a:pt x="15220" y="5236"/>
                    <a:pt x="15083" y="5190"/>
                    <a:pt x="14946" y="5144"/>
                  </a:cubicBezTo>
                  <a:cubicBezTo>
                    <a:pt x="10153" y="3433"/>
                    <a:pt x="5565" y="1218"/>
                    <a:pt x="589" y="9"/>
                  </a:cubicBezTo>
                  <a:cubicBezTo>
                    <a:pt x="561" y="3"/>
                    <a:pt x="534" y="0"/>
                    <a:pt x="50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394;p24">
              <a:extLst>
                <a:ext uri="{FF2B5EF4-FFF2-40B4-BE49-F238E27FC236}">
                  <a16:creationId xmlns:a16="http://schemas.microsoft.com/office/drawing/2014/main" id="{D5B27A18-F365-D9CB-7186-AC4E6C24ADD8}"/>
                </a:ext>
              </a:extLst>
            </p:cNvPr>
            <p:cNvSpPr/>
            <p:nvPr/>
          </p:nvSpPr>
          <p:spPr>
            <a:xfrm>
              <a:off x="8573497" y="2693402"/>
              <a:ext cx="584667" cy="789200"/>
            </a:xfrm>
            <a:custGeom>
              <a:avLst/>
              <a:gdLst/>
              <a:ahLst/>
              <a:cxnLst/>
              <a:rect l="l" t="t" r="r" b="b"/>
              <a:pathLst>
                <a:path w="17037" h="22997" extrusionOk="0">
                  <a:moveTo>
                    <a:pt x="14644" y="0"/>
                  </a:moveTo>
                  <a:cubicBezTo>
                    <a:pt x="13751" y="0"/>
                    <a:pt x="13058" y="1050"/>
                    <a:pt x="13179" y="3116"/>
                  </a:cubicBezTo>
                  <a:cubicBezTo>
                    <a:pt x="13385" y="5604"/>
                    <a:pt x="15371" y="9507"/>
                    <a:pt x="15097" y="11927"/>
                  </a:cubicBezTo>
                  <a:cubicBezTo>
                    <a:pt x="13887" y="9393"/>
                    <a:pt x="11924" y="6677"/>
                    <a:pt x="10760" y="4874"/>
                  </a:cubicBezTo>
                  <a:cubicBezTo>
                    <a:pt x="10164" y="4056"/>
                    <a:pt x="8476" y="1436"/>
                    <a:pt x="7363" y="1436"/>
                  </a:cubicBezTo>
                  <a:cubicBezTo>
                    <a:pt x="6984" y="1436"/>
                    <a:pt x="6671" y="1740"/>
                    <a:pt x="6492" y="2523"/>
                  </a:cubicBezTo>
                  <a:cubicBezTo>
                    <a:pt x="5989" y="4303"/>
                    <a:pt x="7542" y="6106"/>
                    <a:pt x="8455" y="7658"/>
                  </a:cubicBezTo>
                  <a:cubicBezTo>
                    <a:pt x="9550" y="9644"/>
                    <a:pt x="11787" y="12338"/>
                    <a:pt x="12609" y="14346"/>
                  </a:cubicBezTo>
                  <a:cubicBezTo>
                    <a:pt x="10783" y="12840"/>
                    <a:pt x="8706" y="11630"/>
                    <a:pt x="6788" y="10215"/>
                  </a:cubicBezTo>
                  <a:cubicBezTo>
                    <a:pt x="5989" y="9607"/>
                    <a:pt x="4186" y="7704"/>
                    <a:pt x="2856" y="7704"/>
                  </a:cubicBezTo>
                  <a:cubicBezTo>
                    <a:pt x="2439" y="7704"/>
                    <a:pt x="2068" y="7891"/>
                    <a:pt x="1790" y="8366"/>
                  </a:cubicBezTo>
                  <a:cubicBezTo>
                    <a:pt x="329" y="10922"/>
                    <a:pt x="9002" y="15054"/>
                    <a:pt x="10783" y="17473"/>
                  </a:cubicBezTo>
                  <a:cubicBezTo>
                    <a:pt x="8044" y="16195"/>
                    <a:pt x="5510" y="15556"/>
                    <a:pt x="3068" y="14711"/>
                  </a:cubicBezTo>
                  <a:cubicBezTo>
                    <a:pt x="2567" y="14589"/>
                    <a:pt x="1715" y="14317"/>
                    <a:pt x="1040" y="14317"/>
                  </a:cubicBezTo>
                  <a:cubicBezTo>
                    <a:pt x="453" y="14317"/>
                    <a:pt x="0" y="14523"/>
                    <a:pt x="32" y="15213"/>
                  </a:cubicBezTo>
                  <a:cubicBezTo>
                    <a:pt x="78" y="16606"/>
                    <a:pt x="2794" y="17519"/>
                    <a:pt x="3753" y="17930"/>
                  </a:cubicBezTo>
                  <a:cubicBezTo>
                    <a:pt x="8112" y="19756"/>
                    <a:pt x="12632" y="21194"/>
                    <a:pt x="17037" y="22997"/>
                  </a:cubicBezTo>
                  <a:lnTo>
                    <a:pt x="17037" y="2454"/>
                  </a:lnTo>
                  <a:cubicBezTo>
                    <a:pt x="16364" y="810"/>
                    <a:pt x="15427" y="0"/>
                    <a:pt x="14644" y="0"/>
                  </a:cubicBezTo>
                  <a:close/>
                </a:path>
              </a:pathLst>
            </a:custGeom>
            <a:solidFill>
              <a:srgbClr val="FFDB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395;p24">
              <a:extLst>
                <a:ext uri="{FF2B5EF4-FFF2-40B4-BE49-F238E27FC236}">
                  <a16:creationId xmlns:a16="http://schemas.microsoft.com/office/drawing/2014/main" id="{BAC45B8F-B222-B022-B8FA-B582AB527A36}"/>
                </a:ext>
              </a:extLst>
            </p:cNvPr>
            <p:cNvSpPr/>
            <p:nvPr/>
          </p:nvSpPr>
          <p:spPr>
            <a:xfrm>
              <a:off x="8839429" y="2820311"/>
              <a:ext cx="318741" cy="533843"/>
            </a:xfrm>
            <a:custGeom>
              <a:avLst/>
              <a:gdLst/>
              <a:ahLst/>
              <a:cxnLst/>
              <a:rect l="l" t="t" r="r" b="b"/>
              <a:pathLst>
                <a:path w="9288" h="15556" extrusionOk="0">
                  <a:moveTo>
                    <a:pt x="475" y="1"/>
                  </a:moveTo>
                  <a:cubicBezTo>
                    <a:pt x="233" y="1"/>
                    <a:pt x="0" y="246"/>
                    <a:pt x="158" y="514"/>
                  </a:cubicBezTo>
                  <a:cubicBezTo>
                    <a:pt x="2417" y="4166"/>
                    <a:pt x="4540" y="7863"/>
                    <a:pt x="6891" y="11447"/>
                  </a:cubicBezTo>
                  <a:cubicBezTo>
                    <a:pt x="7736" y="12748"/>
                    <a:pt x="8557" y="14140"/>
                    <a:pt x="9288" y="15556"/>
                  </a:cubicBezTo>
                  <a:lnTo>
                    <a:pt x="9288" y="14049"/>
                  </a:lnTo>
                  <a:cubicBezTo>
                    <a:pt x="8626" y="12885"/>
                    <a:pt x="7918" y="11744"/>
                    <a:pt x="7188" y="10648"/>
                  </a:cubicBezTo>
                  <a:cubicBezTo>
                    <a:pt x="4951" y="7224"/>
                    <a:pt x="2920" y="3664"/>
                    <a:pt x="774" y="171"/>
                  </a:cubicBezTo>
                  <a:cubicBezTo>
                    <a:pt x="696" y="51"/>
                    <a:pt x="585" y="1"/>
                    <a:pt x="475" y="1"/>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396;p24">
              <a:extLst>
                <a:ext uri="{FF2B5EF4-FFF2-40B4-BE49-F238E27FC236}">
                  <a16:creationId xmlns:a16="http://schemas.microsoft.com/office/drawing/2014/main" id="{A366A936-70C5-425E-C3BC-BC7153BA883D}"/>
                </a:ext>
              </a:extLst>
            </p:cNvPr>
            <p:cNvSpPr/>
            <p:nvPr/>
          </p:nvSpPr>
          <p:spPr>
            <a:xfrm>
              <a:off x="8686781" y="3023612"/>
              <a:ext cx="471385" cy="401034"/>
            </a:xfrm>
            <a:custGeom>
              <a:avLst/>
              <a:gdLst/>
              <a:ahLst/>
              <a:cxnLst/>
              <a:rect l="l" t="t" r="r" b="b"/>
              <a:pathLst>
                <a:path w="13736" h="11686" extrusionOk="0">
                  <a:moveTo>
                    <a:pt x="518" y="0"/>
                  </a:moveTo>
                  <a:cubicBezTo>
                    <a:pt x="238" y="0"/>
                    <a:pt x="0" y="360"/>
                    <a:pt x="269" y="593"/>
                  </a:cubicBezTo>
                  <a:cubicBezTo>
                    <a:pt x="2894" y="2852"/>
                    <a:pt x="5633" y="4998"/>
                    <a:pt x="8463" y="7007"/>
                  </a:cubicBezTo>
                  <a:cubicBezTo>
                    <a:pt x="10449" y="8422"/>
                    <a:pt x="12115" y="9997"/>
                    <a:pt x="13736" y="11686"/>
                  </a:cubicBezTo>
                  <a:lnTo>
                    <a:pt x="13736" y="10613"/>
                  </a:lnTo>
                  <a:cubicBezTo>
                    <a:pt x="12595" y="9403"/>
                    <a:pt x="11431" y="8285"/>
                    <a:pt x="10061" y="7303"/>
                  </a:cubicBezTo>
                  <a:cubicBezTo>
                    <a:pt x="6888" y="4975"/>
                    <a:pt x="3738" y="2670"/>
                    <a:pt x="748" y="91"/>
                  </a:cubicBezTo>
                  <a:cubicBezTo>
                    <a:pt x="675" y="27"/>
                    <a:pt x="595" y="0"/>
                    <a:pt x="518"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397;p24">
              <a:extLst>
                <a:ext uri="{FF2B5EF4-FFF2-40B4-BE49-F238E27FC236}">
                  <a16:creationId xmlns:a16="http://schemas.microsoft.com/office/drawing/2014/main" id="{3542466E-F55B-AC21-1880-B2CCDE6DFCA9}"/>
                </a:ext>
              </a:extLst>
            </p:cNvPr>
            <p:cNvSpPr/>
            <p:nvPr/>
          </p:nvSpPr>
          <p:spPr>
            <a:xfrm>
              <a:off x="8618831" y="3223653"/>
              <a:ext cx="539334" cy="240943"/>
            </a:xfrm>
            <a:custGeom>
              <a:avLst/>
              <a:gdLst/>
              <a:ahLst/>
              <a:cxnLst/>
              <a:rect l="l" t="t" r="r" b="b"/>
              <a:pathLst>
                <a:path w="15716" h="7021" extrusionOk="0">
                  <a:moveTo>
                    <a:pt x="485" y="0"/>
                  </a:moveTo>
                  <a:cubicBezTo>
                    <a:pt x="124" y="0"/>
                    <a:pt x="1" y="570"/>
                    <a:pt x="400" y="675"/>
                  </a:cubicBezTo>
                  <a:cubicBezTo>
                    <a:pt x="3436" y="1429"/>
                    <a:pt x="6175" y="2912"/>
                    <a:pt x="9074" y="4054"/>
                  </a:cubicBezTo>
                  <a:cubicBezTo>
                    <a:pt x="11379" y="4944"/>
                    <a:pt x="13616" y="5811"/>
                    <a:pt x="15716" y="7021"/>
                  </a:cubicBezTo>
                  <a:lnTo>
                    <a:pt x="15716" y="6222"/>
                  </a:lnTo>
                  <a:cubicBezTo>
                    <a:pt x="13958" y="5218"/>
                    <a:pt x="12087" y="4419"/>
                    <a:pt x="10169" y="3711"/>
                  </a:cubicBezTo>
                  <a:cubicBezTo>
                    <a:pt x="6951" y="2524"/>
                    <a:pt x="3915" y="835"/>
                    <a:pt x="583" y="14"/>
                  </a:cubicBezTo>
                  <a:cubicBezTo>
                    <a:pt x="548" y="5"/>
                    <a:pt x="516" y="0"/>
                    <a:pt x="485"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398;p24">
              <a:extLst>
                <a:ext uri="{FF2B5EF4-FFF2-40B4-BE49-F238E27FC236}">
                  <a16:creationId xmlns:a16="http://schemas.microsoft.com/office/drawing/2014/main" id="{B40D5E7D-D493-5CB1-DAC3-7397EF284AC5}"/>
                </a:ext>
              </a:extLst>
            </p:cNvPr>
            <p:cNvSpPr/>
            <p:nvPr/>
          </p:nvSpPr>
          <p:spPr>
            <a:xfrm>
              <a:off x="9061606" y="2774358"/>
              <a:ext cx="96569" cy="412153"/>
            </a:xfrm>
            <a:custGeom>
              <a:avLst/>
              <a:gdLst/>
              <a:ahLst/>
              <a:cxnLst/>
              <a:rect l="l" t="t" r="r" b="b"/>
              <a:pathLst>
                <a:path w="2814" h="12010" extrusionOk="0">
                  <a:moveTo>
                    <a:pt x="418" y="1"/>
                  </a:moveTo>
                  <a:cubicBezTo>
                    <a:pt x="206" y="1"/>
                    <a:pt x="1" y="166"/>
                    <a:pt x="98" y="415"/>
                  </a:cubicBezTo>
                  <a:cubicBezTo>
                    <a:pt x="1262" y="3473"/>
                    <a:pt x="1741" y="6897"/>
                    <a:pt x="2426" y="10093"/>
                  </a:cubicBezTo>
                  <a:cubicBezTo>
                    <a:pt x="2563" y="10732"/>
                    <a:pt x="2677" y="11371"/>
                    <a:pt x="2814" y="12010"/>
                  </a:cubicBezTo>
                  <a:lnTo>
                    <a:pt x="2814" y="8677"/>
                  </a:lnTo>
                  <a:cubicBezTo>
                    <a:pt x="2586" y="7650"/>
                    <a:pt x="2335" y="6623"/>
                    <a:pt x="2129" y="5596"/>
                  </a:cubicBezTo>
                  <a:cubicBezTo>
                    <a:pt x="1764" y="3770"/>
                    <a:pt x="1422" y="1967"/>
                    <a:pt x="760" y="232"/>
                  </a:cubicBezTo>
                  <a:cubicBezTo>
                    <a:pt x="697" y="70"/>
                    <a:pt x="556" y="1"/>
                    <a:pt x="418" y="1"/>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399;p24">
              <a:extLst>
                <a:ext uri="{FF2B5EF4-FFF2-40B4-BE49-F238E27FC236}">
                  <a16:creationId xmlns:a16="http://schemas.microsoft.com/office/drawing/2014/main" id="{5E92423E-32C5-E6CE-73F7-C77363B87699}"/>
                </a:ext>
              </a:extLst>
            </p:cNvPr>
            <p:cNvSpPr/>
            <p:nvPr/>
          </p:nvSpPr>
          <p:spPr>
            <a:xfrm>
              <a:off x="6693851" y="4312469"/>
              <a:ext cx="891397" cy="675677"/>
            </a:xfrm>
            <a:custGeom>
              <a:avLst/>
              <a:gdLst/>
              <a:ahLst/>
              <a:cxnLst/>
              <a:rect l="l" t="t" r="r" b="b"/>
              <a:pathLst>
                <a:path w="25975" h="19689" extrusionOk="0">
                  <a:moveTo>
                    <a:pt x="7300" y="1"/>
                  </a:moveTo>
                  <a:cubicBezTo>
                    <a:pt x="5044" y="1"/>
                    <a:pt x="8279" y="4954"/>
                    <a:pt x="8559" y="6222"/>
                  </a:cubicBezTo>
                  <a:cubicBezTo>
                    <a:pt x="6796" y="4606"/>
                    <a:pt x="2825" y="2102"/>
                    <a:pt x="1058" y="2102"/>
                  </a:cubicBezTo>
                  <a:cubicBezTo>
                    <a:pt x="355" y="2102"/>
                    <a:pt x="0" y="2499"/>
                    <a:pt x="273" y="3506"/>
                  </a:cubicBezTo>
                  <a:cubicBezTo>
                    <a:pt x="1072" y="6291"/>
                    <a:pt x="5363" y="8664"/>
                    <a:pt x="7783" y="10696"/>
                  </a:cubicBezTo>
                  <a:cubicBezTo>
                    <a:pt x="6094" y="11221"/>
                    <a:pt x="319" y="10878"/>
                    <a:pt x="3378" y="13412"/>
                  </a:cubicBezTo>
                  <a:cubicBezTo>
                    <a:pt x="5295" y="15033"/>
                    <a:pt x="9837" y="14485"/>
                    <a:pt x="11640" y="16014"/>
                  </a:cubicBezTo>
                  <a:cubicBezTo>
                    <a:pt x="10887" y="16197"/>
                    <a:pt x="7600" y="16562"/>
                    <a:pt x="7440" y="17521"/>
                  </a:cubicBezTo>
                  <a:cubicBezTo>
                    <a:pt x="7052" y="19164"/>
                    <a:pt x="11549" y="19552"/>
                    <a:pt x="12576" y="19552"/>
                  </a:cubicBezTo>
                  <a:cubicBezTo>
                    <a:pt x="13609" y="19627"/>
                    <a:pt x="14860" y="19649"/>
                    <a:pt x="16216" y="19649"/>
                  </a:cubicBezTo>
                  <a:cubicBezTo>
                    <a:pt x="18120" y="19649"/>
                    <a:pt x="20229" y="19606"/>
                    <a:pt x="22227" y="19606"/>
                  </a:cubicBezTo>
                  <a:cubicBezTo>
                    <a:pt x="23557" y="19606"/>
                    <a:pt x="24837" y="19625"/>
                    <a:pt x="25975" y="19689"/>
                  </a:cubicBezTo>
                  <a:cubicBezTo>
                    <a:pt x="25084" y="17543"/>
                    <a:pt x="24514" y="14576"/>
                    <a:pt x="24103" y="12202"/>
                  </a:cubicBezTo>
                  <a:cubicBezTo>
                    <a:pt x="23943" y="10947"/>
                    <a:pt x="23464" y="7295"/>
                    <a:pt x="22596" y="6336"/>
                  </a:cubicBezTo>
                  <a:cubicBezTo>
                    <a:pt x="22205" y="5940"/>
                    <a:pt x="21880" y="5777"/>
                    <a:pt x="21600" y="5777"/>
                  </a:cubicBezTo>
                  <a:cubicBezTo>
                    <a:pt x="20542" y="5777"/>
                    <a:pt x="20140" y="8103"/>
                    <a:pt x="19310" y="8915"/>
                  </a:cubicBezTo>
                  <a:cubicBezTo>
                    <a:pt x="18283" y="6176"/>
                    <a:pt x="17780" y="4601"/>
                    <a:pt x="16434" y="2707"/>
                  </a:cubicBezTo>
                  <a:cubicBezTo>
                    <a:pt x="15815" y="1739"/>
                    <a:pt x="15368" y="1351"/>
                    <a:pt x="15042" y="1351"/>
                  </a:cubicBezTo>
                  <a:cubicBezTo>
                    <a:pt x="13961" y="1351"/>
                    <a:pt x="14214" y="5620"/>
                    <a:pt x="13969" y="7181"/>
                  </a:cubicBezTo>
                  <a:cubicBezTo>
                    <a:pt x="12188" y="4487"/>
                    <a:pt x="10339" y="493"/>
                    <a:pt x="7783" y="59"/>
                  </a:cubicBezTo>
                  <a:cubicBezTo>
                    <a:pt x="7600" y="19"/>
                    <a:pt x="7439" y="1"/>
                    <a:pt x="7300" y="1"/>
                  </a:cubicBezTo>
                  <a:close/>
                </a:path>
              </a:pathLst>
            </a:custGeom>
            <a:solidFill>
              <a:srgbClr val="CFD6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400;p24">
              <a:extLst>
                <a:ext uri="{FF2B5EF4-FFF2-40B4-BE49-F238E27FC236}">
                  <a16:creationId xmlns:a16="http://schemas.microsoft.com/office/drawing/2014/main" id="{A6203DB5-8474-8550-60CA-1FB4F36001EC}"/>
                </a:ext>
              </a:extLst>
            </p:cNvPr>
            <p:cNvSpPr/>
            <p:nvPr/>
          </p:nvSpPr>
          <p:spPr>
            <a:xfrm>
              <a:off x="6803224" y="4464704"/>
              <a:ext cx="804917" cy="542731"/>
            </a:xfrm>
            <a:custGeom>
              <a:avLst/>
              <a:gdLst/>
              <a:ahLst/>
              <a:cxnLst/>
              <a:rect l="l" t="t" r="r" b="b"/>
              <a:pathLst>
                <a:path w="23455" h="15815" extrusionOk="0">
                  <a:moveTo>
                    <a:pt x="494" y="0"/>
                  </a:moveTo>
                  <a:cubicBezTo>
                    <a:pt x="193" y="0"/>
                    <a:pt x="0" y="452"/>
                    <a:pt x="328" y="645"/>
                  </a:cubicBezTo>
                  <a:cubicBezTo>
                    <a:pt x="8179" y="5141"/>
                    <a:pt x="15141" y="10962"/>
                    <a:pt x="22788" y="15755"/>
                  </a:cubicBezTo>
                  <a:cubicBezTo>
                    <a:pt x="22851" y="15796"/>
                    <a:pt x="22914" y="15814"/>
                    <a:pt x="22972" y="15814"/>
                  </a:cubicBezTo>
                  <a:cubicBezTo>
                    <a:pt x="23268" y="15814"/>
                    <a:pt x="23454" y="15352"/>
                    <a:pt x="23130" y="15162"/>
                  </a:cubicBezTo>
                  <a:cubicBezTo>
                    <a:pt x="15484" y="10368"/>
                    <a:pt x="8522" y="4525"/>
                    <a:pt x="670" y="51"/>
                  </a:cubicBezTo>
                  <a:cubicBezTo>
                    <a:pt x="609" y="16"/>
                    <a:pt x="550" y="0"/>
                    <a:pt x="494"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401;p24">
              <a:extLst>
                <a:ext uri="{FF2B5EF4-FFF2-40B4-BE49-F238E27FC236}">
                  <a16:creationId xmlns:a16="http://schemas.microsoft.com/office/drawing/2014/main" id="{225F14A1-56BF-A1FF-2987-0AC1CAEE050D}"/>
                </a:ext>
              </a:extLst>
            </p:cNvPr>
            <p:cNvSpPr/>
            <p:nvPr/>
          </p:nvSpPr>
          <p:spPr>
            <a:xfrm>
              <a:off x="7166173" y="4704589"/>
              <a:ext cx="17262" cy="14894"/>
            </a:xfrm>
            <a:custGeom>
              <a:avLst/>
              <a:gdLst/>
              <a:ahLst/>
              <a:cxnLst/>
              <a:rect l="l" t="t" r="r" b="b"/>
              <a:pathLst>
                <a:path w="503" h="434" extrusionOk="0">
                  <a:moveTo>
                    <a:pt x="502" y="0"/>
                  </a:moveTo>
                  <a:cubicBezTo>
                    <a:pt x="342" y="0"/>
                    <a:pt x="160" y="23"/>
                    <a:pt x="0" y="23"/>
                  </a:cubicBezTo>
                  <a:cubicBezTo>
                    <a:pt x="46" y="160"/>
                    <a:pt x="114" y="297"/>
                    <a:pt x="183" y="434"/>
                  </a:cubicBezTo>
                  <a:cubicBezTo>
                    <a:pt x="274" y="297"/>
                    <a:pt x="388" y="160"/>
                    <a:pt x="502"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402;p24">
              <a:extLst>
                <a:ext uri="{FF2B5EF4-FFF2-40B4-BE49-F238E27FC236}">
                  <a16:creationId xmlns:a16="http://schemas.microsoft.com/office/drawing/2014/main" id="{85921753-DCF1-BA23-3BB5-6CF38E7F324B}"/>
                </a:ext>
              </a:extLst>
            </p:cNvPr>
            <p:cNvSpPr/>
            <p:nvPr/>
          </p:nvSpPr>
          <p:spPr>
            <a:xfrm>
              <a:off x="6897873" y="4420365"/>
              <a:ext cx="300415" cy="339537"/>
            </a:xfrm>
            <a:custGeom>
              <a:avLst/>
              <a:gdLst/>
              <a:ahLst/>
              <a:cxnLst/>
              <a:rect l="l" t="t" r="r" b="b"/>
              <a:pathLst>
                <a:path w="8754" h="9894" extrusionOk="0">
                  <a:moveTo>
                    <a:pt x="3300" y="1"/>
                  </a:moveTo>
                  <a:cubicBezTo>
                    <a:pt x="3062" y="1"/>
                    <a:pt x="2819" y="250"/>
                    <a:pt x="2979" y="522"/>
                  </a:cubicBezTo>
                  <a:cubicBezTo>
                    <a:pt x="4554" y="3055"/>
                    <a:pt x="6586" y="5543"/>
                    <a:pt x="7818" y="8305"/>
                  </a:cubicBezTo>
                  <a:cubicBezTo>
                    <a:pt x="7978" y="8305"/>
                    <a:pt x="8160" y="8282"/>
                    <a:pt x="8320" y="8282"/>
                  </a:cubicBezTo>
                  <a:cubicBezTo>
                    <a:pt x="8206" y="8442"/>
                    <a:pt x="8092" y="8579"/>
                    <a:pt x="8001" y="8716"/>
                  </a:cubicBezTo>
                  <a:cubicBezTo>
                    <a:pt x="7932" y="8579"/>
                    <a:pt x="7864" y="8442"/>
                    <a:pt x="7818" y="8305"/>
                  </a:cubicBezTo>
                  <a:cubicBezTo>
                    <a:pt x="5307" y="8374"/>
                    <a:pt x="2819" y="8556"/>
                    <a:pt x="400" y="9218"/>
                  </a:cubicBezTo>
                  <a:cubicBezTo>
                    <a:pt x="0" y="9323"/>
                    <a:pt x="124" y="9893"/>
                    <a:pt x="485" y="9893"/>
                  </a:cubicBezTo>
                  <a:cubicBezTo>
                    <a:pt x="516" y="9893"/>
                    <a:pt x="548" y="9889"/>
                    <a:pt x="582" y="9880"/>
                  </a:cubicBezTo>
                  <a:cubicBezTo>
                    <a:pt x="3116" y="9195"/>
                    <a:pt x="5718" y="9035"/>
                    <a:pt x="8320" y="8990"/>
                  </a:cubicBezTo>
                  <a:cubicBezTo>
                    <a:pt x="8526" y="8967"/>
                    <a:pt x="8754" y="8762"/>
                    <a:pt x="8663" y="8533"/>
                  </a:cubicBezTo>
                  <a:cubicBezTo>
                    <a:pt x="7453" y="5543"/>
                    <a:pt x="5284" y="2895"/>
                    <a:pt x="3573" y="156"/>
                  </a:cubicBezTo>
                  <a:cubicBezTo>
                    <a:pt x="3504" y="47"/>
                    <a:pt x="3403" y="1"/>
                    <a:pt x="3300"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403;p24">
              <a:extLst>
                <a:ext uri="{FF2B5EF4-FFF2-40B4-BE49-F238E27FC236}">
                  <a16:creationId xmlns:a16="http://schemas.microsoft.com/office/drawing/2014/main" id="{68462A49-F8E8-4C19-4751-D8DAF80C631E}"/>
                </a:ext>
              </a:extLst>
            </p:cNvPr>
            <p:cNvSpPr/>
            <p:nvPr/>
          </p:nvSpPr>
          <p:spPr>
            <a:xfrm>
              <a:off x="7097400" y="4512784"/>
              <a:ext cx="225466" cy="320594"/>
            </a:xfrm>
            <a:custGeom>
              <a:avLst/>
              <a:gdLst/>
              <a:ahLst/>
              <a:cxnLst/>
              <a:rect l="l" t="t" r="r" b="b"/>
              <a:pathLst>
                <a:path w="6570" h="9342" extrusionOk="0">
                  <a:moveTo>
                    <a:pt x="4338" y="0"/>
                  </a:moveTo>
                  <a:cubicBezTo>
                    <a:pt x="4133" y="0"/>
                    <a:pt x="3921" y="170"/>
                    <a:pt x="3990" y="431"/>
                  </a:cubicBezTo>
                  <a:cubicBezTo>
                    <a:pt x="4469" y="2462"/>
                    <a:pt x="5177" y="4471"/>
                    <a:pt x="5633" y="6525"/>
                  </a:cubicBezTo>
                  <a:cubicBezTo>
                    <a:pt x="5747" y="7027"/>
                    <a:pt x="5816" y="7552"/>
                    <a:pt x="5862" y="8077"/>
                  </a:cubicBezTo>
                  <a:cubicBezTo>
                    <a:pt x="5862" y="8260"/>
                    <a:pt x="3807" y="8305"/>
                    <a:pt x="3602" y="8328"/>
                  </a:cubicBezTo>
                  <a:cubicBezTo>
                    <a:pt x="2529" y="8374"/>
                    <a:pt x="1479" y="8442"/>
                    <a:pt x="406" y="8671"/>
                  </a:cubicBezTo>
                  <a:cubicBezTo>
                    <a:pt x="1" y="8756"/>
                    <a:pt x="134" y="9341"/>
                    <a:pt x="509" y="9341"/>
                  </a:cubicBezTo>
                  <a:cubicBezTo>
                    <a:pt x="534" y="9341"/>
                    <a:pt x="561" y="9338"/>
                    <a:pt x="589" y="9333"/>
                  </a:cubicBezTo>
                  <a:cubicBezTo>
                    <a:pt x="2483" y="8945"/>
                    <a:pt x="4401" y="9059"/>
                    <a:pt x="6295" y="8785"/>
                  </a:cubicBezTo>
                  <a:cubicBezTo>
                    <a:pt x="6455" y="8762"/>
                    <a:pt x="6569" y="8579"/>
                    <a:pt x="6546" y="8442"/>
                  </a:cubicBezTo>
                  <a:cubicBezTo>
                    <a:pt x="6478" y="5635"/>
                    <a:pt x="5314" y="2941"/>
                    <a:pt x="4652" y="248"/>
                  </a:cubicBezTo>
                  <a:cubicBezTo>
                    <a:pt x="4606" y="75"/>
                    <a:pt x="4474" y="0"/>
                    <a:pt x="4338"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404;p24">
              <a:extLst>
                <a:ext uri="{FF2B5EF4-FFF2-40B4-BE49-F238E27FC236}">
                  <a16:creationId xmlns:a16="http://schemas.microsoft.com/office/drawing/2014/main" id="{A1CA96C1-1FCB-FBF9-BFAE-74A5C83F2CD0}"/>
                </a:ext>
              </a:extLst>
            </p:cNvPr>
            <p:cNvSpPr/>
            <p:nvPr/>
          </p:nvSpPr>
          <p:spPr>
            <a:xfrm>
              <a:off x="7445009" y="4912146"/>
              <a:ext cx="14139" cy="14928"/>
            </a:xfrm>
            <a:custGeom>
              <a:avLst/>
              <a:gdLst/>
              <a:ahLst/>
              <a:cxnLst/>
              <a:rect l="l" t="t" r="r" b="b"/>
              <a:pathLst>
                <a:path w="412" h="435" extrusionOk="0">
                  <a:moveTo>
                    <a:pt x="1" y="1"/>
                  </a:moveTo>
                  <a:cubicBezTo>
                    <a:pt x="24" y="161"/>
                    <a:pt x="47" y="298"/>
                    <a:pt x="69" y="435"/>
                  </a:cubicBezTo>
                  <a:cubicBezTo>
                    <a:pt x="184" y="275"/>
                    <a:pt x="298" y="138"/>
                    <a:pt x="412"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405;p24">
              <a:extLst>
                <a:ext uri="{FF2B5EF4-FFF2-40B4-BE49-F238E27FC236}">
                  <a16:creationId xmlns:a16="http://schemas.microsoft.com/office/drawing/2014/main" id="{B50AC697-F99F-8F5C-6FBF-D753B1A93634}"/>
                </a:ext>
              </a:extLst>
            </p:cNvPr>
            <p:cNvSpPr/>
            <p:nvPr/>
          </p:nvSpPr>
          <p:spPr>
            <a:xfrm>
              <a:off x="7213155" y="4635747"/>
              <a:ext cx="258514" cy="304636"/>
            </a:xfrm>
            <a:custGeom>
              <a:avLst/>
              <a:gdLst/>
              <a:ahLst/>
              <a:cxnLst/>
              <a:rect l="l" t="t" r="r" b="b"/>
              <a:pathLst>
                <a:path w="7533" h="8877" extrusionOk="0">
                  <a:moveTo>
                    <a:pt x="6120" y="1"/>
                  </a:moveTo>
                  <a:cubicBezTo>
                    <a:pt x="5920" y="1"/>
                    <a:pt x="5689" y="171"/>
                    <a:pt x="5730" y="431"/>
                  </a:cubicBezTo>
                  <a:cubicBezTo>
                    <a:pt x="6072" y="2988"/>
                    <a:pt x="6323" y="5544"/>
                    <a:pt x="6757" y="8055"/>
                  </a:cubicBezTo>
                  <a:lnTo>
                    <a:pt x="7168" y="8055"/>
                  </a:lnTo>
                  <a:cubicBezTo>
                    <a:pt x="7054" y="8192"/>
                    <a:pt x="6940" y="8329"/>
                    <a:pt x="6825" y="8489"/>
                  </a:cubicBezTo>
                  <a:cubicBezTo>
                    <a:pt x="6803" y="8352"/>
                    <a:pt x="6780" y="8215"/>
                    <a:pt x="6757" y="8055"/>
                  </a:cubicBezTo>
                  <a:cubicBezTo>
                    <a:pt x="4657" y="8169"/>
                    <a:pt x="2557" y="8192"/>
                    <a:pt x="457" y="8192"/>
                  </a:cubicBezTo>
                  <a:cubicBezTo>
                    <a:pt x="1" y="8192"/>
                    <a:pt x="1" y="8877"/>
                    <a:pt x="457" y="8877"/>
                  </a:cubicBezTo>
                  <a:cubicBezTo>
                    <a:pt x="2694" y="8877"/>
                    <a:pt x="4931" y="8854"/>
                    <a:pt x="7168" y="8740"/>
                  </a:cubicBezTo>
                  <a:cubicBezTo>
                    <a:pt x="7396" y="8740"/>
                    <a:pt x="7533" y="8534"/>
                    <a:pt x="7487" y="8306"/>
                  </a:cubicBezTo>
                  <a:cubicBezTo>
                    <a:pt x="7008" y="5635"/>
                    <a:pt x="6757" y="2942"/>
                    <a:pt x="6392" y="249"/>
                  </a:cubicBezTo>
                  <a:cubicBezTo>
                    <a:pt x="6373" y="76"/>
                    <a:pt x="6254" y="1"/>
                    <a:pt x="6120"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3" name="Google Shape;406;p24">
              <a:extLst>
                <a:ext uri="{FF2B5EF4-FFF2-40B4-BE49-F238E27FC236}">
                  <a16:creationId xmlns:a16="http://schemas.microsoft.com/office/drawing/2014/main" id="{0566A8EE-81B1-B0C1-B9F3-BAE560353FD2}"/>
                </a:ext>
              </a:extLst>
            </p:cNvPr>
            <p:cNvGrpSpPr/>
            <p:nvPr/>
          </p:nvGrpSpPr>
          <p:grpSpPr>
            <a:xfrm>
              <a:off x="6055204" y="4369368"/>
              <a:ext cx="545279" cy="773107"/>
              <a:chOff x="6055204" y="4369368"/>
              <a:chExt cx="545279" cy="773107"/>
            </a:xfrm>
          </p:grpSpPr>
          <p:sp>
            <p:nvSpPr>
              <p:cNvPr id="451" name="Google Shape;407;p24">
                <a:extLst>
                  <a:ext uri="{FF2B5EF4-FFF2-40B4-BE49-F238E27FC236}">
                    <a16:creationId xmlns:a16="http://schemas.microsoft.com/office/drawing/2014/main" id="{0972B2BA-286F-C833-76A5-A87C804BC026}"/>
                  </a:ext>
                </a:extLst>
              </p:cNvPr>
              <p:cNvSpPr/>
              <p:nvPr/>
            </p:nvSpPr>
            <p:spPr>
              <a:xfrm>
                <a:off x="6055204" y="4591716"/>
                <a:ext cx="257793" cy="151958"/>
              </a:xfrm>
              <a:custGeom>
                <a:avLst/>
                <a:gdLst/>
                <a:ahLst/>
                <a:cxnLst/>
                <a:rect l="l" t="t" r="r" b="b"/>
                <a:pathLst>
                  <a:path w="7512" h="4428" extrusionOk="0">
                    <a:moveTo>
                      <a:pt x="2539" y="0"/>
                    </a:moveTo>
                    <a:cubicBezTo>
                      <a:pt x="1131" y="0"/>
                      <a:pt x="0" y="955"/>
                      <a:pt x="573" y="2673"/>
                    </a:cubicBezTo>
                    <a:cubicBezTo>
                      <a:pt x="981" y="3929"/>
                      <a:pt x="2197" y="4428"/>
                      <a:pt x="3532" y="4428"/>
                    </a:cubicBezTo>
                    <a:cubicBezTo>
                      <a:pt x="5035" y="4428"/>
                      <a:pt x="6689" y="3796"/>
                      <a:pt x="7511" y="2901"/>
                    </a:cubicBezTo>
                    <a:lnTo>
                      <a:pt x="7466" y="2810"/>
                    </a:lnTo>
                    <a:cubicBezTo>
                      <a:pt x="6507" y="1600"/>
                      <a:pt x="5001" y="596"/>
                      <a:pt x="3563" y="162"/>
                    </a:cubicBezTo>
                    <a:cubicBezTo>
                      <a:pt x="3218" y="53"/>
                      <a:pt x="2871" y="0"/>
                      <a:pt x="2539"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08;p24">
                <a:extLst>
                  <a:ext uri="{FF2B5EF4-FFF2-40B4-BE49-F238E27FC236}">
                    <a16:creationId xmlns:a16="http://schemas.microsoft.com/office/drawing/2014/main" id="{B7202682-9C62-8012-3199-D47C406AB50C}"/>
                  </a:ext>
                </a:extLst>
              </p:cNvPr>
              <p:cNvSpPr/>
              <p:nvPr/>
            </p:nvSpPr>
            <p:spPr>
              <a:xfrm>
                <a:off x="6081114" y="4369368"/>
                <a:ext cx="247120" cy="236551"/>
              </a:xfrm>
              <a:custGeom>
                <a:avLst/>
                <a:gdLst/>
                <a:ahLst/>
                <a:cxnLst/>
                <a:rect l="l" t="t" r="r" b="b"/>
                <a:pathLst>
                  <a:path w="7201" h="6893" extrusionOk="0">
                    <a:moveTo>
                      <a:pt x="4723" y="0"/>
                    </a:moveTo>
                    <a:cubicBezTo>
                      <a:pt x="4407" y="0"/>
                      <a:pt x="4045" y="92"/>
                      <a:pt x="3629" y="296"/>
                    </a:cubicBezTo>
                    <a:cubicBezTo>
                      <a:pt x="0" y="2099"/>
                      <a:pt x="4451" y="5865"/>
                      <a:pt x="6232" y="6892"/>
                    </a:cubicBezTo>
                    <a:lnTo>
                      <a:pt x="6346" y="6892"/>
                    </a:lnTo>
                    <a:cubicBezTo>
                      <a:pt x="6791" y="5637"/>
                      <a:pt x="7201" y="0"/>
                      <a:pt x="4723"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09;p24">
                <a:extLst>
                  <a:ext uri="{FF2B5EF4-FFF2-40B4-BE49-F238E27FC236}">
                    <a16:creationId xmlns:a16="http://schemas.microsoft.com/office/drawing/2014/main" id="{47B28669-9B90-20BF-E574-7A5C1BDDE8A6}"/>
                  </a:ext>
                </a:extLst>
              </p:cNvPr>
              <p:cNvSpPr/>
              <p:nvPr/>
            </p:nvSpPr>
            <p:spPr>
              <a:xfrm>
                <a:off x="6436720" y="4482413"/>
                <a:ext cx="163763" cy="309921"/>
              </a:xfrm>
              <a:custGeom>
                <a:avLst/>
                <a:gdLst/>
                <a:ahLst/>
                <a:cxnLst/>
                <a:rect l="l" t="t" r="r" b="b"/>
                <a:pathLst>
                  <a:path w="4772" h="9031" extrusionOk="0">
                    <a:moveTo>
                      <a:pt x="2488" y="1"/>
                    </a:moveTo>
                    <a:cubicBezTo>
                      <a:pt x="2069" y="1"/>
                      <a:pt x="1625" y="199"/>
                      <a:pt x="1188" y="677"/>
                    </a:cubicBezTo>
                    <a:cubicBezTo>
                      <a:pt x="1" y="1955"/>
                      <a:pt x="663" y="4466"/>
                      <a:pt x="914" y="5972"/>
                    </a:cubicBezTo>
                    <a:cubicBezTo>
                      <a:pt x="1074" y="6908"/>
                      <a:pt x="1485" y="8026"/>
                      <a:pt x="914" y="8825"/>
                    </a:cubicBezTo>
                    <a:lnTo>
                      <a:pt x="1005" y="9031"/>
                    </a:lnTo>
                    <a:cubicBezTo>
                      <a:pt x="1736" y="8711"/>
                      <a:pt x="2352" y="8392"/>
                      <a:pt x="2877" y="7775"/>
                    </a:cubicBezTo>
                    <a:cubicBezTo>
                      <a:pt x="3972" y="6543"/>
                      <a:pt x="4771" y="4694"/>
                      <a:pt x="4726" y="3050"/>
                    </a:cubicBezTo>
                    <a:cubicBezTo>
                      <a:pt x="4726" y="1690"/>
                      <a:pt x="3713" y="1"/>
                      <a:pt x="2488"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10;p24">
                <a:extLst>
                  <a:ext uri="{FF2B5EF4-FFF2-40B4-BE49-F238E27FC236}">
                    <a16:creationId xmlns:a16="http://schemas.microsoft.com/office/drawing/2014/main" id="{D745B67B-CB5B-1551-D570-188C4D166740}"/>
                  </a:ext>
                </a:extLst>
              </p:cNvPr>
              <p:cNvSpPr/>
              <p:nvPr/>
            </p:nvSpPr>
            <p:spPr>
              <a:xfrm>
                <a:off x="6229918" y="4464258"/>
                <a:ext cx="268740" cy="678217"/>
              </a:xfrm>
              <a:custGeom>
                <a:avLst/>
                <a:gdLst/>
                <a:ahLst/>
                <a:cxnLst/>
                <a:rect l="l" t="t" r="r" b="b"/>
                <a:pathLst>
                  <a:path w="7831" h="19763" extrusionOk="0">
                    <a:moveTo>
                      <a:pt x="431" y="0"/>
                    </a:moveTo>
                    <a:cubicBezTo>
                      <a:pt x="224" y="0"/>
                      <a:pt x="0" y="176"/>
                      <a:pt x="69" y="452"/>
                    </a:cubicBezTo>
                    <a:cubicBezTo>
                      <a:pt x="1005" y="4264"/>
                      <a:pt x="3562" y="7231"/>
                      <a:pt x="5388" y="10632"/>
                    </a:cubicBezTo>
                    <a:cubicBezTo>
                      <a:pt x="6940" y="13463"/>
                      <a:pt x="7259" y="16772"/>
                      <a:pt x="6346" y="19763"/>
                    </a:cubicBezTo>
                    <a:lnTo>
                      <a:pt x="7077" y="19763"/>
                    </a:lnTo>
                    <a:cubicBezTo>
                      <a:pt x="7830" y="17229"/>
                      <a:pt x="7739" y="14444"/>
                      <a:pt x="6780" y="11933"/>
                    </a:cubicBezTo>
                    <a:cubicBezTo>
                      <a:pt x="5182" y="7779"/>
                      <a:pt x="1827" y="4652"/>
                      <a:pt x="731" y="247"/>
                    </a:cubicBezTo>
                    <a:cubicBezTo>
                      <a:pt x="695" y="76"/>
                      <a:pt x="567" y="0"/>
                      <a:pt x="431"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11;p24">
                <a:extLst>
                  <a:ext uri="{FF2B5EF4-FFF2-40B4-BE49-F238E27FC236}">
                    <a16:creationId xmlns:a16="http://schemas.microsoft.com/office/drawing/2014/main" id="{9DF5B0C9-F7B6-670C-0CBD-32DD81648B73}"/>
                  </a:ext>
                </a:extLst>
              </p:cNvPr>
              <p:cNvSpPr/>
              <p:nvPr/>
            </p:nvSpPr>
            <p:spPr>
              <a:xfrm>
                <a:off x="6410261" y="4586397"/>
                <a:ext cx="136172" cy="239914"/>
              </a:xfrm>
              <a:custGeom>
                <a:avLst/>
                <a:gdLst/>
                <a:ahLst/>
                <a:cxnLst/>
                <a:rect l="l" t="t" r="r" b="b"/>
                <a:pathLst>
                  <a:path w="3968" h="6991" extrusionOk="0">
                    <a:moveTo>
                      <a:pt x="3236" y="1"/>
                    </a:moveTo>
                    <a:cubicBezTo>
                      <a:pt x="3034" y="1"/>
                      <a:pt x="2817" y="171"/>
                      <a:pt x="2872" y="431"/>
                    </a:cubicBezTo>
                    <a:cubicBezTo>
                      <a:pt x="3214" y="2166"/>
                      <a:pt x="2438" y="5795"/>
                      <a:pt x="407" y="6297"/>
                    </a:cubicBezTo>
                    <a:cubicBezTo>
                      <a:pt x="1" y="6404"/>
                      <a:pt x="135" y="6991"/>
                      <a:pt x="509" y="6991"/>
                    </a:cubicBezTo>
                    <a:cubicBezTo>
                      <a:pt x="535" y="6991"/>
                      <a:pt x="561" y="6988"/>
                      <a:pt x="589" y="6982"/>
                    </a:cubicBezTo>
                    <a:cubicBezTo>
                      <a:pt x="3032" y="6366"/>
                      <a:pt x="3967" y="2371"/>
                      <a:pt x="3534" y="249"/>
                    </a:cubicBezTo>
                    <a:cubicBezTo>
                      <a:pt x="3497" y="76"/>
                      <a:pt x="3370" y="1"/>
                      <a:pt x="3236"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12;p24">
                <a:extLst>
                  <a:ext uri="{FF2B5EF4-FFF2-40B4-BE49-F238E27FC236}">
                    <a16:creationId xmlns:a16="http://schemas.microsoft.com/office/drawing/2014/main" id="{0671E196-E117-4D56-86CA-D10367CBEF2E}"/>
                  </a:ext>
                </a:extLst>
              </p:cNvPr>
              <p:cNvSpPr/>
              <p:nvPr/>
            </p:nvSpPr>
            <p:spPr>
              <a:xfrm>
                <a:off x="6161316" y="4668349"/>
                <a:ext cx="190325" cy="42622"/>
              </a:xfrm>
              <a:custGeom>
                <a:avLst/>
                <a:gdLst/>
                <a:ahLst/>
                <a:cxnLst/>
                <a:rect l="l" t="t" r="r" b="b"/>
                <a:pathLst>
                  <a:path w="5546" h="1242" extrusionOk="0">
                    <a:moveTo>
                      <a:pt x="5031" y="1"/>
                    </a:moveTo>
                    <a:cubicBezTo>
                      <a:pt x="4974" y="1"/>
                      <a:pt x="4914" y="16"/>
                      <a:pt x="4853" y="52"/>
                    </a:cubicBezTo>
                    <a:cubicBezTo>
                      <a:pt x="4229" y="407"/>
                      <a:pt x="3554" y="544"/>
                      <a:pt x="2868" y="544"/>
                    </a:cubicBezTo>
                    <a:cubicBezTo>
                      <a:pt x="2101" y="544"/>
                      <a:pt x="1320" y="372"/>
                      <a:pt x="585" y="143"/>
                    </a:cubicBezTo>
                    <a:cubicBezTo>
                      <a:pt x="551" y="134"/>
                      <a:pt x="518" y="130"/>
                      <a:pt x="487" y="130"/>
                    </a:cubicBezTo>
                    <a:cubicBezTo>
                      <a:pt x="126" y="130"/>
                      <a:pt x="1" y="702"/>
                      <a:pt x="379" y="828"/>
                    </a:cubicBezTo>
                    <a:cubicBezTo>
                      <a:pt x="1185" y="1070"/>
                      <a:pt x="2031" y="1242"/>
                      <a:pt x="2863" y="1242"/>
                    </a:cubicBezTo>
                    <a:cubicBezTo>
                      <a:pt x="3680" y="1242"/>
                      <a:pt x="4483" y="1075"/>
                      <a:pt x="5218" y="645"/>
                    </a:cubicBezTo>
                    <a:cubicBezTo>
                      <a:pt x="5546" y="453"/>
                      <a:pt x="5337" y="1"/>
                      <a:pt x="5031"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4" name="Google Shape;413;p24">
              <a:extLst>
                <a:ext uri="{FF2B5EF4-FFF2-40B4-BE49-F238E27FC236}">
                  <a16:creationId xmlns:a16="http://schemas.microsoft.com/office/drawing/2014/main" id="{92444BBA-B8A0-F72D-4EA0-FC69FC60701C}"/>
                </a:ext>
              </a:extLst>
            </p:cNvPr>
            <p:cNvSpPr/>
            <p:nvPr/>
          </p:nvSpPr>
          <p:spPr>
            <a:xfrm>
              <a:off x="7250768" y="3732147"/>
              <a:ext cx="329002" cy="319839"/>
            </a:xfrm>
            <a:custGeom>
              <a:avLst/>
              <a:gdLst/>
              <a:ahLst/>
              <a:cxnLst/>
              <a:rect l="l" t="t" r="r" b="b"/>
              <a:pathLst>
                <a:path w="9587" h="9320" extrusionOk="0">
                  <a:moveTo>
                    <a:pt x="5850" y="1"/>
                  </a:moveTo>
                  <a:cubicBezTo>
                    <a:pt x="5764" y="1"/>
                    <a:pt x="5678" y="4"/>
                    <a:pt x="5592" y="10"/>
                  </a:cubicBezTo>
                  <a:cubicBezTo>
                    <a:pt x="3264" y="147"/>
                    <a:pt x="1712" y="1266"/>
                    <a:pt x="822" y="3343"/>
                  </a:cubicBezTo>
                  <a:cubicBezTo>
                    <a:pt x="160" y="4963"/>
                    <a:pt x="0" y="7588"/>
                    <a:pt x="1598" y="8707"/>
                  </a:cubicBezTo>
                  <a:cubicBezTo>
                    <a:pt x="2278" y="9164"/>
                    <a:pt x="3004" y="9320"/>
                    <a:pt x="3745" y="9320"/>
                  </a:cubicBezTo>
                  <a:cubicBezTo>
                    <a:pt x="4372" y="9320"/>
                    <a:pt x="5010" y="9208"/>
                    <a:pt x="5638" y="9072"/>
                  </a:cubicBezTo>
                  <a:lnTo>
                    <a:pt x="9222" y="4484"/>
                  </a:lnTo>
                  <a:cubicBezTo>
                    <a:pt x="9587" y="4005"/>
                    <a:pt x="9450" y="3114"/>
                    <a:pt x="9290" y="2521"/>
                  </a:cubicBezTo>
                  <a:cubicBezTo>
                    <a:pt x="8880" y="944"/>
                    <a:pt x="7366" y="1"/>
                    <a:pt x="5850"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414;p24">
              <a:extLst>
                <a:ext uri="{FF2B5EF4-FFF2-40B4-BE49-F238E27FC236}">
                  <a16:creationId xmlns:a16="http://schemas.microsoft.com/office/drawing/2014/main" id="{E9090FD2-6B34-AE4E-2B4D-D02180CD2212}"/>
                </a:ext>
              </a:extLst>
            </p:cNvPr>
            <p:cNvSpPr/>
            <p:nvPr/>
          </p:nvSpPr>
          <p:spPr>
            <a:xfrm>
              <a:off x="7337696" y="3801229"/>
              <a:ext cx="192727" cy="187374"/>
            </a:xfrm>
            <a:custGeom>
              <a:avLst/>
              <a:gdLst/>
              <a:ahLst/>
              <a:cxnLst/>
              <a:rect l="l" t="t" r="r" b="b"/>
              <a:pathLst>
                <a:path w="5616" h="5460" extrusionOk="0">
                  <a:moveTo>
                    <a:pt x="3420" y="0"/>
                  </a:moveTo>
                  <a:cubicBezTo>
                    <a:pt x="3369" y="0"/>
                    <a:pt x="3317" y="2"/>
                    <a:pt x="3265" y="6"/>
                  </a:cubicBezTo>
                  <a:cubicBezTo>
                    <a:pt x="1918" y="74"/>
                    <a:pt x="1005" y="759"/>
                    <a:pt x="480" y="1969"/>
                  </a:cubicBezTo>
                  <a:cubicBezTo>
                    <a:pt x="115" y="2905"/>
                    <a:pt x="1" y="4434"/>
                    <a:pt x="937" y="5096"/>
                  </a:cubicBezTo>
                  <a:cubicBezTo>
                    <a:pt x="1335" y="5369"/>
                    <a:pt x="1766" y="5460"/>
                    <a:pt x="2206" y="5460"/>
                  </a:cubicBezTo>
                  <a:cubicBezTo>
                    <a:pt x="2574" y="5460"/>
                    <a:pt x="2947" y="5397"/>
                    <a:pt x="3311" y="5324"/>
                  </a:cubicBezTo>
                  <a:lnTo>
                    <a:pt x="5410" y="2631"/>
                  </a:lnTo>
                  <a:cubicBezTo>
                    <a:pt x="5616" y="2357"/>
                    <a:pt x="5547" y="1832"/>
                    <a:pt x="5433" y="1489"/>
                  </a:cubicBezTo>
                  <a:cubicBezTo>
                    <a:pt x="5196" y="561"/>
                    <a:pt x="4325" y="0"/>
                    <a:pt x="3420" y="0"/>
                  </a:cubicBezTo>
                  <a:close/>
                </a:path>
              </a:pathLst>
            </a:custGeom>
            <a:solidFill>
              <a:srgbClr val="EAC4A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415;p24">
              <a:extLst>
                <a:ext uri="{FF2B5EF4-FFF2-40B4-BE49-F238E27FC236}">
                  <a16:creationId xmlns:a16="http://schemas.microsoft.com/office/drawing/2014/main" id="{07ABC1F3-79EA-A841-8EF9-6654C972DC6E}"/>
                </a:ext>
              </a:extLst>
            </p:cNvPr>
            <p:cNvSpPr/>
            <p:nvPr/>
          </p:nvSpPr>
          <p:spPr>
            <a:xfrm>
              <a:off x="8523667" y="3732147"/>
              <a:ext cx="329002" cy="319839"/>
            </a:xfrm>
            <a:custGeom>
              <a:avLst/>
              <a:gdLst/>
              <a:ahLst/>
              <a:cxnLst/>
              <a:rect l="l" t="t" r="r" b="b"/>
              <a:pathLst>
                <a:path w="9587" h="9320" extrusionOk="0">
                  <a:moveTo>
                    <a:pt x="3734" y="1"/>
                  </a:moveTo>
                  <a:cubicBezTo>
                    <a:pt x="2199" y="1"/>
                    <a:pt x="686" y="944"/>
                    <a:pt x="297" y="2521"/>
                  </a:cubicBezTo>
                  <a:cubicBezTo>
                    <a:pt x="114" y="3114"/>
                    <a:pt x="0" y="4005"/>
                    <a:pt x="366" y="4484"/>
                  </a:cubicBezTo>
                  <a:lnTo>
                    <a:pt x="3926" y="9072"/>
                  </a:lnTo>
                  <a:cubicBezTo>
                    <a:pt x="4554" y="9208"/>
                    <a:pt x="5197" y="9320"/>
                    <a:pt x="5830" y="9320"/>
                  </a:cubicBezTo>
                  <a:cubicBezTo>
                    <a:pt x="6576" y="9320"/>
                    <a:pt x="7310" y="9164"/>
                    <a:pt x="7989" y="8707"/>
                  </a:cubicBezTo>
                  <a:cubicBezTo>
                    <a:pt x="9587" y="7588"/>
                    <a:pt x="9404" y="4963"/>
                    <a:pt x="8742" y="3343"/>
                  </a:cubicBezTo>
                  <a:cubicBezTo>
                    <a:pt x="7852" y="1266"/>
                    <a:pt x="6300" y="147"/>
                    <a:pt x="3995" y="10"/>
                  </a:cubicBezTo>
                  <a:cubicBezTo>
                    <a:pt x="3908" y="4"/>
                    <a:pt x="3821" y="1"/>
                    <a:pt x="3734"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416;p24">
              <a:extLst>
                <a:ext uri="{FF2B5EF4-FFF2-40B4-BE49-F238E27FC236}">
                  <a16:creationId xmlns:a16="http://schemas.microsoft.com/office/drawing/2014/main" id="{30FCAF8A-F7D1-7833-B4E4-8C1A08472967}"/>
                </a:ext>
              </a:extLst>
            </p:cNvPr>
            <p:cNvSpPr/>
            <p:nvPr/>
          </p:nvSpPr>
          <p:spPr>
            <a:xfrm>
              <a:off x="8573016" y="3801229"/>
              <a:ext cx="192727" cy="187374"/>
            </a:xfrm>
            <a:custGeom>
              <a:avLst/>
              <a:gdLst/>
              <a:ahLst/>
              <a:cxnLst/>
              <a:rect l="l" t="t" r="r" b="b"/>
              <a:pathLst>
                <a:path w="5616" h="5460" extrusionOk="0">
                  <a:moveTo>
                    <a:pt x="2176" y="0"/>
                  </a:moveTo>
                  <a:cubicBezTo>
                    <a:pt x="1289" y="0"/>
                    <a:pt x="398" y="561"/>
                    <a:pt x="160" y="1489"/>
                  </a:cubicBezTo>
                  <a:cubicBezTo>
                    <a:pt x="69" y="1832"/>
                    <a:pt x="0" y="2357"/>
                    <a:pt x="206" y="2631"/>
                  </a:cubicBezTo>
                  <a:lnTo>
                    <a:pt x="2283" y="5324"/>
                  </a:lnTo>
                  <a:cubicBezTo>
                    <a:pt x="2657" y="5397"/>
                    <a:pt x="3031" y="5460"/>
                    <a:pt x="3396" y="5460"/>
                  </a:cubicBezTo>
                  <a:cubicBezTo>
                    <a:pt x="3834" y="5460"/>
                    <a:pt x="4259" y="5369"/>
                    <a:pt x="4657" y="5096"/>
                  </a:cubicBezTo>
                  <a:cubicBezTo>
                    <a:pt x="5615" y="4434"/>
                    <a:pt x="5501" y="2905"/>
                    <a:pt x="5113" y="1969"/>
                  </a:cubicBezTo>
                  <a:cubicBezTo>
                    <a:pt x="4588" y="759"/>
                    <a:pt x="3698" y="74"/>
                    <a:pt x="2329" y="6"/>
                  </a:cubicBezTo>
                  <a:cubicBezTo>
                    <a:pt x="2278" y="2"/>
                    <a:pt x="2227" y="0"/>
                    <a:pt x="2176" y="0"/>
                  </a:cubicBezTo>
                  <a:close/>
                </a:path>
              </a:pathLst>
            </a:custGeom>
            <a:solidFill>
              <a:srgbClr val="EAC4A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417;p24">
              <a:extLst>
                <a:ext uri="{FF2B5EF4-FFF2-40B4-BE49-F238E27FC236}">
                  <a16:creationId xmlns:a16="http://schemas.microsoft.com/office/drawing/2014/main" id="{F6D36A7B-441B-5AD5-A392-36C78B061AE2}"/>
                </a:ext>
              </a:extLst>
            </p:cNvPr>
            <p:cNvSpPr/>
            <p:nvPr/>
          </p:nvSpPr>
          <p:spPr>
            <a:xfrm>
              <a:off x="7484956" y="3940836"/>
              <a:ext cx="16507" cy="14928"/>
            </a:xfrm>
            <a:custGeom>
              <a:avLst/>
              <a:gdLst/>
              <a:ahLst/>
              <a:cxnLst/>
              <a:rect l="l" t="t" r="r" b="b"/>
              <a:pathLst>
                <a:path w="481" h="435" extrusionOk="0">
                  <a:moveTo>
                    <a:pt x="1" y="1"/>
                  </a:moveTo>
                  <a:cubicBezTo>
                    <a:pt x="92" y="160"/>
                    <a:pt x="184" y="297"/>
                    <a:pt x="275" y="434"/>
                  </a:cubicBezTo>
                  <a:cubicBezTo>
                    <a:pt x="343" y="343"/>
                    <a:pt x="412" y="275"/>
                    <a:pt x="480" y="183"/>
                  </a:cubicBezTo>
                  <a:cubicBezTo>
                    <a:pt x="321" y="115"/>
                    <a:pt x="161" y="69"/>
                    <a:pt x="1"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418;p24">
              <a:extLst>
                <a:ext uri="{FF2B5EF4-FFF2-40B4-BE49-F238E27FC236}">
                  <a16:creationId xmlns:a16="http://schemas.microsoft.com/office/drawing/2014/main" id="{C2873502-E0E9-D76A-EDB2-4DD4139ACDD5}"/>
                </a:ext>
              </a:extLst>
            </p:cNvPr>
            <p:cNvSpPr/>
            <p:nvPr/>
          </p:nvSpPr>
          <p:spPr>
            <a:xfrm>
              <a:off x="7390821" y="3835479"/>
              <a:ext cx="116577" cy="123646"/>
            </a:xfrm>
            <a:custGeom>
              <a:avLst/>
              <a:gdLst/>
              <a:ahLst/>
              <a:cxnLst/>
              <a:rect l="l" t="t" r="r" b="b"/>
              <a:pathLst>
                <a:path w="3397" h="3603" extrusionOk="0">
                  <a:moveTo>
                    <a:pt x="2744" y="3071"/>
                  </a:moveTo>
                  <a:lnTo>
                    <a:pt x="2744" y="3071"/>
                  </a:lnTo>
                  <a:cubicBezTo>
                    <a:pt x="2904" y="3139"/>
                    <a:pt x="3064" y="3185"/>
                    <a:pt x="3223" y="3253"/>
                  </a:cubicBezTo>
                  <a:cubicBezTo>
                    <a:pt x="3155" y="3345"/>
                    <a:pt x="3086" y="3413"/>
                    <a:pt x="3018" y="3504"/>
                  </a:cubicBezTo>
                  <a:cubicBezTo>
                    <a:pt x="2927" y="3367"/>
                    <a:pt x="2835" y="3230"/>
                    <a:pt x="2744" y="3071"/>
                  </a:cubicBezTo>
                  <a:close/>
                  <a:moveTo>
                    <a:pt x="1802" y="1"/>
                  </a:moveTo>
                  <a:cubicBezTo>
                    <a:pt x="1717" y="1"/>
                    <a:pt x="1637" y="58"/>
                    <a:pt x="1648" y="172"/>
                  </a:cubicBezTo>
                  <a:cubicBezTo>
                    <a:pt x="1763" y="1222"/>
                    <a:pt x="2173" y="2180"/>
                    <a:pt x="2744" y="3071"/>
                  </a:cubicBezTo>
                  <a:cubicBezTo>
                    <a:pt x="1945" y="2797"/>
                    <a:pt x="1101" y="2591"/>
                    <a:pt x="279" y="2386"/>
                  </a:cubicBezTo>
                  <a:cubicBezTo>
                    <a:pt x="260" y="2380"/>
                    <a:pt x="243" y="2377"/>
                    <a:pt x="226" y="2377"/>
                  </a:cubicBezTo>
                  <a:cubicBezTo>
                    <a:pt x="59" y="2377"/>
                    <a:pt x="1" y="2664"/>
                    <a:pt x="188" y="2705"/>
                  </a:cubicBezTo>
                  <a:cubicBezTo>
                    <a:pt x="1192" y="2957"/>
                    <a:pt x="2173" y="3208"/>
                    <a:pt x="3132" y="3596"/>
                  </a:cubicBezTo>
                  <a:cubicBezTo>
                    <a:pt x="3147" y="3600"/>
                    <a:pt x="3161" y="3603"/>
                    <a:pt x="3176" y="3603"/>
                  </a:cubicBezTo>
                  <a:cubicBezTo>
                    <a:pt x="3296" y="3603"/>
                    <a:pt x="3396" y="3444"/>
                    <a:pt x="3315" y="3322"/>
                  </a:cubicBezTo>
                  <a:cubicBezTo>
                    <a:pt x="2653" y="2386"/>
                    <a:pt x="2105" y="1313"/>
                    <a:pt x="1991" y="172"/>
                  </a:cubicBezTo>
                  <a:cubicBezTo>
                    <a:pt x="1979" y="58"/>
                    <a:pt x="1888" y="1"/>
                    <a:pt x="180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419;p24">
              <a:extLst>
                <a:ext uri="{FF2B5EF4-FFF2-40B4-BE49-F238E27FC236}">
                  <a16:creationId xmlns:a16="http://schemas.microsoft.com/office/drawing/2014/main" id="{F2CE86AB-24A5-9D95-BBA1-E52B7568690E}"/>
                </a:ext>
              </a:extLst>
            </p:cNvPr>
            <p:cNvSpPr/>
            <p:nvPr/>
          </p:nvSpPr>
          <p:spPr>
            <a:xfrm>
              <a:off x="8618454" y="3949450"/>
              <a:ext cx="10192" cy="10227"/>
            </a:xfrm>
            <a:custGeom>
              <a:avLst/>
              <a:gdLst/>
              <a:ahLst/>
              <a:cxnLst/>
              <a:rect l="l" t="t" r="r" b="b"/>
              <a:pathLst>
                <a:path w="297" h="298" extrusionOk="0">
                  <a:moveTo>
                    <a:pt x="297" y="1"/>
                  </a:moveTo>
                  <a:lnTo>
                    <a:pt x="297" y="1"/>
                  </a:lnTo>
                  <a:cubicBezTo>
                    <a:pt x="206" y="24"/>
                    <a:pt x="92" y="69"/>
                    <a:pt x="0" y="92"/>
                  </a:cubicBezTo>
                  <a:cubicBezTo>
                    <a:pt x="69" y="160"/>
                    <a:pt x="137" y="229"/>
                    <a:pt x="206" y="297"/>
                  </a:cubicBezTo>
                  <a:cubicBezTo>
                    <a:pt x="251" y="206"/>
                    <a:pt x="274" y="92"/>
                    <a:pt x="297"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420;p24">
              <a:extLst>
                <a:ext uri="{FF2B5EF4-FFF2-40B4-BE49-F238E27FC236}">
                  <a16:creationId xmlns:a16="http://schemas.microsoft.com/office/drawing/2014/main" id="{8B2363EE-F82B-BD91-0C8E-0D80A303FF6E}"/>
                </a:ext>
              </a:extLst>
            </p:cNvPr>
            <p:cNvSpPr/>
            <p:nvPr/>
          </p:nvSpPr>
          <p:spPr>
            <a:xfrm>
              <a:off x="8613032" y="3843098"/>
              <a:ext cx="122033" cy="121381"/>
            </a:xfrm>
            <a:custGeom>
              <a:avLst/>
              <a:gdLst/>
              <a:ahLst/>
              <a:cxnLst/>
              <a:rect l="l" t="t" r="r" b="b"/>
              <a:pathLst>
                <a:path w="3556" h="3537" extrusionOk="0">
                  <a:moveTo>
                    <a:pt x="455" y="3100"/>
                  </a:moveTo>
                  <a:lnTo>
                    <a:pt x="455" y="3100"/>
                  </a:lnTo>
                  <a:cubicBezTo>
                    <a:pt x="432" y="3191"/>
                    <a:pt x="409" y="3305"/>
                    <a:pt x="364" y="3396"/>
                  </a:cubicBezTo>
                  <a:cubicBezTo>
                    <a:pt x="295" y="3328"/>
                    <a:pt x="227" y="3259"/>
                    <a:pt x="158" y="3191"/>
                  </a:cubicBezTo>
                  <a:cubicBezTo>
                    <a:pt x="250" y="3168"/>
                    <a:pt x="364" y="3123"/>
                    <a:pt x="455" y="3100"/>
                  </a:cubicBezTo>
                  <a:close/>
                  <a:moveTo>
                    <a:pt x="1049" y="0"/>
                  </a:moveTo>
                  <a:cubicBezTo>
                    <a:pt x="982" y="0"/>
                    <a:pt x="921" y="40"/>
                    <a:pt x="911" y="132"/>
                  </a:cubicBezTo>
                  <a:cubicBezTo>
                    <a:pt x="729" y="1228"/>
                    <a:pt x="364" y="2255"/>
                    <a:pt x="21" y="3305"/>
                  </a:cubicBezTo>
                  <a:cubicBezTo>
                    <a:pt x="0" y="3430"/>
                    <a:pt x="94" y="3536"/>
                    <a:pt x="215" y="3536"/>
                  </a:cubicBezTo>
                  <a:cubicBezTo>
                    <a:pt x="226" y="3536"/>
                    <a:pt x="238" y="3535"/>
                    <a:pt x="250" y="3533"/>
                  </a:cubicBezTo>
                  <a:cubicBezTo>
                    <a:pt x="1345" y="3237"/>
                    <a:pt x="2349" y="2666"/>
                    <a:pt x="3377" y="2232"/>
                  </a:cubicBezTo>
                  <a:cubicBezTo>
                    <a:pt x="3555" y="2153"/>
                    <a:pt x="3458" y="1918"/>
                    <a:pt x="3294" y="1918"/>
                  </a:cubicBezTo>
                  <a:cubicBezTo>
                    <a:pt x="3270" y="1918"/>
                    <a:pt x="3244" y="1924"/>
                    <a:pt x="3217" y="1936"/>
                  </a:cubicBezTo>
                  <a:cubicBezTo>
                    <a:pt x="2304" y="2324"/>
                    <a:pt x="1414" y="2803"/>
                    <a:pt x="455" y="3100"/>
                  </a:cubicBezTo>
                  <a:cubicBezTo>
                    <a:pt x="775" y="2141"/>
                    <a:pt x="1071" y="1205"/>
                    <a:pt x="1231" y="224"/>
                  </a:cubicBezTo>
                  <a:cubicBezTo>
                    <a:pt x="1258" y="88"/>
                    <a:pt x="1147" y="0"/>
                    <a:pt x="1049"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421;p24">
              <a:extLst>
                <a:ext uri="{FF2B5EF4-FFF2-40B4-BE49-F238E27FC236}">
                  <a16:creationId xmlns:a16="http://schemas.microsoft.com/office/drawing/2014/main" id="{87C844C9-9AB6-C1EC-D755-6093D61DB842}"/>
                </a:ext>
              </a:extLst>
            </p:cNvPr>
            <p:cNvSpPr/>
            <p:nvPr/>
          </p:nvSpPr>
          <p:spPr>
            <a:xfrm>
              <a:off x="7104263" y="3698961"/>
              <a:ext cx="1912102" cy="1443497"/>
            </a:xfrm>
            <a:custGeom>
              <a:avLst/>
              <a:gdLst/>
              <a:ahLst/>
              <a:cxnLst/>
              <a:rect l="l" t="t" r="r" b="b"/>
              <a:pathLst>
                <a:path w="55718" h="42063" extrusionOk="0">
                  <a:moveTo>
                    <a:pt x="27660" y="0"/>
                  </a:moveTo>
                  <a:cubicBezTo>
                    <a:pt x="21414" y="0"/>
                    <a:pt x="16216" y="1914"/>
                    <a:pt x="13262" y="4606"/>
                  </a:cubicBezTo>
                  <a:cubicBezTo>
                    <a:pt x="10569" y="7071"/>
                    <a:pt x="8469" y="9149"/>
                    <a:pt x="6392" y="12184"/>
                  </a:cubicBezTo>
                  <a:cubicBezTo>
                    <a:pt x="5479" y="13508"/>
                    <a:pt x="1644" y="19078"/>
                    <a:pt x="2283" y="20607"/>
                  </a:cubicBezTo>
                  <a:cubicBezTo>
                    <a:pt x="2535" y="21063"/>
                    <a:pt x="4794" y="20995"/>
                    <a:pt x="5274" y="21337"/>
                  </a:cubicBezTo>
                  <a:cubicBezTo>
                    <a:pt x="2945" y="23209"/>
                    <a:pt x="1941" y="25377"/>
                    <a:pt x="366" y="28276"/>
                  </a:cubicBezTo>
                  <a:cubicBezTo>
                    <a:pt x="960" y="28276"/>
                    <a:pt x="1918" y="28230"/>
                    <a:pt x="2740" y="28208"/>
                  </a:cubicBezTo>
                  <a:lnTo>
                    <a:pt x="2740" y="28208"/>
                  </a:lnTo>
                  <a:cubicBezTo>
                    <a:pt x="731" y="32111"/>
                    <a:pt x="92" y="37475"/>
                    <a:pt x="1" y="42063"/>
                  </a:cubicBezTo>
                  <a:lnTo>
                    <a:pt x="55056" y="42063"/>
                  </a:lnTo>
                  <a:cubicBezTo>
                    <a:pt x="55717" y="37269"/>
                    <a:pt x="54576" y="32681"/>
                    <a:pt x="51951" y="27591"/>
                  </a:cubicBezTo>
                  <a:cubicBezTo>
                    <a:pt x="52773" y="27454"/>
                    <a:pt x="53846" y="27523"/>
                    <a:pt x="54690" y="27386"/>
                  </a:cubicBezTo>
                  <a:cubicBezTo>
                    <a:pt x="53914" y="25742"/>
                    <a:pt x="51472" y="23665"/>
                    <a:pt x="50011" y="22524"/>
                  </a:cubicBezTo>
                  <a:cubicBezTo>
                    <a:pt x="50582" y="22022"/>
                    <a:pt x="52727" y="21611"/>
                    <a:pt x="53070" y="20995"/>
                  </a:cubicBezTo>
                  <a:cubicBezTo>
                    <a:pt x="53275" y="20401"/>
                    <a:pt x="52020" y="17708"/>
                    <a:pt x="51632" y="17115"/>
                  </a:cubicBezTo>
                  <a:cubicBezTo>
                    <a:pt x="49372" y="13006"/>
                    <a:pt x="44624" y="1593"/>
                    <a:pt x="30267" y="110"/>
                  </a:cubicBezTo>
                  <a:cubicBezTo>
                    <a:pt x="29381" y="36"/>
                    <a:pt x="28511" y="0"/>
                    <a:pt x="27660" y="0"/>
                  </a:cubicBezTo>
                  <a:close/>
                </a:path>
              </a:pathLst>
            </a:custGeom>
            <a:solidFill>
              <a:srgbClr val="DDB5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422;p24">
              <a:extLst>
                <a:ext uri="{FF2B5EF4-FFF2-40B4-BE49-F238E27FC236}">
                  <a16:creationId xmlns:a16="http://schemas.microsoft.com/office/drawing/2014/main" id="{66542285-6BD1-C5B4-6795-970AF85C0FFD}"/>
                </a:ext>
              </a:extLst>
            </p:cNvPr>
            <p:cNvSpPr/>
            <p:nvPr/>
          </p:nvSpPr>
          <p:spPr>
            <a:xfrm>
              <a:off x="7351012" y="4170940"/>
              <a:ext cx="1384162" cy="971528"/>
            </a:xfrm>
            <a:custGeom>
              <a:avLst/>
              <a:gdLst/>
              <a:ahLst/>
              <a:cxnLst/>
              <a:rect l="l" t="t" r="r" b="b"/>
              <a:pathLst>
                <a:path w="40334" h="28310" extrusionOk="0">
                  <a:moveTo>
                    <a:pt x="20932" y="1"/>
                  </a:moveTo>
                  <a:cubicBezTo>
                    <a:pt x="18033" y="1"/>
                    <a:pt x="14893" y="1069"/>
                    <a:pt x="13034" y="1946"/>
                  </a:cubicBezTo>
                  <a:cubicBezTo>
                    <a:pt x="9702" y="3613"/>
                    <a:pt x="6597" y="6466"/>
                    <a:pt x="4817" y="9570"/>
                  </a:cubicBezTo>
                  <a:cubicBezTo>
                    <a:pt x="1667" y="14934"/>
                    <a:pt x="1" y="22010"/>
                    <a:pt x="960" y="28310"/>
                  </a:cubicBezTo>
                  <a:lnTo>
                    <a:pt x="39443" y="28310"/>
                  </a:lnTo>
                  <a:cubicBezTo>
                    <a:pt x="40333" y="19339"/>
                    <a:pt x="34741" y="896"/>
                    <a:pt x="21731" y="29"/>
                  </a:cubicBezTo>
                  <a:cubicBezTo>
                    <a:pt x="21467" y="10"/>
                    <a:pt x="21201" y="1"/>
                    <a:pt x="20932" y="1"/>
                  </a:cubicBezTo>
                  <a:close/>
                </a:path>
              </a:pathLst>
            </a:custGeom>
            <a:solidFill>
              <a:srgbClr val="FFE5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423;p24">
              <a:extLst>
                <a:ext uri="{FF2B5EF4-FFF2-40B4-BE49-F238E27FC236}">
                  <a16:creationId xmlns:a16="http://schemas.microsoft.com/office/drawing/2014/main" id="{D9E27AE5-8910-4394-56E3-1FB27B103E35}"/>
                </a:ext>
              </a:extLst>
            </p:cNvPr>
            <p:cNvSpPr/>
            <p:nvPr/>
          </p:nvSpPr>
          <p:spPr>
            <a:xfrm>
              <a:off x="7906418" y="4342669"/>
              <a:ext cx="18806" cy="14928"/>
            </a:xfrm>
            <a:custGeom>
              <a:avLst/>
              <a:gdLst/>
              <a:ahLst/>
              <a:cxnLst/>
              <a:rect l="l" t="t" r="r" b="b"/>
              <a:pathLst>
                <a:path w="548" h="435" extrusionOk="0">
                  <a:moveTo>
                    <a:pt x="274" y="1"/>
                  </a:moveTo>
                  <a:cubicBezTo>
                    <a:pt x="0" y="1"/>
                    <a:pt x="0" y="435"/>
                    <a:pt x="274" y="435"/>
                  </a:cubicBezTo>
                  <a:cubicBezTo>
                    <a:pt x="548" y="435"/>
                    <a:pt x="548" y="1"/>
                    <a:pt x="274"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424;p24">
              <a:extLst>
                <a:ext uri="{FF2B5EF4-FFF2-40B4-BE49-F238E27FC236}">
                  <a16:creationId xmlns:a16="http://schemas.microsoft.com/office/drawing/2014/main" id="{162E8309-D00E-0CF1-E153-E750B5547327}"/>
                </a:ext>
              </a:extLst>
            </p:cNvPr>
            <p:cNvSpPr/>
            <p:nvPr/>
          </p:nvSpPr>
          <p:spPr>
            <a:xfrm>
              <a:off x="7964382" y="4292564"/>
              <a:ext cx="18806" cy="14894"/>
            </a:xfrm>
            <a:custGeom>
              <a:avLst/>
              <a:gdLst/>
              <a:ahLst/>
              <a:cxnLst/>
              <a:rect l="l" t="t" r="r" b="b"/>
              <a:pathLst>
                <a:path w="548" h="434" extrusionOk="0">
                  <a:moveTo>
                    <a:pt x="274" y="0"/>
                  </a:moveTo>
                  <a:cubicBezTo>
                    <a:pt x="0" y="0"/>
                    <a:pt x="0" y="434"/>
                    <a:pt x="274" y="434"/>
                  </a:cubicBezTo>
                  <a:cubicBezTo>
                    <a:pt x="548" y="434"/>
                    <a:pt x="548" y="0"/>
                    <a:pt x="274"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425;p24">
              <a:extLst>
                <a:ext uri="{FF2B5EF4-FFF2-40B4-BE49-F238E27FC236}">
                  <a16:creationId xmlns:a16="http://schemas.microsoft.com/office/drawing/2014/main" id="{01722B94-0B7A-6A14-550F-8F6C9F1A6429}"/>
                </a:ext>
              </a:extLst>
            </p:cNvPr>
            <p:cNvSpPr/>
            <p:nvPr/>
          </p:nvSpPr>
          <p:spPr>
            <a:xfrm>
              <a:off x="7970628" y="4357563"/>
              <a:ext cx="18840" cy="14928"/>
            </a:xfrm>
            <a:custGeom>
              <a:avLst/>
              <a:gdLst/>
              <a:ahLst/>
              <a:cxnLst/>
              <a:rect l="l" t="t" r="r" b="b"/>
              <a:pathLst>
                <a:path w="549" h="435" extrusionOk="0">
                  <a:moveTo>
                    <a:pt x="275" y="1"/>
                  </a:moveTo>
                  <a:cubicBezTo>
                    <a:pt x="1" y="1"/>
                    <a:pt x="1" y="434"/>
                    <a:pt x="275" y="434"/>
                  </a:cubicBezTo>
                  <a:cubicBezTo>
                    <a:pt x="548" y="434"/>
                    <a:pt x="548" y="1"/>
                    <a:pt x="275"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426;p24">
              <a:extLst>
                <a:ext uri="{FF2B5EF4-FFF2-40B4-BE49-F238E27FC236}">
                  <a16:creationId xmlns:a16="http://schemas.microsoft.com/office/drawing/2014/main" id="{2CFE162A-8B34-5A9B-0C5D-952F1807E07B}"/>
                </a:ext>
              </a:extLst>
            </p:cNvPr>
            <p:cNvSpPr/>
            <p:nvPr/>
          </p:nvSpPr>
          <p:spPr>
            <a:xfrm>
              <a:off x="8218166" y="4342669"/>
              <a:ext cx="18840" cy="14928"/>
            </a:xfrm>
            <a:custGeom>
              <a:avLst/>
              <a:gdLst/>
              <a:ahLst/>
              <a:cxnLst/>
              <a:rect l="l" t="t" r="r" b="b"/>
              <a:pathLst>
                <a:path w="549" h="435" extrusionOk="0">
                  <a:moveTo>
                    <a:pt x="274" y="1"/>
                  </a:moveTo>
                  <a:cubicBezTo>
                    <a:pt x="0" y="1"/>
                    <a:pt x="0" y="435"/>
                    <a:pt x="274" y="435"/>
                  </a:cubicBezTo>
                  <a:cubicBezTo>
                    <a:pt x="548" y="435"/>
                    <a:pt x="548" y="1"/>
                    <a:pt x="274"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427;p24">
              <a:extLst>
                <a:ext uri="{FF2B5EF4-FFF2-40B4-BE49-F238E27FC236}">
                  <a16:creationId xmlns:a16="http://schemas.microsoft.com/office/drawing/2014/main" id="{B7809300-0566-6C2D-9649-F171C5E06E82}"/>
                </a:ext>
              </a:extLst>
            </p:cNvPr>
            <p:cNvSpPr/>
            <p:nvPr/>
          </p:nvSpPr>
          <p:spPr>
            <a:xfrm>
              <a:off x="8159413" y="4292564"/>
              <a:ext cx="19630" cy="14894"/>
            </a:xfrm>
            <a:custGeom>
              <a:avLst/>
              <a:gdLst/>
              <a:ahLst/>
              <a:cxnLst/>
              <a:rect l="l" t="t" r="r" b="b"/>
              <a:pathLst>
                <a:path w="572" h="434" extrusionOk="0">
                  <a:moveTo>
                    <a:pt x="274" y="0"/>
                  </a:moveTo>
                  <a:cubicBezTo>
                    <a:pt x="1" y="0"/>
                    <a:pt x="1" y="434"/>
                    <a:pt x="274" y="434"/>
                  </a:cubicBezTo>
                  <a:cubicBezTo>
                    <a:pt x="571" y="434"/>
                    <a:pt x="571" y="0"/>
                    <a:pt x="274"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428;p24">
              <a:extLst>
                <a:ext uri="{FF2B5EF4-FFF2-40B4-BE49-F238E27FC236}">
                  <a16:creationId xmlns:a16="http://schemas.microsoft.com/office/drawing/2014/main" id="{4D257C66-46B0-BF68-822D-AB460514813D}"/>
                </a:ext>
              </a:extLst>
            </p:cNvPr>
            <p:cNvSpPr/>
            <p:nvPr/>
          </p:nvSpPr>
          <p:spPr>
            <a:xfrm>
              <a:off x="8153922" y="4357563"/>
              <a:ext cx="18840" cy="14928"/>
            </a:xfrm>
            <a:custGeom>
              <a:avLst/>
              <a:gdLst/>
              <a:ahLst/>
              <a:cxnLst/>
              <a:rect l="l" t="t" r="r" b="b"/>
              <a:pathLst>
                <a:path w="549" h="435" extrusionOk="0">
                  <a:moveTo>
                    <a:pt x="275" y="1"/>
                  </a:moveTo>
                  <a:cubicBezTo>
                    <a:pt x="1" y="1"/>
                    <a:pt x="1" y="434"/>
                    <a:pt x="275" y="434"/>
                  </a:cubicBezTo>
                  <a:cubicBezTo>
                    <a:pt x="549" y="434"/>
                    <a:pt x="549" y="1"/>
                    <a:pt x="275"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429;p24">
              <a:extLst>
                <a:ext uri="{FF2B5EF4-FFF2-40B4-BE49-F238E27FC236}">
                  <a16:creationId xmlns:a16="http://schemas.microsoft.com/office/drawing/2014/main" id="{F04980A9-2B05-F05E-A4BA-068B14E8DAC3}"/>
                </a:ext>
              </a:extLst>
            </p:cNvPr>
            <p:cNvSpPr/>
            <p:nvPr/>
          </p:nvSpPr>
          <p:spPr>
            <a:xfrm>
              <a:off x="7725046" y="4015067"/>
              <a:ext cx="146913" cy="141800"/>
            </a:xfrm>
            <a:custGeom>
              <a:avLst/>
              <a:gdLst/>
              <a:ahLst/>
              <a:cxnLst/>
              <a:rect l="l" t="t" r="r" b="b"/>
              <a:pathLst>
                <a:path w="4281" h="4132" extrusionOk="0">
                  <a:moveTo>
                    <a:pt x="2088" y="1"/>
                  </a:moveTo>
                  <a:cubicBezTo>
                    <a:pt x="376" y="1"/>
                    <a:pt x="12" y="2262"/>
                    <a:pt x="12" y="3635"/>
                  </a:cubicBezTo>
                  <a:cubicBezTo>
                    <a:pt x="1" y="3966"/>
                    <a:pt x="258" y="4132"/>
                    <a:pt x="517" y="4132"/>
                  </a:cubicBezTo>
                  <a:cubicBezTo>
                    <a:pt x="777" y="4132"/>
                    <a:pt x="1040" y="3966"/>
                    <a:pt x="1040" y="3635"/>
                  </a:cubicBezTo>
                  <a:cubicBezTo>
                    <a:pt x="1040" y="2914"/>
                    <a:pt x="1081" y="1044"/>
                    <a:pt x="2125" y="1044"/>
                  </a:cubicBezTo>
                  <a:cubicBezTo>
                    <a:pt x="2172" y="1044"/>
                    <a:pt x="2221" y="1048"/>
                    <a:pt x="2272" y="1056"/>
                  </a:cubicBezTo>
                  <a:cubicBezTo>
                    <a:pt x="3117" y="1170"/>
                    <a:pt x="3185" y="2836"/>
                    <a:pt x="3208" y="3453"/>
                  </a:cubicBezTo>
                  <a:cubicBezTo>
                    <a:pt x="3231" y="3784"/>
                    <a:pt x="3505" y="3949"/>
                    <a:pt x="3767" y="3949"/>
                  </a:cubicBezTo>
                  <a:cubicBezTo>
                    <a:pt x="4030" y="3949"/>
                    <a:pt x="4281" y="3784"/>
                    <a:pt x="4258" y="3453"/>
                  </a:cubicBezTo>
                  <a:cubicBezTo>
                    <a:pt x="4189" y="2243"/>
                    <a:pt x="3938" y="257"/>
                    <a:pt x="2432" y="29"/>
                  </a:cubicBezTo>
                  <a:cubicBezTo>
                    <a:pt x="2312" y="10"/>
                    <a:pt x="2197" y="1"/>
                    <a:pt x="2088" y="1"/>
                  </a:cubicBezTo>
                  <a:close/>
                </a:path>
              </a:pathLst>
            </a:custGeom>
            <a:solidFill>
              <a:srgbClr val="562D1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430;p24">
              <a:extLst>
                <a:ext uri="{FF2B5EF4-FFF2-40B4-BE49-F238E27FC236}">
                  <a16:creationId xmlns:a16="http://schemas.microsoft.com/office/drawing/2014/main" id="{D4F81437-FAF1-0978-90B3-456E5601530E}"/>
                </a:ext>
              </a:extLst>
            </p:cNvPr>
            <p:cNvSpPr/>
            <p:nvPr/>
          </p:nvSpPr>
          <p:spPr>
            <a:xfrm>
              <a:off x="8236183" y="4015067"/>
              <a:ext cx="146501" cy="141800"/>
            </a:xfrm>
            <a:custGeom>
              <a:avLst/>
              <a:gdLst/>
              <a:ahLst/>
              <a:cxnLst/>
              <a:rect l="l" t="t" r="r" b="b"/>
              <a:pathLst>
                <a:path w="4269" h="4132" extrusionOk="0">
                  <a:moveTo>
                    <a:pt x="2095" y="1"/>
                  </a:moveTo>
                  <a:cubicBezTo>
                    <a:pt x="364" y="1"/>
                    <a:pt x="0" y="2262"/>
                    <a:pt x="0" y="3635"/>
                  </a:cubicBezTo>
                  <a:cubicBezTo>
                    <a:pt x="0" y="3966"/>
                    <a:pt x="257" y="4132"/>
                    <a:pt x="517" y="4132"/>
                  </a:cubicBezTo>
                  <a:cubicBezTo>
                    <a:pt x="777" y="4132"/>
                    <a:pt x="1039" y="3966"/>
                    <a:pt x="1050" y="3635"/>
                  </a:cubicBezTo>
                  <a:cubicBezTo>
                    <a:pt x="1050" y="2914"/>
                    <a:pt x="1071" y="1044"/>
                    <a:pt x="2133" y="1044"/>
                  </a:cubicBezTo>
                  <a:cubicBezTo>
                    <a:pt x="2181" y="1044"/>
                    <a:pt x="2231" y="1048"/>
                    <a:pt x="2283" y="1056"/>
                  </a:cubicBezTo>
                  <a:cubicBezTo>
                    <a:pt x="3105" y="1170"/>
                    <a:pt x="3173" y="2836"/>
                    <a:pt x="3219" y="3453"/>
                  </a:cubicBezTo>
                  <a:cubicBezTo>
                    <a:pt x="3242" y="3784"/>
                    <a:pt x="3510" y="3949"/>
                    <a:pt x="3767" y="3949"/>
                  </a:cubicBezTo>
                  <a:cubicBezTo>
                    <a:pt x="4023" y="3949"/>
                    <a:pt x="4269" y="3784"/>
                    <a:pt x="4246" y="3453"/>
                  </a:cubicBezTo>
                  <a:cubicBezTo>
                    <a:pt x="4178" y="2243"/>
                    <a:pt x="3926" y="257"/>
                    <a:pt x="2443" y="29"/>
                  </a:cubicBezTo>
                  <a:cubicBezTo>
                    <a:pt x="2321" y="10"/>
                    <a:pt x="2206" y="1"/>
                    <a:pt x="2095" y="1"/>
                  </a:cubicBezTo>
                  <a:close/>
                </a:path>
              </a:pathLst>
            </a:custGeom>
            <a:solidFill>
              <a:srgbClr val="562D1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431;p24">
              <a:extLst>
                <a:ext uri="{FF2B5EF4-FFF2-40B4-BE49-F238E27FC236}">
                  <a16:creationId xmlns:a16="http://schemas.microsoft.com/office/drawing/2014/main" id="{368ACAB9-0E7D-F927-DE52-26DEB7F5CA40}"/>
                </a:ext>
              </a:extLst>
            </p:cNvPr>
            <p:cNvSpPr/>
            <p:nvPr/>
          </p:nvSpPr>
          <p:spPr>
            <a:xfrm>
              <a:off x="7471640" y="4235356"/>
              <a:ext cx="174710" cy="12595"/>
            </a:xfrm>
            <a:custGeom>
              <a:avLst/>
              <a:gdLst/>
              <a:ahLst/>
              <a:cxnLst/>
              <a:rect l="l" t="t" r="r" b="b"/>
              <a:pathLst>
                <a:path w="5091" h="367" extrusionOk="0">
                  <a:moveTo>
                    <a:pt x="229" y="1"/>
                  </a:moveTo>
                  <a:cubicBezTo>
                    <a:pt x="1" y="1"/>
                    <a:pt x="1" y="366"/>
                    <a:pt x="229" y="366"/>
                  </a:cubicBezTo>
                  <a:lnTo>
                    <a:pt x="4863" y="366"/>
                  </a:lnTo>
                  <a:cubicBezTo>
                    <a:pt x="5091" y="366"/>
                    <a:pt x="5091" y="1"/>
                    <a:pt x="4863"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432;p24">
              <a:extLst>
                <a:ext uri="{FF2B5EF4-FFF2-40B4-BE49-F238E27FC236}">
                  <a16:creationId xmlns:a16="http://schemas.microsoft.com/office/drawing/2014/main" id="{CE225B92-C24D-EADE-44C9-71C9B8CAFE0D}"/>
                </a:ext>
              </a:extLst>
            </p:cNvPr>
            <p:cNvSpPr/>
            <p:nvPr/>
          </p:nvSpPr>
          <p:spPr>
            <a:xfrm>
              <a:off x="7523495" y="4142353"/>
              <a:ext cx="128210" cy="63865"/>
            </a:xfrm>
            <a:custGeom>
              <a:avLst/>
              <a:gdLst/>
              <a:ahLst/>
              <a:cxnLst/>
              <a:rect l="l" t="t" r="r" b="b"/>
              <a:pathLst>
                <a:path w="3736" h="1861" extrusionOk="0">
                  <a:moveTo>
                    <a:pt x="283" y="0"/>
                  </a:moveTo>
                  <a:cubicBezTo>
                    <a:pt x="115" y="0"/>
                    <a:pt x="0" y="235"/>
                    <a:pt x="179" y="314"/>
                  </a:cubicBezTo>
                  <a:cubicBezTo>
                    <a:pt x="1252" y="816"/>
                    <a:pt x="2325" y="1341"/>
                    <a:pt x="3375" y="1844"/>
                  </a:cubicBezTo>
                  <a:cubicBezTo>
                    <a:pt x="3401" y="1855"/>
                    <a:pt x="3428" y="1861"/>
                    <a:pt x="3453" y="1861"/>
                  </a:cubicBezTo>
                  <a:cubicBezTo>
                    <a:pt x="3621" y="1861"/>
                    <a:pt x="3736" y="1626"/>
                    <a:pt x="3557" y="1547"/>
                  </a:cubicBezTo>
                  <a:cubicBezTo>
                    <a:pt x="2484" y="1022"/>
                    <a:pt x="1434" y="520"/>
                    <a:pt x="362" y="18"/>
                  </a:cubicBezTo>
                  <a:cubicBezTo>
                    <a:pt x="335" y="6"/>
                    <a:pt x="308" y="0"/>
                    <a:pt x="283"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433;p24">
              <a:extLst>
                <a:ext uri="{FF2B5EF4-FFF2-40B4-BE49-F238E27FC236}">
                  <a16:creationId xmlns:a16="http://schemas.microsoft.com/office/drawing/2014/main" id="{42097391-6CEA-A43E-8868-F82397700E35}"/>
                </a:ext>
              </a:extLst>
            </p:cNvPr>
            <p:cNvSpPr/>
            <p:nvPr/>
          </p:nvSpPr>
          <p:spPr>
            <a:xfrm>
              <a:off x="7536090" y="4270566"/>
              <a:ext cx="111601" cy="68326"/>
            </a:xfrm>
            <a:custGeom>
              <a:avLst/>
              <a:gdLst/>
              <a:ahLst/>
              <a:cxnLst/>
              <a:rect l="l" t="t" r="r" b="b"/>
              <a:pathLst>
                <a:path w="3252" h="1991" extrusionOk="0">
                  <a:moveTo>
                    <a:pt x="2996" y="1"/>
                  </a:moveTo>
                  <a:cubicBezTo>
                    <a:pt x="2970" y="1"/>
                    <a:pt x="2943" y="8"/>
                    <a:pt x="2916" y="25"/>
                  </a:cubicBezTo>
                  <a:cubicBezTo>
                    <a:pt x="2003" y="573"/>
                    <a:pt x="1067" y="1120"/>
                    <a:pt x="154" y="1668"/>
                  </a:cubicBezTo>
                  <a:cubicBezTo>
                    <a:pt x="0" y="1765"/>
                    <a:pt x="90" y="1991"/>
                    <a:pt x="245" y="1991"/>
                  </a:cubicBezTo>
                  <a:cubicBezTo>
                    <a:pt x="274" y="1991"/>
                    <a:pt x="305" y="1983"/>
                    <a:pt x="337" y="1965"/>
                  </a:cubicBezTo>
                  <a:cubicBezTo>
                    <a:pt x="1250" y="1417"/>
                    <a:pt x="2163" y="892"/>
                    <a:pt x="3076" y="344"/>
                  </a:cubicBezTo>
                  <a:cubicBezTo>
                    <a:pt x="3251" y="247"/>
                    <a:pt x="3144" y="1"/>
                    <a:pt x="2996"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434;p24">
              <a:extLst>
                <a:ext uri="{FF2B5EF4-FFF2-40B4-BE49-F238E27FC236}">
                  <a16:creationId xmlns:a16="http://schemas.microsoft.com/office/drawing/2014/main" id="{4FC8CDD9-5EE7-C19B-8B9E-8690C5840008}"/>
                </a:ext>
              </a:extLst>
            </p:cNvPr>
            <p:cNvSpPr/>
            <p:nvPr/>
          </p:nvSpPr>
          <p:spPr>
            <a:xfrm>
              <a:off x="8411652" y="4235356"/>
              <a:ext cx="174710" cy="12595"/>
            </a:xfrm>
            <a:custGeom>
              <a:avLst/>
              <a:gdLst/>
              <a:ahLst/>
              <a:cxnLst/>
              <a:rect l="l" t="t" r="r" b="b"/>
              <a:pathLst>
                <a:path w="5091" h="367" extrusionOk="0">
                  <a:moveTo>
                    <a:pt x="229" y="1"/>
                  </a:moveTo>
                  <a:cubicBezTo>
                    <a:pt x="0" y="1"/>
                    <a:pt x="0" y="366"/>
                    <a:pt x="229" y="366"/>
                  </a:cubicBezTo>
                  <a:lnTo>
                    <a:pt x="4862" y="366"/>
                  </a:lnTo>
                  <a:cubicBezTo>
                    <a:pt x="5090" y="366"/>
                    <a:pt x="5090" y="1"/>
                    <a:pt x="4862"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435;p24">
              <a:extLst>
                <a:ext uri="{FF2B5EF4-FFF2-40B4-BE49-F238E27FC236}">
                  <a16:creationId xmlns:a16="http://schemas.microsoft.com/office/drawing/2014/main" id="{A053851C-60F0-4C66-4757-C9FB19BD96C1}"/>
                </a:ext>
              </a:extLst>
            </p:cNvPr>
            <p:cNvSpPr/>
            <p:nvPr/>
          </p:nvSpPr>
          <p:spPr>
            <a:xfrm>
              <a:off x="8406298" y="4142353"/>
              <a:ext cx="128210" cy="63865"/>
            </a:xfrm>
            <a:custGeom>
              <a:avLst/>
              <a:gdLst/>
              <a:ahLst/>
              <a:cxnLst/>
              <a:rect l="l" t="t" r="r" b="b"/>
              <a:pathLst>
                <a:path w="3736" h="1861" extrusionOk="0">
                  <a:moveTo>
                    <a:pt x="3453" y="0"/>
                  </a:moveTo>
                  <a:cubicBezTo>
                    <a:pt x="3428" y="0"/>
                    <a:pt x="3402" y="6"/>
                    <a:pt x="3375" y="18"/>
                  </a:cubicBezTo>
                  <a:cubicBezTo>
                    <a:pt x="2302" y="520"/>
                    <a:pt x="1252" y="1022"/>
                    <a:pt x="179" y="1547"/>
                  </a:cubicBezTo>
                  <a:cubicBezTo>
                    <a:pt x="1" y="1626"/>
                    <a:pt x="115" y="1861"/>
                    <a:pt x="283" y="1861"/>
                  </a:cubicBezTo>
                  <a:cubicBezTo>
                    <a:pt x="308" y="1861"/>
                    <a:pt x="335" y="1855"/>
                    <a:pt x="362" y="1844"/>
                  </a:cubicBezTo>
                  <a:cubicBezTo>
                    <a:pt x="1412" y="1341"/>
                    <a:pt x="2485" y="816"/>
                    <a:pt x="3557" y="314"/>
                  </a:cubicBezTo>
                  <a:cubicBezTo>
                    <a:pt x="3736" y="235"/>
                    <a:pt x="3621" y="0"/>
                    <a:pt x="3453"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436;p24">
              <a:extLst>
                <a:ext uri="{FF2B5EF4-FFF2-40B4-BE49-F238E27FC236}">
                  <a16:creationId xmlns:a16="http://schemas.microsoft.com/office/drawing/2014/main" id="{696A435A-57EE-EFE9-66FF-227C17510474}"/>
                </a:ext>
              </a:extLst>
            </p:cNvPr>
            <p:cNvSpPr/>
            <p:nvPr/>
          </p:nvSpPr>
          <p:spPr>
            <a:xfrm>
              <a:off x="8410348" y="4270566"/>
              <a:ext cx="111566" cy="68326"/>
            </a:xfrm>
            <a:custGeom>
              <a:avLst/>
              <a:gdLst/>
              <a:ahLst/>
              <a:cxnLst/>
              <a:rect l="l" t="t" r="r" b="b"/>
              <a:pathLst>
                <a:path w="3251" h="1991" extrusionOk="0">
                  <a:moveTo>
                    <a:pt x="255" y="1"/>
                  </a:moveTo>
                  <a:cubicBezTo>
                    <a:pt x="107" y="1"/>
                    <a:pt x="0" y="247"/>
                    <a:pt x="175" y="344"/>
                  </a:cubicBezTo>
                  <a:cubicBezTo>
                    <a:pt x="1088" y="892"/>
                    <a:pt x="2001" y="1417"/>
                    <a:pt x="2914" y="1965"/>
                  </a:cubicBezTo>
                  <a:cubicBezTo>
                    <a:pt x="2947" y="1983"/>
                    <a:pt x="2978" y="1991"/>
                    <a:pt x="3006" y="1991"/>
                  </a:cubicBezTo>
                  <a:cubicBezTo>
                    <a:pt x="3161" y="1991"/>
                    <a:pt x="3251" y="1765"/>
                    <a:pt x="3097" y="1668"/>
                  </a:cubicBezTo>
                  <a:cubicBezTo>
                    <a:pt x="2184" y="1120"/>
                    <a:pt x="1248" y="573"/>
                    <a:pt x="335" y="25"/>
                  </a:cubicBezTo>
                  <a:cubicBezTo>
                    <a:pt x="308" y="8"/>
                    <a:pt x="281" y="1"/>
                    <a:pt x="255" y="1"/>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437;p24">
              <a:extLst>
                <a:ext uri="{FF2B5EF4-FFF2-40B4-BE49-F238E27FC236}">
                  <a16:creationId xmlns:a16="http://schemas.microsoft.com/office/drawing/2014/main" id="{109FA85F-3EEB-853B-AC9F-239ECC521884}"/>
                </a:ext>
              </a:extLst>
            </p:cNvPr>
            <p:cNvSpPr/>
            <p:nvPr/>
          </p:nvSpPr>
          <p:spPr>
            <a:xfrm>
              <a:off x="8034082" y="4254162"/>
              <a:ext cx="107345" cy="255391"/>
            </a:xfrm>
            <a:custGeom>
              <a:avLst/>
              <a:gdLst/>
              <a:ahLst/>
              <a:cxnLst/>
              <a:rect l="l" t="t" r="r" b="b"/>
              <a:pathLst>
                <a:path w="3128" h="7442" extrusionOk="0">
                  <a:moveTo>
                    <a:pt x="1461" y="1"/>
                  </a:moveTo>
                  <a:lnTo>
                    <a:pt x="1416" y="115"/>
                  </a:lnTo>
                  <a:cubicBezTo>
                    <a:pt x="1461" y="1576"/>
                    <a:pt x="1507" y="3288"/>
                    <a:pt x="206" y="4292"/>
                  </a:cubicBezTo>
                  <a:cubicBezTo>
                    <a:pt x="1" y="5798"/>
                    <a:pt x="206" y="6300"/>
                    <a:pt x="320" y="7373"/>
                  </a:cubicBezTo>
                  <a:cubicBezTo>
                    <a:pt x="491" y="7419"/>
                    <a:pt x="845" y="7442"/>
                    <a:pt x="1310" y="7442"/>
                  </a:cubicBezTo>
                  <a:cubicBezTo>
                    <a:pt x="1775" y="7442"/>
                    <a:pt x="2352" y="7419"/>
                    <a:pt x="2968" y="7373"/>
                  </a:cubicBezTo>
                  <a:cubicBezTo>
                    <a:pt x="3082" y="6506"/>
                    <a:pt x="3128" y="5798"/>
                    <a:pt x="3128" y="4520"/>
                  </a:cubicBezTo>
                  <a:cubicBezTo>
                    <a:pt x="1256" y="3402"/>
                    <a:pt x="1553" y="868"/>
                    <a:pt x="1461" y="1"/>
                  </a:cubicBezTo>
                  <a:close/>
                </a:path>
              </a:pathLst>
            </a:custGeom>
            <a:solidFill>
              <a:srgbClr val="FFFEF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438;p24">
              <a:extLst>
                <a:ext uri="{FF2B5EF4-FFF2-40B4-BE49-F238E27FC236}">
                  <a16:creationId xmlns:a16="http://schemas.microsoft.com/office/drawing/2014/main" id="{32815627-EBAD-8FF0-E796-F7B3308ED425}"/>
                </a:ext>
              </a:extLst>
            </p:cNvPr>
            <p:cNvSpPr/>
            <p:nvPr/>
          </p:nvSpPr>
          <p:spPr>
            <a:xfrm>
              <a:off x="7843341" y="4225746"/>
              <a:ext cx="257347" cy="211259"/>
            </a:xfrm>
            <a:custGeom>
              <a:avLst/>
              <a:gdLst/>
              <a:ahLst/>
              <a:cxnLst/>
              <a:rect l="l" t="t" r="r" b="b"/>
              <a:pathLst>
                <a:path w="7499" h="6156" extrusionOk="0">
                  <a:moveTo>
                    <a:pt x="6901" y="0"/>
                  </a:moveTo>
                  <a:cubicBezTo>
                    <a:pt x="6701" y="0"/>
                    <a:pt x="6476" y="179"/>
                    <a:pt x="6517" y="441"/>
                  </a:cubicBezTo>
                  <a:cubicBezTo>
                    <a:pt x="6768" y="2130"/>
                    <a:pt x="6700" y="4161"/>
                    <a:pt x="5056" y="5143"/>
                  </a:cubicBezTo>
                  <a:cubicBezTo>
                    <a:pt x="4639" y="5394"/>
                    <a:pt x="4137" y="5512"/>
                    <a:pt x="3623" y="5512"/>
                  </a:cubicBezTo>
                  <a:cubicBezTo>
                    <a:pt x="2225" y="5512"/>
                    <a:pt x="747" y="4638"/>
                    <a:pt x="697" y="3203"/>
                  </a:cubicBezTo>
                  <a:cubicBezTo>
                    <a:pt x="685" y="2974"/>
                    <a:pt x="508" y="2860"/>
                    <a:pt x="337" y="2860"/>
                  </a:cubicBezTo>
                  <a:cubicBezTo>
                    <a:pt x="166" y="2860"/>
                    <a:pt x="1" y="2974"/>
                    <a:pt x="12" y="3203"/>
                  </a:cubicBezTo>
                  <a:cubicBezTo>
                    <a:pt x="71" y="5186"/>
                    <a:pt x="1886" y="6155"/>
                    <a:pt x="3671" y="6155"/>
                  </a:cubicBezTo>
                  <a:cubicBezTo>
                    <a:pt x="3961" y="6155"/>
                    <a:pt x="4251" y="6130"/>
                    <a:pt x="4531" y="6079"/>
                  </a:cubicBezTo>
                  <a:cubicBezTo>
                    <a:pt x="7225" y="5576"/>
                    <a:pt x="7499" y="2426"/>
                    <a:pt x="7179" y="258"/>
                  </a:cubicBezTo>
                  <a:cubicBezTo>
                    <a:pt x="7152" y="77"/>
                    <a:pt x="7032" y="0"/>
                    <a:pt x="6901"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439;p24">
              <a:extLst>
                <a:ext uri="{FF2B5EF4-FFF2-40B4-BE49-F238E27FC236}">
                  <a16:creationId xmlns:a16="http://schemas.microsoft.com/office/drawing/2014/main" id="{98DA4A54-9639-4C13-08F1-C55E0799C4B6}"/>
                </a:ext>
              </a:extLst>
            </p:cNvPr>
            <p:cNvSpPr/>
            <p:nvPr/>
          </p:nvSpPr>
          <p:spPr>
            <a:xfrm>
              <a:off x="8072073" y="4242425"/>
              <a:ext cx="250140" cy="195816"/>
            </a:xfrm>
            <a:custGeom>
              <a:avLst/>
              <a:gdLst/>
              <a:ahLst/>
              <a:cxnLst/>
              <a:rect l="l" t="t" r="r" b="b"/>
              <a:pathLst>
                <a:path w="7289" h="5706" extrusionOk="0">
                  <a:moveTo>
                    <a:pt x="337" y="0"/>
                  </a:moveTo>
                  <a:cubicBezTo>
                    <a:pt x="166" y="0"/>
                    <a:pt x="1" y="114"/>
                    <a:pt x="12" y="343"/>
                  </a:cubicBezTo>
                  <a:cubicBezTo>
                    <a:pt x="149" y="2694"/>
                    <a:pt x="263" y="4794"/>
                    <a:pt x="2865" y="5570"/>
                  </a:cubicBezTo>
                  <a:cubicBezTo>
                    <a:pt x="3179" y="5662"/>
                    <a:pt x="3487" y="5706"/>
                    <a:pt x="3784" y="5706"/>
                  </a:cubicBezTo>
                  <a:cubicBezTo>
                    <a:pt x="5538" y="5706"/>
                    <a:pt x="6935" y="4199"/>
                    <a:pt x="7248" y="2443"/>
                  </a:cubicBezTo>
                  <a:cubicBezTo>
                    <a:pt x="7289" y="2182"/>
                    <a:pt x="7066" y="2012"/>
                    <a:pt x="6867" y="2012"/>
                  </a:cubicBezTo>
                  <a:cubicBezTo>
                    <a:pt x="6735" y="2012"/>
                    <a:pt x="6613" y="2087"/>
                    <a:pt x="6586" y="2260"/>
                  </a:cubicBezTo>
                  <a:cubicBezTo>
                    <a:pt x="6305" y="3890"/>
                    <a:pt x="5194" y="4951"/>
                    <a:pt x="3719" y="4951"/>
                  </a:cubicBezTo>
                  <a:cubicBezTo>
                    <a:pt x="3397" y="4951"/>
                    <a:pt x="3057" y="4900"/>
                    <a:pt x="2705" y="4794"/>
                  </a:cubicBezTo>
                  <a:cubicBezTo>
                    <a:pt x="674" y="4177"/>
                    <a:pt x="811" y="2009"/>
                    <a:pt x="697" y="343"/>
                  </a:cubicBezTo>
                  <a:cubicBezTo>
                    <a:pt x="685" y="114"/>
                    <a:pt x="508" y="0"/>
                    <a:pt x="337"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440;p24">
              <a:extLst>
                <a:ext uri="{FF2B5EF4-FFF2-40B4-BE49-F238E27FC236}">
                  <a16:creationId xmlns:a16="http://schemas.microsoft.com/office/drawing/2014/main" id="{42BF3F4D-FA86-8B59-E130-4E30C84D16D8}"/>
                </a:ext>
              </a:extLst>
            </p:cNvPr>
            <p:cNvSpPr/>
            <p:nvPr/>
          </p:nvSpPr>
          <p:spPr>
            <a:xfrm>
              <a:off x="7875841" y="4140157"/>
              <a:ext cx="376017" cy="128142"/>
            </a:xfrm>
            <a:custGeom>
              <a:avLst/>
              <a:gdLst/>
              <a:ahLst/>
              <a:cxnLst/>
              <a:rect l="l" t="t" r="r" b="b"/>
              <a:pathLst>
                <a:path w="10957" h="3734" extrusionOk="0">
                  <a:moveTo>
                    <a:pt x="7985" y="1"/>
                  </a:moveTo>
                  <a:cubicBezTo>
                    <a:pt x="7173" y="1"/>
                    <a:pt x="6256" y="104"/>
                    <a:pt x="5730" y="104"/>
                  </a:cubicBezTo>
                  <a:cubicBezTo>
                    <a:pt x="5271" y="104"/>
                    <a:pt x="4552" y="47"/>
                    <a:pt x="3836" y="47"/>
                  </a:cubicBezTo>
                  <a:cubicBezTo>
                    <a:pt x="3055" y="47"/>
                    <a:pt x="2278" y="115"/>
                    <a:pt x="1850" y="401"/>
                  </a:cubicBezTo>
                  <a:cubicBezTo>
                    <a:pt x="1" y="1474"/>
                    <a:pt x="5068" y="3323"/>
                    <a:pt x="5958" y="3734"/>
                  </a:cubicBezTo>
                  <a:cubicBezTo>
                    <a:pt x="6848" y="3551"/>
                    <a:pt x="10957" y="1109"/>
                    <a:pt x="9359" y="218"/>
                  </a:cubicBezTo>
                  <a:cubicBezTo>
                    <a:pt x="9060" y="50"/>
                    <a:pt x="8548" y="1"/>
                    <a:pt x="7985" y="1"/>
                  </a:cubicBezTo>
                  <a:close/>
                </a:path>
              </a:pathLst>
            </a:custGeom>
            <a:solidFill>
              <a:srgbClr val="562D1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441;p24">
              <a:extLst>
                <a:ext uri="{FF2B5EF4-FFF2-40B4-BE49-F238E27FC236}">
                  <a16:creationId xmlns:a16="http://schemas.microsoft.com/office/drawing/2014/main" id="{C7293DFF-C8C3-B198-91F3-BF747229770B}"/>
                </a:ext>
              </a:extLst>
            </p:cNvPr>
            <p:cNvSpPr/>
            <p:nvPr/>
          </p:nvSpPr>
          <p:spPr>
            <a:xfrm>
              <a:off x="7303241" y="4298432"/>
              <a:ext cx="11771" cy="50172"/>
            </a:xfrm>
            <a:custGeom>
              <a:avLst/>
              <a:gdLst/>
              <a:ahLst/>
              <a:cxnLst/>
              <a:rect l="l" t="t" r="r" b="b"/>
              <a:pathLst>
                <a:path w="343" h="1462" extrusionOk="0">
                  <a:moveTo>
                    <a:pt x="172" y="0"/>
                  </a:moveTo>
                  <a:cubicBezTo>
                    <a:pt x="86" y="0"/>
                    <a:pt x="1" y="57"/>
                    <a:pt x="1" y="172"/>
                  </a:cubicBezTo>
                  <a:lnTo>
                    <a:pt x="1" y="1290"/>
                  </a:lnTo>
                  <a:cubicBezTo>
                    <a:pt x="1" y="1404"/>
                    <a:pt x="86" y="1461"/>
                    <a:pt x="172" y="1461"/>
                  </a:cubicBezTo>
                  <a:cubicBezTo>
                    <a:pt x="257" y="1461"/>
                    <a:pt x="343" y="1404"/>
                    <a:pt x="343" y="1290"/>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442;p24">
              <a:extLst>
                <a:ext uri="{FF2B5EF4-FFF2-40B4-BE49-F238E27FC236}">
                  <a16:creationId xmlns:a16="http://schemas.microsoft.com/office/drawing/2014/main" id="{09CE1961-2F98-4A98-23DB-2ED818F955A6}"/>
                </a:ext>
              </a:extLst>
            </p:cNvPr>
            <p:cNvSpPr/>
            <p:nvPr/>
          </p:nvSpPr>
          <p:spPr>
            <a:xfrm>
              <a:off x="7338485" y="4298432"/>
              <a:ext cx="11805" cy="44681"/>
            </a:xfrm>
            <a:custGeom>
              <a:avLst/>
              <a:gdLst/>
              <a:ahLst/>
              <a:cxnLst/>
              <a:rect l="l" t="t" r="r" b="b"/>
              <a:pathLst>
                <a:path w="344" h="1302" extrusionOk="0">
                  <a:moveTo>
                    <a:pt x="172" y="0"/>
                  </a:moveTo>
                  <a:cubicBezTo>
                    <a:pt x="86" y="0"/>
                    <a:pt x="1" y="57"/>
                    <a:pt x="1" y="172"/>
                  </a:cubicBezTo>
                  <a:lnTo>
                    <a:pt x="1" y="1130"/>
                  </a:lnTo>
                  <a:cubicBezTo>
                    <a:pt x="1" y="1244"/>
                    <a:pt x="86" y="1301"/>
                    <a:pt x="172" y="1301"/>
                  </a:cubicBezTo>
                  <a:cubicBezTo>
                    <a:pt x="257" y="1301"/>
                    <a:pt x="343" y="1244"/>
                    <a:pt x="343" y="1130"/>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443;p24">
              <a:extLst>
                <a:ext uri="{FF2B5EF4-FFF2-40B4-BE49-F238E27FC236}">
                  <a16:creationId xmlns:a16="http://schemas.microsoft.com/office/drawing/2014/main" id="{0AD79DA0-EDB3-DD74-D1D2-C6FF948F38D2}"/>
                </a:ext>
              </a:extLst>
            </p:cNvPr>
            <p:cNvSpPr/>
            <p:nvPr/>
          </p:nvSpPr>
          <p:spPr>
            <a:xfrm>
              <a:off x="7316556" y="4358730"/>
              <a:ext cx="11771" cy="38436"/>
            </a:xfrm>
            <a:custGeom>
              <a:avLst/>
              <a:gdLst/>
              <a:ahLst/>
              <a:cxnLst/>
              <a:rect l="l" t="t" r="r" b="b"/>
              <a:pathLst>
                <a:path w="343" h="1120" extrusionOk="0">
                  <a:moveTo>
                    <a:pt x="172" y="1"/>
                  </a:moveTo>
                  <a:cubicBezTo>
                    <a:pt x="86" y="1"/>
                    <a:pt x="1" y="58"/>
                    <a:pt x="1" y="172"/>
                  </a:cubicBezTo>
                  <a:lnTo>
                    <a:pt x="1" y="948"/>
                  </a:lnTo>
                  <a:cubicBezTo>
                    <a:pt x="1" y="1062"/>
                    <a:pt x="86" y="1119"/>
                    <a:pt x="172" y="1119"/>
                  </a:cubicBezTo>
                  <a:cubicBezTo>
                    <a:pt x="257" y="1119"/>
                    <a:pt x="343" y="1062"/>
                    <a:pt x="343" y="94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444;p24">
              <a:extLst>
                <a:ext uri="{FF2B5EF4-FFF2-40B4-BE49-F238E27FC236}">
                  <a16:creationId xmlns:a16="http://schemas.microsoft.com/office/drawing/2014/main" id="{3662579F-F2CB-D74D-92BC-87AF866273F3}"/>
                </a:ext>
              </a:extLst>
            </p:cNvPr>
            <p:cNvSpPr/>
            <p:nvPr/>
          </p:nvSpPr>
          <p:spPr>
            <a:xfrm>
              <a:off x="7611075" y="3873675"/>
              <a:ext cx="11805" cy="44098"/>
            </a:xfrm>
            <a:custGeom>
              <a:avLst/>
              <a:gdLst/>
              <a:ahLst/>
              <a:cxnLst/>
              <a:rect l="l" t="t" r="r" b="b"/>
              <a:pathLst>
                <a:path w="344" h="1285" extrusionOk="0">
                  <a:moveTo>
                    <a:pt x="172" y="0"/>
                  </a:moveTo>
                  <a:cubicBezTo>
                    <a:pt x="86" y="0"/>
                    <a:pt x="1" y="52"/>
                    <a:pt x="1" y="154"/>
                  </a:cubicBezTo>
                  <a:lnTo>
                    <a:pt x="1" y="1113"/>
                  </a:lnTo>
                  <a:cubicBezTo>
                    <a:pt x="1" y="1227"/>
                    <a:pt x="86" y="1284"/>
                    <a:pt x="172" y="1284"/>
                  </a:cubicBezTo>
                  <a:cubicBezTo>
                    <a:pt x="258" y="1284"/>
                    <a:pt x="343" y="1227"/>
                    <a:pt x="343" y="1113"/>
                  </a:cubicBezTo>
                  <a:lnTo>
                    <a:pt x="343" y="154"/>
                  </a:lnTo>
                  <a:cubicBezTo>
                    <a:pt x="343" y="52"/>
                    <a:pt x="258"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445;p24">
              <a:extLst>
                <a:ext uri="{FF2B5EF4-FFF2-40B4-BE49-F238E27FC236}">
                  <a16:creationId xmlns:a16="http://schemas.microsoft.com/office/drawing/2014/main" id="{21D8495C-9060-B5D4-A9AC-6A2DCC975C6D}"/>
                </a:ext>
              </a:extLst>
            </p:cNvPr>
            <p:cNvSpPr/>
            <p:nvPr/>
          </p:nvSpPr>
          <p:spPr>
            <a:xfrm>
              <a:off x="7649478" y="3865233"/>
              <a:ext cx="11771" cy="41558"/>
            </a:xfrm>
            <a:custGeom>
              <a:avLst/>
              <a:gdLst/>
              <a:ahLst/>
              <a:cxnLst/>
              <a:rect l="l" t="t" r="r" b="b"/>
              <a:pathLst>
                <a:path w="343" h="1211" extrusionOk="0">
                  <a:moveTo>
                    <a:pt x="172" y="1"/>
                  </a:moveTo>
                  <a:cubicBezTo>
                    <a:pt x="86" y="1"/>
                    <a:pt x="0" y="58"/>
                    <a:pt x="0" y="172"/>
                  </a:cubicBezTo>
                  <a:lnTo>
                    <a:pt x="0" y="1040"/>
                  </a:lnTo>
                  <a:cubicBezTo>
                    <a:pt x="0" y="1154"/>
                    <a:pt x="86" y="1211"/>
                    <a:pt x="172" y="1211"/>
                  </a:cubicBezTo>
                  <a:cubicBezTo>
                    <a:pt x="257" y="1211"/>
                    <a:pt x="343" y="1154"/>
                    <a:pt x="343" y="1040"/>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446;p24">
              <a:extLst>
                <a:ext uri="{FF2B5EF4-FFF2-40B4-BE49-F238E27FC236}">
                  <a16:creationId xmlns:a16="http://schemas.microsoft.com/office/drawing/2014/main" id="{F3CEB247-F0F1-C1A3-0A74-DAAB9B3E24E8}"/>
                </a:ext>
              </a:extLst>
            </p:cNvPr>
            <p:cNvSpPr/>
            <p:nvPr/>
          </p:nvSpPr>
          <p:spPr>
            <a:xfrm>
              <a:off x="7629882" y="3930850"/>
              <a:ext cx="11805" cy="35690"/>
            </a:xfrm>
            <a:custGeom>
              <a:avLst/>
              <a:gdLst/>
              <a:ahLst/>
              <a:cxnLst/>
              <a:rect l="l" t="t" r="r" b="b"/>
              <a:pathLst>
                <a:path w="344" h="1040" extrusionOk="0">
                  <a:moveTo>
                    <a:pt x="172" y="1"/>
                  </a:moveTo>
                  <a:cubicBezTo>
                    <a:pt x="86" y="1"/>
                    <a:pt x="1" y="52"/>
                    <a:pt x="1" y="155"/>
                  </a:cubicBezTo>
                  <a:lnTo>
                    <a:pt x="1" y="885"/>
                  </a:lnTo>
                  <a:cubicBezTo>
                    <a:pt x="1" y="988"/>
                    <a:pt x="86" y="1039"/>
                    <a:pt x="172" y="1039"/>
                  </a:cubicBezTo>
                  <a:cubicBezTo>
                    <a:pt x="257" y="1039"/>
                    <a:pt x="343" y="988"/>
                    <a:pt x="343" y="885"/>
                  </a:cubicBezTo>
                  <a:lnTo>
                    <a:pt x="343" y="155"/>
                  </a:lnTo>
                  <a:cubicBezTo>
                    <a:pt x="343" y="52"/>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447;p24">
              <a:extLst>
                <a:ext uri="{FF2B5EF4-FFF2-40B4-BE49-F238E27FC236}">
                  <a16:creationId xmlns:a16="http://schemas.microsoft.com/office/drawing/2014/main" id="{35E154BE-3B6E-B6D0-7FA4-2DBFF2D6F38B}"/>
                </a:ext>
              </a:extLst>
            </p:cNvPr>
            <p:cNvSpPr/>
            <p:nvPr/>
          </p:nvSpPr>
          <p:spPr>
            <a:xfrm>
              <a:off x="8309040" y="3832356"/>
              <a:ext cx="11771" cy="50172"/>
            </a:xfrm>
            <a:custGeom>
              <a:avLst/>
              <a:gdLst/>
              <a:ahLst/>
              <a:cxnLst/>
              <a:rect l="l" t="t" r="r" b="b"/>
              <a:pathLst>
                <a:path w="343" h="1462" extrusionOk="0">
                  <a:moveTo>
                    <a:pt x="171" y="0"/>
                  </a:moveTo>
                  <a:cubicBezTo>
                    <a:pt x="86" y="0"/>
                    <a:pt x="0" y="57"/>
                    <a:pt x="0" y="172"/>
                  </a:cubicBezTo>
                  <a:lnTo>
                    <a:pt x="0" y="1290"/>
                  </a:lnTo>
                  <a:cubicBezTo>
                    <a:pt x="0" y="1404"/>
                    <a:pt x="86" y="1461"/>
                    <a:pt x="171" y="1461"/>
                  </a:cubicBezTo>
                  <a:cubicBezTo>
                    <a:pt x="257" y="1461"/>
                    <a:pt x="343" y="1404"/>
                    <a:pt x="343" y="1290"/>
                  </a:cubicBezTo>
                  <a:lnTo>
                    <a:pt x="343" y="172"/>
                  </a:lnTo>
                  <a:cubicBezTo>
                    <a:pt x="343" y="57"/>
                    <a:pt x="257" y="0"/>
                    <a:pt x="171"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448;p24">
              <a:extLst>
                <a:ext uri="{FF2B5EF4-FFF2-40B4-BE49-F238E27FC236}">
                  <a16:creationId xmlns:a16="http://schemas.microsoft.com/office/drawing/2014/main" id="{FC94EF98-95CB-E21F-73D9-4E37CB14A72B}"/>
                </a:ext>
              </a:extLst>
            </p:cNvPr>
            <p:cNvSpPr/>
            <p:nvPr/>
          </p:nvSpPr>
          <p:spPr>
            <a:xfrm>
              <a:off x="8352110" y="3837847"/>
              <a:ext cx="11771" cy="47015"/>
            </a:xfrm>
            <a:custGeom>
              <a:avLst/>
              <a:gdLst/>
              <a:ahLst/>
              <a:cxnLst/>
              <a:rect l="l" t="t" r="r" b="b"/>
              <a:pathLst>
                <a:path w="343" h="1370" extrusionOk="0">
                  <a:moveTo>
                    <a:pt x="172" y="0"/>
                  </a:moveTo>
                  <a:cubicBezTo>
                    <a:pt x="86" y="0"/>
                    <a:pt x="1" y="57"/>
                    <a:pt x="1" y="171"/>
                  </a:cubicBezTo>
                  <a:lnTo>
                    <a:pt x="1" y="1198"/>
                  </a:lnTo>
                  <a:cubicBezTo>
                    <a:pt x="1" y="1313"/>
                    <a:pt x="86" y="1370"/>
                    <a:pt x="172" y="1370"/>
                  </a:cubicBezTo>
                  <a:cubicBezTo>
                    <a:pt x="257" y="1370"/>
                    <a:pt x="343" y="1313"/>
                    <a:pt x="343" y="1198"/>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449;p24">
              <a:extLst>
                <a:ext uri="{FF2B5EF4-FFF2-40B4-BE49-F238E27FC236}">
                  <a16:creationId xmlns:a16="http://schemas.microsoft.com/office/drawing/2014/main" id="{10B4E6ED-1F65-EDBD-29C8-600FA25AFC75}"/>
                </a:ext>
              </a:extLst>
            </p:cNvPr>
            <p:cNvSpPr/>
            <p:nvPr/>
          </p:nvSpPr>
          <p:spPr>
            <a:xfrm>
              <a:off x="8335671" y="3905969"/>
              <a:ext cx="12560" cy="36068"/>
            </a:xfrm>
            <a:custGeom>
              <a:avLst/>
              <a:gdLst/>
              <a:ahLst/>
              <a:cxnLst/>
              <a:rect l="l" t="t" r="r" b="b"/>
              <a:pathLst>
                <a:path w="366" h="1051" extrusionOk="0">
                  <a:moveTo>
                    <a:pt x="183" y="1"/>
                  </a:moveTo>
                  <a:cubicBezTo>
                    <a:pt x="92" y="1"/>
                    <a:pt x="0" y="58"/>
                    <a:pt x="0" y="172"/>
                  </a:cubicBezTo>
                  <a:lnTo>
                    <a:pt x="0" y="880"/>
                  </a:lnTo>
                  <a:cubicBezTo>
                    <a:pt x="0" y="994"/>
                    <a:pt x="92" y="1051"/>
                    <a:pt x="183" y="1051"/>
                  </a:cubicBezTo>
                  <a:cubicBezTo>
                    <a:pt x="274" y="1051"/>
                    <a:pt x="365" y="994"/>
                    <a:pt x="365" y="880"/>
                  </a:cubicBezTo>
                  <a:lnTo>
                    <a:pt x="365" y="172"/>
                  </a:lnTo>
                  <a:cubicBezTo>
                    <a:pt x="365" y="58"/>
                    <a:pt x="274" y="1"/>
                    <a:pt x="183"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450;p24">
              <a:extLst>
                <a:ext uri="{FF2B5EF4-FFF2-40B4-BE49-F238E27FC236}">
                  <a16:creationId xmlns:a16="http://schemas.microsoft.com/office/drawing/2014/main" id="{20E36C0C-439B-BB67-72EA-17D498A3A449}"/>
                </a:ext>
              </a:extLst>
            </p:cNvPr>
            <p:cNvSpPr/>
            <p:nvPr/>
          </p:nvSpPr>
          <p:spPr>
            <a:xfrm>
              <a:off x="8679540" y="4268644"/>
              <a:ext cx="11771" cy="54874"/>
            </a:xfrm>
            <a:custGeom>
              <a:avLst/>
              <a:gdLst/>
              <a:ahLst/>
              <a:cxnLst/>
              <a:rect l="l" t="t" r="r" b="b"/>
              <a:pathLst>
                <a:path w="343" h="1599" extrusionOk="0">
                  <a:moveTo>
                    <a:pt x="172" y="1"/>
                  </a:moveTo>
                  <a:cubicBezTo>
                    <a:pt x="86" y="1"/>
                    <a:pt x="1" y="58"/>
                    <a:pt x="1" y="172"/>
                  </a:cubicBezTo>
                  <a:lnTo>
                    <a:pt x="1" y="1428"/>
                  </a:lnTo>
                  <a:cubicBezTo>
                    <a:pt x="1" y="1542"/>
                    <a:pt x="86" y="1599"/>
                    <a:pt x="172" y="1599"/>
                  </a:cubicBezTo>
                  <a:cubicBezTo>
                    <a:pt x="257" y="1599"/>
                    <a:pt x="343" y="1542"/>
                    <a:pt x="343" y="142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451;p24">
              <a:extLst>
                <a:ext uri="{FF2B5EF4-FFF2-40B4-BE49-F238E27FC236}">
                  <a16:creationId xmlns:a16="http://schemas.microsoft.com/office/drawing/2014/main" id="{0F1DA543-BB7B-227A-6175-AF353C9742FD}"/>
                </a:ext>
              </a:extLst>
            </p:cNvPr>
            <p:cNvSpPr/>
            <p:nvPr/>
          </p:nvSpPr>
          <p:spPr>
            <a:xfrm>
              <a:off x="8717153" y="4276503"/>
              <a:ext cx="12560" cy="44681"/>
            </a:xfrm>
            <a:custGeom>
              <a:avLst/>
              <a:gdLst/>
              <a:ahLst/>
              <a:cxnLst/>
              <a:rect l="l" t="t" r="r" b="b"/>
              <a:pathLst>
                <a:path w="366" h="1302" extrusionOk="0">
                  <a:moveTo>
                    <a:pt x="183" y="0"/>
                  </a:moveTo>
                  <a:cubicBezTo>
                    <a:pt x="92" y="0"/>
                    <a:pt x="0" y="57"/>
                    <a:pt x="0" y="171"/>
                  </a:cubicBezTo>
                  <a:lnTo>
                    <a:pt x="0" y="1130"/>
                  </a:lnTo>
                  <a:cubicBezTo>
                    <a:pt x="0" y="1244"/>
                    <a:pt x="92" y="1301"/>
                    <a:pt x="183" y="1301"/>
                  </a:cubicBezTo>
                  <a:cubicBezTo>
                    <a:pt x="274" y="1301"/>
                    <a:pt x="365" y="1244"/>
                    <a:pt x="365" y="1130"/>
                  </a:cubicBezTo>
                  <a:lnTo>
                    <a:pt x="365" y="171"/>
                  </a:lnTo>
                  <a:cubicBezTo>
                    <a:pt x="365" y="57"/>
                    <a:pt x="274" y="0"/>
                    <a:pt x="183"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452;p24">
              <a:extLst>
                <a:ext uri="{FF2B5EF4-FFF2-40B4-BE49-F238E27FC236}">
                  <a16:creationId xmlns:a16="http://schemas.microsoft.com/office/drawing/2014/main" id="{EC45B911-9EC5-D6B3-BCC1-EAAA59223E38}"/>
                </a:ext>
              </a:extLst>
            </p:cNvPr>
            <p:cNvSpPr/>
            <p:nvPr/>
          </p:nvSpPr>
          <p:spPr>
            <a:xfrm>
              <a:off x="8706961" y="4342291"/>
              <a:ext cx="11771" cy="43892"/>
            </a:xfrm>
            <a:custGeom>
              <a:avLst/>
              <a:gdLst/>
              <a:ahLst/>
              <a:cxnLst/>
              <a:rect l="l" t="t" r="r" b="b"/>
              <a:pathLst>
                <a:path w="343" h="1279" extrusionOk="0">
                  <a:moveTo>
                    <a:pt x="172" y="1"/>
                  </a:moveTo>
                  <a:cubicBezTo>
                    <a:pt x="86" y="1"/>
                    <a:pt x="0" y="58"/>
                    <a:pt x="0" y="172"/>
                  </a:cubicBezTo>
                  <a:lnTo>
                    <a:pt x="0" y="1108"/>
                  </a:lnTo>
                  <a:cubicBezTo>
                    <a:pt x="0" y="1222"/>
                    <a:pt x="86" y="1279"/>
                    <a:pt x="172" y="1279"/>
                  </a:cubicBezTo>
                  <a:cubicBezTo>
                    <a:pt x="257" y="1279"/>
                    <a:pt x="343" y="1222"/>
                    <a:pt x="343" y="110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453;p24">
              <a:extLst>
                <a:ext uri="{FF2B5EF4-FFF2-40B4-BE49-F238E27FC236}">
                  <a16:creationId xmlns:a16="http://schemas.microsoft.com/office/drawing/2014/main" id="{E9C68027-4644-8E11-5A64-3ECE0E785ED6}"/>
                </a:ext>
              </a:extLst>
            </p:cNvPr>
            <p:cNvSpPr/>
            <p:nvPr/>
          </p:nvSpPr>
          <p:spPr>
            <a:xfrm>
              <a:off x="8717153" y="4655617"/>
              <a:ext cx="12560" cy="47049"/>
            </a:xfrm>
            <a:custGeom>
              <a:avLst/>
              <a:gdLst/>
              <a:ahLst/>
              <a:cxnLst/>
              <a:rect l="l" t="t" r="r" b="b"/>
              <a:pathLst>
                <a:path w="366" h="1371" extrusionOk="0">
                  <a:moveTo>
                    <a:pt x="183" y="1"/>
                  </a:moveTo>
                  <a:cubicBezTo>
                    <a:pt x="92" y="1"/>
                    <a:pt x="0" y="58"/>
                    <a:pt x="0" y="172"/>
                  </a:cubicBezTo>
                  <a:lnTo>
                    <a:pt x="0" y="1199"/>
                  </a:lnTo>
                  <a:cubicBezTo>
                    <a:pt x="0" y="1313"/>
                    <a:pt x="92" y="1370"/>
                    <a:pt x="183" y="1370"/>
                  </a:cubicBezTo>
                  <a:cubicBezTo>
                    <a:pt x="274" y="1370"/>
                    <a:pt x="365" y="1313"/>
                    <a:pt x="365" y="1199"/>
                  </a:cubicBezTo>
                  <a:lnTo>
                    <a:pt x="365" y="172"/>
                  </a:lnTo>
                  <a:cubicBezTo>
                    <a:pt x="365" y="58"/>
                    <a:pt x="274" y="1"/>
                    <a:pt x="183"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454;p24">
              <a:extLst>
                <a:ext uri="{FF2B5EF4-FFF2-40B4-BE49-F238E27FC236}">
                  <a16:creationId xmlns:a16="http://schemas.microsoft.com/office/drawing/2014/main" id="{535634F6-5F0F-DFA0-FC23-622B9928BB64}"/>
                </a:ext>
              </a:extLst>
            </p:cNvPr>
            <p:cNvSpPr/>
            <p:nvPr/>
          </p:nvSpPr>
          <p:spPr>
            <a:xfrm>
              <a:off x="8755521" y="4657985"/>
              <a:ext cx="11805" cy="47221"/>
            </a:xfrm>
            <a:custGeom>
              <a:avLst/>
              <a:gdLst/>
              <a:ahLst/>
              <a:cxnLst/>
              <a:rect l="l" t="t" r="r" b="b"/>
              <a:pathLst>
                <a:path w="344" h="1376" extrusionOk="0">
                  <a:moveTo>
                    <a:pt x="172" y="0"/>
                  </a:moveTo>
                  <a:cubicBezTo>
                    <a:pt x="86" y="0"/>
                    <a:pt x="1" y="57"/>
                    <a:pt x="1" y="171"/>
                  </a:cubicBezTo>
                  <a:lnTo>
                    <a:pt x="1" y="1221"/>
                  </a:lnTo>
                  <a:cubicBezTo>
                    <a:pt x="1" y="1324"/>
                    <a:pt x="86" y="1375"/>
                    <a:pt x="172" y="1375"/>
                  </a:cubicBezTo>
                  <a:cubicBezTo>
                    <a:pt x="257" y="1375"/>
                    <a:pt x="343" y="1324"/>
                    <a:pt x="343" y="1221"/>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455;p24">
              <a:extLst>
                <a:ext uri="{FF2B5EF4-FFF2-40B4-BE49-F238E27FC236}">
                  <a16:creationId xmlns:a16="http://schemas.microsoft.com/office/drawing/2014/main" id="{978B2C59-2E81-6863-03C1-CA7C5F0B5C5E}"/>
                </a:ext>
              </a:extLst>
            </p:cNvPr>
            <p:cNvSpPr/>
            <p:nvPr/>
          </p:nvSpPr>
          <p:spPr>
            <a:xfrm>
              <a:off x="7322047" y="4647587"/>
              <a:ext cx="11771" cy="52128"/>
            </a:xfrm>
            <a:custGeom>
              <a:avLst/>
              <a:gdLst/>
              <a:ahLst/>
              <a:cxnLst/>
              <a:rect l="l" t="t" r="r" b="b"/>
              <a:pathLst>
                <a:path w="343" h="1519" extrusionOk="0">
                  <a:moveTo>
                    <a:pt x="172" y="1"/>
                  </a:moveTo>
                  <a:cubicBezTo>
                    <a:pt x="86" y="1"/>
                    <a:pt x="0" y="52"/>
                    <a:pt x="0" y="155"/>
                  </a:cubicBezTo>
                  <a:lnTo>
                    <a:pt x="0" y="1364"/>
                  </a:lnTo>
                  <a:cubicBezTo>
                    <a:pt x="0" y="1467"/>
                    <a:pt x="86" y="1519"/>
                    <a:pt x="172" y="1519"/>
                  </a:cubicBezTo>
                  <a:cubicBezTo>
                    <a:pt x="257" y="1519"/>
                    <a:pt x="343" y="1467"/>
                    <a:pt x="343" y="1364"/>
                  </a:cubicBezTo>
                  <a:lnTo>
                    <a:pt x="343" y="155"/>
                  </a:lnTo>
                  <a:cubicBezTo>
                    <a:pt x="343" y="52"/>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456;p24">
              <a:extLst>
                <a:ext uri="{FF2B5EF4-FFF2-40B4-BE49-F238E27FC236}">
                  <a16:creationId xmlns:a16="http://schemas.microsoft.com/office/drawing/2014/main" id="{1849410D-E113-DC7D-EA24-386E424377CF}"/>
                </a:ext>
              </a:extLst>
            </p:cNvPr>
            <p:cNvSpPr/>
            <p:nvPr/>
          </p:nvSpPr>
          <p:spPr>
            <a:xfrm>
              <a:off x="7360415" y="4655617"/>
              <a:ext cx="11805" cy="52506"/>
            </a:xfrm>
            <a:custGeom>
              <a:avLst/>
              <a:gdLst/>
              <a:ahLst/>
              <a:cxnLst/>
              <a:rect l="l" t="t" r="r" b="b"/>
              <a:pathLst>
                <a:path w="344" h="1530" extrusionOk="0">
                  <a:moveTo>
                    <a:pt x="172" y="1"/>
                  </a:moveTo>
                  <a:cubicBezTo>
                    <a:pt x="86" y="1"/>
                    <a:pt x="1" y="58"/>
                    <a:pt x="1" y="172"/>
                  </a:cubicBezTo>
                  <a:lnTo>
                    <a:pt x="1" y="1359"/>
                  </a:lnTo>
                  <a:cubicBezTo>
                    <a:pt x="1" y="1473"/>
                    <a:pt x="86" y="1530"/>
                    <a:pt x="172" y="1530"/>
                  </a:cubicBezTo>
                  <a:cubicBezTo>
                    <a:pt x="258" y="1530"/>
                    <a:pt x="343" y="1473"/>
                    <a:pt x="343" y="1359"/>
                  </a:cubicBezTo>
                  <a:lnTo>
                    <a:pt x="343" y="172"/>
                  </a:lnTo>
                  <a:cubicBezTo>
                    <a:pt x="343" y="58"/>
                    <a:pt x="258"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457;p24">
              <a:extLst>
                <a:ext uri="{FF2B5EF4-FFF2-40B4-BE49-F238E27FC236}">
                  <a16:creationId xmlns:a16="http://schemas.microsoft.com/office/drawing/2014/main" id="{CDB426D4-81EE-F0AA-3829-BEDE2C500AC9}"/>
                </a:ext>
              </a:extLst>
            </p:cNvPr>
            <p:cNvSpPr/>
            <p:nvPr/>
          </p:nvSpPr>
          <p:spPr>
            <a:xfrm>
              <a:off x="7172419" y="4939189"/>
              <a:ext cx="11805" cy="57997"/>
            </a:xfrm>
            <a:custGeom>
              <a:avLst/>
              <a:gdLst/>
              <a:ahLst/>
              <a:cxnLst/>
              <a:rect l="l" t="t" r="r" b="b"/>
              <a:pathLst>
                <a:path w="344" h="1690" extrusionOk="0">
                  <a:moveTo>
                    <a:pt x="172" y="0"/>
                  </a:moveTo>
                  <a:cubicBezTo>
                    <a:pt x="86" y="0"/>
                    <a:pt x="1" y="57"/>
                    <a:pt x="1" y="172"/>
                  </a:cubicBezTo>
                  <a:lnTo>
                    <a:pt x="1" y="1518"/>
                  </a:lnTo>
                  <a:cubicBezTo>
                    <a:pt x="1" y="1632"/>
                    <a:pt x="86" y="1689"/>
                    <a:pt x="172" y="1689"/>
                  </a:cubicBezTo>
                  <a:cubicBezTo>
                    <a:pt x="257" y="1689"/>
                    <a:pt x="343" y="1632"/>
                    <a:pt x="343" y="1518"/>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458;p24">
              <a:extLst>
                <a:ext uri="{FF2B5EF4-FFF2-40B4-BE49-F238E27FC236}">
                  <a16:creationId xmlns:a16="http://schemas.microsoft.com/office/drawing/2014/main" id="{ACDF1478-FA0A-E1DD-417B-77006C2858F9}"/>
                </a:ext>
              </a:extLst>
            </p:cNvPr>
            <p:cNvSpPr/>
            <p:nvPr/>
          </p:nvSpPr>
          <p:spPr>
            <a:xfrm>
              <a:off x="7207664" y="4944680"/>
              <a:ext cx="11805" cy="52506"/>
            </a:xfrm>
            <a:custGeom>
              <a:avLst/>
              <a:gdLst/>
              <a:ahLst/>
              <a:cxnLst/>
              <a:rect l="l" t="t" r="r" b="b"/>
              <a:pathLst>
                <a:path w="344" h="1530" extrusionOk="0">
                  <a:moveTo>
                    <a:pt x="172" y="0"/>
                  </a:moveTo>
                  <a:cubicBezTo>
                    <a:pt x="86" y="0"/>
                    <a:pt x="1" y="57"/>
                    <a:pt x="1" y="171"/>
                  </a:cubicBezTo>
                  <a:lnTo>
                    <a:pt x="1" y="1358"/>
                  </a:lnTo>
                  <a:cubicBezTo>
                    <a:pt x="1" y="1472"/>
                    <a:pt x="86" y="1529"/>
                    <a:pt x="172" y="1529"/>
                  </a:cubicBezTo>
                  <a:cubicBezTo>
                    <a:pt x="258" y="1529"/>
                    <a:pt x="343" y="1472"/>
                    <a:pt x="343" y="1358"/>
                  </a:cubicBezTo>
                  <a:lnTo>
                    <a:pt x="343" y="171"/>
                  </a:lnTo>
                  <a:cubicBezTo>
                    <a:pt x="343" y="57"/>
                    <a:pt x="258"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459;p24">
              <a:extLst>
                <a:ext uri="{FF2B5EF4-FFF2-40B4-BE49-F238E27FC236}">
                  <a16:creationId xmlns:a16="http://schemas.microsoft.com/office/drawing/2014/main" id="{99E358EF-57CA-2A4C-53A2-E35F3777E8A8}"/>
                </a:ext>
              </a:extLst>
            </p:cNvPr>
            <p:cNvSpPr/>
            <p:nvPr/>
          </p:nvSpPr>
          <p:spPr>
            <a:xfrm>
              <a:off x="8804871" y="5066853"/>
              <a:ext cx="11771" cy="52540"/>
            </a:xfrm>
            <a:custGeom>
              <a:avLst/>
              <a:gdLst/>
              <a:ahLst/>
              <a:cxnLst/>
              <a:rect l="l" t="t" r="r" b="b"/>
              <a:pathLst>
                <a:path w="343" h="1531" extrusionOk="0">
                  <a:moveTo>
                    <a:pt x="172" y="1"/>
                  </a:moveTo>
                  <a:cubicBezTo>
                    <a:pt x="86" y="1"/>
                    <a:pt x="1" y="58"/>
                    <a:pt x="1" y="172"/>
                  </a:cubicBezTo>
                  <a:lnTo>
                    <a:pt x="1" y="1359"/>
                  </a:lnTo>
                  <a:cubicBezTo>
                    <a:pt x="1" y="1473"/>
                    <a:pt x="86" y="1530"/>
                    <a:pt x="172" y="1530"/>
                  </a:cubicBezTo>
                  <a:cubicBezTo>
                    <a:pt x="257" y="1530"/>
                    <a:pt x="343" y="1473"/>
                    <a:pt x="343" y="1359"/>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460;p24">
              <a:extLst>
                <a:ext uri="{FF2B5EF4-FFF2-40B4-BE49-F238E27FC236}">
                  <a16:creationId xmlns:a16="http://schemas.microsoft.com/office/drawing/2014/main" id="{B2128A8A-FFB3-9BB4-CE83-96A84158AFFF}"/>
                </a:ext>
              </a:extLst>
            </p:cNvPr>
            <p:cNvSpPr/>
            <p:nvPr/>
          </p:nvSpPr>
          <p:spPr>
            <a:xfrm>
              <a:off x="8847974" y="5070010"/>
              <a:ext cx="12560" cy="47015"/>
            </a:xfrm>
            <a:custGeom>
              <a:avLst/>
              <a:gdLst/>
              <a:ahLst/>
              <a:cxnLst/>
              <a:rect l="l" t="t" r="r" b="b"/>
              <a:pathLst>
                <a:path w="366" h="1370" extrusionOk="0">
                  <a:moveTo>
                    <a:pt x="183" y="0"/>
                  </a:moveTo>
                  <a:cubicBezTo>
                    <a:pt x="91" y="0"/>
                    <a:pt x="0" y="57"/>
                    <a:pt x="0" y="171"/>
                  </a:cubicBezTo>
                  <a:lnTo>
                    <a:pt x="0" y="1198"/>
                  </a:lnTo>
                  <a:cubicBezTo>
                    <a:pt x="0" y="1313"/>
                    <a:pt x="91" y="1370"/>
                    <a:pt x="183" y="1370"/>
                  </a:cubicBezTo>
                  <a:cubicBezTo>
                    <a:pt x="274" y="1370"/>
                    <a:pt x="365" y="1313"/>
                    <a:pt x="365" y="1198"/>
                  </a:cubicBezTo>
                  <a:lnTo>
                    <a:pt x="365" y="171"/>
                  </a:lnTo>
                  <a:cubicBezTo>
                    <a:pt x="365" y="57"/>
                    <a:pt x="274" y="0"/>
                    <a:pt x="183"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461;p24">
              <a:extLst>
                <a:ext uri="{FF2B5EF4-FFF2-40B4-BE49-F238E27FC236}">
                  <a16:creationId xmlns:a16="http://schemas.microsoft.com/office/drawing/2014/main" id="{D5DA5774-F502-D101-D5A9-987195D4074C}"/>
                </a:ext>
              </a:extLst>
            </p:cNvPr>
            <p:cNvSpPr/>
            <p:nvPr/>
          </p:nvSpPr>
          <p:spPr>
            <a:xfrm>
              <a:off x="8036450" y="3930850"/>
              <a:ext cx="11771" cy="49589"/>
            </a:xfrm>
            <a:custGeom>
              <a:avLst/>
              <a:gdLst/>
              <a:ahLst/>
              <a:cxnLst/>
              <a:rect l="l" t="t" r="r" b="b"/>
              <a:pathLst>
                <a:path w="343" h="1445" extrusionOk="0">
                  <a:moveTo>
                    <a:pt x="171" y="1"/>
                  </a:moveTo>
                  <a:cubicBezTo>
                    <a:pt x="86" y="1"/>
                    <a:pt x="0" y="52"/>
                    <a:pt x="0" y="155"/>
                  </a:cubicBezTo>
                  <a:lnTo>
                    <a:pt x="0" y="1273"/>
                  </a:lnTo>
                  <a:cubicBezTo>
                    <a:pt x="0" y="1387"/>
                    <a:pt x="86" y="1444"/>
                    <a:pt x="171" y="1444"/>
                  </a:cubicBezTo>
                  <a:cubicBezTo>
                    <a:pt x="257" y="1444"/>
                    <a:pt x="342" y="1387"/>
                    <a:pt x="342" y="1273"/>
                  </a:cubicBezTo>
                  <a:lnTo>
                    <a:pt x="342" y="155"/>
                  </a:lnTo>
                  <a:cubicBezTo>
                    <a:pt x="342" y="52"/>
                    <a:pt x="257" y="1"/>
                    <a:pt x="171"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462;p24">
              <a:extLst>
                <a:ext uri="{FF2B5EF4-FFF2-40B4-BE49-F238E27FC236}">
                  <a16:creationId xmlns:a16="http://schemas.microsoft.com/office/drawing/2014/main" id="{F89C3C5D-1018-6C62-CBFA-0009F647689C}"/>
                </a:ext>
              </a:extLst>
            </p:cNvPr>
            <p:cNvSpPr/>
            <p:nvPr/>
          </p:nvSpPr>
          <p:spPr>
            <a:xfrm>
              <a:off x="8066204" y="3941248"/>
              <a:ext cx="11771" cy="39191"/>
            </a:xfrm>
            <a:custGeom>
              <a:avLst/>
              <a:gdLst/>
              <a:ahLst/>
              <a:cxnLst/>
              <a:rect l="l" t="t" r="r" b="b"/>
              <a:pathLst>
                <a:path w="343" h="1142" extrusionOk="0">
                  <a:moveTo>
                    <a:pt x="172" y="0"/>
                  </a:moveTo>
                  <a:cubicBezTo>
                    <a:pt x="86" y="0"/>
                    <a:pt x="0" y="57"/>
                    <a:pt x="0" y="171"/>
                  </a:cubicBezTo>
                  <a:lnTo>
                    <a:pt x="0" y="970"/>
                  </a:lnTo>
                  <a:cubicBezTo>
                    <a:pt x="0" y="1084"/>
                    <a:pt x="86" y="1141"/>
                    <a:pt x="172" y="1141"/>
                  </a:cubicBezTo>
                  <a:cubicBezTo>
                    <a:pt x="257" y="1141"/>
                    <a:pt x="343" y="1084"/>
                    <a:pt x="343" y="970"/>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463;p24">
              <a:extLst>
                <a:ext uri="{FF2B5EF4-FFF2-40B4-BE49-F238E27FC236}">
                  <a16:creationId xmlns:a16="http://schemas.microsoft.com/office/drawing/2014/main" id="{673F5B7A-0177-1C86-8597-CA7786D843EB}"/>
                </a:ext>
              </a:extLst>
            </p:cNvPr>
            <p:cNvSpPr/>
            <p:nvPr/>
          </p:nvSpPr>
          <p:spPr>
            <a:xfrm>
              <a:off x="7580532" y="4794675"/>
              <a:ext cx="10227" cy="44681"/>
            </a:xfrm>
            <a:custGeom>
              <a:avLst/>
              <a:gdLst/>
              <a:ahLst/>
              <a:cxnLst/>
              <a:rect l="l" t="t" r="r" b="b"/>
              <a:pathLst>
                <a:path w="298" h="1302" extrusionOk="0">
                  <a:moveTo>
                    <a:pt x="149" y="0"/>
                  </a:moveTo>
                  <a:cubicBezTo>
                    <a:pt x="75" y="0"/>
                    <a:pt x="1" y="46"/>
                    <a:pt x="1" y="137"/>
                  </a:cubicBezTo>
                  <a:lnTo>
                    <a:pt x="1" y="1164"/>
                  </a:lnTo>
                  <a:cubicBezTo>
                    <a:pt x="1" y="1255"/>
                    <a:pt x="75" y="1301"/>
                    <a:pt x="149" y="1301"/>
                  </a:cubicBezTo>
                  <a:cubicBezTo>
                    <a:pt x="223" y="1301"/>
                    <a:pt x="297" y="1255"/>
                    <a:pt x="297" y="1164"/>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464;p24">
              <a:extLst>
                <a:ext uri="{FF2B5EF4-FFF2-40B4-BE49-F238E27FC236}">
                  <a16:creationId xmlns:a16="http://schemas.microsoft.com/office/drawing/2014/main" id="{6BCFA249-28A6-CE1A-EB1C-F8E2F427CB5B}"/>
                </a:ext>
              </a:extLst>
            </p:cNvPr>
            <p:cNvSpPr/>
            <p:nvPr/>
          </p:nvSpPr>
          <p:spPr>
            <a:xfrm>
              <a:off x="7628338" y="4794675"/>
              <a:ext cx="9403" cy="36823"/>
            </a:xfrm>
            <a:custGeom>
              <a:avLst/>
              <a:gdLst/>
              <a:ahLst/>
              <a:cxnLst/>
              <a:rect l="l" t="t" r="r" b="b"/>
              <a:pathLst>
                <a:path w="274" h="1073" extrusionOk="0">
                  <a:moveTo>
                    <a:pt x="137" y="0"/>
                  </a:moveTo>
                  <a:cubicBezTo>
                    <a:pt x="69" y="0"/>
                    <a:pt x="0" y="46"/>
                    <a:pt x="0" y="137"/>
                  </a:cubicBezTo>
                  <a:lnTo>
                    <a:pt x="0" y="936"/>
                  </a:lnTo>
                  <a:cubicBezTo>
                    <a:pt x="0" y="1027"/>
                    <a:pt x="69" y="1073"/>
                    <a:pt x="137" y="1073"/>
                  </a:cubicBezTo>
                  <a:cubicBezTo>
                    <a:pt x="205" y="1073"/>
                    <a:pt x="274" y="1027"/>
                    <a:pt x="274" y="936"/>
                  </a:cubicBezTo>
                  <a:lnTo>
                    <a:pt x="274" y="137"/>
                  </a:lnTo>
                  <a:cubicBezTo>
                    <a:pt x="274" y="46"/>
                    <a:pt x="205"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26" name="Google Shape;465;p24">
              <a:extLst>
                <a:ext uri="{FF2B5EF4-FFF2-40B4-BE49-F238E27FC236}">
                  <a16:creationId xmlns:a16="http://schemas.microsoft.com/office/drawing/2014/main" id="{840C88B7-E9DC-AAB0-F913-881E63E0B2F2}"/>
                </a:ext>
              </a:extLst>
            </p:cNvPr>
            <p:cNvGrpSpPr/>
            <p:nvPr/>
          </p:nvGrpSpPr>
          <p:grpSpPr>
            <a:xfrm>
              <a:off x="8267893" y="1920039"/>
              <a:ext cx="890273" cy="685355"/>
              <a:chOff x="8267893" y="1920039"/>
              <a:chExt cx="890273" cy="685355"/>
            </a:xfrm>
          </p:grpSpPr>
          <p:sp>
            <p:nvSpPr>
              <p:cNvPr id="446" name="Google Shape;466;p24">
                <a:extLst>
                  <a:ext uri="{FF2B5EF4-FFF2-40B4-BE49-F238E27FC236}">
                    <a16:creationId xmlns:a16="http://schemas.microsoft.com/office/drawing/2014/main" id="{D8299129-8AD5-F5F3-E9EE-CC31CA4F9E44}"/>
                  </a:ext>
                </a:extLst>
              </p:cNvPr>
              <p:cNvSpPr/>
              <p:nvPr/>
            </p:nvSpPr>
            <p:spPr>
              <a:xfrm>
                <a:off x="8267893" y="1920039"/>
                <a:ext cx="890265" cy="685355"/>
              </a:xfrm>
              <a:custGeom>
                <a:avLst/>
                <a:gdLst/>
                <a:ahLst/>
                <a:cxnLst/>
                <a:rect l="l" t="t" r="r" b="b"/>
                <a:pathLst>
                  <a:path w="25942" h="19971" extrusionOk="0">
                    <a:moveTo>
                      <a:pt x="9705" y="1"/>
                    </a:moveTo>
                    <a:cubicBezTo>
                      <a:pt x="7527" y="1"/>
                      <a:pt x="5973" y="655"/>
                      <a:pt x="8435" y="3009"/>
                    </a:cubicBezTo>
                    <a:cubicBezTo>
                      <a:pt x="10695" y="5086"/>
                      <a:pt x="14849" y="6638"/>
                      <a:pt x="17770" y="7505"/>
                    </a:cubicBezTo>
                    <a:cubicBezTo>
                      <a:pt x="16612" y="7411"/>
                      <a:pt x="11802" y="6606"/>
                      <a:pt x="7521" y="6606"/>
                    </a:cubicBezTo>
                    <a:cubicBezTo>
                      <a:pt x="3532" y="6606"/>
                      <a:pt x="1" y="7304"/>
                      <a:pt x="309" y="9925"/>
                    </a:cubicBezTo>
                    <a:cubicBezTo>
                      <a:pt x="574" y="12205"/>
                      <a:pt x="8728" y="12815"/>
                      <a:pt x="14639" y="12815"/>
                    </a:cubicBezTo>
                    <a:cubicBezTo>
                      <a:pt x="16359" y="12815"/>
                      <a:pt x="17889" y="12764"/>
                      <a:pt x="18980" y="12686"/>
                    </a:cubicBezTo>
                    <a:lnTo>
                      <a:pt x="18980" y="12686"/>
                    </a:lnTo>
                    <a:cubicBezTo>
                      <a:pt x="14324" y="14421"/>
                      <a:pt x="9142" y="14946"/>
                      <a:pt x="6015" y="15631"/>
                    </a:cubicBezTo>
                    <a:cubicBezTo>
                      <a:pt x="905" y="16609"/>
                      <a:pt x="1306" y="19970"/>
                      <a:pt x="6427" y="19970"/>
                    </a:cubicBezTo>
                    <a:cubicBezTo>
                      <a:pt x="6682" y="19970"/>
                      <a:pt x="6948" y="19962"/>
                      <a:pt x="7225" y="19945"/>
                    </a:cubicBezTo>
                    <a:cubicBezTo>
                      <a:pt x="12931" y="19625"/>
                      <a:pt x="19893" y="18347"/>
                      <a:pt x="25942" y="17023"/>
                    </a:cubicBezTo>
                    <a:lnTo>
                      <a:pt x="25942" y="4629"/>
                    </a:lnTo>
                    <a:cubicBezTo>
                      <a:pt x="22016" y="3077"/>
                      <a:pt x="17702" y="1799"/>
                      <a:pt x="13981" y="589"/>
                    </a:cubicBezTo>
                    <a:cubicBezTo>
                      <a:pt x="12996" y="310"/>
                      <a:pt x="11203" y="1"/>
                      <a:pt x="9705" y="1"/>
                    </a:cubicBezTo>
                    <a:close/>
                  </a:path>
                </a:pathLst>
              </a:custGeom>
              <a:solidFill>
                <a:srgbClr val="FF888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67;p24">
                <a:extLst>
                  <a:ext uri="{FF2B5EF4-FFF2-40B4-BE49-F238E27FC236}">
                    <a16:creationId xmlns:a16="http://schemas.microsoft.com/office/drawing/2014/main" id="{96E08E34-C891-2C9C-CF5D-72CC72934A38}"/>
                  </a:ext>
                </a:extLst>
              </p:cNvPr>
              <p:cNvSpPr/>
              <p:nvPr/>
            </p:nvSpPr>
            <p:spPr>
              <a:xfrm>
                <a:off x="8600128" y="1969526"/>
                <a:ext cx="558037" cy="233153"/>
              </a:xfrm>
              <a:custGeom>
                <a:avLst/>
                <a:gdLst/>
                <a:ahLst/>
                <a:cxnLst/>
                <a:rect l="l" t="t" r="r" b="b"/>
                <a:pathLst>
                  <a:path w="16261" h="6794" extrusionOk="0">
                    <a:moveTo>
                      <a:pt x="487" y="1"/>
                    </a:moveTo>
                    <a:cubicBezTo>
                      <a:pt x="190" y="1"/>
                      <a:pt x="1" y="463"/>
                      <a:pt x="306" y="653"/>
                    </a:cubicBezTo>
                    <a:cubicBezTo>
                      <a:pt x="5031" y="3712"/>
                      <a:pt x="10646" y="5675"/>
                      <a:pt x="16261" y="6793"/>
                    </a:cubicBezTo>
                    <a:lnTo>
                      <a:pt x="16261" y="6086"/>
                    </a:lnTo>
                    <a:cubicBezTo>
                      <a:pt x="10760" y="4967"/>
                      <a:pt x="5282" y="3027"/>
                      <a:pt x="671" y="60"/>
                    </a:cubicBezTo>
                    <a:cubicBezTo>
                      <a:pt x="607" y="19"/>
                      <a:pt x="545" y="1"/>
                      <a:pt x="487" y="1"/>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68;p24">
                <a:extLst>
                  <a:ext uri="{FF2B5EF4-FFF2-40B4-BE49-F238E27FC236}">
                    <a16:creationId xmlns:a16="http://schemas.microsoft.com/office/drawing/2014/main" id="{95327797-6CA9-1CFC-3541-9AEE55AF76A3}"/>
                  </a:ext>
                </a:extLst>
              </p:cNvPr>
              <p:cNvSpPr/>
              <p:nvPr/>
            </p:nvSpPr>
            <p:spPr>
              <a:xfrm>
                <a:off x="8352110" y="2225369"/>
                <a:ext cx="806049" cy="51716"/>
              </a:xfrm>
              <a:custGeom>
                <a:avLst/>
                <a:gdLst/>
                <a:ahLst/>
                <a:cxnLst/>
                <a:rect l="l" t="t" r="r" b="b"/>
                <a:pathLst>
                  <a:path w="23488" h="1507" extrusionOk="0">
                    <a:moveTo>
                      <a:pt x="11990" y="0"/>
                    </a:moveTo>
                    <a:cubicBezTo>
                      <a:pt x="8126" y="0"/>
                      <a:pt x="4258" y="160"/>
                      <a:pt x="457" y="160"/>
                    </a:cubicBezTo>
                    <a:cubicBezTo>
                      <a:pt x="1" y="160"/>
                      <a:pt x="1" y="868"/>
                      <a:pt x="457" y="868"/>
                    </a:cubicBezTo>
                    <a:cubicBezTo>
                      <a:pt x="4258" y="856"/>
                      <a:pt x="8126" y="691"/>
                      <a:pt x="11990" y="691"/>
                    </a:cubicBezTo>
                    <a:cubicBezTo>
                      <a:pt x="15853" y="691"/>
                      <a:pt x="19710" y="856"/>
                      <a:pt x="23488" y="1507"/>
                    </a:cubicBezTo>
                    <a:lnTo>
                      <a:pt x="23488" y="799"/>
                    </a:lnTo>
                    <a:cubicBezTo>
                      <a:pt x="19710" y="160"/>
                      <a:pt x="15853" y="0"/>
                      <a:pt x="11990" y="0"/>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69;p24">
                <a:extLst>
                  <a:ext uri="{FF2B5EF4-FFF2-40B4-BE49-F238E27FC236}">
                    <a16:creationId xmlns:a16="http://schemas.microsoft.com/office/drawing/2014/main" id="{688B2816-20BF-E960-F2D1-677DA4F67D5A}"/>
                  </a:ext>
                </a:extLst>
              </p:cNvPr>
              <p:cNvSpPr/>
              <p:nvPr/>
            </p:nvSpPr>
            <p:spPr>
              <a:xfrm>
                <a:off x="8480529" y="2421189"/>
                <a:ext cx="677633" cy="130235"/>
              </a:xfrm>
              <a:custGeom>
                <a:avLst/>
                <a:gdLst/>
                <a:ahLst/>
                <a:cxnLst/>
                <a:rect l="l" t="t" r="r" b="b"/>
                <a:pathLst>
                  <a:path w="19746" h="3795" extrusionOk="0">
                    <a:moveTo>
                      <a:pt x="19746" y="1"/>
                    </a:moveTo>
                    <a:cubicBezTo>
                      <a:pt x="13241" y="503"/>
                      <a:pt x="6850" y="1872"/>
                      <a:pt x="413" y="3105"/>
                    </a:cubicBezTo>
                    <a:cubicBezTo>
                      <a:pt x="0" y="3192"/>
                      <a:pt x="145" y="3795"/>
                      <a:pt x="553" y="3795"/>
                    </a:cubicBezTo>
                    <a:cubicBezTo>
                      <a:pt x="574" y="3795"/>
                      <a:pt x="596" y="3793"/>
                      <a:pt x="618" y="3790"/>
                    </a:cubicBezTo>
                    <a:cubicBezTo>
                      <a:pt x="6964" y="2557"/>
                      <a:pt x="13309" y="1188"/>
                      <a:pt x="19746" y="708"/>
                    </a:cubicBezTo>
                    <a:lnTo>
                      <a:pt x="19746" y="1"/>
                    </a:ln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70;p24">
                <a:extLst>
                  <a:ext uri="{FF2B5EF4-FFF2-40B4-BE49-F238E27FC236}">
                    <a16:creationId xmlns:a16="http://schemas.microsoft.com/office/drawing/2014/main" id="{E3997783-FE2E-5BBE-A2BB-EBDDE1B745A2}"/>
                  </a:ext>
                </a:extLst>
              </p:cNvPr>
              <p:cNvSpPr/>
              <p:nvPr/>
            </p:nvSpPr>
            <p:spPr>
              <a:xfrm>
                <a:off x="8675456" y="2081884"/>
                <a:ext cx="482710" cy="421247"/>
              </a:xfrm>
              <a:custGeom>
                <a:avLst/>
                <a:gdLst/>
                <a:ahLst/>
                <a:cxnLst/>
                <a:rect l="l" t="t" r="r" b="b"/>
                <a:pathLst>
                  <a:path w="14066" h="12275" extrusionOk="0">
                    <a:moveTo>
                      <a:pt x="5947" y="1"/>
                    </a:moveTo>
                    <a:cubicBezTo>
                      <a:pt x="4617" y="1"/>
                      <a:pt x="3672" y="406"/>
                      <a:pt x="5187" y="1853"/>
                    </a:cubicBezTo>
                    <a:cubicBezTo>
                      <a:pt x="6556" y="3131"/>
                      <a:pt x="9113" y="4090"/>
                      <a:pt x="10916" y="4615"/>
                    </a:cubicBezTo>
                    <a:cubicBezTo>
                      <a:pt x="10195" y="4556"/>
                      <a:pt x="7242" y="4063"/>
                      <a:pt x="4615" y="4063"/>
                    </a:cubicBezTo>
                    <a:cubicBezTo>
                      <a:pt x="2167" y="4063"/>
                      <a:pt x="1" y="4491"/>
                      <a:pt x="188" y="6099"/>
                    </a:cubicBezTo>
                    <a:cubicBezTo>
                      <a:pt x="346" y="7488"/>
                      <a:pt x="5300" y="7875"/>
                      <a:pt x="8923" y="7875"/>
                    </a:cubicBezTo>
                    <a:cubicBezTo>
                      <a:pt x="10003" y="7875"/>
                      <a:pt x="10965" y="7840"/>
                      <a:pt x="11646" y="7788"/>
                    </a:cubicBezTo>
                    <a:lnTo>
                      <a:pt x="11646" y="7788"/>
                    </a:lnTo>
                    <a:cubicBezTo>
                      <a:pt x="8793" y="8861"/>
                      <a:pt x="5598" y="9180"/>
                      <a:pt x="3680" y="9591"/>
                    </a:cubicBezTo>
                    <a:cubicBezTo>
                      <a:pt x="537" y="10202"/>
                      <a:pt x="796" y="12275"/>
                      <a:pt x="3980" y="12275"/>
                    </a:cubicBezTo>
                    <a:cubicBezTo>
                      <a:pt x="4125" y="12275"/>
                      <a:pt x="4276" y="12271"/>
                      <a:pt x="4434" y="12262"/>
                    </a:cubicBezTo>
                    <a:cubicBezTo>
                      <a:pt x="7355" y="12079"/>
                      <a:pt x="10825" y="11508"/>
                      <a:pt x="14066" y="10846"/>
                    </a:cubicBezTo>
                    <a:lnTo>
                      <a:pt x="14066" y="2150"/>
                    </a:lnTo>
                    <a:cubicBezTo>
                      <a:pt x="12194" y="1511"/>
                      <a:pt x="10277" y="917"/>
                      <a:pt x="8565" y="370"/>
                    </a:cubicBezTo>
                    <a:cubicBezTo>
                      <a:pt x="7960" y="193"/>
                      <a:pt x="6863" y="1"/>
                      <a:pt x="5947" y="1"/>
                    </a:cubicBezTo>
                    <a:close/>
                  </a:path>
                </a:pathLst>
              </a:custGeom>
              <a:solidFill>
                <a:srgbClr val="A53A3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7" name="Google Shape;471;p24">
              <a:extLst>
                <a:ext uri="{FF2B5EF4-FFF2-40B4-BE49-F238E27FC236}">
                  <a16:creationId xmlns:a16="http://schemas.microsoft.com/office/drawing/2014/main" id="{2DBC6F6C-D899-8AA1-EEF8-4967EFB89EAD}"/>
                </a:ext>
              </a:extLst>
            </p:cNvPr>
            <p:cNvSpPr/>
            <p:nvPr/>
          </p:nvSpPr>
          <p:spPr>
            <a:xfrm>
              <a:off x="1847835" y="4393908"/>
              <a:ext cx="849461" cy="672726"/>
            </a:xfrm>
            <a:custGeom>
              <a:avLst/>
              <a:gdLst/>
              <a:ahLst/>
              <a:cxnLst/>
              <a:rect l="l" t="t" r="r" b="b"/>
              <a:pathLst>
                <a:path w="24753" h="19603" extrusionOk="0">
                  <a:moveTo>
                    <a:pt x="9154" y="0"/>
                  </a:moveTo>
                  <a:cubicBezTo>
                    <a:pt x="7784" y="0"/>
                    <a:pt x="6757" y="2694"/>
                    <a:pt x="6301" y="3629"/>
                  </a:cubicBezTo>
                  <a:cubicBezTo>
                    <a:pt x="4064" y="8446"/>
                    <a:pt x="2306" y="13444"/>
                    <a:pt x="1" y="18260"/>
                  </a:cubicBezTo>
                  <a:lnTo>
                    <a:pt x="92" y="19561"/>
                  </a:lnTo>
                  <a:cubicBezTo>
                    <a:pt x="1507" y="19561"/>
                    <a:pt x="3217" y="19602"/>
                    <a:pt x="4828" y="19602"/>
                  </a:cubicBezTo>
                  <a:cubicBezTo>
                    <a:pt x="5634" y="19602"/>
                    <a:pt x="6415" y="19592"/>
                    <a:pt x="7122" y="19561"/>
                  </a:cubicBezTo>
                  <a:cubicBezTo>
                    <a:pt x="12030" y="19379"/>
                    <a:pt x="16663" y="19196"/>
                    <a:pt x="21206" y="17530"/>
                  </a:cubicBezTo>
                  <a:cubicBezTo>
                    <a:pt x="24752" y="16251"/>
                    <a:pt x="24634" y="13625"/>
                    <a:pt x="20939" y="13625"/>
                  </a:cubicBezTo>
                  <a:cubicBezTo>
                    <a:pt x="20877" y="13625"/>
                    <a:pt x="20814" y="13625"/>
                    <a:pt x="20749" y="13627"/>
                  </a:cubicBezTo>
                  <a:cubicBezTo>
                    <a:pt x="18464" y="13710"/>
                    <a:pt x="14967" y="15250"/>
                    <a:pt x="12534" y="15250"/>
                  </a:cubicBezTo>
                  <a:cubicBezTo>
                    <a:pt x="12294" y="15250"/>
                    <a:pt x="12064" y="15235"/>
                    <a:pt x="11847" y="15202"/>
                  </a:cubicBezTo>
                  <a:cubicBezTo>
                    <a:pt x="14449" y="14083"/>
                    <a:pt x="17234" y="12235"/>
                    <a:pt x="19083" y="11116"/>
                  </a:cubicBezTo>
                  <a:cubicBezTo>
                    <a:pt x="20201" y="10386"/>
                    <a:pt x="24629" y="7784"/>
                    <a:pt x="21571" y="6962"/>
                  </a:cubicBezTo>
                  <a:cubicBezTo>
                    <a:pt x="21299" y="6874"/>
                    <a:pt x="21025" y="6835"/>
                    <a:pt x="20751" y="6835"/>
                  </a:cubicBezTo>
                  <a:cubicBezTo>
                    <a:pt x="19248" y="6835"/>
                    <a:pt x="17721" y="8005"/>
                    <a:pt x="16389" y="8719"/>
                  </a:cubicBezTo>
                  <a:cubicBezTo>
                    <a:pt x="14358" y="9747"/>
                    <a:pt x="11573" y="11869"/>
                    <a:pt x="9542" y="12600"/>
                  </a:cubicBezTo>
                  <a:cubicBezTo>
                    <a:pt x="11117" y="10842"/>
                    <a:pt x="12418" y="8811"/>
                    <a:pt x="13879" y="6962"/>
                  </a:cubicBezTo>
                  <a:cubicBezTo>
                    <a:pt x="14723" y="5935"/>
                    <a:pt x="17873" y="3264"/>
                    <a:pt x="15933" y="2055"/>
                  </a:cubicBezTo>
                  <a:cubicBezTo>
                    <a:pt x="15722" y="1922"/>
                    <a:pt x="15498" y="1861"/>
                    <a:pt x="15262" y="1861"/>
                  </a:cubicBezTo>
                  <a:cubicBezTo>
                    <a:pt x="12689" y="1861"/>
                    <a:pt x="8762" y="9133"/>
                    <a:pt x="6483" y="10660"/>
                  </a:cubicBezTo>
                  <a:cubicBezTo>
                    <a:pt x="7876" y="7966"/>
                    <a:pt x="8606" y="5478"/>
                    <a:pt x="9542" y="3059"/>
                  </a:cubicBezTo>
                  <a:cubicBezTo>
                    <a:pt x="9816" y="2146"/>
                    <a:pt x="10637" y="0"/>
                    <a:pt x="9154" y="0"/>
                  </a:cubicBezTo>
                  <a:close/>
                </a:path>
              </a:pathLst>
            </a:custGeom>
            <a:solidFill>
              <a:srgbClr val="FFDB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472;p24">
              <a:extLst>
                <a:ext uri="{FF2B5EF4-FFF2-40B4-BE49-F238E27FC236}">
                  <a16:creationId xmlns:a16="http://schemas.microsoft.com/office/drawing/2014/main" id="{CD9AED22-FD95-DC38-F460-D3A10AE92600}"/>
                </a:ext>
              </a:extLst>
            </p:cNvPr>
            <p:cNvSpPr/>
            <p:nvPr/>
          </p:nvSpPr>
          <p:spPr>
            <a:xfrm>
              <a:off x="1836338" y="4678063"/>
              <a:ext cx="715211" cy="388817"/>
            </a:xfrm>
            <a:custGeom>
              <a:avLst/>
              <a:gdLst/>
              <a:ahLst/>
              <a:cxnLst/>
              <a:rect l="l" t="t" r="r" b="b"/>
              <a:pathLst>
                <a:path w="20841" h="11330" extrusionOk="0">
                  <a:moveTo>
                    <a:pt x="20347" y="0"/>
                  </a:moveTo>
                  <a:cubicBezTo>
                    <a:pt x="20292" y="0"/>
                    <a:pt x="20232" y="16"/>
                    <a:pt x="20171" y="51"/>
                  </a:cubicBezTo>
                  <a:cubicBezTo>
                    <a:pt x="16451" y="2151"/>
                    <a:pt x="12662" y="4137"/>
                    <a:pt x="8987" y="6328"/>
                  </a:cubicBezTo>
                  <a:cubicBezTo>
                    <a:pt x="7252" y="7378"/>
                    <a:pt x="5426" y="8360"/>
                    <a:pt x="3531" y="9113"/>
                  </a:cubicBezTo>
                  <a:cubicBezTo>
                    <a:pt x="2413" y="9570"/>
                    <a:pt x="1180" y="9958"/>
                    <a:pt x="267" y="10756"/>
                  </a:cubicBezTo>
                  <a:cubicBezTo>
                    <a:pt x="1" y="10987"/>
                    <a:pt x="246" y="11329"/>
                    <a:pt x="519" y="11329"/>
                  </a:cubicBezTo>
                  <a:cubicBezTo>
                    <a:pt x="596" y="11329"/>
                    <a:pt x="676" y="11302"/>
                    <a:pt x="747" y="11236"/>
                  </a:cubicBezTo>
                  <a:cubicBezTo>
                    <a:pt x="1797" y="10346"/>
                    <a:pt x="3235" y="10026"/>
                    <a:pt x="4467" y="9478"/>
                  </a:cubicBezTo>
                  <a:cubicBezTo>
                    <a:pt x="6293" y="8679"/>
                    <a:pt x="8074" y="7698"/>
                    <a:pt x="9786" y="6671"/>
                  </a:cubicBezTo>
                  <a:cubicBezTo>
                    <a:pt x="13301" y="4548"/>
                    <a:pt x="16953" y="2654"/>
                    <a:pt x="20513" y="645"/>
                  </a:cubicBezTo>
                  <a:cubicBezTo>
                    <a:pt x="20841" y="452"/>
                    <a:pt x="20648" y="0"/>
                    <a:pt x="20347"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473;p24">
              <a:extLst>
                <a:ext uri="{FF2B5EF4-FFF2-40B4-BE49-F238E27FC236}">
                  <a16:creationId xmlns:a16="http://schemas.microsoft.com/office/drawing/2014/main" id="{03FFD5FD-9796-9295-C86C-567DAF1C4892}"/>
                </a:ext>
              </a:extLst>
            </p:cNvPr>
            <p:cNvSpPr/>
            <p:nvPr/>
          </p:nvSpPr>
          <p:spPr>
            <a:xfrm>
              <a:off x="1833147" y="4518757"/>
              <a:ext cx="520562" cy="544893"/>
            </a:xfrm>
            <a:custGeom>
              <a:avLst/>
              <a:gdLst/>
              <a:ahLst/>
              <a:cxnLst/>
              <a:rect l="l" t="t" r="r" b="b"/>
              <a:pathLst>
                <a:path w="15169" h="15878" extrusionOk="0">
                  <a:moveTo>
                    <a:pt x="14670" y="0"/>
                  </a:moveTo>
                  <a:cubicBezTo>
                    <a:pt x="14592" y="0"/>
                    <a:pt x="14512" y="32"/>
                    <a:pt x="14444" y="106"/>
                  </a:cubicBezTo>
                  <a:cubicBezTo>
                    <a:pt x="12070" y="2662"/>
                    <a:pt x="9810" y="5310"/>
                    <a:pt x="7710" y="8049"/>
                  </a:cubicBezTo>
                  <a:cubicBezTo>
                    <a:pt x="5519" y="10902"/>
                    <a:pt x="3031" y="13047"/>
                    <a:pt x="269" y="15307"/>
                  </a:cubicBezTo>
                  <a:cubicBezTo>
                    <a:pt x="1" y="15522"/>
                    <a:pt x="238" y="15877"/>
                    <a:pt x="518" y="15877"/>
                  </a:cubicBezTo>
                  <a:cubicBezTo>
                    <a:pt x="594" y="15877"/>
                    <a:pt x="675" y="15850"/>
                    <a:pt x="748" y="15787"/>
                  </a:cubicBezTo>
                  <a:cubicBezTo>
                    <a:pt x="3099" y="13892"/>
                    <a:pt x="5542" y="12066"/>
                    <a:pt x="7368" y="9624"/>
                  </a:cubicBezTo>
                  <a:cubicBezTo>
                    <a:pt x="9742" y="6497"/>
                    <a:pt x="12252" y="3484"/>
                    <a:pt x="14923" y="608"/>
                  </a:cubicBezTo>
                  <a:cubicBezTo>
                    <a:pt x="15169" y="345"/>
                    <a:pt x="14929" y="0"/>
                    <a:pt x="14670"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474;p24">
              <a:extLst>
                <a:ext uri="{FF2B5EF4-FFF2-40B4-BE49-F238E27FC236}">
                  <a16:creationId xmlns:a16="http://schemas.microsoft.com/office/drawing/2014/main" id="{BBFB47FE-A21E-94B6-35D3-B57C80DCC056}"/>
                </a:ext>
              </a:extLst>
            </p:cNvPr>
            <p:cNvSpPr/>
            <p:nvPr/>
          </p:nvSpPr>
          <p:spPr>
            <a:xfrm>
              <a:off x="1835240" y="4443189"/>
              <a:ext cx="318947" cy="611984"/>
            </a:xfrm>
            <a:custGeom>
              <a:avLst/>
              <a:gdLst/>
              <a:ahLst/>
              <a:cxnLst/>
              <a:rect l="l" t="t" r="r" b="b"/>
              <a:pathLst>
                <a:path w="9294" h="17833" extrusionOk="0">
                  <a:moveTo>
                    <a:pt x="8862" y="0"/>
                  </a:moveTo>
                  <a:cubicBezTo>
                    <a:pt x="8726" y="0"/>
                    <a:pt x="8593" y="70"/>
                    <a:pt x="8539" y="230"/>
                  </a:cubicBezTo>
                  <a:cubicBezTo>
                    <a:pt x="7672" y="3243"/>
                    <a:pt x="6029" y="5914"/>
                    <a:pt x="4842" y="8790"/>
                  </a:cubicBezTo>
                  <a:cubicBezTo>
                    <a:pt x="3586" y="11780"/>
                    <a:pt x="2285" y="14702"/>
                    <a:pt x="208" y="17235"/>
                  </a:cubicBezTo>
                  <a:cubicBezTo>
                    <a:pt x="1" y="17495"/>
                    <a:pt x="225" y="17832"/>
                    <a:pt x="465" y="17832"/>
                  </a:cubicBezTo>
                  <a:cubicBezTo>
                    <a:pt x="542" y="17832"/>
                    <a:pt x="621" y="17798"/>
                    <a:pt x="687" y="17715"/>
                  </a:cubicBezTo>
                  <a:cubicBezTo>
                    <a:pt x="2650" y="15364"/>
                    <a:pt x="3974" y="12670"/>
                    <a:pt x="5138" y="9863"/>
                  </a:cubicBezTo>
                  <a:cubicBezTo>
                    <a:pt x="6462" y="6690"/>
                    <a:pt x="8265" y="3723"/>
                    <a:pt x="9224" y="436"/>
                  </a:cubicBezTo>
                  <a:cubicBezTo>
                    <a:pt x="9294" y="171"/>
                    <a:pt x="9075" y="0"/>
                    <a:pt x="8862" y="0"/>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475;p24">
              <a:extLst>
                <a:ext uri="{FF2B5EF4-FFF2-40B4-BE49-F238E27FC236}">
                  <a16:creationId xmlns:a16="http://schemas.microsoft.com/office/drawing/2014/main" id="{0B8ABD76-4107-6479-382F-C6FC79E90141}"/>
                </a:ext>
              </a:extLst>
            </p:cNvPr>
            <p:cNvSpPr/>
            <p:nvPr/>
          </p:nvSpPr>
          <p:spPr>
            <a:xfrm>
              <a:off x="1850992" y="4900068"/>
              <a:ext cx="738101" cy="155390"/>
            </a:xfrm>
            <a:custGeom>
              <a:avLst/>
              <a:gdLst/>
              <a:ahLst/>
              <a:cxnLst/>
              <a:rect l="l" t="t" r="r" b="b"/>
              <a:pathLst>
                <a:path w="21508" h="4528" extrusionOk="0">
                  <a:moveTo>
                    <a:pt x="21045" y="1"/>
                  </a:moveTo>
                  <a:cubicBezTo>
                    <a:pt x="21009" y="1"/>
                    <a:pt x="20971" y="6"/>
                    <a:pt x="20931" y="19"/>
                  </a:cubicBezTo>
                  <a:cubicBezTo>
                    <a:pt x="17827" y="1069"/>
                    <a:pt x="14403" y="1412"/>
                    <a:pt x="11185" y="1982"/>
                  </a:cubicBezTo>
                  <a:cubicBezTo>
                    <a:pt x="9313" y="2302"/>
                    <a:pt x="7464" y="2553"/>
                    <a:pt x="5592" y="2872"/>
                  </a:cubicBezTo>
                  <a:cubicBezTo>
                    <a:pt x="3981" y="3169"/>
                    <a:pt x="2489" y="3820"/>
                    <a:pt x="840" y="3820"/>
                  </a:cubicBezTo>
                  <a:cubicBezTo>
                    <a:pt x="713" y="3820"/>
                    <a:pt x="585" y="3816"/>
                    <a:pt x="457" y="3808"/>
                  </a:cubicBezTo>
                  <a:cubicBezTo>
                    <a:pt x="449" y="3808"/>
                    <a:pt x="442" y="3808"/>
                    <a:pt x="435" y="3808"/>
                  </a:cubicBezTo>
                  <a:cubicBezTo>
                    <a:pt x="0" y="3808"/>
                    <a:pt x="7" y="4493"/>
                    <a:pt x="457" y="4516"/>
                  </a:cubicBezTo>
                  <a:cubicBezTo>
                    <a:pt x="585" y="4523"/>
                    <a:pt x="713" y="4527"/>
                    <a:pt x="841" y="4527"/>
                  </a:cubicBezTo>
                  <a:cubicBezTo>
                    <a:pt x="2232" y="4527"/>
                    <a:pt x="3572" y="4095"/>
                    <a:pt x="4930" y="3740"/>
                  </a:cubicBezTo>
                  <a:cubicBezTo>
                    <a:pt x="6688" y="3283"/>
                    <a:pt x="8537" y="3123"/>
                    <a:pt x="10340" y="2827"/>
                  </a:cubicBezTo>
                  <a:cubicBezTo>
                    <a:pt x="12120" y="2530"/>
                    <a:pt x="13901" y="2142"/>
                    <a:pt x="15704" y="1845"/>
                  </a:cubicBezTo>
                  <a:cubicBezTo>
                    <a:pt x="17530" y="1548"/>
                    <a:pt x="19356" y="1297"/>
                    <a:pt x="21114" y="704"/>
                  </a:cubicBezTo>
                  <a:cubicBezTo>
                    <a:pt x="21507" y="559"/>
                    <a:pt x="21393" y="1"/>
                    <a:pt x="21045" y="1"/>
                  </a:cubicBezTo>
                  <a:close/>
                </a:path>
              </a:pathLst>
            </a:custGeom>
            <a:solidFill>
              <a:srgbClr val="FFA52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476;p24">
              <a:extLst>
                <a:ext uri="{FF2B5EF4-FFF2-40B4-BE49-F238E27FC236}">
                  <a16:creationId xmlns:a16="http://schemas.microsoft.com/office/drawing/2014/main" id="{1FB6CAA0-7A99-D3BD-2853-63A8DA810C98}"/>
                </a:ext>
              </a:extLst>
            </p:cNvPr>
            <p:cNvSpPr/>
            <p:nvPr/>
          </p:nvSpPr>
          <p:spPr>
            <a:xfrm>
              <a:off x="2" y="3466800"/>
              <a:ext cx="842632" cy="1674385"/>
            </a:xfrm>
            <a:custGeom>
              <a:avLst/>
              <a:gdLst/>
              <a:ahLst/>
              <a:cxnLst/>
              <a:rect l="l" t="t" r="r" b="b"/>
              <a:pathLst>
                <a:path w="24554" h="48791" extrusionOk="0">
                  <a:moveTo>
                    <a:pt x="2805" y="1"/>
                  </a:moveTo>
                  <a:cubicBezTo>
                    <a:pt x="2747" y="1"/>
                    <a:pt x="2687" y="5"/>
                    <a:pt x="2625" y="13"/>
                  </a:cubicBezTo>
                  <a:cubicBezTo>
                    <a:pt x="1666" y="13"/>
                    <a:pt x="753" y="835"/>
                    <a:pt x="0" y="1862"/>
                  </a:cubicBezTo>
                  <a:lnTo>
                    <a:pt x="0" y="48791"/>
                  </a:lnTo>
                  <a:lnTo>
                    <a:pt x="12782" y="48791"/>
                  </a:lnTo>
                  <a:cubicBezTo>
                    <a:pt x="12782" y="45869"/>
                    <a:pt x="13284" y="42947"/>
                    <a:pt x="13946" y="40048"/>
                  </a:cubicBezTo>
                  <a:cubicBezTo>
                    <a:pt x="15430" y="31694"/>
                    <a:pt x="20246" y="25212"/>
                    <a:pt x="23396" y="17246"/>
                  </a:cubicBezTo>
                  <a:cubicBezTo>
                    <a:pt x="24554" y="14254"/>
                    <a:pt x="24111" y="13203"/>
                    <a:pt x="22987" y="13203"/>
                  </a:cubicBezTo>
                  <a:cubicBezTo>
                    <a:pt x="21606" y="13203"/>
                    <a:pt x="19197" y="14788"/>
                    <a:pt x="17461" y="16310"/>
                  </a:cubicBezTo>
                  <a:cubicBezTo>
                    <a:pt x="12463" y="20579"/>
                    <a:pt x="10614" y="26148"/>
                    <a:pt x="6893" y="31329"/>
                  </a:cubicBezTo>
                  <a:cubicBezTo>
                    <a:pt x="7829" y="27244"/>
                    <a:pt x="9495" y="23181"/>
                    <a:pt x="11162" y="19278"/>
                  </a:cubicBezTo>
                  <a:cubicBezTo>
                    <a:pt x="12828" y="15762"/>
                    <a:pt x="20246" y="6861"/>
                    <a:pt x="16526" y="3893"/>
                  </a:cubicBezTo>
                  <a:cubicBezTo>
                    <a:pt x="16142" y="3613"/>
                    <a:pt x="15743" y="3483"/>
                    <a:pt x="15332" y="3483"/>
                  </a:cubicBezTo>
                  <a:cubicBezTo>
                    <a:pt x="10589" y="3483"/>
                    <a:pt x="4289" y="20912"/>
                    <a:pt x="1895" y="26878"/>
                  </a:cubicBezTo>
                  <a:cubicBezTo>
                    <a:pt x="1529" y="21126"/>
                    <a:pt x="3196" y="15032"/>
                    <a:pt x="3743" y="9280"/>
                  </a:cubicBezTo>
                  <a:cubicBezTo>
                    <a:pt x="3922" y="7651"/>
                    <a:pt x="5344" y="1"/>
                    <a:pt x="2805" y="1"/>
                  </a:cubicBezTo>
                  <a:close/>
                </a:path>
              </a:pathLst>
            </a:custGeom>
            <a:solidFill>
              <a:srgbClr val="FF888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477;p24">
              <a:extLst>
                <a:ext uri="{FF2B5EF4-FFF2-40B4-BE49-F238E27FC236}">
                  <a16:creationId xmlns:a16="http://schemas.microsoft.com/office/drawing/2014/main" id="{AED1334E-A67E-2524-0533-CD11A20EA4FF}"/>
                </a:ext>
              </a:extLst>
            </p:cNvPr>
            <p:cNvSpPr/>
            <p:nvPr/>
          </p:nvSpPr>
          <p:spPr>
            <a:xfrm>
              <a:off x="42282" y="3681838"/>
              <a:ext cx="483465" cy="1459352"/>
            </a:xfrm>
            <a:custGeom>
              <a:avLst/>
              <a:gdLst/>
              <a:ahLst/>
              <a:cxnLst/>
              <a:rect l="l" t="t" r="r" b="b"/>
              <a:pathLst>
                <a:path w="14088" h="42525" extrusionOk="0">
                  <a:moveTo>
                    <a:pt x="13595" y="1"/>
                  </a:moveTo>
                  <a:cubicBezTo>
                    <a:pt x="13518" y="1"/>
                    <a:pt x="13441" y="35"/>
                    <a:pt x="13376" y="115"/>
                  </a:cubicBezTo>
                  <a:cubicBezTo>
                    <a:pt x="8446" y="6483"/>
                    <a:pt x="5387" y="13993"/>
                    <a:pt x="3356" y="21754"/>
                  </a:cubicBezTo>
                  <a:cubicBezTo>
                    <a:pt x="2306" y="25771"/>
                    <a:pt x="1576" y="29879"/>
                    <a:pt x="982" y="33988"/>
                  </a:cubicBezTo>
                  <a:cubicBezTo>
                    <a:pt x="548" y="36818"/>
                    <a:pt x="366" y="39694"/>
                    <a:pt x="1" y="42525"/>
                  </a:cubicBezTo>
                  <a:lnTo>
                    <a:pt x="685" y="42525"/>
                  </a:lnTo>
                  <a:cubicBezTo>
                    <a:pt x="1005" y="40037"/>
                    <a:pt x="1187" y="37526"/>
                    <a:pt x="1530" y="35038"/>
                  </a:cubicBezTo>
                  <a:cubicBezTo>
                    <a:pt x="2055" y="31066"/>
                    <a:pt x="2762" y="27140"/>
                    <a:pt x="3698" y="23237"/>
                  </a:cubicBezTo>
                  <a:cubicBezTo>
                    <a:pt x="5638" y="15157"/>
                    <a:pt x="8743" y="7214"/>
                    <a:pt x="13878" y="617"/>
                  </a:cubicBezTo>
                  <a:cubicBezTo>
                    <a:pt x="14088" y="356"/>
                    <a:pt x="13844" y="1"/>
                    <a:pt x="13595" y="1"/>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478;p24">
              <a:extLst>
                <a:ext uri="{FF2B5EF4-FFF2-40B4-BE49-F238E27FC236}">
                  <a16:creationId xmlns:a16="http://schemas.microsoft.com/office/drawing/2014/main" id="{65463D63-49E1-5B45-A4EE-961C1B24A497}"/>
                </a:ext>
              </a:extLst>
            </p:cNvPr>
            <p:cNvSpPr/>
            <p:nvPr/>
          </p:nvSpPr>
          <p:spPr>
            <a:xfrm>
              <a:off x="275715" y="4006146"/>
              <a:ext cx="469978" cy="1135051"/>
            </a:xfrm>
            <a:custGeom>
              <a:avLst/>
              <a:gdLst/>
              <a:ahLst/>
              <a:cxnLst/>
              <a:rect l="l" t="t" r="r" b="b"/>
              <a:pathLst>
                <a:path w="13695" h="33075" extrusionOk="0">
                  <a:moveTo>
                    <a:pt x="13206" y="0"/>
                  </a:moveTo>
                  <a:cubicBezTo>
                    <a:pt x="13130" y="0"/>
                    <a:pt x="13053" y="34"/>
                    <a:pt x="12988" y="115"/>
                  </a:cubicBezTo>
                  <a:cubicBezTo>
                    <a:pt x="5205" y="9336"/>
                    <a:pt x="1256" y="21205"/>
                    <a:pt x="1" y="33075"/>
                  </a:cubicBezTo>
                  <a:lnTo>
                    <a:pt x="685" y="33075"/>
                  </a:lnTo>
                  <a:cubicBezTo>
                    <a:pt x="1941" y="21411"/>
                    <a:pt x="5821" y="9656"/>
                    <a:pt x="13467" y="617"/>
                  </a:cubicBezTo>
                  <a:cubicBezTo>
                    <a:pt x="13694" y="355"/>
                    <a:pt x="13454" y="0"/>
                    <a:pt x="13206" y="0"/>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479;p24">
              <a:extLst>
                <a:ext uri="{FF2B5EF4-FFF2-40B4-BE49-F238E27FC236}">
                  <a16:creationId xmlns:a16="http://schemas.microsoft.com/office/drawing/2014/main" id="{DD8F2BE3-632A-05C9-4B40-069350104E7F}"/>
                </a:ext>
              </a:extLst>
            </p:cNvPr>
            <p:cNvSpPr/>
            <p:nvPr/>
          </p:nvSpPr>
          <p:spPr>
            <a:xfrm>
              <a:off x="2" y="3553934"/>
              <a:ext cx="84936" cy="437377"/>
            </a:xfrm>
            <a:custGeom>
              <a:avLst/>
              <a:gdLst/>
              <a:ahLst/>
              <a:cxnLst/>
              <a:rect l="l" t="t" r="r" b="b"/>
              <a:pathLst>
                <a:path w="2475" h="12745" extrusionOk="0">
                  <a:moveTo>
                    <a:pt x="2048" y="1"/>
                  </a:moveTo>
                  <a:cubicBezTo>
                    <a:pt x="1911" y="1"/>
                    <a:pt x="1780" y="78"/>
                    <a:pt x="1735" y="259"/>
                  </a:cubicBezTo>
                  <a:cubicBezTo>
                    <a:pt x="1096" y="3043"/>
                    <a:pt x="525" y="5874"/>
                    <a:pt x="0" y="8704"/>
                  </a:cubicBezTo>
                  <a:lnTo>
                    <a:pt x="0" y="12744"/>
                  </a:lnTo>
                  <a:cubicBezTo>
                    <a:pt x="662" y="8613"/>
                    <a:pt x="1461" y="4504"/>
                    <a:pt x="2419" y="441"/>
                  </a:cubicBezTo>
                  <a:cubicBezTo>
                    <a:pt x="2475" y="179"/>
                    <a:pt x="2255" y="1"/>
                    <a:pt x="2048" y="1"/>
                  </a:cubicBezTo>
                  <a:close/>
                </a:path>
              </a:pathLst>
            </a:custGeom>
            <a:solidFill>
              <a:srgbClr val="A551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480;p24">
              <a:extLst>
                <a:ext uri="{FF2B5EF4-FFF2-40B4-BE49-F238E27FC236}">
                  <a16:creationId xmlns:a16="http://schemas.microsoft.com/office/drawing/2014/main" id="{7EE14A3D-4DE5-8679-DE58-FF6D6FB25D73}"/>
                </a:ext>
              </a:extLst>
            </p:cNvPr>
            <p:cNvSpPr/>
            <p:nvPr/>
          </p:nvSpPr>
          <p:spPr>
            <a:xfrm>
              <a:off x="2" y="4043484"/>
              <a:ext cx="575882" cy="1097714"/>
            </a:xfrm>
            <a:custGeom>
              <a:avLst/>
              <a:gdLst/>
              <a:ahLst/>
              <a:cxnLst/>
              <a:rect l="l" t="t" r="r" b="b"/>
              <a:pathLst>
                <a:path w="16781" h="31987" extrusionOk="0">
                  <a:moveTo>
                    <a:pt x="885" y="1"/>
                  </a:moveTo>
                  <a:cubicBezTo>
                    <a:pt x="571" y="1"/>
                    <a:pt x="276" y="141"/>
                    <a:pt x="0" y="374"/>
                  </a:cubicBezTo>
                  <a:lnTo>
                    <a:pt x="0" y="31987"/>
                  </a:lnTo>
                  <a:lnTo>
                    <a:pt x="9062" y="31987"/>
                  </a:lnTo>
                  <a:cubicBezTo>
                    <a:pt x="9176" y="30434"/>
                    <a:pt x="9495" y="28859"/>
                    <a:pt x="9861" y="27307"/>
                  </a:cubicBezTo>
                  <a:cubicBezTo>
                    <a:pt x="10979" y="21647"/>
                    <a:pt x="13353" y="17059"/>
                    <a:pt x="15704" y="11649"/>
                  </a:cubicBezTo>
                  <a:cubicBezTo>
                    <a:pt x="16780" y="9112"/>
                    <a:pt x="16238" y="8050"/>
                    <a:pt x="15180" y="8050"/>
                  </a:cubicBezTo>
                  <a:cubicBezTo>
                    <a:pt x="14353" y="8050"/>
                    <a:pt x="13211" y="8699"/>
                    <a:pt x="12280" y="9800"/>
                  </a:cubicBezTo>
                  <a:cubicBezTo>
                    <a:pt x="9221" y="13384"/>
                    <a:pt x="7395" y="17881"/>
                    <a:pt x="4634" y="21396"/>
                  </a:cubicBezTo>
                  <a:cubicBezTo>
                    <a:pt x="5318" y="18634"/>
                    <a:pt x="6551" y="15872"/>
                    <a:pt x="7806" y="13224"/>
                  </a:cubicBezTo>
                  <a:cubicBezTo>
                    <a:pt x="9039" y="10850"/>
                    <a:pt x="12919" y="2747"/>
                    <a:pt x="11070" y="1560"/>
                  </a:cubicBezTo>
                  <a:cubicBezTo>
                    <a:pt x="10805" y="1383"/>
                    <a:pt x="10534" y="1300"/>
                    <a:pt x="10258" y="1300"/>
                  </a:cubicBezTo>
                  <a:cubicBezTo>
                    <a:pt x="6812" y="1300"/>
                    <a:pt x="2687" y="14304"/>
                    <a:pt x="890" y="18383"/>
                  </a:cubicBezTo>
                  <a:cubicBezTo>
                    <a:pt x="616" y="14480"/>
                    <a:pt x="1872" y="10348"/>
                    <a:pt x="2283" y="6445"/>
                  </a:cubicBezTo>
                  <a:cubicBezTo>
                    <a:pt x="2419" y="5304"/>
                    <a:pt x="3287" y="1150"/>
                    <a:pt x="1438" y="145"/>
                  </a:cubicBezTo>
                  <a:cubicBezTo>
                    <a:pt x="1248" y="46"/>
                    <a:pt x="1063" y="1"/>
                    <a:pt x="885" y="1"/>
                  </a:cubicBezTo>
                  <a:close/>
                </a:path>
              </a:pathLst>
            </a:custGeom>
            <a:solidFill>
              <a:srgbClr val="A53A3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481;p24">
              <a:extLst>
                <a:ext uri="{FF2B5EF4-FFF2-40B4-BE49-F238E27FC236}">
                  <a16:creationId xmlns:a16="http://schemas.microsoft.com/office/drawing/2014/main" id="{BAE621A8-78E1-8073-FFC6-DF32629E3D44}"/>
                </a:ext>
              </a:extLst>
            </p:cNvPr>
            <p:cNvSpPr/>
            <p:nvPr/>
          </p:nvSpPr>
          <p:spPr>
            <a:xfrm>
              <a:off x="78316" y="1925566"/>
              <a:ext cx="1265458" cy="1080212"/>
            </a:xfrm>
            <a:custGeom>
              <a:avLst/>
              <a:gdLst/>
              <a:ahLst/>
              <a:cxnLst/>
              <a:rect l="l" t="t" r="r" b="b"/>
              <a:pathLst>
                <a:path w="36875" h="31477" extrusionOk="0">
                  <a:moveTo>
                    <a:pt x="31851" y="0"/>
                  </a:moveTo>
                  <a:cubicBezTo>
                    <a:pt x="31796" y="0"/>
                    <a:pt x="31740" y="1"/>
                    <a:pt x="31682" y="3"/>
                  </a:cubicBezTo>
                  <a:cubicBezTo>
                    <a:pt x="27414" y="208"/>
                    <a:pt x="22598" y="5572"/>
                    <a:pt x="18900" y="8357"/>
                  </a:cubicBezTo>
                  <a:cubicBezTo>
                    <a:pt x="18749" y="6204"/>
                    <a:pt x="20363" y="255"/>
                    <a:pt x="18301" y="255"/>
                  </a:cubicBezTo>
                  <a:cubicBezTo>
                    <a:pt x="17871" y="255"/>
                    <a:pt x="17281" y="514"/>
                    <a:pt x="16480" y="1121"/>
                  </a:cubicBezTo>
                  <a:cubicBezTo>
                    <a:pt x="13513" y="3358"/>
                    <a:pt x="12783" y="10023"/>
                    <a:pt x="9998" y="12055"/>
                  </a:cubicBezTo>
                  <a:cubicBezTo>
                    <a:pt x="9998" y="10936"/>
                    <a:pt x="10546" y="6120"/>
                    <a:pt x="9268" y="5572"/>
                  </a:cubicBezTo>
                  <a:cubicBezTo>
                    <a:pt x="9087" y="5482"/>
                    <a:pt x="8908" y="5440"/>
                    <a:pt x="8730" y="5440"/>
                  </a:cubicBezTo>
                  <a:cubicBezTo>
                    <a:pt x="6713" y="5440"/>
                    <a:pt x="4970" y="10874"/>
                    <a:pt x="4634" y="12237"/>
                  </a:cubicBezTo>
                  <a:cubicBezTo>
                    <a:pt x="3150" y="17053"/>
                    <a:pt x="1667" y="25590"/>
                    <a:pt x="1" y="31319"/>
                  </a:cubicBezTo>
                  <a:cubicBezTo>
                    <a:pt x="1667" y="31045"/>
                    <a:pt x="3613" y="30954"/>
                    <a:pt x="5581" y="30954"/>
                  </a:cubicBezTo>
                  <a:cubicBezTo>
                    <a:pt x="7550" y="30954"/>
                    <a:pt x="9542" y="31045"/>
                    <a:pt x="11299" y="31137"/>
                  </a:cubicBezTo>
                  <a:cubicBezTo>
                    <a:pt x="12365" y="31242"/>
                    <a:pt x="14609" y="31476"/>
                    <a:pt x="16636" y="31476"/>
                  </a:cubicBezTo>
                  <a:cubicBezTo>
                    <a:pt x="18124" y="31476"/>
                    <a:pt x="19496" y="31350"/>
                    <a:pt x="20201" y="30954"/>
                  </a:cubicBezTo>
                  <a:cubicBezTo>
                    <a:pt x="23533" y="28923"/>
                    <a:pt x="18717" y="27256"/>
                    <a:pt x="17599" y="25407"/>
                  </a:cubicBezTo>
                  <a:cubicBezTo>
                    <a:pt x="21867" y="24837"/>
                    <a:pt x="24264" y="24654"/>
                    <a:pt x="27414" y="23353"/>
                  </a:cubicBezTo>
                  <a:cubicBezTo>
                    <a:pt x="34284" y="20957"/>
                    <a:pt x="24629" y="19473"/>
                    <a:pt x="21867" y="18354"/>
                  </a:cubicBezTo>
                  <a:cubicBezTo>
                    <a:pt x="26318" y="16688"/>
                    <a:pt x="32618" y="15387"/>
                    <a:pt x="34079" y="11872"/>
                  </a:cubicBezTo>
                  <a:cubicBezTo>
                    <a:pt x="34881" y="10206"/>
                    <a:pt x="33985" y="9698"/>
                    <a:pt x="32474" y="9698"/>
                  </a:cubicBezTo>
                  <a:cubicBezTo>
                    <a:pt x="30115" y="9698"/>
                    <a:pt x="26255" y="10936"/>
                    <a:pt x="25017" y="10936"/>
                  </a:cubicBezTo>
                  <a:cubicBezTo>
                    <a:pt x="29036" y="8204"/>
                    <a:pt x="36875" y="0"/>
                    <a:pt x="31851" y="0"/>
                  </a:cubicBezTo>
                  <a:close/>
                </a:path>
              </a:pathLst>
            </a:custGeom>
            <a:solidFill>
              <a:srgbClr val="CFD6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482;p24">
              <a:extLst>
                <a:ext uri="{FF2B5EF4-FFF2-40B4-BE49-F238E27FC236}">
                  <a16:creationId xmlns:a16="http://schemas.microsoft.com/office/drawing/2014/main" id="{9883B883-BA26-B2CA-1B1B-91C1265D2AEF}"/>
                </a:ext>
              </a:extLst>
            </p:cNvPr>
            <p:cNvSpPr/>
            <p:nvPr/>
          </p:nvSpPr>
          <p:spPr>
            <a:xfrm>
              <a:off x="48734" y="2066615"/>
              <a:ext cx="1031412" cy="952276"/>
            </a:xfrm>
            <a:custGeom>
              <a:avLst/>
              <a:gdLst/>
              <a:ahLst/>
              <a:cxnLst/>
              <a:rect l="l" t="t" r="r" b="b"/>
              <a:pathLst>
                <a:path w="30055" h="27749" extrusionOk="0">
                  <a:moveTo>
                    <a:pt x="29567" y="1"/>
                  </a:moveTo>
                  <a:cubicBezTo>
                    <a:pt x="29486" y="1"/>
                    <a:pt x="29401" y="35"/>
                    <a:pt x="29326" y="116"/>
                  </a:cubicBezTo>
                  <a:cubicBezTo>
                    <a:pt x="20310" y="9839"/>
                    <a:pt x="9627" y="17805"/>
                    <a:pt x="246" y="27164"/>
                  </a:cubicBezTo>
                  <a:cubicBezTo>
                    <a:pt x="1" y="27409"/>
                    <a:pt x="226" y="27748"/>
                    <a:pt x="489" y="27748"/>
                  </a:cubicBezTo>
                  <a:cubicBezTo>
                    <a:pt x="568" y="27748"/>
                    <a:pt x="651" y="27717"/>
                    <a:pt x="726" y="27643"/>
                  </a:cubicBezTo>
                  <a:cubicBezTo>
                    <a:pt x="10107" y="18307"/>
                    <a:pt x="20812" y="10319"/>
                    <a:pt x="29828" y="595"/>
                  </a:cubicBezTo>
                  <a:cubicBezTo>
                    <a:pt x="30054" y="351"/>
                    <a:pt x="29829" y="1"/>
                    <a:pt x="29567"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483;p24">
              <a:extLst>
                <a:ext uri="{FF2B5EF4-FFF2-40B4-BE49-F238E27FC236}">
                  <a16:creationId xmlns:a16="http://schemas.microsoft.com/office/drawing/2014/main" id="{F44C5B41-4735-BC75-A37A-DADDF3315B61}"/>
                </a:ext>
              </a:extLst>
            </p:cNvPr>
            <p:cNvSpPr/>
            <p:nvPr/>
          </p:nvSpPr>
          <p:spPr>
            <a:xfrm>
              <a:off x="596110" y="2502971"/>
              <a:ext cx="18806" cy="17262"/>
            </a:xfrm>
            <a:custGeom>
              <a:avLst/>
              <a:gdLst/>
              <a:ahLst/>
              <a:cxnLst/>
              <a:rect l="l" t="t" r="r" b="b"/>
              <a:pathLst>
                <a:path w="548" h="503" extrusionOk="0">
                  <a:moveTo>
                    <a:pt x="548" y="0"/>
                  </a:moveTo>
                  <a:lnTo>
                    <a:pt x="548" y="0"/>
                  </a:lnTo>
                  <a:cubicBezTo>
                    <a:pt x="365" y="23"/>
                    <a:pt x="183" y="69"/>
                    <a:pt x="0" y="91"/>
                  </a:cubicBezTo>
                  <a:cubicBezTo>
                    <a:pt x="160" y="228"/>
                    <a:pt x="297" y="365"/>
                    <a:pt x="434" y="502"/>
                  </a:cubicBezTo>
                  <a:cubicBezTo>
                    <a:pt x="479" y="343"/>
                    <a:pt x="502" y="160"/>
                    <a:pt x="548"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484;p24">
              <a:extLst>
                <a:ext uri="{FF2B5EF4-FFF2-40B4-BE49-F238E27FC236}">
                  <a16:creationId xmlns:a16="http://schemas.microsoft.com/office/drawing/2014/main" id="{797063EF-3017-867F-D67C-159DD5B55ED7}"/>
                </a:ext>
              </a:extLst>
            </p:cNvPr>
            <p:cNvSpPr/>
            <p:nvPr/>
          </p:nvSpPr>
          <p:spPr>
            <a:xfrm>
              <a:off x="586158" y="2111606"/>
              <a:ext cx="494241" cy="417472"/>
            </a:xfrm>
            <a:custGeom>
              <a:avLst/>
              <a:gdLst/>
              <a:ahLst/>
              <a:cxnLst/>
              <a:rect l="l" t="t" r="r" b="b"/>
              <a:pathLst>
                <a:path w="14402" h="12165" extrusionOk="0">
                  <a:moveTo>
                    <a:pt x="838" y="11404"/>
                  </a:moveTo>
                  <a:lnTo>
                    <a:pt x="838" y="11404"/>
                  </a:lnTo>
                  <a:cubicBezTo>
                    <a:pt x="792" y="11564"/>
                    <a:pt x="769" y="11747"/>
                    <a:pt x="724" y="11906"/>
                  </a:cubicBezTo>
                  <a:cubicBezTo>
                    <a:pt x="587" y="11769"/>
                    <a:pt x="450" y="11632"/>
                    <a:pt x="290" y="11495"/>
                  </a:cubicBezTo>
                  <a:cubicBezTo>
                    <a:pt x="473" y="11473"/>
                    <a:pt x="655" y="11427"/>
                    <a:pt x="838" y="11404"/>
                  </a:cubicBezTo>
                  <a:close/>
                  <a:moveTo>
                    <a:pt x="1667" y="0"/>
                  </a:moveTo>
                  <a:cubicBezTo>
                    <a:pt x="1495" y="0"/>
                    <a:pt x="1329" y="109"/>
                    <a:pt x="1340" y="334"/>
                  </a:cubicBezTo>
                  <a:cubicBezTo>
                    <a:pt x="1500" y="4169"/>
                    <a:pt x="838" y="7980"/>
                    <a:pt x="62" y="11724"/>
                  </a:cubicBezTo>
                  <a:cubicBezTo>
                    <a:pt x="0" y="11990"/>
                    <a:pt x="178" y="12164"/>
                    <a:pt x="396" y="12164"/>
                  </a:cubicBezTo>
                  <a:cubicBezTo>
                    <a:pt x="421" y="12164"/>
                    <a:pt x="447" y="12162"/>
                    <a:pt x="473" y="12157"/>
                  </a:cubicBezTo>
                  <a:cubicBezTo>
                    <a:pt x="2664" y="11838"/>
                    <a:pt x="4764" y="11016"/>
                    <a:pt x="6818" y="10286"/>
                  </a:cubicBezTo>
                  <a:cubicBezTo>
                    <a:pt x="9238" y="9441"/>
                    <a:pt x="11611" y="8528"/>
                    <a:pt x="14008" y="7707"/>
                  </a:cubicBezTo>
                  <a:cubicBezTo>
                    <a:pt x="14401" y="7582"/>
                    <a:pt x="14288" y="7026"/>
                    <a:pt x="13939" y="7026"/>
                  </a:cubicBezTo>
                  <a:cubicBezTo>
                    <a:pt x="13904" y="7026"/>
                    <a:pt x="13866" y="7032"/>
                    <a:pt x="13825" y="7045"/>
                  </a:cubicBezTo>
                  <a:cubicBezTo>
                    <a:pt x="11406" y="7843"/>
                    <a:pt x="9032" y="8756"/>
                    <a:pt x="6635" y="9624"/>
                  </a:cubicBezTo>
                  <a:cubicBezTo>
                    <a:pt x="4764" y="10286"/>
                    <a:pt x="2824" y="11016"/>
                    <a:pt x="838" y="11404"/>
                  </a:cubicBezTo>
                  <a:cubicBezTo>
                    <a:pt x="1568" y="7752"/>
                    <a:pt x="2185" y="4054"/>
                    <a:pt x="2025" y="334"/>
                  </a:cubicBezTo>
                  <a:cubicBezTo>
                    <a:pt x="2025" y="114"/>
                    <a:pt x="1843" y="0"/>
                    <a:pt x="1667"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485;p24">
              <a:extLst>
                <a:ext uri="{FF2B5EF4-FFF2-40B4-BE49-F238E27FC236}">
                  <a16:creationId xmlns:a16="http://schemas.microsoft.com/office/drawing/2014/main" id="{38870BF2-4D01-95E1-488D-F868040F1BF8}"/>
                </a:ext>
              </a:extLst>
            </p:cNvPr>
            <p:cNvSpPr/>
            <p:nvPr/>
          </p:nvSpPr>
          <p:spPr>
            <a:xfrm>
              <a:off x="422185" y="2372150"/>
              <a:ext cx="447329" cy="323031"/>
            </a:xfrm>
            <a:custGeom>
              <a:avLst/>
              <a:gdLst/>
              <a:ahLst/>
              <a:cxnLst/>
              <a:rect l="l" t="t" r="r" b="b"/>
              <a:pathLst>
                <a:path w="13035" h="9413" extrusionOk="0">
                  <a:moveTo>
                    <a:pt x="1470" y="0"/>
                  </a:moveTo>
                  <a:cubicBezTo>
                    <a:pt x="1296" y="0"/>
                    <a:pt x="1119" y="115"/>
                    <a:pt x="1119" y="343"/>
                  </a:cubicBezTo>
                  <a:cubicBezTo>
                    <a:pt x="1051" y="3150"/>
                    <a:pt x="229" y="5889"/>
                    <a:pt x="1" y="8674"/>
                  </a:cubicBezTo>
                  <a:cubicBezTo>
                    <a:pt x="1" y="8834"/>
                    <a:pt x="115" y="8994"/>
                    <a:pt x="252" y="9016"/>
                  </a:cubicBezTo>
                  <a:cubicBezTo>
                    <a:pt x="1627" y="9313"/>
                    <a:pt x="3028" y="9412"/>
                    <a:pt x="4440" y="9412"/>
                  </a:cubicBezTo>
                  <a:cubicBezTo>
                    <a:pt x="7154" y="9412"/>
                    <a:pt x="9905" y="9046"/>
                    <a:pt x="12578" y="9016"/>
                  </a:cubicBezTo>
                  <a:cubicBezTo>
                    <a:pt x="13034" y="9016"/>
                    <a:pt x="13034" y="8332"/>
                    <a:pt x="12578" y="8332"/>
                  </a:cubicBezTo>
                  <a:cubicBezTo>
                    <a:pt x="9697" y="8352"/>
                    <a:pt x="6797" y="8660"/>
                    <a:pt x="3913" y="8660"/>
                  </a:cubicBezTo>
                  <a:cubicBezTo>
                    <a:pt x="3644" y="8660"/>
                    <a:pt x="3374" y="8657"/>
                    <a:pt x="3105" y="8651"/>
                  </a:cubicBezTo>
                  <a:cubicBezTo>
                    <a:pt x="2329" y="8628"/>
                    <a:pt x="1553" y="8560"/>
                    <a:pt x="800" y="8423"/>
                  </a:cubicBezTo>
                  <a:cubicBezTo>
                    <a:pt x="571" y="8377"/>
                    <a:pt x="1051" y="5981"/>
                    <a:pt x="1119" y="5638"/>
                  </a:cubicBezTo>
                  <a:cubicBezTo>
                    <a:pt x="1439" y="3881"/>
                    <a:pt x="1781" y="2146"/>
                    <a:pt x="1804" y="343"/>
                  </a:cubicBezTo>
                  <a:cubicBezTo>
                    <a:pt x="1815" y="115"/>
                    <a:pt x="1644" y="0"/>
                    <a:pt x="1470"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486;p24">
              <a:extLst>
                <a:ext uri="{FF2B5EF4-FFF2-40B4-BE49-F238E27FC236}">
                  <a16:creationId xmlns:a16="http://schemas.microsoft.com/office/drawing/2014/main" id="{B3D64E81-35CA-ADD0-7685-865E5E9BD766}"/>
                </a:ext>
              </a:extLst>
            </p:cNvPr>
            <p:cNvSpPr/>
            <p:nvPr/>
          </p:nvSpPr>
          <p:spPr>
            <a:xfrm>
              <a:off x="198945" y="2499162"/>
              <a:ext cx="434768" cy="392421"/>
            </a:xfrm>
            <a:custGeom>
              <a:avLst/>
              <a:gdLst/>
              <a:ahLst/>
              <a:cxnLst/>
              <a:rect l="l" t="t" r="r" b="b"/>
              <a:pathLst>
                <a:path w="12669" h="11435" extrusionOk="0">
                  <a:moveTo>
                    <a:pt x="2382" y="0"/>
                  </a:moveTo>
                  <a:cubicBezTo>
                    <a:pt x="2245" y="0"/>
                    <a:pt x="2114" y="75"/>
                    <a:pt x="2078" y="248"/>
                  </a:cubicBezTo>
                  <a:cubicBezTo>
                    <a:pt x="1324" y="3444"/>
                    <a:pt x="617" y="6662"/>
                    <a:pt x="46" y="9880"/>
                  </a:cubicBezTo>
                  <a:cubicBezTo>
                    <a:pt x="1" y="10109"/>
                    <a:pt x="138" y="10314"/>
                    <a:pt x="366" y="10337"/>
                  </a:cubicBezTo>
                  <a:cubicBezTo>
                    <a:pt x="4337" y="10519"/>
                    <a:pt x="8263" y="11067"/>
                    <a:pt x="12235" y="11432"/>
                  </a:cubicBezTo>
                  <a:cubicBezTo>
                    <a:pt x="12249" y="11434"/>
                    <a:pt x="12262" y="11435"/>
                    <a:pt x="12276" y="11435"/>
                  </a:cubicBezTo>
                  <a:cubicBezTo>
                    <a:pt x="12668" y="11435"/>
                    <a:pt x="12655" y="10792"/>
                    <a:pt x="12235" y="10748"/>
                  </a:cubicBezTo>
                  <a:cubicBezTo>
                    <a:pt x="8400" y="10383"/>
                    <a:pt x="4611" y="9858"/>
                    <a:pt x="777" y="9652"/>
                  </a:cubicBezTo>
                  <a:cubicBezTo>
                    <a:pt x="754" y="9789"/>
                    <a:pt x="731" y="9926"/>
                    <a:pt x="708" y="10086"/>
                  </a:cubicBezTo>
                  <a:cubicBezTo>
                    <a:pt x="594" y="9926"/>
                    <a:pt x="480" y="9789"/>
                    <a:pt x="366" y="9629"/>
                  </a:cubicBezTo>
                  <a:lnTo>
                    <a:pt x="366" y="9629"/>
                  </a:lnTo>
                  <a:cubicBezTo>
                    <a:pt x="503" y="9652"/>
                    <a:pt x="640" y="9652"/>
                    <a:pt x="777" y="9652"/>
                  </a:cubicBezTo>
                  <a:cubicBezTo>
                    <a:pt x="1347" y="6571"/>
                    <a:pt x="2032" y="3489"/>
                    <a:pt x="2740" y="431"/>
                  </a:cubicBezTo>
                  <a:cubicBezTo>
                    <a:pt x="2808" y="170"/>
                    <a:pt x="2588" y="0"/>
                    <a:pt x="2382"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487;p24">
              <a:extLst>
                <a:ext uri="{FF2B5EF4-FFF2-40B4-BE49-F238E27FC236}">
                  <a16:creationId xmlns:a16="http://schemas.microsoft.com/office/drawing/2014/main" id="{E1B7EF81-62B1-628A-918C-083EA2ABAC65}"/>
                </a:ext>
              </a:extLst>
            </p:cNvPr>
            <p:cNvSpPr/>
            <p:nvPr/>
          </p:nvSpPr>
          <p:spPr>
            <a:xfrm>
              <a:off x="211471" y="2829612"/>
              <a:ext cx="14139" cy="15683"/>
            </a:xfrm>
            <a:custGeom>
              <a:avLst/>
              <a:gdLst/>
              <a:ahLst/>
              <a:cxnLst/>
              <a:rect l="l" t="t" r="r" b="b"/>
              <a:pathLst>
                <a:path w="412" h="457" extrusionOk="0">
                  <a:moveTo>
                    <a:pt x="1" y="0"/>
                  </a:moveTo>
                  <a:cubicBezTo>
                    <a:pt x="115" y="160"/>
                    <a:pt x="229" y="297"/>
                    <a:pt x="343" y="457"/>
                  </a:cubicBezTo>
                  <a:cubicBezTo>
                    <a:pt x="366" y="297"/>
                    <a:pt x="389" y="160"/>
                    <a:pt x="412" y="23"/>
                  </a:cubicBezTo>
                  <a:cubicBezTo>
                    <a:pt x="275" y="23"/>
                    <a:pt x="138" y="23"/>
                    <a:pt x="1"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488;p24">
              <a:extLst>
                <a:ext uri="{FF2B5EF4-FFF2-40B4-BE49-F238E27FC236}">
                  <a16:creationId xmlns:a16="http://schemas.microsoft.com/office/drawing/2014/main" id="{D4E733DD-7227-B4E2-CF4F-8C3126D1095D}"/>
                </a:ext>
              </a:extLst>
            </p:cNvPr>
            <p:cNvSpPr/>
            <p:nvPr/>
          </p:nvSpPr>
          <p:spPr>
            <a:xfrm>
              <a:off x="2" y="1703287"/>
              <a:ext cx="1665325" cy="1843536"/>
            </a:xfrm>
            <a:custGeom>
              <a:avLst/>
              <a:gdLst/>
              <a:ahLst/>
              <a:cxnLst/>
              <a:rect l="l" t="t" r="r" b="b"/>
              <a:pathLst>
                <a:path w="48527" h="53720" extrusionOk="0">
                  <a:moveTo>
                    <a:pt x="25863" y="1"/>
                  </a:moveTo>
                  <a:cubicBezTo>
                    <a:pt x="20047" y="1"/>
                    <a:pt x="14276" y="3555"/>
                    <a:pt x="12919" y="9493"/>
                  </a:cubicBezTo>
                  <a:cubicBezTo>
                    <a:pt x="9833" y="7156"/>
                    <a:pt x="6192" y="5344"/>
                    <a:pt x="2639" y="5344"/>
                  </a:cubicBezTo>
                  <a:cubicBezTo>
                    <a:pt x="1750" y="5344"/>
                    <a:pt x="867" y="5457"/>
                    <a:pt x="0" y="5704"/>
                  </a:cubicBezTo>
                  <a:lnTo>
                    <a:pt x="0" y="25197"/>
                  </a:lnTo>
                  <a:cubicBezTo>
                    <a:pt x="205" y="25379"/>
                    <a:pt x="411" y="25585"/>
                    <a:pt x="593" y="25790"/>
                  </a:cubicBezTo>
                  <a:cubicBezTo>
                    <a:pt x="411" y="25859"/>
                    <a:pt x="205" y="25927"/>
                    <a:pt x="0" y="26018"/>
                  </a:cubicBezTo>
                  <a:lnTo>
                    <a:pt x="0" y="46127"/>
                  </a:lnTo>
                  <a:cubicBezTo>
                    <a:pt x="478" y="46174"/>
                    <a:pt x="959" y="46197"/>
                    <a:pt x="1442" y="46197"/>
                  </a:cubicBezTo>
                  <a:cubicBezTo>
                    <a:pt x="3999" y="46197"/>
                    <a:pt x="6576" y="45552"/>
                    <a:pt x="8765" y="44438"/>
                  </a:cubicBezTo>
                  <a:lnTo>
                    <a:pt x="9267" y="44918"/>
                  </a:lnTo>
                  <a:cubicBezTo>
                    <a:pt x="11535" y="49328"/>
                    <a:pt x="16571" y="53720"/>
                    <a:pt x="21990" y="53720"/>
                  </a:cubicBezTo>
                  <a:cubicBezTo>
                    <a:pt x="22517" y="53720"/>
                    <a:pt x="23047" y="53678"/>
                    <a:pt x="23579" y="53591"/>
                  </a:cubicBezTo>
                  <a:cubicBezTo>
                    <a:pt x="26569" y="53249"/>
                    <a:pt x="29901" y="51240"/>
                    <a:pt x="31385" y="48433"/>
                  </a:cubicBezTo>
                  <a:cubicBezTo>
                    <a:pt x="33051" y="45260"/>
                    <a:pt x="32229" y="42589"/>
                    <a:pt x="32047" y="38276"/>
                  </a:cubicBezTo>
                  <a:cubicBezTo>
                    <a:pt x="38871" y="38276"/>
                    <a:pt x="45696" y="36450"/>
                    <a:pt x="47203" y="28620"/>
                  </a:cubicBezTo>
                  <a:cubicBezTo>
                    <a:pt x="48527" y="20791"/>
                    <a:pt x="40880" y="18965"/>
                    <a:pt x="35060" y="18303"/>
                  </a:cubicBezTo>
                  <a:cubicBezTo>
                    <a:pt x="38552" y="12483"/>
                    <a:pt x="38712" y="4814"/>
                    <a:pt x="31727" y="1322"/>
                  </a:cubicBezTo>
                  <a:cubicBezTo>
                    <a:pt x="29887" y="425"/>
                    <a:pt x="27872" y="1"/>
                    <a:pt x="25863"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489;p24">
              <a:extLst>
                <a:ext uri="{FF2B5EF4-FFF2-40B4-BE49-F238E27FC236}">
                  <a16:creationId xmlns:a16="http://schemas.microsoft.com/office/drawing/2014/main" id="{8D9459E1-0202-A1EF-C410-0EAC00C4A64D}"/>
                </a:ext>
              </a:extLst>
            </p:cNvPr>
            <p:cNvSpPr/>
            <p:nvPr/>
          </p:nvSpPr>
          <p:spPr>
            <a:xfrm>
              <a:off x="2" y="2262229"/>
              <a:ext cx="1008900" cy="2878929"/>
            </a:xfrm>
            <a:custGeom>
              <a:avLst/>
              <a:gdLst/>
              <a:ahLst/>
              <a:cxnLst/>
              <a:rect l="l" t="t" r="r" b="b"/>
              <a:pathLst>
                <a:path w="29399" h="83891" extrusionOk="0">
                  <a:moveTo>
                    <a:pt x="15689" y="0"/>
                  </a:moveTo>
                  <a:cubicBezTo>
                    <a:pt x="14399" y="0"/>
                    <a:pt x="13558" y="9917"/>
                    <a:pt x="12075" y="14502"/>
                  </a:cubicBezTo>
                  <a:cubicBezTo>
                    <a:pt x="11253" y="17583"/>
                    <a:pt x="5227" y="28745"/>
                    <a:pt x="0" y="45909"/>
                  </a:cubicBezTo>
                  <a:lnTo>
                    <a:pt x="0" y="83891"/>
                  </a:lnTo>
                  <a:lnTo>
                    <a:pt x="2693" y="83891"/>
                  </a:lnTo>
                  <a:lnTo>
                    <a:pt x="4451" y="83868"/>
                  </a:lnTo>
                  <a:cubicBezTo>
                    <a:pt x="2442" y="76883"/>
                    <a:pt x="3538" y="60654"/>
                    <a:pt x="5432" y="50611"/>
                  </a:cubicBezTo>
                  <a:cubicBezTo>
                    <a:pt x="7099" y="41778"/>
                    <a:pt x="9587" y="26143"/>
                    <a:pt x="16252" y="19980"/>
                  </a:cubicBezTo>
                  <a:cubicBezTo>
                    <a:pt x="21228" y="14502"/>
                    <a:pt x="29399" y="11169"/>
                    <a:pt x="29399" y="9846"/>
                  </a:cubicBezTo>
                  <a:cubicBezTo>
                    <a:pt x="29260" y="9610"/>
                    <a:pt x="28911" y="9476"/>
                    <a:pt x="28373" y="9476"/>
                  </a:cubicBezTo>
                  <a:cubicBezTo>
                    <a:pt x="26250" y="9476"/>
                    <a:pt x="21180" y="11553"/>
                    <a:pt x="14426" y="17652"/>
                  </a:cubicBezTo>
                  <a:cubicBezTo>
                    <a:pt x="16252" y="11512"/>
                    <a:pt x="17575" y="1012"/>
                    <a:pt x="15749" y="8"/>
                  </a:cubicBezTo>
                  <a:cubicBezTo>
                    <a:pt x="15729" y="3"/>
                    <a:pt x="15709" y="0"/>
                    <a:pt x="15689" y="0"/>
                  </a:cubicBezTo>
                  <a:close/>
                </a:path>
              </a:pathLst>
            </a:custGeom>
            <a:solidFill>
              <a:srgbClr val="7241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490;p24">
              <a:extLst>
                <a:ext uri="{FF2B5EF4-FFF2-40B4-BE49-F238E27FC236}">
                  <a16:creationId xmlns:a16="http://schemas.microsoft.com/office/drawing/2014/main" id="{D2AB77EA-2396-1197-F275-56F983E7BB50}"/>
                </a:ext>
              </a:extLst>
            </p:cNvPr>
            <p:cNvSpPr/>
            <p:nvPr/>
          </p:nvSpPr>
          <p:spPr>
            <a:xfrm>
              <a:off x="251246" y="2913486"/>
              <a:ext cx="201684" cy="376840"/>
            </a:xfrm>
            <a:custGeom>
              <a:avLst/>
              <a:gdLst/>
              <a:ahLst/>
              <a:cxnLst/>
              <a:rect l="l" t="t" r="r" b="b"/>
              <a:pathLst>
                <a:path w="5877" h="10981" extrusionOk="0">
                  <a:moveTo>
                    <a:pt x="5411" y="0"/>
                  </a:moveTo>
                  <a:cubicBezTo>
                    <a:pt x="5308" y="0"/>
                    <a:pt x="5206" y="53"/>
                    <a:pt x="5142" y="181"/>
                  </a:cubicBezTo>
                  <a:cubicBezTo>
                    <a:pt x="3270" y="3559"/>
                    <a:pt x="1490" y="6960"/>
                    <a:pt x="97" y="10567"/>
                  </a:cubicBezTo>
                  <a:cubicBezTo>
                    <a:pt x="0" y="10816"/>
                    <a:pt x="214" y="10981"/>
                    <a:pt x="433" y="10981"/>
                  </a:cubicBezTo>
                  <a:cubicBezTo>
                    <a:pt x="575" y="10981"/>
                    <a:pt x="719" y="10911"/>
                    <a:pt x="782" y="10749"/>
                  </a:cubicBezTo>
                  <a:cubicBezTo>
                    <a:pt x="2152" y="7211"/>
                    <a:pt x="3909" y="3856"/>
                    <a:pt x="5735" y="524"/>
                  </a:cubicBezTo>
                  <a:cubicBezTo>
                    <a:pt x="5876" y="257"/>
                    <a:pt x="5640" y="0"/>
                    <a:pt x="5411"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491;p24">
              <a:extLst>
                <a:ext uri="{FF2B5EF4-FFF2-40B4-BE49-F238E27FC236}">
                  <a16:creationId xmlns:a16="http://schemas.microsoft.com/office/drawing/2014/main" id="{4D889F5F-FBA7-A968-4C9B-EA7EA7498D70}"/>
                </a:ext>
              </a:extLst>
            </p:cNvPr>
            <p:cNvSpPr/>
            <p:nvPr/>
          </p:nvSpPr>
          <p:spPr>
            <a:xfrm>
              <a:off x="223963" y="3376474"/>
              <a:ext cx="50207" cy="97462"/>
            </a:xfrm>
            <a:custGeom>
              <a:avLst/>
              <a:gdLst/>
              <a:ahLst/>
              <a:cxnLst/>
              <a:rect l="l" t="t" r="r" b="b"/>
              <a:pathLst>
                <a:path w="1463" h="2840" extrusionOk="0">
                  <a:moveTo>
                    <a:pt x="1047" y="0"/>
                  </a:moveTo>
                  <a:cubicBezTo>
                    <a:pt x="911" y="0"/>
                    <a:pt x="778" y="75"/>
                    <a:pt x="732" y="248"/>
                  </a:cubicBezTo>
                  <a:cubicBezTo>
                    <a:pt x="550" y="979"/>
                    <a:pt x="253" y="1664"/>
                    <a:pt x="71" y="2394"/>
                  </a:cubicBezTo>
                  <a:cubicBezTo>
                    <a:pt x="1" y="2660"/>
                    <a:pt x="222" y="2840"/>
                    <a:pt x="430" y="2840"/>
                  </a:cubicBezTo>
                  <a:cubicBezTo>
                    <a:pt x="562" y="2840"/>
                    <a:pt x="688" y="2767"/>
                    <a:pt x="732" y="2599"/>
                  </a:cubicBezTo>
                  <a:cubicBezTo>
                    <a:pt x="938" y="1869"/>
                    <a:pt x="1212" y="1161"/>
                    <a:pt x="1394" y="431"/>
                  </a:cubicBezTo>
                  <a:cubicBezTo>
                    <a:pt x="1463" y="170"/>
                    <a:pt x="1251" y="0"/>
                    <a:pt x="1047"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492;p24">
              <a:extLst>
                <a:ext uri="{FF2B5EF4-FFF2-40B4-BE49-F238E27FC236}">
                  <a16:creationId xmlns:a16="http://schemas.microsoft.com/office/drawing/2014/main" id="{B0196DC9-48E0-9EF6-435D-799ED5DA8040}"/>
                </a:ext>
              </a:extLst>
            </p:cNvPr>
            <p:cNvSpPr/>
            <p:nvPr/>
          </p:nvSpPr>
          <p:spPr>
            <a:xfrm>
              <a:off x="131887" y="3353755"/>
              <a:ext cx="91388" cy="228555"/>
            </a:xfrm>
            <a:custGeom>
              <a:avLst/>
              <a:gdLst/>
              <a:ahLst/>
              <a:cxnLst/>
              <a:rect l="l" t="t" r="r" b="b"/>
              <a:pathLst>
                <a:path w="2663" h="6660" extrusionOk="0">
                  <a:moveTo>
                    <a:pt x="2241" y="0"/>
                  </a:moveTo>
                  <a:cubicBezTo>
                    <a:pt x="2102" y="0"/>
                    <a:pt x="1964" y="75"/>
                    <a:pt x="1909" y="248"/>
                  </a:cubicBezTo>
                  <a:cubicBezTo>
                    <a:pt x="1316" y="2234"/>
                    <a:pt x="768" y="4243"/>
                    <a:pt x="83" y="6229"/>
                  </a:cubicBezTo>
                  <a:cubicBezTo>
                    <a:pt x="1" y="6489"/>
                    <a:pt x="207" y="6659"/>
                    <a:pt x="419" y="6659"/>
                  </a:cubicBezTo>
                  <a:cubicBezTo>
                    <a:pt x="560" y="6659"/>
                    <a:pt x="704" y="6584"/>
                    <a:pt x="768" y="6411"/>
                  </a:cubicBezTo>
                  <a:cubicBezTo>
                    <a:pt x="1430" y="4425"/>
                    <a:pt x="2000" y="2417"/>
                    <a:pt x="2594" y="431"/>
                  </a:cubicBezTo>
                  <a:cubicBezTo>
                    <a:pt x="2662" y="170"/>
                    <a:pt x="2451" y="0"/>
                    <a:pt x="2241"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493;p24">
              <a:extLst>
                <a:ext uri="{FF2B5EF4-FFF2-40B4-BE49-F238E27FC236}">
                  <a16:creationId xmlns:a16="http://schemas.microsoft.com/office/drawing/2014/main" id="{12CE7756-2676-449C-D354-1BAD72C4F4D6}"/>
                </a:ext>
              </a:extLst>
            </p:cNvPr>
            <p:cNvSpPr/>
            <p:nvPr/>
          </p:nvSpPr>
          <p:spPr>
            <a:xfrm>
              <a:off x="132848" y="3527646"/>
              <a:ext cx="109988" cy="374232"/>
            </a:xfrm>
            <a:custGeom>
              <a:avLst/>
              <a:gdLst/>
              <a:ahLst/>
              <a:cxnLst/>
              <a:rect l="l" t="t" r="r" b="b"/>
              <a:pathLst>
                <a:path w="3205" h="10905" extrusionOk="0">
                  <a:moveTo>
                    <a:pt x="2789" y="1"/>
                  </a:moveTo>
                  <a:cubicBezTo>
                    <a:pt x="2653" y="1"/>
                    <a:pt x="2520" y="76"/>
                    <a:pt x="2474" y="249"/>
                  </a:cubicBezTo>
                  <a:cubicBezTo>
                    <a:pt x="1584" y="3627"/>
                    <a:pt x="808" y="7051"/>
                    <a:pt x="55" y="10474"/>
                  </a:cubicBezTo>
                  <a:cubicBezTo>
                    <a:pt x="0" y="10735"/>
                    <a:pt x="217" y="10905"/>
                    <a:pt x="424" y="10905"/>
                  </a:cubicBezTo>
                  <a:cubicBezTo>
                    <a:pt x="561" y="10905"/>
                    <a:pt x="694" y="10830"/>
                    <a:pt x="740" y="10657"/>
                  </a:cubicBezTo>
                  <a:cubicBezTo>
                    <a:pt x="1493" y="7233"/>
                    <a:pt x="2246" y="3832"/>
                    <a:pt x="3136" y="431"/>
                  </a:cubicBezTo>
                  <a:cubicBezTo>
                    <a:pt x="3205" y="171"/>
                    <a:pt x="2993" y="1"/>
                    <a:pt x="2789"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494;p24">
              <a:extLst>
                <a:ext uri="{FF2B5EF4-FFF2-40B4-BE49-F238E27FC236}">
                  <a16:creationId xmlns:a16="http://schemas.microsoft.com/office/drawing/2014/main" id="{42624D73-E35F-2C03-60C6-0E4F5FC81225}"/>
                </a:ext>
              </a:extLst>
            </p:cNvPr>
            <p:cNvSpPr/>
            <p:nvPr/>
          </p:nvSpPr>
          <p:spPr>
            <a:xfrm>
              <a:off x="24711" y="3638871"/>
              <a:ext cx="95162" cy="271966"/>
            </a:xfrm>
            <a:custGeom>
              <a:avLst/>
              <a:gdLst/>
              <a:ahLst/>
              <a:cxnLst/>
              <a:rect l="l" t="t" r="r" b="b"/>
              <a:pathLst>
                <a:path w="2773" h="7925" extrusionOk="0">
                  <a:moveTo>
                    <a:pt x="2356" y="1"/>
                  </a:moveTo>
                  <a:cubicBezTo>
                    <a:pt x="2220" y="1"/>
                    <a:pt x="2087" y="76"/>
                    <a:pt x="2042" y="249"/>
                  </a:cubicBezTo>
                  <a:cubicBezTo>
                    <a:pt x="1426" y="2668"/>
                    <a:pt x="535" y="5042"/>
                    <a:pt x="56" y="7484"/>
                  </a:cubicBezTo>
                  <a:cubicBezTo>
                    <a:pt x="1" y="7746"/>
                    <a:pt x="220" y="7925"/>
                    <a:pt x="423" y="7925"/>
                  </a:cubicBezTo>
                  <a:cubicBezTo>
                    <a:pt x="556" y="7925"/>
                    <a:pt x="682" y="7848"/>
                    <a:pt x="718" y="7667"/>
                  </a:cubicBezTo>
                  <a:cubicBezTo>
                    <a:pt x="1197" y="5225"/>
                    <a:pt x="2088" y="2851"/>
                    <a:pt x="2704" y="431"/>
                  </a:cubicBezTo>
                  <a:cubicBezTo>
                    <a:pt x="2772" y="171"/>
                    <a:pt x="2561" y="1"/>
                    <a:pt x="2356"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495;p24">
              <a:extLst>
                <a:ext uri="{FF2B5EF4-FFF2-40B4-BE49-F238E27FC236}">
                  <a16:creationId xmlns:a16="http://schemas.microsoft.com/office/drawing/2014/main" id="{B0B6C270-0A80-2DB3-1F22-09BCBF0EC88A}"/>
                </a:ext>
              </a:extLst>
            </p:cNvPr>
            <p:cNvSpPr/>
            <p:nvPr/>
          </p:nvSpPr>
          <p:spPr>
            <a:xfrm>
              <a:off x="30202" y="3947187"/>
              <a:ext cx="61017" cy="195129"/>
            </a:xfrm>
            <a:custGeom>
              <a:avLst/>
              <a:gdLst/>
              <a:ahLst/>
              <a:cxnLst/>
              <a:rect l="l" t="t" r="r" b="b"/>
              <a:pathLst>
                <a:path w="1778" h="5686" extrusionOk="0">
                  <a:moveTo>
                    <a:pt x="1355" y="0"/>
                  </a:moveTo>
                  <a:cubicBezTo>
                    <a:pt x="1222" y="0"/>
                    <a:pt x="1096" y="77"/>
                    <a:pt x="1060" y="258"/>
                  </a:cubicBezTo>
                  <a:cubicBezTo>
                    <a:pt x="718" y="1924"/>
                    <a:pt x="398" y="3590"/>
                    <a:pt x="56" y="5234"/>
                  </a:cubicBezTo>
                  <a:cubicBezTo>
                    <a:pt x="1" y="5510"/>
                    <a:pt x="221" y="5686"/>
                    <a:pt x="424" y="5686"/>
                  </a:cubicBezTo>
                  <a:cubicBezTo>
                    <a:pt x="556" y="5686"/>
                    <a:pt x="682" y="5611"/>
                    <a:pt x="718" y="5439"/>
                  </a:cubicBezTo>
                  <a:cubicBezTo>
                    <a:pt x="1060" y="3773"/>
                    <a:pt x="1380" y="2107"/>
                    <a:pt x="1722" y="441"/>
                  </a:cubicBezTo>
                  <a:cubicBezTo>
                    <a:pt x="1777" y="179"/>
                    <a:pt x="1558" y="0"/>
                    <a:pt x="1355"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496;p24">
              <a:extLst>
                <a:ext uri="{FF2B5EF4-FFF2-40B4-BE49-F238E27FC236}">
                  <a16:creationId xmlns:a16="http://schemas.microsoft.com/office/drawing/2014/main" id="{D5A96C5A-17DF-41B9-4257-347371C9557D}"/>
                </a:ext>
              </a:extLst>
            </p:cNvPr>
            <p:cNvSpPr/>
            <p:nvPr/>
          </p:nvSpPr>
          <p:spPr>
            <a:xfrm>
              <a:off x="16441" y="4198843"/>
              <a:ext cx="65821" cy="385420"/>
            </a:xfrm>
            <a:custGeom>
              <a:avLst/>
              <a:gdLst/>
              <a:ahLst/>
              <a:cxnLst/>
              <a:rect l="l" t="t" r="r" b="b"/>
              <a:pathLst>
                <a:path w="1918" h="11231" extrusionOk="0">
                  <a:moveTo>
                    <a:pt x="1584" y="1"/>
                  </a:moveTo>
                  <a:cubicBezTo>
                    <a:pt x="1410" y="1"/>
                    <a:pt x="1221" y="115"/>
                    <a:pt x="1187" y="343"/>
                  </a:cubicBezTo>
                  <a:cubicBezTo>
                    <a:pt x="754" y="3858"/>
                    <a:pt x="366" y="7373"/>
                    <a:pt x="23" y="10888"/>
                  </a:cubicBezTo>
                  <a:cubicBezTo>
                    <a:pt x="0" y="11117"/>
                    <a:pt x="166" y="11231"/>
                    <a:pt x="343" y="11231"/>
                  </a:cubicBezTo>
                  <a:cubicBezTo>
                    <a:pt x="520" y="11231"/>
                    <a:pt x="708" y="11117"/>
                    <a:pt x="731" y="10888"/>
                  </a:cubicBezTo>
                  <a:cubicBezTo>
                    <a:pt x="1073" y="7373"/>
                    <a:pt x="1438" y="3858"/>
                    <a:pt x="1895" y="343"/>
                  </a:cubicBezTo>
                  <a:cubicBezTo>
                    <a:pt x="1918" y="115"/>
                    <a:pt x="1758" y="1"/>
                    <a:pt x="1584"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497;p24">
              <a:extLst>
                <a:ext uri="{FF2B5EF4-FFF2-40B4-BE49-F238E27FC236}">
                  <a16:creationId xmlns:a16="http://schemas.microsoft.com/office/drawing/2014/main" id="{8B5501FA-F69C-825C-1D15-E22DE9D291AD}"/>
                </a:ext>
              </a:extLst>
            </p:cNvPr>
            <p:cNvSpPr/>
            <p:nvPr/>
          </p:nvSpPr>
          <p:spPr>
            <a:xfrm>
              <a:off x="469648" y="2525004"/>
              <a:ext cx="61463" cy="183907"/>
            </a:xfrm>
            <a:custGeom>
              <a:avLst/>
              <a:gdLst/>
              <a:ahLst/>
              <a:cxnLst/>
              <a:rect l="l" t="t" r="r" b="b"/>
              <a:pathLst>
                <a:path w="1791" h="5359" extrusionOk="0">
                  <a:moveTo>
                    <a:pt x="1364" y="0"/>
                  </a:moveTo>
                  <a:cubicBezTo>
                    <a:pt x="1228" y="0"/>
                    <a:pt x="1097" y="75"/>
                    <a:pt x="1060" y="248"/>
                  </a:cubicBezTo>
                  <a:cubicBezTo>
                    <a:pt x="718" y="1800"/>
                    <a:pt x="398" y="3375"/>
                    <a:pt x="56" y="4928"/>
                  </a:cubicBezTo>
                  <a:cubicBezTo>
                    <a:pt x="1" y="5188"/>
                    <a:pt x="218" y="5358"/>
                    <a:pt x="425" y="5358"/>
                  </a:cubicBezTo>
                  <a:cubicBezTo>
                    <a:pt x="562" y="5358"/>
                    <a:pt x="695" y="5283"/>
                    <a:pt x="741" y="5110"/>
                  </a:cubicBezTo>
                  <a:cubicBezTo>
                    <a:pt x="1083" y="3558"/>
                    <a:pt x="1380" y="1983"/>
                    <a:pt x="1722" y="431"/>
                  </a:cubicBezTo>
                  <a:cubicBezTo>
                    <a:pt x="1791" y="170"/>
                    <a:pt x="1571" y="0"/>
                    <a:pt x="1364"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498;p24">
              <a:extLst>
                <a:ext uri="{FF2B5EF4-FFF2-40B4-BE49-F238E27FC236}">
                  <a16:creationId xmlns:a16="http://schemas.microsoft.com/office/drawing/2014/main" id="{0D56B908-7D36-4FD5-C885-1376B448F3BE}"/>
                </a:ext>
              </a:extLst>
            </p:cNvPr>
            <p:cNvSpPr/>
            <p:nvPr/>
          </p:nvSpPr>
          <p:spPr>
            <a:xfrm>
              <a:off x="568072" y="2758951"/>
              <a:ext cx="138059" cy="103570"/>
            </a:xfrm>
            <a:custGeom>
              <a:avLst/>
              <a:gdLst/>
              <a:ahLst/>
              <a:cxnLst/>
              <a:rect l="l" t="t" r="r" b="b"/>
              <a:pathLst>
                <a:path w="4023" h="3018" extrusionOk="0">
                  <a:moveTo>
                    <a:pt x="3522" y="1"/>
                  </a:moveTo>
                  <a:cubicBezTo>
                    <a:pt x="3468" y="1"/>
                    <a:pt x="3410" y="16"/>
                    <a:pt x="3351" y="51"/>
                  </a:cubicBezTo>
                  <a:cubicBezTo>
                    <a:pt x="2209" y="713"/>
                    <a:pt x="1274" y="1603"/>
                    <a:pt x="269" y="2447"/>
                  </a:cubicBezTo>
                  <a:cubicBezTo>
                    <a:pt x="1" y="2662"/>
                    <a:pt x="252" y="3017"/>
                    <a:pt x="538" y="3017"/>
                  </a:cubicBezTo>
                  <a:cubicBezTo>
                    <a:pt x="616" y="3017"/>
                    <a:pt x="698" y="2991"/>
                    <a:pt x="771" y="2927"/>
                  </a:cubicBezTo>
                  <a:cubicBezTo>
                    <a:pt x="1730" y="2128"/>
                    <a:pt x="2620" y="1283"/>
                    <a:pt x="3693" y="667"/>
                  </a:cubicBezTo>
                  <a:cubicBezTo>
                    <a:pt x="4022" y="473"/>
                    <a:pt x="3826" y="1"/>
                    <a:pt x="3522" y="1"/>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499;p24">
              <a:extLst>
                <a:ext uri="{FF2B5EF4-FFF2-40B4-BE49-F238E27FC236}">
                  <a16:creationId xmlns:a16="http://schemas.microsoft.com/office/drawing/2014/main" id="{672B04DF-AFB0-752A-5CD8-FBF338BBD5D8}"/>
                </a:ext>
              </a:extLst>
            </p:cNvPr>
            <p:cNvSpPr/>
            <p:nvPr/>
          </p:nvSpPr>
          <p:spPr>
            <a:xfrm>
              <a:off x="885139" y="2990977"/>
              <a:ext cx="21174" cy="17262"/>
            </a:xfrm>
            <a:custGeom>
              <a:avLst/>
              <a:gdLst/>
              <a:ahLst/>
              <a:cxnLst/>
              <a:rect l="l" t="t" r="r" b="b"/>
              <a:pathLst>
                <a:path w="617" h="503" extrusionOk="0">
                  <a:moveTo>
                    <a:pt x="434" y="0"/>
                  </a:moveTo>
                  <a:cubicBezTo>
                    <a:pt x="297" y="137"/>
                    <a:pt x="160" y="274"/>
                    <a:pt x="1" y="411"/>
                  </a:cubicBezTo>
                  <a:cubicBezTo>
                    <a:pt x="206" y="457"/>
                    <a:pt x="411" y="502"/>
                    <a:pt x="617" y="502"/>
                  </a:cubicBezTo>
                  <a:cubicBezTo>
                    <a:pt x="571" y="343"/>
                    <a:pt x="503" y="160"/>
                    <a:pt x="434"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500;p24">
              <a:extLst>
                <a:ext uri="{FF2B5EF4-FFF2-40B4-BE49-F238E27FC236}">
                  <a16:creationId xmlns:a16="http://schemas.microsoft.com/office/drawing/2014/main" id="{10B28A3B-E843-48B8-F747-C9B78A6D342C}"/>
                </a:ext>
              </a:extLst>
            </p:cNvPr>
            <p:cNvSpPr/>
            <p:nvPr/>
          </p:nvSpPr>
          <p:spPr>
            <a:xfrm>
              <a:off x="536568" y="2741861"/>
              <a:ext cx="627461" cy="633741"/>
            </a:xfrm>
            <a:custGeom>
              <a:avLst/>
              <a:gdLst/>
              <a:ahLst/>
              <a:cxnLst/>
              <a:rect l="l" t="t" r="r" b="b"/>
              <a:pathLst>
                <a:path w="18284" h="18467" extrusionOk="0">
                  <a:moveTo>
                    <a:pt x="10591" y="7259"/>
                  </a:moveTo>
                  <a:cubicBezTo>
                    <a:pt x="10660" y="7419"/>
                    <a:pt x="10728" y="7602"/>
                    <a:pt x="10774" y="7761"/>
                  </a:cubicBezTo>
                  <a:cubicBezTo>
                    <a:pt x="10568" y="7761"/>
                    <a:pt x="10363" y="7716"/>
                    <a:pt x="10158" y="7670"/>
                  </a:cubicBezTo>
                  <a:cubicBezTo>
                    <a:pt x="10317" y="7533"/>
                    <a:pt x="10454" y="7396"/>
                    <a:pt x="10591" y="7259"/>
                  </a:cubicBezTo>
                  <a:close/>
                  <a:moveTo>
                    <a:pt x="14928" y="1"/>
                  </a:moveTo>
                  <a:cubicBezTo>
                    <a:pt x="14677" y="1"/>
                    <a:pt x="14426" y="343"/>
                    <a:pt x="14677" y="594"/>
                  </a:cubicBezTo>
                  <a:cubicBezTo>
                    <a:pt x="17348" y="3356"/>
                    <a:pt x="14472" y="7100"/>
                    <a:pt x="11230" y="7100"/>
                  </a:cubicBezTo>
                  <a:cubicBezTo>
                    <a:pt x="10934" y="7100"/>
                    <a:pt x="10637" y="7077"/>
                    <a:pt x="10363" y="7008"/>
                  </a:cubicBezTo>
                  <a:lnTo>
                    <a:pt x="10272" y="7008"/>
                  </a:lnTo>
                  <a:cubicBezTo>
                    <a:pt x="10066" y="7008"/>
                    <a:pt x="9838" y="7191"/>
                    <a:pt x="9929" y="7442"/>
                  </a:cubicBezTo>
                  <a:cubicBezTo>
                    <a:pt x="10888" y="10021"/>
                    <a:pt x="11322" y="13240"/>
                    <a:pt x="9884" y="15727"/>
                  </a:cubicBezTo>
                  <a:cubicBezTo>
                    <a:pt x="9039" y="17211"/>
                    <a:pt x="7761" y="17805"/>
                    <a:pt x="6414" y="17805"/>
                  </a:cubicBezTo>
                  <a:cubicBezTo>
                    <a:pt x="4291" y="17805"/>
                    <a:pt x="1963" y="16389"/>
                    <a:pt x="685" y="14746"/>
                  </a:cubicBezTo>
                  <a:cubicBezTo>
                    <a:pt x="617" y="14677"/>
                    <a:pt x="548" y="14632"/>
                    <a:pt x="457" y="14632"/>
                  </a:cubicBezTo>
                  <a:cubicBezTo>
                    <a:pt x="229" y="14632"/>
                    <a:pt x="0" y="14974"/>
                    <a:pt x="206" y="15248"/>
                  </a:cubicBezTo>
                  <a:cubicBezTo>
                    <a:pt x="1644" y="17097"/>
                    <a:pt x="3949" y="18466"/>
                    <a:pt x="6186" y="18466"/>
                  </a:cubicBezTo>
                  <a:cubicBezTo>
                    <a:pt x="7487" y="18466"/>
                    <a:pt x="8765" y="18010"/>
                    <a:pt x="9861" y="16914"/>
                  </a:cubicBezTo>
                  <a:cubicBezTo>
                    <a:pt x="12121" y="14632"/>
                    <a:pt x="11733" y="10615"/>
                    <a:pt x="10774" y="7761"/>
                  </a:cubicBezTo>
                  <a:lnTo>
                    <a:pt x="10774" y="7761"/>
                  </a:lnTo>
                  <a:cubicBezTo>
                    <a:pt x="10911" y="7784"/>
                    <a:pt x="11071" y="7784"/>
                    <a:pt x="11208" y="7784"/>
                  </a:cubicBezTo>
                  <a:cubicBezTo>
                    <a:pt x="15042" y="7784"/>
                    <a:pt x="18283" y="3333"/>
                    <a:pt x="15156" y="115"/>
                  </a:cubicBezTo>
                  <a:cubicBezTo>
                    <a:pt x="15088" y="47"/>
                    <a:pt x="15019" y="1"/>
                    <a:pt x="14928"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501;p24">
              <a:extLst>
                <a:ext uri="{FF2B5EF4-FFF2-40B4-BE49-F238E27FC236}">
                  <a16:creationId xmlns:a16="http://schemas.microsoft.com/office/drawing/2014/main" id="{80DE0F69-B092-4FAF-C670-5C9F0C2982A3}"/>
                </a:ext>
              </a:extLst>
            </p:cNvPr>
            <p:cNvSpPr/>
            <p:nvPr/>
          </p:nvSpPr>
          <p:spPr>
            <a:xfrm>
              <a:off x="579638" y="2976872"/>
              <a:ext cx="196639" cy="177044"/>
            </a:xfrm>
            <a:custGeom>
              <a:avLst/>
              <a:gdLst/>
              <a:ahLst/>
              <a:cxnLst/>
              <a:rect l="l" t="t" r="r" b="b"/>
              <a:pathLst>
                <a:path w="5730" h="5159" extrusionOk="0">
                  <a:moveTo>
                    <a:pt x="5045" y="0"/>
                  </a:moveTo>
                  <a:cubicBezTo>
                    <a:pt x="4840" y="0"/>
                    <a:pt x="4611" y="160"/>
                    <a:pt x="4680" y="434"/>
                  </a:cubicBezTo>
                  <a:cubicBezTo>
                    <a:pt x="5136" y="2306"/>
                    <a:pt x="4064" y="4429"/>
                    <a:pt x="2420" y="4429"/>
                  </a:cubicBezTo>
                  <a:cubicBezTo>
                    <a:pt x="1918" y="4429"/>
                    <a:pt x="1347" y="4223"/>
                    <a:pt x="754" y="3744"/>
                  </a:cubicBezTo>
                  <a:cubicBezTo>
                    <a:pt x="685" y="3675"/>
                    <a:pt x="617" y="3652"/>
                    <a:pt x="526" y="3652"/>
                  </a:cubicBezTo>
                  <a:cubicBezTo>
                    <a:pt x="252" y="3652"/>
                    <a:pt x="1" y="4018"/>
                    <a:pt x="275" y="4246"/>
                  </a:cubicBezTo>
                  <a:cubicBezTo>
                    <a:pt x="937" y="4771"/>
                    <a:pt x="1758" y="5159"/>
                    <a:pt x="2557" y="5159"/>
                  </a:cubicBezTo>
                  <a:cubicBezTo>
                    <a:pt x="3105" y="5159"/>
                    <a:pt x="3653" y="4976"/>
                    <a:pt x="4155" y="4543"/>
                  </a:cubicBezTo>
                  <a:cubicBezTo>
                    <a:pt x="5410" y="3470"/>
                    <a:pt x="5730" y="1781"/>
                    <a:pt x="5342" y="229"/>
                  </a:cubicBezTo>
                  <a:cubicBezTo>
                    <a:pt x="5296" y="69"/>
                    <a:pt x="5182" y="0"/>
                    <a:pt x="5045"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502;p24">
              <a:extLst>
                <a:ext uri="{FF2B5EF4-FFF2-40B4-BE49-F238E27FC236}">
                  <a16:creationId xmlns:a16="http://schemas.microsoft.com/office/drawing/2014/main" id="{7F590510-FD83-2A9A-6DF6-1E7371B870F3}"/>
                </a:ext>
              </a:extLst>
            </p:cNvPr>
            <p:cNvSpPr/>
            <p:nvPr/>
          </p:nvSpPr>
          <p:spPr>
            <a:xfrm>
              <a:off x="1077047" y="2477095"/>
              <a:ext cx="17262" cy="16507"/>
            </a:xfrm>
            <a:custGeom>
              <a:avLst/>
              <a:gdLst/>
              <a:ahLst/>
              <a:cxnLst/>
              <a:rect l="l" t="t" r="r" b="b"/>
              <a:pathLst>
                <a:path w="503" h="481" extrusionOk="0">
                  <a:moveTo>
                    <a:pt x="389" y="1"/>
                  </a:moveTo>
                  <a:cubicBezTo>
                    <a:pt x="252" y="92"/>
                    <a:pt x="115" y="184"/>
                    <a:pt x="1" y="275"/>
                  </a:cubicBezTo>
                  <a:cubicBezTo>
                    <a:pt x="161" y="343"/>
                    <a:pt x="343" y="412"/>
                    <a:pt x="503" y="480"/>
                  </a:cubicBezTo>
                  <a:cubicBezTo>
                    <a:pt x="480" y="321"/>
                    <a:pt x="434" y="161"/>
                    <a:pt x="389"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503;p24">
              <a:extLst>
                <a:ext uri="{FF2B5EF4-FFF2-40B4-BE49-F238E27FC236}">
                  <a16:creationId xmlns:a16="http://schemas.microsoft.com/office/drawing/2014/main" id="{7E2CCA9D-5AB7-3D6C-8ED3-82BB241FD40F}"/>
                </a:ext>
              </a:extLst>
            </p:cNvPr>
            <p:cNvSpPr/>
            <p:nvPr/>
          </p:nvSpPr>
          <p:spPr>
            <a:xfrm>
              <a:off x="749616" y="2346308"/>
              <a:ext cx="710510" cy="539711"/>
            </a:xfrm>
            <a:custGeom>
              <a:avLst/>
              <a:gdLst/>
              <a:ahLst/>
              <a:cxnLst/>
              <a:rect l="l" t="t" r="r" b="b"/>
              <a:pathLst>
                <a:path w="20704" h="15727" extrusionOk="0">
                  <a:moveTo>
                    <a:pt x="5045" y="0"/>
                  </a:moveTo>
                  <a:cubicBezTo>
                    <a:pt x="2489" y="0"/>
                    <a:pt x="503" y="2032"/>
                    <a:pt x="46" y="4474"/>
                  </a:cubicBezTo>
                  <a:cubicBezTo>
                    <a:pt x="1" y="4725"/>
                    <a:pt x="229" y="4908"/>
                    <a:pt x="434" y="4908"/>
                  </a:cubicBezTo>
                  <a:cubicBezTo>
                    <a:pt x="571" y="4908"/>
                    <a:pt x="686" y="4816"/>
                    <a:pt x="731" y="4656"/>
                  </a:cubicBezTo>
                  <a:cubicBezTo>
                    <a:pt x="1188" y="2123"/>
                    <a:pt x="3174" y="799"/>
                    <a:pt x="5137" y="799"/>
                  </a:cubicBezTo>
                  <a:cubicBezTo>
                    <a:pt x="7008" y="799"/>
                    <a:pt x="8880" y="2009"/>
                    <a:pt x="9382" y="4474"/>
                  </a:cubicBezTo>
                  <a:cubicBezTo>
                    <a:pt x="9405" y="4634"/>
                    <a:pt x="9565" y="4748"/>
                    <a:pt x="9724" y="4748"/>
                  </a:cubicBezTo>
                  <a:cubicBezTo>
                    <a:pt x="9793" y="4748"/>
                    <a:pt x="9839" y="4725"/>
                    <a:pt x="9884" y="4702"/>
                  </a:cubicBezTo>
                  <a:cubicBezTo>
                    <a:pt x="11140" y="3743"/>
                    <a:pt x="12555" y="3059"/>
                    <a:pt x="14061" y="3059"/>
                  </a:cubicBezTo>
                  <a:cubicBezTo>
                    <a:pt x="14541" y="3059"/>
                    <a:pt x="15020" y="3127"/>
                    <a:pt x="15522" y="3264"/>
                  </a:cubicBezTo>
                  <a:cubicBezTo>
                    <a:pt x="17257" y="3812"/>
                    <a:pt x="18535" y="5387"/>
                    <a:pt x="19197" y="7007"/>
                  </a:cubicBezTo>
                  <a:cubicBezTo>
                    <a:pt x="19859" y="8628"/>
                    <a:pt x="19973" y="10523"/>
                    <a:pt x="19265" y="12143"/>
                  </a:cubicBezTo>
                  <a:cubicBezTo>
                    <a:pt x="18352" y="14129"/>
                    <a:pt x="16252" y="14905"/>
                    <a:pt x="14198" y="15019"/>
                  </a:cubicBezTo>
                  <a:cubicBezTo>
                    <a:pt x="13764" y="15065"/>
                    <a:pt x="13764" y="15727"/>
                    <a:pt x="14175" y="15727"/>
                  </a:cubicBezTo>
                  <a:lnTo>
                    <a:pt x="14198" y="15727"/>
                  </a:lnTo>
                  <a:cubicBezTo>
                    <a:pt x="16412" y="15590"/>
                    <a:pt x="18512" y="14814"/>
                    <a:pt x="19676" y="12828"/>
                  </a:cubicBezTo>
                  <a:cubicBezTo>
                    <a:pt x="20703" y="11093"/>
                    <a:pt x="20589" y="8856"/>
                    <a:pt x="19950" y="7007"/>
                  </a:cubicBezTo>
                  <a:cubicBezTo>
                    <a:pt x="19288" y="5181"/>
                    <a:pt x="17919" y="3470"/>
                    <a:pt x="16070" y="2739"/>
                  </a:cubicBezTo>
                  <a:cubicBezTo>
                    <a:pt x="15408" y="2465"/>
                    <a:pt x="14723" y="2351"/>
                    <a:pt x="14084" y="2351"/>
                  </a:cubicBezTo>
                  <a:cubicBezTo>
                    <a:pt x="12600" y="2351"/>
                    <a:pt x="11185" y="2945"/>
                    <a:pt x="9930" y="3812"/>
                  </a:cubicBezTo>
                  <a:cubicBezTo>
                    <a:pt x="9975" y="3972"/>
                    <a:pt x="10021" y="4132"/>
                    <a:pt x="10044" y="4291"/>
                  </a:cubicBezTo>
                  <a:cubicBezTo>
                    <a:pt x="9884" y="4223"/>
                    <a:pt x="9702" y="4154"/>
                    <a:pt x="9542" y="4086"/>
                  </a:cubicBezTo>
                  <a:cubicBezTo>
                    <a:pt x="9656" y="3995"/>
                    <a:pt x="9793" y="3903"/>
                    <a:pt x="9930" y="3812"/>
                  </a:cubicBezTo>
                  <a:cubicBezTo>
                    <a:pt x="9291" y="1575"/>
                    <a:pt x="7533" y="23"/>
                    <a:pt x="5114"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504;p24">
              <a:extLst>
                <a:ext uri="{FF2B5EF4-FFF2-40B4-BE49-F238E27FC236}">
                  <a16:creationId xmlns:a16="http://schemas.microsoft.com/office/drawing/2014/main" id="{DA60A714-82F5-E6AE-2236-7D460B26EEBD}"/>
                </a:ext>
              </a:extLst>
            </p:cNvPr>
            <p:cNvSpPr/>
            <p:nvPr/>
          </p:nvSpPr>
          <p:spPr>
            <a:xfrm>
              <a:off x="1192219" y="2570338"/>
              <a:ext cx="98731" cy="150414"/>
            </a:xfrm>
            <a:custGeom>
              <a:avLst/>
              <a:gdLst/>
              <a:ahLst/>
              <a:cxnLst/>
              <a:rect l="l" t="t" r="r" b="b"/>
              <a:pathLst>
                <a:path w="2877" h="4383" extrusionOk="0">
                  <a:moveTo>
                    <a:pt x="479" y="0"/>
                  </a:moveTo>
                  <a:cubicBezTo>
                    <a:pt x="183" y="0"/>
                    <a:pt x="0" y="457"/>
                    <a:pt x="297" y="662"/>
                  </a:cubicBezTo>
                  <a:cubicBezTo>
                    <a:pt x="1301" y="1324"/>
                    <a:pt x="2100" y="2671"/>
                    <a:pt x="1233" y="3766"/>
                  </a:cubicBezTo>
                  <a:cubicBezTo>
                    <a:pt x="1027" y="4040"/>
                    <a:pt x="1256" y="4383"/>
                    <a:pt x="1484" y="4383"/>
                  </a:cubicBezTo>
                  <a:cubicBezTo>
                    <a:pt x="1575" y="4383"/>
                    <a:pt x="1644" y="4360"/>
                    <a:pt x="1712" y="4268"/>
                  </a:cubicBezTo>
                  <a:cubicBezTo>
                    <a:pt x="2876" y="2785"/>
                    <a:pt x="2077" y="1004"/>
                    <a:pt x="639" y="69"/>
                  </a:cubicBezTo>
                  <a:cubicBezTo>
                    <a:pt x="594" y="23"/>
                    <a:pt x="525" y="0"/>
                    <a:pt x="479"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505;p24">
              <a:extLst>
                <a:ext uri="{FF2B5EF4-FFF2-40B4-BE49-F238E27FC236}">
                  <a16:creationId xmlns:a16="http://schemas.microsoft.com/office/drawing/2014/main" id="{0ABC4FD9-FD43-CAEF-6F44-4E16CBEC8C17}"/>
                </a:ext>
              </a:extLst>
            </p:cNvPr>
            <p:cNvSpPr/>
            <p:nvPr/>
          </p:nvSpPr>
          <p:spPr>
            <a:xfrm>
              <a:off x="895331" y="2163015"/>
              <a:ext cx="21174" cy="14104"/>
            </a:xfrm>
            <a:custGeom>
              <a:avLst/>
              <a:gdLst/>
              <a:ahLst/>
              <a:cxnLst/>
              <a:rect l="l" t="t" r="r" b="b"/>
              <a:pathLst>
                <a:path w="617" h="411" extrusionOk="0">
                  <a:moveTo>
                    <a:pt x="343" y="0"/>
                  </a:moveTo>
                  <a:cubicBezTo>
                    <a:pt x="229" y="137"/>
                    <a:pt x="114" y="274"/>
                    <a:pt x="0" y="411"/>
                  </a:cubicBezTo>
                  <a:lnTo>
                    <a:pt x="617" y="411"/>
                  </a:lnTo>
                  <a:cubicBezTo>
                    <a:pt x="525" y="274"/>
                    <a:pt x="434" y="137"/>
                    <a:pt x="343"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506;p24">
              <a:extLst>
                <a:ext uri="{FF2B5EF4-FFF2-40B4-BE49-F238E27FC236}">
                  <a16:creationId xmlns:a16="http://schemas.microsoft.com/office/drawing/2014/main" id="{B4179929-6EDE-865D-0C46-3315B1C5FEE2}"/>
                </a:ext>
              </a:extLst>
            </p:cNvPr>
            <p:cNvSpPr/>
            <p:nvPr/>
          </p:nvSpPr>
          <p:spPr>
            <a:xfrm>
              <a:off x="621952" y="2055667"/>
              <a:ext cx="513870" cy="150448"/>
            </a:xfrm>
            <a:custGeom>
              <a:avLst/>
              <a:gdLst/>
              <a:ahLst/>
              <a:cxnLst/>
              <a:rect l="l" t="t" r="r" b="b"/>
              <a:pathLst>
                <a:path w="14974" h="4384" extrusionOk="0">
                  <a:moveTo>
                    <a:pt x="3652" y="1"/>
                  </a:moveTo>
                  <a:cubicBezTo>
                    <a:pt x="2100" y="1"/>
                    <a:pt x="913" y="1256"/>
                    <a:pt x="160" y="2535"/>
                  </a:cubicBezTo>
                  <a:cubicBezTo>
                    <a:pt x="0" y="2808"/>
                    <a:pt x="229" y="3060"/>
                    <a:pt x="480" y="3060"/>
                  </a:cubicBezTo>
                  <a:cubicBezTo>
                    <a:pt x="571" y="3060"/>
                    <a:pt x="685" y="3014"/>
                    <a:pt x="754" y="2877"/>
                  </a:cubicBezTo>
                  <a:cubicBezTo>
                    <a:pt x="1484" y="1667"/>
                    <a:pt x="2443" y="731"/>
                    <a:pt x="3744" y="731"/>
                  </a:cubicBezTo>
                  <a:cubicBezTo>
                    <a:pt x="4040" y="731"/>
                    <a:pt x="4337" y="777"/>
                    <a:pt x="4679" y="891"/>
                  </a:cubicBezTo>
                  <a:cubicBezTo>
                    <a:pt x="6095" y="1325"/>
                    <a:pt x="7190" y="2694"/>
                    <a:pt x="7966" y="3881"/>
                  </a:cubicBezTo>
                  <a:cubicBezTo>
                    <a:pt x="8058" y="3995"/>
                    <a:pt x="8149" y="4041"/>
                    <a:pt x="8263" y="4041"/>
                  </a:cubicBezTo>
                  <a:cubicBezTo>
                    <a:pt x="8377" y="4041"/>
                    <a:pt x="8491" y="3995"/>
                    <a:pt x="8583" y="3881"/>
                  </a:cubicBezTo>
                  <a:cubicBezTo>
                    <a:pt x="9359" y="2831"/>
                    <a:pt x="10888" y="1941"/>
                    <a:pt x="12166" y="1941"/>
                  </a:cubicBezTo>
                  <a:cubicBezTo>
                    <a:pt x="13193" y="1941"/>
                    <a:pt x="14061" y="2512"/>
                    <a:pt x="14243" y="4041"/>
                  </a:cubicBezTo>
                  <a:cubicBezTo>
                    <a:pt x="14266" y="4269"/>
                    <a:pt x="14472" y="4383"/>
                    <a:pt x="14631" y="4383"/>
                  </a:cubicBezTo>
                  <a:cubicBezTo>
                    <a:pt x="14814" y="4383"/>
                    <a:pt x="14974" y="4269"/>
                    <a:pt x="14951" y="4041"/>
                  </a:cubicBezTo>
                  <a:cubicBezTo>
                    <a:pt x="14700" y="2055"/>
                    <a:pt x="13536" y="1279"/>
                    <a:pt x="12166" y="1279"/>
                  </a:cubicBezTo>
                  <a:cubicBezTo>
                    <a:pt x="10819" y="1279"/>
                    <a:pt x="9313" y="2032"/>
                    <a:pt x="8309" y="3128"/>
                  </a:cubicBezTo>
                  <a:cubicBezTo>
                    <a:pt x="8400" y="3265"/>
                    <a:pt x="8491" y="3402"/>
                    <a:pt x="8583" y="3539"/>
                  </a:cubicBezTo>
                  <a:lnTo>
                    <a:pt x="7966" y="3539"/>
                  </a:lnTo>
                  <a:cubicBezTo>
                    <a:pt x="8080" y="3402"/>
                    <a:pt x="8195" y="3265"/>
                    <a:pt x="8309" y="3128"/>
                  </a:cubicBezTo>
                  <a:cubicBezTo>
                    <a:pt x="7304" y="1736"/>
                    <a:pt x="6026" y="457"/>
                    <a:pt x="4291" y="69"/>
                  </a:cubicBezTo>
                  <a:cubicBezTo>
                    <a:pt x="4063" y="24"/>
                    <a:pt x="3858" y="1"/>
                    <a:pt x="3652"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507;p24">
              <a:extLst>
                <a:ext uri="{FF2B5EF4-FFF2-40B4-BE49-F238E27FC236}">
                  <a16:creationId xmlns:a16="http://schemas.microsoft.com/office/drawing/2014/main" id="{30AC094B-D045-EA8A-DD91-1C0628DDE342}"/>
                </a:ext>
              </a:extLst>
            </p:cNvPr>
            <p:cNvSpPr/>
            <p:nvPr/>
          </p:nvSpPr>
          <p:spPr>
            <a:xfrm>
              <a:off x="796632" y="1888057"/>
              <a:ext cx="177044" cy="61119"/>
            </a:xfrm>
            <a:custGeom>
              <a:avLst/>
              <a:gdLst/>
              <a:ahLst/>
              <a:cxnLst/>
              <a:rect l="l" t="t" r="r" b="b"/>
              <a:pathLst>
                <a:path w="5159" h="1781" extrusionOk="0">
                  <a:moveTo>
                    <a:pt x="2785" y="0"/>
                  </a:moveTo>
                  <a:cubicBezTo>
                    <a:pt x="1940" y="0"/>
                    <a:pt x="1027" y="388"/>
                    <a:pt x="274" y="1028"/>
                  </a:cubicBezTo>
                  <a:cubicBezTo>
                    <a:pt x="0" y="1256"/>
                    <a:pt x="251" y="1598"/>
                    <a:pt x="548" y="1598"/>
                  </a:cubicBezTo>
                  <a:cubicBezTo>
                    <a:pt x="617" y="1598"/>
                    <a:pt x="685" y="1575"/>
                    <a:pt x="776" y="1507"/>
                  </a:cubicBezTo>
                  <a:cubicBezTo>
                    <a:pt x="1370" y="1005"/>
                    <a:pt x="2077" y="685"/>
                    <a:pt x="2762" y="685"/>
                  </a:cubicBezTo>
                  <a:cubicBezTo>
                    <a:pt x="3378" y="685"/>
                    <a:pt x="3949" y="936"/>
                    <a:pt x="4383" y="1621"/>
                  </a:cubicBezTo>
                  <a:cubicBezTo>
                    <a:pt x="4451" y="1735"/>
                    <a:pt x="4565" y="1781"/>
                    <a:pt x="4657" y="1781"/>
                  </a:cubicBezTo>
                  <a:cubicBezTo>
                    <a:pt x="4908" y="1781"/>
                    <a:pt x="5159" y="1530"/>
                    <a:pt x="4976" y="1256"/>
                  </a:cubicBezTo>
                  <a:cubicBezTo>
                    <a:pt x="4406" y="366"/>
                    <a:pt x="3607" y="0"/>
                    <a:pt x="2785"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508;p24">
              <a:extLst>
                <a:ext uri="{FF2B5EF4-FFF2-40B4-BE49-F238E27FC236}">
                  <a16:creationId xmlns:a16="http://schemas.microsoft.com/office/drawing/2014/main" id="{0A508319-049D-E36F-0259-81B5B0395250}"/>
                </a:ext>
              </a:extLst>
            </p:cNvPr>
            <p:cNvSpPr/>
            <p:nvPr/>
          </p:nvSpPr>
          <p:spPr>
            <a:xfrm>
              <a:off x="2" y="1996948"/>
              <a:ext cx="277320" cy="172342"/>
            </a:xfrm>
            <a:custGeom>
              <a:avLst/>
              <a:gdLst/>
              <a:ahLst/>
              <a:cxnLst/>
              <a:rect l="l" t="t" r="r" b="b"/>
              <a:pathLst>
                <a:path w="8081" h="5022" extrusionOk="0">
                  <a:moveTo>
                    <a:pt x="4086" y="3721"/>
                  </a:moveTo>
                  <a:cubicBezTo>
                    <a:pt x="4268" y="3766"/>
                    <a:pt x="4474" y="3835"/>
                    <a:pt x="4679" y="3926"/>
                  </a:cubicBezTo>
                  <a:cubicBezTo>
                    <a:pt x="4542" y="4063"/>
                    <a:pt x="4405" y="4200"/>
                    <a:pt x="4268" y="4337"/>
                  </a:cubicBezTo>
                  <a:cubicBezTo>
                    <a:pt x="4177" y="4131"/>
                    <a:pt x="4109" y="3926"/>
                    <a:pt x="4086" y="3721"/>
                  </a:cubicBezTo>
                  <a:close/>
                  <a:moveTo>
                    <a:pt x="6962" y="0"/>
                  </a:moveTo>
                  <a:cubicBezTo>
                    <a:pt x="5044" y="0"/>
                    <a:pt x="3698" y="1826"/>
                    <a:pt x="4086" y="3721"/>
                  </a:cubicBezTo>
                  <a:cubicBezTo>
                    <a:pt x="3538" y="3561"/>
                    <a:pt x="3013" y="3492"/>
                    <a:pt x="2511" y="3492"/>
                  </a:cubicBezTo>
                  <a:cubicBezTo>
                    <a:pt x="1575" y="3492"/>
                    <a:pt x="730" y="3743"/>
                    <a:pt x="0" y="4177"/>
                  </a:cubicBezTo>
                  <a:lnTo>
                    <a:pt x="0" y="5022"/>
                  </a:lnTo>
                  <a:cubicBezTo>
                    <a:pt x="685" y="4497"/>
                    <a:pt x="1552" y="4200"/>
                    <a:pt x="2534" y="4200"/>
                  </a:cubicBezTo>
                  <a:cubicBezTo>
                    <a:pt x="3150" y="4200"/>
                    <a:pt x="3812" y="4314"/>
                    <a:pt x="4497" y="4588"/>
                  </a:cubicBezTo>
                  <a:cubicBezTo>
                    <a:pt x="4542" y="4611"/>
                    <a:pt x="4565" y="4611"/>
                    <a:pt x="4588" y="4611"/>
                  </a:cubicBezTo>
                  <a:cubicBezTo>
                    <a:pt x="4816" y="4611"/>
                    <a:pt x="5022" y="4360"/>
                    <a:pt x="4930" y="4154"/>
                  </a:cubicBezTo>
                  <a:cubicBezTo>
                    <a:pt x="4268" y="2557"/>
                    <a:pt x="5227" y="685"/>
                    <a:pt x="6916" y="685"/>
                  </a:cubicBezTo>
                  <a:cubicBezTo>
                    <a:pt x="7099" y="685"/>
                    <a:pt x="7304" y="708"/>
                    <a:pt x="7510" y="753"/>
                  </a:cubicBezTo>
                  <a:cubicBezTo>
                    <a:pt x="7532" y="776"/>
                    <a:pt x="7555" y="776"/>
                    <a:pt x="7578" y="776"/>
                  </a:cubicBezTo>
                  <a:cubicBezTo>
                    <a:pt x="7966" y="776"/>
                    <a:pt x="8080" y="183"/>
                    <a:pt x="7692" y="91"/>
                  </a:cubicBezTo>
                  <a:cubicBezTo>
                    <a:pt x="7441" y="46"/>
                    <a:pt x="7190" y="0"/>
                    <a:pt x="6962"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509;p24">
              <a:extLst>
                <a:ext uri="{FF2B5EF4-FFF2-40B4-BE49-F238E27FC236}">
                  <a16:creationId xmlns:a16="http://schemas.microsoft.com/office/drawing/2014/main" id="{F7624C30-DEED-832F-1A15-8767FCCE30E1}"/>
                </a:ext>
              </a:extLst>
            </p:cNvPr>
            <p:cNvSpPr/>
            <p:nvPr/>
          </p:nvSpPr>
          <p:spPr>
            <a:xfrm>
              <a:off x="140192" y="2124612"/>
              <a:ext cx="20419" cy="21174"/>
            </a:xfrm>
            <a:custGeom>
              <a:avLst/>
              <a:gdLst/>
              <a:ahLst/>
              <a:cxnLst/>
              <a:rect l="l" t="t" r="r" b="b"/>
              <a:pathLst>
                <a:path w="595" h="617" extrusionOk="0">
                  <a:moveTo>
                    <a:pt x="1" y="1"/>
                  </a:moveTo>
                  <a:cubicBezTo>
                    <a:pt x="24" y="206"/>
                    <a:pt x="92" y="411"/>
                    <a:pt x="183" y="617"/>
                  </a:cubicBezTo>
                  <a:cubicBezTo>
                    <a:pt x="320" y="480"/>
                    <a:pt x="457" y="343"/>
                    <a:pt x="594" y="206"/>
                  </a:cubicBezTo>
                  <a:cubicBezTo>
                    <a:pt x="389" y="115"/>
                    <a:pt x="183" y="46"/>
                    <a:pt x="1"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510;p24">
              <a:extLst>
                <a:ext uri="{FF2B5EF4-FFF2-40B4-BE49-F238E27FC236}">
                  <a16:creationId xmlns:a16="http://schemas.microsoft.com/office/drawing/2014/main" id="{7D84CBFD-0D0A-2579-A77C-C4AA93DF4598}"/>
                </a:ext>
              </a:extLst>
            </p:cNvPr>
            <p:cNvSpPr/>
            <p:nvPr/>
          </p:nvSpPr>
          <p:spPr>
            <a:xfrm>
              <a:off x="191121" y="2222522"/>
              <a:ext cx="170798" cy="171588"/>
            </a:xfrm>
            <a:custGeom>
              <a:avLst/>
              <a:gdLst/>
              <a:ahLst/>
              <a:cxnLst/>
              <a:rect l="l" t="t" r="r" b="b"/>
              <a:pathLst>
                <a:path w="4977" h="5000" extrusionOk="0">
                  <a:moveTo>
                    <a:pt x="4314" y="1"/>
                  </a:moveTo>
                  <a:cubicBezTo>
                    <a:pt x="1598" y="1"/>
                    <a:pt x="46" y="2009"/>
                    <a:pt x="0" y="4680"/>
                  </a:cubicBezTo>
                  <a:cubicBezTo>
                    <a:pt x="0" y="4885"/>
                    <a:pt x="183" y="4999"/>
                    <a:pt x="343" y="4999"/>
                  </a:cubicBezTo>
                  <a:cubicBezTo>
                    <a:pt x="525" y="4999"/>
                    <a:pt x="708" y="4885"/>
                    <a:pt x="708" y="4680"/>
                  </a:cubicBezTo>
                  <a:cubicBezTo>
                    <a:pt x="754" y="2375"/>
                    <a:pt x="1986" y="686"/>
                    <a:pt x="4337" y="686"/>
                  </a:cubicBezTo>
                  <a:lnTo>
                    <a:pt x="4543" y="686"/>
                  </a:lnTo>
                  <a:cubicBezTo>
                    <a:pt x="4976" y="686"/>
                    <a:pt x="4953" y="24"/>
                    <a:pt x="4520"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511;p24">
              <a:extLst>
                <a:ext uri="{FF2B5EF4-FFF2-40B4-BE49-F238E27FC236}">
                  <a16:creationId xmlns:a16="http://schemas.microsoft.com/office/drawing/2014/main" id="{7AC6D293-642C-39FB-BBA1-F19B9FA900EB}"/>
                </a:ext>
              </a:extLst>
            </p:cNvPr>
            <p:cNvSpPr/>
            <p:nvPr/>
          </p:nvSpPr>
          <p:spPr>
            <a:xfrm>
              <a:off x="48563" y="2496691"/>
              <a:ext cx="278864" cy="600831"/>
            </a:xfrm>
            <a:custGeom>
              <a:avLst/>
              <a:gdLst/>
              <a:ahLst/>
              <a:cxnLst/>
              <a:rect l="l" t="t" r="r" b="b"/>
              <a:pathLst>
                <a:path w="8126" h="17508" extrusionOk="0">
                  <a:moveTo>
                    <a:pt x="7669" y="1"/>
                  </a:moveTo>
                  <a:cubicBezTo>
                    <a:pt x="5592" y="115"/>
                    <a:pt x="3949" y="1324"/>
                    <a:pt x="3287" y="3287"/>
                  </a:cubicBezTo>
                  <a:cubicBezTo>
                    <a:pt x="2716" y="4999"/>
                    <a:pt x="4109" y="6346"/>
                    <a:pt x="5273" y="7442"/>
                  </a:cubicBezTo>
                  <a:cubicBezTo>
                    <a:pt x="5524" y="7396"/>
                    <a:pt x="5752" y="7350"/>
                    <a:pt x="6003" y="7327"/>
                  </a:cubicBezTo>
                  <a:lnTo>
                    <a:pt x="6003" y="7327"/>
                  </a:lnTo>
                  <a:cubicBezTo>
                    <a:pt x="5935" y="7510"/>
                    <a:pt x="5843" y="7716"/>
                    <a:pt x="5775" y="7921"/>
                  </a:cubicBezTo>
                  <a:cubicBezTo>
                    <a:pt x="5615" y="7761"/>
                    <a:pt x="5455" y="7601"/>
                    <a:pt x="5273" y="7442"/>
                  </a:cubicBezTo>
                  <a:cubicBezTo>
                    <a:pt x="890" y="8514"/>
                    <a:pt x="0" y="14791"/>
                    <a:pt x="3675" y="17462"/>
                  </a:cubicBezTo>
                  <a:cubicBezTo>
                    <a:pt x="3744" y="17508"/>
                    <a:pt x="3789" y="17508"/>
                    <a:pt x="3858" y="17508"/>
                  </a:cubicBezTo>
                  <a:cubicBezTo>
                    <a:pt x="4132" y="17508"/>
                    <a:pt x="4314" y="17074"/>
                    <a:pt x="4017" y="16846"/>
                  </a:cubicBezTo>
                  <a:cubicBezTo>
                    <a:pt x="731" y="14449"/>
                    <a:pt x="1689" y="8469"/>
                    <a:pt x="6003" y="8012"/>
                  </a:cubicBezTo>
                  <a:cubicBezTo>
                    <a:pt x="6300" y="7989"/>
                    <a:pt x="6483" y="7647"/>
                    <a:pt x="6254" y="7419"/>
                  </a:cubicBezTo>
                  <a:cubicBezTo>
                    <a:pt x="5410" y="6574"/>
                    <a:pt x="4337" y="5798"/>
                    <a:pt x="3949" y="4634"/>
                  </a:cubicBezTo>
                  <a:cubicBezTo>
                    <a:pt x="3196" y="2489"/>
                    <a:pt x="5935" y="799"/>
                    <a:pt x="7669" y="685"/>
                  </a:cubicBezTo>
                  <a:cubicBezTo>
                    <a:pt x="8103" y="663"/>
                    <a:pt x="8126" y="1"/>
                    <a:pt x="7692" y="1"/>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512;p24">
              <a:extLst>
                <a:ext uri="{FF2B5EF4-FFF2-40B4-BE49-F238E27FC236}">
                  <a16:creationId xmlns:a16="http://schemas.microsoft.com/office/drawing/2014/main" id="{90E485ED-013F-79C5-4FAA-586C0D41CB95}"/>
                </a:ext>
              </a:extLst>
            </p:cNvPr>
            <p:cNvSpPr/>
            <p:nvPr/>
          </p:nvSpPr>
          <p:spPr>
            <a:xfrm>
              <a:off x="229488" y="2748141"/>
              <a:ext cx="25120" cy="20385"/>
            </a:xfrm>
            <a:custGeom>
              <a:avLst/>
              <a:gdLst/>
              <a:ahLst/>
              <a:cxnLst/>
              <a:rect l="l" t="t" r="r" b="b"/>
              <a:pathLst>
                <a:path w="732" h="594" extrusionOk="0">
                  <a:moveTo>
                    <a:pt x="731" y="0"/>
                  </a:moveTo>
                  <a:cubicBezTo>
                    <a:pt x="480" y="23"/>
                    <a:pt x="252" y="69"/>
                    <a:pt x="1" y="115"/>
                  </a:cubicBezTo>
                  <a:cubicBezTo>
                    <a:pt x="183" y="274"/>
                    <a:pt x="343" y="434"/>
                    <a:pt x="503" y="594"/>
                  </a:cubicBezTo>
                  <a:cubicBezTo>
                    <a:pt x="571" y="389"/>
                    <a:pt x="663" y="183"/>
                    <a:pt x="731" y="0"/>
                  </a:cubicBezTo>
                  <a:close/>
                </a:path>
              </a:pathLst>
            </a:custGeom>
            <a:solidFill>
              <a:srgbClr val="246F6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513;p24">
              <a:extLst>
                <a:ext uri="{FF2B5EF4-FFF2-40B4-BE49-F238E27FC236}">
                  <a16:creationId xmlns:a16="http://schemas.microsoft.com/office/drawing/2014/main" id="{50ABB839-346A-9926-DE55-804BD4D41F74}"/>
                </a:ext>
              </a:extLst>
            </p:cNvPr>
            <p:cNvSpPr/>
            <p:nvPr/>
          </p:nvSpPr>
          <p:spPr>
            <a:xfrm>
              <a:off x="3277431" y="4436772"/>
              <a:ext cx="234217" cy="337581"/>
            </a:xfrm>
            <a:custGeom>
              <a:avLst/>
              <a:gdLst/>
              <a:ahLst/>
              <a:cxnLst/>
              <a:rect l="l" t="t" r="r" b="b"/>
              <a:pathLst>
                <a:path w="6825" h="9837" extrusionOk="0">
                  <a:moveTo>
                    <a:pt x="4404" y="0"/>
                  </a:moveTo>
                  <a:cubicBezTo>
                    <a:pt x="3189" y="0"/>
                    <a:pt x="2132" y="1603"/>
                    <a:pt x="1621" y="2761"/>
                  </a:cubicBezTo>
                  <a:cubicBezTo>
                    <a:pt x="685" y="4906"/>
                    <a:pt x="1050" y="7189"/>
                    <a:pt x="365" y="9334"/>
                  </a:cubicBezTo>
                  <a:lnTo>
                    <a:pt x="0" y="9836"/>
                  </a:lnTo>
                  <a:cubicBezTo>
                    <a:pt x="730" y="9494"/>
                    <a:pt x="1826" y="9540"/>
                    <a:pt x="2671" y="9015"/>
                  </a:cubicBezTo>
                  <a:cubicBezTo>
                    <a:pt x="4063" y="8170"/>
                    <a:pt x="5638" y="6504"/>
                    <a:pt x="6254" y="4998"/>
                  </a:cubicBezTo>
                  <a:cubicBezTo>
                    <a:pt x="6825" y="3651"/>
                    <a:pt x="6825" y="1779"/>
                    <a:pt x="5684" y="638"/>
                  </a:cubicBezTo>
                  <a:cubicBezTo>
                    <a:pt x="5249" y="186"/>
                    <a:pt x="4817" y="0"/>
                    <a:pt x="4404"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514;p24">
              <a:extLst>
                <a:ext uri="{FF2B5EF4-FFF2-40B4-BE49-F238E27FC236}">
                  <a16:creationId xmlns:a16="http://schemas.microsoft.com/office/drawing/2014/main" id="{4B90B7B6-FC93-7BC1-B986-34EB05460B76}"/>
                </a:ext>
              </a:extLst>
            </p:cNvPr>
            <p:cNvSpPr/>
            <p:nvPr/>
          </p:nvSpPr>
          <p:spPr>
            <a:xfrm>
              <a:off x="3111365" y="4549027"/>
              <a:ext cx="170970" cy="254293"/>
            </a:xfrm>
            <a:custGeom>
              <a:avLst/>
              <a:gdLst/>
              <a:ahLst/>
              <a:cxnLst/>
              <a:rect l="l" t="t" r="r" b="b"/>
              <a:pathLst>
                <a:path w="4982" h="7410" extrusionOk="0">
                  <a:moveTo>
                    <a:pt x="3113" y="0"/>
                  </a:moveTo>
                  <a:cubicBezTo>
                    <a:pt x="3038" y="0"/>
                    <a:pt x="2959" y="5"/>
                    <a:pt x="2876" y="15"/>
                  </a:cubicBezTo>
                  <a:cubicBezTo>
                    <a:pt x="0" y="380"/>
                    <a:pt x="731" y="5379"/>
                    <a:pt x="1004" y="7296"/>
                  </a:cubicBezTo>
                  <a:lnTo>
                    <a:pt x="1050" y="7410"/>
                  </a:lnTo>
                  <a:cubicBezTo>
                    <a:pt x="1415" y="6931"/>
                    <a:pt x="1986" y="6634"/>
                    <a:pt x="2397" y="6109"/>
                  </a:cubicBezTo>
                  <a:cubicBezTo>
                    <a:pt x="2876" y="5493"/>
                    <a:pt x="3287" y="4648"/>
                    <a:pt x="3652" y="3918"/>
                  </a:cubicBezTo>
                  <a:cubicBezTo>
                    <a:pt x="4201" y="2930"/>
                    <a:pt x="4982" y="0"/>
                    <a:pt x="3113"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515;p24">
              <a:extLst>
                <a:ext uri="{FF2B5EF4-FFF2-40B4-BE49-F238E27FC236}">
                  <a16:creationId xmlns:a16="http://schemas.microsoft.com/office/drawing/2014/main" id="{30ECB406-D6BC-27D3-24FE-D61208F58AFE}"/>
                </a:ext>
              </a:extLst>
            </p:cNvPr>
            <p:cNvSpPr/>
            <p:nvPr/>
          </p:nvSpPr>
          <p:spPr>
            <a:xfrm>
              <a:off x="3129382" y="4818117"/>
              <a:ext cx="339194" cy="178451"/>
            </a:xfrm>
            <a:custGeom>
              <a:avLst/>
              <a:gdLst/>
              <a:ahLst/>
              <a:cxnLst/>
              <a:rect l="l" t="t" r="r" b="b"/>
              <a:pathLst>
                <a:path w="9884" h="5200" extrusionOk="0">
                  <a:moveTo>
                    <a:pt x="7108" y="1"/>
                  </a:moveTo>
                  <a:cubicBezTo>
                    <a:pt x="5787" y="1"/>
                    <a:pt x="4544" y="843"/>
                    <a:pt x="3447" y="1555"/>
                  </a:cubicBezTo>
                  <a:cubicBezTo>
                    <a:pt x="2467" y="2130"/>
                    <a:pt x="1547" y="2705"/>
                    <a:pt x="408" y="2705"/>
                  </a:cubicBezTo>
                  <a:cubicBezTo>
                    <a:pt x="326" y="2705"/>
                    <a:pt x="244" y="2702"/>
                    <a:pt x="160" y="2696"/>
                  </a:cubicBezTo>
                  <a:lnTo>
                    <a:pt x="0" y="2696"/>
                  </a:lnTo>
                  <a:cubicBezTo>
                    <a:pt x="1393" y="4015"/>
                    <a:pt x="3392" y="5199"/>
                    <a:pt x="5304" y="5199"/>
                  </a:cubicBezTo>
                  <a:cubicBezTo>
                    <a:pt x="6337" y="5199"/>
                    <a:pt x="7345" y="4854"/>
                    <a:pt x="8217" y="3997"/>
                  </a:cubicBezTo>
                  <a:cubicBezTo>
                    <a:pt x="9427" y="2856"/>
                    <a:pt x="9883" y="619"/>
                    <a:pt x="7852" y="94"/>
                  </a:cubicBezTo>
                  <a:cubicBezTo>
                    <a:pt x="7602" y="30"/>
                    <a:pt x="7354" y="1"/>
                    <a:pt x="7108" y="1"/>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516;p24">
              <a:extLst>
                <a:ext uri="{FF2B5EF4-FFF2-40B4-BE49-F238E27FC236}">
                  <a16:creationId xmlns:a16="http://schemas.microsoft.com/office/drawing/2014/main" id="{346A55AD-7F58-60C9-5102-0300BA356683}"/>
                </a:ext>
              </a:extLst>
            </p:cNvPr>
            <p:cNvSpPr/>
            <p:nvPr/>
          </p:nvSpPr>
          <p:spPr>
            <a:xfrm>
              <a:off x="2756274" y="4716912"/>
              <a:ext cx="222721" cy="216440"/>
            </a:xfrm>
            <a:custGeom>
              <a:avLst/>
              <a:gdLst/>
              <a:ahLst/>
              <a:cxnLst/>
              <a:rect l="l" t="t" r="r" b="b"/>
              <a:pathLst>
                <a:path w="6490" h="6307" extrusionOk="0">
                  <a:moveTo>
                    <a:pt x="3683" y="0"/>
                  </a:moveTo>
                  <a:cubicBezTo>
                    <a:pt x="834" y="0"/>
                    <a:pt x="0" y="4188"/>
                    <a:pt x="669" y="6307"/>
                  </a:cubicBezTo>
                  <a:lnTo>
                    <a:pt x="715" y="6261"/>
                  </a:lnTo>
                  <a:cubicBezTo>
                    <a:pt x="1240" y="5371"/>
                    <a:pt x="2860" y="4960"/>
                    <a:pt x="3636" y="4230"/>
                  </a:cubicBezTo>
                  <a:cubicBezTo>
                    <a:pt x="4572" y="3340"/>
                    <a:pt x="6490" y="235"/>
                    <a:pt x="3888" y="7"/>
                  </a:cubicBezTo>
                  <a:cubicBezTo>
                    <a:pt x="3818" y="3"/>
                    <a:pt x="3750" y="0"/>
                    <a:pt x="3683" y="0"/>
                  </a:cubicBezTo>
                  <a:close/>
                </a:path>
              </a:pathLst>
            </a:custGeom>
            <a:solidFill>
              <a:srgbClr val="EDF4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517;p24">
              <a:extLst>
                <a:ext uri="{FF2B5EF4-FFF2-40B4-BE49-F238E27FC236}">
                  <a16:creationId xmlns:a16="http://schemas.microsoft.com/office/drawing/2014/main" id="{BC8BAA54-2A6E-179D-13CD-689D00464D30}"/>
                </a:ext>
              </a:extLst>
            </p:cNvPr>
            <p:cNvSpPr/>
            <p:nvPr/>
          </p:nvSpPr>
          <p:spPr>
            <a:xfrm>
              <a:off x="2668762" y="4520406"/>
              <a:ext cx="761128" cy="652650"/>
            </a:xfrm>
            <a:custGeom>
              <a:avLst/>
              <a:gdLst/>
              <a:ahLst/>
              <a:cxnLst/>
              <a:rect l="l" t="t" r="r" b="b"/>
              <a:pathLst>
                <a:path w="22179" h="19018" extrusionOk="0">
                  <a:moveTo>
                    <a:pt x="21744" y="1"/>
                  </a:moveTo>
                  <a:cubicBezTo>
                    <a:pt x="21604" y="1"/>
                    <a:pt x="21465" y="71"/>
                    <a:pt x="21411" y="232"/>
                  </a:cubicBezTo>
                  <a:cubicBezTo>
                    <a:pt x="20566" y="2812"/>
                    <a:pt x="19676" y="5071"/>
                    <a:pt x="17576" y="6874"/>
                  </a:cubicBezTo>
                  <a:cubicBezTo>
                    <a:pt x="15613" y="8564"/>
                    <a:pt x="13034" y="9408"/>
                    <a:pt x="10592" y="10093"/>
                  </a:cubicBezTo>
                  <a:cubicBezTo>
                    <a:pt x="8058" y="10823"/>
                    <a:pt x="5456" y="11440"/>
                    <a:pt x="3379" y="13129"/>
                  </a:cubicBezTo>
                  <a:cubicBezTo>
                    <a:pt x="1599" y="14567"/>
                    <a:pt x="412" y="16758"/>
                    <a:pt x="1" y="19018"/>
                  </a:cubicBezTo>
                  <a:lnTo>
                    <a:pt x="708" y="19018"/>
                  </a:lnTo>
                  <a:cubicBezTo>
                    <a:pt x="1233" y="16324"/>
                    <a:pt x="2991" y="13905"/>
                    <a:pt x="5433" y="12558"/>
                  </a:cubicBezTo>
                  <a:cubicBezTo>
                    <a:pt x="7944" y="11211"/>
                    <a:pt x="10957" y="10823"/>
                    <a:pt x="13605" y="9842"/>
                  </a:cubicBezTo>
                  <a:cubicBezTo>
                    <a:pt x="15613" y="9111"/>
                    <a:pt x="17485" y="8061"/>
                    <a:pt x="18991" y="6509"/>
                  </a:cubicBezTo>
                  <a:cubicBezTo>
                    <a:pt x="20635" y="4797"/>
                    <a:pt x="21342" y="2629"/>
                    <a:pt x="22096" y="415"/>
                  </a:cubicBezTo>
                  <a:cubicBezTo>
                    <a:pt x="22179" y="166"/>
                    <a:pt x="21960" y="1"/>
                    <a:pt x="21744"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518;p24">
              <a:extLst>
                <a:ext uri="{FF2B5EF4-FFF2-40B4-BE49-F238E27FC236}">
                  <a16:creationId xmlns:a16="http://schemas.microsoft.com/office/drawing/2014/main" id="{F581AB60-EEF1-D45D-DB41-8A09113854DB}"/>
                </a:ext>
              </a:extLst>
            </p:cNvPr>
            <p:cNvSpPr/>
            <p:nvPr/>
          </p:nvSpPr>
          <p:spPr>
            <a:xfrm>
              <a:off x="3130617" y="4634205"/>
              <a:ext cx="77111" cy="212906"/>
            </a:xfrm>
            <a:custGeom>
              <a:avLst/>
              <a:gdLst/>
              <a:ahLst/>
              <a:cxnLst/>
              <a:rect l="l" t="t" r="r" b="b"/>
              <a:pathLst>
                <a:path w="2247" h="6204" extrusionOk="0">
                  <a:moveTo>
                    <a:pt x="1825" y="1"/>
                  </a:moveTo>
                  <a:cubicBezTo>
                    <a:pt x="1686" y="1"/>
                    <a:pt x="1548" y="76"/>
                    <a:pt x="1493" y="249"/>
                  </a:cubicBezTo>
                  <a:cubicBezTo>
                    <a:pt x="991" y="2075"/>
                    <a:pt x="375" y="3901"/>
                    <a:pt x="55" y="5773"/>
                  </a:cubicBezTo>
                  <a:cubicBezTo>
                    <a:pt x="1" y="6033"/>
                    <a:pt x="218" y="6203"/>
                    <a:pt x="420" y="6203"/>
                  </a:cubicBezTo>
                  <a:cubicBezTo>
                    <a:pt x="554" y="6203"/>
                    <a:pt x="681" y="6128"/>
                    <a:pt x="717" y="5955"/>
                  </a:cubicBezTo>
                  <a:cubicBezTo>
                    <a:pt x="1060" y="4083"/>
                    <a:pt x="1653" y="2280"/>
                    <a:pt x="2178" y="431"/>
                  </a:cubicBezTo>
                  <a:cubicBezTo>
                    <a:pt x="2247" y="171"/>
                    <a:pt x="2035" y="1"/>
                    <a:pt x="1825" y="1"/>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519;p24">
              <a:extLst>
                <a:ext uri="{FF2B5EF4-FFF2-40B4-BE49-F238E27FC236}">
                  <a16:creationId xmlns:a16="http://schemas.microsoft.com/office/drawing/2014/main" id="{8C79656E-20D4-E286-9152-4E26BE48EB23}"/>
                </a:ext>
              </a:extLst>
            </p:cNvPr>
            <p:cNvSpPr/>
            <p:nvPr/>
          </p:nvSpPr>
          <p:spPr>
            <a:xfrm>
              <a:off x="3049249" y="4854940"/>
              <a:ext cx="353779" cy="82396"/>
            </a:xfrm>
            <a:custGeom>
              <a:avLst/>
              <a:gdLst/>
              <a:ahLst/>
              <a:cxnLst/>
              <a:rect l="l" t="t" r="r" b="b"/>
              <a:pathLst>
                <a:path w="10309" h="2401" extrusionOk="0">
                  <a:moveTo>
                    <a:pt x="455" y="0"/>
                  </a:moveTo>
                  <a:cubicBezTo>
                    <a:pt x="180" y="0"/>
                    <a:pt x="0" y="440"/>
                    <a:pt x="281" y="664"/>
                  </a:cubicBezTo>
                  <a:cubicBezTo>
                    <a:pt x="1752" y="1793"/>
                    <a:pt x="3722" y="2400"/>
                    <a:pt x="5665" y="2400"/>
                  </a:cubicBezTo>
                  <a:cubicBezTo>
                    <a:pt x="7220" y="2400"/>
                    <a:pt x="8756" y="2011"/>
                    <a:pt x="10004" y="1189"/>
                  </a:cubicBezTo>
                  <a:cubicBezTo>
                    <a:pt x="10308" y="981"/>
                    <a:pt x="10123" y="535"/>
                    <a:pt x="9842" y="535"/>
                  </a:cubicBezTo>
                  <a:cubicBezTo>
                    <a:pt x="9785" y="535"/>
                    <a:pt x="9724" y="554"/>
                    <a:pt x="9662" y="596"/>
                  </a:cubicBezTo>
                  <a:cubicBezTo>
                    <a:pt x="8511" y="1347"/>
                    <a:pt x="7105" y="1698"/>
                    <a:pt x="5684" y="1698"/>
                  </a:cubicBezTo>
                  <a:cubicBezTo>
                    <a:pt x="3864" y="1698"/>
                    <a:pt x="2017" y="1122"/>
                    <a:pt x="646" y="71"/>
                  </a:cubicBezTo>
                  <a:cubicBezTo>
                    <a:pt x="580" y="22"/>
                    <a:pt x="515" y="0"/>
                    <a:pt x="455"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520;p24">
              <a:extLst>
                <a:ext uri="{FF2B5EF4-FFF2-40B4-BE49-F238E27FC236}">
                  <a16:creationId xmlns:a16="http://schemas.microsoft.com/office/drawing/2014/main" id="{55217137-4298-0F74-F844-F6F08B3F4B10}"/>
                </a:ext>
              </a:extLst>
            </p:cNvPr>
            <p:cNvSpPr/>
            <p:nvPr/>
          </p:nvSpPr>
          <p:spPr>
            <a:xfrm>
              <a:off x="2772163" y="4791897"/>
              <a:ext cx="103330" cy="197875"/>
            </a:xfrm>
            <a:custGeom>
              <a:avLst/>
              <a:gdLst/>
              <a:ahLst/>
              <a:cxnLst/>
              <a:rect l="l" t="t" r="r" b="b"/>
              <a:pathLst>
                <a:path w="3011" h="5766" extrusionOk="0">
                  <a:moveTo>
                    <a:pt x="2475" y="0"/>
                  </a:moveTo>
                  <a:cubicBezTo>
                    <a:pt x="2402" y="0"/>
                    <a:pt x="2327" y="25"/>
                    <a:pt x="2260" y="82"/>
                  </a:cubicBezTo>
                  <a:cubicBezTo>
                    <a:pt x="663" y="1429"/>
                    <a:pt x="1" y="3392"/>
                    <a:pt x="69" y="5423"/>
                  </a:cubicBezTo>
                  <a:cubicBezTo>
                    <a:pt x="81" y="5651"/>
                    <a:pt x="258" y="5765"/>
                    <a:pt x="429" y="5765"/>
                  </a:cubicBezTo>
                  <a:cubicBezTo>
                    <a:pt x="600" y="5765"/>
                    <a:pt x="765" y="5651"/>
                    <a:pt x="754" y="5423"/>
                  </a:cubicBezTo>
                  <a:cubicBezTo>
                    <a:pt x="686" y="3551"/>
                    <a:pt x="1279" y="1817"/>
                    <a:pt x="2740" y="584"/>
                  </a:cubicBezTo>
                  <a:cubicBezTo>
                    <a:pt x="3011" y="349"/>
                    <a:pt x="2753" y="0"/>
                    <a:pt x="2475"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521;p24">
              <a:extLst>
                <a:ext uri="{FF2B5EF4-FFF2-40B4-BE49-F238E27FC236}">
                  <a16:creationId xmlns:a16="http://schemas.microsoft.com/office/drawing/2014/main" id="{EC93F00A-9D07-51A6-B501-2444BB1A7BA3}"/>
                </a:ext>
              </a:extLst>
            </p:cNvPr>
            <p:cNvSpPr/>
            <p:nvPr/>
          </p:nvSpPr>
          <p:spPr>
            <a:xfrm>
              <a:off x="1948662" y="3949898"/>
              <a:ext cx="168671" cy="171485"/>
            </a:xfrm>
            <a:custGeom>
              <a:avLst/>
              <a:gdLst/>
              <a:ahLst/>
              <a:cxnLst/>
              <a:rect l="l" t="t" r="r" b="b"/>
              <a:pathLst>
                <a:path w="4915" h="4997" extrusionOk="0">
                  <a:moveTo>
                    <a:pt x="2355" y="0"/>
                  </a:moveTo>
                  <a:cubicBezTo>
                    <a:pt x="1847" y="0"/>
                    <a:pt x="1347" y="292"/>
                    <a:pt x="989" y="978"/>
                  </a:cubicBezTo>
                  <a:cubicBezTo>
                    <a:pt x="0" y="2910"/>
                    <a:pt x="2837" y="4997"/>
                    <a:pt x="4668" y="4997"/>
                  </a:cubicBezTo>
                  <a:cubicBezTo>
                    <a:pt x="4697" y="4997"/>
                    <a:pt x="4726" y="4996"/>
                    <a:pt x="4755" y="4995"/>
                  </a:cubicBezTo>
                  <a:lnTo>
                    <a:pt x="4778" y="4904"/>
                  </a:lnTo>
                  <a:cubicBezTo>
                    <a:pt x="4915" y="3694"/>
                    <a:pt x="4641" y="2279"/>
                    <a:pt x="4070" y="1252"/>
                  </a:cubicBezTo>
                  <a:cubicBezTo>
                    <a:pt x="3684" y="491"/>
                    <a:pt x="3013" y="0"/>
                    <a:pt x="2355"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522;p24">
              <a:extLst>
                <a:ext uri="{FF2B5EF4-FFF2-40B4-BE49-F238E27FC236}">
                  <a16:creationId xmlns:a16="http://schemas.microsoft.com/office/drawing/2014/main" id="{BF2052A8-3AAC-3093-8EB3-09042A3CC395}"/>
                </a:ext>
              </a:extLst>
            </p:cNvPr>
            <p:cNvSpPr/>
            <p:nvPr/>
          </p:nvSpPr>
          <p:spPr>
            <a:xfrm>
              <a:off x="2124715" y="3881810"/>
              <a:ext cx="206488" cy="183118"/>
            </a:xfrm>
            <a:custGeom>
              <a:avLst/>
              <a:gdLst/>
              <a:ahLst/>
              <a:cxnLst/>
              <a:rect l="l" t="t" r="r" b="b"/>
              <a:pathLst>
                <a:path w="6017" h="5336" extrusionOk="0">
                  <a:moveTo>
                    <a:pt x="2142" y="0"/>
                  </a:moveTo>
                  <a:cubicBezTo>
                    <a:pt x="0" y="0"/>
                    <a:pt x="351" y="3871"/>
                    <a:pt x="721" y="5267"/>
                  </a:cubicBezTo>
                  <a:lnTo>
                    <a:pt x="789" y="5336"/>
                  </a:lnTo>
                  <a:cubicBezTo>
                    <a:pt x="1862" y="4834"/>
                    <a:pt x="6016" y="1181"/>
                    <a:pt x="2958" y="154"/>
                  </a:cubicBezTo>
                  <a:cubicBezTo>
                    <a:pt x="2652" y="49"/>
                    <a:pt x="2382" y="0"/>
                    <a:pt x="2142"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523;p24">
              <a:extLst>
                <a:ext uri="{FF2B5EF4-FFF2-40B4-BE49-F238E27FC236}">
                  <a16:creationId xmlns:a16="http://schemas.microsoft.com/office/drawing/2014/main" id="{9DE0D322-04B5-972F-59BF-88B0ABA02027}"/>
                </a:ext>
              </a:extLst>
            </p:cNvPr>
            <p:cNvSpPr/>
            <p:nvPr/>
          </p:nvSpPr>
          <p:spPr>
            <a:xfrm>
              <a:off x="2143178" y="4108689"/>
              <a:ext cx="232982" cy="169391"/>
            </a:xfrm>
            <a:custGeom>
              <a:avLst/>
              <a:gdLst/>
              <a:ahLst/>
              <a:cxnLst/>
              <a:rect l="l" t="t" r="r" b="b"/>
              <a:pathLst>
                <a:path w="6789" h="4936" extrusionOk="0">
                  <a:moveTo>
                    <a:pt x="4882" y="0"/>
                  </a:moveTo>
                  <a:cubicBezTo>
                    <a:pt x="4845" y="0"/>
                    <a:pt x="4808" y="1"/>
                    <a:pt x="4771" y="3"/>
                  </a:cubicBezTo>
                  <a:cubicBezTo>
                    <a:pt x="3401" y="49"/>
                    <a:pt x="2374" y="1829"/>
                    <a:pt x="1666" y="2810"/>
                  </a:cubicBezTo>
                  <a:cubicBezTo>
                    <a:pt x="1233" y="3427"/>
                    <a:pt x="845" y="4271"/>
                    <a:pt x="69" y="4408"/>
                  </a:cubicBezTo>
                  <a:lnTo>
                    <a:pt x="0" y="4591"/>
                  </a:lnTo>
                  <a:cubicBezTo>
                    <a:pt x="550" y="4802"/>
                    <a:pt x="1042" y="4936"/>
                    <a:pt x="1620" y="4936"/>
                  </a:cubicBezTo>
                  <a:cubicBezTo>
                    <a:pt x="1665" y="4936"/>
                    <a:pt x="1711" y="4935"/>
                    <a:pt x="1758" y="4933"/>
                  </a:cubicBezTo>
                  <a:cubicBezTo>
                    <a:pt x="3036" y="4842"/>
                    <a:pt x="4519" y="4248"/>
                    <a:pt x="5432" y="3313"/>
                  </a:cubicBezTo>
                  <a:cubicBezTo>
                    <a:pt x="6440" y="2327"/>
                    <a:pt x="6789" y="0"/>
                    <a:pt x="4882" y="0"/>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524;p24">
              <a:extLst>
                <a:ext uri="{FF2B5EF4-FFF2-40B4-BE49-F238E27FC236}">
                  <a16:creationId xmlns:a16="http://schemas.microsoft.com/office/drawing/2014/main" id="{03B5D107-179E-6BCF-A5EA-D743A73AB5A4}"/>
                </a:ext>
              </a:extLst>
            </p:cNvPr>
            <p:cNvSpPr/>
            <p:nvPr/>
          </p:nvSpPr>
          <p:spPr>
            <a:xfrm>
              <a:off x="1825322" y="3950172"/>
              <a:ext cx="383567" cy="550556"/>
            </a:xfrm>
            <a:custGeom>
              <a:avLst/>
              <a:gdLst/>
              <a:ahLst/>
              <a:cxnLst/>
              <a:rect l="l" t="t" r="r" b="b"/>
              <a:pathLst>
                <a:path w="11177" h="16043" extrusionOk="0">
                  <a:moveTo>
                    <a:pt x="10709" y="0"/>
                  </a:moveTo>
                  <a:cubicBezTo>
                    <a:pt x="10603" y="0"/>
                    <a:pt x="10497" y="50"/>
                    <a:pt x="10426" y="171"/>
                  </a:cubicBezTo>
                  <a:cubicBezTo>
                    <a:pt x="8760" y="2978"/>
                    <a:pt x="8554" y="6174"/>
                    <a:pt x="7573" y="9233"/>
                  </a:cubicBezTo>
                  <a:cubicBezTo>
                    <a:pt x="6546" y="12451"/>
                    <a:pt x="3715" y="14802"/>
                    <a:pt x="429" y="15373"/>
                  </a:cubicBezTo>
                  <a:cubicBezTo>
                    <a:pt x="1" y="15437"/>
                    <a:pt x="155" y="16043"/>
                    <a:pt x="533" y="16043"/>
                  </a:cubicBezTo>
                  <a:cubicBezTo>
                    <a:pt x="558" y="16043"/>
                    <a:pt x="584" y="16040"/>
                    <a:pt x="611" y="16034"/>
                  </a:cubicBezTo>
                  <a:cubicBezTo>
                    <a:pt x="3556" y="15532"/>
                    <a:pt x="6044" y="13683"/>
                    <a:pt x="7527" y="11104"/>
                  </a:cubicBezTo>
                  <a:cubicBezTo>
                    <a:pt x="9399" y="7840"/>
                    <a:pt x="9057" y="3800"/>
                    <a:pt x="11020" y="513"/>
                  </a:cubicBezTo>
                  <a:cubicBezTo>
                    <a:pt x="11177" y="246"/>
                    <a:pt x="10944" y="0"/>
                    <a:pt x="10709"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525;p24">
              <a:extLst>
                <a:ext uri="{FF2B5EF4-FFF2-40B4-BE49-F238E27FC236}">
                  <a16:creationId xmlns:a16="http://schemas.microsoft.com/office/drawing/2014/main" id="{861283D2-1505-CFBA-E777-ADC13F9316EC}"/>
                </a:ext>
              </a:extLst>
            </p:cNvPr>
            <p:cNvSpPr/>
            <p:nvPr/>
          </p:nvSpPr>
          <p:spPr>
            <a:xfrm>
              <a:off x="2089744" y="4173138"/>
              <a:ext cx="205939" cy="101786"/>
            </a:xfrm>
            <a:custGeom>
              <a:avLst/>
              <a:gdLst/>
              <a:ahLst/>
              <a:cxnLst/>
              <a:rect l="l" t="t" r="r" b="b"/>
              <a:pathLst>
                <a:path w="6001" h="2966" extrusionOk="0">
                  <a:moveTo>
                    <a:pt x="5521" y="0"/>
                  </a:moveTo>
                  <a:cubicBezTo>
                    <a:pt x="5415" y="0"/>
                    <a:pt x="5308" y="46"/>
                    <a:pt x="5232" y="156"/>
                  </a:cubicBezTo>
                  <a:cubicBezTo>
                    <a:pt x="4624" y="1077"/>
                    <a:pt x="2933" y="2279"/>
                    <a:pt x="1571" y="2279"/>
                  </a:cubicBezTo>
                  <a:cubicBezTo>
                    <a:pt x="1244" y="2279"/>
                    <a:pt x="936" y="2210"/>
                    <a:pt x="667" y="2051"/>
                  </a:cubicBezTo>
                  <a:cubicBezTo>
                    <a:pt x="603" y="2010"/>
                    <a:pt x="541" y="1992"/>
                    <a:pt x="482" y="1992"/>
                  </a:cubicBezTo>
                  <a:cubicBezTo>
                    <a:pt x="186" y="1992"/>
                    <a:pt x="0" y="2454"/>
                    <a:pt x="324" y="2644"/>
                  </a:cubicBezTo>
                  <a:cubicBezTo>
                    <a:pt x="695" y="2869"/>
                    <a:pt x="1114" y="2966"/>
                    <a:pt x="1554" y="2966"/>
                  </a:cubicBezTo>
                  <a:cubicBezTo>
                    <a:pt x="3174" y="2966"/>
                    <a:pt x="5071" y="1648"/>
                    <a:pt x="5825" y="499"/>
                  </a:cubicBezTo>
                  <a:cubicBezTo>
                    <a:pt x="6001" y="244"/>
                    <a:pt x="5765" y="0"/>
                    <a:pt x="5521"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526;p24">
              <a:extLst>
                <a:ext uri="{FF2B5EF4-FFF2-40B4-BE49-F238E27FC236}">
                  <a16:creationId xmlns:a16="http://schemas.microsoft.com/office/drawing/2014/main" id="{C7E93C27-7161-05F2-B6DA-D15F96C438BE}"/>
                </a:ext>
              </a:extLst>
            </p:cNvPr>
            <p:cNvSpPr/>
            <p:nvPr/>
          </p:nvSpPr>
          <p:spPr>
            <a:xfrm>
              <a:off x="2024745" y="4029722"/>
              <a:ext cx="121964" cy="108512"/>
            </a:xfrm>
            <a:custGeom>
              <a:avLst/>
              <a:gdLst/>
              <a:ahLst/>
              <a:cxnLst/>
              <a:rect l="l" t="t" r="r" b="b"/>
              <a:pathLst>
                <a:path w="3554" h="3162" extrusionOk="0">
                  <a:moveTo>
                    <a:pt x="465" y="0"/>
                  </a:moveTo>
                  <a:cubicBezTo>
                    <a:pt x="237" y="0"/>
                    <a:pt x="0" y="257"/>
                    <a:pt x="141" y="524"/>
                  </a:cubicBezTo>
                  <a:cubicBezTo>
                    <a:pt x="735" y="1688"/>
                    <a:pt x="1648" y="2806"/>
                    <a:pt x="2972" y="3148"/>
                  </a:cubicBezTo>
                  <a:cubicBezTo>
                    <a:pt x="3006" y="3157"/>
                    <a:pt x="3039" y="3162"/>
                    <a:pt x="3069" y="3162"/>
                  </a:cubicBezTo>
                  <a:cubicBezTo>
                    <a:pt x="3430" y="3162"/>
                    <a:pt x="3554" y="2592"/>
                    <a:pt x="3154" y="2486"/>
                  </a:cubicBezTo>
                  <a:cubicBezTo>
                    <a:pt x="2013" y="2190"/>
                    <a:pt x="1260" y="1163"/>
                    <a:pt x="735" y="181"/>
                  </a:cubicBezTo>
                  <a:cubicBezTo>
                    <a:pt x="671" y="53"/>
                    <a:pt x="569" y="0"/>
                    <a:pt x="465" y="0"/>
                  </a:cubicBezTo>
                  <a:close/>
                </a:path>
              </a:pathLst>
            </a:custGeom>
            <a:solidFill>
              <a:srgbClr val="0E51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527;p24">
              <a:extLst>
                <a:ext uri="{FF2B5EF4-FFF2-40B4-BE49-F238E27FC236}">
                  <a16:creationId xmlns:a16="http://schemas.microsoft.com/office/drawing/2014/main" id="{6B71CEBE-B79D-CA2E-9AC8-925242D8C277}"/>
                </a:ext>
              </a:extLst>
            </p:cNvPr>
            <p:cNvSpPr/>
            <p:nvPr/>
          </p:nvSpPr>
          <p:spPr>
            <a:xfrm>
              <a:off x="977558" y="3115518"/>
              <a:ext cx="806084" cy="1268203"/>
            </a:xfrm>
            <a:custGeom>
              <a:avLst/>
              <a:gdLst/>
              <a:ahLst/>
              <a:cxnLst/>
              <a:rect l="l" t="t" r="r" b="b"/>
              <a:pathLst>
                <a:path w="23489" h="36955" extrusionOk="0">
                  <a:moveTo>
                    <a:pt x="17622" y="1"/>
                  </a:moveTo>
                  <a:lnTo>
                    <a:pt x="17622" y="1"/>
                  </a:lnTo>
                  <a:cubicBezTo>
                    <a:pt x="15180" y="2329"/>
                    <a:pt x="13103" y="5022"/>
                    <a:pt x="10660" y="7350"/>
                  </a:cubicBezTo>
                  <a:cubicBezTo>
                    <a:pt x="7602" y="10158"/>
                    <a:pt x="4406" y="13353"/>
                    <a:pt x="2580" y="17256"/>
                  </a:cubicBezTo>
                  <a:cubicBezTo>
                    <a:pt x="1" y="22894"/>
                    <a:pt x="868" y="31088"/>
                    <a:pt x="1850" y="36955"/>
                  </a:cubicBezTo>
                  <a:cubicBezTo>
                    <a:pt x="17508" y="32686"/>
                    <a:pt x="23488" y="13467"/>
                    <a:pt x="17622" y="1"/>
                  </a:cubicBezTo>
                  <a:close/>
                </a:path>
              </a:pathLst>
            </a:custGeom>
            <a:solidFill>
              <a:srgbClr val="459B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528;p24">
              <a:extLst>
                <a:ext uri="{FF2B5EF4-FFF2-40B4-BE49-F238E27FC236}">
                  <a16:creationId xmlns:a16="http://schemas.microsoft.com/office/drawing/2014/main" id="{2A9C8C40-321F-DA28-569D-EED75277D1F5}"/>
                </a:ext>
              </a:extLst>
            </p:cNvPr>
            <p:cNvSpPr/>
            <p:nvPr/>
          </p:nvSpPr>
          <p:spPr>
            <a:xfrm>
              <a:off x="1045131" y="3326953"/>
              <a:ext cx="501688" cy="1055366"/>
            </a:xfrm>
            <a:custGeom>
              <a:avLst/>
              <a:gdLst/>
              <a:ahLst/>
              <a:cxnLst/>
              <a:rect l="l" t="t" r="r" b="b"/>
              <a:pathLst>
                <a:path w="14619" h="30753" extrusionOk="0">
                  <a:moveTo>
                    <a:pt x="14189" y="0"/>
                  </a:moveTo>
                  <a:cubicBezTo>
                    <a:pt x="14051" y="0"/>
                    <a:pt x="13912" y="70"/>
                    <a:pt x="13850" y="231"/>
                  </a:cubicBezTo>
                  <a:cubicBezTo>
                    <a:pt x="11955" y="5686"/>
                    <a:pt x="9079" y="10685"/>
                    <a:pt x="6934" y="16003"/>
                  </a:cubicBezTo>
                  <a:cubicBezTo>
                    <a:pt x="4994" y="20887"/>
                    <a:pt x="3350" y="26000"/>
                    <a:pt x="178" y="30269"/>
                  </a:cubicBezTo>
                  <a:cubicBezTo>
                    <a:pt x="0" y="30511"/>
                    <a:pt x="245" y="30753"/>
                    <a:pt x="500" y="30753"/>
                  </a:cubicBezTo>
                  <a:cubicBezTo>
                    <a:pt x="606" y="30753"/>
                    <a:pt x="714" y="30711"/>
                    <a:pt x="794" y="30611"/>
                  </a:cubicBezTo>
                  <a:cubicBezTo>
                    <a:pt x="3807" y="26548"/>
                    <a:pt x="5473" y="21663"/>
                    <a:pt x="7299" y="17007"/>
                  </a:cubicBezTo>
                  <a:cubicBezTo>
                    <a:pt x="9490" y="11369"/>
                    <a:pt x="12526" y="6119"/>
                    <a:pt x="14535" y="436"/>
                  </a:cubicBezTo>
                  <a:cubicBezTo>
                    <a:pt x="14618" y="171"/>
                    <a:pt x="14405" y="0"/>
                    <a:pt x="1418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529;p24">
              <a:extLst>
                <a:ext uri="{FF2B5EF4-FFF2-40B4-BE49-F238E27FC236}">
                  <a16:creationId xmlns:a16="http://schemas.microsoft.com/office/drawing/2014/main" id="{D89E644F-E6AC-6D65-4029-2C2A8AFDE3EF}"/>
                </a:ext>
              </a:extLst>
            </p:cNvPr>
            <p:cNvSpPr/>
            <p:nvPr/>
          </p:nvSpPr>
          <p:spPr>
            <a:xfrm>
              <a:off x="1121695" y="4254473"/>
              <a:ext cx="14928" cy="13350"/>
            </a:xfrm>
            <a:custGeom>
              <a:avLst/>
              <a:gdLst/>
              <a:ahLst/>
              <a:cxnLst/>
              <a:rect l="l" t="t" r="r" b="b"/>
              <a:pathLst>
                <a:path w="435" h="389" extrusionOk="0">
                  <a:moveTo>
                    <a:pt x="343" y="0"/>
                  </a:moveTo>
                  <a:cubicBezTo>
                    <a:pt x="229" y="46"/>
                    <a:pt x="115" y="92"/>
                    <a:pt x="1" y="137"/>
                  </a:cubicBezTo>
                  <a:cubicBezTo>
                    <a:pt x="138" y="206"/>
                    <a:pt x="275" y="297"/>
                    <a:pt x="435" y="388"/>
                  </a:cubicBezTo>
                  <a:cubicBezTo>
                    <a:pt x="389" y="251"/>
                    <a:pt x="366" y="137"/>
                    <a:pt x="343"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530;p24">
              <a:extLst>
                <a:ext uri="{FF2B5EF4-FFF2-40B4-BE49-F238E27FC236}">
                  <a16:creationId xmlns:a16="http://schemas.microsoft.com/office/drawing/2014/main" id="{7DB3E4F4-E35F-380A-A69E-3B16E8C21ED8}"/>
                </a:ext>
              </a:extLst>
            </p:cNvPr>
            <p:cNvSpPr/>
            <p:nvPr/>
          </p:nvSpPr>
          <p:spPr>
            <a:xfrm>
              <a:off x="1065001" y="4065791"/>
              <a:ext cx="243826" cy="216749"/>
            </a:xfrm>
            <a:custGeom>
              <a:avLst/>
              <a:gdLst/>
              <a:ahLst/>
              <a:cxnLst/>
              <a:rect l="l" t="t" r="r" b="b"/>
              <a:pathLst>
                <a:path w="7105" h="6316" extrusionOk="0">
                  <a:moveTo>
                    <a:pt x="434" y="1"/>
                  </a:moveTo>
                  <a:cubicBezTo>
                    <a:pt x="226" y="1"/>
                    <a:pt x="0" y="171"/>
                    <a:pt x="55" y="431"/>
                  </a:cubicBezTo>
                  <a:cubicBezTo>
                    <a:pt x="443" y="2326"/>
                    <a:pt x="1014" y="4175"/>
                    <a:pt x="1402" y="6069"/>
                  </a:cubicBezTo>
                  <a:cubicBezTo>
                    <a:pt x="1439" y="6200"/>
                    <a:pt x="1599" y="6315"/>
                    <a:pt x="1743" y="6315"/>
                  </a:cubicBezTo>
                  <a:cubicBezTo>
                    <a:pt x="1775" y="6315"/>
                    <a:pt x="1806" y="6310"/>
                    <a:pt x="1835" y="6297"/>
                  </a:cubicBezTo>
                  <a:cubicBezTo>
                    <a:pt x="3547" y="5590"/>
                    <a:pt x="5602" y="5635"/>
                    <a:pt x="6880" y="4129"/>
                  </a:cubicBezTo>
                  <a:cubicBezTo>
                    <a:pt x="7105" y="3870"/>
                    <a:pt x="6871" y="3532"/>
                    <a:pt x="6626" y="3532"/>
                  </a:cubicBezTo>
                  <a:cubicBezTo>
                    <a:pt x="6547" y="3532"/>
                    <a:pt x="6467" y="3566"/>
                    <a:pt x="6401" y="3650"/>
                  </a:cubicBezTo>
                  <a:cubicBezTo>
                    <a:pt x="5282" y="4928"/>
                    <a:pt x="3502" y="4973"/>
                    <a:pt x="1995" y="5498"/>
                  </a:cubicBezTo>
                  <a:cubicBezTo>
                    <a:pt x="2018" y="5635"/>
                    <a:pt x="2041" y="5749"/>
                    <a:pt x="2087" y="5886"/>
                  </a:cubicBezTo>
                  <a:cubicBezTo>
                    <a:pt x="1927" y="5795"/>
                    <a:pt x="1790" y="5704"/>
                    <a:pt x="1653" y="5635"/>
                  </a:cubicBezTo>
                  <a:cubicBezTo>
                    <a:pt x="1767" y="5590"/>
                    <a:pt x="1881" y="5544"/>
                    <a:pt x="1995" y="5498"/>
                  </a:cubicBezTo>
                  <a:cubicBezTo>
                    <a:pt x="1607" y="3741"/>
                    <a:pt x="1082" y="2006"/>
                    <a:pt x="740" y="249"/>
                  </a:cubicBezTo>
                  <a:cubicBezTo>
                    <a:pt x="703" y="76"/>
                    <a:pt x="572" y="1"/>
                    <a:pt x="434"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531;p24">
              <a:extLst>
                <a:ext uri="{FF2B5EF4-FFF2-40B4-BE49-F238E27FC236}">
                  <a16:creationId xmlns:a16="http://schemas.microsoft.com/office/drawing/2014/main" id="{33D16B95-8C8E-6409-A373-BC18FCE36806}"/>
                </a:ext>
              </a:extLst>
            </p:cNvPr>
            <p:cNvSpPr/>
            <p:nvPr/>
          </p:nvSpPr>
          <p:spPr>
            <a:xfrm>
              <a:off x="1176535" y="4133054"/>
              <a:ext cx="14928" cy="15683"/>
            </a:xfrm>
            <a:custGeom>
              <a:avLst/>
              <a:gdLst/>
              <a:ahLst/>
              <a:cxnLst/>
              <a:rect l="l" t="t" r="r" b="b"/>
              <a:pathLst>
                <a:path w="435" h="457" extrusionOk="0">
                  <a:moveTo>
                    <a:pt x="411" y="0"/>
                  </a:moveTo>
                  <a:cubicBezTo>
                    <a:pt x="275" y="46"/>
                    <a:pt x="138" y="92"/>
                    <a:pt x="1" y="115"/>
                  </a:cubicBezTo>
                  <a:cubicBezTo>
                    <a:pt x="138" y="229"/>
                    <a:pt x="275" y="343"/>
                    <a:pt x="434" y="457"/>
                  </a:cubicBezTo>
                  <a:cubicBezTo>
                    <a:pt x="411" y="320"/>
                    <a:pt x="411" y="160"/>
                    <a:pt x="411"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532;p24">
              <a:extLst>
                <a:ext uri="{FF2B5EF4-FFF2-40B4-BE49-F238E27FC236}">
                  <a16:creationId xmlns:a16="http://schemas.microsoft.com/office/drawing/2014/main" id="{A458E0D1-AA18-7D30-A378-3716FE60D3D1}"/>
                </a:ext>
              </a:extLst>
            </p:cNvPr>
            <p:cNvSpPr/>
            <p:nvPr/>
          </p:nvSpPr>
          <p:spPr>
            <a:xfrm>
              <a:off x="1118881" y="3855866"/>
              <a:ext cx="283154" cy="304911"/>
            </a:xfrm>
            <a:custGeom>
              <a:avLst/>
              <a:gdLst/>
              <a:ahLst/>
              <a:cxnLst/>
              <a:rect l="l" t="t" r="r" b="b"/>
              <a:pathLst>
                <a:path w="8251" h="8885" extrusionOk="0">
                  <a:moveTo>
                    <a:pt x="414" y="0"/>
                  </a:moveTo>
                  <a:cubicBezTo>
                    <a:pt x="207" y="0"/>
                    <a:pt x="1" y="170"/>
                    <a:pt x="83" y="431"/>
                  </a:cubicBezTo>
                  <a:cubicBezTo>
                    <a:pt x="927" y="3056"/>
                    <a:pt x="1270" y="5795"/>
                    <a:pt x="1407" y="8534"/>
                  </a:cubicBezTo>
                  <a:cubicBezTo>
                    <a:pt x="1427" y="8736"/>
                    <a:pt x="1590" y="8884"/>
                    <a:pt x="1785" y="8884"/>
                  </a:cubicBezTo>
                  <a:cubicBezTo>
                    <a:pt x="1811" y="8884"/>
                    <a:pt x="1837" y="8882"/>
                    <a:pt x="1863" y="8876"/>
                  </a:cubicBezTo>
                  <a:cubicBezTo>
                    <a:pt x="4077" y="8329"/>
                    <a:pt x="6337" y="7164"/>
                    <a:pt x="8003" y="5612"/>
                  </a:cubicBezTo>
                  <a:cubicBezTo>
                    <a:pt x="8251" y="5365"/>
                    <a:pt x="8019" y="5008"/>
                    <a:pt x="7743" y="5008"/>
                  </a:cubicBezTo>
                  <a:cubicBezTo>
                    <a:pt x="7662" y="5008"/>
                    <a:pt x="7578" y="5038"/>
                    <a:pt x="7501" y="5110"/>
                  </a:cubicBezTo>
                  <a:cubicBezTo>
                    <a:pt x="6040" y="6503"/>
                    <a:pt x="4054" y="7552"/>
                    <a:pt x="2091" y="8077"/>
                  </a:cubicBezTo>
                  <a:cubicBezTo>
                    <a:pt x="2091" y="8237"/>
                    <a:pt x="2091" y="8397"/>
                    <a:pt x="2114" y="8534"/>
                  </a:cubicBezTo>
                  <a:cubicBezTo>
                    <a:pt x="1955" y="8420"/>
                    <a:pt x="1818" y="8306"/>
                    <a:pt x="1681" y="8192"/>
                  </a:cubicBezTo>
                  <a:cubicBezTo>
                    <a:pt x="1818" y="8169"/>
                    <a:pt x="1955" y="8123"/>
                    <a:pt x="2091" y="8077"/>
                  </a:cubicBezTo>
                  <a:cubicBezTo>
                    <a:pt x="1932" y="5430"/>
                    <a:pt x="1566" y="2782"/>
                    <a:pt x="745" y="248"/>
                  </a:cubicBezTo>
                  <a:cubicBezTo>
                    <a:pt x="690" y="75"/>
                    <a:pt x="552" y="0"/>
                    <a:pt x="414"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533;p24">
              <a:extLst>
                <a:ext uri="{FF2B5EF4-FFF2-40B4-BE49-F238E27FC236}">
                  <a16:creationId xmlns:a16="http://schemas.microsoft.com/office/drawing/2014/main" id="{97744A4F-BE1D-E678-E9D7-11074F107D74}"/>
                </a:ext>
              </a:extLst>
            </p:cNvPr>
            <p:cNvSpPr/>
            <p:nvPr/>
          </p:nvSpPr>
          <p:spPr>
            <a:xfrm>
              <a:off x="1202686" y="3704694"/>
              <a:ext cx="309029" cy="225500"/>
            </a:xfrm>
            <a:custGeom>
              <a:avLst/>
              <a:gdLst/>
              <a:ahLst/>
              <a:cxnLst/>
              <a:rect l="l" t="t" r="r" b="b"/>
              <a:pathLst>
                <a:path w="9005" h="6571" extrusionOk="0">
                  <a:moveTo>
                    <a:pt x="429" y="0"/>
                  </a:moveTo>
                  <a:cubicBezTo>
                    <a:pt x="215" y="0"/>
                    <a:pt x="1" y="170"/>
                    <a:pt x="83" y="431"/>
                  </a:cubicBezTo>
                  <a:cubicBezTo>
                    <a:pt x="699" y="2371"/>
                    <a:pt x="1293" y="4334"/>
                    <a:pt x="1795" y="6297"/>
                  </a:cubicBezTo>
                  <a:cubicBezTo>
                    <a:pt x="1841" y="6434"/>
                    <a:pt x="1978" y="6571"/>
                    <a:pt x="2137" y="6571"/>
                  </a:cubicBezTo>
                  <a:cubicBezTo>
                    <a:pt x="4443" y="6297"/>
                    <a:pt x="6999" y="4882"/>
                    <a:pt x="8734" y="3398"/>
                  </a:cubicBezTo>
                  <a:cubicBezTo>
                    <a:pt x="9005" y="3163"/>
                    <a:pt x="8761" y="2814"/>
                    <a:pt x="8478" y="2814"/>
                  </a:cubicBezTo>
                  <a:cubicBezTo>
                    <a:pt x="8404" y="2814"/>
                    <a:pt x="8326" y="2839"/>
                    <a:pt x="8255" y="2896"/>
                  </a:cubicBezTo>
                  <a:cubicBezTo>
                    <a:pt x="6862" y="4083"/>
                    <a:pt x="5082" y="4950"/>
                    <a:pt x="3370" y="5566"/>
                  </a:cubicBezTo>
                  <a:cubicBezTo>
                    <a:pt x="3096" y="5658"/>
                    <a:pt x="2822" y="5726"/>
                    <a:pt x="2525" y="5795"/>
                  </a:cubicBezTo>
                  <a:cubicBezTo>
                    <a:pt x="2520" y="5796"/>
                    <a:pt x="2515" y="5797"/>
                    <a:pt x="2510" y="5797"/>
                  </a:cubicBezTo>
                  <a:cubicBezTo>
                    <a:pt x="2284" y="5797"/>
                    <a:pt x="1999" y="4330"/>
                    <a:pt x="1955" y="4151"/>
                  </a:cubicBezTo>
                  <a:cubicBezTo>
                    <a:pt x="1567" y="2850"/>
                    <a:pt x="1156" y="1549"/>
                    <a:pt x="768" y="248"/>
                  </a:cubicBezTo>
                  <a:cubicBezTo>
                    <a:pt x="713" y="75"/>
                    <a:pt x="571" y="0"/>
                    <a:pt x="429"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534;p24">
              <a:extLst>
                <a:ext uri="{FF2B5EF4-FFF2-40B4-BE49-F238E27FC236}">
                  <a16:creationId xmlns:a16="http://schemas.microsoft.com/office/drawing/2014/main" id="{AF4AD5A7-39ED-2715-F918-FDF2405F9A88}"/>
                </a:ext>
              </a:extLst>
            </p:cNvPr>
            <p:cNvSpPr/>
            <p:nvPr/>
          </p:nvSpPr>
          <p:spPr>
            <a:xfrm>
              <a:off x="1356706" y="3727275"/>
              <a:ext cx="14928" cy="11016"/>
            </a:xfrm>
            <a:custGeom>
              <a:avLst/>
              <a:gdLst/>
              <a:ahLst/>
              <a:cxnLst/>
              <a:rect l="l" t="t" r="r" b="b"/>
              <a:pathLst>
                <a:path w="435" h="321" extrusionOk="0">
                  <a:moveTo>
                    <a:pt x="343" y="1"/>
                  </a:moveTo>
                  <a:cubicBezTo>
                    <a:pt x="229" y="24"/>
                    <a:pt x="115" y="47"/>
                    <a:pt x="0" y="69"/>
                  </a:cubicBezTo>
                  <a:cubicBezTo>
                    <a:pt x="137" y="161"/>
                    <a:pt x="297" y="252"/>
                    <a:pt x="434" y="321"/>
                  </a:cubicBezTo>
                  <a:cubicBezTo>
                    <a:pt x="411" y="206"/>
                    <a:pt x="366" y="92"/>
                    <a:pt x="343"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535;p24">
              <a:extLst>
                <a:ext uri="{FF2B5EF4-FFF2-40B4-BE49-F238E27FC236}">
                  <a16:creationId xmlns:a16="http://schemas.microsoft.com/office/drawing/2014/main" id="{8989D41F-D60B-7B8A-F5F4-0C07CC703A71}"/>
                </a:ext>
              </a:extLst>
            </p:cNvPr>
            <p:cNvSpPr/>
            <p:nvPr/>
          </p:nvSpPr>
          <p:spPr>
            <a:xfrm>
              <a:off x="1295585" y="3544874"/>
              <a:ext cx="244855" cy="208685"/>
            </a:xfrm>
            <a:custGeom>
              <a:avLst/>
              <a:gdLst/>
              <a:ahLst/>
              <a:cxnLst/>
              <a:rect l="l" t="t" r="r" b="b"/>
              <a:pathLst>
                <a:path w="7135" h="6081" extrusionOk="0">
                  <a:moveTo>
                    <a:pt x="417" y="1"/>
                  </a:moveTo>
                  <a:cubicBezTo>
                    <a:pt x="213" y="1"/>
                    <a:pt x="1" y="171"/>
                    <a:pt x="70" y="431"/>
                  </a:cubicBezTo>
                  <a:cubicBezTo>
                    <a:pt x="572" y="2235"/>
                    <a:pt x="1142" y="3992"/>
                    <a:pt x="1530" y="5818"/>
                  </a:cubicBezTo>
                  <a:cubicBezTo>
                    <a:pt x="1568" y="5989"/>
                    <a:pt x="1717" y="6081"/>
                    <a:pt x="1870" y="6081"/>
                  </a:cubicBezTo>
                  <a:cubicBezTo>
                    <a:pt x="1902" y="6081"/>
                    <a:pt x="1933" y="6077"/>
                    <a:pt x="1964" y="6069"/>
                  </a:cubicBezTo>
                  <a:cubicBezTo>
                    <a:pt x="3585" y="5681"/>
                    <a:pt x="5160" y="5202"/>
                    <a:pt x="6735" y="4723"/>
                  </a:cubicBezTo>
                  <a:cubicBezTo>
                    <a:pt x="7134" y="4596"/>
                    <a:pt x="7011" y="4025"/>
                    <a:pt x="6649" y="4025"/>
                  </a:cubicBezTo>
                  <a:cubicBezTo>
                    <a:pt x="6619" y="4025"/>
                    <a:pt x="6586" y="4029"/>
                    <a:pt x="6552" y="4038"/>
                  </a:cubicBezTo>
                  <a:cubicBezTo>
                    <a:pt x="5091" y="4494"/>
                    <a:pt x="3630" y="4951"/>
                    <a:pt x="2124" y="5316"/>
                  </a:cubicBezTo>
                  <a:cubicBezTo>
                    <a:pt x="2147" y="5407"/>
                    <a:pt x="2192" y="5521"/>
                    <a:pt x="2215" y="5636"/>
                  </a:cubicBezTo>
                  <a:cubicBezTo>
                    <a:pt x="2078" y="5567"/>
                    <a:pt x="1918" y="5476"/>
                    <a:pt x="1781" y="5384"/>
                  </a:cubicBezTo>
                  <a:cubicBezTo>
                    <a:pt x="1896" y="5362"/>
                    <a:pt x="2010" y="5339"/>
                    <a:pt x="2124" y="5316"/>
                  </a:cubicBezTo>
                  <a:cubicBezTo>
                    <a:pt x="1736" y="3604"/>
                    <a:pt x="1211" y="1938"/>
                    <a:pt x="731" y="249"/>
                  </a:cubicBezTo>
                  <a:cubicBezTo>
                    <a:pt x="686" y="76"/>
                    <a:pt x="553" y="1"/>
                    <a:pt x="41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536;p24">
              <a:extLst>
                <a:ext uri="{FF2B5EF4-FFF2-40B4-BE49-F238E27FC236}">
                  <a16:creationId xmlns:a16="http://schemas.microsoft.com/office/drawing/2014/main" id="{4139351F-5288-EEDB-705D-EB0C133E0AC8}"/>
                </a:ext>
              </a:extLst>
            </p:cNvPr>
            <p:cNvSpPr/>
            <p:nvPr/>
          </p:nvSpPr>
          <p:spPr>
            <a:xfrm>
              <a:off x="1448336" y="3522052"/>
              <a:ext cx="11805" cy="13350"/>
            </a:xfrm>
            <a:custGeom>
              <a:avLst/>
              <a:gdLst/>
              <a:ahLst/>
              <a:cxnLst/>
              <a:rect l="l" t="t" r="r" b="b"/>
              <a:pathLst>
                <a:path w="344" h="389" extrusionOk="0">
                  <a:moveTo>
                    <a:pt x="275" y="1"/>
                  </a:moveTo>
                  <a:cubicBezTo>
                    <a:pt x="184" y="24"/>
                    <a:pt x="92" y="46"/>
                    <a:pt x="1" y="46"/>
                  </a:cubicBezTo>
                  <a:cubicBezTo>
                    <a:pt x="115" y="161"/>
                    <a:pt x="229" y="275"/>
                    <a:pt x="343" y="389"/>
                  </a:cubicBezTo>
                  <a:cubicBezTo>
                    <a:pt x="321" y="252"/>
                    <a:pt x="298" y="138"/>
                    <a:pt x="27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537;p24">
              <a:extLst>
                <a:ext uri="{FF2B5EF4-FFF2-40B4-BE49-F238E27FC236}">
                  <a16:creationId xmlns:a16="http://schemas.microsoft.com/office/drawing/2014/main" id="{56113D65-1A4D-747F-7599-647180352C8F}"/>
                </a:ext>
              </a:extLst>
            </p:cNvPr>
            <p:cNvSpPr/>
            <p:nvPr/>
          </p:nvSpPr>
          <p:spPr>
            <a:xfrm>
              <a:off x="1399604" y="3390339"/>
              <a:ext cx="215891" cy="157655"/>
            </a:xfrm>
            <a:custGeom>
              <a:avLst/>
              <a:gdLst/>
              <a:ahLst/>
              <a:cxnLst/>
              <a:rect l="l" t="t" r="r" b="b"/>
              <a:pathLst>
                <a:path w="6291" h="4594" extrusionOk="0">
                  <a:moveTo>
                    <a:pt x="417" y="1"/>
                  </a:moveTo>
                  <a:cubicBezTo>
                    <a:pt x="205" y="1"/>
                    <a:pt x="0" y="166"/>
                    <a:pt x="97" y="415"/>
                  </a:cubicBezTo>
                  <a:cubicBezTo>
                    <a:pt x="576" y="1648"/>
                    <a:pt x="919" y="2903"/>
                    <a:pt x="1056" y="4227"/>
                  </a:cubicBezTo>
                  <a:cubicBezTo>
                    <a:pt x="1077" y="4400"/>
                    <a:pt x="1202" y="4594"/>
                    <a:pt x="1390" y="4594"/>
                  </a:cubicBezTo>
                  <a:cubicBezTo>
                    <a:pt x="1400" y="4594"/>
                    <a:pt x="1410" y="4593"/>
                    <a:pt x="1421" y="4592"/>
                  </a:cubicBezTo>
                  <a:cubicBezTo>
                    <a:pt x="3087" y="4364"/>
                    <a:pt x="4365" y="3314"/>
                    <a:pt x="5918" y="2743"/>
                  </a:cubicBezTo>
                  <a:cubicBezTo>
                    <a:pt x="6290" y="2598"/>
                    <a:pt x="6175" y="2040"/>
                    <a:pt x="5843" y="2040"/>
                  </a:cubicBezTo>
                  <a:cubicBezTo>
                    <a:pt x="5809" y="2040"/>
                    <a:pt x="5773" y="2046"/>
                    <a:pt x="5735" y="2058"/>
                  </a:cubicBezTo>
                  <a:cubicBezTo>
                    <a:pt x="4365" y="2583"/>
                    <a:pt x="3156" y="3542"/>
                    <a:pt x="1695" y="3839"/>
                  </a:cubicBezTo>
                  <a:cubicBezTo>
                    <a:pt x="1718" y="3976"/>
                    <a:pt x="1741" y="4090"/>
                    <a:pt x="1763" y="4227"/>
                  </a:cubicBezTo>
                  <a:cubicBezTo>
                    <a:pt x="1649" y="4113"/>
                    <a:pt x="1535" y="3999"/>
                    <a:pt x="1421" y="3884"/>
                  </a:cubicBezTo>
                  <a:cubicBezTo>
                    <a:pt x="1512" y="3884"/>
                    <a:pt x="1604" y="3862"/>
                    <a:pt x="1695" y="3839"/>
                  </a:cubicBezTo>
                  <a:cubicBezTo>
                    <a:pt x="1535" y="2583"/>
                    <a:pt x="1216" y="1396"/>
                    <a:pt x="759" y="232"/>
                  </a:cubicBezTo>
                  <a:cubicBezTo>
                    <a:pt x="696" y="71"/>
                    <a:pt x="555" y="1"/>
                    <a:pt x="417"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538;p24">
              <a:extLst>
                <a:ext uri="{FF2B5EF4-FFF2-40B4-BE49-F238E27FC236}">
                  <a16:creationId xmlns:a16="http://schemas.microsoft.com/office/drawing/2014/main" id="{644C0E08-13D4-9108-19FD-6CBC401762B3}"/>
                </a:ext>
              </a:extLst>
            </p:cNvPr>
            <p:cNvSpPr/>
            <p:nvPr/>
          </p:nvSpPr>
          <p:spPr>
            <a:xfrm>
              <a:off x="1513369" y="3610593"/>
              <a:ext cx="46260" cy="35278"/>
            </a:xfrm>
            <a:custGeom>
              <a:avLst/>
              <a:gdLst/>
              <a:ahLst/>
              <a:cxnLst/>
              <a:rect l="l" t="t" r="r" b="b"/>
              <a:pathLst>
                <a:path w="1348" h="1028" extrusionOk="0">
                  <a:moveTo>
                    <a:pt x="662" y="0"/>
                  </a:moveTo>
                  <a:cubicBezTo>
                    <a:pt x="0" y="0"/>
                    <a:pt x="0" y="1027"/>
                    <a:pt x="662" y="1027"/>
                  </a:cubicBezTo>
                  <a:cubicBezTo>
                    <a:pt x="1347" y="1027"/>
                    <a:pt x="1347" y="0"/>
                    <a:pt x="662"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539;p24">
              <a:extLst>
                <a:ext uri="{FF2B5EF4-FFF2-40B4-BE49-F238E27FC236}">
                  <a16:creationId xmlns:a16="http://schemas.microsoft.com/office/drawing/2014/main" id="{DBD97F3E-53F4-B3A2-33B8-7EFD7A57C144}"/>
                </a:ext>
              </a:extLst>
            </p:cNvPr>
            <p:cNvSpPr/>
            <p:nvPr/>
          </p:nvSpPr>
          <p:spPr>
            <a:xfrm>
              <a:off x="1538421" y="3559665"/>
              <a:ext cx="46260" cy="36068"/>
            </a:xfrm>
            <a:custGeom>
              <a:avLst/>
              <a:gdLst/>
              <a:ahLst/>
              <a:cxnLst/>
              <a:rect l="l" t="t" r="r" b="b"/>
              <a:pathLst>
                <a:path w="1348" h="1051" extrusionOk="0">
                  <a:moveTo>
                    <a:pt x="663" y="0"/>
                  </a:moveTo>
                  <a:cubicBezTo>
                    <a:pt x="1" y="0"/>
                    <a:pt x="1" y="1050"/>
                    <a:pt x="663" y="1050"/>
                  </a:cubicBezTo>
                  <a:cubicBezTo>
                    <a:pt x="1348" y="1050"/>
                    <a:pt x="1348" y="0"/>
                    <a:pt x="663"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540;p24">
              <a:extLst>
                <a:ext uri="{FF2B5EF4-FFF2-40B4-BE49-F238E27FC236}">
                  <a16:creationId xmlns:a16="http://schemas.microsoft.com/office/drawing/2014/main" id="{D5B4A6D4-D743-52E4-1EC0-40D72E02A8A1}"/>
                </a:ext>
              </a:extLst>
            </p:cNvPr>
            <p:cNvSpPr/>
            <p:nvPr/>
          </p:nvSpPr>
          <p:spPr>
            <a:xfrm>
              <a:off x="1563508" y="3605892"/>
              <a:ext cx="46260" cy="36068"/>
            </a:xfrm>
            <a:custGeom>
              <a:avLst/>
              <a:gdLst/>
              <a:ahLst/>
              <a:cxnLst/>
              <a:rect l="l" t="t" r="r" b="b"/>
              <a:pathLst>
                <a:path w="1348" h="1051" extrusionOk="0">
                  <a:moveTo>
                    <a:pt x="685" y="0"/>
                  </a:moveTo>
                  <a:cubicBezTo>
                    <a:pt x="0" y="0"/>
                    <a:pt x="0" y="1050"/>
                    <a:pt x="685" y="1050"/>
                  </a:cubicBezTo>
                  <a:cubicBezTo>
                    <a:pt x="1347" y="1050"/>
                    <a:pt x="1347" y="0"/>
                    <a:pt x="685"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541;p24">
              <a:extLst>
                <a:ext uri="{FF2B5EF4-FFF2-40B4-BE49-F238E27FC236}">
                  <a16:creationId xmlns:a16="http://schemas.microsoft.com/office/drawing/2014/main" id="{9B625645-0EBF-CFC8-0C96-3912657C84FF}"/>
                </a:ext>
              </a:extLst>
            </p:cNvPr>
            <p:cNvSpPr/>
            <p:nvPr/>
          </p:nvSpPr>
          <p:spPr>
            <a:xfrm>
              <a:off x="1173412" y="3623119"/>
              <a:ext cx="45471" cy="35278"/>
            </a:xfrm>
            <a:custGeom>
              <a:avLst/>
              <a:gdLst/>
              <a:ahLst/>
              <a:cxnLst/>
              <a:rect l="l" t="t" r="r" b="b"/>
              <a:pathLst>
                <a:path w="1325" h="1028" extrusionOk="0">
                  <a:moveTo>
                    <a:pt x="662" y="0"/>
                  </a:moveTo>
                  <a:cubicBezTo>
                    <a:pt x="0" y="0"/>
                    <a:pt x="0" y="1027"/>
                    <a:pt x="662" y="1027"/>
                  </a:cubicBezTo>
                  <a:cubicBezTo>
                    <a:pt x="1324" y="1027"/>
                    <a:pt x="1324" y="0"/>
                    <a:pt x="662"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542;p24">
              <a:extLst>
                <a:ext uri="{FF2B5EF4-FFF2-40B4-BE49-F238E27FC236}">
                  <a16:creationId xmlns:a16="http://schemas.microsoft.com/office/drawing/2014/main" id="{4BD6CA35-F477-C56E-DB6E-1284D66DBF03}"/>
                </a:ext>
              </a:extLst>
            </p:cNvPr>
            <p:cNvSpPr/>
            <p:nvPr/>
          </p:nvSpPr>
          <p:spPr>
            <a:xfrm>
              <a:off x="1193763" y="3568279"/>
              <a:ext cx="46260" cy="36068"/>
            </a:xfrm>
            <a:custGeom>
              <a:avLst/>
              <a:gdLst/>
              <a:ahLst/>
              <a:cxnLst/>
              <a:rect l="l" t="t" r="r" b="b"/>
              <a:pathLst>
                <a:path w="1348" h="1051" extrusionOk="0">
                  <a:moveTo>
                    <a:pt x="686" y="0"/>
                  </a:moveTo>
                  <a:cubicBezTo>
                    <a:pt x="1" y="0"/>
                    <a:pt x="1" y="1050"/>
                    <a:pt x="686" y="1050"/>
                  </a:cubicBezTo>
                  <a:cubicBezTo>
                    <a:pt x="1347" y="1050"/>
                    <a:pt x="1347" y="0"/>
                    <a:pt x="686"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543;p24">
              <a:extLst>
                <a:ext uri="{FF2B5EF4-FFF2-40B4-BE49-F238E27FC236}">
                  <a16:creationId xmlns:a16="http://schemas.microsoft.com/office/drawing/2014/main" id="{90913A1C-A593-C845-82B2-AEA65AE5F514}"/>
                </a:ext>
              </a:extLst>
            </p:cNvPr>
            <p:cNvSpPr/>
            <p:nvPr/>
          </p:nvSpPr>
          <p:spPr>
            <a:xfrm>
              <a:off x="1227464" y="3623119"/>
              <a:ext cx="46226" cy="35278"/>
            </a:xfrm>
            <a:custGeom>
              <a:avLst/>
              <a:gdLst/>
              <a:ahLst/>
              <a:cxnLst/>
              <a:rect l="l" t="t" r="r" b="b"/>
              <a:pathLst>
                <a:path w="1347" h="1028" extrusionOk="0">
                  <a:moveTo>
                    <a:pt x="685" y="0"/>
                  </a:moveTo>
                  <a:cubicBezTo>
                    <a:pt x="0" y="0"/>
                    <a:pt x="0" y="1027"/>
                    <a:pt x="685" y="1027"/>
                  </a:cubicBezTo>
                  <a:cubicBezTo>
                    <a:pt x="1347" y="1027"/>
                    <a:pt x="1347" y="0"/>
                    <a:pt x="685"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544;p24">
              <a:extLst>
                <a:ext uri="{FF2B5EF4-FFF2-40B4-BE49-F238E27FC236}">
                  <a16:creationId xmlns:a16="http://schemas.microsoft.com/office/drawing/2014/main" id="{13213FE1-A5A7-D222-7621-57A118B78326}"/>
                </a:ext>
              </a:extLst>
            </p:cNvPr>
            <p:cNvSpPr/>
            <p:nvPr/>
          </p:nvSpPr>
          <p:spPr>
            <a:xfrm>
              <a:off x="1508667" y="3249462"/>
              <a:ext cx="46260" cy="35278"/>
            </a:xfrm>
            <a:custGeom>
              <a:avLst/>
              <a:gdLst/>
              <a:ahLst/>
              <a:cxnLst/>
              <a:rect l="l" t="t" r="r" b="b"/>
              <a:pathLst>
                <a:path w="1348" h="1028" extrusionOk="0">
                  <a:moveTo>
                    <a:pt x="685" y="1"/>
                  </a:moveTo>
                  <a:cubicBezTo>
                    <a:pt x="1" y="1"/>
                    <a:pt x="1" y="1028"/>
                    <a:pt x="685" y="1028"/>
                  </a:cubicBezTo>
                  <a:cubicBezTo>
                    <a:pt x="1347" y="1028"/>
                    <a:pt x="1347" y="1"/>
                    <a:pt x="68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545;p24">
              <a:extLst>
                <a:ext uri="{FF2B5EF4-FFF2-40B4-BE49-F238E27FC236}">
                  <a16:creationId xmlns:a16="http://schemas.microsoft.com/office/drawing/2014/main" id="{C47C1AAB-2C80-9EFE-A457-5D2B7B86C25E}"/>
                </a:ext>
              </a:extLst>
            </p:cNvPr>
            <p:cNvSpPr/>
            <p:nvPr/>
          </p:nvSpPr>
          <p:spPr>
            <a:xfrm>
              <a:off x="1542368" y="3269847"/>
              <a:ext cx="46226" cy="36068"/>
            </a:xfrm>
            <a:custGeom>
              <a:avLst/>
              <a:gdLst/>
              <a:ahLst/>
              <a:cxnLst/>
              <a:rect l="l" t="t" r="r" b="b"/>
              <a:pathLst>
                <a:path w="1347" h="1051" extrusionOk="0">
                  <a:moveTo>
                    <a:pt x="685" y="0"/>
                  </a:moveTo>
                  <a:cubicBezTo>
                    <a:pt x="0" y="0"/>
                    <a:pt x="0" y="1050"/>
                    <a:pt x="685" y="1050"/>
                  </a:cubicBezTo>
                  <a:cubicBezTo>
                    <a:pt x="1347" y="1050"/>
                    <a:pt x="1347" y="0"/>
                    <a:pt x="685" y="0"/>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546;p24">
              <a:extLst>
                <a:ext uri="{FF2B5EF4-FFF2-40B4-BE49-F238E27FC236}">
                  <a16:creationId xmlns:a16="http://schemas.microsoft.com/office/drawing/2014/main" id="{3456C811-9BBB-2184-401D-96ED721E0F4C}"/>
                </a:ext>
              </a:extLst>
            </p:cNvPr>
            <p:cNvSpPr/>
            <p:nvPr/>
          </p:nvSpPr>
          <p:spPr>
            <a:xfrm>
              <a:off x="1513369" y="3845570"/>
              <a:ext cx="46260" cy="35278"/>
            </a:xfrm>
            <a:custGeom>
              <a:avLst/>
              <a:gdLst/>
              <a:ahLst/>
              <a:cxnLst/>
              <a:rect l="l" t="t" r="r" b="b"/>
              <a:pathLst>
                <a:path w="1348" h="1028" extrusionOk="0">
                  <a:moveTo>
                    <a:pt x="662" y="1"/>
                  </a:moveTo>
                  <a:cubicBezTo>
                    <a:pt x="0" y="1"/>
                    <a:pt x="0" y="1028"/>
                    <a:pt x="662" y="1028"/>
                  </a:cubicBezTo>
                  <a:cubicBezTo>
                    <a:pt x="1347" y="1028"/>
                    <a:pt x="1347" y="1"/>
                    <a:pt x="662"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547;p24">
              <a:extLst>
                <a:ext uri="{FF2B5EF4-FFF2-40B4-BE49-F238E27FC236}">
                  <a16:creationId xmlns:a16="http://schemas.microsoft.com/office/drawing/2014/main" id="{530BE6F1-D908-68DE-39C5-40C45C224C97}"/>
                </a:ext>
              </a:extLst>
            </p:cNvPr>
            <p:cNvSpPr/>
            <p:nvPr/>
          </p:nvSpPr>
          <p:spPr>
            <a:xfrm>
              <a:off x="1534509" y="3799344"/>
              <a:ext cx="45471" cy="35313"/>
            </a:xfrm>
            <a:custGeom>
              <a:avLst/>
              <a:gdLst/>
              <a:ahLst/>
              <a:cxnLst/>
              <a:rect l="l" t="t" r="r" b="b"/>
              <a:pathLst>
                <a:path w="1325" h="1029" extrusionOk="0">
                  <a:moveTo>
                    <a:pt x="663" y="1"/>
                  </a:moveTo>
                  <a:cubicBezTo>
                    <a:pt x="1" y="1"/>
                    <a:pt x="1" y="1028"/>
                    <a:pt x="663" y="1028"/>
                  </a:cubicBezTo>
                  <a:cubicBezTo>
                    <a:pt x="1325" y="1028"/>
                    <a:pt x="1325" y="1"/>
                    <a:pt x="663"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548;p24">
              <a:extLst>
                <a:ext uri="{FF2B5EF4-FFF2-40B4-BE49-F238E27FC236}">
                  <a16:creationId xmlns:a16="http://schemas.microsoft.com/office/drawing/2014/main" id="{D4904F12-257A-B1A4-51C6-4F5D6449D285}"/>
                </a:ext>
              </a:extLst>
            </p:cNvPr>
            <p:cNvSpPr/>
            <p:nvPr/>
          </p:nvSpPr>
          <p:spPr>
            <a:xfrm>
              <a:off x="1055117" y="3836957"/>
              <a:ext cx="46260" cy="36068"/>
            </a:xfrm>
            <a:custGeom>
              <a:avLst/>
              <a:gdLst/>
              <a:ahLst/>
              <a:cxnLst/>
              <a:rect l="l" t="t" r="r" b="b"/>
              <a:pathLst>
                <a:path w="1348" h="1051" extrusionOk="0">
                  <a:moveTo>
                    <a:pt x="685" y="1"/>
                  </a:moveTo>
                  <a:cubicBezTo>
                    <a:pt x="1" y="1"/>
                    <a:pt x="1" y="1050"/>
                    <a:pt x="685" y="1050"/>
                  </a:cubicBezTo>
                  <a:cubicBezTo>
                    <a:pt x="1347" y="1050"/>
                    <a:pt x="1347" y="1"/>
                    <a:pt x="685"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549;p24">
              <a:extLst>
                <a:ext uri="{FF2B5EF4-FFF2-40B4-BE49-F238E27FC236}">
                  <a16:creationId xmlns:a16="http://schemas.microsoft.com/office/drawing/2014/main" id="{ED965B38-5B1B-C857-3F4F-42C14D8D3FC8}"/>
                </a:ext>
              </a:extLst>
            </p:cNvPr>
            <p:cNvSpPr/>
            <p:nvPr/>
          </p:nvSpPr>
          <p:spPr>
            <a:xfrm>
              <a:off x="1059819" y="3786818"/>
              <a:ext cx="46260" cy="35278"/>
            </a:xfrm>
            <a:custGeom>
              <a:avLst/>
              <a:gdLst/>
              <a:ahLst/>
              <a:cxnLst/>
              <a:rect l="l" t="t" r="r" b="b"/>
              <a:pathLst>
                <a:path w="1348" h="1028" extrusionOk="0">
                  <a:moveTo>
                    <a:pt x="663" y="1"/>
                  </a:moveTo>
                  <a:cubicBezTo>
                    <a:pt x="1" y="1"/>
                    <a:pt x="1" y="1028"/>
                    <a:pt x="663" y="1028"/>
                  </a:cubicBezTo>
                  <a:cubicBezTo>
                    <a:pt x="1347" y="1028"/>
                    <a:pt x="1347" y="1"/>
                    <a:pt x="663" y="1"/>
                  </a:cubicBezTo>
                  <a:close/>
                </a:path>
              </a:pathLst>
            </a:custGeom>
            <a:solidFill>
              <a:srgbClr val="11564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550;p24">
              <a:extLst>
                <a:ext uri="{FF2B5EF4-FFF2-40B4-BE49-F238E27FC236}">
                  <a16:creationId xmlns:a16="http://schemas.microsoft.com/office/drawing/2014/main" id="{D551214D-6EAE-77EE-24DD-37BEFC4A055E}"/>
                </a:ext>
              </a:extLst>
            </p:cNvPr>
            <p:cNvSpPr/>
            <p:nvPr/>
          </p:nvSpPr>
          <p:spPr>
            <a:xfrm>
              <a:off x="526616" y="3528607"/>
              <a:ext cx="385969" cy="294135"/>
            </a:xfrm>
            <a:custGeom>
              <a:avLst/>
              <a:gdLst/>
              <a:ahLst/>
              <a:cxnLst/>
              <a:rect l="l" t="t" r="r" b="b"/>
              <a:pathLst>
                <a:path w="11247" h="8571" extrusionOk="0">
                  <a:moveTo>
                    <a:pt x="6582" y="1"/>
                  </a:moveTo>
                  <a:cubicBezTo>
                    <a:pt x="4812" y="1"/>
                    <a:pt x="2921" y="897"/>
                    <a:pt x="1820" y="2823"/>
                  </a:cubicBezTo>
                  <a:cubicBezTo>
                    <a:pt x="0" y="5886"/>
                    <a:pt x="2604" y="8571"/>
                    <a:pt x="5433" y="8571"/>
                  </a:cubicBezTo>
                  <a:cubicBezTo>
                    <a:pt x="6082" y="8571"/>
                    <a:pt x="6744" y="8429"/>
                    <a:pt x="7366" y="8118"/>
                  </a:cubicBezTo>
                  <a:lnTo>
                    <a:pt x="10836" y="4786"/>
                  </a:lnTo>
                  <a:cubicBezTo>
                    <a:pt x="11246" y="1713"/>
                    <a:pt x="9029" y="1"/>
                    <a:pt x="6582"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551;p24">
              <a:extLst>
                <a:ext uri="{FF2B5EF4-FFF2-40B4-BE49-F238E27FC236}">
                  <a16:creationId xmlns:a16="http://schemas.microsoft.com/office/drawing/2014/main" id="{B0FF86AE-0976-4970-1EC5-97F826D1B120}"/>
                </a:ext>
              </a:extLst>
            </p:cNvPr>
            <p:cNvSpPr/>
            <p:nvPr/>
          </p:nvSpPr>
          <p:spPr>
            <a:xfrm>
              <a:off x="644636" y="3624080"/>
              <a:ext cx="210641" cy="160366"/>
            </a:xfrm>
            <a:custGeom>
              <a:avLst/>
              <a:gdLst/>
              <a:ahLst/>
              <a:cxnLst/>
              <a:rect l="l" t="t" r="r" b="b"/>
              <a:pathLst>
                <a:path w="6138" h="4673" extrusionOk="0">
                  <a:moveTo>
                    <a:pt x="3604" y="0"/>
                  </a:moveTo>
                  <a:cubicBezTo>
                    <a:pt x="2636" y="0"/>
                    <a:pt x="1597" y="491"/>
                    <a:pt x="983" y="1547"/>
                  </a:cubicBezTo>
                  <a:cubicBezTo>
                    <a:pt x="0" y="3215"/>
                    <a:pt x="1426" y="4673"/>
                    <a:pt x="2963" y="4673"/>
                  </a:cubicBezTo>
                  <a:cubicBezTo>
                    <a:pt x="3318" y="4673"/>
                    <a:pt x="3680" y="4595"/>
                    <a:pt x="4018" y="4423"/>
                  </a:cubicBezTo>
                  <a:lnTo>
                    <a:pt x="5913" y="2597"/>
                  </a:lnTo>
                  <a:cubicBezTo>
                    <a:pt x="6138" y="931"/>
                    <a:pt x="4938" y="0"/>
                    <a:pt x="3604" y="0"/>
                  </a:cubicBezTo>
                  <a:close/>
                </a:path>
              </a:pathLst>
            </a:custGeom>
            <a:solidFill>
              <a:srgbClr val="DDB5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552;p24">
              <a:extLst>
                <a:ext uri="{FF2B5EF4-FFF2-40B4-BE49-F238E27FC236}">
                  <a16:creationId xmlns:a16="http://schemas.microsoft.com/office/drawing/2014/main" id="{0DC20BBF-30FF-0805-FF61-4F93B7AFE2AE}"/>
                </a:ext>
              </a:extLst>
            </p:cNvPr>
            <p:cNvSpPr/>
            <p:nvPr/>
          </p:nvSpPr>
          <p:spPr>
            <a:xfrm>
              <a:off x="1342292" y="3510933"/>
              <a:ext cx="385626" cy="293792"/>
            </a:xfrm>
            <a:custGeom>
              <a:avLst/>
              <a:gdLst/>
              <a:ahLst/>
              <a:cxnLst/>
              <a:rect l="l" t="t" r="r" b="b"/>
              <a:pathLst>
                <a:path w="11237" h="8561" extrusionOk="0">
                  <a:moveTo>
                    <a:pt x="4659" y="0"/>
                  </a:moveTo>
                  <a:cubicBezTo>
                    <a:pt x="2213" y="0"/>
                    <a:pt x="1" y="1705"/>
                    <a:pt x="398" y="4776"/>
                  </a:cubicBezTo>
                  <a:lnTo>
                    <a:pt x="3867" y="8108"/>
                  </a:lnTo>
                  <a:cubicBezTo>
                    <a:pt x="4489" y="8419"/>
                    <a:pt x="5151" y="8561"/>
                    <a:pt x="5800" y="8561"/>
                  </a:cubicBezTo>
                  <a:cubicBezTo>
                    <a:pt x="8630" y="8561"/>
                    <a:pt x="11237" y="5876"/>
                    <a:pt x="9436" y="2813"/>
                  </a:cubicBezTo>
                  <a:cubicBezTo>
                    <a:pt x="8324" y="895"/>
                    <a:pt x="6430" y="0"/>
                    <a:pt x="465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553;p24">
              <a:extLst>
                <a:ext uri="{FF2B5EF4-FFF2-40B4-BE49-F238E27FC236}">
                  <a16:creationId xmlns:a16="http://schemas.microsoft.com/office/drawing/2014/main" id="{9207FBF0-31B4-21E0-9EFB-D2A45113651B}"/>
                </a:ext>
              </a:extLst>
            </p:cNvPr>
            <p:cNvSpPr/>
            <p:nvPr/>
          </p:nvSpPr>
          <p:spPr>
            <a:xfrm>
              <a:off x="1399124" y="3606063"/>
              <a:ext cx="210641" cy="160366"/>
            </a:xfrm>
            <a:custGeom>
              <a:avLst/>
              <a:gdLst/>
              <a:ahLst/>
              <a:cxnLst/>
              <a:rect l="l" t="t" r="r" b="b"/>
              <a:pathLst>
                <a:path w="6138" h="4673" extrusionOk="0">
                  <a:moveTo>
                    <a:pt x="2544" y="0"/>
                  </a:moveTo>
                  <a:cubicBezTo>
                    <a:pt x="1208" y="0"/>
                    <a:pt x="0" y="931"/>
                    <a:pt x="225" y="2597"/>
                  </a:cubicBezTo>
                  <a:lnTo>
                    <a:pt x="2120" y="4423"/>
                  </a:lnTo>
                  <a:cubicBezTo>
                    <a:pt x="2463" y="4595"/>
                    <a:pt x="2827" y="4673"/>
                    <a:pt x="3184" y="4673"/>
                  </a:cubicBezTo>
                  <a:cubicBezTo>
                    <a:pt x="4727" y="4673"/>
                    <a:pt x="6138" y="3215"/>
                    <a:pt x="5156" y="1547"/>
                  </a:cubicBezTo>
                  <a:cubicBezTo>
                    <a:pt x="4551" y="491"/>
                    <a:pt x="3514" y="0"/>
                    <a:pt x="2544" y="0"/>
                  </a:cubicBezTo>
                  <a:close/>
                </a:path>
              </a:pathLst>
            </a:custGeom>
            <a:solidFill>
              <a:srgbClr val="DDB5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554;p24">
              <a:extLst>
                <a:ext uri="{FF2B5EF4-FFF2-40B4-BE49-F238E27FC236}">
                  <a16:creationId xmlns:a16="http://schemas.microsoft.com/office/drawing/2014/main" id="{389744EB-C324-148F-FE08-06E3C6EC8A58}"/>
                </a:ext>
              </a:extLst>
            </p:cNvPr>
            <p:cNvSpPr/>
            <p:nvPr/>
          </p:nvSpPr>
          <p:spPr>
            <a:xfrm>
              <a:off x="370502" y="3601259"/>
              <a:ext cx="1590136" cy="1539929"/>
            </a:xfrm>
            <a:custGeom>
              <a:avLst/>
              <a:gdLst/>
              <a:ahLst/>
              <a:cxnLst/>
              <a:rect l="l" t="t" r="r" b="b"/>
              <a:pathLst>
                <a:path w="46336" h="44873" extrusionOk="0">
                  <a:moveTo>
                    <a:pt x="22299" y="0"/>
                  </a:moveTo>
                  <a:cubicBezTo>
                    <a:pt x="7992" y="0"/>
                    <a:pt x="720" y="21840"/>
                    <a:pt x="69" y="37203"/>
                  </a:cubicBezTo>
                  <a:cubicBezTo>
                    <a:pt x="0" y="39897"/>
                    <a:pt x="229" y="42453"/>
                    <a:pt x="799" y="44873"/>
                  </a:cubicBezTo>
                  <a:lnTo>
                    <a:pt x="44418" y="44873"/>
                  </a:lnTo>
                  <a:cubicBezTo>
                    <a:pt x="46336" y="28826"/>
                    <a:pt x="39214" y="2030"/>
                    <a:pt x="24583" y="181"/>
                  </a:cubicBezTo>
                  <a:cubicBezTo>
                    <a:pt x="23803" y="59"/>
                    <a:pt x="23041" y="0"/>
                    <a:pt x="22299" y="0"/>
                  </a:cubicBezTo>
                  <a:close/>
                </a:path>
              </a:pathLst>
            </a:custGeom>
            <a:solidFill>
              <a:srgbClr val="BC86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555;p24">
              <a:extLst>
                <a:ext uri="{FF2B5EF4-FFF2-40B4-BE49-F238E27FC236}">
                  <a16:creationId xmlns:a16="http://schemas.microsoft.com/office/drawing/2014/main" id="{53A367D9-8E26-62C9-3750-BAD61D1E741D}"/>
                </a:ext>
              </a:extLst>
            </p:cNvPr>
            <p:cNvSpPr/>
            <p:nvPr/>
          </p:nvSpPr>
          <p:spPr>
            <a:xfrm>
              <a:off x="770550" y="3944990"/>
              <a:ext cx="719329" cy="617543"/>
            </a:xfrm>
            <a:custGeom>
              <a:avLst/>
              <a:gdLst/>
              <a:ahLst/>
              <a:cxnLst/>
              <a:rect l="l" t="t" r="r" b="b"/>
              <a:pathLst>
                <a:path w="20961" h="17995" extrusionOk="0">
                  <a:moveTo>
                    <a:pt x="10143" y="1"/>
                  </a:moveTo>
                  <a:cubicBezTo>
                    <a:pt x="5311" y="1"/>
                    <a:pt x="0" y="8671"/>
                    <a:pt x="2061" y="13903"/>
                  </a:cubicBezTo>
                  <a:cubicBezTo>
                    <a:pt x="3118" y="16567"/>
                    <a:pt x="7299" y="17995"/>
                    <a:pt x="11388" y="17995"/>
                  </a:cubicBezTo>
                  <a:cubicBezTo>
                    <a:pt x="15428" y="17995"/>
                    <a:pt x="19379" y="16601"/>
                    <a:pt x="20139" y="13629"/>
                  </a:cubicBezTo>
                  <a:cubicBezTo>
                    <a:pt x="20961" y="10707"/>
                    <a:pt x="19431" y="7512"/>
                    <a:pt x="18336" y="5161"/>
                  </a:cubicBezTo>
                  <a:cubicBezTo>
                    <a:pt x="16373" y="1258"/>
                    <a:pt x="14433" y="2"/>
                    <a:pt x="10256" y="2"/>
                  </a:cubicBezTo>
                  <a:cubicBezTo>
                    <a:pt x="10218" y="1"/>
                    <a:pt x="10180" y="1"/>
                    <a:pt x="10143" y="1"/>
                  </a:cubicBezTo>
                  <a:close/>
                </a:path>
              </a:pathLst>
            </a:custGeom>
            <a:solidFill>
              <a:srgbClr val="F4C19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556;p24">
              <a:extLst>
                <a:ext uri="{FF2B5EF4-FFF2-40B4-BE49-F238E27FC236}">
                  <a16:creationId xmlns:a16="http://schemas.microsoft.com/office/drawing/2014/main" id="{6CC1EEE5-1D73-9852-B62E-AF8FC93DBACF}"/>
                </a:ext>
              </a:extLst>
            </p:cNvPr>
            <p:cNvSpPr/>
            <p:nvPr/>
          </p:nvSpPr>
          <p:spPr>
            <a:xfrm>
              <a:off x="1056696" y="3907927"/>
              <a:ext cx="195850" cy="99521"/>
            </a:xfrm>
            <a:custGeom>
              <a:avLst/>
              <a:gdLst/>
              <a:ahLst/>
              <a:cxnLst/>
              <a:rect l="l" t="t" r="r" b="b"/>
              <a:pathLst>
                <a:path w="5707" h="2900" extrusionOk="0">
                  <a:moveTo>
                    <a:pt x="2727" y="1"/>
                  </a:moveTo>
                  <a:cubicBezTo>
                    <a:pt x="1966" y="1"/>
                    <a:pt x="1211" y="85"/>
                    <a:pt x="480" y="352"/>
                  </a:cubicBezTo>
                  <a:cubicBezTo>
                    <a:pt x="46" y="512"/>
                    <a:pt x="0" y="1128"/>
                    <a:pt x="274" y="1425"/>
                  </a:cubicBezTo>
                  <a:cubicBezTo>
                    <a:pt x="799" y="1973"/>
                    <a:pt x="1461" y="2246"/>
                    <a:pt x="2123" y="2566"/>
                  </a:cubicBezTo>
                  <a:cubicBezTo>
                    <a:pt x="2444" y="2752"/>
                    <a:pt x="2777" y="2900"/>
                    <a:pt x="3141" y="2900"/>
                  </a:cubicBezTo>
                  <a:cubicBezTo>
                    <a:pt x="3269" y="2900"/>
                    <a:pt x="3402" y="2882"/>
                    <a:pt x="3538" y="2840"/>
                  </a:cubicBezTo>
                  <a:cubicBezTo>
                    <a:pt x="4337" y="2589"/>
                    <a:pt x="5227" y="1858"/>
                    <a:pt x="5547" y="1060"/>
                  </a:cubicBezTo>
                  <a:cubicBezTo>
                    <a:pt x="5707" y="626"/>
                    <a:pt x="5364" y="192"/>
                    <a:pt x="4931" y="147"/>
                  </a:cubicBezTo>
                  <a:cubicBezTo>
                    <a:pt x="4202" y="79"/>
                    <a:pt x="3462" y="1"/>
                    <a:pt x="2727"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557;p24">
              <a:extLst>
                <a:ext uri="{FF2B5EF4-FFF2-40B4-BE49-F238E27FC236}">
                  <a16:creationId xmlns:a16="http://schemas.microsoft.com/office/drawing/2014/main" id="{61DE5C56-80EB-CD6E-8C75-C6883092D1E4}"/>
                </a:ext>
              </a:extLst>
            </p:cNvPr>
            <p:cNvSpPr/>
            <p:nvPr/>
          </p:nvSpPr>
          <p:spPr>
            <a:xfrm>
              <a:off x="915922" y="3849380"/>
              <a:ext cx="104771" cy="105801"/>
            </a:xfrm>
            <a:custGeom>
              <a:avLst/>
              <a:gdLst/>
              <a:ahLst/>
              <a:cxnLst/>
              <a:rect l="l" t="t" r="r" b="b"/>
              <a:pathLst>
                <a:path w="3053" h="3083" extrusionOk="0">
                  <a:moveTo>
                    <a:pt x="1553" y="1"/>
                  </a:moveTo>
                  <a:cubicBezTo>
                    <a:pt x="322" y="1"/>
                    <a:pt x="1" y="1963"/>
                    <a:pt x="313" y="2834"/>
                  </a:cubicBezTo>
                  <a:cubicBezTo>
                    <a:pt x="377" y="3007"/>
                    <a:pt x="521" y="3082"/>
                    <a:pt x="662" y="3082"/>
                  </a:cubicBezTo>
                  <a:cubicBezTo>
                    <a:pt x="874" y="3082"/>
                    <a:pt x="1080" y="2912"/>
                    <a:pt x="998" y="2651"/>
                  </a:cubicBezTo>
                  <a:cubicBezTo>
                    <a:pt x="815" y="2126"/>
                    <a:pt x="861" y="734"/>
                    <a:pt x="1637" y="688"/>
                  </a:cubicBezTo>
                  <a:cubicBezTo>
                    <a:pt x="1647" y="688"/>
                    <a:pt x="1656" y="687"/>
                    <a:pt x="1665" y="687"/>
                  </a:cubicBezTo>
                  <a:cubicBezTo>
                    <a:pt x="2278" y="687"/>
                    <a:pt x="2345" y="2155"/>
                    <a:pt x="2345" y="2560"/>
                  </a:cubicBezTo>
                  <a:cubicBezTo>
                    <a:pt x="2345" y="2788"/>
                    <a:pt x="2522" y="2903"/>
                    <a:pt x="2699" y="2903"/>
                  </a:cubicBezTo>
                  <a:cubicBezTo>
                    <a:pt x="2875" y="2903"/>
                    <a:pt x="3052" y="2788"/>
                    <a:pt x="3052" y="2560"/>
                  </a:cubicBezTo>
                  <a:cubicBezTo>
                    <a:pt x="3030" y="1624"/>
                    <a:pt x="2824" y="72"/>
                    <a:pt x="1637" y="4"/>
                  </a:cubicBezTo>
                  <a:cubicBezTo>
                    <a:pt x="1609" y="2"/>
                    <a:pt x="1581" y="1"/>
                    <a:pt x="1553"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558;p24">
              <a:extLst>
                <a:ext uri="{FF2B5EF4-FFF2-40B4-BE49-F238E27FC236}">
                  <a16:creationId xmlns:a16="http://schemas.microsoft.com/office/drawing/2014/main" id="{66E5565B-875F-A798-CBF8-4C673D53AD46}"/>
                </a:ext>
              </a:extLst>
            </p:cNvPr>
            <p:cNvSpPr/>
            <p:nvPr/>
          </p:nvSpPr>
          <p:spPr>
            <a:xfrm>
              <a:off x="1272352" y="3849380"/>
              <a:ext cx="103982" cy="105801"/>
            </a:xfrm>
            <a:custGeom>
              <a:avLst/>
              <a:gdLst/>
              <a:ahLst/>
              <a:cxnLst/>
              <a:rect l="l" t="t" r="r" b="b"/>
              <a:pathLst>
                <a:path w="3030" h="3083" extrusionOk="0">
                  <a:moveTo>
                    <a:pt x="1531" y="1"/>
                  </a:moveTo>
                  <a:cubicBezTo>
                    <a:pt x="321" y="1"/>
                    <a:pt x="0" y="1963"/>
                    <a:pt x="313" y="2834"/>
                  </a:cubicBezTo>
                  <a:cubicBezTo>
                    <a:pt x="377" y="3007"/>
                    <a:pt x="520" y="3082"/>
                    <a:pt x="660" y="3082"/>
                  </a:cubicBezTo>
                  <a:cubicBezTo>
                    <a:pt x="870" y="3082"/>
                    <a:pt x="1071" y="2912"/>
                    <a:pt x="975" y="2651"/>
                  </a:cubicBezTo>
                  <a:cubicBezTo>
                    <a:pt x="792" y="2126"/>
                    <a:pt x="861" y="734"/>
                    <a:pt x="1614" y="688"/>
                  </a:cubicBezTo>
                  <a:cubicBezTo>
                    <a:pt x="1624" y="688"/>
                    <a:pt x="1633" y="687"/>
                    <a:pt x="1643" y="687"/>
                  </a:cubicBezTo>
                  <a:cubicBezTo>
                    <a:pt x="2278" y="687"/>
                    <a:pt x="2344" y="2155"/>
                    <a:pt x="2344" y="2560"/>
                  </a:cubicBezTo>
                  <a:cubicBezTo>
                    <a:pt x="2344" y="2788"/>
                    <a:pt x="2515" y="2903"/>
                    <a:pt x="2687" y="2903"/>
                  </a:cubicBezTo>
                  <a:cubicBezTo>
                    <a:pt x="2858" y="2903"/>
                    <a:pt x="3029" y="2788"/>
                    <a:pt x="3029" y="2560"/>
                  </a:cubicBezTo>
                  <a:cubicBezTo>
                    <a:pt x="3029" y="1624"/>
                    <a:pt x="2801" y="72"/>
                    <a:pt x="1614" y="4"/>
                  </a:cubicBezTo>
                  <a:cubicBezTo>
                    <a:pt x="1586" y="2"/>
                    <a:pt x="1558" y="1"/>
                    <a:pt x="1531"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559;p24">
              <a:extLst>
                <a:ext uri="{FF2B5EF4-FFF2-40B4-BE49-F238E27FC236}">
                  <a16:creationId xmlns:a16="http://schemas.microsoft.com/office/drawing/2014/main" id="{932064CC-940D-AE47-4D11-DD03BAE39426}"/>
                </a:ext>
              </a:extLst>
            </p:cNvPr>
            <p:cNvSpPr/>
            <p:nvPr/>
          </p:nvSpPr>
          <p:spPr>
            <a:xfrm>
              <a:off x="1020971" y="3965032"/>
              <a:ext cx="182226" cy="248013"/>
            </a:xfrm>
            <a:custGeom>
              <a:avLst/>
              <a:gdLst/>
              <a:ahLst/>
              <a:cxnLst/>
              <a:rect l="l" t="t" r="r" b="b"/>
              <a:pathLst>
                <a:path w="5310" h="7227" extrusionOk="0">
                  <a:moveTo>
                    <a:pt x="4271" y="0"/>
                  </a:moveTo>
                  <a:cubicBezTo>
                    <a:pt x="4186" y="0"/>
                    <a:pt x="4100" y="58"/>
                    <a:pt x="4100" y="172"/>
                  </a:cubicBezTo>
                  <a:cubicBezTo>
                    <a:pt x="4077" y="1473"/>
                    <a:pt x="4260" y="2774"/>
                    <a:pt x="4191" y="4098"/>
                  </a:cubicBezTo>
                  <a:cubicBezTo>
                    <a:pt x="4106" y="5339"/>
                    <a:pt x="3438" y="6881"/>
                    <a:pt x="2001" y="6881"/>
                  </a:cubicBezTo>
                  <a:cubicBezTo>
                    <a:pt x="1905" y="6881"/>
                    <a:pt x="1806" y="6874"/>
                    <a:pt x="1703" y="6859"/>
                  </a:cubicBezTo>
                  <a:cubicBezTo>
                    <a:pt x="699" y="6700"/>
                    <a:pt x="471" y="5399"/>
                    <a:pt x="357" y="4623"/>
                  </a:cubicBezTo>
                  <a:cubicBezTo>
                    <a:pt x="347" y="4530"/>
                    <a:pt x="286" y="4490"/>
                    <a:pt x="218" y="4490"/>
                  </a:cubicBezTo>
                  <a:cubicBezTo>
                    <a:pt x="117" y="4490"/>
                    <a:pt x="1" y="4578"/>
                    <a:pt x="14" y="4714"/>
                  </a:cubicBezTo>
                  <a:cubicBezTo>
                    <a:pt x="213" y="6013"/>
                    <a:pt x="896" y="7227"/>
                    <a:pt x="2065" y="7227"/>
                  </a:cubicBezTo>
                  <a:cubicBezTo>
                    <a:pt x="2375" y="7227"/>
                    <a:pt x="2718" y="7142"/>
                    <a:pt x="3096" y="6951"/>
                  </a:cubicBezTo>
                  <a:cubicBezTo>
                    <a:pt x="5310" y="5832"/>
                    <a:pt x="4442" y="2066"/>
                    <a:pt x="4442" y="172"/>
                  </a:cubicBezTo>
                  <a:cubicBezTo>
                    <a:pt x="4442" y="58"/>
                    <a:pt x="4357" y="0"/>
                    <a:pt x="4271" y="0"/>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560;p24">
              <a:extLst>
                <a:ext uri="{FF2B5EF4-FFF2-40B4-BE49-F238E27FC236}">
                  <a16:creationId xmlns:a16="http://schemas.microsoft.com/office/drawing/2014/main" id="{8E44021C-270B-F102-CB6C-59AAF1D7DBCD}"/>
                </a:ext>
              </a:extLst>
            </p:cNvPr>
            <p:cNvSpPr/>
            <p:nvPr/>
          </p:nvSpPr>
          <p:spPr>
            <a:xfrm>
              <a:off x="1162842" y="4096952"/>
              <a:ext cx="144545" cy="110811"/>
            </a:xfrm>
            <a:custGeom>
              <a:avLst/>
              <a:gdLst/>
              <a:ahLst/>
              <a:cxnLst/>
              <a:rect l="l" t="t" r="r" b="b"/>
              <a:pathLst>
                <a:path w="4212" h="3229" extrusionOk="0">
                  <a:moveTo>
                    <a:pt x="3657" y="1"/>
                  </a:moveTo>
                  <a:cubicBezTo>
                    <a:pt x="3549" y="1"/>
                    <a:pt x="3440" y="83"/>
                    <a:pt x="3481" y="208"/>
                  </a:cubicBezTo>
                  <a:cubicBezTo>
                    <a:pt x="3801" y="1212"/>
                    <a:pt x="3595" y="2490"/>
                    <a:pt x="2454" y="2833"/>
                  </a:cubicBezTo>
                  <a:cubicBezTo>
                    <a:pt x="2299" y="2876"/>
                    <a:pt x="2152" y="2896"/>
                    <a:pt x="2012" y="2896"/>
                  </a:cubicBezTo>
                  <a:cubicBezTo>
                    <a:pt x="979" y="2896"/>
                    <a:pt x="374" y="1789"/>
                    <a:pt x="354" y="824"/>
                  </a:cubicBezTo>
                  <a:cubicBezTo>
                    <a:pt x="354" y="710"/>
                    <a:pt x="263" y="653"/>
                    <a:pt x="174" y="653"/>
                  </a:cubicBezTo>
                  <a:cubicBezTo>
                    <a:pt x="86" y="653"/>
                    <a:pt x="0" y="710"/>
                    <a:pt x="12" y="824"/>
                  </a:cubicBezTo>
                  <a:cubicBezTo>
                    <a:pt x="33" y="1997"/>
                    <a:pt x="746" y="3228"/>
                    <a:pt x="1993" y="3228"/>
                  </a:cubicBezTo>
                  <a:cubicBezTo>
                    <a:pt x="2104" y="3228"/>
                    <a:pt x="2220" y="3219"/>
                    <a:pt x="2340" y="3198"/>
                  </a:cubicBezTo>
                  <a:cubicBezTo>
                    <a:pt x="3801" y="2947"/>
                    <a:pt x="4211" y="1395"/>
                    <a:pt x="3823" y="117"/>
                  </a:cubicBezTo>
                  <a:cubicBezTo>
                    <a:pt x="3796" y="36"/>
                    <a:pt x="3727" y="1"/>
                    <a:pt x="3657"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561;p24">
              <a:extLst>
                <a:ext uri="{FF2B5EF4-FFF2-40B4-BE49-F238E27FC236}">
                  <a16:creationId xmlns:a16="http://schemas.microsoft.com/office/drawing/2014/main" id="{13405026-57B8-7E6F-2A9A-1894A7F4BC3F}"/>
                </a:ext>
              </a:extLst>
            </p:cNvPr>
            <p:cNvSpPr/>
            <p:nvPr/>
          </p:nvSpPr>
          <p:spPr>
            <a:xfrm>
              <a:off x="1033977" y="4068021"/>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562;p24">
              <a:extLst>
                <a:ext uri="{FF2B5EF4-FFF2-40B4-BE49-F238E27FC236}">
                  <a16:creationId xmlns:a16="http://schemas.microsoft.com/office/drawing/2014/main" id="{F645744D-6A4E-133F-4B02-C569EF9C0FF5}"/>
                </a:ext>
              </a:extLst>
            </p:cNvPr>
            <p:cNvSpPr/>
            <p:nvPr/>
          </p:nvSpPr>
          <p:spPr>
            <a:xfrm>
              <a:off x="1083327" y="4028075"/>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563;p24">
              <a:extLst>
                <a:ext uri="{FF2B5EF4-FFF2-40B4-BE49-F238E27FC236}">
                  <a16:creationId xmlns:a16="http://schemas.microsoft.com/office/drawing/2014/main" id="{F0945D62-9995-609D-BCA9-9CB7361FA0F6}"/>
                </a:ext>
              </a:extLst>
            </p:cNvPr>
            <p:cNvSpPr/>
            <p:nvPr/>
          </p:nvSpPr>
          <p:spPr>
            <a:xfrm>
              <a:off x="1088028" y="4091529"/>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564;p24">
              <a:extLst>
                <a:ext uri="{FF2B5EF4-FFF2-40B4-BE49-F238E27FC236}">
                  <a16:creationId xmlns:a16="http://schemas.microsoft.com/office/drawing/2014/main" id="{46B1ED72-454B-023C-2A3C-103C1642BFB1}"/>
                </a:ext>
              </a:extLst>
            </p:cNvPr>
            <p:cNvSpPr/>
            <p:nvPr/>
          </p:nvSpPr>
          <p:spPr>
            <a:xfrm>
              <a:off x="1212569" y="4096231"/>
              <a:ext cx="24331" cy="18840"/>
            </a:xfrm>
            <a:custGeom>
              <a:avLst/>
              <a:gdLst/>
              <a:ahLst/>
              <a:cxnLst/>
              <a:rect l="l" t="t" r="r" b="b"/>
              <a:pathLst>
                <a:path w="709" h="549" extrusionOk="0">
                  <a:moveTo>
                    <a:pt x="343" y="1"/>
                  </a:moveTo>
                  <a:cubicBezTo>
                    <a:pt x="1" y="1"/>
                    <a:pt x="1" y="548"/>
                    <a:pt x="343" y="548"/>
                  </a:cubicBezTo>
                  <a:cubicBezTo>
                    <a:pt x="708" y="548"/>
                    <a:pt x="708" y="1"/>
                    <a:pt x="343"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565;p24">
              <a:extLst>
                <a:ext uri="{FF2B5EF4-FFF2-40B4-BE49-F238E27FC236}">
                  <a16:creationId xmlns:a16="http://schemas.microsoft.com/office/drawing/2014/main" id="{DBC0697D-A314-C50F-8ED0-E1C6F431C942}"/>
                </a:ext>
              </a:extLst>
            </p:cNvPr>
            <p:cNvSpPr/>
            <p:nvPr/>
          </p:nvSpPr>
          <p:spPr>
            <a:xfrm>
              <a:off x="1217271" y="4021829"/>
              <a:ext cx="24331" cy="18840"/>
            </a:xfrm>
            <a:custGeom>
              <a:avLst/>
              <a:gdLst/>
              <a:ahLst/>
              <a:cxnLst/>
              <a:rect l="l" t="t" r="r" b="b"/>
              <a:pathLst>
                <a:path w="709" h="549" extrusionOk="0">
                  <a:moveTo>
                    <a:pt x="343" y="0"/>
                  </a:moveTo>
                  <a:cubicBezTo>
                    <a:pt x="1" y="0"/>
                    <a:pt x="1" y="548"/>
                    <a:pt x="343" y="548"/>
                  </a:cubicBezTo>
                  <a:cubicBezTo>
                    <a:pt x="708" y="548"/>
                    <a:pt x="708" y="0"/>
                    <a:pt x="343" y="0"/>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566;p24">
              <a:extLst>
                <a:ext uri="{FF2B5EF4-FFF2-40B4-BE49-F238E27FC236}">
                  <a16:creationId xmlns:a16="http://schemas.microsoft.com/office/drawing/2014/main" id="{502D3CBC-CA94-3B0B-B37C-27FF1CB02EF1}"/>
                </a:ext>
              </a:extLst>
            </p:cNvPr>
            <p:cNvSpPr/>
            <p:nvPr/>
          </p:nvSpPr>
          <p:spPr>
            <a:xfrm>
              <a:off x="1272901" y="4046881"/>
              <a:ext cx="24297" cy="19630"/>
            </a:xfrm>
            <a:custGeom>
              <a:avLst/>
              <a:gdLst/>
              <a:ahLst/>
              <a:cxnLst/>
              <a:rect l="l" t="t" r="r" b="b"/>
              <a:pathLst>
                <a:path w="708" h="572" extrusionOk="0">
                  <a:moveTo>
                    <a:pt x="343" y="1"/>
                  </a:moveTo>
                  <a:cubicBezTo>
                    <a:pt x="0" y="1"/>
                    <a:pt x="0" y="571"/>
                    <a:pt x="343" y="571"/>
                  </a:cubicBezTo>
                  <a:cubicBezTo>
                    <a:pt x="708" y="571"/>
                    <a:pt x="708" y="1"/>
                    <a:pt x="343" y="1"/>
                  </a:cubicBezTo>
                  <a:close/>
                </a:path>
              </a:pathLst>
            </a:custGeom>
            <a:solidFill>
              <a:srgbClr val="723F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567;p24">
              <a:extLst>
                <a:ext uri="{FF2B5EF4-FFF2-40B4-BE49-F238E27FC236}">
                  <a16:creationId xmlns:a16="http://schemas.microsoft.com/office/drawing/2014/main" id="{403F4BB6-496E-E9B0-C684-61403128A3C9}"/>
                </a:ext>
              </a:extLst>
            </p:cNvPr>
            <p:cNvSpPr/>
            <p:nvPr/>
          </p:nvSpPr>
          <p:spPr>
            <a:xfrm>
              <a:off x="706547" y="3950344"/>
              <a:ext cx="9437" cy="53501"/>
            </a:xfrm>
            <a:custGeom>
              <a:avLst/>
              <a:gdLst/>
              <a:ahLst/>
              <a:cxnLst/>
              <a:rect l="l" t="t" r="r" b="b"/>
              <a:pathLst>
                <a:path w="275" h="1559" extrusionOk="0">
                  <a:moveTo>
                    <a:pt x="137" y="0"/>
                  </a:moveTo>
                  <a:cubicBezTo>
                    <a:pt x="69" y="0"/>
                    <a:pt x="0" y="40"/>
                    <a:pt x="0" y="120"/>
                  </a:cubicBezTo>
                  <a:lnTo>
                    <a:pt x="0" y="1421"/>
                  </a:lnTo>
                  <a:cubicBezTo>
                    <a:pt x="0" y="1513"/>
                    <a:pt x="69" y="1558"/>
                    <a:pt x="137" y="1558"/>
                  </a:cubicBezTo>
                  <a:cubicBezTo>
                    <a:pt x="206" y="1558"/>
                    <a:pt x="274" y="1513"/>
                    <a:pt x="274" y="1421"/>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568;p24">
              <a:extLst>
                <a:ext uri="{FF2B5EF4-FFF2-40B4-BE49-F238E27FC236}">
                  <a16:creationId xmlns:a16="http://schemas.microsoft.com/office/drawing/2014/main" id="{478DD1BD-7D3B-4335-396B-2536B4565BD8}"/>
                </a:ext>
              </a:extLst>
            </p:cNvPr>
            <p:cNvSpPr/>
            <p:nvPr/>
          </p:nvSpPr>
          <p:spPr>
            <a:xfrm>
              <a:off x="745704" y="3953673"/>
              <a:ext cx="10227" cy="42348"/>
            </a:xfrm>
            <a:custGeom>
              <a:avLst/>
              <a:gdLst/>
              <a:ahLst/>
              <a:cxnLst/>
              <a:rect l="l" t="t" r="r" b="b"/>
              <a:pathLst>
                <a:path w="298" h="1234" extrusionOk="0">
                  <a:moveTo>
                    <a:pt x="149" y="0"/>
                  </a:moveTo>
                  <a:cubicBezTo>
                    <a:pt x="75" y="0"/>
                    <a:pt x="1" y="46"/>
                    <a:pt x="1" y="137"/>
                  </a:cubicBezTo>
                  <a:lnTo>
                    <a:pt x="1" y="1096"/>
                  </a:lnTo>
                  <a:cubicBezTo>
                    <a:pt x="1" y="1187"/>
                    <a:pt x="75" y="1233"/>
                    <a:pt x="149" y="1233"/>
                  </a:cubicBezTo>
                  <a:cubicBezTo>
                    <a:pt x="223" y="1233"/>
                    <a:pt x="297" y="1187"/>
                    <a:pt x="297" y="1096"/>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569;p24">
              <a:extLst>
                <a:ext uri="{FF2B5EF4-FFF2-40B4-BE49-F238E27FC236}">
                  <a16:creationId xmlns:a16="http://schemas.microsoft.com/office/drawing/2014/main" id="{791DADA5-1D0C-9EB9-4308-45C503827710}"/>
                </a:ext>
              </a:extLst>
            </p:cNvPr>
            <p:cNvSpPr/>
            <p:nvPr/>
          </p:nvSpPr>
          <p:spPr>
            <a:xfrm>
              <a:off x="725353" y="4020250"/>
              <a:ext cx="9437" cy="34489"/>
            </a:xfrm>
            <a:custGeom>
              <a:avLst/>
              <a:gdLst/>
              <a:ahLst/>
              <a:cxnLst/>
              <a:rect l="l" t="t" r="r" b="b"/>
              <a:pathLst>
                <a:path w="275" h="1005" extrusionOk="0">
                  <a:moveTo>
                    <a:pt x="137" y="1"/>
                  </a:moveTo>
                  <a:cubicBezTo>
                    <a:pt x="69" y="1"/>
                    <a:pt x="0" y="46"/>
                    <a:pt x="0" y="138"/>
                  </a:cubicBezTo>
                  <a:lnTo>
                    <a:pt x="0" y="868"/>
                  </a:lnTo>
                  <a:cubicBezTo>
                    <a:pt x="0" y="959"/>
                    <a:pt x="69" y="1005"/>
                    <a:pt x="137" y="1005"/>
                  </a:cubicBezTo>
                  <a:cubicBezTo>
                    <a:pt x="206" y="1005"/>
                    <a:pt x="274" y="959"/>
                    <a:pt x="274" y="868"/>
                  </a:cubicBezTo>
                  <a:lnTo>
                    <a:pt x="274" y="138"/>
                  </a:lnTo>
                  <a:cubicBezTo>
                    <a:pt x="274" y="46"/>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570;p24">
              <a:extLst>
                <a:ext uri="{FF2B5EF4-FFF2-40B4-BE49-F238E27FC236}">
                  <a16:creationId xmlns:a16="http://schemas.microsoft.com/office/drawing/2014/main" id="{6ED31450-B81A-066D-2184-3D09441800EB}"/>
                </a:ext>
              </a:extLst>
            </p:cNvPr>
            <p:cNvSpPr/>
            <p:nvPr/>
          </p:nvSpPr>
          <p:spPr>
            <a:xfrm>
              <a:off x="1103678" y="3710048"/>
              <a:ext cx="9437" cy="42554"/>
            </a:xfrm>
            <a:custGeom>
              <a:avLst/>
              <a:gdLst/>
              <a:ahLst/>
              <a:cxnLst/>
              <a:rect l="l" t="t" r="r" b="b"/>
              <a:pathLst>
                <a:path w="275" h="1240" extrusionOk="0">
                  <a:moveTo>
                    <a:pt x="138" y="1"/>
                  </a:moveTo>
                  <a:cubicBezTo>
                    <a:pt x="69" y="1"/>
                    <a:pt x="1" y="46"/>
                    <a:pt x="1" y="138"/>
                  </a:cubicBezTo>
                  <a:lnTo>
                    <a:pt x="1" y="1119"/>
                  </a:lnTo>
                  <a:cubicBezTo>
                    <a:pt x="1" y="1199"/>
                    <a:pt x="69" y="1239"/>
                    <a:pt x="138" y="1239"/>
                  </a:cubicBezTo>
                  <a:cubicBezTo>
                    <a:pt x="206" y="1239"/>
                    <a:pt x="275" y="1199"/>
                    <a:pt x="275" y="1119"/>
                  </a:cubicBezTo>
                  <a:lnTo>
                    <a:pt x="275" y="138"/>
                  </a:lnTo>
                  <a:cubicBezTo>
                    <a:pt x="275" y="46"/>
                    <a:pt x="206" y="1"/>
                    <a:pt x="138"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571;p24">
              <a:extLst>
                <a:ext uri="{FF2B5EF4-FFF2-40B4-BE49-F238E27FC236}">
                  <a16:creationId xmlns:a16="http://schemas.microsoft.com/office/drawing/2014/main" id="{D1376B42-D304-0FB0-A811-A4CB4DA7F4CB}"/>
                </a:ext>
              </a:extLst>
            </p:cNvPr>
            <p:cNvSpPr/>
            <p:nvPr/>
          </p:nvSpPr>
          <p:spPr>
            <a:xfrm>
              <a:off x="1145203" y="3703802"/>
              <a:ext cx="9437" cy="40769"/>
            </a:xfrm>
            <a:custGeom>
              <a:avLst/>
              <a:gdLst/>
              <a:ahLst/>
              <a:cxnLst/>
              <a:rect l="l" t="t" r="r" b="b"/>
              <a:pathLst>
                <a:path w="275" h="1188" extrusionOk="0">
                  <a:moveTo>
                    <a:pt x="138" y="0"/>
                  </a:moveTo>
                  <a:cubicBezTo>
                    <a:pt x="69" y="0"/>
                    <a:pt x="1" y="46"/>
                    <a:pt x="1" y="137"/>
                  </a:cubicBezTo>
                  <a:lnTo>
                    <a:pt x="1" y="1050"/>
                  </a:lnTo>
                  <a:cubicBezTo>
                    <a:pt x="1" y="1142"/>
                    <a:pt x="69" y="1187"/>
                    <a:pt x="138" y="1187"/>
                  </a:cubicBezTo>
                  <a:cubicBezTo>
                    <a:pt x="206" y="1187"/>
                    <a:pt x="275" y="1142"/>
                    <a:pt x="275" y="1050"/>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572;p24">
              <a:extLst>
                <a:ext uri="{FF2B5EF4-FFF2-40B4-BE49-F238E27FC236}">
                  <a16:creationId xmlns:a16="http://schemas.microsoft.com/office/drawing/2014/main" id="{7D0522D3-57AA-2F7A-1A10-ED0BD149DD24}"/>
                </a:ext>
              </a:extLst>
            </p:cNvPr>
            <p:cNvSpPr/>
            <p:nvPr/>
          </p:nvSpPr>
          <p:spPr>
            <a:xfrm>
              <a:off x="1131098" y="3765677"/>
              <a:ext cx="9437" cy="31366"/>
            </a:xfrm>
            <a:custGeom>
              <a:avLst/>
              <a:gdLst/>
              <a:ahLst/>
              <a:cxnLst/>
              <a:rect l="l" t="t" r="r" b="b"/>
              <a:pathLst>
                <a:path w="275" h="914" extrusionOk="0">
                  <a:moveTo>
                    <a:pt x="138" y="0"/>
                  </a:moveTo>
                  <a:cubicBezTo>
                    <a:pt x="69" y="0"/>
                    <a:pt x="1" y="46"/>
                    <a:pt x="1" y="137"/>
                  </a:cubicBezTo>
                  <a:lnTo>
                    <a:pt x="1" y="776"/>
                  </a:lnTo>
                  <a:cubicBezTo>
                    <a:pt x="1" y="868"/>
                    <a:pt x="69" y="913"/>
                    <a:pt x="138" y="913"/>
                  </a:cubicBezTo>
                  <a:cubicBezTo>
                    <a:pt x="206" y="913"/>
                    <a:pt x="275" y="868"/>
                    <a:pt x="275" y="776"/>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573;p24">
              <a:extLst>
                <a:ext uri="{FF2B5EF4-FFF2-40B4-BE49-F238E27FC236}">
                  <a16:creationId xmlns:a16="http://schemas.microsoft.com/office/drawing/2014/main" id="{9EE1EDFE-96A6-48FC-BDE0-C7204EFCD83D}"/>
                </a:ext>
              </a:extLst>
            </p:cNvPr>
            <p:cNvSpPr/>
            <p:nvPr/>
          </p:nvSpPr>
          <p:spPr>
            <a:xfrm>
              <a:off x="1568210" y="3996571"/>
              <a:ext cx="9437" cy="42519"/>
            </a:xfrm>
            <a:custGeom>
              <a:avLst/>
              <a:gdLst/>
              <a:ahLst/>
              <a:cxnLst/>
              <a:rect l="l" t="t" r="r" b="b"/>
              <a:pathLst>
                <a:path w="275" h="1239" extrusionOk="0">
                  <a:moveTo>
                    <a:pt x="137" y="0"/>
                  </a:moveTo>
                  <a:cubicBezTo>
                    <a:pt x="69" y="0"/>
                    <a:pt x="0" y="40"/>
                    <a:pt x="0" y="120"/>
                  </a:cubicBezTo>
                  <a:lnTo>
                    <a:pt x="0" y="1101"/>
                  </a:lnTo>
                  <a:cubicBezTo>
                    <a:pt x="0" y="1193"/>
                    <a:pt x="69" y="1238"/>
                    <a:pt x="137" y="1238"/>
                  </a:cubicBezTo>
                  <a:cubicBezTo>
                    <a:pt x="206" y="1238"/>
                    <a:pt x="274" y="1193"/>
                    <a:pt x="274" y="1101"/>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574;p24">
              <a:extLst>
                <a:ext uri="{FF2B5EF4-FFF2-40B4-BE49-F238E27FC236}">
                  <a16:creationId xmlns:a16="http://schemas.microsoft.com/office/drawing/2014/main" id="{D4CB338E-7504-F79C-16C9-A3F6B25BFC68}"/>
                </a:ext>
              </a:extLst>
            </p:cNvPr>
            <p:cNvSpPr/>
            <p:nvPr/>
          </p:nvSpPr>
          <p:spPr>
            <a:xfrm>
              <a:off x="1612858" y="3996571"/>
              <a:ext cx="9437" cy="40941"/>
            </a:xfrm>
            <a:custGeom>
              <a:avLst/>
              <a:gdLst/>
              <a:ahLst/>
              <a:cxnLst/>
              <a:rect l="l" t="t" r="r" b="b"/>
              <a:pathLst>
                <a:path w="275" h="1193" extrusionOk="0">
                  <a:moveTo>
                    <a:pt x="137" y="0"/>
                  </a:moveTo>
                  <a:cubicBezTo>
                    <a:pt x="69" y="0"/>
                    <a:pt x="0" y="40"/>
                    <a:pt x="0" y="120"/>
                  </a:cubicBezTo>
                  <a:lnTo>
                    <a:pt x="0" y="1056"/>
                  </a:lnTo>
                  <a:cubicBezTo>
                    <a:pt x="0" y="1147"/>
                    <a:pt x="69" y="1193"/>
                    <a:pt x="137" y="1193"/>
                  </a:cubicBezTo>
                  <a:cubicBezTo>
                    <a:pt x="206" y="1193"/>
                    <a:pt x="274" y="1147"/>
                    <a:pt x="274" y="1056"/>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575;p24">
              <a:extLst>
                <a:ext uri="{FF2B5EF4-FFF2-40B4-BE49-F238E27FC236}">
                  <a16:creationId xmlns:a16="http://schemas.microsoft.com/office/drawing/2014/main" id="{91F958F5-4E46-6127-539D-05B0E810C41F}"/>
                </a:ext>
              </a:extLst>
            </p:cNvPr>
            <p:cNvSpPr/>
            <p:nvPr/>
          </p:nvSpPr>
          <p:spPr>
            <a:xfrm>
              <a:off x="1594841" y="4056868"/>
              <a:ext cx="9437" cy="28449"/>
            </a:xfrm>
            <a:custGeom>
              <a:avLst/>
              <a:gdLst/>
              <a:ahLst/>
              <a:cxnLst/>
              <a:rect l="l" t="t" r="r" b="b"/>
              <a:pathLst>
                <a:path w="275" h="829" extrusionOk="0">
                  <a:moveTo>
                    <a:pt x="137" y="1"/>
                  </a:moveTo>
                  <a:cubicBezTo>
                    <a:pt x="69" y="1"/>
                    <a:pt x="0" y="41"/>
                    <a:pt x="0" y="121"/>
                  </a:cubicBezTo>
                  <a:lnTo>
                    <a:pt x="0" y="691"/>
                  </a:lnTo>
                  <a:cubicBezTo>
                    <a:pt x="0" y="782"/>
                    <a:pt x="69" y="828"/>
                    <a:pt x="137" y="828"/>
                  </a:cubicBezTo>
                  <a:cubicBezTo>
                    <a:pt x="206" y="828"/>
                    <a:pt x="274" y="782"/>
                    <a:pt x="274" y="691"/>
                  </a:cubicBezTo>
                  <a:lnTo>
                    <a:pt x="274" y="121"/>
                  </a:lnTo>
                  <a:cubicBezTo>
                    <a:pt x="274" y="41"/>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576;p24">
              <a:extLst>
                <a:ext uri="{FF2B5EF4-FFF2-40B4-BE49-F238E27FC236}">
                  <a16:creationId xmlns:a16="http://schemas.microsoft.com/office/drawing/2014/main" id="{9B376587-2840-1788-355F-E82692D89F83}"/>
                </a:ext>
              </a:extLst>
            </p:cNvPr>
            <p:cNvSpPr/>
            <p:nvPr/>
          </p:nvSpPr>
          <p:spPr>
            <a:xfrm>
              <a:off x="564778" y="4296753"/>
              <a:ext cx="9403" cy="45677"/>
            </a:xfrm>
            <a:custGeom>
              <a:avLst/>
              <a:gdLst/>
              <a:ahLst/>
              <a:cxnLst/>
              <a:rect l="l" t="t" r="r" b="b"/>
              <a:pathLst>
                <a:path w="274" h="1331" extrusionOk="0">
                  <a:moveTo>
                    <a:pt x="137" y="1"/>
                  </a:moveTo>
                  <a:cubicBezTo>
                    <a:pt x="69" y="1"/>
                    <a:pt x="0" y="47"/>
                    <a:pt x="0" y="138"/>
                  </a:cubicBezTo>
                  <a:lnTo>
                    <a:pt x="0" y="1211"/>
                  </a:lnTo>
                  <a:cubicBezTo>
                    <a:pt x="0" y="1291"/>
                    <a:pt x="69" y="1330"/>
                    <a:pt x="137" y="1330"/>
                  </a:cubicBezTo>
                  <a:cubicBezTo>
                    <a:pt x="205" y="1330"/>
                    <a:pt x="274" y="1291"/>
                    <a:pt x="274" y="1211"/>
                  </a:cubicBezTo>
                  <a:lnTo>
                    <a:pt x="274" y="138"/>
                  </a:lnTo>
                  <a:cubicBezTo>
                    <a:pt x="274" y="47"/>
                    <a:pt x="205"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577;p24">
              <a:extLst>
                <a:ext uri="{FF2B5EF4-FFF2-40B4-BE49-F238E27FC236}">
                  <a16:creationId xmlns:a16="http://schemas.microsoft.com/office/drawing/2014/main" id="{3879DACC-A29C-60AE-178E-940D1114E2AE}"/>
                </a:ext>
              </a:extLst>
            </p:cNvPr>
            <p:cNvSpPr/>
            <p:nvPr/>
          </p:nvSpPr>
          <p:spPr>
            <a:xfrm>
              <a:off x="634478" y="4295208"/>
              <a:ext cx="10227" cy="39191"/>
            </a:xfrm>
            <a:custGeom>
              <a:avLst/>
              <a:gdLst/>
              <a:ahLst/>
              <a:cxnLst/>
              <a:rect l="l" t="t" r="r" b="b"/>
              <a:pathLst>
                <a:path w="298" h="1142" extrusionOk="0">
                  <a:moveTo>
                    <a:pt x="149" y="0"/>
                  </a:moveTo>
                  <a:cubicBezTo>
                    <a:pt x="75" y="0"/>
                    <a:pt x="0" y="46"/>
                    <a:pt x="0" y="137"/>
                  </a:cubicBezTo>
                  <a:lnTo>
                    <a:pt x="0" y="1005"/>
                  </a:lnTo>
                  <a:cubicBezTo>
                    <a:pt x="0" y="1096"/>
                    <a:pt x="75" y="1142"/>
                    <a:pt x="149" y="1142"/>
                  </a:cubicBezTo>
                  <a:cubicBezTo>
                    <a:pt x="223" y="1142"/>
                    <a:pt x="297" y="1096"/>
                    <a:pt x="297" y="1005"/>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578;p24">
              <a:extLst>
                <a:ext uri="{FF2B5EF4-FFF2-40B4-BE49-F238E27FC236}">
                  <a16:creationId xmlns:a16="http://schemas.microsoft.com/office/drawing/2014/main" id="{ABCCDDFA-021E-8730-BC2B-AF4636F69EEC}"/>
                </a:ext>
              </a:extLst>
            </p:cNvPr>
            <p:cNvSpPr/>
            <p:nvPr/>
          </p:nvSpPr>
          <p:spPr>
            <a:xfrm>
              <a:off x="615672" y="4415837"/>
              <a:ext cx="9437" cy="38401"/>
            </a:xfrm>
            <a:custGeom>
              <a:avLst/>
              <a:gdLst/>
              <a:ahLst/>
              <a:cxnLst/>
              <a:rect l="l" t="t" r="r" b="b"/>
              <a:pathLst>
                <a:path w="275" h="1119" extrusionOk="0">
                  <a:moveTo>
                    <a:pt x="138" y="0"/>
                  </a:moveTo>
                  <a:cubicBezTo>
                    <a:pt x="69" y="0"/>
                    <a:pt x="1" y="46"/>
                    <a:pt x="1" y="137"/>
                  </a:cubicBezTo>
                  <a:lnTo>
                    <a:pt x="1" y="982"/>
                  </a:lnTo>
                  <a:cubicBezTo>
                    <a:pt x="1" y="1073"/>
                    <a:pt x="69" y="1119"/>
                    <a:pt x="138" y="1119"/>
                  </a:cubicBezTo>
                  <a:cubicBezTo>
                    <a:pt x="206" y="1119"/>
                    <a:pt x="275" y="1073"/>
                    <a:pt x="275" y="982"/>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579;p24">
              <a:extLst>
                <a:ext uri="{FF2B5EF4-FFF2-40B4-BE49-F238E27FC236}">
                  <a16:creationId xmlns:a16="http://schemas.microsoft.com/office/drawing/2014/main" id="{94D5EE1E-6A9D-01E2-B584-3E4AB485C1A2}"/>
                </a:ext>
              </a:extLst>
            </p:cNvPr>
            <p:cNvSpPr/>
            <p:nvPr/>
          </p:nvSpPr>
          <p:spPr>
            <a:xfrm>
              <a:off x="1671611" y="4330453"/>
              <a:ext cx="9437" cy="51716"/>
            </a:xfrm>
            <a:custGeom>
              <a:avLst/>
              <a:gdLst/>
              <a:ahLst/>
              <a:cxnLst/>
              <a:rect l="l" t="t" r="r" b="b"/>
              <a:pathLst>
                <a:path w="275" h="1507" extrusionOk="0">
                  <a:moveTo>
                    <a:pt x="137" y="0"/>
                  </a:moveTo>
                  <a:cubicBezTo>
                    <a:pt x="69" y="0"/>
                    <a:pt x="0" y="46"/>
                    <a:pt x="0" y="137"/>
                  </a:cubicBezTo>
                  <a:lnTo>
                    <a:pt x="0" y="1370"/>
                  </a:lnTo>
                  <a:cubicBezTo>
                    <a:pt x="0" y="1461"/>
                    <a:pt x="69" y="1507"/>
                    <a:pt x="137" y="1507"/>
                  </a:cubicBezTo>
                  <a:cubicBezTo>
                    <a:pt x="206" y="1507"/>
                    <a:pt x="274" y="1461"/>
                    <a:pt x="274" y="1370"/>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580;p24">
              <a:extLst>
                <a:ext uri="{FF2B5EF4-FFF2-40B4-BE49-F238E27FC236}">
                  <a16:creationId xmlns:a16="http://schemas.microsoft.com/office/drawing/2014/main" id="{BE7570F0-664E-E4B8-50BE-A2E3DDA3486E}"/>
                </a:ext>
              </a:extLst>
            </p:cNvPr>
            <p:cNvSpPr/>
            <p:nvPr/>
          </p:nvSpPr>
          <p:spPr>
            <a:xfrm>
              <a:off x="1730363" y="4350804"/>
              <a:ext cx="9437" cy="39225"/>
            </a:xfrm>
            <a:custGeom>
              <a:avLst/>
              <a:gdLst/>
              <a:ahLst/>
              <a:cxnLst/>
              <a:rect l="l" t="t" r="r" b="b"/>
              <a:pathLst>
                <a:path w="275" h="1143" extrusionOk="0">
                  <a:moveTo>
                    <a:pt x="137" y="1"/>
                  </a:moveTo>
                  <a:cubicBezTo>
                    <a:pt x="69" y="1"/>
                    <a:pt x="0" y="47"/>
                    <a:pt x="0" y="138"/>
                  </a:cubicBezTo>
                  <a:lnTo>
                    <a:pt x="0" y="1005"/>
                  </a:lnTo>
                  <a:cubicBezTo>
                    <a:pt x="0" y="1096"/>
                    <a:pt x="69" y="1142"/>
                    <a:pt x="137" y="1142"/>
                  </a:cubicBezTo>
                  <a:cubicBezTo>
                    <a:pt x="206" y="1142"/>
                    <a:pt x="274" y="1096"/>
                    <a:pt x="274" y="1005"/>
                  </a:cubicBezTo>
                  <a:lnTo>
                    <a:pt x="274" y="138"/>
                  </a:lnTo>
                  <a:cubicBezTo>
                    <a:pt x="274" y="47"/>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581;p24">
              <a:extLst>
                <a:ext uri="{FF2B5EF4-FFF2-40B4-BE49-F238E27FC236}">
                  <a16:creationId xmlns:a16="http://schemas.microsoft.com/office/drawing/2014/main" id="{A41530E2-1FF8-6F85-0510-85BBE8D0364E}"/>
                </a:ext>
              </a:extLst>
            </p:cNvPr>
            <p:cNvSpPr/>
            <p:nvPr/>
          </p:nvSpPr>
          <p:spPr>
            <a:xfrm>
              <a:off x="1712346" y="4418960"/>
              <a:ext cx="10192" cy="29993"/>
            </a:xfrm>
            <a:custGeom>
              <a:avLst/>
              <a:gdLst/>
              <a:ahLst/>
              <a:cxnLst/>
              <a:rect l="l" t="t" r="r" b="b"/>
              <a:pathLst>
                <a:path w="297" h="874" extrusionOk="0">
                  <a:moveTo>
                    <a:pt x="148" y="1"/>
                  </a:moveTo>
                  <a:cubicBezTo>
                    <a:pt x="74" y="1"/>
                    <a:pt x="0" y="46"/>
                    <a:pt x="0" y="138"/>
                  </a:cubicBezTo>
                  <a:lnTo>
                    <a:pt x="0" y="754"/>
                  </a:lnTo>
                  <a:cubicBezTo>
                    <a:pt x="0" y="834"/>
                    <a:pt x="74" y="874"/>
                    <a:pt x="148" y="874"/>
                  </a:cubicBezTo>
                  <a:cubicBezTo>
                    <a:pt x="223" y="874"/>
                    <a:pt x="297" y="834"/>
                    <a:pt x="297" y="754"/>
                  </a:cubicBezTo>
                  <a:lnTo>
                    <a:pt x="297" y="138"/>
                  </a:lnTo>
                  <a:cubicBezTo>
                    <a:pt x="297" y="46"/>
                    <a:pt x="223" y="1"/>
                    <a:pt x="148"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582;p24">
              <a:extLst>
                <a:ext uri="{FF2B5EF4-FFF2-40B4-BE49-F238E27FC236}">
                  <a16:creationId xmlns:a16="http://schemas.microsoft.com/office/drawing/2014/main" id="{D377435C-E912-2C18-5892-277A05B7483E}"/>
                </a:ext>
              </a:extLst>
            </p:cNvPr>
            <p:cNvSpPr/>
            <p:nvPr/>
          </p:nvSpPr>
          <p:spPr>
            <a:xfrm>
              <a:off x="865543" y="4690795"/>
              <a:ext cx="9437" cy="41524"/>
            </a:xfrm>
            <a:custGeom>
              <a:avLst/>
              <a:gdLst/>
              <a:ahLst/>
              <a:cxnLst/>
              <a:rect l="l" t="t" r="r" b="b"/>
              <a:pathLst>
                <a:path w="275" h="1210" extrusionOk="0">
                  <a:moveTo>
                    <a:pt x="138" y="0"/>
                  </a:moveTo>
                  <a:cubicBezTo>
                    <a:pt x="69" y="0"/>
                    <a:pt x="1" y="46"/>
                    <a:pt x="1" y="137"/>
                  </a:cubicBezTo>
                  <a:lnTo>
                    <a:pt x="1" y="1073"/>
                  </a:lnTo>
                  <a:cubicBezTo>
                    <a:pt x="1" y="1164"/>
                    <a:pt x="69" y="1210"/>
                    <a:pt x="138" y="1210"/>
                  </a:cubicBezTo>
                  <a:cubicBezTo>
                    <a:pt x="206" y="1210"/>
                    <a:pt x="275" y="1164"/>
                    <a:pt x="275" y="1073"/>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583;p24">
              <a:extLst>
                <a:ext uri="{FF2B5EF4-FFF2-40B4-BE49-F238E27FC236}">
                  <a16:creationId xmlns:a16="http://schemas.microsoft.com/office/drawing/2014/main" id="{97907629-61EA-53AF-BF4B-D7524D749E89}"/>
                </a:ext>
              </a:extLst>
            </p:cNvPr>
            <p:cNvSpPr/>
            <p:nvPr/>
          </p:nvSpPr>
          <p:spPr>
            <a:xfrm>
              <a:off x="925875" y="4690795"/>
              <a:ext cx="9437" cy="46226"/>
            </a:xfrm>
            <a:custGeom>
              <a:avLst/>
              <a:gdLst/>
              <a:ahLst/>
              <a:cxnLst/>
              <a:rect l="l" t="t" r="r" b="b"/>
              <a:pathLst>
                <a:path w="275" h="1347" extrusionOk="0">
                  <a:moveTo>
                    <a:pt x="137" y="0"/>
                  </a:moveTo>
                  <a:cubicBezTo>
                    <a:pt x="69" y="0"/>
                    <a:pt x="1" y="46"/>
                    <a:pt x="1" y="137"/>
                  </a:cubicBezTo>
                  <a:lnTo>
                    <a:pt x="1" y="1210"/>
                  </a:lnTo>
                  <a:cubicBezTo>
                    <a:pt x="1" y="1301"/>
                    <a:pt x="69" y="1347"/>
                    <a:pt x="137" y="1347"/>
                  </a:cubicBezTo>
                  <a:cubicBezTo>
                    <a:pt x="206" y="1347"/>
                    <a:pt x="274" y="1301"/>
                    <a:pt x="274" y="1210"/>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584;p24">
              <a:extLst>
                <a:ext uri="{FF2B5EF4-FFF2-40B4-BE49-F238E27FC236}">
                  <a16:creationId xmlns:a16="http://schemas.microsoft.com/office/drawing/2014/main" id="{99A9705B-D4EA-07BA-1EE4-AA5E99E4B803}"/>
                </a:ext>
              </a:extLst>
            </p:cNvPr>
            <p:cNvSpPr/>
            <p:nvPr/>
          </p:nvSpPr>
          <p:spPr>
            <a:xfrm>
              <a:off x="1434265" y="4721338"/>
              <a:ext cx="9437" cy="39191"/>
            </a:xfrm>
            <a:custGeom>
              <a:avLst/>
              <a:gdLst/>
              <a:ahLst/>
              <a:cxnLst/>
              <a:rect l="l" t="t" r="r" b="b"/>
              <a:pathLst>
                <a:path w="275" h="1142" extrusionOk="0">
                  <a:moveTo>
                    <a:pt x="137" y="0"/>
                  </a:moveTo>
                  <a:cubicBezTo>
                    <a:pt x="69" y="0"/>
                    <a:pt x="0" y="46"/>
                    <a:pt x="0" y="137"/>
                  </a:cubicBezTo>
                  <a:lnTo>
                    <a:pt x="0" y="1005"/>
                  </a:lnTo>
                  <a:cubicBezTo>
                    <a:pt x="0" y="1096"/>
                    <a:pt x="69" y="1141"/>
                    <a:pt x="137" y="1141"/>
                  </a:cubicBezTo>
                  <a:cubicBezTo>
                    <a:pt x="206" y="1141"/>
                    <a:pt x="274" y="1096"/>
                    <a:pt x="274" y="1005"/>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585;p24">
              <a:extLst>
                <a:ext uri="{FF2B5EF4-FFF2-40B4-BE49-F238E27FC236}">
                  <a16:creationId xmlns:a16="http://schemas.microsoft.com/office/drawing/2014/main" id="{57981390-CFA7-E805-776F-5164D7647553}"/>
                </a:ext>
              </a:extLst>
            </p:cNvPr>
            <p:cNvSpPr/>
            <p:nvPr/>
          </p:nvSpPr>
          <p:spPr>
            <a:xfrm>
              <a:off x="1488317" y="4722883"/>
              <a:ext cx="9403" cy="39225"/>
            </a:xfrm>
            <a:custGeom>
              <a:avLst/>
              <a:gdLst/>
              <a:ahLst/>
              <a:cxnLst/>
              <a:rect l="l" t="t" r="r" b="b"/>
              <a:pathLst>
                <a:path w="274" h="1143" extrusionOk="0">
                  <a:moveTo>
                    <a:pt x="137" y="1"/>
                  </a:moveTo>
                  <a:cubicBezTo>
                    <a:pt x="69" y="1"/>
                    <a:pt x="0" y="46"/>
                    <a:pt x="0" y="138"/>
                  </a:cubicBezTo>
                  <a:lnTo>
                    <a:pt x="0" y="1005"/>
                  </a:lnTo>
                  <a:cubicBezTo>
                    <a:pt x="0" y="1096"/>
                    <a:pt x="69" y="1142"/>
                    <a:pt x="137" y="1142"/>
                  </a:cubicBezTo>
                  <a:cubicBezTo>
                    <a:pt x="206" y="1142"/>
                    <a:pt x="274" y="1096"/>
                    <a:pt x="274" y="1005"/>
                  </a:cubicBezTo>
                  <a:lnTo>
                    <a:pt x="274" y="138"/>
                  </a:lnTo>
                  <a:cubicBezTo>
                    <a:pt x="274" y="46"/>
                    <a:pt x="206" y="1"/>
                    <a:pt x="137"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586;p24">
              <a:extLst>
                <a:ext uri="{FF2B5EF4-FFF2-40B4-BE49-F238E27FC236}">
                  <a16:creationId xmlns:a16="http://schemas.microsoft.com/office/drawing/2014/main" id="{F56F3452-A34D-5614-D8C7-91BB66F38AE9}"/>
                </a:ext>
              </a:extLst>
            </p:cNvPr>
            <p:cNvSpPr/>
            <p:nvPr/>
          </p:nvSpPr>
          <p:spPr>
            <a:xfrm>
              <a:off x="1153027" y="4920281"/>
              <a:ext cx="9437" cy="37646"/>
            </a:xfrm>
            <a:custGeom>
              <a:avLst/>
              <a:gdLst/>
              <a:ahLst/>
              <a:cxnLst/>
              <a:rect l="l" t="t" r="r" b="b"/>
              <a:pathLst>
                <a:path w="275" h="1097" extrusionOk="0">
                  <a:moveTo>
                    <a:pt x="138" y="1"/>
                  </a:moveTo>
                  <a:cubicBezTo>
                    <a:pt x="69" y="1"/>
                    <a:pt x="1" y="46"/>
                    <a:pt x="1" y="138"/>
                  </a:cubicBezTo>
                  <a:lnTo>
                    <a:pt x="1" y="959"/>
                  </a:lnTo>
                  <a:cubicBezTo>
                    <a:pt x="1" y="1051"/>
                    <a:pt x="69" y="1096"/>
                    <a:pt x="138" y="1096"/>
                  </a:cubicBezTo>
                  <a:cubicBezTo>
                    <a:pt x="206" y="1096"/>
                    <a:pt x="275" y="1051"/>
                    <a:pt x="275" y="959"/>
                  </a:cubicBezTo>
                  <a:lnTo>
                    <a:pt x="275" y="138"/>
                  </a:lnTo>
                  <a:cubicBezTo>
                    <a:pt x="275" y="46"/>
                    <a:pt x="206" y="1"/>
                    <a:pt x="138" y="1"/>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587;p24">
              <a:extLst>
                <a:ext uri="{FF2B5EF4-FFF2-40B4-BE49-F238E27FC236}">
                  <a16:creationId xmlns:a16="http://schemas.microsoft.com/office/drawing/2014/main" id="{11A17D65-80E7-6D27-829D-06B7ACD0881F}"/>
                </a:ext>
              </a:extLst>
            </p:cNvPr>
            <p:cNvSpPr/>
            <p:nvPr/>
          </p:nvSpPr>
          <p:spPr>
            <a:xfrm>
              <a:off x="1192974" y="4918737"/>
              <a:ext cx="9437" cy="37612"/>
            </a:xfrm>
            <a:custGeom>
              <a:avLst/>
              <a:gdLst/>
              <a:ahLst/>
              <a:cxnLst/>
              <a:rect l="l" t="t" r="r" b="b"/>
              <a:pathLst>
                <a:path w="275" h="1096" extrusionOk="0">
                  <a:moveTo>
                    <a:pt x="138" y="0"/>
                  </a:moveTo>
                  <a:cubicBezTo>
                    <a:pt x="69" y="0"/>
                    <a:pt x="1" y="46"/>
                    <a:pt x="1" y="137"/>
                  </a:cubicBezTo>
                  <a:lnTo>
                    <a:pt x="1" y="959"/>
                  </a:lnTo>
                  <a:cubicBezTo>
                    <a:pt x="1" y="1050"/>
                    <a:pt x="69" y="1096"/>
                    <a:pt x="138" y="1096"/>
                  </a:cubicBezTo>
                  <a:cubicBezTo>
                    <a:pt x="206" y="1096"/>
                    <a:pt x="275" y="1050"/>
                    <a:pt x="275" y="959"/>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588;p24">
              <a:extLst>
                <a:ext uri="{FF2B5EF4-FFF2-40B4-BE49-F238E27FC236}">
                  <a16:creationId xmlns:a16="http://schemas.microsoft.com/office/drawing/2014/main" id="{09F8FE1C-AA4D-FF44-81A9-915BB073A95B}"/>
                </a:ext>
              </a:extLst>
            </p:cNvPr>
            <p:cNvSpPr/>
            <p:nvPr/>
          </p:nvSpPr>
          <p:spPr>
            <a:xfrm>
              <a:off x="1764819" y="4891317"/>
              <a:ext cx="10227" cy="39396"/>
            </a:xfrm>
            <a:custGeom>
              <a:avLst/>
              <a:gdLst/>
              <a:ahLst/>
              <a:cxnLst/>
              <a:rect l="l" t="t" r="r" b="b"/>
              <a:pathLst>
                <a:path w="298" h="1148" extrusionOk="0">
                  <a:moveTo>
                    <a:pt x="149" y="0"/>
                  </a:moveTo>
                  <a:cubicBezTo>
                    <a:pt x="75" y="0"/>
                    <a:pt x="0" y="46"/>
                    <a:pt x="0" y="137"/>
                  </a:cubicBezTo>
                  <a:lnTo>
                    <a:pt x="0" y="1027"/>
                  </a:lnTo>
                  <a:cubicBezTo>
                    <a:pt x="0" y="1107"/>
                    <a:pt x="75" y="1147"/>
                    <a:pt x="149" y="1147"/>
                  </a:cubicBezTo>
                  <a:cubicBezTo>
                    <a:pt x="223" y="1147"/>
                    <a:pt x="297" y="1107"/>
                    <a:pt x="297" y="1027"/>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589;p24">
              <a:extLst>
                <a:ext uri="{FF2B5EF4-FFF2-40B4-BE49-F238E27FC236}">
                  <a16:creationId xmlns:a16="http://schemas.microsoft.com/office/drawing/2014/main" id="{D82164F6-DB03-458F-DFAF-22DFAF85B75B}"/>
                </a:ext>
              </a:extLst>
            </p:cNvPr>
            <p:cNvSpPr/>
            <p:nvPr/>
          </p:nvSpPr>
          <p:spPr>
            <a:xfrm>
              <a:off x="1798485" y="4891317"/>
              <a:ext cx="9437" cy="36239"/>
            </a:xfrm>
            <a:custGeom>
              <a:avLst/>
              <a:gdLst/>
              <a:ahLst/>
              <a:cxnLst/>
              <a:rect l="l" t="t" r="r" b="b"/>
              <a:pathLst>
                <a:path w="275" h="1056" extrusionOk="0">
                  <a:moveTo>
                    <a:pt x="138" y="0"/>
                  </a:moveTo>
                  <a:cubicBezTo>
                    <a:pt x="69" y="0"/>
                    <a:pt x="1" y="46"/>
                    <a:pt x="1" y="137"/>
                  </a:cubicBezTo>
                  <a:lnTo>
                    <a:pt x="1" y="936"/>
                  </a:lnTo>
                  <a:cubicBezTo>
                    <a:pt x="1" y="1016"/>
                    <a:pt x="69" y="1056"/>
                    <a:pt x="138" y="1056"/>
                  </a:cubicBezTo>
                  <a:cubicBezTo>
                    <a:pt x="206" y="1056"/>
                    <a:pt x="275" y="1016"/>
                    <a:pt x="275" y="936"/>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9428820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5"/>
                                        </p:tgtEl>
                                        <p:attrNameLst>
                                          <p:attrName>style.visibility</p:attrName>
                                        </p:attrNameLst>
                                      </p:cBhvr>
                                      <p:to>
                                        <p:strVal val="visible"/>
                                      </p:to>
                                    </p:set>
                                    <p:anim calcmode="lin" valueType="num">
                                      <p:cBhvr additive="base">
                                        <p:cTn id="7" dur="500" fill="hold"/>
                                        <p:tgtEl>
                                          <p:spTgt spid="755"/>
                                        </p:tgtEl>
                                        <p:attrNameLst>
                                          <p:attrName>ppt_x</p:attrName>
                                        </p:attrNameLst>
                                      </p:cBhvr>
                                      <p:tavLst>
                                        <p:tav tm="0">
                                          <p:val>
                                            <p:strVal val="#ppt_x"/>
                                          </p:val>
                                        </p:tav>
                                        <p:tav tm="100000">
                                          <p:val>
                                            <p:strVal val="#ppt_x"/>
                                          </p:val>
                                        </p:tav>
                                      </p:tavLst>
                                    </p:anim>
                                    <p:anim calcmode="lin" valueType="num">
                                      <p:cBhvr additive="base">
                                        <p:cTn id="8" dur="500" fill="hold"/>
                                        <p:tgtEl>
                                          <p:spTgt spid="75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47"/>
                                        </p:tgtEl>
                                        <p:attrNameLst>
                                          <p:attrName>style.visibility</p:attrName>
                                        </p:attrNameLst>
                                      </p:cBhvr>
                                      <p:to>
                                        <p:strVal val="visible"/>
                                      </p:to>
                                    </p:set>
                                    <p:anim calcmode="lin" valueType="num">
                                      <p:cBhvr additive="base">
                                        <p:cTn id="11" dur="500" fill="hold"/>
                                        <p:tgtEl>
                                          <p:spTgt spid="747"/>
                                        </p:tgtEl>
                                        <p:attrNameLst>
                                          <p:attrName>ppt_x</p:attrName>
                                        </p:attrNameLst>
                                      </p:cBhvr>
                                      <p:tavLst>
                                        <p:tav tm="0">
                                          <p:val>
                                            <p:strVal val="#ppt_x"/>
                                          </p:val>
                                        </p:tav>
                                        <p:tav tm="100000">
                                          <p:val>
                                            <p:strVal val="#ppt_x"/>
                                          </p:val>
                                        </p:tav>
                                      </p:tavLst>
                                    </p:anim>
                                    <p:anim calcmode="lin" valueType="num">
                                      <p:cBhvr additive="base">
                                        <p:cTn id="12" dur="500" fill="hold"/>
                                        <p:tgtEl>
                                          <p:spTgt spid="74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54"/>
                                        </p:tgtEl>
                                        <p:attrNameLst>
                                          <p:attrName>style.visibility</p:attrName>
                                        </p:attrNameLst>
                                      </p:cBhvr>
                                      <p:to>
                                        <p:strVal val="visible"/>
                                      </p:to>
                                    </p:set>
                                    <p:anim calcmode="lin" valueType="num">
                                      <p:cBhvr additive="base">
                                        <p:cTn id="15" dur="500" fill="hold"/>
                                        <p:tgtEl>
                                          <p:spTgt spid="754"/>
                                        </p:tgtEl>
                                        <p:attrNameLst>
                                          <p:attrName>ppt_x</p:attrName>
                                        </p:attrNameLst>
                                      </p:cBhvr>
                                      <p:tavLst>
                                        <p:tav tm="0">
                                          <p:val>
                                            <p:strVal val="#ppt_x"/>
                                          </p:val>
                                        </p:tav>
                                        <p:tav tm="100000">
                                          <p:val>
                                            <p:strVal val="#ppt_x"/>
                                          </p:val>
                                        </p:tav>
                                      </p:tavLst>
                                    </p:anim>
                                    <p:anim calcmode="lin" valueType="num">
                                      <p:cBhvr additive="base">
                                        <p:cTn id="16" dur="500" fill="hold"/>
                                        <p:tgtEl>
                                          <p:spTgt spid="7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0" animBg="1"/>
      <p:bldP spid="754" grpId="0"/>
      <p:bldP spid="75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1" name="图片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514" y="698559"/>
            <a:ext cx="5998580" cy="3576512"/>
          </a:xfrm>
          <a:prstGeom prst="rect">
            <a:avLst/>
          </a:prstGeom>
        </p:spPr>
      </p:pic>
      <p:pic>
        <p:nvPicPr>
          <p:cNvPr id="62" name="PA-图片 14">
            <a:extLst>
              <a:ext uri="{FF2B5EF4-FFF2-40B4-BE49-F238E27FC236}">
                <a16:creationId xmlns:a16="http://schemas.microsoft.com/office/drawing/2014/main" id="{D6D3B301-32DF-4EE0-B87A-DBB556108054}"/>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344" t="-2899" r="79595" b="52899"/>
          <a:stretch/>
        </p:blipFill>
        <p:spPr>
          <a:xfrm>
            <a:off x="2395799" y="2057586"/>
            <a:ext cx="555694" cy="858458"/>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srgbClr val="FF0000"/>
                </a:solidFill>
              </a14:hiddenLine>
            </a:ext>
          </a:extLst>
        </p:spPr>
      </p:pic>
      <p:pic>
        <p:nvPicPr>
          <p:cNvPr id="74" name="图片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6201">
            <a:off x="7054518" y="3686341"/>
            <a:ext cx="1550694" cy="995680"/>
          </a:xfrm>
          <a:prstGeom prst="rect">
            <a:avLst/>
          </a:prstGeom>
        </p:spPr>
      </p:pic>
      <p:pic>
        <p:nvPicPr>
          <p:cNvPr id="75" name="图片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1331" y="3468227"/>
            <a:ext cx="332753" cy="473250"/>
          </a:xfrm>
          <a:prstGeom prst="rect">
            <a:avLst/>
          </a:prstGeom>
        </p:spPr>
      </p:pic>
      <p:grpSp>
        <p:nvGrpSpPr>
          <p:cNvPr id="18" name="组合 5">
            <a:extLst>
              <a:ext uri="{FF2B5EF4-FFF2-40B4-BE49-F238E27FC236}">
                <a16:creationId xmlns:a16="http://schemas.microsoft.com/office/drawing/2014/main" id="{CD6D1509-E0CA-4F02-9C7E-08E4AEB9E0D5}"/>
              </a:ext>
            </a:extLst>
          </p:cNvPr>
          <p:cNvGrpSpPr/>
          <p:nvPr/>
        </p:nvGrpSpPr>
        <p:grpSpPr>
          <a:xfrm>
            <a:off x="3155805" y="1314604"/>
            <a:ext cx="4180816" cy="1820030"/>
            <a:chOff x="1875498" y="4397824"/>
            <a:chExt cx="3673763" cy="1219439"/>
          </a:xfrm>
          <a:noFill/>
        </p:grpSpPr>
        <p:sp>
          <p:nvSpPr>
            <p:cNvPr id="19" name="圆角矩形 6">
              <a:extLst>
                <a:ext uri="{FF2B5EF4-FFF2-40B4-BE49-F238E27FC236}">
                  <a16:creationId xmlns:a16="http://schemas.microsoft.com/office/drawing/2014/main" id="{D08DAA93-C378-49BD-9A92-2E75C8CB888E}"/>
                </a:ext>
              </a:extLst>
            </p:cNvPr>
            <p:cNvSpPr/>
            <p:nvPr/>
          </p:nvSpPr>
          <p:spPr>
            <a:xfrm>
              <a:off x="1879582" y="4397824"/>
              <a:ext cx="3669679" cy="1164364"/>
            </a:xfrm>
            <a:prstGeom prst="roundRect">
              <a:avLst/>
            </a:prstGeom>
            <a:grpFill/>
            <a:ln w="76200">
              <a:solidFill>
                <a:srgbClr val="FF7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49">
                <a:buClrTx/>
                <a:defRPr/>
              </a:pPr>
              <a:endParaRPr sz="2099" kern="1200">
                <a:solidFill>
                  <a:prstClr val="white"/>
                </a:solidFill>
                <a:latin typeface="字魂36号-正文宋楷" panose="02000000000000000000" pitchFamily="2" charset="-122"/>
                <a:ea typeface="字魂36号-正文宋楷" panose="02000000000000000000" pitchFamily="2" charset="-122"/>
              </a:endParaRPr>
            </a:p>
          </p:txBody>
        </p:sp>
        <p:sp>
          <p:nvSpPr>
            <p:cNvPr id="20" name="文本框 38">
              <a:extLst>
                <a:ext uri="{FF2B5EF4-FFF2-40B4-BE49-F238E27FC236}">
                  <a16:creationId xmlns:a16="http://schemas.microsoft.com/office/drawing/2014/main" id="{0CB3AA79-0EFD-4AAB-8821-BDBAD07AEB2D}"/>
                </a:ext>
              </a:extLst>
            </p:cNvPr>
            <p:cNvSpPr txBox="1"/>
            <p:nvPr/>
          </p:nvSpPr>
          <p:spPr>
            <a:xfrm>
              <a:off x="1875498" y="5044263"/>
              <a:ext cx="3669679" cy="573000"/>
            </a:xfrm>
            <a:prstGeom prst="rect">
              <a:avLst/>
            </a:prstGeom>
            <a:grpFill/>
            <a:ln>
              <a:noFill/>
            </a:ln>
          </p:spPr>
          <p:txBody>
            <a:bodyPr wrap="square" lIns="53981" tIns="0" rIns="53981" bIns="0" anchor="ctr" anchorCtr="0">
              <a:noAutofit/>
            </a:bodyPr>
            <a:lstStyle/>
            <a:p>
              <a:pPr algn="ctr" defTabSz="685532">
                <a:lnSpc>
                  <a:spcPct val="120000"/>
                </a:lnSpc>
                <a:buClrTx/>
                <a:defRPr/>
              </a:pPr>
              <a:br>
                <a:rPr lang="zh-CN" altLang="en-US" sz="4498" b="1" kern="1200"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rPr>
              </a:br>
              <a:endParaRPr lang="zh-CN" altLang="en-US" sz="4498" b="1" kern="1200"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22" name="文本框 10">
            <a:extLst>
              <a:ext uri="{FF2B5EF4-FFF2-40B4-BE49-F238E27FC236}">
                <a16:creationId xmlns:a16="http://schemas.microsoft.com/office/drawing/2014/main" id="{69DBB7FF-B379-4092-9B6E-4427C898D8CB}"/>
              </a:ext>
            </a:extLst>
          </p:cNvPr>
          <p:cNvSpPr txBox="1"/>
          <p:nvPr/>
        </p:nvSpPr>
        <p:spPr>
          <a:xfrm>
            <a:off x="3102862" y="1375852"/>
            <a:ext cx="4180816" cy="1363707"/>
          </a:xfrm>
          <a:prstGeom prst="rect">
            <a:avLst/>
          </a:prstGeom>
          <a:noFill/>
        </p:spPr>
        <p:txBody>
          <a:bodyPr wrap="square" rtlCol="0">
            <a:spAutoFit/>
          </a:bodyPr>
          <a:lstStyle/>
          <a:p>
            <a:pPr algn="ctr" defTabSz="342774">
              <a:lnSpc>
                <a:spcPct val="120000"/>
              </a:lnSpc>
              <a:buClrTx/>
              <a:defRPr/>
            </a:pPr>
            <a:r>
              <a:rPr lang="en-US" sz="3599" b="1" i="1" kern="100">
                <a:solidFill>
                  <a:prstClr val="black"/>
                </a:solidFill>
                <a:latin typeface="Times New Roman" panose="02020603050405020304" pitchFamily="18" charset="0"/>
                <a:ea typeface="SimSun" panose="02010600030101010101" pitchFamily="2" charset="-122"/>
                <a:cs typeface="+mn-cs"/>
              </a:rPr>
              <a:t>Chúc các em học bài thật tốt!</a:t>
            </a:r>
            <a:endParaRPr lang="zh-CN" altLang="en-US" sz="6597" b="1" kern="1200" dirty="0">
              <a:solidFill>
                <a:prstClr val="black">
                  <a:lumMod val="85000"/>
                  <a:lumOff val="15000"/>
                </a:prst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3" name="图片 11">
            <a:extLst>
              <a:ext uri="{FF2B5EF4-FFF2-40B4-BE49-F238E27FC236}">
                <a16:creationId xmlns:a16="http://schemas.microsoft.com/office/drawing/2014/main" id="{D8E1733B-0C47-41AF-A0AA-5FD25C2C72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042" y="2044762"/>
            <a:ext cx="3981119" cy="3009736"/>
          </a:xfrm>
          <a:prstGeom prst="rect">
            <a:avLst/>
          </a:prstGeom>
        </p:spPr>
      </p:pic>
      <p:pic>
        <p:nvPicPr>
          <p:cNvPr id="24" name="图片 10">
            <a:extLst>
              <a:ext uri="{FF2B5EF4-FFF2-40B4-BE49-F238E27FC236}">
                <a16:creationId xmlns:a16="http://schemas.microsoft.com/office/drawing/2014/main" id="{E7202D61-D85A-4BE1-BCAB-4AF6527286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5692" y="2529689"/>
            <a:ext cx="942634" cy="1299692"/>
          </a:xfrm>
          <a:prstGeom prst="rect">
            <a:avLst/>
          </a:prstGeom>
        </p:spPr>
      </p:pic>
    </p:spTree>
    <p:extLst>
      <p:ext uri="{BB962C8B-B14F-4D97-AF65-F5344CB8AC3E}">
        <p14:creationId xmlns:p14="http://schemas.microsoft.com/office/powerpoint/2010/main" val="52816994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000"/>
                                        <p:tgtEl>
                                          <p:spTgt spid="62"/>
                                        </p:tgtEl>
                                      </p:cBhvr>
                                    </p:animEffect>
                                    <p:anim calcmode="lin" valueType="num">
                                      <p:cBhvr>
                                        <p:cTn id="12" dur="1000" fill="hold"/>
                                        <p:tgtEl>
                                          <p:spTgt spid="62"/>
                                        </p:tgtEl>
                                        <p:attrNameLst>
                                          <p:attrName>ppt_x</p:attrName>
                                        </p:attrNameLst>
                                      </p:cBhvr>
                                      <p:tavLst>
                                        <p:tav tm="0">
                                          <p:val>
                                            <p:strVal val="#ppt_x"/>
                                          </p:val>
                                        </p:tav>
                                        <p:tav tm="100000">
                                          <p:val>
                                            <p:strVal val="#ppt_x"/>
                                          </p:val>
                                        </p:tav>
                                      </p:tavLst>
                                    </p:anim>
                                    <p:anim calcmode="lin" valueType="num">
                                      <p:cBhvr>
                                        <p:cTn id="13" dur="1000" fill="hold"/>
                                        <p:tgtEl>
                                          <p:spTgt spid="6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16" dur="3000" fill="hold"/>
                                        <p:tgtEl>
                                          <p:spTgt spid="75"/>
                                        </p:tgtEl>
                                        <p:attrNameLst>
                                          <p:attrName>ppt_x</p:attrName>
                                          <p:attrName>ppt_y</p:attrName>
                                        </p:attrNameLst>
                                      </p:cBhvr>
                                      <p:rCtr x="7604" y="-324"/>
                                    </p:animMotion>
                                  </p:childTnLst>
                                </p:cTn>
                              </p:par>
                              <p:par>
                                <p:cTn id="17" presetID="22" presetClass="entr" presetSubtype="8"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2000"/>
                                        <p:tgtEl>
                                          <p:spTgt spid="74"/>
                                        </p:tgtEl>
                                      </p:cBhvr>
                                    </p:animEffect>
                                  </p:childTnLst>
                                </p:cTn>
                              </p:par>
                              <p:par>
                                <p:cTn id="20" presetID="45" presetClass="entr" presetSubtype="0" fill="hold"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ppt_w</p:attrName>
                                        </p:attrNameLst>
                                      </p:cBhvr>
                                      <p:tavLst>
                                        <p:tav tm="0" fmla="#ppt_w*sin(2.5*pi*$)">
                                          <p:val>
                                            <p:fltVal val="0"/>
                                          </p:val>
                                        </p:tav>
                                        <p:tav tm="100000">
                                          <p:val>
                                            <p:fltVal val="1"/>
                                          </p:val>
                                        </p:tav>
                                      </p:tavLst>
                                    </p:anim>
                                    <p:anim calcmode="lin" valueType="num">
                                      <p:cBhvr>
                                        <p:cTn id="24" dur="2000" fill="hold"/>
                                        <p:tgtEl>
                                          <p:spTgt spid="18"/>
                                        </p:tgtEl>
                                        <p:attrNameLst>
                                          <p:attrName>ppt_h</p:attrName>
                                        </p:attrNameLst>
                                      </p:cBhvr>
                                      <p:tavLst>
                                        <p:tav tm="0">
                                          <p:val>
                                            <p:strVal val="#ppt_h"/>
                                          </p:val>
                                        </p:tav>
                                        <p:tav tm="100000">
                                          <p:val>
                                            <p:strVal val="#ppt_h"/>
                                          </p:val>
                                        </p:tav>
                                      </p:tavLst>
                                    </p:anim>
                                  </p:childTnLst>
                                </p:cTn>
                              </p:par>
                            </p:childTnLst>
                          </p:cTn>
                        </p:par>
                        <p:par>
                          <p:cTn id="25" fill="hold">
                            <p:stCondLst>
                              <p:cond delay="4500"/>
                            </p:stCondLst>
                            <p:childTnLst>
                              <p:par>
                                <p:cTn id="26" presetID="42"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par>
                          <p:cTn id="31" fill="hold">
                            <p:stCondLst>
                              <p:cond delay="5500"/>
                            </p:stCondLst>
                            <p:childTnLst>
                              <p:par>
                                <p:cTn id="32" presetID="42"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7753600" y="61807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6908500" y="3729073"/>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3564112" y="33300"/>
            <a:ext cx="1279517" cy="584775"/>
          </a:xfrm>
          <a:prstGeom prst="rect">
            <a:avLst/>
          </a:prstGeom>
        </p:spPr>
        <p:txBody>
          <a:bodyPr wrap="none">
            <a:spAutoFit/>
          </a:bodyPr>
          <a:lstStyle/>
          <a:p>
            <a:pPr algn="ctr"/>
            <a:r>
              <a:rPr lang="en-US" altLang="zh-CN" sz="3200" b="1" dirty="0">
                <a:solidFill>
                  <a:srgbClr val="FF0000"/>
                </a:solidFill>
                <a:latin typeface="Times New Roman" panose="02020603050405020304" pitchFamily="18" charset="0"/>
                <a:ea typeface=".黑体-韩语" panose="02000500000000000000" pitchFamily="2" charset="-122"/>
                <a:cs typeface="Times New Roman" panose="02020603050405020304" pitchFamily="18" charset="0"/>
              </a:rPr>
              <a:t>1. </a:t>
            </a:r>
            <a:r>
              <a:rPr lang="en-US" altLang="zh-CN" sz="3200" b="1" dirty="0" err="1">
                <a:solidFill>
                  <a:srgbClr val="FF0000"/>
                </a:solidFill>
                <a:latin typeface="Times New Roman" panose="02020603050405020304" pitchFamily="18" charset="0"/>
                <a:ea typeface=".黑体-韩语" panose="02000500000000000000" pitchFamily="2" charset="-122"/>
                <a:cs typeface="Times New Roman" panose="02020603050405020304" pitchFamily="18" charset="0"/>
              </a:rPr>
              <a:t>Đọc</a:t>
            </a:r>
            <a:endParaRPr lang="zh-CN" altLang="en-US" sz="3200" b="1" dirty="0">
              <a:solidFill>
                <a:srgbClr val="FF0000"/>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8551" y="43213"/>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a:off x="2818699" y="637900"/>
            <a:ext cx="2945271" cy="182831"/>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11">
            <a:extLst>
              <a:ext uri="{FF2B5EF4-FFF2-40B4-BE49-F238E27FC236}">
                <a16:creationId xmlns:a16="http://schemas.microsoft.com/office/drawing/2014/main" id="{BFA61030-19C8-37F2-4FCA-E1B65C1901F7}"/>
              </a:ext>
            </a:extLst>
          </p:cNvPr>
          <p:cNvPicPr>
            <a:picLocks noChangeAspect="1"/>
          </p:cNvPicPr>
          <p:nvPr/>
        </p:nvPicPr>
        <p:blipFill>
          <a:blip r:embed="rId4" cstate="print"/>
          <a:stretch>
            <a:fillRect/>
          </a:stretch>
        </p:blipFill>
        <p:spPr>
          <a:xfrm>
            <a:off x="558354" y="908279"/>
            <a:ext cx="4013646" cy="3475102"/>
          </a:xfrm>
          <a:prstGeom prst="rect">
            <a:avLst/>
          </a:prstGeom>
        </p:spPr>
      </p:pic>
      <p:sp>
        <p:nvSpPr>
          <p:cNvPr id="27" name="矩形 13">
            <a:extLst>
              <a:ext uri="{FF2B5EF4-FFF2-40B4-BE49-F238E27FC236}">
                <a16:creationId xmlns:a16="http://schemas.microsoft.com/office/drawing/2014/main" id="{CBEBD54F-77C9-13D9-AD56-775A4E5F49DC}"/>
              </a:ext>
            </a:extLst>
          </p:cNvPr>
          <p:cNvSpPr/>
          <p:nvPr/>
        </p:nvSpPr>
        <p:spPr>
          <a:xfrm>
            <a:off x="1282000" y="2347414"/>
            <a:ext cx="2172399" cy="95410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FontTx/>
              <a:buNone/>
            </a:pPr>
            <a:r>
              <a:rPr lang="en-US" sz="2800">
                <a:solidFill>
                  <a:srgbClr val="000000"/>
                </a:solidFill>
                <a:latin typeface="Times New Roman" panose="02020603050405020304" pitchFamily="18" charset="0"/>
                <a:ea typeface="MS Mincho" panose="02020609040205080304" pitchFamily="49" charset="-128"/>
              </a:rPr>
              <a:t>GV hướng dẫn cách đọc</a:t>
            </a:r>
            <a:endParaRPr lang="zh-CN" altLang="zh-CN" sz="2800" b="1" kern="0" dirty="0">
              <a:solidFill>
                <a:srgbClr val="002060"/>
              </a:solidFill>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8" name="图片 14">
            <a:extLst>
              <a:ext uri="{FF2B5EF4-FFF2-40B4-BE49-F238E27FC236}">
                <a16:creationId xmlns:a16="http://schemas.microsoft.com/office/drawing/2014/main" id="{775FA1F2-817C-3B50-51B2-FE3E92614408}"/>
              </a:ext>
            </a:extLst>
          </p:cNvPr>
          <p:cNvPicPr>
            <a:picLocks noChangeAspect="1"/>
          </p:cNvPicPr>
          <p:nvPr/>
        </p:nvPicPr>
        <p:blipFill>
          <a:blip r:embed="rId4" cstate="print"/>
          <a:stretch>
            <a:fillRect/>
          </a:stretch>
        </p:blipFill>
        <p:spPr>
          <a:xfrm>
            <a:off x="4843629" y="283945"/>
            <a:ext cx="4000024" cy="4099436"/>
          </a:xfrm>
          <a:prstGeom prst="rect">
            <a:avLst/>
          </a:prstGeom>
        </p:spPr>
      </p:pic>
      <p:sp>
        <p:nvSpPr>
          <p:cNvPr id="29" name="矩形 15">
            <a:extLst>
              <a:ext uri="{FF2B5EF4-FFF2-40B4-BE49-F238E27FC236}">
                <a16:creationId xmlns:a16="http://schemas.microsoft.com/office/drawing/2014/main" id="{7C31A7B0-7C79-FCA0-E846-4514F21EE354}"/>
              </a:ext>
            </a:extLst>
          </p:cNvPr>
          <p:cNvSpPr/>
          <p:nvPr/>
        </p:nvSpPr>
        <p:spPr>
          <a:xfrm>
            <a:off x="5740287" y="1937944"/>
            <a:ext cx="1801360" cy="138499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FontTx/>
              <a:buNone/>
            </a:pPr>
            <a:r>
              <a:rPr lang="en-US" sz="280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HS biết cách đọc diễn cảm</a:t>
            </a:r>
            <a:endParaRPr lang="en-US" sz="2800">
              <a:solidFill>
                <a:prstClr val="black"/>
              </a:solidFill>
              <a:latin typeface=".VnTime"/>
              <a:ea typeface="Times New Roman" panose="02020603050405020304" pitchFamily="18" charset="0"/>
              <a:cs typeface="Times New Roman" panose="02020603050405020304" pitchFamily="18" charset="0"/>
            </a:endParaRPr>
          </a:p>
        </p:txBody>
      </p:sp>
      <p:sp>
        <p:nvSpPr>
          <p:cNvPr id="30" name="文本框 16">
            <a:extLst>
              <a:ext uri="{FF2B5EF4-FFF2-40B4-BE49-F238E27FC236}">
                <a16:creationId xmlns:a16="http://schemas.microsoft.com/office/drawing/2014/main" id="{11C82B7E-5EEE-65AF-5AE1-80D52BA30E68}"/>
              </a:ext>
            </a:extLst>
          </p:cNvPr>
          <p:cNvSpPr txBox="1"/>
          <p:nvPr/>
        </p:nvSpPr>
        <p:spPr>
          <a:xfrm>
            <a:off x="1957275" y="1770050"/>
            <a:ext cx="896769"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pPr>
            <a:r>
              <a:rPr kumimoji="1" lang="en-US" altLang="zh-CN" sz="4000" b="1" dirty="0">
                <a:solidFill>
                  <a:srgbClr val="718CFF"/>
                </a:solidFill>
                <a:latin typeface="Times New Roman" panose="02020603050405020304" pitchFamily="18" charset="0"/>
                <a:ea typeface="等线" panose="02010600030101010101" pitchFamily="2" charset="-122"/>
                <a:cs typeface="Times New Roman" panose="02020603050405020304" pitchFamily="18" charset="0"/>
                <a:sym typeface="+mn-lt"/>
              </a:rPr>
              <a:t>01</a:t>
            </a:r>
          </a:p>
        </p:txBody>
      </p:sp>
      <p:sp>
        <p:nvSpPr>
          <p:cNvPr id="31" name="文本框 17">
            <a:extLst>
              <a:ext uri="{FF2B5EF4-FFF2-40B4-BE49-F238E27FC236}">
                <a16:creationId xmlns:a16="http://schemas.microsoft.com/office/drawing/2014/main" id="{822C747C-9C6E-0BEF-6F7C-9DBC4786DF04}"/>
              </a:ext>
            </a:extLst>
          </p:cNvPr>
          <p:cNvSpPr txBox="1"/>
          <p:nvPr/>
        </p:nvSpPr>
        <p:spPr>
          <a:xfrm>
            <a:off x="6116829" y="1328540"/>
            <a:ext cx="902189"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Tx/>
              <a:buFontTx/>
              <a:buNone/>
            </a:pPr>
            <a:r>
              <a:rPr kumimoji="1" lang="en-US" altLang="zh-CN" sz="4000" b="1" dirty="0">
                <a:solidFill>
                  <a:srgbClr val="718CFF"/>
                </a:solidFill>
                <a:latin typeface="Times New Roman" panose="02020603050405020304" pitchFamily="18" charset="0"/>
                <a:ea typeface="等线" panose="02010600030101010101" pitchFamily="2" charset="-122"/>
                <a:cs typeface="Times New Roman" panose="02020603050405020304" pitchFamily="18" charset="0"/>
                <a:sym typeface="+mn-lt"/>
              </a:rPr>
              <a:t>02</a:t>
            </a:r>
          </a:p>
        </p:txBody>
      </p:sp>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9">
                                            <p:txEl>
                                              <p:pRg st="0" end="0"/>
                                            </p:txEl>
                                          </p:spTgt>
                                        </p:tgtEl>
                                        <p:attrNameLst>
                                          <p:attrName>style.visibility</p:attrName>
                                        </p:attrNameLst>
                                      </p:cBhvr>
                                      <p:to>
                                        <p:strVal val="visible"/>
                                      </p:to>
                                    </p:set>
                                    <p:anim calcmode="lin" valueType="num">
                                      <p:cBhvr additive="base">
                                        <p:cTn id="29"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2" name="Rounded Rectangle 1"/>
          <p:cNvSpPr/>
          <p:nvPr/>
        </p:nvSpPr>
        <p:spPr>
          <a:xfrm>
            <a:off x="377202" y="895613"/>
            <a:ext cx="8366707" cy="427942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5" name="Google Shape;835;p44"/>
          <p:cNvSpPr/>
          <p:nvPr/>
        </p:nvSpPr>
        <p:spPr>
          <a:xfrm>
            <a:off x="713926" y="72107"/>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680809" y="80646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7753600" y="61807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297254" y="4147041"/>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7826205" y="3752729"/>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2818699" y="94855"/>
            <a:ext cx="2518638" cy="523220"/>
          </a:xfrm>
          <a:prstGeom prst="rect">
            <a:avLst/>
          </a:prstGeom>
        </p:spPr>
        <p:txBody>
          <a:bodyPr wrap="none">
            <a:spAutoFit/>
          </a:bodyPr>
          <a:lstStyle/>
          <a:p>
            <a:pPr algn="ctr"/>
            <a:r>
              <a:rPr lang="en-US" altLang="zh-CN" sz="2800" b="1">
                <a:solidFill>
                  <a:schemeClr val="tx1"/>
                </a:solidFill>
                <a:latin typeface="Times New Roman" panose="02020603050405020304" pitchFamily="18" charset="0"/>
                <a:ea typeface=".黑体-韩语" panose="02000500000000000000" pitchFamily="2" charset="-122"/>
                <a:cs typeface="Times New Roman" panose="02020603050405020304" pitchFamily="18" charset="0"/>
              </a:rPr>
              <a:t>NÓI VỚI CON</a:t>
            </a:r>
            <a:endParaRPr lang="zh-CN" altLang="en-US" sz="2800" b="1" dirty="0">
              <a:solidFill>
                <a:schemeClr val="tx1"/>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8551" y="43213"/>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a:off x="2795016" y="579535"/>
            <a:ext cx="2945271" cy="182831"/>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Rectangle 19">
            <a:extLst>
              <a:ext uri="{FF2B5EF4-FFF2-40B4-BE49-F238E27FC236}">
                <a16:creationId xmlns:a16="http://schemas.microsoft.com/office/drawing/2014/main" id="{405AD90C-2076-4CF3-AE74-C99F77E951FA}"/>
              </a:ext>
            </a:extLst>
          </p:cNvPr>
          <p:cNvSpPr/>
          <p:nvPr/>
        </p:nvSpPr>
        <p:spPr>
          <a:xfrm>
            <a:off x="639963" y="982096"/>
            <a:ext cx="3537358" cy="2800767"/>
          </a:xfrm>
          <a:prstGeom prst="rect">
            <a:avLst/>
          </a:prstGeom>
        </p:spPr>
        <p:txBody>
          <a:bodyPr wrap="square">
            <a:spAutoFit/>
          </a:bodyPr>
          <a:lstStyle/>
          <a:p>
            <a:r>
              <a:rPr lang="vi-VN" sz="1600" b="1" i="1" dirty="0">
                <a:latin typeface="+mj-lt"/>
              </a:rPr>
              <a:t>Chân phải bước tới cha</a:t>
            </a:r>
            <a:br>
              <a:rPr lang="vi-VN" sz="1600" b="1" dirty="0">
                <a:latin typeface="+mj-lt"/>
              </a:rPr>
            </a:br>
            <a:r>
              <a:rPr lang="vi-VN" sz="1600" b="1" i="1" dirty="0">
                <a:latin typeface="+mj-lt"/>
              </a:rPr>
              <a:t>Chân trái bước tới mẹ</a:t>
            </a:r>
            <a:br>
              <a:rPr lang="vi-VN" sz="1600" b="1" dirty="0">
                <a:latin typeface="+mj-lt"/>
              </a:rPr>
            </a:br>
            <a:r>
              <a:rPr lang="vi-VN" sz="1600" b="1" i="1" dirty="0">
                <a:latin typeface="+mj-lt"/>
              </a:rPr>
              <a:t>Một bước chạm tiếng nói</a:t>
            </a:r>
            <a:br>
              <a:rPr lang="vi-VN" sz="1600" b="1" dirty="0">
                <a:latin typeface="+mj-lt"/>
              </a:rPr>
            </a:br>
            <a:r>
              <a:rPr lang="vi-VN" sz="1600" b="1" i="1" dirty="0">
                <a:latin typeface="+mj-lt"/>
              </a:rPr>
              <a:t>Hai bước tới tiếng cười</a:t>
            </a:r>
            <a:br>
              <a:rPr lang="vi-VN" sz="1600" b="1" dirty="0">
                <a:latin typeface="+mj-lt"/>
              </a:rPr>
            </a:br>
            <a:r>
              <a:rPr lang="vi-VN" sz="1600" b="1" i="1" dirty="0">
                <a:latin typeface="+mj-lt"/>
              </a:rPr>
              <a:t>Người đồng mình yêu lắm con ơi</a:t>
            </a:r>
            <a:br>
              <a:rPr lang="vi-VN" sz="1600" b="1" dirty="0">
                <a:latin typeface="+mj-lt"/>
              </a:rPr>
            </a:br>
            <a:r>
              <a:rPr lang="vi-VN" sz="1600" b="1" i="1" dirty="0">
                <a:latin typeface="+mj-lt"/>
              </a:rPr>
              <a:t>Đan lờ cài nan hoa</a:t>
            </a:r>
            <a:br>
              <a:rPr lang="vi-VN" sz="1600" b="1" dirty="0">
                <a:latin typeface="+mj-lt"/>
              </a:rPr>
            </a:br>
            <a:r>
              <a:rPr lang="vi-VN" sz="1600" b="1" i="1" dirty="0">
                <a:latin typeface="+mj-lt"/>
              </a:rPr>
              <a:t>Vách nhà ken câu hát</a:t>
            </a:r>
            <a:br>
              <a:rPr lang="vi-VN" sz="1600" b="1" dirty="0">
                <a:latin typeface="+mj-lt"/>
              </a:rPr>
            </a:br>
            <a:r>
              <a:rPr lang="vi-VN" sz="1600" b="1" i="1" dirty="0">
                <a:latin typeface="+mj-lt"/>
              </a:rPr>
              <a:t>Rừng cho hoa</a:t>
            </a:r>
            <a:br>
              <a:rPr lang="vi-VN" sz="1600" b="1" dirty="0">
                <a:latin typeface="+mj-lt"/>
              </a:rPr>
            </a:br>
            <a:r>
              <a:rPr lang="vi-VN" sz="1600" b="1" i="1" dirty="0">
                <a:latin typeface="+mj-lt"/>
              </a:rPr>
              <a:t>Con đường cho những tấm lòng</a:t>
            </a:r>
            <a:br>
              <a:rPr lang="vi-VN" sz="1600" b="1" dirty="0">
                <a:latin typeface="+mj-lt"/>
              </a:rPr>
            </a:br>
            <a:r>
              <a:rPr lang="vi-VN" sz="1600" b="1" i="1" dirty="0">
                <a:latin typeface="+mj-lt"/>
              </a:rPr>
              <a:t>Cha mẹ mãi nhớ về ngày cưới</a:t>
            </a:r>
            <a:br>
              <a:rPr lang="vi-VN" sz="1600" b="1" dirty="0">
                <a:latin typeface="+mj-lt"/>
              </a:rPr>
            </a:br>
            <a:r>
              <a:rPr lang="vi-VN" sz="1600" b="1" i="1" dirty="0">
                <a:latin typeface="+mj-lt"/>
              </a:rPr>
              <a:t>Ngày đầu tiên đẹp nhất trên đời.</a:t>
            </a:r>
            <a:endParaRPr lang="vi-VN" sz="1600" b="1" dirty="0">
              <a:latin typeface="+mj-lt"/>
            </a:endParaRPr>
          </a:p>
        </p:txBody>
      </p:sp>
      <p:sp>
        <p:nvSpPr>
          <p:cNvPr id="21" name="Rectangle 20">
            <a:extLst>
              <a:ext uri="{FF2B5EF4-FFF2-40B4-BE49-F238E27FC236}">
                <a16:creationId xmlns:a16="http://schemas.microsoft.com/office/drawing/2014/main" id="{31076687-3BBE-406E-AA6E-D48C678B5978}"/>
              </a:ext>
            </a:extLst>
          </p:cNvPr>
          <p:cNvSpPr/>
          <p:nvPr/>
        </p:nvSpPr>
        <p:spPr>
          <a:xfrm>
            <a:off x="3960378" y="818669"/>
            <a:ext cx="4957894" cy="4278094"/>
          </a:xfrm>
          <a:prstGeom prst="rect">
            <a:avLst/>
          </a:prstGeom>
        </p:spPr>
        <p:txBody>
          <a:bodyPr wrap="square">
            <a:spAutoFit/>
          </a:bodyPr>
          <a:lstStyle/>
          <a:p>
            <a:pPr lvl="0"/>
            <a:r>
              <a:rPr lang="vi-VN" sz="1600" b="1" i="1" dirty="0">
                <a:solidFill>
                  <a:prstClr val="black"/>
                </a:solidFill>
                <a:latin typeface="Times New Roman" panose="02020603050405020304" pitchFamily="18" charset="0"/>
              </a:rPr>
              <a:t>Người đồng mình thương lắm con ơi</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Cao đo nỗi buồn</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Xa nuôi chí lớn</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Dẫu làm sao thì cha vẫn muốn</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Sống trên đá không chê đá gập ghềnh</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Sống trong thung không chê thung nghèo đói</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Sống như sông như suối</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Lên thác xuống ghềnh</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Không lo cực nhọc</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Người đồng mình thô sơ da thịt</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Chẳng mấy ai nhỏ bé đâu con</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Người đồng mình tự đục đá kê cao quê hương</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Còn quê hương thì làm phong tục</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Con ơi tuy thô sơ da thịt</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Lên đường</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Không bao giờ nhỏ bé được</a:t>
            </a:r>
            <a:br>
              <a:rPr lang="vi-VN" sz="1600" b="1" dirty="0">
                <a:solidFill>
                  <a:prstClr val="black"/>
                </a:solidFill>
                <a:latin typeface="Times New Roman" panose="02020603050405020304" pitchFamily="18" charset="0"/>
              </a:rPr>
            </a:br>
            <a:r>
              <a:rPr lang="vi-VN" sz="1600" b="1" i="1" dirty="0">
                <a:solidFill>
                  <a:prstClr val="black"/>
                </a:solidFill>
                <a:latin typeface="Times New Roman" panose="02020603050405020304" pitchFamily="18" charset="0"/>
              </a:rPr>
              <a:t>Nghe con.</a:t>
            </a:r>
            <a:endParaRPr lang="vi-VN" sz="1600" b="1" dirty="0">
              <a:solidFill>
                <a:prstClr val="black"/>
              </a:solidFill>
              <a:latin typeface="Times New Roman" panose="02020603050405020304" pitchFamily="18" charset="0"/>
            </a:endParaRPr>
          </a:p>
        </p:txBody>
      </p:sp>
      <p:sp>
        <p:nvSpPr>
          <p:cNvPr id="22" name="TextBox 21">
            <a:extLst>
              <a:ext uri="{FF2B5EF4-FFF2-40B4-BE49-F238E27FC236}">
                <a16:creationId xmlns:a16="http://schemas.microsoft.com/office/drawing/2014/main" id="{C5268CBA-4EA4-4AF6-9723-A57BF69B4043}"/>
              </a:ext>
            </a:extLst>
          </p:cNvPr>
          <p:cNvSpPr txBox="1"/>
          <p:nvPr/>
        </p:nvSpPr>
        <p:spPr>
          <a:xfrm>
            <a:off x="1176214" y="4147041"/>
            <a:ext cx="30011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Y </a:t>
            </a:r>
            <a:r>
              <a:rPr kumimoji="0" lang="en-US" sz="2400" b="1"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Phương</a:t>
            </a:r>
            <a:endParaRPr kumimoji="0" lang="en-US" sz="24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5720776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176214" y="2547381"/>
            <a:ext cx="309743" cy="175635"/>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7753600" y="61807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flipH="1">
            <a:off x="144712" y="3867724"/>
            <a:ext cx="1978063" cy="429094"/>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6908500" y="3729073"/>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1485957" y="0"/>
            <a:ext cx="4254330" cy="584775"/>
          </a:xfrm>
          <a:prstGeom prst="rect">
            <a:avLst/>
          </a:prstGeom>
        </p:spPr>
        <p:txBody>
          <a:bodyPr wrap="square">
            <a:spAutoFit/>
          </a:bodyPr>
          <a:lstStyle/>
          <a:p>
            <a:pPr algn="ctr"/>
            <a:r>
              <a:rPr lang="en-US" altLang="zh-CN" sz="3200" b="1" dirty="0">
                <a:solidFill>
                  <a:srgbClr val="FF0000"/>
                </a:solidFill>
                <a:latin typeface="Times New Roman" panose="02020603050405020304" pitchFamily="18" charset="0"/>
                <a:ea typeface=".黑体-韩语" panose="02000500000000000000" pitchFamily="2" charset="-122"/>
                <a:cs typeface="Times New Roman" panose="02020603050405020304" pitchFamily="18" charset="0"/>
              </a:rPr>
              <a:t>2. </a:t>
            </a:r>
            <a:r>
              <a:rPr lang="en-US" altLang="zh-CN" sz="3200" b="1" dirty="0" err="1">
                <a:solidFill>
                  <a:srgbClr val="FF0000"/>
                </a:solidFill>
                <a:latin typeface="Times New Roman" panose="02020603050405020304" pitchFamily="18" charset="0"/>
                <a:ea typeface=".黑体-韩语" panose="02000500000000000000" pitchFamily="2" charset="-122"/>
                <a:cs typeface="Times New Roman" panose="02020603050405020304" pitchFamily="18" charset="0"/>
              </a:rPr>
              <a:t>Tìm</a:t>
            </a:r>
            <a:r>
              <a:rPr lang="en-US" altLang="zh-CN" sz="3200" b="1" dirty="0">
                <a:solidFill>
                  <a:srgbClr val="FF0000"/>
                </a:solidFill>
                <a:latin typeface="Times New Roman" panose="02020603050405020304" pitchFamily="18" charset="0"/>
                <a:ea typeface=".黑体-韩语" panose="02000500000000000000" pitchFamily="2"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黑体-韩语" panose="02000500000000000000" pitchFamily="2" charset="-122"/>
                <a:cs typeface="Times New Roman" panose="02020603050405020304" pitchFamily="18" charset="0"/>
              </a:rPr>
              <a:t>hiểu</a:t>
            </a:r>
            <a:r>
              <a:rPr lang="en-US" altLang="zh-CN" sz="3200" b="1" dirty="0">
                <a:solidFill>
                  <a:srgbClr val="FF0000"/>
                </a:solidFill>
                <a:latin typeface="Times New Roman" panose="02020603050405020304" pitchFamily="18" charset="0"/>
                <a:ea typeface=".黑体-韩语" panose="02000500000000000000" pitchFamily="2"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黑体-韩语" panose="02000500000000000000" pitchFamily="2" charset="-122"/>
                <a:cs typeface="Times New Roman" panose="02020603050405020304" pitchFamily="18" charset="0"/>
              </a:rPr>
              <a:t>chung</a:t>
            </a:r>
            <a:endParaRPr lang="zh-CN" altLang="en-US" sz="3200" b="1" dirty="0">
              <a:solidFill>
                <a:srgbClr val="FF0000"/>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8551" y="43213"/>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a:off x="1560412" y="618075"/>
            <a:ext cx="4105420" cy="145125"/>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4" name="Google Shape;698;p39">
            <a:extLst>
              <a:ext uri="{FF2B5EF4-FFF2-40B4-BE49-F238E27FC236}">
                <a16:creationId xmlns:a16="http://schemas.microsoft.com/office/drawing/2014/main" id="{367A51D4-1F38-1008-247C-5F09B1723B0F}"/>
              </a:ext>
            </a:extLst>
          </p:cNvPr>
          <p:cNvGrpSpPr/>
          <p:nvPr/>
        </p:nvGrpSpPr>
        <p:grpSpPr>
          <a:xfrm>
            <a:off x="7350780" y="2003146"/>
            <a:ext cx="1648508" cy="3140354"/>
            <a:chOff x="5470500" y="1732128"/>
            <a:chExt cx="2305515" cy="3185920"/>
          </a:xfrm>
        </p:grpSpPr>
        <p:sp>
          <p:nvSpPr>
            <p:cNvPr id="105" name="Google Shape;699;p39">
              <a:extLst>
                <a:ext uri="{FF2B5EF4-FFF2-40B4-BE49-F238E27FC236}">
                  <a16:creationId xmlns:a16="http://schemas.microsoft.com/office/drawing/2014/main" id="{0979EEAD-6477-8879-4CE8-E1F9534DF994}"/>
                </a:ext>
              </a:extLst>
            </p:cNvPr>
            <p:cNvSpPr/>
            <p:nvPr/>
          </p:nvSpPr>
          <p:spPr>
            <a:xfrm>
              <a:off x="5470500" y="3161905"/>
              <a:ext cx="2243765" cy="1756144"/>
            </a:xfrm>
            <a:custGeom>
              <a:avLst/>
              <a:gdLst/>
              <a:ahLst/>
              <a:cxnLst/>
              <a:rect l="l" t="t" r="r" b="b"/>
              <a:pathLst>
                <a:path w="26555" h="20784" extrusionOk="0">
                  <a:moveTo>
                    <a:pt x="21662" y="15542"/>
                  </a:moveTo>
                  <a:lnTo>
                    <a:pt x="21662" y="15542"/>
                  </a:lnTo>
                  <a:cubicBezTo>
                    <a:pt x="21662" y="15545"/>
                    <a:pt x="21660" y="15547"/>
                    <a:pt x="21659" y="15549"/>
                  </a:cubicBezTo>
                  <a:cubicBezTo>
                    <a:pt x="21661" y="15547"/>
                    <a:pt x="21662" y="15545"/>
                    <a:pt x="21662" y="15542"/>
                  </a:cubicBezTo>
                  <a:close/>
                  <a:moveTo>
                    <a:pt x="19962" y="0"/>
                  </a:moveTo>
                  <a:cubicBezTo>
                    <a:pt x="19518" y="810"/>
                    <a:pt x="19009" y="1567"/>
                    <a:pt x="18434" y="2285"/>
                  </a:cubicBezTo>
                  <a:cubicBezTo>
                    <a:pt x="18239" y="2533"/>
                    <a:pt x="18043" y="2768"/>
                    <a:pt x="17834" y="2990"/>
                  </a:cubicBezTo>
                  <a:cubicBezTo>
                    <a:pt x="17808" y="3029"/>
                    <a:pt x="17769" y="3081"/>
                    <a:pt x="17729" y="3121"/>
                  </a:cubicBezTo>
                  <a:cubicBezTo>
                    <a:pt x="17717" y="3133"/>
                    <a:pt x="17691" y="3147"/>
                    <a:pt x="17677" y="3173"/>
                  </a:cubicBezTo>
                  <a:cubicBezTo>
                    <a:pt x="17651" y="3186"/>
                    <a:pt x="17638" y="3212"/>
                    <a:pt x="17612" y="3238"/>
                  </a:cubicBezTo>
                  <a:cubicBezTo>
                    <a:pt x="17599" y="3264"/>
                    <a:pt x="17573" y="3277"/>
                    <a:pt x="17547" y="3304"/>
                  </a:cubicBezTo>
                  <a:cubicBezTo>
                    <a:pt x="17534" y="3316"/>
                    <a:pt x="17520" y="3342"/>
                    <a:pt x="17494" y="3356"/>
                  </a:cubicBezTo>
                  <a:cubicBezTo>
                    <a:pt x="17482" y="3382"/>
                    <a:pt x="17456" y="3408"/>
                    <a:pt x="17430" y="3434"/>
                  </a:cubicBezTo>
                  <a:cubicBezTo>
                    <a:pt x="17416" y="3447"/>
                    <a:pt x="17403" y="3447"/>
                    <a:pt x="17390" y="3460"/>
                  </a:cubicBezTo>
                  <a:cubicBezTo>
                    <a:pt x="17351" y="3486"/>
                    <a:pt x="17325" y="3512"/>
                    <a:pt x="17299" y="3539"/>
                  </a:cubicBezTo>
                  <a:cubicBezTo>
                    <a:pt x="17285" y="3551"/>
                    <a:pt x="17285" y="3565"/>
                    <a:pt x="17273" y="3565"/>
                  </a:cubicBezTo>
                  <a:cubicBezTo>
                    <a:pt x="17155" y="3669"/>
                    <a:pt x="17050" y="3760"/>
                    <a:pt x="16920" y="3838"/>
                  </a:cubicBezTo>
                  <a:cubicBezTo>
                    <a:pt x="16868" y="3878"/>
                    <a:pt x="16803" y="3917"/>
                    <a:pt x="16737" y="3956"/>
                  </a:cubicBezTo>
                  <a:cubicBezTo>
                    <a:pt x="16580" y="4047"/>
                    <a:pt x="16411" y="4113"/>
                    <a:pt x="16229" y="4165"/>
                  </a:cubicBezTo>
                  <a:cubicBezTo>
                    <a:pt x="16202" y="4178"/>
                    <a:pt x="16163" y="4191"/>
                    <a:pt x="16124" y="4191"/>
                  </a:cubicBezTo>
                  <a:cubicBezTo>
                    <a:pt x="16124" y="4191"/>
                    <a:pt x="16111" y="4191"/>
                    <a:pt x="16111" y="4204"/>
                  </a:cubicBezTo>
                  <a:cubicBezTo>
                    <a:pt x="16084" y="4204"/>
                    <a:pt x="16046" y="4204"/>
                    <a:pt x="16020" y="4217"/>
                  </a:cubicBezTo>
                  <a:lnTo>
                    <a:pt x="15994" y="4217"/>
                  </a:lnTo>
                  <a:cubicBezTo>
                    <a:pt x="15967" y="4217"/>
                    <a:pt x="15941" y="4230"/>
                    <a:pt x="15902" y="4230"/>
                  </a:cubicBezTo>
                  <a:lnTo>
                    <a:pt x="15876" y="4230"/>
                  </a:lnTo>
                  <a:cubicBezTo>
                    <a:pt x="15849" y="4230"/>
                    <a:pt x="15811" y="4244"/>
                    <a:pt x="15771" y="4244"/>
                  </a:cubicBezTo>
                  <a:lnTo>
                    <a:pt x="15641" y="4244"/>
                  </a:lnTo>
                  <a:cubicBezTo>
                    <a:pt x="15614" y="4230"/>
                    <a:pt x="15588" y="4230"/>
                    <a:pt x="15562" y="4230"/>
                  </a:cubicBezTo>
                  <a:lnTo>
                    <a:pt x="15524" y="4230"/>
                  </a:lnTo>
                  <a:cubicBezTo>
                    <a:pt x="15497" y="4230"/>
                    <a:pt x="15471" y="4217"/>
                    <a:pt x="15445" y="4217"/>
                  </a:cubicBezTo>
                  <a:lnTo>
                    <a:pt x="15419" y="4217"/>
                  </a:lnTo>
                  <a:cubicBezTo>
                    <a:pt x="15379" y="4204"/>
                    <a:pt x="15353" y="4191"/>
                    <a:pt x="15315" y="4191"/>
                  </a:cubicBezTo>
                  <a:cubicBezTo>
                    <a:pt x="15275" y="4178"/>
                    <a:pt x="15249" y="4165"/>
                    <a:pt x="15210" y="4152"/>
                  </a:cubicBezTo>
                  <a:cubicBezTo>
                    <a:pt x="15144" y="4125"/>
                    <a:pt x="15080" y="4099"/>
                    <a:pt x="15027" y="4047"/>
                  </a:cubicBezTo>
                  <a:cubicBezTo>
                    <a:pt x="15001" y="4021"/>
                    <a:pt x="14975" y="4009"/>
                    <a:pt x="14962" y="3969"/>
                  </a:cubicBezTo>
                  <a:cubicBezTo>
                    <a:pt x="14779" y="3734"/>
                    <a:pt x="14923" y="3394"/>
                    <a:pt x="15080" y="3133"/>
                  </a:cubicBezTo>
                  <a:cubicBezTo>
                    <a:pt x="15353" y="2651"/>
                    <a:pt x="15614" y="2155"/>
                    <a:pt x="15889" y="1671"/>
                  </a:cubicBezTo>
                  <a:cubicBezTo>
                    <a:pt x="15980" y="1502"/>
                    <a:pt x="16072" y="1345"/>
                    <a:pt x="16163" y="1189"/>
                  </a:cubicBezTo>
                  <a:cubicBezTo>
                    <a:pt x="15967" y="1084"/>
                    <a:pt x="15823" y="992"/>
                    <a:pt x="15641" y="888"/>
                  </a:cubicBezTo>
                  <a:cubicBezTo>
                    <a:pt x="15223" y="1789"/>
                    <a:pt x="14636" y="2611"/>
                    <a:pt x="13931" y="3304"/>
                  </a:cubicBezTo>
                  <a:lnTo>
                    <a:pt x="13853" y="3382"/>
                  </a:lnTo>
                  <a:lnTo>
                    <a:pt x="13839" y="3394"/>
                  </a:lnTo>
                  <a:cubicBezTo>
                    <a:pt x="13787" y="3447"/>
                    <a:pt x="13722" y="3486"/>
                    <a:pt x="13670" y="3525"/>
                  </a:cubicBezTo>
                  <a:cubicBezTo>
                    <a:pt x="13670" y="3539"/>
                    <a:pt x="13656" y="3539"/>
                    <a:pt x="13656" y="3539"/>
                  </a:cubicBezTo>
                  <a:cubicBezTo>
                    <a:pt x="13604" y="3577"/>
                    <a:pt x="13539" y="3629"/>
                    <a:pt x="13473" y="3656"/>
                  </a:cubicBezTo>
                  <a:lnTo>
                    <a:pt x="13461" y="3669"/>
                  </a:lnTo>
                  <a:cubicBezTo>
                    <a:pt x="13395" y="3695"/>
                    <a:pt x="13330" y="3734"/>
                    <a:pt x="13265" y="3747"/>
                  </a:cubicBezTo>
                  <a:cubicBezTo>
                    <a:pt x="13226" y="3760"/>
                    <a:pt x="13186" y="3774"/>
                    <a:pt x="13160" y="3774"/>
                  </a:cubicBezTo>
                  <a:cubicBezTo>
                    <a:pt x="13134" y="3786"/>
                    <a:pt x="13108" y="3786"/>
                    <a:pt x="13069" y="3786"/>
                  </a:cubicBezTo>
                  <a:lnTo>
                    <a:pt x="12951" y="3786"/>
                  </a:lnTo>
                  <a:cubicBezTo>
                    <a:pt x="12913" y="3774"/>
                    <a:pt x="12886" y="3774"/>
                    <a:pt x="12847" y="3760"/>
                  </a:cubicBezTo>
                  <a:cubicBezTo>
                    <a:pt x="12821" y="3760"/>
                    <a:pt x="12795" y="3747"/>
                    <a:pt x="12768" y="3734"/>
                  </a:cubicBezTo>
                  <a:cubicBezTo>
                    <a:pt x="12547" y="3643"/>
                    <a:pt x="12403" y="3421"/>
                    <a:pt x="12312" y="3173"/>
                  </a:cubicBezTo>
                  <a:cubicBezTo>
                    <a:pt x="12246" y="3016"/>
                    <a:pt x="12208" y="2834"/>
                    <a:pt x="12182" y="2663"/>
                  </a:cubicBezTo>
                  <a:cubicBezTo>
                    <a:pt x="12116" y="2285"/>
                    <a:pt x="12051" y="1920"/>
                    <a:pt x="11985" y="1541"/>
                  </a:cubicBezTo>
                  <a:cubicBezTo>
                    <a:pt x="11907" y="1163"/>
                    <a:pt x="11842" y="783"/>
                    <a:pt x="11776" y="405"/>
                  </a:cubicBezTo>
                  <a:lnTo>
                    <a:pt x="11515" y="405"/>
                  </a:lnTo>
                  <a:cubicBezTo>
                    <a:pt x="11437" y="418"/>
                    <a:pt x="11346" y="418"/>
                    <a:pt x="11268" y="418"/>
                  </a:cubicBezTo>
                  <a:cubicBezTo>
                    <a:pt x="11332" y="745"/>
                    <a:pt x="11385" y="1084"/>
                    <a:pt x="11437" y="1424"/>
                  </a:cubicBezTo>
                  <a:cubicBezTo>
                    <a:pt x="11515" y="1984"/>
                    <a:pt x="11541" y="2546"/>
                    <a:pt x="11541" y="3107"/>
                  </a:cubicBezTo>
                  <a:cubicBezTo>
                    <a:pt x="11541" y="3290"/>
                    <a:pt x="11529" y="3499"/>
                    <a:pt x="11385" y="3603"/>
                  </a:cubicBezTo>
                  <a:cubicBezTo>
                    <a:pt x="11332" y="3643"/>
                    <a:pt x="11280" y="3669"/>
                    <a:pt x="11228" y="3669"/>
                  </a:cubicBezTo>
                  <a:cubicBezTo>
                    <a:pt x="11202" y="3682"/>
                    <a:pt x="11176" y="3682"/>
                    <a:pt x="11150" y="3682"/>
                  </a:cubicBezTo>
                  <a:cubicBezTo>
                    <a:pt x="11007" y="3669"/>
                    <a:pt x="10850" y="3617"/>
                    <a:pt x="10719" y="3551"/>
                  </a:cubicBezTo>
                  <a:cubicBezTo>
                    <a:pt x="10537" y="3460"/>
                    <a:pt x="10354" y="3382"/>
                    <a:pt x="10171" y="3290"/>
                  </a:cubicBezTo>
                  <a:cubicBezTo>
                    <a:pt x="10105" y="3251"/>
                    <a:pt x="10027" y="3225"/>
                    <a:pt x="9962" y="3186"/>
                  </a:cubicBezTo>
                  <a:cubicBezTo>
                    <a:pt x="9623" y="3016"/>
                    <a:pt x="9283" y="2846"/>
                    <a:pt x="8956" y="2663"/>
                  </a:cubicBezTo>
                  <a:cubicBezTo>
                    <a:pt x="8918" y="2651"/>
                    <a:pt x="8878" y="2625"/>
                    <a:pt x="8852" y="2611"/>
                  </a:cubicBezTo>
                  <a:cubicBezTo>
                    <a:pt x="8800" y="2585"/>
                    <a:pt x="8735" y="2546"/>
                    <a:pt x="8683" y="2520"/>
                  </a:cubicBezTo>
                  <a:cubicBezTo>
                    <a:pt x="8643" y="2494"/>
                    <a:pt x="8604" y="2468"/>
                    <a:pt x="8552" y="2442"/>
                  </a:cubicBezTo>
                  <a:cubicBezTo>
                    <a:pt x="8500" y="2416"/>
                    <a:pt x="8460" y="2390"/>
                    <a:pt x="8408" y="2350"/>
                  </a:cubicBezTo>
                  <a:cubicBezTo>
                    <a:pt x="8356" y="2324"/>
                    <a:pt x="8317" y="2298"/>
                    <a:pt x="8265" y="2272"/>
                  </a:cubicBezTo>
                  <a:cubicBezTo>
                    <a:pt x="8213" y="2246"/>
                    <a:pt x="8173" y="2219"/>
                    <a:pt x="8121" y="2181"/>
                  </a:cubicBezTo>
                  <a:cubicBezTo>
                    <a:pt x="8069" y="2155"/>
                    <a:pt x="8030" y="2115"/>
                    <a:pt x="7978" y="2089"/>
                  </a:cubicBezTo>
                  <a:cubicBezTo>
                    <a:pt x="7938" y="2063"/>
                    <a:pt x="7886" y="2037"/>
                    <a:pt x="7847" y="2011"/>
                  </a:cubicBezTo>
                  <a:cubicBezTo>
                    <a:pt x="7781" y="1958"/>
                    <a:pt x="7717" y="1920"/>
                    <a:pt x="7651" y="1868"/>
                  </a:cubicBezTo>
                  <a:cubicBezTo>
                    <a:pt x="7625" y="1854"/>
                    <a:pt x="7599" y="1841"/>
                    <a:pt x="7573" y="1815"/>
                  </a:cubicBezTo>
                  <a:cubicBezTo>
                    <a:pt x="7482" y="1750"/>
                    <a:pt x="7403" y="1697"/>
                    <a:pt x="7325" y="1633"/>
                  </a:cubicBezTo>
                  <a:cubicBezTo>
                    <a:pt x="7285" y="1606"/>
                    <a:pt x="7259" y="1580"/>
                    <a:pt x="7233" y="1554"/>
                  </a:cubicBezTo>
                  <a:cubicBezTo>
                    <a:pt x="7168" y="1515"/>
                    <a:pt x="7116" y="1462"/>
                    <a:pt x="7064" y="1424"/>
                  </a:cubicBezTo>
                  <a:cubicBezTo>
                    <a:pt x="7024" y="1398"/>
                    <a:pt x="6998" y="1371"/>
                    <a:pt x="6960" y="1345"/>
                  </a:cubicBezTo>
                  <a:cubicBezTo>
                    <a:pt x="6907" y="1293"/>
                    <a:pt x="6855" y="1253"/>
                    <a:pt x="6803" y="1215"/>
                  </a:cubicBezTo>
                  <a:cubicBezTo>
                    <a:pt x="6777" y="1175"/>
                    <a:pt x="6737" y="1149"/>
                    <a:pt x="6711" y="1123"/>
                  </a:cubicBezTo>
                  <a:cubicBezTo>
                    <a:pt x="6659" y="1071"/>
                    <a:pt x="6607" y="1032"/>
                    <a:pt x="6568" y="980"/>
                  </a:cubicBezTo>
                  <a:cubicBezTo>
                    <a:pt x="6528" y="954"/>
                    <a:pt x="6502" y="928"/>
                    <a:pt x="6476" y="888"/>
                  </a:cubicBezTo>
                  <a:lnTo>
                    <a:pt x="6319" y="731"/>
                  </a:lnTo>
                  <a:lnTo>
                    <a:pt x="6241" y="653"/>
                  </a:lnTo>
                  <a:cubicBezTo>
                    <a:pt x="6176" y="575"/>
                    <a:pt x="6098" y="496"/>
                    <a:pt x="6032" y="405"/>
                  </a:cubicBezTo>
                  <a:cubicBezTo>
                    <a:pt x="5980" y="431"/>
                    <a:pt x="5941" y="470"/>
                    <a:pt x="5902" y="496"/>
                  </a:cubicBezTo>
                  <a:cubicBezTo>
                    <a:pt x="5823" y="548"/>
                    <a:pt x="5759" y="614"/>
                    <a:pt x="5667" y="666"/>
                  </a:cubicBezTo>
                  <a:lnTo>
                    <a:pt x="5680" y="666"/>
                  </a:lnTo>
                  <a:cubicBezTo>
                    <a:pt x="5745" y="771"/>
                    <a:pt x="5823" y="862"/>
                    <a:pt x="5889" y="966"/>
                  </a:cubicBezTo>
                  <a:cubicBezTo>
                    <a:pt x="5915" y="992"/>
                    <a:pt x="5928" y="1006"/>
                    <a:pt x="5941" y="1032"/>
                  </a:cubicBezTo>
                  <a:cubicBezTo>
                    <a:pt x="6020" y="1123"/>
                    <a:pt x="6084" y="1215"/>
                    <a:pt x="6163" y="1306"/>
                  </a:cubicBezTo>
                  <a:cubicBezTo>
                    <a:pt x="6189" y="1319"/>
                    <a:pt x="6202" y="1345"/>
                    <a:pt x="6228" y="1371"/>
                  </a:cubicBezTo>
                  <a:cubicBezTo>
                    <a:pt x="6293" y="1450"/>
                    <a:pt x="6372" y="1528"/>
                    <a:pt x="6450" y="1606"/>
                  </a:cubicBezTo>
                  <a:cubicBezTo>
                    <a:pt x="6463" y="1633"/>
                    <a:pt x="6490" y="1659"/>
                    <a:pt x="6516" y="1671"/>
                  </a:cubicBezTo>
                  <a:cubicBezTo>
                    <a:pt x="6580" y="1750"/>
                    <a:pt x="6646" y="1815"/>
                    <a:pt x="6725" y="1880"/>
                  </a:cubicBezTo>
                  <a:lnTo>
                    <a:pt x="6815" y="1972"/>
                  </a:lnTo>
                  <a:cubicBezTo>
                    <a:pt x="6881" y="2024"/>
                    <a:pt x="6946" y="2089"/>
                    <a:pt x="7024" y="2155"/>
                  </a:cubicBezTo>
                  <a:cubicBezTo>
                    <a:pt x="7155" y="2259"/>
                    <a:pt x="7273" y="2364"/>
                    <a:pt x="7416" y="2468"/>
                  </a:cubicBezTo>
                  <a:cubicBezTo>
                    <a:pt x="7430" y="2481"/>
                    <a:pt x="7456" y="2494"/>
                    <a:pt x="7468" y="2507"/>
                  </a:cubicBezTo>
                  <a:cubicBezTo>
                    <a:pt x="7547" y="2572"/>
                    <a:pt x="7638" y="2625"/>
                    <a:pt x="7717" y="2689"/>
                  </a:cubicBezTo>
                  <a:lnTo>
                    <a:pt x="7834" y="2768"/>
                  </a:lnTo>
                  <a:cubicBezTo>
                    <a:pt x="7860" y="2781"/>
                    <a:pt x="7886" y="2794"/>
                    <a:pt x="7912" y="2820"/>
                  </a:cubicBezTo>
                  <a:lnTo>
                    <a:pt x="7926" y="2820"/>
                  </a:lnTo>
                  <a:cubicBezTo>
                    <a:pt x="7990" y="2860"/>
                    <a:pt x="8056" y="2912"/>
                    <a:pt x="8134" y="2951"/>
                  </a:cubicBezTo>
                  <a:cubicBezTo>
                    <a:pt x="8839" y="3368"/>
                    <a:pt x="9649" y="3721"/>
                    <a:pt x="10067" y="4400"/>
                  </a:cubicBezTo>
                  <a:cubicBezTo>
                    <a:pt x="10627" y="5340"/>
                    <a:pt x="10197" y="9243"/>
                    <a:pt x="9870" y="11201"/>
                  </a:cubicBezTo>
                  <a:cubicBezTo>
                    <a:pt x="9806" y="11332"/>
                    <a:pt x="9766" y="11541"/>
                    <a:pt x="9740" y="11880"/>
                  </a:cubicBezTo>
                  <a:cubicBezTo>
                    <a:pt x="9675" y="12455"/>
                    <a:pt x="9479" y="13016"/>
                    <a:pt x="9139" y="13499"/>
                  </a:cubicBezTo>
                  <a:cubicBezTo>
                    <a:pt x="8839" y="13930"/>
                    <a:pt x="8422" y="14308"/>
                    <a:pt x="7912" y="14452"/>
                  </a:cubicBezTo>
                  <a:cubicBezTo>
                    <a:pt x="7560" y="14543"/>
                    <a:pt x="7195" y="14531"/>
                    <a:pt x="6842" y="14622"/>
                  </a:cubicBezTo>
                  <a:cubicBezTo>
                    <a:pt x="6502" y="14700"/>
                    <a:pt x="6189" y="14883"/>
                    <a:pt x="5954" y="15131"/>
                  </a:cubicBezTo>
                  <a:cubicBezTo>
                    <a:pt x="5706" y="15392"/>
                    <a:pt x="5550" y="15706"/>
                    <a:pt x="5301" y="15953"/>
                  </a:cubicBezTo>
                  <a:cubicBezTo>
                    <a:pt x="4845" y="16397"/>
                    <a:pt x="4178" y="16567"/>
                    <a:pt x="3552" y="16606"/>
                  </a:cubicBezTo>
                  <a:cubicBezTo>
                    <a:pt x="2913" y="16646"/>
                    <a:pt x="2260" y="16593"/>
                    <a:pt x="1633" y="16672"/>
                  </a:cubicBezTo>
                  <a:cubicBezTo>
                    <a:pt x="993" y="16763"/>
                    <a:pt x="354" y="17024"/>
                    <a:pt x="1" y="17546"/>
                  </a:cubicBezTo>
                  <a:cubicBezTo>
                    <a:pt x="772" y="17285"/>
                    <a:pt x="1503" y="17090"/>
                    <a:pt x="2312" y="17050"/>
                  </a:cubicBezTo>
                  <a:cubicBezTo>
                    <a:pt x="2977" y="17024"/>
                    <a:pt x="3656" y="17063"/>
                    <a:pt x="4257" y="16815"/>
                  </a:cubicBezTo>
                  <a:lnTo>
                    <a:pt x="4257" y="16815"/>
                  </a:lnTo>
                  <a:cubicBezTo>
                    <a:pt x="4204" y="17220"/>
                    <a:pt x="3905" y="17520"/>
                    <a:pt x="3565" y="17742"/>
                  </a:cubicBezTo>
                  <a:cubicBezTo>
                    <a:pt x="3226" y="17964"/>
                    <a:pt x="2834" y="18120"/>
                    <a:pt x="2521" y="18369"/>
                  </a:cubicBezTo>
                  <a:cubicBezTo>
                    <a:pt x="2194" y="18616"/>
                    <a:pt x="1946" y="18996"/>
                    <a:pt x="1999" y="19387"/>
                  </a:cubicBezTo>
                  <a:cubicBezTo>
                    <a:pt x="2403" y="18656"/>
                    <a:pt x="3526" y="18643"/>
                    <a:pt x="4100" y="18029"/>
                  </a:cubicBezTo>
                  <a:cubicBezTo>
                    <a:pt x="4270" y="17847"/>
                    <a:pt x="4375" y="17612"/>
                    <a:pt x="4531" y="17415"/>
                  </a:cubicBezTo>
                  <a:cubicBezTo>
                    <a:pt x="4871" y="16959"/>
                    <a:pt x="5405" y="16658"/>
                    <a:pt x="5915" y="16371"/>
                  </a:cubicBezTo>
                  <a:cubicBezTo>
                    <a:pt x="6002" y="16323"/>
                    <a:pt x="6112" y="16274"/>
                    <a:pt x="6216" y="16274"/>
                  </a:cubicBezTo>
                  <a:cubicBezTo>
                    <a:pt x="6251" y="16274"/>
                    <a:pt x="6286" y="16279"/>
                    <a:pt x="6319" y="16293"/>
                  </a:cubicBezTo>
                  <a:cubicBezTo>
                    <a:pt x="6385" y="16332"/>
                    <a:pt x="6424" y="16397"/>
                    <a:pt x="6463" y="16463"/>
                  </a:cubicBezTo>
                  <a:cubicBezTo>
                    <a:pt x="6685" y="16855"/>
                    <a:pt x="6542" y="17337"/>
                    <a:pt x="6568" y="17781"/>
                  </a:cubicBezTo>
                  <a:cubicBezTo>
                    <a:pt x="6594" y="18225"/>
                    <a:pt x="6815" y="18656"/>
                    <a:pt x="7155" y="18956"/>
                  </a:cubicBezTo>
                  <a:cubicBezTo>
                    <a:pt x="7012" y="18329"/>
                    <a:pt x="6920" y="17703"/>
                    <a:pt x="6920" y="17063"/>
                  </a:cubicBezTo>
                  <a:cubicBezTo>
                    <a:pt x="6920" y="16815"/>
                    <a:pt x="6933" y="16580"/>
                    <a:pt x="6868" y="16345"/>
                  </a:cubicBezTo>
                  <a:cubicBezTo>
                    <a:pt x="6815" y="16162"/>
                    <a:pt x="6725" y="15993"/>
                    <a:pt x="6763" y="15810"/>
                  </a:cubicBezTo>
                  <a:cubicBezTo>
                    <a:pt x="6803" y="15614"/>
                    <a:pt x="6972" y="15457"/>
                    <a:pt x="7155" y="15379"/>
                  </a:cubicBezTo>
                  <a:cubicBezTo>
                    <a:pt x="7243" y="15335"/>
                    <a:pt x="7344" y="15303"/>
                    <a:pt x="7440" y="15303"/>
                  </a:cubicBezTo>
                  <a:cubicBezTo>
                    <a:pt x="7486" y="15303"/>
                    <a:pt x="7531" y="15310"/>
                    <a:pt x="7573" y="15327"/>
                  </a:cubicBezTo>
                  <a:cubicBezTo>
                    <a:pt x="7665" y="15353"/>
                    <a:pt x="7743" y="15419"/>
                    <a:pt x="7808" y="15483"/>
                  </a:cubicBezTo>
                  <a:cubicBezTo>
                    <a:pt x="7990" y="15706"/>
                    <a:pt x="8069" y="16005"/>
                    <a:pt x="8016" y="16280"/>
                  </a:cubicBezTo>
                  <a:cubicBezTo>
                    <a:pt x="7978" y="16475"/>
                    <a:pt x="7873" y="16658"/>
                    <a:pt x="7821" y="16855"/>
                  </a:cubicBezTo>
                  <a:cubicBezTo>
                    <a:pt x="7755" y="17063"/>
                    <a:pt x="7743" y="17285"/>
                    <a:pt x="7781" y="17494"/>
                  </a:cubicBezTo>
                  <a:cubicBezTo>
                    <a:pt x="7755" y="17285"/>
                    <a:pt x="7886" y="17102"/>
                    <a:pt x="8004" y="16919"/>
                  </a:cubicBezTo>
                  <a:cubicBezTo>
                    <a:pt x="8239" y="16541"/>
                    <a:pt x="8369" y="16084"/>
                    <a:pt x="8356" y="15640"/>
                  </a:cubicBezTo>
                  <a:cubicBezTo>
                    <a:pt x="8343" y="15509"/>
                    <a:pt x="8330" y="15366"/>
                    <a:pt x="8396" y="15248"/>
                  </a:cubicBezTo>
                  <a:cubicBezTo>
                    <a:pt x="8448" y="15131"/>
                    <a:pt x="8565" y="15066"/>
                    <a:pt x="8669" y="14987"/>
                  </a:cubicBezTo>
                  <a:cubicBezTo>
                    <a:pt x="9153" y="14648"/>
                    <a:pt x="9597" y="14230"/>
                    <a:pt x="9949" y="13747"/>
                  </a:cubicBezTo>
                  <a:cubicBezTo>
                    <a:pt x="10027" y="13643"/>
                    <a:pt x="10105" y="13525"/>
                    <a:pt x="10223" y="13460"/>
                  </a:cubicBezTo>
                  <a:cubicBezTo>
                    <a:pt x="10287" y="13428"/>
                    <a:pt x="10355" y="13413"/>
                    <a:pt x="10423" y="13413"/>
                  </a:cubicBezTo>
                  <a:cubicBezTo>
                    <a:pt x="10604" y="13413"/>
                    <a:pt x="10785" y="13517"/>
                    <a:pt x="10889" y="13669"/>
                  </a:cubicBezTo>
                  <a:cubicBezTo>
                    <a:pt x="11019" y="13878"/>
                    <a:pt x="11019" y="14139"/>
                    <a:pt x="10954" y="14374"/>
                  </a:cubicBezTo>
                  <a:cubicBezTo>
                    <a:pt x="10889" y="14609"/>
                    <a:pt x="10772" y="14831"/>
                    <a:pt x="10667" y="15053"/>
                  </a:cubicBezTo>
                  <a:cubicBezTo>
                    <a:pt x="10171" y="16084"/>
                    <a:pt x="10093" y="17298"/>
                    <a:pt x="10458" y="18395"/>
                  </a:cubicBezTo>
                  <a:cubicBezTo>
                    <a:pt x="10354" y="18056"/>
                    <a:pt x="10549" y="17742"/>
                    <a:pt x="10601" y="17403"/>
                  </a:cubicBezTo>
                  <a:cubicBezTo>
                    <a:pt x="10641" y="17168"/>
                    <a:pt x="10589" y="16919"/>
                    <a:pt x="10601" y="16684"/>
                  </a:cubicBezTo>
                  <a:cubicBezTo>
                    <a:pt x="10615" y="16449"/>
                    <a:pt x="10732" y="16176"/>
                    <a:pt x="10967" y="16110"/>
                  </a:cubicBezTo>
                  <a:cubicBezTo>
                    <a:pt x="11006" y="16097"/>
                    <a:pt x="11046" y="16091"/>
                    <a:pt x="11085" y="16091"/>
                  </a:cubicBezTo>
                  <a:cubicBezTo>
                    <a:pt x="11320" y="16091"/>
                    <a:pt x="11538" y="16306"/>
                    <a:pt x="11594" y="16541"/>
                  </a:cubicBezTo>
                  <a:cubicBezTo>
                    <a:pt x="11659" y="16828"/>
                    <a:pt x="11541" y="17102"/>
                    <a:pt x="11437" y="17377"/>
                  </a:cubicBezTo>
                  <a:cubicBezTo>
                    <a:pt x="11332" y="17638"/>
                    <a:pt x="11215" y="17911"/>
                    <a:pt x="11242" y="18186"/>
                  </a:cubicBezTo>
                  <a:cubicBezTo>
                    <a:pt x="11280" y="18526"/>
                    <a:pt x="11541" y="18799"/>
                    <a:pt x="11659" y="19126"/>
                  </a:cubicBezTo>
                  <a:cubicBezTo>
                    <a:pt x="11868" y="19648"/>
                    <a:pt x="11712" y="20235"/>
                    <a:pt x="11541" y="20784"/>
                  </a:cubicBezTo>
                  <a:cubicBezTo>
                    <a:pt x="12011" y="20235"/>
                    <a:pt x="12155" y="19439"/>
                    <a:pt x="11881" y="18787"/>
                  </a:cubicBezTo>
                  <a:lnTo>
                    <a:pt x="11881" y="18787"/>
                  </a:lnTo>
                  <a:cubicBezTo>
                    <a:pt x="12377" y="18865"/>
                    <a:pt x="12795" y="19309"/>
                    <a:pt x="12847" y="19791"/>
                  </a:cubicBezTo>
                  <a:cubicBezTo>
                    <a:pt x="13003" y="19504"/>
                    <a:pt x="12951" y="19113"/>
                    <a:pt x="12716" y="18878"/>
                  </a:cubicBezTo>
                  <a:cubicBezTo>
                    <a:pt x="12495" y="18656"/>
                    <a:pt x="12129" y="18578"/>
                    <a:pt x="11920" y="18329"/>
                  </a:cubicBezTo>
                  <a:cubicBezTo>
                    <a:pt x="11738" y="18120"/>
                    <a:pt x="11712" y="17807"/>
                    <a:pt x="11790" y="17533"/>
                  </a:cubicBezTo>
                  <a:cubicBezTo>
                    <a:pt x="11881" y="17259"/>
                    <a:pt x="12063" y="17037"/>
                    <a:pt x="12272" y="16841"/>
                  </a:cubicBezTo>
                  <a:cubicBezTo>
                    <a:pt x="12455" y="16919"/>
                    <a:pt x="12612" y="17063"/>
                    <a:pt x="12716" y="17233"/>
                  </a:cubicBezTo>
                  <a:cubicBezTo>
                    <a:pt x="12573" y="17455"/>
                    <a:pt x="12455" y="17703"/>
                    <a:pt x="12390" y="17964"/>
                  </a:cubicBezTo>
                  <a:cubicBezTo>
                    <a:pt x="12690" y="17859"/>
                    <a:pt x="12873" y="17546"/>
                    <a:pt x="12873" y="17246"/>
                  </a:cubicBezTo>
                  <a:cubicBezTo>
                    <a:pt x="12873" y="16945"/>
                    <a:pt x="12690" y="16658"/>
                    <a:pt x="12443" y="16475"/>
                  </a:cubicBezTo>
                  <a:cubicBezTo>
                    <a:pt x="12312" y="16371"/>
                    <a:pt x="12155" y="16306"/>
                    <a:pt x="12037" y="16188"/>
                  </a:cubicBezTo>
                  <a:cubicBezTo>
                    <a:pt x="11881" y="16019"/>
                    <a:pt x="11842" y="15770"/>
                    <a:pt x="11816" y="15549"/>
                  </a:cubicBezTo>
                  <a:cubicBezTo>
                    <a:pt x="11776" y="15210"/>
                    <a:pt x="11790" y="14804"/>
                    <a:pt x="12063" y="14596"/>
                  </a:cubicBezTo>
                  <a:cubicBezTo>
                    <a:pt x="12171" y="14508"/>
                    <a:pt x="12302" y="14469"/>
                    <a:pt x="12437" y="14469"/>
                  </a:cubicBezTo>
                  <a:cubicBezTo>
                    <a:pt x="12743" y="14469"/>
                    <a:pt x="13069" y="14671"/>
                    <a:pt x="13186" y="14961"/>
                  </a:cubicBezTo>
                  <a:cubicBezTo>
                    <a:pt x="13356" y="15379"/>
                    <a:pt x="13200" y="15862"/>
                    <a:pt x="12939" y="16214"/>
                  </a:cubicBezTo>
                  <a:cubicBezTo>
                    <a:pt x="13200" y="16150"/>
                    <a:pt x="13409" y="15915"/>
                    <a:pt x="13447" y="15653"/>
                  </a:cubicBezTo>
                  <a:cubicBezTo>
                    <a:pt x="13473" y="15405"/>
                    <a:pt x="13383" y="15184"/>
                    <a:pt x="13369" y="14935"/>
                  </a:cubicBezTo>
                  <a:cubicBezTo>
                    <a:pt x="13356" y="14700"/>
                    <a:pt x="13473" y="14413"/>
                    <a:pt x="13708" y="14374"/>
                  </a:cubicBezTo>
                  <a:cubicBezTo>
                    <a:pt x="13729" y="14370"/>
                    <a:pt x="13750" y="14369"/>
                    <a:pt x="13770" y="14369"/>
                  </a:cubicBezTo>
                  <a:cubicBezTo>
                    <a:pt x="13967" y="14369"/>
                    <a:pt x="14138" y="14534"/>
                    <a:pt x="14257" y="14700"/>
                  </a:cubicBezTo>
                  <a:cubicBezTo>
                    <a:pt x="14636" y="15236"/>
                    <a:pt x="14845" y="15901"/>
                    <a:pt x="14845" y="16554"/>
                  </a:cubicBezTo>
                  <a:cubicBezTo>
                    <a:pt x="14845" y="16710"/>
                    <a:pt x="14831" y="16881"/>
                    <a:pt x="14897" y="17037"/>
                  </a:cubicBezTo>
                  <a:cubicBezTo>
                    <a:pt x="14988" y="17233"/>
                    <a:pt x="15184" y="17351"/>
                    <a:pt x="15406" y="17429"/>
                  </a:cubicBezTo>
                  <a:cubicBezTo>
                    <a:pt x="15236" y="17533"/>
                    <a:pt x="15118" y="17716"/>
                    <a:pt x="15040" y="17938"/>
                  </a:cubicBezTo>
                  <a:cubicBezTo>
                    <a:pt x="14897" y="18343"/>
                    <a:pt x="14819" y="18773"/>
                    <a:pt x="14792" y="19204"/>
                  </a:cubicBezTo>
                  <a:cubicBezTo>
                    <a:pt x="14909" y="18904"/>
                    <a:pt x="15014" y="18616"/>
                    <a:pt x="15118" y="18329"/>
                  </a:cubicBezTo>
                  <a:cubicBezTo>
                    <a:pt x="15171" y="18199"/>
                    <a:pt x="15223" y="18068"/>
                    <a:pt x="15315" y="17964"/>
                  </a:cubicBezTo>
                  <a:cubicBezTo>
                    <a:pt x="15419" y="17847"/>
                    <a:pt x="15562" y="17781"/>
                    <a:pt x="15680" y="17703"/>
                  </a:cubicBezTo>
                  <a:cubicBezTo>
                    <a:pt x="15759" y="17650"/>
                    <a:pt x="15837" y="17572"/>
                    <a:pt x="15876" y="17507"/>
                  </a:cubicBezTo>
                  <a:cubicBezTo>
                    <a:pt x="16098" y="17533"/>
                    <a:pt x="16319" y="17560"/>
                    <a:pt x="16516" y="17664"/>
                  </a:cubicBezTo>
                  <a:cubicBezTo>
                    <a:pt x="17129" y="17977"/>
                    <a:pt x="17195" y="18825"/>
                    <a:pt x="17703" y="19295"/>
                  </a:cubicBezTo>
                  <a:cubicBezTo>
                    <a:pt x="18147" y="19713"/>
                    <a:pt x="18866" y="19739"/>
                    <a:pt x="19322" y="20157"/>
                  </a:cubicBezTo>
                  <a:cubicBezTo>
                    <a:pt x="19179" y="19556"/>
                    <a:pt x="18343" y="19426"/>
                    <a:pt x="17912" y="18982"/>
                  </a:cubicBezTo>
                  <a:cubicBezTo>
                    <a:pt x="17573" y="18630"/>
                    <a:pt x="17494" y="18108"/>
                    <a:pt x="17233" y="17703"/>
                  </a:cubicBezTo>
                  <a:cubicBezTo>
                    <a:pt x="17247" y="17702"/>
                    <a:pt x="17260" y="17702"/>
                    <a:pt x="17274" y="17702"/>
                  </a:cubicBezTo>
                  <a:cubicBezTo>
                    <a:pt x="17586" y="17702"/>
                    <a:pt x="17886" y="17839"/>
                    <a:pt x="18173" y="17964"/>
                  </a:cubicBezTo>
                  <a:cubicBezTo>
                    <a:pt x="18422" y="18068"/>
                    <a:pt x="18657" y="18173"/>
                    <a:pt x="18892" y="18277"/>
                  </a:cubicBezTo>
                  <a:cubicBezTo>
                    <a:pt x="18787" y="18082"/>
                    <a:pt x="18578" y="17938"/>
                    <a:pt x="18382" y="17821"/>
                  </a:cubicBezTo>
                  <a:cubicBezTo>
                    <a:pt x="18239" y="17742"/>
                    <a:pt x="18082" y="17664"/>
                    <a:pt x="17912" y="17624"/>
                  </a:cubicBezTo>
                  <a:cubicBezTo>
                    <a:pt x="17788" y="17592"/>
                    <a:pt x="17661" y="17585"/>
                    <a:pt x="17532" y="17585"/>
                  </a:cubicBezTo>
                  <a:cubicBezTo>
                    <a:pt x="17445" y="17585"/>
                    <a:pt x="17357" y="17588"/>
                    <a:pt x="17269" y="17588"/>
                  </a:cubicBezTo>
                  <a:cubicBezTo>
                    <a:pt x="17227" y="17588"/>
                    <a:pt x="17185" y="17588"/>
                    <a:pt x="17142" y="17586"/>
                  </a:cubicBezTo>
                  <a:lnTo>
                    <a:pt x="17012" y="17455"/>
                  </a:lnTo>
                  <a:cubicBezTo>
                    <a:pt x="16580" y="17102"/>
                    <a:pt x="15902" y="17116"/>
                    <a:pt x="15550" y="16698"/>
                  </a:cubicBezTo>
                  <a:cubicBezTo>
                    <a:pt x="15393" y="16528"/>
                    <a:pt x="15315" y="16293"/>
                    <a:pt x="15249" y="16071"/>
                  </a:cubicBezTo>
                  <a:cubicBezTo>
                    <a:pt x="15132" y="15640"/>
                    <a:pt x="15001" y="15210"/>
                    <a:pt x="14871" y="14778"/>
                  </a:cubicBezTo>
                  <a:cubicBezTo>
                    <a:pt x="14845" y="14700"/>
                    <a:pt x="14819" y="14609"/>
                    <a:pt x="14819" y="14517"/>
                  </a:cubicBezTo>
                  <a:cubicBezTo>
                    <a:pt x="14831" y="14361"/>
                    <a:pt x="14923" y="14217"/>
                    <a:pt x="15054" y="14113"/>
                  </a:cubicBezTo>
                  <a:cubicBezTo>
                    <a:pt x="15237" y="13963"/>
                    <a:pt x="15473" y="13899"/>
                    <a:pt x="15717" y="13899"/>
                  </a:cubicBezTo>
                  <a:cubicBezTo>
                    <a:pt x="15941" y="13899"/>
                    <a:pt x="16171" y="13954"/>
                    <a:pt x="16372" y="14047"/>
                  </a:cubicBezTo>
                  <a:cubicBezTo>
                    <a:pt x="16502" y="14099"/>
                    <a:pt x="16620" y="14165"/>
                    <a:pt x="16737" y="14244"/>
                  </a:cubicBezTo>
                  <a:cubicBezTo>
                    <a:pt x="16711" y="14334"/>
                    <a:pt x="16685" y="14426"/>
                    <a:pt x="16672" y="14465"/>
                  </a:cubicBezTo>
                  <a:cubicBezTo>
                    <a:pt x="16607" y="14674"/>
                    <a:pt x="16659" y="14883"/>
                    <a:pt x="16699" y="15092"/>
                  </a:cubicBezTo>
                  <a:cubicBezTo>
                    <a:pt x="16777" y="15419"/>
                    <a:pt x="16868" y="15758"/>
                    <a:pt x="17103" y="15979"/>
                  </a:cubicBezTo>
                  <a:cubicBezTo>
                    <a:pt x="17142" y="15888"/>
                    <a:pt x="17077" y="15784"/>
                    <a:pt x="17024" y="15706"/>
                  </a:cubicBezTo>
                  <a:cubicBezTo>
                    <a:pt x="16829" y="15366"/>
                    <a:pt x="16789" y="14949"/>
                    <a:pt x="16934" y="14596"/>
                  </a:cubicBezTo>
                  <a:cubicBezTo>
                    <a:pt x="16960" y="14531"/>
                    <a:pt x="16986" y="14479"/>
                    <a:pt x="17012" y="14413"/>
                  </a:cubicBezTo>
                  <a:cubicBezTo>
                    <a:pt x="17181" y="14543"/>
                    <a:pt x="17351" y="14674"/>
                    <a:pt x="17534" y="14792"/>
                  </a:cubicBezTo>
                  <a:cubicBezTo>
                    <a:pt x="18161" y="15184"/>
                    <a:pt x="18878" y="15419"/>
                    <a:pt x="19609" y="15523"/>
                  </a:cubicBezTo>
                  <a:cubicBezTo>
                    <a:pt x="20145" y="15601"/>
                    <a:pt x="20758" y="15614"/>
                    <a:pt x="21137" y="16005"/>
                  </a:cubicBezTo>
                  <a:cubicBezTo>
                    <a:pt x="21346" y="16202"/>
                    <a:pt x="21450" y="16489"/>
                    <a:pt x="21555" y="16750"/>
                  </a:cubicBezTo>
                  <a:cubicBezTo>
                    <a:pt x="21581" y="16789"/>
                    <a:pt x="21594" y="16841"/>
                    <a:pt x="21620" y="16881"/>
                  </a:cubicBezTo>
                  <a:cubicBezTo>
                    <a:pt x="21594" y="16959"/>
                    <a:pt x="21567" y="17037"/>
                    <a:pt x="21555" y="17063"/>
                  </a:cubicBezTo>
                  <a:cubicBezTo>
                    <a:pt x="21477" y="17194"/>
                    <a:pt x="21372" y="17311"/>
                    <a:pt x="21280" y="17429"/>
                  </a:cubicBezTo>
                  <a:cubicBezTo>
                    <a:pt x="21097" y="17703"/>
                    <a:pt x="21007" y="18042"/>
                    <a:pt x="21045" y="18369"/>
                  </a:cubicBezTo>
                  <a:cubicBezTo>
                    <a:pt x="21071" y="18094"/>
                    <a:pt x="21189" y="17833"/>
                    <a:pt x="21372" y="17624"/>
                  </a:cubicBezTo>
                  <a:cubicBezTo>
                    <a:pt x="21489" y="17507"/>
                    <a:pt x="21633" y="17403"/>
                    <a:pt x="21738" y="17259"/>
                  </a:cubicBezTo>
                  <a:cubicBezTo>
                    <a:pt x="21750" y="17246"/>
                    <a:pt x="21764" y="17220"/>
                    <a:pt x="21776" y="17207"/>
                  </a:cubicBezTo>
                  <a:cubicBezTo>
                    <a:pt x="22011" y="17624"/>
                    <a:pt x="22286" y="18016"/>
                    <a:pt x="22599" y="18381"/>
                  </a:cubicBezTo>
                  <a:cubicBezTo>
                    <a:pt x="22390" y="17781"/>
                    <a:pt x="22168" y="17180"/>
                    <a:pt x="21959" y="16580"/>
                  </a:cubicBezTo>
                  <a:cubicBezTo>
                    <a:pt x="21868" y="16332"/>
                    <a:pt x="21776" y="16084"/>
                    <a:pt x="21607" y="15888"/>
                  </a:cubicBezTo>
                  <a:cubicBezTo>
                    <a:pt x="21228" y="15445"/>
                    <a:pt x="20575" y="15379"/>
                    <a:pt x="20014" y="15196"/>
                  </a:cubicBezTo>
                  <a:cubicBezTo>
                    <a:pt x="19597" y="15053"/>
                    <a:pt x="19191" y="14844"/>
                    <a:pt x="18852" y="14557"/>
                  </a:cubicBezTo>
                  <a:lnTo>
                    <a:pt x="18852" y="14557"/>
                  </a:lnTo>
                  <a:cubicBezTo>
                    <a:pt x="19583" y="14635"/>
                    <a:pt x="20302" y="14752"/>
                    <a:pt x="21033" y="14896"/>
                  </a:cubicBezTo>
                  <a:cubicBezTo>
                    <a:pt x="21248" y="15086"/>
                    <a:pt x="21688" y="15451"/>
                    <a:pt x="21662" y="15542"/>
                  </a:cubicBezTo>
                  <a:lnTo>
                    <a:pt x="21662" y="15542"/>
                  </a:lnTo>
                  <a:cubicBezTo>
                    <a:pt x="21683" y="15491"/>
                    <a:pt x="21658" y="15429"/>
                    <a:pt x="21633" y="15392"/>
                  </a:cubicBezTo>
                  <a:cubicBezTo>
                    <a:pt x="21555" y="15248"/>
                    <a:pt x="21477" y="15092"/>
                    <a:pt x="21359" y="14975"/>
                  </a:cubicBezTo>
                  <a:lnTo>
                    <a:pt x="21359" y="14975"/>
                  </a:lnTo>
                  <a:cubicBezTo>
                    <a:pt x="21567" y="15027"/>
                    <a:pt x="21776" y="15066"/>
                    <a:pt x="21985" y="15118"/>
                  </a:cubicBezTo>
                  <a:cubicBezTo>
                    <a:pt x="22220" y="15184"/>
                    <a:pt x="22495" y="15288"/>
                    <a:pt x="22560" y="15509"/>
                  </a:cubicBezTo>
                  <a:cubicBezTo>
                    <a:pt x="22521" y="15222"/>
                    <a:pt x="22286" y="14987"/>
                    <a:pt x="22025" y="14844"/>
                  </a:cubicBezTo>
                  <a:cubicBezTo>
                    <a:pt x="21750" y="14714"/>
                    <a:pt x="21450" y="14661"/>
                    <a:pt x="21150" y="14609"/>
                  </a:cubicBezTo>
                  <a:cubicBezTo>
                    <a:pt x="19910" y="14387"/>
                    <a:pt x="18669" y="14126"/>
                    <a:pt x="17416" y="13878"/>
                  </a:cubicBezTo>
                  <a:cubicBezTo>
                    <a:pt x="17533" y="13661"/>
                    <a:pt x="17773" y="13593"/>
                    <a:pt x="18030" y="13593"/>
                  </a:cubicBezTo>
                  <a:cubicBezTo>
                    <a:pt x="18174" y="13593"/>
                    <a:pt x="18324" y="13615"/>
                    <a:pt x="18460" y="13643"/>
                  </a:cubicBezTo>
                  <a:cubicBezTo>
                    <a:pt x="19492" y="13852"/>
                    <a:pt x="20511" y="14061"/>
                    <a:pt x="21541" y="14282"/>
                  </a:cubicBezTo>
                  <a:cubicBezTo>
                    <a:pt x="22077" y="14387"/>
                    <a:pt x="22638" y="14517"/>
                    <a:pt x="23004" y="14909"/>
                  </a:cubicBezTo>
                  <a:cubicBezTo>
                    <a:pt x="23252" y="15184"/>
                    <a:pt x="23369" y="15549"/>
                    <a:pt x="23447" y="15901"/>
                  </a:cubicBezTo>
                  <a:cubicBezTo>
                    <a:pt x="23461" y="15979"/>
                    <a:pt x="23487" y="16045"/>
                    <a:pt x="23500" y="16123"/>
                  </a:cubicBezTo>
                  <a:cubicBezTo>
                    <a:pt x="23500" y="16371"/>
                    <a:pt x="23578" y="16672"/>
                    <a:pt x="23592" y="16776"/>
                  </a:cubicBezTo>
                  <a:cubicBezTo>
                    <a:pt x="23656" y="17285"/>
                    <a:pt x="23565" y="17821"/>
                    <a:pt x="23330" y="18277"/>
                  </a:cubicBezTo>
                  <a:cubicBezTo>
                    <a:pt x="23238" y="18473"/>
                    <a:pt x="23108" y="18669"/>
                    <a:pt x="23134" y="18878"/>
                  </a:cubicBezTo>
                  <a:cubicBezTo>
                    <a:pt x="23212" y="18825"/>
                    <a:pt x="23265" y="18734"/>
                    <a:pt x="23304" y="18643"/>
                  </a:cubicBezTo>
                  <a:cubicBezTo>
                    <a:pt x="23500" y="18329"/>
                    <a:pt x="23682" y="18003"/>
                    <a:pt x="23839" y="17664"/>
                  </a:cubicBezTo>
                  <a:cubicBezTo>
                    <a:pt x="23905" y="17885"/>
                    <a:pt x="23996" y="18094"/>
                    <a:pt x="24114" y="18291"/>
                  </a:cubicBezTo>
                  <a:cubicBezTo>
                    <a:pt x="24558" y="19034"/>
                    <a:pt x="25419" y="19544"/>
                    <a:pt x="26307" y="19596"/>
                  </a:cubicBezTo>
                  <a:cubicBezTo>
                    <a:pt x="25811" y="18996"/>
                    <a:pt x="24910" y="18799"/>
                    <a:pt x="24479" y="18173"/>
                  </a:cubicBezTo>
                  <a:cubicBezTo>
                    <a:pt x="24323" y="17951"/>
                    <a:pt x="24244" y="17690"/>
                    <a:pt x="24166" y="17441"/>
                  </a:cubicBezTo>
                  <a:lnTo>
                    <a:pt x="24166" y="17441"/>
                  </a:lnTo>
                  <a:cubicBezTo>
                    <a:pt x="24701" y="17612"/>
                    <a:pt x="25236" y="17781"/>
                    <a:pt x="25785" y="17951"/>
                  </a:cubicBezTo>
                  <a:cubicBezTo>
                    <a:pt x="25999" y="18019"/>
                    <a:pt x="26224" y="18087"/>
                    <a:pt x="26450" y="18087"/>
                  </a:cubicBezTo>
                  <a:cubicBezTo>
                    <a:pt x="26484" y="18087"/>
                    <a:pt x="26519" y="18085"/>
                    <a:pt x="26554" y="18082"/>
                  </a:cubicBezTo>
                  <a:cubicBezTo>
                    <a:pt x="26241" y="17938"/>
                    <a:pt x="25928" y="17807"/>
                    <a:pt x="25628" y="17664"/>
                  </a:cubicBezTo>
                  <a:cubicBezTo>
                    <a:pt x="25353" y="17546"/>
                    <a:pt x="25080" y="17429"/>
                    <a:pt x="24779" y="17389"/>
                  </a:cubicBezTo>
                  <a:cubicBezTo>
                    <a:pt x="24558" y="17351"/>
                    <a:pt x="24323" y="17363"/>
                    <a:pt x="24152" y="17233"/>
                  </a:cubicBezTo>
                  <a:lnTo>
                    <a:pt x="24100" y="17180"/>
                  </a:lnTo>
                  <a:cubicBezTo>
                    <a:pt x="23983" y="16724"/>
                    <a:pt x="23853" y="16280"/>
                    <a:pt x="23735" y="15836"/>
                  </a:cubicBezTo>
                  <a:lnTo>
                    <a:pt x="23735" y="15823"/>
                  </a:lnTo>
                  <a:cubicBezTo>
                    <a:pt x="23767" y="15844"/>
                    <a:pt x="23799" y="15866"/>
                    <a:pt x="23831" y="15866"/>
                  </a:cubicBezTo>
                  <a:cubicBezTo>
                    <a:pt x="23839" y="15866"/>
                    <a:pt x="23846" y="15865"/>
                    <a:pt x="23853" y="15862"/>
                  </a:cubicBezTo>
                  <a:cubicBezTo>
                    <a:pt x="23905" y="15862"/>
                    <a:pt x="23943" y="15810"/>
                    <a:pt x="23996" y="15770"/>
                  </a:cubicBezTo>
                  <a:cubicBezTo>
                    <a:pt x="24028" y="15754"/>
                    <a:pt x="24064" y="15747"/>
                    <a:pt x="24099" y="15747"/>
                  </a:cubicBezTo>
                  <a:cubicBezTo>
                    <a:pt x="24149" y="15747"/>
                    <a:pt x="24199" y="15761"/>
                    <a:pt x="24244" y="15784"/>
                  </a:cubicBezTo>
                  <a:cubicBezTo>
                    <a:pt x="24323" y="15810"/>
                    <a:pt x="24387" y="15875"/>
                    <a:pt x="24453" y="15927"/>
                  </a:cubicBezTo>
                  <a:cubicBezTo>
                    <a:pt x="24610" y="16058"/>
                    <a:pt x="24793" y="16150"/>
                    <a:pt x="24975" y="16214"/>
                  </a:cubicBezTo>
                  <a:cubicBezTo>
                    <a:pt x="24910" y="15979"/>
                    <a:pt x="24558" y="15953"/>
                    <a:pt x="24413" y="15758"/>
                  </a:cubicBezTo>
                  <a:cubicBezTo>
                    <a:pt x="24442" y="15702"/>
                    <a:pt x="24503" y="15686"/>
                    <a:pt x="24564" y="15686"/>
                  </a:cubicBezTo>
                  <a:cubicBezTo>
                    <a:pt x="24589" y="15686"/>
                    <a:pt x="24614" y="15689"/>
                    <a:pt x="24636" y="15692"/>
                  </a:cubicBezTo>
                  <a:cubicBezTo>
                    <a:pt x="25028" y="15744"/>
                    <a:pt x="25471" y="15836"/>
                    <a:pt x="25719" y="16136"/>
                  </a:cubicBezTo>
                  <a:cubicBezTo>
                    <a:pt x="25759" y="16188"/>
                    <a:pt x="25797" y="16240"/>
                    <a:pt x="25849" y="16280"/>
                  </a:cubicBezTo>
                  <a:cubicBezTo>
                    <a:pt x="25876" y="16299"/>
                    <a:pt x="25905" y="16309"/>
                    <a:pt x="25933" y="16309"/>
                  </a:cubicBezTo>
                  <a:cubicBezTo>
                    <a:pt x="25961" y="16309"/>
                    <a:pt x="25987" y="16299"/>
                    <a:pt x="26006" y="16280"/>
                  </a:cubicBezTo>
                  <a:cubicBezTo>
                    <a:pt x="25980" y="16097"/>
                    <a:pt x="25823" y="15979"/>
                    <a:pt x="25667" y="15888"/>
                  </a:cubicBezTo>
                  <a:cubicBezTo>
                    <a:pt x="25315" y="15692"/>
                    <a:pt x="24923" y="15588"/>
                    <a:pt x="24531" y="15562"/>
                  </a:cubicBezTo>
                  <a:cubicBezTo>
                    <a:pt x="24309" y="15549"/>
                    <a:pt x="24088" y="15562"/>
                    <a:pt x="23879" y="15509"/>
                  </a:cubicBezTo>
                  <a:cubicBezTo>
                    <a:pt x="23787" y="15483"/>
                    <a:pt x="23682" y="15431"/>
                    <a:pt x="23604" y="15366"/>
                  </a:cubicBezTo>
                  <a:cubicBezTo>
                    <a:pt x="23500" y="15053"/>
                    <a:pt x="23369" y="14766"/>
                    <a:pt x="23148" y="14517"/>
                  </a:cubicBezTo>
                  <a:cubicBezTo>
                    <a:pt x="22925" y="14282"/>
                    <a:pt x="22638" y="14126"/>
                    <a:pt x="22338" y="14009"/>
                  </a:cubicBezTo>
                  <a:cubicBezTo>
                    <a:pt x="22507" y="14009"/>
                    <a:pt x="22678" y="14009"/>
                    <a:pt x="22834" y="14021"/>
                  </a:cubicBezTo>
                  <a:cubicBezTo>
                    <a:pt x="23304" y="14073"/>
                    <a:pt x="23774" y="14244"/>
                    <a:pt x="24166" y="14505"/>
                  </a:cubicBezTo>
                  <a:cubicBezTo>
                    <a:pt x="24387" y="14661"/>
                    <a:pt x="24610" y="14857"/>
                    <a:pt x="24883" y="14896"/>
                  </a:cubicBezTo>
                  <a:cubicBezTo>
                    <a:pt x="24314" y="14195"/>
                    <a:pt x="23386" y="13779"/>
                    <a:pt x="22462" y="13779"/>
                  </a:cubicBezTo>
                  <a:cubicBezTo>
                    <a:pt x="22285" y="13779"/>
                    <a:pt x="22108" y="13794"/>
                    <a:pt x="21933" y="13826"/>
                  </a:cubicBezTo>
                  <a:cubicBezTo>
                    <a:pt x="21907" y="13826"/>
                    <a:pt x="21881" y="13826"/>
                    <a:pt x="21842" y="13838"/>
                  </a:cubicBezTo>
                  <a:cubicBezTo>
                    <a:pt x="21790" y="13826"/>
                    <a:pt x="21738" y="13800"/>
                    <a:pt x="21672" y="13786"/>
                  </a:cubicBezTo>
                  <a:cubicBezTo>
                    <a:pt x="20340" y="13394"/>
                    <a:pt x="18996" y="13003"/>
                    <a:pt x="17612" y="12924"/>
                  </a:cubicBezTo>
                  <a:cubicBezTo>
                    <a:pt x="16672" y="12872"/>
                    <a:pt x="15667" y="12951"/>
                    <a:pt x="14831" y="12520"/>
                  </a:cubicBezTo>
                  <a:cubicBezTo>
                    <a:pt x="14727" y="12468"/>
                    <a:pt x="14636" y="12416"/>
                    <a:pt x="14558" y="12338"/>
                  </a:cubicBezTo>
                  <a:cubicBezTo>
                    <a:pt x="14531" y="12311"/>
                    <a:pt x="14518" y="12285"/>
                    <a:pt x="14492" y="12272"/>
                  </a:cubicBezTo>
                  <a:cubicBezTo>
                    <a:pt x="14492" y="10131"/>
                    <a:pt x="13879" y="5170"/>
                    <a:pt x="14100" y="5157"/>
                  </a:cubicBezTo>
                  <a:cubicBezTo>
                    <a:pt x="15379" y="5092"/>
                    <a:pt x="16607" y="4648"/>
                    <a:pt x="17651" y="3930"/>
                  </a:cubicBezTo>
                  <a:lnTo>
                    <a:pt x="17665" y="3930"/>
                  </a:lnTo>
                  <a:cubicBezTo>
                    <a:pt x="17743" y="3878"/>
                    <a:pt x="17821" y="3812"/>
                    <a:pt x="17900" y="3760"/>
                  </a:cubicBezTo>
                  <a:cubicBezTo>
                    <a:pt x="17912" y="3747"/>
                    <a:pt x="17938" y="3734"/>
                    <a:pt x="17952" y="3721"/>
                  </a:cubicBezTo>
                  <a:cubicBezTo>
                    <a:pt x="18017" y="3669"/>
                    <a:pt x="18069" y="3617"/>
                    <a:pt x="18135" y="3565"/>
                  </a:cubicBezTo>
                  <a:cubicBezTo>
                    <a:pt x="18161" y="3551"/>
                    <a:pt x="18173" y="3539"/>
                    <a:pt x="18199" y="3525"/>
                  </a:cubicBezTo>
                  <a:cubicBezTo>
                    <a:pt x="18252" y="3473"/>
                    <a:pt x="18317" y="3421"/>
                    <a:pt x="18370" y="3368"/>
                  </a:cubicBezTo>
                  <a:cubicBezTo>
                    <a:pt x="18396" y="3356"/>
                    <a:pt x="18408" y="3342"/>
                    <a:pt x="18422" y="3316"/>
                  </a:cubicBezTo>
                  <a:cubicBezTo>
                    <a:pt x="18500" y="3264"/>
                    <a:pt x="18552" y="3199"/>
                    <a:pt x="18617" y="3133"/>
                  </a:cubicBezTo>
                  <a:cubicBezTo>
                    <a:pt x="18631" y="3133"/>
                    <a:pt x="18643" y="3121"/>
                    <a:pt x="18643" y="3107"/>
                  </a:cubicBezTo>
                  <a:cubicBezTo>
                    <a:pt x="18722" y="3042"/>
                    <a:pt x="18787" y="2964"/>
                    <a:pt x="18866" y="2886"/>
                  </a:cubicBezTo>
                  <a:cubicBezTo>
                    <a:pt x="18930" y="2807"/>
                    <a:pt x="18996" y="2742"/>
                    <a:pt x="19061" y="2663"/>
                  </a:cubicBezTo>
                  <a:cubicBezTo>
                    <a:pt x="19075" y="2651"/>
                    <a:pt x="19087" y="2625"/>
                    <a:pt x="19113" y="2611"/>
                  </a:cubicBezTo>
                  <a:cubicBezTo>
                    <a:pt x="19153" y="2546"/>
                    <a:pt x="19205" y="2494"/>
                    <a:pt x="19244" y="2442"/>
                  </a:cubicBezTo>
                  <a:cubicBezTo>
                    <a:pt x="19270" y="2416"/>
                    <a:pt x="19283" y="2390"/>
                    <a:pt x="19309" y="2364"/>
                  </a:cubicBezTo>
                  <a:cubicBezTo>
                    <a:pt x="19348" y="2311"/>
                    <a:pt x="19388" y="2259"/>
                    <a:pt x="19426" y="2193"/>
                  </a:cubicBezTo>
                  <a:cubicBezTo>
                    <a:pt x="19440" y="2167"/>
                    <a:pt x="19466" y="2141"/>
                    <a:pt x="19479" y="2115"/>
                  </a:cubicBezTo>
                  <a:cubicBezTo>
                    <a:pt x="19518" y="2063"/>
                    <a:pt x="19557" y="1998"/>
                    <a:pt x="19597" y="1932"/>
                  </a:cubicBezTo>
                  <a:cubicBezTo>
                    <a:pt x="19609" y="1920"/>
                    <a:pt x="19623" y="1894"/>
                    <a:pt x="19635" y="1868"/>
                  </a:cubicBezTo>
                  <a:cubicBezTo>
                    <a:pt x="19688" y="1789"/>
                    <a:pt x="19740" y="1697"/>
                    <a:pt x="19792" y="1619"/>
                  </a:cubicBezTo>
                  <a:cubicBezTo>
                    <a:pt x="19792" y="1606"/>
                    <a:pt x="19806" y="1606"/>
                    <a:pt x="19806" y="1593"/>
                  </a:cubicBezTo>
                  <a:lnTo>
                    <a:pt x="19923" y="1358"/>
                  </a:lnTo>
                  <a:cubicBezTo>
                    <a:pt x="19936" y="1332"/>
                    <a:pt x="19949" y="1306"/>
                    <a:pt x="19975" y="1280"/>
                  </a:cubicBezTo>
                  <a:cubicBezTo>
                    <a:pt x="20001" y="1215"/>
                    <a:pt x="20027" y="1163"/>
                    <a:pt x="20053" y="1097"/>
                  </a:cubicBezTo>
                  <a:cubicBezTo>
                    <a:pt x="20067" y="1058"/>
                    <a:pt x="20079" y="1032"/>
                    <a:pt x="20093" y="992"/>
                  </a:cubicBezTo>
                  <a:cubicBezTo>
                    <a:pt x="20119" y="940"/>
                    <a:pt x="20145" y="875"/>
                    <a:pt x="20171" y="823"/>
                  </a:cubicBezTo>
                  <a:cubicBezTo>
                    <a:pt x="20184" y="783"/>
                    <a:pt x="20197" y="757"/>
                    <a:pt x="20197" y="719"/>
                  </a:cubicBezTo>
                  <a:cubicBezTo>
                    <a:pt x="20223" y="653"/>
                    <a:pt x="20249" y="601"/>
                    <a:pt x="20262" y="536"/>
                  </a:cubicBezTo>
                  <a:cubicBezTo>
                    <a:pt x="20276" y="496"/>
                    <a:pt x="20288" y="470"/>
                    <a:pt x="20302" y="444"/>
                  </a:cubicBezTo>
                  <a:lnTo>
                    <a:pt x="20380" y="170"/>
                  </a:lnTo>
                  <a:cubicBezTo>
                    <a:pt x="20236" y="118"/>
                    <a:pt x="20093" y="52"/>
                    <a:pt x="199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700;p39">
              <a:extLst>
                <a:ext uri="{FF2B5EF4-FFF2-40B4-BE49-F238E27FC236}">
                  <a16:creationId xmlns:a16="http://schemas.microsoft.com/office/drawing/2014/main" id="{7B206ECB-2D97-BA76-7C33-089EEA3B23EE}"/>
                </a:ext>
              </a:extLst>
            </p:cNvPr>
            <p:cNvSpPr/>
            <p:nvPr/>
          </p:nvSpPr>
          <p:spPr>
            <a:xfrm>
              <a:off x="5590819" y="2273221"/>
              <a:ext cx="1600589" cy="1102744"/>
            </a:xfrm>
            <a:custGeom>
              <a:avLst/>
              <a:gdLst/>
              <a:ahLst/>
              <a:cxnLst/>
              <a:rect l="l" t="t" r="r" b="b"/>
              <a:pathLst>
                <a:path w="18943" h="13051" extrusionOk="0">
                  <a:moveTo>
                    <a:pt x="11230" y="0"/>
                  </a:moveTo>
                  <a:cubicBezTo>
                    <a:pt x="11111" y="0"/>
                    <a:pt x="10993" y="5"/>
                    <a:pt x="10874" y="13"/>
                  </a:cubicBezTo>
                  <a:cubicBezTo>
                    <a:pt x="10222" y="65"/>
                    <a:pt x="9517" y="287"/>
                    <a:pt x="9165" y="822"/>
                  </a:cubicBezTo>
                  <a:cubicBezTo>
                    <a:pt x="8717" y="439"/>
                    <a:pt x="8061" y="133"/>
                    <a:pt x="7452" y="133"/>
                  </a:cubicBezTo>
                  <a:cubicBezTo>
                    <a:pt x="7314" y="133"/>
                    <a:pt x="7179" y="149"/>
                    <a:pt x="7050" y="182"/>
                  </a:cubicBezTo>
                  <a:cubicBezTo>
                    <a:pt x="6345" y="365"/>
                    <a:pt x="6136" y="1736"/>
                    <a:pt x="5901" y="2401"/>
                  </a:cubicBezTo>
                  <a:cubicBezTo>
                    <a:pt x="5418" y="2506"/>
                    <a:pt x="4921" y="2532"/>
                    <a:pt x="4439" y="2636"/>
                  </a:cubicBezTo>
                  <a:cubicBezTo>
                    <a:pt x="3955" y="2741"/>
                    <a:pt x="3473" y="2963"/>
                    <a:pt x="3198" y="3368"/>
                  </a:cubicBezTo>
                  <a:cubicBezTo>
                    <a:pt x="2937" y="3773"/>
                    <a:pt x="2989" y="4386"/>
                    <a:pt x="3395" y="4647"/>
                  </a:cubicBezTo>
                  <a:cubicBezTo>
                    <a:pt x="3348" y="4646"/>
                    <a:pt x="3301" y="4645"/>
                    <a:pt x="3254" y="4645"/>
                  </a:cubicBezTo>
                  <a:cubicBezTo>
                    <a:pt x="2342" y="4645"/>
                    <a:pt x="1393" y="4890"/>
                    <a:pt x="810" y="5561"/>
                  </a:cubicBezTo>
                  <a:cubicBezTo>
                    <a:pt x="209" y="6266"/>
                    <a:pt x="143" y="7441"/>
                    <a:pt x="848" y="8067"/>
                  </a:cubicBezTo>
                  <a:cubicBezTo>
                    <a:pt x="183" y="8681"/>
                    <a:pt x="0" y="9634"/>
                    <a:pt x="613" y="10287"/>
                  </a:cubicBezTo>
                  <a:cubicBezTo>
                    <a:pt x="950" y="10631"/>
                    <a:pt x="1441" y="10808"/>
                    <a:pt x="1931" y="10808"/>
                  </a:cubicBezTo>
                  <a:cubicBezTo>
                    <a:pt x="2353" y="10808"/>
                    <a:pt x="2774" y="10676"/>
                    <a:pt x="3094" y="10405"/>
                  </a:cubicBezTo>
                  <a:lnTo>
                    <a:pt x="3094" y="10405"/>
                  </a:lnTo>
                  <a:cubicBezTo>
                    <a:pt x="3029" y="10913"/>
                    <a:pt x="3355" y="11397"/>
                    <a:pt x="3799" y="11658"/>
                  </a:cubicBezTo>
                  <a:cubicBezTo>
                    <a:pt x="4169" y="11858"/>
                    <a:pt x="4598" y="11930"/>
                    <a:pt x="5025" y="11930"/>
                  </a:cubicBezTo>
                  <a:cubicBezTo>
                    <a:pt x="5126" y="11930"/>
                    <a:pt x="5227" y="11926"/>
                    <a:pt x="5327" y="11919"/>
                  </a:cubicBezTo>
                  <a:cubicBezTo>
                    <a:pt x="5576" y="11895"/>
                    <a:pt x="5881" y="11784"/>
                    <a:pt x="5903" y="11576"/>
                  </a:cubicBezTo>
                  <a:lnTo>
                    <a:pt x="5903" y="11576"/>
                  </a:lnTo>
                  <a:cubicBezTo>
                    <a:pt x="5944" y="12293"/>
                    <a:pt x="6692" y="12889"/>
                    <a:pt x="7428" y="13016"/>
                  </a:cubicBezTo>
                  <a:cubicBezTo>
                    <a:pt x="7568" y="13040"/>
                    <a:pt x="7708" y="13051"/>
                    <a:pt x="7848" y="13051"/>
                  </a:cubicBezTo>
                  <a:cubicBezTo>
                    <a:pt x="8467" y="13051"/>
                    <a:pt x="9081" y="12833"/>
                    <a:pt x="9635" y="12546"/>
                  </a:cubicBezTo>
                  <a:cubicBezTo>
                    <a:pt x="9806" y="12460"/>
                    <a:pt x="9988" y="12283"/>
                    <a:pt x="9915" y="12122"/>
                  </a:cubicBezTo>
                  <a:lnTo>
                    <a:pt x="9915" y="12122"/>
                  </a:lnTo>
                  <a:cubicBezTo>
                    <a:pt x="10157" y="12533"/>
                    <a:pt x="10640" y="12783"/>
                    <a:pt x="11123" y="12872"/>
                  </a:cubicBezTo>
                  <a:cubicBezTo>
                    <a:pt x="11274" y="12896"/>
                    <a:pt x="11428" y="12907"/>
                    <a:pt x="11584" y="12907"/>
                  </a:cubicBezTo>
                  <a:cubicBezTo>
                    <a:pt x="11924" y="12907"/>
                    <a:pt x="12271" y="12856"/>
                    <a:pt x="12611" y="12793"/>
                  </a:cubicBezTo>
                  <a:cubicBezTo>
                    <a:pt x="12846" y="12755"/>
                    <a:pt x="13081" y="12702"/>
                    <a:pt x="13277" y="12572"/>
                  </a:cubicBezTo>
                  <a:cubicBezTo>
                    <a:pt x="13473" y="12428"/>
                    <a:pt x="13616" y="12193"/>
                    <a:pt x="13538" y="11971"/>
                  </a:cubicBezTo>
                  <a:lnTo>
                    <a:pt x="13538" y="11971"/>
                  </a:lnTo>
                  <a:cubicBezTo>
                    <a:pt x="13842" y="12222"/>
                    <a:pt x="14206" y="12311"/>
                    <a:pt x="14593" y="12311"/>
                  </a:cubicBezTo>
                  <a:cubicBezTo>
                    <a:pt x="15134" y="12311"/>
                    <a:pt x="15720" y="12136"/>
                    <a:pt x="16253" y="11984"/>
                  </a:cubicBezTo>
                  <a:cubicBezTo>
                    <a:pt x="16593" y="11879"/>
                    <a:pt x="16972" y="11762"/>
                    <a:pt x="17181" y="11475"/>
                  </a:cubicBezTo>
                  <a:cubicBezTo>
                    <a:pt x="17298" y="11331"/>
                    <a:pt x="17350" y="11148"/>
                    <a:pt x="17389" y="10965"/>
                  </a:cubicBezTo>
                  <a:cubicBezTo>
                    <a:pt x="17572" y="10196"/>
                    <a:pt x="17506" y="9386"/>
                    <a:pt x="17219" y="8655"/>
                  </a:cubicBezTo>
                  <a:lnTo>
                    <a:pt x="17219" y="8655"/>
                  </a:lnTo>
                  <a:cubicBezTo>
                    <a:pt x="17279" y="8696"/>
                    <a:pt x="17340" y="8714"/>
                    <a:pt x="17402" y="8714"/>
                  </a:cubicBezTo>
                  <a:cubicBezTo>
                    <a:pt x="17558" y="8714"/>
                    <a:pt x="17715" y="8603"/>
                    <a:pt x="17846" y="8473"/>
                  </a:cubicBezTo>
                  <a:cubicBezTo>
                    <a:pt x="18681" y="7663"/>
                    <a:pt x="18942" y="6344"/>
                    <a:pt x="18486" y="5287"/>
                  </a:cubicBezTo>
                  <a:cubicBezTo>
                    <a:pt x="18029" y="4229"/>
                    <a:pt x="16880" y="3486"/>
                    <a:pt x="15692" y="3472"/>
                  </a:cubicBezTo>
                  <a:cubicBezTo>
                    <a:pt x="15483" y="2441"/>
                    <a:pt x="14883" y="1462"/>
                    <a:pt x="13982" y="835"/>
                  </a:cubicBezTo>
                  <a:cubicBezTo>
                    <a:pt x="13189" y="288"/>
                    <a:pt x="12210" y="0"/>
                    <a:pt x="112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701;p39">
              <a:extLst>
                <a:ext uri="{FF2B5EF4-FFF2-40B4-BE49-F238E27FC236}">
                  <a16:creationId xmlns:a16="http://schemas.microsoft.com/office/drawing/2014/main" id="{11038B43-E907-0BCC-C957-10EAFC1ADCC6}"/>
                </a:ext>
              </a:extLst>
            </p:cNvPr>
            <p:cNvSpPr/>
            <p:nvPr/>
          </p:nvSpPr>
          <p:spPr>
            <a:xfrm>
              <a:off x="5768340" y="1732128"/>
              <a:ext cx="1735274" cy="1273847"/>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702;p39">
              <a:extLst>
                <a:ext uri="{FF2B5EF4-FFF2-40B4-BE49-F238E27FC236}">
                  <a16:creationId xmlns:a16="http://schemas.microsoft.com/office/drawing/2014/main" id="{99CECCBA-30B3-6767-1B3C-0465578A6D99}"/>
                </a:ext>
              </a:extLst>
            </p:cNvPr>
            <p:cNvSpPr/>
            <p:nvPr/>
          </p:nvSpPr>
          <p:spPr>
            <a:xfrm>
              <a:off x="5707758" y="2197854"/>
              <a:ext cx="1955721" cy="1072495"/>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703;p39">
              <a:extLst>
                <a:ext uri="{FF2B5EF4-FFF2-40B4-BE49-F238E27FC236}">
                  <a16:creationId xmlns:a16="http://schemas.microsoft.com/office/drawing/2014/main" id="{AD0A352D-D76F-5127-A6EC-EB4FCF92323E}"/>
                </a:ext>
              </a:extLst>
            </p:cNvPr>
            <p:cNvSpPr/>
            <p:nvPr/>
          </p:nvSpPr>
          <p:spPr>
            <a:xfrm>
              <a:off x="5577553" y="2354419"/>
              <a:ext cx="832867" cy="741359"/>
            </a:xfrm>
            <a:custGeom>
              <a:avLst/>
              <a:gdLst/>
              <a:ahLst/>
              <a:cxnLst/>
              <a:rect l="l" t="t" r="r" b="b"/>
              <a:pathLst>
                <a:path w="9857" h="8774" extrusionOk="0">
                  <a:moveTo>
                    <a:pt x="4041" y="1"/>
                  </a:moveTo>
                  <a:cubicBezTo>
                    <a:pt x="3850" y="1"/>
                    <a:pt x="3660" y="34"/>
                    <a:pt x="3486" y="109"/>
                  </a:cubicBezTo>
                  <a:cubicBezTo>
                    <a:pt x="3120" y="279"/>
                    <a:pt x="2859" y="683"/>
                    <a:pt x="2951" y="1062"/>
                  </a:cubicBezTo>
                  <a:cubicBezTo>
                    <a:pt x="2722" y="946"/>
                    <a:pt x="2448" y="888"/>
                    <a:pt x="2174" y="888"/>
                  </a:cubicBezTo>
                  <a:cubicBezTo>
                    <a:pt x="1652" y="888"/>
                    <a:pt x="1128" y="1099"/>
                    <a:pt x="914" y="1519"/>
                  </a:cubicBezTo>
                  <a:cubicBezTo>
                    <a:pt x="575" y="2172"/>
                    <a:pt x="888" y="3047"/>
                    <a:pt x="1567" y="3360"/>
                  </a:cubicBezTo>
                  <a:cubicBezTo>
                    <a:pt x="640" y="3595"/>
                    <a:pt x="1" y="4587"/>
                    <a:pt x="183" y="5501"/>
                  </a:cubicBezTo>
                  <a:cubicBezTo>
                    <a:pt x="354" y="6353"/>
                    <a:pt x="1206" y="7012"/>
                    <a:pt x="2093" y="7012"/>
                  </a:cubicBezTo>
                  <a:cubicBezTo>
                    <a:pt x="2157" y="7012"/>
                    <a:pt x="2221" y="7009"/>
                    <a:pt x="2285" y="7002"/>
                  </a:cubicBezTo>
                  <a:cubicBezTo>
                    <a:pt x="2311" y="7851"/>
                    <a:pt x="3016" y="8660"/>
                    <a:pt x="3904" y="8765"/>
                  </a:cubicBezTo>
                  <a:cubicBezTo>
                    <a:pt x="3962" y="8771"/>
                    <a:pt x="4021" y="8774"/>
                    <a:pt x="4080" y="8774"/>
                  </a:cubicBezTo>
                  <a:cubicBezTo>
                    <a:pt x="4897" y="8774"/>
                    <a:pt x="5694" y="8199"/>
                    <a:pt x="5901" y="7420"/>
                  </a:cubicBezTo>
                  <a:cubicBezTo>
                    <a:pt x="6110" y="7811"/>
                    <a:pt x="6514" y="8020"/>
                    <a:pt x="6972" y="8034"/>
                  </a:cubicBezTo>
                  <a:cubicBezTo>
                    <a:pt x="7416" y="8034"/>
                    <a:pt x="7846" y="7863"/>
                    <a:pt x="8225" y="7642"/>
                  </a:cubicBezTo>
                  <a:cubicBezTo>
                    <a:pt x="8734" y="7329"/>
                    <a:pt x="9191" y="6885"/>
                    <a:pt x="9322" y="6310"/>
                  </a:cubicBezTo>
                  <a:cubicBezTo>
                    <a:pt x="9439" y="5749"/>
                    <a:pt x="9113" y="5070"/>
                    <a:pt x="8525" y="4953"/>
                  </a:cubicBezTo>
                  <a:cubicBezTo>
                    <a:pt x="9387" y="4809"/>
                    <a:pt x="9857" y="3804"/>
                    <a:pt x="9778" y="2968"/>
                  </a:cubicBezTo>
                  <a:cubicBezTo>
                    <a:pt x="9700" y="2237"/>
                    <a:pt x="9308" y="1532"/>
                    <a:pt x="8655" y="1179"/>
                  </a:cubicBezTo>
                  <a:cubicBezTo>
                    <a:pt x="8480" y="1087"/>
                    <a:pt x="8269" y="1046"/>
                    <a:pt x="8043" y="1046"/>
                  </a:cubicBezTo>
                  <a:cubicBezTo>
                    <a:pt x="7414" y="1046"/>
                    <a:pt x="6678" y="1367"/>
                    <a:pt x="6332" y="1780"/>
                  </a:cubicBezTo>
                  <a:cubicBezTo>
                    <a:pt x="6084" y="1010"/>
                    <a:pt x="5444" y="370"/>
                    <a:pt x="4661" y="109"/>
                  </a:cubicBezTo>
                  <a:cubicBezTo>
                    <a:pt x="4463" y="41"/>
                    <a:pt x="4251" y="1"/>
                    <a:pt x="4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04;p39">
              <a:extLst>
                <a:ext uri="{FF2B5EF4-FFF2-40B4-BE49-F238E27FC236}">
                  <a16:creationId xmlns:a16="http://schemas.microsoft.com/office/drawing/2014/main" id="{332C14D9-5F31-21E0-A046-0CFB4C5B3A16}"/>
                </a:ext>
              </a:extLst>
            </p:cNvPr>
            <p:cNvSpPr/>
            <p:nvPr/>
          </p:nvSpPr>
          <p:spPr>
            <a:xfrm>
              <a:off x="6393846" y="2589394"/>
              <a:ext cx="1382169" cy="784114"/>
            </a:xfrm>
            <a:custGeom>
              <a:avLst/>
              <a:gdLst/>
              <a:ahLst/>
              <a:cxnLst/>
              <a:rect l="l" t="t" r="r" b="b"/>
              <a:pathLst>
                <a:path w="16358" h="9280" extrusionOk="0">
                  <a:moveTo>
                    <a:pt x="11451" y="0"/>
                  </a:moveTo>
                  <a:cubicBezTo>
                    <a:pt x="11300" y="0"/>
                    <a:pt x="11149" y="23"/>
                    <a:pt x="11005" y="69"/>
                  </a:cubicBezTo>
                  <a:cubicBezTo>
                    <a:pt x="10209" y="318"/>
                    <a:pt x="9491" y="931"/>
                    <a:pt x="9348" y="1728"/>
                  </a:cubicBezTo>
                  <a:cubicBezTo>
                    <a:pt x="8773" y="1270"/>
                    <a:pt x="8159" y="800"/>
                    <a:pt x="7428" y="684"/>
                  </a:cubicBezTo>
                  <a:cubicBezTo>
                    <a:pt x="7343" y="670"/>
                    <a:pt x="7257" y="663"/>
                    <a:pt x="7170" y="663"/>
                  </a:cubicBezTo>
                  <a:cubicBezTo>
                    <a:pt x="6505" y="663"/>
                    <a:pt x="5811" y="1052"/>
                    <a:pt x="5718" y="1676"/>
                  </a:cubicBezTo>
                  <a:cubicBezTo>
                    <a:pt x="5588" y="905"/>
                    <a:pt x="4987" y="174"/>
                    <a:pt x="4178" y="122"/>
                  </a:cubicBezTo>
                  <a:cubicBezTo>
                    <a:pt x="4145" y="119"/>
                    <a:pt x="4113" y="118"/>
                    <a:pt x="4080" y="118"/>
                  </a:cubicBezTo>
                  <a:cubicBezTo>
                    <a:pt x="3316" y="118"/>
                    <a:pt x="2578" y="832"/>
                    <a:pt x="2728" y="1571"/>
                  </a:cubicBezTo>
                  <a:cubicBezTo>
                    <a:pt x="2646" y="1558"/>
                    <a:pt x="2563" y="1552"/>
                    <a:pt x="2480" y="1552"/>
                  </a:cubicBezTo>
                  <a:cubicBezTo>
                    <a:pt x="1816" y="1552"/>
                    <a:pt x="1165" y="1958"/>
                    <a:pt x="874" y="2550"/>
                  </a:cubicBezTo>
                  <a:cubicBezTo>
                    <a:pt x="549" y="3216"/>
                    <a:pt x="731" y="4064"/>
                    <a:pt x="1306" y="4548"/>
                  </a:cubicBezTo>
                  <a:cubicBezTo>
                    <a:pt x="1220" y="4513"/>
                    <a:pt x="1128" y="4496"/>
                    <a:pt x="1036" y="4496"/>
                  </a:cubicBezTo>
                  <a:cubicBezTo>
                    <a:pt x="682" y="4496"/>
                    <a:pt x="317" y="4736"/>
                    <a:pt x="183" y="5056"/>
                  </a:cubicBezTo>
                  <a:cubicBezTo>
                    <a:pt x="0" y="5462"/>
                    <a:pt x="157" y="5970"/>
                    <a:pt x="470" y="6271"/>
                  </a:cubicBezTo>
                  <a:cubicBezTo>
                    <a:pt x="783" y="6572"/>
                    <a:pt x="1228" y="6716"/>
                    <a:pt x="1668" y="6716"/>
                  </a:cubicBezTo>
                  <a:cubicBezTo>
                    <a:pt x="1687" y="6716"/>
                    <a:pt x="1705" y="6715"/>
                    <a:pt x="1723" y="6715"/>
                  </a:cubicBezTo>
                  <a:cubicBezTo>
                    <a:pt x="1840" y="7537"/>
                    <a:pt x="2428" y="8281"/>
                    <a:pt x="3224" y="8595"/>
                  </a:cubicBezTo>
                  <a:cubicBezTo>
                    <a:pt x="3506" y="8705"/>
                    <a:pt x="3807" y="8759"/>
                    <a:pt x="4108" y="8759"/>
                  </a:cubicBezTo>
                  <a:cubicBezTo>
                    <a:pt x="4658" y="8759"/>
                    <a:pt x="5209" y="8579"/>
                    <a:pt x="5640" y="8242"/>
                  </a:cubicBezTo>
                  <a:cubicBezTo>
                    <a:pt x="6372" y="8852"/>
                    <a:pt x="7253" y="9280"/>
                    <a:pt x="8208" y="9280"/>
                  </a:cubicBezTo>
                  <a:cubicBezTo>
                    <a:pt x="8274" y="9280"/>
                    <a:pt x="8341" y="9278"/>
                    <a:pt x="8408" y="9274"/>
                  </a:cubicBezTo>
                  <a:cubicBezTo>
                    <a:pt x="9438" y="9195"/>
                    <a:pt x="10457" y="8490"/>
                    <a:pt x="10627" y="7498"/>
                  </a:cubicBezTo>
                  <a:cubicBezTo>
                    <a:pt x="10901" y="7772"/>
                    <a:pt x="11162" y="8085"/>
                    <a:pt x="11553" y="8177"/>
                  </a:cubicBezTo>
                  <a:cubicBezTo>
                    <a:pt x="11616" y="8192"/>
                    <a:pt x="11681" y="8199"/>
                    <a:pt x="11746" y="8199"/>
                  </a:cubicBezTo>
                  <a:cubicBezTo>
                    <a:pt x="12079" y="8199"/>
                    <a:pt x="12424" y="8013"/>
                    <a:pt x="12467" y="7707"/>
                  </a:cubicBezTo>
                  <a:cubicBezTo>
                    <a:pt x="12777" y="7839"/>
                    <a:pt x="13113" y="7903"/>
                    <a:pt x="13448" y="7903"/>
                  </a:cubicBezTo>
                  <a:cubicBezTo>
                    <a:pt x="14172" y="7903"/>
                    <a:pt x="14893" y="7603"/>
                    <a:pt x="15339" y="7041"/>
                  </a:cubicBezTo>
                  <a:cubicBezTo>
                    <a:pt x="15536" y="6793"/>
                    <a:pt x="15692" y="6480"/>
                    <a:pt x="15666" y="6167"/>
                  </a:cubicBezTo>
                  <a:cubicBezTo>
                    <a:pt x="15653" y="5840"/>
                    <a:pt x="15509" y="5683"/>
                    <a:pt x="15183" y="5605"/>
                  </a:cubicBezTo>
                  <a:cubicBezTo>
                    <a:pt x="16084" y="4939"/>
                    <a:pt x="16358" y="3620"/>
                    <a:pt x="15797" y="2680"/>
                  </a:cubicBezTo>
                  <a:cubicBezTo>
                    <a:pt x="15381" y="1968"/>
                    <a:pt x="14531" y="1518"/>
                    <a:pt x="13689" y="1518"/>
                  </a:cubicBezTo>
                  <a:cubicBezTo>
                    <a:pt x="13419" y="1518"/>
                    <a:pt x="13151" y="1564"/>
                    <a:pt x="12898" y="1662"/>
                  </a:cubicBezTo>
                  <a:cubicBezTo>
                    <a:pt x="12989" y="1180"/>
                    <a:pt x="12807" y="670"/>
                    <a:pt x="12429" y="344"/>
                  </a:cubicBezTo>
                  <a:cubicBezTo>
                    <a:pt x="12162" y="124"/>
                    <a:pt x="11807" y="0"/>
                    <a:pt x="11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5" name="图片 20" descr="图片包含 植物&#10;&#10;描述已自动生成">
            <a:extLst>
              <a:ext uri="{FF2B5EF4-FFF2-40B4-BE49-F238E27FC236}">
                <a16:creationId xmlns:a16="http://schemas.microsoft.com/office/drawing/2014/main" id="{A8BAA42A-7BFD-8759-26D6-F498916A41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3" y="3865229"/>
            <a:ext cx="1035221" cy="1359921"/>
          </a:xfrm>
          <a:prstGeom prst="rect">
            <a:avLst/>
          </a:prstGeom>
        </p:spPr>
      </p:pic>
      <p:pic>
        <p:nvPicPr>
          <p:cNvPr id="296" name="图片 16">
            <a:extLst>
              <a:ext uri="{FF2B5EF4-FFF2-40B4-BE49-F238E27FC236}">
                <a16:creationId xmlns:a16="http://schemas.microsoft.com/office/drawing/2014/main" id="{56D2A735-8126-8B95-F51F-539E180354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085" y="1171255"/>
            <a:ext cx="6019695" cy="291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 name="TextBox 293">
            <a:extLst>
              <a:ext uri="{FF2B5EF4-FFF2-40B4-BE49-F238E27FC236}">
                <a16:creationId xmlns:a16="http://schemas.microsoft.com/office/drawing/2014/main" id="{8984F186-F218-B069-1F8B-699601BF8181}"/>
              </a:ext>
            </a:extLst>
          </p:cNvPr>
          <p:cNvSpPr txBox="1"/>
          <p:nvPr/>
        </p:nvSpPr>
        <p:spPr>
          <a:xfrm>
            <a:off x="3001818" y="1879657"/>
            <a:ext cx="3352799" cy="1200329"/>
          </a:xfrm>
          <a:prstGeom prst="rect">
            <a:avLst/>
          </a:prstGeom>
          <a:noFill/>
        </p:spPr>
        <p:txBody>
          <a:bodyPr wrap="square">
            <a:spAutoFit/>
          </a:bodyPr>
          <a:lstStyle/>
          <a:p>
            <a:pPr lvl="0" algn="ctr" defTabSz="914217">
              <a:buNone/>
            </a:pPr>
            <a:r>
              <a:rPr lang="vi-VN" sz="2400" i="1">
                <a:latin typeface="Times New Roman" panose="02020603050405020304" pitchFamily="18" charset="0"/>
                <a:cs typeface="Times New Roman" panose="02020603050405020304" pitchFamily="18" charset="0"/>
              </a:rPr>
              <a:t>Em hãy nêu những hiểu biết của em về </a:t>
            </a:r>
            <a:r>
              <a:rPr lang="en-US" sz="2400" i="1">
                <a:latin typeface="Times New Roman" panose="02020603050405020304" pitchFamily="18" charset="0"/>
                <a:cs typeface="Times New Roman" panose="02020603050405020304" pitchFamily="18" charset="0"/>
              </a:rPr>
              <a:t>tác giả- tác phẩm?</a:t>
            </a:r>
            <a:endParaRPr lang="en-US" sz="2400" dirty="0">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20438909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anim calcmode="lin" valueType="num">
                                      <p:cBhvr additive="base">
                                        <p:cTn id="7" dur="500" fill="hold"/>
                                        <p:tgtEl>
                                          <p:spTgt spid="296"/>
                                        </p:tgtEl>
                                        <p:attrNameLst>
                                          <p:attrName>ppt_x</p:attrName>
                                        </p:attrNameLst>
                                      </p:cBhvr>
                                      <p:tavLst>
                                        <p:tav tm="0">
                                          <p:val>
                                            <p:strVal val="#ppt_x"/>
                                          </p:val>
                                        </p:tav>
                                        <p:tav tm="100000">
                                          <p:val>
                                            <p:strVal val="#ppt_x"/>
                                          </p:val>
                                        </p:tav>
                                      </p:tavLst>
                                    </p:anim>
                                    <p:anim calcmode="lin" valueType="num">
                                      <p:cBhvr additive="base">
                                        <p:cTn id="8" dur="500" fill="hold"/>
                                        <p:tgtEl>
                                          <p:spTgt spid="29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4"/>
                                        </p:tgtEl>
                                        <p:attrNameLst>
                                          <p:attrName>style.visibility</p:attrName>
                                        </p:attrNameLst>
                                      </p:cBhvr>
                                      <p:to>
                                        <p:strVal val="visible"/>
                                      </p:to>
                                    </p:set>
                                    <p:anim calcmode="lin" valueType="num">
                                      <p:cBhvr additive="base">
                                        <p:cTn id="13" dur="500" fill="hold"/>
                                        <p:tgtEl>
                                          <p:spTgt spid="294"/>
                                        </p:tgtEl>
                                        <p:attrNameLst>
                                          <p:attrName>ppt_x</p:attrName>
                                        </p:attrNameLst>
                                      </p:cBhvr>
                                      <p:tavLst>
                                        <p:tav tm="0">
                                          <p:val>
                                            <p:strVal val="#ppt_x"/>
                                          </p:val>
                                        </p:tav>
                                        <p:tav tm="100000">
                                          <p:val>
                                            <p:strVal val="#ppt_x"/>
                                          </p:val>
                                        </p:tav>
                                      </p:tavLst>
                                    </p:anim>
                                    <p:anim calcmode="lin" valueType="num">
                                      <p:cBhvr additive="base">
                                        <p:cTn id="14" dur="500" fill="hold"/>
                                        <p:tgtEl>
                                          <p:spTgt spid="2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4" name="Google Shape;834;p44"/>
          <p:cNvSpPr/>
          <p:nvPr/>
        </p:nvSpPr>
        <p:spPr>
          <a:xfrm>
            <a:off x="0" y="4123200"/>
            <a:ext cx="9144000" cy="353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76200" y="971775"/>
            <a:ext cx="1604609" cy="56871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413148" y="312901"/>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7753600" y="618075"/>
            <a:ext cx="300778" cy="3536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6908500" y="3729073"/>
            <a:ext cx="1835411" cy="493747"/>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任意多边形: 形状 1">
            <a:extLst>
              <a:ext uri="{FF2B5EF4-FFF2-40B4-BE49-F238E27FC236}">
                <a16:creationId xmlns:a16="http://schemas.microsoft.com/office/drawing/2014/main" id="{36BFD924-F093-668F-F77D-3C372530A6DA}"/>
              </a:ext>
            </a:extLst>
          </p:cNvPr>
          <p:cNvSpPr/>
          <p:nvPr/>
        </p:nvSpPr>
        <p:spPr>
          <a:xfrm>
            <a:off x="2839535" y="564506"/>
            <a:ext cx="2945271" cy="329773"/>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42">
            <a:extLst>
              <a:ext uri="{FF2B5EF4-FFF2-40B4-BE49-F238E27FC236}">
                <a16:creationId xmlns:a16="http://schemas.microsoft.com/office/drawing/2014/main" id="{DFA079C6-DD88-CA50-2F66-7D5D28025333}"/>
              </a:ext>
            </a:extLst>
          </p:cNvPr>
          <p:cNvSpPr/>
          <p:nvPr/>
        </p:nvSpPr>
        <p:spPr>
          <a:xfrm>
            <a:off x="1485957" y="0"/>
            <a:ext cx="4254330" cy="584775"/>
          </a:xfrm>
          <a:prstGeom prst="rect">
            <a:avLst/>
          </a:prstGeom>
        </p:spPr>
        <p:txBody>
          <a:bodyPr wrap="square">
            <a:spAutoFit/>
          </a:bodyPr>
          <a:lstStyle/>
          <a:p>
            <a:pPr algn="ctr"/>
            <a:r>
              <a:rPr lang="en-US" altLang="zh-CN" sz="3200" b="1" dirty="0">
                <a:solidFill>
                  <a:srgbClr val="FF0000"/>
                </a:solidFill>
                <a:latin typeface="Times New Roman" panose="02020603050405020304" pitchFamily="18" charset="0"/>
                <a:ea typeface=".黑体-韩语" panose="02000500000000000000" pitchFamily="2" charset="-122"/>
                <a:cs typeface="Times New Roman" panose="02020603050405020304" pitchFamily="18" charset="0"/>
              </a:rPr>
              <a:t>a. </a:t>
            </a:r>
            <a:r>
              <a:rPr lang="en-US" altLang="zh-CN" sz="3200" b="1" dirty="0" err="1">
                <a:solidFill>
                  <a:srgbClr val="FF0000"/>
                </a:solidFill>
                <a:latin typeface="Times New Roman" panose="02020603050405020304" pitchFamily="18" charset="0"/>
                <a:ea typeface=".黑体-韩语" panose="02000500000000000000" pitchFamily="2" charset="-122"/>
                <a:cs typeface="Times New Roman" panose="02020603050405020304" pitchFamily="18" charset="0"/>
              </a:rPr>
              <a:t>Tác</a:t>
            </a:r>
            <a:r>
              <a:rPr lang="en-US" altLang="zh-CN" sz="3200" b="1" dirty="0">
                <a:solidFill>
                  <a:srgbClr val="FF0000"/>
                </a:solidFill>
                <a:latin typeface="Times New Roman" panose="02020603050405020304" pitchFamily="18" charset="0"/>
                <a:ea typeface=".黑体-韩语" panose="02000500000000000000" pitchFamily="2"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黑体-韩语" panose="02000500000000000000" pitchFamily="2" charset="-122"/>
                <a:cs typeface="Times New Roman" panose="02020603050405020304" pitchFamily="18" charset="0"/>
              </a:rPr>
              <a:t>giả</a:t>
            </a:r>
            <a:endParaRPr lang="zh-CN" altLang="en-US" sz="3200" b="1" dirty="0">
              <a:solidFill>
                <a:srgbClr val="FF0000"/>
              </a:solidFill>
              <a:latin typeface="Times New Roman" panose="02020603050405020304" pitchFamily="18" charset="0"/>
              <a:ea typeface=".黑体-韩语" panose="02000500000000000000" pitchFamily="2" charset="-122"/>
              <a:cs typeface="Times New Roman" panose="02020603050405020304" pitchFamily="18" charset="0"/>
            </a:endParaRPr>
          </a:p>
        </p:txBody>
      </p:sp>
      <p:pic>
        <p:nvPicPr>
          <p:cNvPr id="18" name="图片 3">
            <a:extLst>
              <a:ext uri="{FF2B5EF4-FFF2-40B4-BE49-F238E27FC236}">
                <a16:creationId xmlns:a16="http://schemas.microsoft.com/office/drawing/2014/main" id="{B1FCB33B-5CBC-7945-993C-EAFB93643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8551" y="43213"/>
            <a:ext cx="743473" cy="719153"/>
          </a:xfrm>
          <a:prstGeom prst="rect">
            <a:avLst/>
          </a:prstGeom>
        </p:spPr>
      </p:pic>
      <p:sp>
        <p:nvSpPr>
          <p:cNvPr id="19" name="任意多边形: 形状 1">
            <a:extLst>
              <a:ext uri="{FF2B5EF4-FFF2-40B4-BE49-F238E27FC236}">
                <a16:creationId xmlns:a16="http://schemas.microsoft.com/office/drawing/2014/main" id="{95DC3EA2-57EC-905A-369A-9A543F22738D}"/>
              </a:ext>
            </a:extLst>
          </p:cNvPr>
          <p:cNvSpPr/>
          <p:nvPr/>
        </p:nvSpPr>
        <p:spPr>
          <a:xfrm flipV="1">
            <a:off x="2503054" y="572355"/>
            <a:ext cx="3162777" cy="157036"/>
          </a:xfrm>
          <a:custGeom>
            <a:avLst/>
            <a:gdLst>
              <a:gd name="connsiteX0" fmla="*/ 272102 w 2945271"/>
              <a:gd name="connsiteY0" fmla="*/ 191550 h 329773"/>
              <a:gd name="connsiteX1" fmla="*/ 357162 w 2945271"/>
              <a:gd name="connsiteY1" fmla="*/ 170285 h 329773"/>
              <a:gd name="connsiteX2" fmla="*/ 537916 w 2945271"/>
              <a:gd name="connsiteY2" fmla="*/ 127755 h 329773"/>
              <a:gd name="connsiteX3" fmla="*/ 633609 w 2945271"/>
              <a:gd name="connsiteY3" fmla="*/ 95857 h 329773"/>
              <a:gd name="connsiteX4" fmla="*/ 750567 w 2945271"/>
              <a:gd name="connsiteY4" fmla="*/ 85224 h 329773"/>
              <a:gd name="connsiteX5" fmla="*/ 963218 w 2945271"/>
              <a:gd name="connsiteY5" fmla="*/ 63959 h 329773"/>
              <a:gd name="connsiteX6" fmla="*/ 1728762 w 2945271"/>
              <a:gd name="connsiteY6" fmla="*/ 53327 h 329773"/>
              <a:gd name="connsiteX7" fmla="*/ 2026474 w 2945271"/>
              <a:gd name="connsiteY7" fmla="*/ 21429 h 329773"/>
              <a:gd name="connsiteX8" fmla="*/ 2143432 w 2945271"/>
              <a:gd name="connsiteY8" fmla="*/ 164 h 329773"/>
              <a:gd name="connsiteX9" fmla="*/ 2100902 w 2945271"/>
              <a:gd name="connsiteY9" fmla="*/ 32062 h 329773"/>
              <a:gd name="connsiteX10" fmla="*/ 1973311 w 2945271"/>
              <a:gd name="connsiteY10" fmla="*/ 85224 h 329773"/>
              <a:gd name="connsiteX11" fmla="*/ 1888251 w 2945271"/>
              <a:gd name="connsiteY11" fmla="*/ 106489 h 329773"/>
              <a:gd name="connsiteX12" fmla="*/ 1813823 w 2945271"/>
              <a:gd name="connsiteY12" fmla="*/ 127755 h 329773"/>
              <a:gd name="connsiteX13" fmla="*/ 1728762 w 2945271"/>
              <a:gd name="connsiteY13" fmla="*/ 138387 h 329773"/>
              <a:gd name="connsiteX14" fmla="*/ 1622437 w 2945271"/>
              <a:gd name="connsiteY14" fmla="*/ 159652 h 329773"/>
              <a:gd name="connsiteX15" fmla="*/ 1377888 w 2945271"/>
              <a:gd name="connsiteY15" fmla="*/ 180917 h 329773"/>
              <a:gd name="connsiteX16" fmla="*/ 1260930 w 2945271"/>
              <a:gd name="connsiteY16" fmla="*/ 191550 h 329773"/>
              <a:gd name="connsiteX17" fmla="*/ 591078 w 2945271"/>
              <a:gd name="connsiteY17" fmla="*/ 180917 h 329773"/>
              <a:gd name="connsiteX18" fmla="*/ 718669 w 2945271"/>
              <a:gd name="connsiteY18" fmla="*/ 170285 h 329773"/>
              <a:gd name="connsiteX19" fmla="*/ 878158 w 2945271"/>
              <a:gd name="connsiteY19" fmla="*/ 159652 h 329773"/>
              <a:gd name="connsiteX20" fmla="*/ 1335358 w 2945271"/>
              <a:gd name="connsiteY20" fmla="*/ 138387 h 329773"/>
              <a:gd name="connsiteX21" fmla="*/ 1877618 w 2945271"/>
              <a:gd name="connsiteY21" fmla="*/ 106489 h 329773"/>
              <a:gd name="connsiteX22" fmla="*/ 2132799 w 2945271"/>
              <a:gd name="connsiteY22" fmla="*/ 74592 h 329773"/>
              <a:gd name="connsiteX23" fmla="*/ 2589999 w 2945271"/>
              <a:gd name="connsiteY23" fmla="*/ 85224 h 329773"/>
              <a:gd name="connsiteX24" fmla="*/ 2558102 w 2945271"/>
              <a:gd name="connsiteY24" fmla="*/ 95857 h 329773"/>
              <a:gd name="connsiteX25" fmla="*/ 2419878 w 2945271"/>
              <a:gd name="connsiteY25" fmla="*/ 117122 h 329773"/>
              <a:gd name="connsiteX26" fmla="*/ 2185962 w 2945271"/>
              <a:gd name="connsiteY26" fmla="*/ 138387 h 329773"/>
              <a:gd name="connsiteX27" fmla="*/ 1112074 w 2945271"/>
              <a:gd name="connsiteY27" fmla="*/ 159652 h 329773"/>
              <a:gd name="connsiteX28" fmla="*/ 739934 w 2945271"/>
              <a:gd name="connsiteY28" fmla="*/ 180917 h 329773"/>
              <a:gd name="connsiteX29" fmla="*/ 452855 w 2945271"/>
              <a:gd name="connsiteY29" fmla="*/ 191550 h 329773"/>
              <a:gd name="connsiteX30" fmla="*/ 208306 w 2945271"/>
              <a:gd name="connsiteY30" fmla="*/ 212815 h 329773"/>
              <a:gd name="connsiteX31" fmla="*/ 59451 w 2945271"/>
              <a:gd name="connsiteY31" fmla="*/ 223448 h 329773"/>
              <a:gd name="connsiteX32" fmla="*/ 261469 w 2945271"/>
              <a:gd name="connsiteY32" fmla="*/ 223448 h 329773"/>
              <a:gd name="connsiteX33" fmla="*/ 442223 w 2945271"/>
              <a:gd name="connsiteY33" fmla="*/ 191550 h 329773"/>
              <a:gd name="connsiteX34" fmla="*/ 686771 w 2945271"/>
              <a:gd name="connsiteY34" fmla="*/ 180917 h 329773"/>
              <a:gd name="connsiteX35" fmla="*/ 1186502 w 2945271"/>
              <a:gd name="connsiteY35" fmla="*/ 127755 h 329773"/>
              <a:gd name="connsiteX36" fmla="*/ 1452316 w 2945271"/>
              <a:gd name="connsiteY36" fmla="*/ 117122 h 329773"/>
              <a:gd name="connsiteX37" fmla="*/ 1707497 w 2945271"/>
              <a:gd name="connsiteY37" fmla="*/ 95857 h 329773"/>
              <a:gd name="connsiteX38" fmla="*/ 1888251 w 2945271"/>
              <a:gd name="connsiteY38" fmla="*/ 85224 h 329773"/>
              <a:gd name="connsiteX39" fmla="*/ 2228492 w 2945271"/>
              <a:gd name="connsiteY39" fmla="*/ 42694 h 329773"/>
              <a:gd name="connsiteX40" fmla="*/ 2366716 w 2945271"/>
              <a:gd name="connsiteY40" fmla="*/ 21429 h 329773"/>
              <a:gd name="connsiteX41" fmla="*/ 2451776 w 2945271"/>
              <a:gd name="connsiteY41" fmla="*/ 10796 h 329773"/>
              <a:gd name="connsiteX42" fmla="*/ 2568734 w 2945271"/>
              <a:gd name="connsiteY42" fmla="*/ 21429 h 329773"/>
              <a:gd name="connsiteX43" fmla="*/ 2473041 w 2945271"/>
              <a:gd name="connsiteY43" fmla="*/ 53327 h 329773"/>
              <a:gd name="connsiteX44" fmla="*/ 2409246 w 2945271"/>
              <a:gd name="connsiteY44" fmla="*/ 74592 h 329773"/>
              <a:gd name="connsiteX45" fmla="*/ 2313553 w 2945271"/>
              <a:gd name="connsiteY45" fmla="*/ 95857 h 329773"/>
              <a:gd name="connsiteX46" fmla="*/ 2228492 w 2945271"/>
              <a:gd name="connsiteY46" fmla="*/ 127755 h 329773"/>
              <a:gd name="connsiteX47" fmla="*/ 1952046 w 2945271"/>
              <a:gd name="connsiteY47" fmla="*/ 159652 h 329773"/>
              <a:gd name="connsiteX48" fmla="*/ 1122706 w 2945271"/>
              <a:gd name="connsiteY48" fmla="*/ 170285 h 329773"/>
              <a:gd name="connsiteX49" fmla="*/ 612344 w 2945271"/>
              <a:gd name="connsiteY49" fmla="*/ 180917 h 329773"/>
              <a:gd name="connsiteX50" fmla="*/ 920688 w 2945271"/>
              <a:gd name="connsiteY50" fmla="*/ 170285 h 329773"/>
              <a:gd name="connsiteX51" fmla="*/ 1080176 w 2945271"/>
              <a:gd name="connsiteY51" fmla="*/ 159652 h 329773"/>
              <a:gd name="connsiteX52" fmla="*/ 1260930 w 2945271"/>
              <a:gd name="connsiteY52" fmla="*/ 149020 h 329773"/>
              <a:gd name="connsiteX53" fmla="*/ 1835088 w 2945271"/>
              <a:gd name="connsiteY53" fmla="*/ 95857 h 329773"/>
              <a:gd name="connsiteX54" fmla="*/ 2419878 w 2945271"/>
              <a:gd name="connsiteY54" fmla="*/ 63959 h 329773"/>
              <a:gd name="connsiteX55" fmla="*/ 2908976 w 2945271"/>
              <a:gd name="connsiteY55" fmla="*/ 42694 h 329773"/>
              <a:gd name="connsiteX56" fmla="*/ 2749488 w 2945271"/>
              <a:gd name="connsiteY56" fmla="*/ 85224 h 329773"/>
              <a:gd name="connsiteX57" fmla="*/ 2611265 w 2945271"/>
              <a:gd name="connsiteY57" fmla="*/ 95857 h 329773"/>
              <a:gd name="connsiteX58" fmla="*/ 2473041 w 2945271"/>
              <a:gd name="connsiteY58" fmla="*/ 127755 h 329773"/>
              <a:gd name="connsiteX59" fmla="*/ 2090269 w 2945271"/>
              <a:gd name="connsiteY59" fmla="*/ 149020 h 329773"/>
              <a:gd name="connsiteX60" fmla="*/ 1143971 w 2945271"/>
              <a:gd name="connsiteY60" fmla="*/ 180917 h 329773"/>
              <a:gd name="connsiteX61" fmla="*/ 1027013 w 2945271"/>
              <a:gd name="connsiteY61" fmla="*/ 191550 h 329773"/>
              <a:gd name="connsiteX62" fmla="*/ 739934 w 2945271"/>
              <a:gd name="connsiteY62" fmla="*/ 212815 h 329773"/>
              <a:gd name="connsiteX63" fmla="*/ 686771 w 2945271"/>
              <a:gd name="connsiteY63" fmla="*/ 234080 h 329773"/>
              <a:gd name="connsiteX64" fmla="*/ 622976 w 2945271"/>
              <a:gd name="connsiteY64" fmla="*/ 255345 h 329773"/>
              <a:gd name="connsiteX65" fmla="*/ 591078 w 2945271"/>
              <a:gd name="connsiteY65" fmla="*/ 276610 h 329773"/>
              <a:gd name="connsiteX66" fmla="*/ 686771 w 2945271"/>
              <a:gd name="connsiteY66" fmla="*/ 265978 h 329773"/>
              <a:gd name="connsiteX67" fmla="*/ 771832 w 2945271"/>
              <a:gd name="connsiteY67" fmla="*/ 244713 h 329773"/>
              <a:gd name="connsiteX68" fmla="*/ 867525 w 2945271"/>
              <a:gd name="connsiteY68" fmla="*/ 223448 h 329773"/>
              <a:gd name="connsiteX69" fmla="*/ 984483 w 2945271"/>
              <a:gd name="connsiteY69" fmla="*/ 191550 h 329773"/>
              <a:gd name="connsiteX70" fmla="*/ 1271562 w 2945271"/>
              <a:gd name="connsiteY70" fmla="*/ 149020 h 329773"/>
              <a:gd name="connsiteX71" fmla="*/ 1909516 w 2945271"/>
              <a:gd name="connsiteY71" fmla="*/ 74592 h 329773"/>
              <a:gd name="connsiteX72" fmla="*/ 2260390 w 2945271"/>
              <a:gd name="connsiteY72" fmla="*/ 53327 h 329773"/>
              <a:gd name="connsiteX73" fmla="*/ 2547469 w 2945271"/>
              <a:gd name="connsiteY73" fmla="*/ 32062 h 329773"/>
              <a:gd name="connsiteX74" fmla="*/ 2621897 w 2945271"/>
              <a:gd name="connsiteY74" fmla="*/ 21429 h 329773"/>
              <a:gd name="connsiteX75" fmla="*/ 2515571 w 2945271"/>
              <a:gd name="connsiteY75" fmla="*/ 32062 h 329773"/>
              <a:gd name="connsiteX76" fmla="*/ 2185962 w 2945271"/>
              <a:gd name="connsiteY76" fmla="*/ 42694 h 329773"/>
              <a:gd name="connsiteX77" fmla="*/ 1866985 w 2945271"/>
              <a:gd name="connsiteY77" fmla="*/ 63959 h 329773"/>
              <a:gd name="connsiteX78" fmla="*/ 1569274 w 2945271"/>
              <a:gd name="connsiteY78" fmla="*/ 74592 h 329773"/>
              <a:gd name="connsiteX79" fmla="*/ 1314092 w 2945271"/>
              <a:gd name="connsiteY79" fmla="*/ 85224 h 329773"/>
              <a:gd name="connsiteX80" fmla="*/ 1218399 w 2945271"/>
              <a:gd name="connsiteY80" fmla="*/ 95857 h 329773"/>
              <a:gd name="connsiteX81" fmla="*/ 1069544 w 2945271"/>
              <a:gd name="connsiteY81" fmla="*/ 106489 h 329773"/>
              <a:gd name="connsiteX82" fmla="*/ 888790 w 2945271"/>
              <a:gd name="connsiteY82" fmla="*/ 138387 h 329773"/>
              <a:gd name="connsiteX83" fmla="*/ 750567 w 2945271"/>
              <a:gd name="connsiteY83" fmla="*/ 159652 h 329773"/>
              <a:gd name="connsiteX84" fmla="*/ 591078 w 2945271"/>
              <a:gd name="connsiteY84" fmla="*/ 191550 h 329773"/>
              <a:gd name="connsiteX85" fmla="*/ 516651 w 2945271"/>
              <a:gd name="connsiteY85" fmla="*/ 212815 h 329773"/>
              <a:gd name="connsiteX86" fmla="*/ 367795 w 2945271"/>
              <a:gd name="connsiteY86" fmla="*/ 223448 h 329773"/>
              <a:gd name="connsiteX87" fmla="*/ 314632 w 2945271"/>
              <a:gd name="connsiteY87" fmla="*/ 234080 h 329773"/>
              <a:gd name="connsiteX88" fmla="*/ 250837 w 2945271"/>
              <a:gd name="connsiteY88" fmla="*/ 244713 h 329773"/>
              <a:gd name="connsiteX89" fmla="*/ 218939 w 2945271"/>
              <a:gd name="connsiteY89" fmla="*/ 255345 h 329773"/>
              <a:gd name="connsiteX90" fmla="*/ 591078 w 2945271"/>
              <a:gd name="connsiteY90" fmla="*/ 223448 h 329773"/>
              <a:gd name="connsiteX91" fmla="*/ 888790 w 2945271"/>
              <a:gd name="connsiteY91" fmla="*/ 180917 h 329773"/>
              <a:gd name="connsiteX92" fmla="*/ 1048278 w 2945271"/>
              <a:gd name="connsiteY92" fmla="*/ 159652 h 329773"/>
              <a:gd name="connsiteX93" fmla="*/ 1335358 w 2945271"/>
              <a:gd name="connsiteY93" fmla="*/ 138387 h 329773"/>
              <a:gd name="connsiteX94" fmla="*/ 1590539 w 2945271"/>
              <a:gd name="connsiteY94" fmla="*/ 117122 h 329773"/>
              <a:gd name="connsiteX95" fmla="*/ 1718130 w 2945271"/>
              <a:gd name="connsiteY95" fmla="*/ 95857 h 329773"/>
              <a:gd name="connsiteX96" fmla="*/ 1835088 w 2945271"/>
              <a:gd name="connsiteY96" fmla="*/ 85224 h 329773"/>
              <a:gd name="connsiteX97" fmla="*/ 2387981 w 2945271"/>
              <a:gd name="connsiteY97" fmla="*/ 53327 h 329773"/>
              <a:gd name="connsiteX98" fmla="*/ 2515571 w 2945271"/>
              <a:gd name="connsiteY98" fmla="*/ 42694 h 329773"/>
              <a:gd name="connsiteX99" fmla="*/ 2738855 w 2945271"/>
              <a:gd name="connsiteY99" fmla="*/ 21429 h 329773"/>
              <a:gd name="connsiteX100" fmla="*/ 2940874 w 2945271"/>
              <a:gd name="connsiteY100" fmla="*/ 32062 h 329773"/>
              <a:gd name="connsiteX101" fmla="*/ 2877078 w 2945271"/>
              <a:gd name="connsiteY101" fmla="*/ 53327 h 329773"/>
              <a:gd name="connsiteX102" fmla="*/ 2770753 w 2945271"/>
              <a:gd name="connsiteY102" fmla="*/ 95857 h 329773"/>
              <a:gd name="connsiteX103" fmla="*/ 2579367 w 2945271"/>
              <a:gd name="connsiteY103" fmla="*/ 117122 h 329773"/>
              <a:gd name="connsiteX104" fmla="*/ 2324185 w 2945271"/>
              <a:gd name="connsiteY104" fmla="*/ 149020 h 329773"/>
              <a:gd name="connsiteX105" fmla="*/ 2005209 w 2945271"/>
              <a:gd name="connsiteY105" fmla="*/ 180917 h 329773"/>
              <a:gd name="connsiteX106" fmla="*/ 1526744 w 2945271"/>
              <a:gd name="connsiteY106" fmla="*/ 191550 h 329773"/>
              <a:gd name="connsiteX107" fmla="*/ 1218399 w 2945271"/>
              <a:gd name="connsiteY107" fmla="*/ 202183 h 329773"/>
              <a:gd name="connsiteX108" fmla="*/ 878158 w 2945271"/>
              <a:gd name="connsiteY108" fmla="*/ 234080 h 329773"/>
              <a:gd name="connsiteX109" fmla="*/ 846260 w 2945271"/>
              <a:gd name="connsiteY109" fmla="*/ 244713 h 329773"/>
              <a:gd name="connsiteX110" fmla="*/ 761199 w 2945271"/>
              <a:gd name="connsiteY110" fmla="*/ 255345 h 329773"/>
              <a:gd name="connsiteX111" fmla="*/ 729302 w 2945271"/>
              <a:gd name="connsiteY111" fmla="*/ 265978 h 329773"/>
              <a:gd name="connsiteX112" fmla="*/ 665506 w 2945271"/>
              <a:gd name="connsiteY112" fmla="*/ 276610 h 329773"/>
              <a:gd name="connsiteX113" fmla="*/ 622976 w 2945271"/>
              <a:gd name="connsiteY113" fmla="*/ 297876 h 329773"/>
              <a:gd name="connsiteX114" fmla="*/ 516651 w 2945271"/>
              <a:gd name="connsiteY114" fmla="*/ 319141 h 329773"/>
              <a:gd name="connsiteX115" fmla="*/ 474120 w 2945271"/>
              <a:gd name="connsiteY115" fmla="*/ 329773 h 329773"/>
              <a:gd name="connsiteX116" fmla="*/ 208306 w 2945271"/>
              <a:gd name="connsiteY116" fmla="*/ 319141 h 329773"/>
              <a:gd name="connsiteX117" fmla="*/ 144511 w 2945271"/>
              <a:gd name="connsiteY117" fmla="*/ 308508 h 329773"/>
              <a:gd name="connsiteX118" fmla="*/ 176409 w 2945271"/>
              <a:gd name="connsiteY118" fmla="*/ 287243 h 329773"/>
              <a:gd name="connsiteX119" fmla="*/ 261469 w 2945271"/>
              <a:gd name="connsiteY119" fmla="*/ 265978 h 329773"/>
              <a:gd name="connsiteX120" fmla="*/ 442223 w 2945271"/>
              <a:gd name="connsiteY120" fmla="*/ 234080 h 329773"/>
              <a:gd name="connsiteX121" fmla="*/ 559181 w 2945271"/>
              <a:gd name="connsiteY121" fmla="*/ 212815 h 329773"/>
              <a:gd name="connsiteX122" fmla="*/ 676139 w 2945271"/>
              <a:gd name="connsiteY122" fmla="*/ 202183 h 329773"/>
              <a:gd name="connsiteX123" fmla="*/ 782465 w 2945271"/>
              <a:gd name="connsiteY123" fmla="*/ 191550 h 329773"/>
              <a:gd name="connsiteX124" fmla="*/ 1016381 w 2945271"/>
              <a:gd name="connsiteY124" fmla="*/ 170285 h 329773"/>
              <a:gd name="connsiteX125" fmla="*/ 1250297 w 2945271"/>
              <a:gd name="connsiteY125" fmla="*/ 138387 h 329773"/>
              <a:gd name="connsiteX126" fmla="*/ 1314092 w 2945271"/>
              <a:gd name="connsiteY126" fmla="*/ 127755 h 329773"/>
              <a:gd name="connsiteX127" fmla="*/ 1484213 w 2945271"/>
              <a:gd name="connsiteY127" fmla="*/ 117122 h 329773"/>
              <a:gd name="connsiteX128" fmla="*/ 1601171 w 2945271"/>
              <a:gd name="connsiteY128" fmla="*/ 106489 h 329773"/>
              <a:gd name="connsiteX129" fmla="*/ 1920148 w 2945271"/>
              <a:gd name="connsiteY129" fmla="*/ 74592 h 329773"/>
              <a:gd name="connsiteX130" fmla="*/ 2037106 w 2945271"/>
              <a:gd name="connsiteY130" fmla="*/ 63959 h 329773"/>
              <a:gd name="connsiteX131" fmla="*/ 2770753 w 2945271"/>
              <a:gd name="connsiteY131" fmla="*/ 63959 h 32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945271" h="329773">
                <a:moveTo>
                  <a:pt x="272102" y="191550"/>
                </a:moveTo>
                <a:lnTo>
                  <a:pt x="357162" y="170285"/>
                </a:lnTo>
                <a:cubicBezTo>
                  <a:pt x="411079" y="157599"/>
                  <a:pt x="484039" y="143601"/>
                  <a:pt x="537916" y="127755"/>
                </a:cubicBezTo>
                <a:cubicBezTo>
                  <a:pt x="570173" y="118268"/>
                  <a:pt x="600639" y="102451"/>
                  <a:pt x="633609" y="95857"/>
                </a:cubicBezTo>
                <a:cubicBezTo>
                  <a:pt x="671996" y="88180"/>
                  <a:pt x="711614" y="89119"/>
                  <a:pt x="750567" y="85224"/>
                </a:cubicBezTo>
                <a:cubicBezTo>
                  <a:pt x="797387" y="80542"/>
                  <a:pt x="921369" y="64967"/>
                  <a:pt x="963218" y="63959"/>
                </a:cubicBezTo>
                <a:cubicBezTo>
                  <a:pt x="1218350" y="57811"/>
                  <a:pt x="1473581" y="56871"/>
                  <a:pt x="1728762" y="53327"/>
                </a:cubicBezTo>
                <a:cubicBezTo>
                  <a:pt x="1926863" y="25027"/>
                  <a:pt x="1827623" y="35633"/>
                  <a:pt x="2026474" y="21429"/>
                </a:cubicBezTo>
                <a:cubicBezTo>
                  <a:pt x="2034256" y="19872"/>
                  <a:pt x="2141164" y="-2104"/>
                  <a:pt x="2143432" y="164"/>
                </a:cubicBezTo>
                <a:cubicBezTo>
                  <a:pt x="2155962" y="12695"/>
                  <a:pt x="2116752" y="24137"/>
                  <a:pt x="2100902" y="32062"/>
                </a:cubicBezTo>
                <a:cubicBezTo>
                  <a:pt x="2059692" y="52667"/>
                  <a:pt x="2018010" y="74049"/>
                  <a:pt x="1973311" y="85224"/>
                </a:cubicBezTo>
                <a:lnTo>
                  <a:pt x="1888251" y="106489"/>
                </a:lnTo>
                <a:cubicBezTo>
                  <a:pt x="1863320" y="113137"/>
                  <a:pt x="1839124" y="122695"/>
                  <a:pt x="1813823" y="127755"/>
                </a:cubicBezTo>
                <a:cubicBezTo>
                  <a:pt x="1785804" y="133359"/>
                  <a:pt x="1756948" y="133690"/>
                  <a:pt x="1728762" y="138387"/>
                </a:cubicBezTo>
                <a:cubicBezTo>
                  <a:pt x="1693110" y="144329"/>
                  <a:pt x="1658318" y="155303"/>
                  <a:pt x="1622437" y="159652"/>
                </a:cubicBezTo>
                <a:cubicBezTo>
                  <a:pt x="1541208" y="169498"/>
                  <a:pt x="1459395" y="173725"/>
                  <a:pt x="1377888" y="180917"/>
                </a:cubicBezTo>
                <a:lnTo>
                  <a:pt x="1260930" y="191550"/>
                </a:lnTo>
                <a:cubicBezTo>
                  <a:pt x="1037646" y="188006"/>
                  <a:pt x="814219" y="189668"/>
                  <a:pt x="591078" y="180917"/>
                </a:cubicBezTo>
                <a:cubicBezTo>
                  <a:pt x="548433" y="179245"/>
                  <a:pt x="676108" y="173438"/>
                  <a:pt x="718669" y="170285"/>
                </a:cubicBezTo>
                <a:lnTo>
                  <a:pt x="878158" y="159652"/>
                </a:lnTo>
                <a:lnTo>
                  <a:pt x="1335358" y="138387"/>
                </a:lnTo>
                <a:cubicBezTo>
                  <a:pt x="1575371" y="127798"/>
                  <a:pt x="1635895" y="130661"/>
                  <a:pt x="1877618" y="106489"/>
                </a:cubicBezTo>
                <a:cubicBezTo>
                  <a:pt x="1962915" y="97959"/>
                  <a:pt x="2047739" y="85224"/>
                  <a:pt x="2132799" y="74592"/>
                </a:cubicBezTo>
                <a:cubicBezTo>
                  <a:pt x="2285199" y="78136"/>
                  <a:pt x="2437748" y="77612"/>
                  <a:pt x="2589999" y="85224"/>
                </a:cubicBezTo>
                <a:cubicBezTo>
                  <a:pt x="2601193" y="85784"/>
                  <a:pt x="2569043" y="93426"/>
                  <a:pt x="2558102" y="95857"/>
                </a:cubicBezTo>
                <a:cubicBezTo>
                  <a:pt x="2535312" y="100922"/>
                  <a:pt x="2439244" y="114701"/>
                  <a:pt x="2419878" y="117122"/>
                </a:cubicBezTo>
                <a:cubicBezTo>
                  <a:pt x="2352319" y="125567"/>
                  <a:pt x="2249546" y="135792"/>
                  <a:pt x="2185962" y="138387"/>
                </a:cubicBezTo>
                <a:cubicBezTo>
                  <a:pt x="1887160" y="150583"/>
                  <a:pt x="1363516" y="155784"/>
                  <a:pt x="1112074" y="159652"/>
                </a:cubicBezTo>
                <a:lnTo>
                  <a:pt x="739934" y="180917"/>
                </a:lnTo>
                <a:cubicBezTo>
                  <a:pt x="644287" y="185545"/>
                  <a:pt x="548500" y="186884"/>
                  <a:pt x="452855" y="191550"/>
                </a:cubicBezTo>
                <a:cubicBezTo>
                  <a:pt x="236990" y="202080"/>
                  <a:pt x="376019" y="198231"/>
                  <a:pt x="208306" y="212815"/>
                </a:cubicBezTo>
                <a:cubicBezTo>
                  <a:pt x="158748" y="217124"/>
                  <a:pt x="109069" y="219904"/>
                  <a:pt x="59451" y="223448"/>
                </a:cubicBezTo>
                <a:cubicBezTo>
                  <a:pt x="-37783" y="255857"/>
                  <a:pt x="-44309" y="254810"/>
                  <a:pt x="261469" y="223448"/>
                </a:cubicBezTo>
                <a:cubicBezTo>
                  <a:pt x="322332" y="217206"/>
                  <a:pt x="381344" y="197638"/>
                  <a:pt x="442223" y="191550"/>
                </a:cubicBezTo>
                <a:cubicBezTo>
                  <a:pt x="523411" y="183431"/>
                  <a:pt x="605255" y="184461"/>
                  <a:pt x="686771" y="180917"/>
                </a:cubicBezTo>
                <a:cubicBezTo>
                  <a:pt x="887881" y="155779"/>
                  <a:pt x="985665" y="140307"/>
                  <a:pt x="1186502" y="127755"/>
                </a:cubicBezTo>
                <a:cubicBezTo>
                  <a:pt x="1275005" y="122224"/>
                  <a:pt x="1363711" y="120666"/>
                  <a:pt x="1452316" y="117122"/>
                </a:cubicBezTo>
                <a:lnTo>
                  <a:pt x="1707497" y="95857"/>
                </a:lnTo>
                <a:cubicBezTo>
                  <a:pt x="1767692" y="91452"/>
                  <a:pt x="1828286" y="92077"/>
                  <a:pt x="1888251" y="85224"/>
                </a:cubicBezTo>
                <a:cubicBezTo>
                  <a:pt x="2422606" y="24155"/>
                  <a:pt x="1789073" y="74083"/>
                  <a:pt x="2228492" y="42694"/>
                </a:cubicBezTo>
                <a:lnTo>
                  <a:pt x="2366716" y="21429"/>
                </a:lnTo>
                <a:cubicBezTo>
                  <a:pt x="2395003" y="17388"/>
                  <a:pt x="2423202" y="10796"/>
                  <a:pt x="2451776" y="10796"/>
                </a:cubicBezTo>
                <a:cubicBezTo>
                  <a:pt x="2490923" y="10796"/>
                  <a:pt x="2529748" y="17885"/>
                  <a:pt x="2568734" y="21429"/>
                </a:cubicBezTo>
                <a:lnTo>
                  <a:pt x="2473041" y="53327"/>
                </a:lnTo>
                <a:cubicBezTo>
                  <a:pt x="2451776" y="60415"/>
                  <a:pt x="2431128" y="69729"/>
                  <a:pt x="2409246" y="74592"/>
                </a:cubicBezTo>
                <a:cubicBezTo>
                  <a:pt x="2377348" y="81680"/>
                  <a:pt x="2344901" y="86637"/>
                  <a:pt x="2313553" y="95857"/>
                </a:cubicBezTo>
                <a:cubicBezTo>
                  <a:pt x="2284502" y="104401"/>
                  <a:pt x="2257950" y="120741"/>
                  <a:pt x="2228492" y="127755"/>
                </a:cubicBezTo>
                <a:cubicBezTo>
                  <a:pt x="2163652" y="143193"/>
                  <a:pt x="2018729" y="158186"/>
                  <a:pt x="1952046" y="159652"/>
                </a:cubicBezTo>
                <a:lnTo>
                  <a:pt x="1122706" y="170285"/>
                </a:lnTo>
                <a:cubicBezTo>
                  <a:pt x="952570" y="172986"/>
                  <a:pt x="782502" y="180917"/>
                  <a:pt x="612344" y="180917"/>
                </a:cubicBezTo>
                <a:cubicBezTo>
                  <a:pt x="509502" y="180917"/>
                  <a:pt x="817952" y="174955"/>
                  <a:pt x="920688" y="170285"/>
                </a:cubicBezTo>
                <a:cubicBezTo>
                  <a:pt x="973914" y="167866"/>
                  <a:pt x="1026999" y="162976"/>
                  <a:pt x="1080176" y="159652"/>
                </a:cubicBezTo>
                <a:lnTo>
                  <a:pt x="1260930" y="149020"/>
                </a:lnTo>
                <a:cubicBezTo>
                  <a:pt x="1813986" y="109517"/>
                  <a:pt x="1224152" y="148524"/>
                  <a:pt x="1835088" y="95857"/>
                </a:cubicBezTo>
                <a:cubicBezTo>
                  <a:pt x="2090852" y="73808"/>
                  <a:pt x="2169893" y="73574"/>
                  <a:pt x="2419878" y="63959"/>
                </a:cubicBezTo>
                <a:cubicBezTo>
                  <a:pt x="2831022" y="28719"/>
                  <a:pt x="2668028" y="20791"/>
                  <a:pt x="2908976" y="42694"/>
                </a:cubicBezTo>
                <a:cubicBezTo>
                  <a:pt x="2879343" y="51161"/>
                  <a:pt x="2777010" y="81292"/>
                  <a:pt x="2749488" y="85224"/>
                </a:cubicBezTo>
                <a:cubicBezTo>
                  <a:pt x="2703742" y="91759"/>
                  <a:pt x="2657339" y="92313"/>
                  <a:pt x="2611265" y="95857"/>
                </a:cubicBezTo>
                <a:cubicBezTo>
                  <a:pt x="2565190" y="106490"/>
                  <a:pt x="2519851" y="121068"/>
                  <a:pt x="2473041" y="127755"/>
                </a:cubicBezTo>
                <a:cubicBezTo>
                  <a:pt x="2423357" y="134853"/>
                  <a:pt x="2109241" y="147726"/>
                  <a:pt x="2090269" y="149020"/>
                </a:cubicBezTo>
                <a:cubicBezTo>
                  <a:pt x="1443579" y="193113"/>
                  <a:pt x="2410945" y="161721"/>
                  <a:pt x="1143971" y="180917"/>
                </a:cubicBezTo>
                <a:cubicBezTo>
                  <a:pt x="1104985" y="184461"/>
                  <a:pt x="1066079" y="189030"/>
                  <a:pt x="1027013" y="191550"/>
                </a:cubicBezTo>
                <a:cubicBezTo>
                  <a:pt x="745283" y="209727"/>
                  <a:pt x="900175" y="189925"/>
                  <a:pt x="739934" y="212815"/>
                </a:cubicBezTo>
                <a:cubicBezTo>
                  <a:pt x="722213" y="219903"/>
                  <a:pt x="704708" y="227557"/>
                  <a:pt x="686771" y="234080"/>
                </a:cubicBezTo>
                <a:cubicBezTo>
                  <a:pt x="665705" y="241740"/>
                  <a:pt x="622976" y="255345"/>
                  <a:pt x="622976" y="255345"/>
                </a:cubicBezTo>
                <a:cubicBezTo>
                  <a:pt x="612343" y="262433"/>
                  <a:pt x="578473" y="274509"/>
                  <a:pt x="591078" y="276610"/>
                </a:cubicBezTo>
                <a:cubicBezTo>
                  <a:pt x="622735" y="281886"/>
                  <a:pt x="655165" y="271555"/>
                  <a:pt x="686771" y="265978"/>
                </a:cubicBezTo>
                <a:cubicBezTo>
                  <a:pt x="715553" y="260899"/>
                  <a:pt x="743383" y="251407"/>
                  <a:pt x="771832" y="244713"/>
                </a:cubicBezTo>
                <a:cubicBezTo>
                  <a:pt x="803639" y="237229"/>
                  <a:pt x="835825" y="231373"/>
                  <a:pt x="867525" y="223448"/>
                </a:cubicBezTo>
                <a:cubicBezTo>
                  <a:pt x="906728" y="213647"/>
                  <a:pt x="944742" y="198871"/>
                  <a:pt x="984483" y="191550"/>
                </a:cubicBezTo>
                <a:cubicBezTo>
                  <a:pt x="1079620" y="174025"/>
                  <a:pt x="1175837" y="162980"/>
                  <a:pt x="1271562" y="149020"/>
                </a:cubicBezTo>
                <a:cubicBezTo>
                  <a:pt x="1482606" y="118243"/>
                  <a:pt x="1696889" y="86405"/>
                  <a:pt x="1909516" y="74592"/>
                </a:cubicBezTo>
                <a:lnTo>
                  <a:pt x="2260390" y="53327"/>
                </a:lnTo>
                <a:cubicBezTo>
                  <a:pt x="2666936" y="23213"/>
                  <a:pt x="2063427" y="64330"/>
                  <a:pt x="2547469" y="32062"/>
                </a:cubicBezTo>
                <a:cubicBezTo>
                  <a:pt x="2572278" y="28518"/>
                  <a:pt x="2646958" y="21429"/>
                  <a:pt x="2621897" y="21429"/>
                </a:cubicBezTo>
                <a:cubicBezTo>
                  <a:pt x="2586278" y="21429"/>
                  <a:pt x="2551147" y="30327"/>
                  <a:pt x="2515571" y="32062"/>
                </a:cubicBezTo>
                <a:cubicBezTo>
                  <a:pt x="2405775" y="37418"/>
                  <a:pt x="2295832" y="39150"/>
                  <a:pt x="2185962" y="42694"/>
                </a:cubicBezTo>
                <a:lnTo>
                  <a:pt x="1866985" y="63959"/>
                </a:lnTo>
                <a:cubicBezTo>
                  <a:pt x="1767817" y="69088"/>
                  <a:pt x="1668501" y="70776"/>
                  <a:pt x="1569274" y="74592"/>
                </a:cubicBezTo>
                <a:lnTo>
                  <a:pt x="1314092" y="85224"/>
                </a:lnTo>
                <a:cubicBezTo>
                  <a:pt x="1282194" y="88768"/>
                  <a:pt x="1250372" y="93077"/>
                  <a:pt x="1218399" y="95857"/>
                </a:cubicBezTo>
                <a:cubicBezTo>
                  <a:pt x="1168841" y="100166"/>
                  <a:pt x="1118961" y="100787"/>
                  <a:pt x="1069544" y="106489"/>
                </a:cubicBezTo>
                <a:cubicBezTo>
                  <a:pt x="974106" y="117501"/>
                  <a:pt x="963285" y="124843"/>
                  <a:pt x="888790" y="138387"/>
                </a:cubicBezTo>
                <a:cubicBezTo>
                  <a:pt x="815810" y="151656"/>
                  <a:pt x="828277" y="147697"/>
                  <a:pt x="750567" y="159652"/>
                </a:cubicBezTo>
                <a:cubicBezTo>
                  <a:pt x="689601" y="169031"/>
                  <a:pt x="654675" y="175651"/>
                  <a:pt x="591078" y="191550"/>
                </a:cubicBezTo>
                <a:cubicBezTo>
                  <a:pt x="566047" y="197808"/>
                  <a:pt x="542193" y="209166"/>
                  <a:pt x="516651" y="212815"/>
                </a:cubicBezTo>
                <a:cubicBezTo>
                  <a:pt x="467406" y="219850"/>
                  <a:pt x="417414" y="219904"/>
                  <a:pt x="367795" y="223448"/>
                </a:cubicBezTo>
                <a:lnTo>
                  <a:pt x="314632" y="234080"/>
                </a:lnTo>
                <a:cubicBezTo>
                  <a:pt x="293421" y="237936"/>
                  <a:pt x="271882" y="240036"/>
                  <a:pt x="250837" y="244713"/>
                </a:cubicBezTo>
                <a:cubicBezTo>
                  <a:pt x="239896" y="247144"/>
                  <a:pt x="207731" y="255345"/>
                  <a:pt x="218939" y="255345"/>
                </a:cubicBezTo>
                <a:cubicBezTo>
                  <a:pt x="274805" y="255345"/>
                  <a:pt x="570115" y="225444"/>
                  <a:pt x="591078" y="223448"/>
                </a:cubicBezTo>
                <a:cubicBezTo>
                  <a:pt x="847355" y="168531"/>
                  <a:pt x="631696" y="207513"/>
                  <a:pt x="888790" y="180917"/>
                </a:cubicBezTo>
                <a:cubicBezTo>
                  <a:pt x="942138" y="175398"/>
                  <a:pt x="994886" y="164737"/>
                  <a:pt x="1048278" y="159652"/>
                </a:cubicBezTo>
                <a:cubicBezTo>
                  <a:pt x="1143801" y="150555"/>
                  <a:pt x="1239797" y="147074"/>
                  <a:pt x="1335358" y="138387"/>
                </a:cubicBezTo>
                <a:cubicBezTo>
                  <a:pt x="1498337" y="123572"/>
                  <a:pt x="1413285" y="130758"/>
                  <a:pt x="1590539" y="117122"/>
                </a:cubicBezTo>
                <a:cubicBezTo>
                  <a:pt x="1633069" y="110034"/>
                  <a:pt x="1675375" y="101434"/>
                  <a:pt x="1718130" y="95857"/>
                </a:cubicBezTo>
                <a:cubicBezTo>
                  <a:pt x="1756948" y="90794"/>
                  <a:pt x="1796017" y="87666"/>
                  <a:pt x="1835088" y="85224"/>
                </a:cubicBezTo>
                <a:cubicBezTo>
                  <a:pt x="2149122" y="65597"/>
                  <a:pt x="2151244" y="70863"/>
                  <a:pt x="2387981" y="53327"/>
                </a:cubicBezTo>
                <a:lnTo>
                  <a:pt x="2515571" y="42694"/>
                </a:lnTo>
                <a:lnTo>
                  <a:pt x="2738855" y="21429"/>
                </a:lnTo>
                <a:cubicBezTo>
                  <a:pt x="2806195" y="24973"/>
                  <a:pt x="2875168" y="16899"/>
                  <a:pt x="2940874" y="32062"/>
                </a:cubicBezTo>
                <a:cubicBezTo>
                  <a:pt x="2962716" y="37102"/>
                  <a:pt x="2897127" y="43302"/>
                  <a:pt x="2877078" y="53327"/>
                </a:cubicBezTo>
                <a:cubicBezTo>
                  <a:pt x="2842370" y="70681"/>
                  <a:pt x="2810169" y="89288"/>
                  <a:pt x="2770753" y="95857"/>
                </a:cubicBezTo>
                <a:cubicBezTo>
                  <a:pt x="2707438" y="106409"/>
                  <a:pt x="2642520" y="105640"/>
                  <a:pt x="2579367" y="117122"/>
                </a:cubicBezTo>
                <a:cubicBezTo>
                  <a:pt x="2393503" y="150915"/>
                  <a:pt x="2529254" y="130378"/>
                  <a:pt x="2324185" y="149020"/>
                </a:cubicBezTo>
                <a:cubicBezTo>
                  <a:pt x="2198645" y="160433"/>
                  <a:pt x="2156869" y="174023"/>
                  <a:pt x="2005209" y="180917"/>
                </a:cubicBezTo>
                <a:cubicBezTo>
                  <a:pt x="1845846" y="188161"/>
                  <a:pt x="1686213" y="187240"/>
                  <a:pt x="1526744" y="191550"/>
                </a:cubicBezTo>
                <a:lnTo>
                  <a:pt x="1218399" y="202183"/>
                </a:lnTo>
                <a:cubicBezTo>
                  <a:pt x="977435" y="245994"/>
                  <a:pt x="1236351" y="204231"/>
                  <a:pt x="878158" y="234080"/>
                </a:cubicBezTo>
                <a:cubicBezTo>
                  <a:pt x="866989" y="235011"/>
                  <a:pt x="857287" y="242708"/>
                  <a:pt x="846260" y="244713"/>
                </a:cubicBezTo>
                <a:cubicBezTo>
                  <a:pt x="818147" y="249824"/>
                  <a:pt x="789553" y="251801"/>
                  <a:pt x="761199" y="255345"/>
                </a:cubicBezTo>
                <a:cubicBezTo>
                  <a:pt x="750567" y="258889"/>
                  <a:pt x="740243" y="263547"/>
                  <a:pt x="729302" y="265978"/>
                </a:cubicBezTo>
                <a:cubicBezTo>
                  <a:pt x="708257" y="270655"/>
                  <a:pt x="686155" y="270415"/>
                  <a:pt x="665506" y="276610"/>
                </a:cubicBezTo>
                <a:cubicBezTo>
                  <a:pt x="650324" y="281165"/>
                  <a:pt x="638216" y="293522"/>
                  <a:pt x="622976" y="297876"/>
                </a:cubicBezTo>
                <a:cubicBezTo>
                  <a:pt x="588223" y="307806"/>
                  <a:pt x="551716" y="310375"/>
                  <a:pt x="516651" y="319141"/>
                </a:cubicBezTo>
                <a:lnTo>
                  <a:pt x="474120" y="329773"/>
                </a:lnTo>
                <a:cubicBezTo>
                  <a:pt x="385515" y="326229"/>
                  <a:pt x="296798" y="324850"/>
                  <a:pt x="208306" y="319141"/>
                </a:cubicBezTo>
                <a:cubicBezTo>
                  <a:pt x="186792" y="317753"/>
                  <a:pt x="159755" y="323752"/>
                  <a:pt x="144511" y="308508"/>
                </a:cubicBezTo>
                <a:cubicBezTo>
                  <a:pt x="135475" y="299472"/>
                  <a:pt x="164400" y="291610"/>
                  <a:pt x="176409" y="287243"/>
                </a:cubicBezTo>
                <a:cubicBezTo>
                  <a:pt x="203875" y="277255"/>
                  <a:pt x="233020" y="272672"/>
                  <a:pt x="261469" y="265978"/>
                </a:cubicBezTo>
                <a:cubicBezTo>
                  <a:pt x="421276" y="228376"/>
                  <a:pt x="293065" y="257631"/>
                  <a:pt x="442223" y="234080"/>
                </a:cubicBezTo>
                <a:cubicBezTo>
                  <a:pt x="481363" y="227900"/>
                  <a:pt x="519919" y="218169"/>
                  <a:pt x="559181" y="212815"/>
                </a:cubicBezTo>
                <a:cubicBezTo>
                  <a:pt x="597969" y="207526"/>
                  <a:pt x="637169" y="205894"/>
                  <a:pt x="676139" y="202183"/>
                </a:cubicBezTo>
                <a:lnTo>
                  <a:pt x="782465" y="191550"/>
                </a:lnTo>
                <a:cubicBezTo>
                  <a:pt x="908602" y="180083"/>
                  <a:pt x="898427" y="183391"/>
                  <a:pt x="1016381" y="170285"/>
                </a:cubicBezTo>
                <a:cubicBezTo>
                  <a:pt x="1074184" y="163862"/>
                  <a:pt x="1208208" y="145402"/>
                  <a:pt x="1250297" y="138387"/>
                </a:cubicBezTo>
                <a:cubicBezTo>
                  <a:pt x="1271562" y="134843"/>
                  <a:pt x="1292622" y="129707"/>
                  <a:pt x="1314092" y="127755"/>
                </a:cubicBezTo>
                <a:cubicBezTo>
                  <a:pt x="1370676" y="122611"/>
                  <a:pt x="1427551" y="121319"/>
                  <a:pt x="1484213" y="117122"/>
                </a:cubicBezTo>
                <a:cubicBezTo>
                  <a:pt x="1523253" y="114230"/>
                  <a:pt x="1562219" y="110384"/>
                  <a:pt x="1601171" y="106489"/>
                </a:cubicBezTo>
                <a:cubicBezTo>
                  <a:pt x="1981703" y="68435"/>
                  <a:pt x="1655059" y="98691"/>
                  <a:pt x="1920148" y="74592"/>
                </a:cubicBezTo>
                <a:cubicBezTo>
                  <a:pt x="1959134" y="71048"/>
                  <a:pt x="1997959" y="63959"/>
                  <a:pt x="2037106" y="63959"/>
                </a:cubicBezTo>
                <a:lnTo>
                  <a:pt x="2770753" y="63959"/>
                </a:lnTo>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5" name="图片 20" descr="图片包含 植物&#10;&#10;描述已自动生成">
            <a:extLst>
              <a:ext uri="{FF2B5EF4-FFF2-40B4-BE49-F238E27FC236}">
                <a16:creationId xmlns:a16="http://schemas.microsoft.com/office/drawing/2014/main" id="{A8BAA42A-7BFD-8759-26D6-F498916A41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3" y="3865229"/>
            <a:ext cx="1035221" cy="1359921"/>
          </a:xfrm>
          <a:prstGeom prst="rect">
            <a:avLst/>
          </a:prstGeom>
        </p:spPr>
      </p:pic>
      <p:sp>
        <p:nvSpPr>
          <p:cNvPr id="2" name="Rectangle 1"/>
          <p:cNvSpPr/>
          <p:nvPr/>
        </p:nvSpPr>
        <p:spPr>
          <a:xfrm>
            <a:off x="574477" y="834417"/>
            <a:ext cx="5022759" cy="1107996"/>
          </a:xfrm>
          <a:prstGeom prst="rect">
            <a:avLst/>
          </a:prstGeom>
        </p:spPr>
        <p:txBody>
          <a:bodyPr wrap="square">
            <a:spAutoFit/>
          </a:bodyPr>
          <a:lstStyle/>
          <a:p>
            <a:r>
              <a:rPr lang="en-US" sz="2200" dirty="0">
                <a:solidFill>
                  <a:srgbClr val="0000FF"/>
                </a:solidFill>
                <a:latin typeface="Times New Roman" pitchFamily="18" charset="0"/>
                <a:cs typeface="Times New Roman" pitchFamily="18" charset="0"/>
                <a:sym typeface="Wingdings 2"/>
              </a:rPr>
              <a:t> </a:t>
            </a:r>
            <a:r>
              <a:rPr lang="en-US" sz="2200" dirty="0">
                <a:solidFill>
                  <a:srgbClr val="0000FF"/>
                </a:solidFill>
                <a:latin typeface="Times New Roman" pitchFamily="18" charset="0"/>
                <a:cs typeface="Times New Roman" pitchFamily="18" charset="0"/>
              </a:rPr>
              <a:t>Y </a:t>
            </a:r>
            <a:r>
              <a:rPr lang="en-US" sz="2200" dirty="0" err="1">
                <a:solidFill>
                  <a:srgbClr val="0000FF"/>
                </a:solidFill>
                <a:latin typeface="Times New Roman" pitchFamily="18" charset="0"/>
                <a:cs typeface="Times New Roman" pitchFamily="18" charset="0"/>
              </a:rPr>
              <a:t>Phương</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sinh</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năm</a:t>
            </a:r>
            <a:r>
              <a:rPr lang="en-US" sz="2200" dirty="0">
                <a:solidFill>
                  <a:srgbClr val="0000FF"/>
                </a:solidFill>
                <a:latin typeface="Times New Roman" pitchFamily="18" charset="0"/>
                <a:cs typeface="Times New Roman" pitchFamily="18" charset="0"/>
              </a:rPr>
              <a:t> 1948) </a:t>
            </a:r>
            <a:r>
              <a:rPr lang="en-US" sz="2200" dirty="0" err="1">
                <a:solidFill>
                  <a:srgbClr val="0000FF"/>
                </a:solidFill>
                <a:latin typeface="Times New Roman" pitchFamily="18" charset="0"/>
                <a:cs typeface="Times New Roman" pitchFamily="18" charset="0"/>
              </a:rPr>
              <a:t>tên</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thật</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là</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Hứa</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Vĩnh</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Sước</a:t>
            </a:r>
            <a:endParaRPr lang="en-US" sz="2200" dirty="0">
              <a:solidFill>
                <a:srgbClr val="0000FF"/>
              </a:solidFill>
              <a:latin typeface="Times New Roman" pitchFamily="18" charset="0"/>
              <a:cs typeface="Times New Roman" pitchFamily="18" charset="0"/>
            </a:endParaRPr>
          </a:p>
          <a:p>
            <a:r>
              <a:rPr lang="en-US" sz="2200" dirty="0">
                <a:solidFill>
                  <a:srgbClr val="0000FF"/>
                </a:solidFill>
                <a:latin typeface="Times New Roman" pitchFamily="18" charset="0"/>
                <a:cs typeface="Times New Roman" pitchFamily="18" charset="0"/>
              </a:rPr>
              <a:t>    </a:t>
            </a:r>
            <a:endParaRPr lang="en-US" sz="2200" dirty="0">
              <a:solidFill>
                <a:srgbClr val="0000FF"/>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2024" y="292387"/>
            <a:ext cx="2091474" cy="1896631"/>
          </a:xfrm>
          <a:prstGeom prst="rect">
            <a:avLst/>
          </a:prstGeom>
          <a:ln>
            <a:noFill/>
          </a:ln>
          <a:effectLst>
            <a:softEdge rad="112500"/>
          </a:effectLst>
        </p:spPr>
      </p:pic>
      <p:sp>
        <p:nvSpPr>
          <p:cNvPr id="4" name="Rectangle 3"/>
          <p:cNvSpPr/>
          <p:nvPr/>
        </p:nvSpPr>
        <p:spPr>
          <a:xfrm>
            <a:off x="2158919" y="2200090"/>
            <a:ext cx="4306502" cy="1938992"/>
          </a:xfrm>
          <a:prstGeom prst="rect">
            <a:avLst/>
          </a:prstGeom>
        </p:spPr>
        <p:txBody>
          <a:bodyPr wrap="square">
            <a:spAutoFit/>
          </a:bodyPr>
          <a:lstStyle/>
          <a:p>
            <a:r>
              <a:rPr lang="en-US" sz="2400" dirty="0">
                <a:solidFill>
                  <a:srgbClr val="0000FF"/>
                </a:solidFill>
                <a:latin typeface="Times New Roman" pitchFamily="18" charset="0"/>
                <a:cs typeface="Times New Roman" pitchFamily="18" charset="0"/>
                <a:sym typeface="Wingdings 2"/>
              </a:rPr>
              <a:t> </a:t>
            </a:r>
            <a:r>
              <a:rPr lang="en-US" sz="2400" dirty="0" err="1">
                <a:solidFill>
                  <a:srgbClr val="0000FF"/>
                </a:solidFill>
                <a:latin typeface="Times New Roman" pitchFamily="18" charset="0"/>
                <a:cs typeface="Times New Roman" pitchFamily="18" charset="0"/>
              </a:rPr>
              <a:t>Quê</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quán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Trùng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Khánh</a:t>
            </a:r>
            <a:r>
              <a:rPr lang="en-US" sz="2400" dirty="0">
                <a:solidFill>
                  <a:srgbClr val="0000FF"/>
                </a:solidFill>
                <a:latin typeface="Times New Roman" pitchFamily="18" charset="0"/>
                <a:cs typeface="Times New Roman" pitchFamily="18" charset="0"/>
              </a:rPr>
              <a:t> - Cao </a:t>
            </a:r>
            <a:r>
              <a:rPr lang="en-US" sz="2400" dirty="0" err="1">
                <a:solidFill>
                  <a:srgbClr val="0000FF"/>
                </a:solidFill>
                <a:latin typeface="Times New Roman" pitchFamily="18" charset="0"/>
                <a:cs typeface="Times New Roman" pitchFamily="18" charset="0"/>
              </a:rPr>
              <a:t>Bằng</a:t>
            </a:r>
            <a:r>
              <a:rPr lang="en-US" sz="2400" dirty="0">
                <a:solidFill>
                  <a:srgbClr val="0000FF"/>
                </a:solidFill>
                <a:latin typeface="Times New Roman" pitchFamily="18" charset="0"/>
                <a:cs typeface="Times New Roman" pitchFamily="18" charset="0"/>
              </a:rPr>
              <a:t> , </a:t>
            </a:r>
            <a:r>
              <a:rPr lang="en-US" sz="2400" dirty="0" err="1">
                <a:solidFill>
                  <a:srgbClr val="0000FF"/>
                </a:solidFill>
                <a:latin typeface="Times New Roman" pitchFamily="18" charset="0"/>
                <a:cs typeface="Times New Roman" pitchFamily="18" charset="0"/>
              </a:rPr>
              <a:t>ông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người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dân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tộc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Tày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Năm</a:t>
            </a:r>
            <a:r>
              <a:rPr lang="en-US" sz="2400" dirty="0">
                <a:solidFill>
                  <a:schemeClr val="tx1"/>
                </a:solidFill>
                <a:latin typeface="Times New Roman" pitchFamily="18" charset="0"/>
                <a:cs typeface="Times New Roman" pitchFamily="18" charset="0"/>
              </a:rPr>
              <a:t> 2007 </a:t>
            </a:r>
            <a:r>
              <a:rPr lang="en-US" sz="2400" dirty="0" err="1">
                <a:solidFill>
                  <a:schemeClr val="tx1"/>
                </a:solidFill>
                <a:latin typeface="Times New Roman" pitchFamily="18" charset="0"/>
                <a:cs typeface="Times New Roman" pitchFamily="18" charset="0"/>
              </a:rPr>
              <a:t>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được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nhận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giải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thưởng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nước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về</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Văn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nghệ</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thuật</a:t>
            </a:r>
            <a:r>
              <a:rPr lang="en-US" sz="2400" dirty="0">
                <a:solidFill>
                  <a:schemeClr val="tx1"/>
                </a:solidFill>
                <a:latin typeface="Times New Roman" pitchFamily="18" charset="0"/>
                <a:cs typeface="Times New Roman" pitchFamily="18" charset="0"/>
              </a:rPr>
              <a:t>.</a:t>
            </a:r>
          </a:p>
        </p:txBody>
      </p:sp>
      <p:pic>
        <p:nvPicPr>
          <p:cNvPr id="23" name="Picture 22">
            <a:extLst>
              <a:ext uri="{FF2B5EF4-FFF2-40B4-BE49-F238E27FC236}">
                <a16:creationId xmlns:a16="http://schemas.microsoft.com/office/drawing/2014/main" id="{ECF0E3AF-98B5-4F7A-A608-D6A8B9395877}"/>
              </a:ext>
            </a:extLst>
          </p:cNvPr>
          <p:cNvPicPr>
            <a:picLocks noChangeAspect="1"/>
          </p:cNvPicPr>
          <p:nvPr/>
        </p:nvPicPr>
        <p:blipFill>
          <a:blip r:embed="rId6"/>
          <a:stretch>
            <a:fillRect/>
          </a:stretch>
        </p:blipFill>
        <p:spPr>
          <a:xfrm>
            <a:off x="293075" y="1838037"/>
            <a:ext cx="1757398" cy="1810328"/>
          </a:xfrm>
          <a:prstGeom prst="rect">
            <a:avLst/>
          </a:prstGeom>
          <a:ln>
            <a:noFill/>
          </a:ln>
          <a:effectLst>
            <a:softEdge rad="112500"/>
          </a:effec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2024" y="2909456"/>
            <a:ext cx="3031976" cy="2161308"/>
          </a:xfrm>
          <a:prstGeom prst="rect">
            <a:avLst/>
          </a:prstGeom>
          <a:ln>
            <a:noFill/>
          </a:ln>
          <a:effectLst>
            <a:softEdge rad="112500"/>
          </a:effectLst>
        </p:spPr>
      </p:pic>
    </p:spTree>
    <p:extLst>
      <p:ext uri="{BB962C8B-B14F-4D97-AF65-F5344CB8AC3E}">
        <p14:creationId xmlns:p14="http://schemas.microsoft.com/office/powerpoint/2010/main" val="349566119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5.0.2"/>
</p:tagLst>
</file>

<file path=ppt/theme/theme1.xml><?xml version="1.0" encoding="utf-8"?>
<a:theme xmlns:a="http://schemas.openxmlformats.org/drawingml/2006/main" name="Science Subject for Elementary - 5th Grade: Ecosystems by Slidesgo">
  <a:themeElements>
    <a:clrScheme name="Simple Light">
      <a:dk1>
        <a:srgbClr val="1C4112"/>
      </a:dk1>
      <a:lt1>
        <a:srgbClr val="D4FBFF"/>
      </a:lt1>
      <a:dk2>
        <a:srgbClr val="149FB6"/>
      </a:dk2>
      <a:lt2>
        <a:srgbClr val="519F3A"/>
      </a:lt2>
      <a:accent1>
        <a:srgbClr val="86C63F"/>
      </a:accent1>
      <a:accent2>
        <a:srgbClr val="793C11"/>
      </a:accent2>
      <a:accent3>
        <a:srgbClr val="997B52"/>
      </a:accent3>
      <a:accent4>
        <a:srgbClr val="FFFFFF"/>
      </a:accent4>
      <a:accent5>
        <a:srgbClr val="CE6B25"/>
      </a:accent5>
      <a:accent6>
        <a:srgbClr val="FFD96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467</TotalTime>
  <Words>2954</Words>
  <Application>Microsoft Office PowerPoint</Application>
  <PresentationFormat>On-screen Show (16:9)</PresentationFormat>
  <Paragraphs>387</Paragraphs>
  <Slides>50</Slides>
  <Notes>36</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50</vt:i4>
      </vt:variant>
    </vt:vector>
  </HeadingPairs>
  <TitlesOfParts>
    <vt:vector size="66" baseType="lpstr">
      <vt:lpstr>Tahoma</vt:lpstr>
      <vt:lpstr>Asap</vt:lpstr>
      <vt:lpstr>Calibri</vt:lpstr>
      <vt:lpstr>Fredoka One</vt:lpstr>
      <vt:lpstr>字魂36号-正文宋楷</vt:lpstr>
      <vt:lpstr>.VnTime</vt:lpstr>
      <vt:lpstr>汉仪小麦体简</vt:lpstr>
      <vt:lpstr>Wingdings</vt:lpstr>
      <vt:lpstr>等线</vt:lpstr>
      <vt:lpstr>Calibri Light</vt:lpstr>
      <vt:lpstr>Times New Roman</vt:lpstr>
      <vt:lpstr>Arial</vt:lpstr>
      <vt:lpstr>Science Subject for Elementary - 5th Grade: Ecosystems by Slidesgo</vt:lpstr>
      <vt:lpstr>Office Theme</vt:lpstr>
      <vt:lpstr>4_Office Theme</vt:lpstr>
      <vt:lpstr>9_Office Theme</vt:lpstr>
      <vt:lpstr>PowerPoint Presentation</vt:lpstr>
      <vt:lpstr>Hoạt động khởi động</vt:lpstr>
      <vt:lpstr>PowerPoint Presentation</vt:lpstr>
      <vt:lpstr>Hình thành  kiến thức</vt:lpstr>
      <vt:lpstr>Đọc và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Khám phá văn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kết</vt:lpstr>
      <vt:lpstr>PowerPoint Presentation</vt:lpstr>
      <vt:lpstr>PowerPoint Presentation</vt:lpstr>
      <vt:lpstr>PowerPoint Presentation</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Những tình huống hiểm nghèo</dc:title>
  <cp:lastModifiedBy>thao.t83@gmail.com</cp:lastModifiedBy>
  <cp:revision>48</cp:revision>
  <dcterms:modified xsi:type="dcterms:W3CDTF">2025-03-31T16:38:57Z</dcterms:modified>
</cp:coreProperties>
</file>