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50" r:id="rId1"/>
    <p:sldMasterId id="2147483655" r:id="rId2"/>
    <p:sldMasterId id="2147483667" r:id="rId3"/>
  </p:sldMasterIdLst>
  <p:notesMasterIdLst>
    <p:notesMasterId r:id="rId30"/>
  </p:notesMasterIdLst>
  <p:sldIdLst>
    <p:sldId id="290" r:id="rId4"/>
    <p:sldId id="261" r:id="rId5"/>
    <p:sldId id="257" r:id="rId6"/>
    <p:sldId id="326" r:id="rId7"/>
    <p:sldId id="309" r:id="rId8"/>
    <p:sldId id="270" r:id="rId9"/>
    <p:sldId id="273" r:id="rId10"/>
    <p:sldId id="297" r:id="rId11"/>
    <p:sldId id="269" r:id="rId12"/>
    <p:sldId id="293" r:id="rId13"/>
    <p:sldId id="504" r:id="rId14"/>
    <p:sldId id="302" r:id="rId15"/>
    <p:sldId id="506" r:id="rId16"/>
    <p:sldId id="522" r:id="rId17"/>
    <p:sldId id="521" r:id="rId18"/>
    <p:sldId id="507" r:id="rId19"/>
    <p:sldId id="508" r:id="rId20"/>
    <p:sldId id="525" r:id="rId21"/>
    <p:sldId id="509" r:id="rId22"/>
    <p:sldId id="524" r:id="rId23"/>
    <p:sldId id="510" r:id="rId24"/>
    <p:sldId id="511" r:id="rId25"/>
    <p:sldId id="527" r:id="rId26"/>
    <p:sldId id="526" r:id="rId27"/>
    <p:sldId id="528" r:id="rId28"/>
    <p:sldId id="264" r:id="rId29"/>
  </p:sldIdLst>
  <p:sldSz cx="12192000" cy="6858000"/>
  <p:notesSz cx="6858000" cy="9144000"/>
  <p:custDataLst>
    <p:tags r:id="rId31"/>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409"/>
    <a:srgbClr val="FFE781"/>
    <a:srgbClr val="FFFF99"/>
    <a:srgbClr val="F18E71"/>
    <a:srgbClr val="C68D5D"/>
    <a:srgbClr val="5F91B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110" autoAdjust="0"/>
    <p:restoredTop sz="94249" autoAdjust="0"/>
  </p:normalViewPr>
  <p:slideViewPr>
    <p:cSldViewPr snapToGrid="0">
      <p:cViewPr varScale="1">
        <p:scale>
          <a:sx n="59" d="100"/>
          <a:sy n="59" d="100"/>
        </p:scale>
        <p:origin x="536" y="52"/>
      </p:cViewPr>
      <p:guideLst>
        <p:guide orient="horz" pos="2160"/>
        <p:guide pos="3840"/>
      </p:guideLst>
    </p:cSldViewPr>
  </p:slideViewPr>
  <p:notesTextViewPr>
    <p:cViewPr>
      <p:scale>
        <a:sx n="1" d="1"/>
        <a:sy n="1" d="1"/>
      </p:scale>
      <p:origin x="0" y="0"/>
    </p:cViewPr>
  </p:notesTextViewPr>
  <p:sorterViewPr>
    <p:cViewPr>
      <p:scale>
        <a:sx n="75" d="100"/>
        <a:sy n="75"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gs" Target="tags/tag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13BBE5-0BEA-4494-9BEF-C8C2F48C9E2D}" type="datetimeFigureOut">
              <a:rPr lang="zh-CN" altLang="en-US" smtClean="0"/>
              <a:t>2025/3/28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CB8912-F0BA-4AD8-8415-DA1F26BCB09F}" type="slidenum">
              <a:rPr lang="zh-CN" altLang="en-US" smtClean="0"/>
              <a:t>‹#›</a:t>
            </a:fld>
            <a:endParaRPr lang="zh-CN" altLang="en-US"/>
          </a:p>
        </p:txBody>
      </p:sp>
    </p:spTree>
    <p:extLst>
      <p:ext uri="{BB962C8B-B14F-4D97-AF65-F5344CB8AC3E}">
        <p14:creationId xmlns:p14="http://schemas.microsoft.com/office/powerpoint/2010/main" val="24232529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1</a:t>
            </a:fld>
            <a:endParaRPr lang="zh-CN" altLang="en-US"/>
          </a:p>
        </p:txBody>
      </p:sp>
    </p:spTree>
    <p:extLst>
      <p:ext uri="{BB962C8B-B14F-4D97-AF65-F5344CB8AC3E}">
        <p14:creationId xmlns:p14="http://schemas.microsoft.com/office/powerpoint/2010/main" val="610264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12</a:t>
            </a:fld>
            <a:endParaRPr lang="zh-CN" altLang="en-US"/>
          </a:p>
        </p:txBody>
      </p:sp>
    </p:spTree>
    <p:extLst>
      <p:ext uri="{BB962C8B-B14F-4D97-AF65-F5344CB8AC3E}">
        <p14:creationId xmlns:p14="http://schemas.microsoft.com/office/powerpoint/2010/main" val="20862500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13</a:t>
            </a:fld>
            <a:endParaRPr lang="zh-CN" altLang="en-US"/>
          </a:p>
        </p:txBody>
      </p:sp>
    </p:spTree>
    <p:extLst>
      <p:ext uri="{BB962C8B-B14F-4D97-AF65-F5344CB8AC3E}">
        <p14:creationId xmlns:p14="http://schemas.microsoft.com/office/powerpoint/2010/main" val="11823095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14</a:t>
            </a:fld>
            <a:endParaRPr lang="zh-CN" altLang="en-US"/>
          </a:p>
        </p:txBody>
      </p:sp>
    </p:spTree>
    <p:extLst>
      <p:ext uri="{BB962C8B-B14F-4D97-AF65-F5344CB8AC3E}">
        <p14:creationId xmlns:p14="http://schemas.microsoft.com/office/powerpoint/2010/main" val="37110010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15</a:t>
            </a:fld>
            <a:endParaRPr lang="zh-CN" altLang="en-US"/>
          </a:p>
        </p:txBody>
      </p:sp>
    </p:spTree>
    <p:extLst>
      <p:ext uri="{BB962C8B-B14F-4D97-AF65-F5344CB8AC3E}">
        <p14:creationId xmlns:p14="http://schemas.microsoft.com/office/powerpoint/2010/main" val="37110010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16</a:t>
            </a:fld>
            <a:endParaRPr lang="zh-CN" altLang="en-US"/>
          </a:p>
        </p:txBody>
      </p:sp>
    </p:spTree>
    <p:extLst>
      <p:ext uri="{BB962C8B-B14F-4D97-AF65-F5344CB8AC3E}">
        <p14:creationId xmlns:p14="http://schemas.microsoft.com/office/powerpoint/2010/main" val="37110010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17</a:t>
            </a:fld>
            <a:endParaRPr lang="zh-CN" altLang="en-US"/>
          </a:p>
        </p:txBody>
      </p:sp>
    </p:spTree>
    <p:extLst>
      <p:ext uri="{BB962C8B-B14F-4D97-AF65-F5344CB8AC3E}">
        <p14:creationId xmlns:p14="http://schemas.microsoft.com/office/powerpoint/2010/main" val="23800125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18</a:t>
            </a:fld>
            <a:endParaRPr lang="zh-CN" altLang="en-US"/>
          </a:p>
        </p:txBody>
      </p:sp>
    </p:spTree>
    <p:extLst>
      <p:ext uri="{BB962C8B-B14F-4D97-AF65-F5344CB8AC3E}">
        <p14:creationId xmlns:p14="http://schemas.microsoft.com/office/powerpoint/2010/main" val="37110010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19</a:t>
            </a:fld>
            <a:endParaRPr lang="zh-CN" altLang="en-US"/>
          </a:p>
        </p:txBody>
      </p:sp>
    </p:spTree>
    <p:extLst>
      <p:ext uri="{BB962C8B-B14F-4D97-AF65-F5344CB8AC3E}">
        <p14:creationId xmlns:p14="http://schemas.microsoft.com/office/powerpoint/2010/main" val="41984438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20</a:t>
            </a:fld>
            <a:endParaRPr lang="zh-CN" altLang="en-US"/>
          </a:p>
        </p:txBody>
      </p:sp>
    </p:spTree>
    <p:extLst>
      <p:ext uri="{BB962C8B-B14F-4D97-AF65-F5344CB8AC3E}">
        <p14:creationId xmlns:p14="http://schemas.microsoft.com/office/powerpoint/2010/main" val="37110010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21</a:t>
            </a:fld>
            <a:endParaRPr lang="zh-CN" altLang="en-US"/>
          </a:p>
        </p:txBody>
      </p:sp>
    </p:spTree>
    <p:extLst>
      <p:ext uri="{BB962C8B-B14F-4D97-AF65-F5344CB8AC3E}">
        <p14:creationId xmlns:p14="http://schemas.microsoft.com/office/powerpoint/2010/main" val="19549591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2</a:t>
            </a:fld>
            <a:endParaRPr lang="zh-CN" altLang="en-US"/>
          </a:p>
        </p:txBody>
      </p:sp>
    </p:spTree>
    <p:extLst>
      <p:ext uri="{BB962C8B-B14F-4D97-AF65-F5344CB8AC3E}">
        <p14:creationId xmlns:p14="http://schemas.microsoft.com/office/powerpoint/2010/main" val="37776622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22</a:t>
            </a:fld>
            <a:endParaRPr lang="zh-CN" altLang="en-US"/>
          </a:p>
        </p:txBody>
      </p:sp>
    </p:spTree>
    <p:extLst>
      <p:ext uri="{BB962C8B-B14F-4D97-AF65-F5344CB8AC3E}">
        <p14:creationId xmlns:p14="http://schemas.microsoft.com/office/powerpoint/2010/main" val="18791241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23</a:t>
            </a:fld>
            <a:endParaRPr lang="zh-CN" altLang="en-US"/>
          </a:p>
        </p:txBody>
      </p:sp>
    </p:spTree>
    <p:extLst>
      <p:ext uri="{BB962C8B-B14F-4D97-AF65-F5344CB8AC3E}">
        <p14:creationId xmlns:p14="http://schemas.microsoft.com/office/powerpoint/2010/main" val="5115236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5</a:t>
            </a:fld>
            <a:endParaRPr lang="zh-CN" altLang="en-US"/>
          </a:p>
        </p:txBody>
      </p:sp>
    </p:spTree>
    <p:extLst>
      <p:ext uri="{BB962C8B-B14F-4D97-AF65-F5344CB8AC3E}">
        <p14:creationId xmlns:p14="http://schemas.microsoft.com/office/powerpoint/2010/main" val="42891077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6</a:t>
            </a:fld>
            <a:endParaRPr lang="zh-CN" altLang="en-US"/>
          </a:p>
        </p:txBody>
      </p:sp>
    </p:spTree>
    <p:extLst>
      <p:ext uri="{BB962C8B-B14F-4D97-AF65-F5344CB8AC3E}">
        <p14:creationId xmlns:p14="http://schemas.microsoft.com/office/powerpoint/2010/main" val="6731676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7</a:t>
            </a:fld>
            <a:endParaRPr lang="zh-CN" altLang="en-US"/>
          </a:p>
        </p:txBody>
      </p:sp>
    </p:spTree>
    <p:extLst>
      <p:ext uri="{BB962C8B-B14F-4D97-AF65-F5344CB8AC3E}">
        <p14:creationId xmlns:p14="http://schemas.microsoft.com/office/powerpoint/2010/main" val="11265133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8</a:t>
            </a:fld>
            <a:endParaRPr lang="zh-CN" altLang="en-US"/>
          </a:p>
        </p:txBody>
      </p:sp>
    </p:spTree>
    <p:extLst>
      <p:ext uri="{BB962C8B-B14F-4D97-AF65-F5344CB8AC3E}">
        <p14:creationId xmlns:p14="http://schemas.microsoft.com/office/powerpoint/2010/main" val="40905280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9</a:t>
            </a:fld>
            <a:endParaRPr lang="zh-CN" altLang="en-US"/>
          </a:p>
        </p:txBody>
      </p:sp>
    </p:spTree>
    <p:extLst>
      <p:ext uri="{BB962C8B-B14F-4D97-AF65-F5344CB8AC3E}">
        <p14:creationId xmlns:p14="http://schemas.microsoft.com/office/powerpoint/2010/main" val="24217758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10</a:t>
            </a:fld>
            <a:endParaRPr lang="zh-CN" altLang="en-US"/>
          </a:p>
        </p:txBody>
      </p:sp>
    </p:spTree>
    <p:extLst>
      <p:ext uri="{BB962C8B-B14F-4D97-AF65-F5344CB8AC3E}">
        <p14:creationId xmlns:p14="http://schemas.microsoft.com/office/powerpoint/2010/main" val="5115236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11</a:t>
            </a:fld>
            <a:endParaRPr lang="zh-CN" altLang="en-US"/>
          </a:p>
        </p:txBody>
      </p:sp>
    </p:spTree>
    <p:extLst>
      <p:ext uri="{BB962C8B-B14F-4D97-AF65-F5344CB8AC3E}">
        <p14:creationId xmlns:p14="http://schemas.microsoft.com/office/powerpoint/2010/main" val="40383115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9559264"/>
      </p:ext>
    </p:extLst>
  </p:cSld>
  <p:clrMapOvr>
    <a:masterClrMapping/>
  </p:clrMapOvr>
  <p:transition spd="slow" advClick="0">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2025/3/28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6823401"/>
      </p:ext>
    </p:extLst>
  </p:cSld>
  <p:clrMapOvr>
    <a:masterClrMapping/>
  </p:clrMapOvr>
  <p:transition spd="slow" advClick="0">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2025/3/28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93220553"/>
      </p:ext>
    </p:extLst>
  </p:cSld>
  <p:clrMapOvr>
    <a:masterClrMapping/>
  </p:clrMapOvr>
  <p:transition spd="slow" advClick="0">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2025/3/28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9521901"/>
      </p:ext>
    </p:extLst>
  </p:cSld>
  <p:clrMapOvr>
    <a:masterClrMapping/>
  </p:clrMapOvr>
  <p:transition spd="slow" advClick="0">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2025/3/28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90666002"/>
      </p:ext>
    </p:extLst>
  </p:cSld>
  <p:clrMapOvr>
    <a:masterClrMapping/>
  </p:clrMapOvr>
  <p:transition spd="slow" advClick="0">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2025/3/28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83697589"/>
      </p:ext>
    </p:extLst>
  </p:cSld>
  <p:clrMapOvr>
    <a:masterClrMapping/>
  </p:clrMapOvr>
  <p:transition spd="slow" advClick="0">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81928872"/>
      </p:ext>
    </p:extLst>
  </p:cSld>
  <p:clrMapOvr>
    <a:masterClrMapping/>
  </p:clrMapOvr>
  <p:transition spd="slow" advClick="0">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89062467"/>
      </p:ext>
    </p:extLst>
  </p:cSld>
  <p:clrMapOvr>
    <a:masterClrMapping/>
  </p:clrMapOvr>
  <p:transition spd="slow" advClick="0">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93912693"/>
      </p:ext>
    </p:extLst>
  </p:cSld>
  <p:clrMapOvr>
    <a:masterClrMapping/>
  </p:clrMapOvr>
  <p:transition spd="slow" advClick="0">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25965568"/>
      </p:ext>
    </p:extLst>
  </p:cSld>
  <p:clrMapOvr>
    <a:masterClrMapping/>
  </p:clrMapOvr>
  <p:transition spd="slow" advClick="0">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3/28/2025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2736920"/>
      </p:ext>
    </p:extLst>
  </p:cSld>
  <p:clrMapOvr>
    <a:masterClrMapping/>
  </p:clrMapOvr>
  <p:transition spd="slow" advClick="0">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2960433"/>
      </p:ext>
    </p:extLst>
  </p:cSld>
  <p:clrMapOvr>
    <a:masterClrMapping/>
  </p:clrMapOvr>
  <p:transition spd="slow" advClick="0">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3/28/2025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40208267"/>
      </p:ext>
    </p:extLst>
  </p:cSld>
  <p:clrMapOvr>
    <a:masterClrMapping/>
  </p:clrMapOvr>
  <p:transition spd="slow" advClick="0">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04131805"/>
      </p:ext>
    </p:extLst>
  </p:cSld>
  <p:clrMapOvr>
    <a:masterClrMapping/>
  </p:clrMapOvr>
  <p:transition spd="slow" advClick="0">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72472435"/>
      </p:ext>
    </p:extLst>
  </p:cSld>
  <p:clrMapOvr>
    <a:masterClrMapping/>
  </p:clrMapOvr>
  <p:transition spd="slow" advClick="0">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51374564"/>
      </p:ext>
    </p:extLst>
  </p:cSld>
  <p:clrMapOvr>
    <a:masterClrMapping/>
  </p:clrMapOvr>
  <p:transition spd="slow" advClick="0">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4705088"/>
      </p:ext>
    </p:extLst>
  </p:cSld>
  <p:clrMapOvr>
    <a:masterClrMapping/>
  </p:clrMapOvr>
  <p:transition spd="slow" advClick="0">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19805413"/>
      </p:ext>
    </p:extLst>
  </p:cSld>
  <p:clrMapOvr>
    <a:masterClrMapping/>
  </p:clrMapOvr>
  <p:transition spd="slow" advClick="0">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7786094"/>
      </p:ext>
    </p:extLst>
  </p:cSld>
  <p:clrMapOvr>
    <a:masterClrMapping/>
  </p:clrMapOvr>
  <p:transition spd="slow" advClick="0">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2025/3/28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85644520"/>
      </p:ext>
    </p:extLst>
  </p:cSld>
  <p:clrMapOvr>
    <a:masterClrMapping/>
  </p:clrMapOvr>
  <p:transition spd="slow" advClick="0">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2025/3/28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9696768"/>
      </p:ext>
    </p:extLst>
  </p:cSld>
  <p:clrMapOvr>
    <a:masterClrMapping/>
  </p:clrMapOvr>
  <p:transition spd="slow" advClick="0">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2025/3/28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94144418"/>
      </p:ext>
    </p:extLst>
  </p:cSld>
  <p:clrMapOvr>
    <a:masterClrMapping/>
  </p:clrMapOvr>
  <p:transition spd="slow" advClick="0">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2025/3/28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51959814"/>
      </p:ext>
    </p:extLst>
  </p:cSld>
  <p:clrMapOvr>
    <a:masterClrMapping/>
  </p:clrMapOvr>
  <p:transition spd="slow" advClick="0">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2025/3/28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97741526"/>
      </p:ext>
    </p:extLst>
  </p:cSld>
  <p:clrMapOvr>
    <a:masterClrMapping/>
  </p:clrMapOvr>
  <p:transition spd="slow" advClick="0">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2025/3/28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11781391"/>
      </p:ext>
    </p:extLst>
  </p:cSld>
  <p:clrMapOvr>
    <a:masterClrMapping/>
  </p:clrMapOvr>
  <p:transition spd="slow" advClick="0">
    <p:push dir="u"/>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文本框 1"/>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alpha val="0"/>
                  </a:schemeClr>
                </a:solidFill>
                <a:latin typeface="微软雅黑" panose="020B0503020204020204" pitchFamily="34" charset="-122"/>
                <a:ea typeface="微软雅黑" panose="020B0503020204020204" pitchFamily="34" charset="-122"/>
                <a:sym typeface="+mn-ea"/>
              </a:rPr>
              <a:t>PPT</a:t>
            </a:r>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alpha val="0"/>
                  </a:schemeClr>
                </a:solidFill>
                <a:latin typeface="微软雅黑" panose="020B0503020204020204" pitchFamily="34" charset="-122"/>
                <a:ea typeface="微软雅黑" panose="020B0503020204020204" pitchFamily="34" charset="-122"/>
                <a:sym typeface="+mn-ea"/>
              </a:rPr>
              <a:t>ibaotu.com</a:t>
            </a:r>
          </a:p>
        </p:txBody>
      </p:sp>
      <p:pic>
        <p:nvPicPr>
          <p:cNvPr id="3" name="图片 2"/>
          <p:cNvPicPr>
            <a:picLocks noChangeAspect="1"/>
          </p:cNvPicPr>
          <p:nvPr userDrawn="1"/>
        </p:nvPicPr>
        <p:blipFill>
          <a:blip r:embed="rId5"/>
          <a:stretch>
            <a:fillRect/>
          </a:stretch>
        </p:blipFill>
        <p:spPr>
          <a:xfrm>
            <a:off x="-529" y="-297"/>
            <a:ext cx="12193057" cy="6858594"/>
          </a:xfrm>
          <a:prstGeom prst="rect">
            <a:avLst/>
          </a:prstGeom>
        </p:spPr>
      </p:pic>
    </p:spTree>
    <p:extLst>
      <p:ext uri="{BB962C8B-B14F-4D97-AF65-F5344CB8AC3E}">
        <p14:creationId xmlns:p14="http://schemas.microsoft.com/office/powerpoint/2010/main" val="3337063809"/>
      </p:ext>
    </p:extLst>
  </p:cSld>
  <p:clrMap bg1="lt1" tx1="dk1" bg2="lt2" tx2="dk2" accent1="accent1" accent2="accent2" accent3="accent3" accent4="accent4" accent5="accent5" accent6="accent6" hlink="hlink" folHlink="folHlink"/>
  <p:sldLayoutIdLst>
    <p:sldLayoutId id="2147483651" r:id="rId1"/>
    <p:sldLayoutId id="2147483652" r:id="rId2"/>
    <p:sldLayoutId id="2147483654" r:id="rId3"/>
  </p:sldLayoutIdLst>
  <p:transition spd="slow" advClick="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2025/3/28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18297281"/>
      </p:ext>
    </p:extLst>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 id="2147483661" r:id="rId6"/>
    <p:sldLayoutId id="2147483662" r:id="rId7"/>
    <p:sldLayoutId id="2147483663" r:id="rId8"/>
    <p:sldLayoutId id="2147483664" r:id="rId9"/>
    <p:sldLayoutId id="2147483665" r:id="rId10"/>
    <p:sldLayoutId id="2147483666" r:id="rId11"/>
  </p:sldLayoutIdLst>
  <p:transition spd="slow" advClick="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3/28/2025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4245679582"/>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p:transition spd="slow" advClick="0">
    <p:push dir="u"/>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9.png"/><Relationship Id="rId5" Type="http://schemas.openxmlformats.org/officeDocument/2006/relationships/image" Target="../media/image4.png"/><Relationship Id="rId10"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png"/><Relationship Id="rId7"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22.png"/><Relationship Id="rId5" Type="http://schemas.openxmlformats.org/officeDocument/2006/relationships/image" Target="../media/image11.png"/><Relationship Id="rId10" Type="http://schemas.openxmlformats.org/officeDocument/2006/relationships/image" Target="../media/image15.png"/><Relationship Id="rId4" Type="http://schemas.openxmlformats.org/officeDocument/2006/relationships/image" Target="../media/image10.png"/><Relationship Id="rId9" Type="http://schemas.openxmlformats.org/officeDocument/2006/relationships/image" Target="../media/image14.png"/></Relationships>
</file>

<file path=ppt/slides/_rels/slide1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12.png"/><Relationship Id="rId4" Type="http://schemas.openxmlformats.org/officeDocument/2006/relationships/image" Target="../media/image24.png"/><Relationship Id="rId9"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33.pn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pn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6.png"/><Relationship Id="rId5" Type="http://schemas.openxmlformats.org/officeDocument/2006/relationships/image" Target="../media/image11.png"/><Relationship Id="rId10" Type="http://schemas.openxmlformats.org/officeDocument/2006/relationships/image" Target="../media/image15.png"/><Relationship Id="rId4" Type="http://schemas.openxmlformats.org/officeDocument/2006/relationships/image" Target="../media/image10.png"/><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3.png"/><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33.png"/><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png"/><Relationship Id="rId7"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22.png"/><Relationship Id="rId5" Type="http://schemas.openxmlformats.org/officeDocument/2006/relationships/image" Target="../media/image11.png"/><Relationship Id="rId10" Type="http://schemas.openxmlformats.org/officeDocument/2006/relationships/image" Target="../media/image15.png"/><Relationship Id="rId4" Type="http://schemas.openxmlformats.org/officeDocument/2006/relationships/image" Target="../media/image10.png"/><Relationship Id="rId9" Type="http://schemas.openxmlformats.org/officeDocument/2006/relationships/image" Target="../media/image14.png"/></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12.png"/></Relationships>
</file>

<file path=ppt/slides/_rels/slide25.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 Id="rId9" Type="http://schemas.openxmlformats.org/officeDocument/2006/relationships/image" Target="../media/image55.png"/></Relationships>
</file>

<file path=ppt/slides/_rels/slide26.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slideLayout" Target="../slideLayouts/slideLayout15.xml"/><Relationship Id="rId1" Type="http://schemas.openxmlformats.org/officeDocument/2006/relationships/tags" Target="../tags/tag3.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 Id="rId9" Type="http://schemas.openxmlformats.org/officeDocument/2006/relationships/image" Target="../media/image52.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slideLayout" Target="../slideLayouts/slideLayout10.xml"/><Relationship Id="rId1" Type="http://schemas.openxmlformats.org/officeDocument/2006/relationships/tags" Target="../tags/tag2.xml"/><Relationship Id="rId6" Type="http://schemas.openxmlformats.org/officeDocument/2006/relationships/image" Target="../media/image19.png"/><Relationship Id="rId5" Type="http://schemas.microsoft.com/office/2007/relationships/hdphoto" Target="../media/hdphoto3.wdp"/><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pn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22.png"/><Relationship Id="rId5" Type="http://schemas.openxmlformats.org/officeDocument/2006/relationships/image" Target="../media/image11.png"/><Relationship Id="rId10" Type="http://schemas.openxmlformats.org/officeDocument/2006/relationships/image" Target="../media/image15.png"/><Relationship Id="rId4" Type="http://schemas.openxmlformats.org/officeDocument/2006/relationships/image" Target="../media/image10.png"/><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0.png"/><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12.png"/><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096000"/>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b="20491"/>
          <a:stretch/>
        </p:blipFill>
        <p:spPr>
          <a:xfrm>
            <a:off x="0" y="279400"/>
            <a:ext cx="12192000" cy="6578600"/>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62111" y="949700"/>
            <a:ext cx="1066346" cy="637425"/>
          </a:xfrm>
          <a:prstGeom prst="rect">
            <a:avLst/>
          </a:prstGeom>
        </p:spPr>
      </p:pic>
      <p:grpSp>
        <p:nvGrpSpPr>
          <p:cNvPr id="12" name="组合 11"/>
          <p:cNvGrpSpPr/>
          <p:nvPr/>
        </p:nvGrpSpPr>
        <p:grpSpPr>
          <a:xfrm>
            <a:off x="2531165" y="464456"/>
            <a:ext cx="8945218" cy="5296449"/>
            <a:chOff x="-558688" y="0"/>
            <a:chExt cx="9107943" cy="6858000"/>
          </a:xfrm>
        </p:grpSpPr>
        <p:pic>
          <p:nvPicPr>
            <p:cNvPr id="11" name="图片 10"/>
            <p:cNvPicPr>
              <a:picLocks noChangeAspect="1"/>
            </p:cNvPicPr>
            <p:nvPr/>
          </p:nvPicPr>
          <p:blipFill>
            <a:blip r:embed="rId6" cstate="print">
              <a:extLst>
                <a:ext uri="{BEBA8EAE-BF5A-486C-A8C5-ECC9F3942E4B}">
                  <a14:imgProps xmlns:a14="http://schemas.microsoft.com/office/drawing/2010/main">
                    <a14:imgLayer r:embed="rId7">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10" name="图片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pic>
        <p:nvPicPr>
          <p:cNvPr id="15" name="图片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76448" y="4353070"/>
            <a:ext cx="4826266" cy="2413134"/>
          </a:xfrm>
          <a:prstGeom prst="rect">
            <a:avLst/>
          </a:prstGeom>
        </p:spPr>
      </p:pic>
      <p:sp>
        <p:nvSpPr>
          <p:cNvPr id="16" name="文本框 15"/>
          <p:cNvSpPr txBox="1"/>
          <p:nvPr/>
        </p:nvSpPr>
        <p:spPr>
          <a:xfrm>
            <a:off x="3776229" y="1791329"/>
            <a:ext cx="6970113" cy="1938992"/>
          </a:xfrm>
          <a:prstGeom prst="rect">
            <a:avLst/>
          </a:prstGeom>
          <a:noFill/>
        </p:spPr>
        <p:txBody>
          <a:bodyPr wrap="none" rtlCol="0">
            <a:spAutoFit/>
          </a:bodyPr>
          <a:lstStyle/>
          <a:p>
            <a:pPr algn="ctr"/>
            <a:r>
              <a:rPr lang="en-US" sz="32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rPr>
              <a:t>Tiết</a:t>
            </a:r>
            <a:r>
              <a:rPr lang="en-US" sz="3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rPr>
              <a:t> 99</a:t>
            </a:r>
          </a:p>
          <a:p>
            <a:pPr algn="ctr"/>
            <a:r>
              <a:rPr lang="en-US" sz="3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rPr>
              <a:t>THỰC HÀNH TIẾNG VIỆT</a:t>
            </a:r>
          </a:p>
          <a:p>
            <a:pPr algn="ctr"/>
            <a:r>
              <a:rPr lang="en-US" sz="3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rPr>
              <a:t>MẠCH</a:t>
            </a:r>
            <a:r>
              <a:rPr lang="vi-VN" sz="3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rPr>
              <a:t> LẠC VÀ LIÊN KẾT</a:t>
            </a:r>
            <a:endParaRPr lang="en-US" sz="3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endParaRPr>
          </a:p>
          <a:p>
            <a:pPr algn="ctr"/>
            <a:r>
              <a:rPr lang="vi-VN"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rPr>
              <a:t>(BIỆN PHÁP LIÊN KẾT VÀ TỪ NGỮ LIÊN KẾT)</a:t>
            </a:r>
            <a:endParaRPr lang="en-US"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endParaRPr>
          </a:p>
        </p:txBody>
      </p:sp>
      <p:sp>
        <p:nvSpPr>
          <p:cNvPr id="18" name="文本框 17"/>
          <p:cNvSpPr txBox="1"/>
          <p:nvPr/>
        </p:nvSpPr>
        <p:spPr>
          <a:xfrm>
            <a:off x="4386513" y="3730321"/>
            <a:ext cx="4525070" cy="646331"/>
          </a:xfrm>
          <a:prstGeom prst="rect">
            <a:avLst/>
          </a:prstGeom>
          <a:noFill/>
        </p:spPr>
        <p:txBody>
          <a:bodyPr wrap="square" rtlCol="0">
            <a:spAutoFit/>
          </a:bodyPr>
          <a:lstStyle/>
          <a:p>
            <a:pPr algn="ctr"/>
            <a:r>
              <a:rPr lang="en-US" altLang="zh-CN" sz="3600" b="1">
                <a:solidFill>
                  <a:srgbClr val="FF9409"/>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Giáo viên: ....................</a:t>
            </a:r>
            <a:endParaRPr lang="en-US" altLang="zh-CN" sz="3600" b="1" dirty="0">
              <a:solidFill>
                <a:srgbClr val="FF9409"/>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pic>
        <p:nvPicPr>
          <p:cNvPr id="8" name="图片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3338781">
            <a:off x="9958539" y="590753"/>
            <a:ext cx="1063853" cy="1355319"/>
          </a:xfrm>
          <a:prstGeom prst="rect">
            <a:avLst/>
          </a:prstGeom>
        </p:spPr>
      </p:pic>
      <p:pic>
        <p:nvPicPr>
          <p:cNvPr id="13" name="图片 20">
            <a:extLst>
              <a:ext uri="{FF2B5EF4-FFF2-40B4-BE49-F238E27FC236}">
                <a16:creationId xmlns:a16="http://schemas.microsoft.com/office/drawing/2014/main" id="{079745E1-B554-4D59-8582-14AEC4AD4B8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386513" y="37213"/>
            <a:ext cx="1474500" cy="1900252"/>
          </a:xfrm>
          <a:prstGeom prst="rect">
            <a:avLst/>
          </a:prstGeom>
        </p:spPr>
      </p:pic>
    </p:spTree>
    <p:extLst>
      <p:ext uri="{BB962C8B-B14F-4D97-AF65-F5344CB8AC3E}">
        <p14:creationId xmlns:p14="http://schemas.microsoft.com/office/powerpoint/2010/main" val="3704537983"/>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1" presetClass="entr" presetSubtype="0"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1000" fill="hold"/>
                                        <p:tgtEl>
                                          <p:spTgt spid="12"/>
                                        </p:tgtEl>
                                        <p:attrNameLst>
                                          <p:attrName>ppt_w</p:attrName>
                                        </p:attrNameLst>
                                      </p:cBhvr>
                                      <p:tavLst>
                                        <p:tav tm="0">
                                          <p:val>
                                            <p:fltVal val="0"/>
                                          </p:val>
                                        </p:tav>
                                        <p:tav tm="100000">
                                          <p:val>
                                            <p:strVal val="#ppt_w"/>
                                          </p:val>
                                        </p:tav>
                                      </p:tavLst>
                                    </p:anim>
                                    <p:anim calcmode="lin" valueType="num">
                                      <p:cBhvr>
                                        <p:cTn id="14" dur="1000" fill="hold"/>
                                        <p:tgtEl>
                                          <p:spTgt spid="12"/>
                                        </p:tgtEl>
                                        <p:attrNameLst>
                                          <p:attrName>ppt_h</p:attrName>
                                        </p:attrNameLst>
                                      </p:cBhvr>
                                      <p:tavLst>
                                        <p:tav tm="0">
                                          <p:val>
                                            <p:fltVal val="0"/>
                                          </p:val>
                                        </p:tav>
                                        <p:tav tm="100000">
                                          <p:val>
                                            <p:strVal val="#ppt_h"/>
                                          </p:val>
                                        </p:tav>
                                      </p:tavLst>
                                    </p:anim>
                                    <p:anim calcmode="lin" valueType="num">
                                      <p:cBhvr>
                                        <p:cTn id="15" dur="1000" fill="hold"/>
                                        <p:tgtEl>
                                          <p:spTgt spid="12"/>
                                        </p:tgtEl>
                                        <p:attrNameLst>
                                          <p:attrName>style.rotation</p:attrName>
                                        </p:attrNameLst>
                                      </p:cBhvr>
                                      <p:tavLst>
                                        <p:tav tm="0">
                                          <p:val>
                                            <p:fltVal val="90"/>
                                          </p:val>
                                        </p:tav>
                                        <p:tav tm="100000">
                                          <p:val>
                                            <p:fltVal val="0"/>
                                          </p:val>
                                        </p:tav>
                                      </p:tavLst>
                                    </p:anim>
                                    <p:animEffect transition="in" filter="fade">
                                      <p:cBhvr>
                                        <p:cTn id="16" dur="1000"/>
                                        <p:tgtEl>
                                          <p:spTgt spid="12"/>
                                        </p:tgtEl>
                                      </p:cBhvr>
                                    </p:animEffect>
                                  </p:childTnLst>
                                </p:cTn>
                              </p:par>
                            </p:childTnLst>
                          </p:cTn>
                        </p:par>
                        <p:par>
                          <p:cTn id="17" fill="hold">
                            <p:stCondLst>
                              <p:cond delay="2000"/>
                            </p:stCondLst>
                            <p:childTnLst>
                              <p:par>
                                <p:cTn id="18" presetID="10" presetClass="entr" presetSubtype="0"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750"/>
                                        <p:tgtEl>
                                          <p:spTgt spid="8"/>
                                        </p:tgtEl>
                                      </p:cBhvr>
                                    </p:animEffect>
                                  </p:childTnLst>
                                </p:cTn>
                              </p:par>
                              <p:par>
                                <p:cTn id="21" presetID="42" presetClass="path" presetSubtype="0" fill="hold" nodeType="withEffect">
                                  <p:stCondLst>
                                    <p:cond delay="0"/>
                                  </p:stCondLst>
                                  <p:childTnLst>
                                    <p:animMotion origin="layout" path="M -0.05091 0.1875 L 3.33333E-6 -3.7037E-6 " pathEditMode="relative" rAng="0" ptsTypes="AA">
                                      <p:cBhvr>
                                        <p:cTn id="22" dur="750" fill="hold"/>
                                        <p:tgtEl>
                                          <p:spTgt spid="8"/>
                                        </p:tgtEl>
                                        <p:attrNameLst>
                                          <p:attrName>ppt_x</p:attrName>
                                          <p:attrName>ppt_y</p:attrName>
                                        </p:attrNameLst>
                                      </p:cBhvr>
                                      <p:rCtr x="2539" y="-9375"/>
                                    </p:animMotion>
                                  </p:childTnLst>
                                </p:cTn>
                              </p:par>
                            </p:childTnLst>
                          </p:cTn>
                        </p:par>
                        <p:par>
                          <p:cTn id="23" fill="hold">
                            <p:stCondLst>
                              <p:cond delay="2750"/>
                            </p:stCondLst>
                            <p:childTnLst>
                              <p:par>
                                <p:cTn id="24" presetID="37" presetClass="entr" presetSubtype="0" fill="hold" nodeType="after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1000"/>
                                        <p:tgtEl>
                                          <p:spTgt spid="15"/>
                                        </p:tgtEl>
                                      </p:cBhvr>
                                    </p:animEffect>
                                    <p:anim calcmode="lin" valueType="num">
                                      <p:cBhvr>
                                        <p:cTn id="27" dur="1000" fill="hold"/>
                                        <p:tgtEl>
                                          <p:spTgt spid="15"/>
                                        </p:tgtEl>
                                        <p:attrNameLst>
                                          <p:attrName>ppt_x</p:attrName>
                                        </p:attrNameLst>
                                      </p:cBhvr>
                                      <p:tavLst>
                                        <p:tav tm="0">
                                          <p:val>
                                            <p:strVal val="#ppt_x"/>
                                          </p:val>
                                        </p:tav>
                                        <p:tav tm="100000">
                                          <p:val>
                                            <p:strVal val="#ppt_x"/>
                                          </p:val>
                                        </p:tav>
                                      </p:tavLst>
                                    </p:anim>
                                    <p:anim calcmode="lin" valueType="num">
                                      <p:cBhvr>
                                        <p:cTn id="28" dur="900" decel="100000" fill="hold"/>
                                        <p:tgtEl>
                                          <p:spTgt spid="15"/>
                                        </p:tgtEl>
                                        <p:attrNameLst>
                                          <p:attrName>ppt_y</p:attrName>
                                        </p:attrNameLst>
                                      </p:cBhvr>
                                      <p:tavLst>
                                        <p:tav tm="0">
                                          <p:val>
                                            <p:strVal val="#ppt_y+1"/>
                                          </p:val>
                                        </p:tav>
                                        <p:tav tm="100000">
                                          <p:val>
                                            <p:strVal val="#ppt_y-.03"/>
                                          </p:val>
                                        </p:tav>
                                      </p:tavLst>
                                    </p:anim>
                                    <p:anim calcmode="lin" valueType="num">
                                      <p:cBhvr>
                                        <p:cTn id="29"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 calcmode="lin" valueType="num">
                                      <p:cBhvr additive="base">
                                        <p:cTn id="34" dur="500" fill="hold"/>
                                        <p:tgtEl>
                                          <p:spTgt spid="16"/>
                                        </p:tgtEl>
                                        <p:attrNameLst>
                                          <p:attrName>ppt_x</p:attrName>
                                        </p:attrNameLst>
                                      </p:cBhvr>
                                      <p:tavLst>
                                        <p:tav tm="0">
                                          <p:val>
                                            <p:strVal val="#ppt_x"/>
                                          </p:val>
                                        </p:tav>
                                        <p:tav tm="100000">
                                          <p:val>
                                            <p:strVal val="#ppt_x"/>
                                          </p:val>
                                        </p:tav>
                                      </p:tavLst>
                                    </p:anim>
                                    <p:anim calcmode="lin" valueType="num">
                                      <p:cBhvr additive="base">
                                        <p:cTn id="35" dur="500" fill="hold"/>
                                        <p:tgtEl>
                                          <p:spTgt spid="16"/>
                                        </p:tgtEl>
                                        <p:attrNameLst>
                                          <p:attrName>ppt_y</p:attrName>
                                        </p:attrNameLst>
                                      </p:cBhvr>
                                      <p:tavLst>
                                        <p:tav tm="0">
                                          <p:val>
                                            <p:strVal val="1+#ppt_h/2"/>
                                          </p:val>
                                        </p:tav>
                                        <p:tav tm="100000">
                                          <p:val>
                                            <p:strVal val="#ppt_y"/>
                                          </p:val>
                                        </p:tav>
                                      </p:tavLst>
                                    </p:anim>
                                  </p:childTnLst>
                                </p:cTn>
                              </p:par>
                            </p:childTnLst>
                          </p:cTn>
                        </p:par>
                        <p:par>
                          <p:cTn id="36" fill="hold">
                            <p:stCondLst>
                              <p:cond delay="500"/>
                            </p:stCondLst>
                            <p:childTnLst>
                              <p:par>
                                <p:cTn id="37" presetID="41" presetClass="entr" presetSubtype="0" fill="hold" grpId="0" nodeType="afterEffect">
                                  <p:stCondLst>
                                    <p:cond delay="0"/>
                                  </p:stCondLst>
                                  <p:iterate type="lt">
                                    <p:tmPct val="10000"/>
                                  </p:iterate>
                                  <p:childTnLst>
                                    <p:set>
                                      <p:cBhvr>
                                        <p:cTn id="38" dur="1" fill="hold">
                                          <p:stCondLst>
                                            <p:cond delay="0"/>
                                          </p:stCondLst>
                                        </p:cTn>
                                        <p:tgtEl>
                                          <p:spTgt spid="18"/>
                                        </p:tgtEl>
                                        <p:attrNameLst>
                                          <p:attrName>style.visibility</p:attrName>
                                        </p:attrNameLst>
                                      </p:cBhvr>
                                      <p:to>
                                        <p:strVal val="visible"/>
                                      </p:to>
                                    </p:set>
                                    <p:anim calcmode="lin" valueType="num">
                                      <p:cBhvr>
                                        <p:cTn id="39"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40" dur="500" fill="hold"/>
                                        <p:tgtEl>
                                          <p:spTgt spid="18"/>
                                        </p:tgtEl>
                                        <p:attrNameLst>
                                          <p:attrName>ppt_y</p:attrName>
                                        </p:attrNameLst>
                                      </p:cBhvr>
                                      <p:tavLst>
                                        <p:tav tm="0">
                                          <p:val>
                                            <p:strVal val="#ppt_y"/>
                                          </p:val>
                                        </p:tav>
                                        <p:tav tm="100000">
                                          <p:val>
                                            <p:strVal val="#ppt_y"/>
                                          </p:val>
                                        </p:tav>
                                      </p:tavLst>
                                    </p:anim>
                                    <p:anim calcmode="lin" valueType="num">
                                      <p:cBhvr>
                                        <p:cTn id="41"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42" dur="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43" dur="500" tmFilter="0,0; .5, 1; 1, 1"/>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stretch>
            <a:fillRect/>
          </a:stretch>
        </p:blipFill>
        <p:spPr>
          <a:xfrm>
            <a:off x="-529" y="-297"/>
            <a:ext cx="12193057" cy="6858594"/>
          </a:xfrm>
          <a:prstGeom prst="rect">
            <a:avLst/>
          </a:prstGeom>
        </p:spPr>
      </p:pic>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029" y="3967244"/>
            <a:ext cx="12192000" cy="2890756"/>
          </a:xfrm>
          <a:prstGeom prst="rect">
            <a:avLst/>
          </a:prstGeom>
        </p:spPr>
      </p:pic>
      <p:pic>
        <p:nvPicPr>
          <p:cNvPr id="10" name="图片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3304165"/>
            <a:ext cx="5783036" cy="3703519"/>
          </a:xfrm>
          <a:prstGeom prst="rect">
            <a:avLst/>
          </a:prstGeom>
        </p:spPr>
      </p:pic>
      <p:pic>
        <p:nvPicPr>
          <p:cNvPr id="11" name="图片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30911"/>
            <a:ext cx="3724275" cy="1838325"/>
          </a:xfrm>
          <a:prstGeom prst="rect">
            <a:avLst/>
          </a:prstGeom>
        </p:spPr>
      </p:pic>
      <p:grpSp>
        <p:nvGrpSpPr>
          <p:cNvPr id="13" name="组合 12"/>
          <p:cNvGrpSpPr/>
          <p:nvPr/>
        </p:nvGrpSpPr>
        <p:grpSpPr>
          <a:xfrm flipH="1">
            <a:off x="1810148" y="914401"/>
            <a:ext cx="6344962" cy="4777560"/>
            <a:chOff x="-558688" y="0"/>
            <a:chExt cx="9107943" cy="6858000"/>
          </a:xfrm>
        </p:grpSpPr>
        <p:pic>
          <p:nvPicPr>
            <p:cNvPr id="14" name="图片 13"/>
            <p:cNvPicPr>
              <a:picLocks noChangeAspect="1"/>
            </p:cNvPicPr>
            <p:nvPr/>
          </p:nvPicPr>
          <p:blipFill>
            <a:blip r:embed="rId7" cstate="print">
              <a:extLst>
                <a:ext uri="{BEBA8EAE-BF5A-486C-A8C5-ECC9F3942E4B}">
                  <a14:imgProps xmlns:a14="http://schemas.microsoft.com/office/drawing/2010/main">
                    <a14:imgLayer r:embed="rId8">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15" name="图片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pic>
        <p:nvPicPr>
          <p:cNvPr id="16" name="图片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816923" y="1347283"/>
            <a:ext cx="800100" cy="762000"/>
          </a:xfrm>
          <a:prstGeom prst="rect">
            <a:avLst/>
          </a:prstGeom>
        </p:spPr>
      </p:pic>
      <p:pic>
        <p:nvPicPr>
          <p:cNvPr id="17" name="图片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35463" y="4978400"/>
            <a:ext cx="2224562" cy="1881022"/>
          </a:xfrm>
          <a:prstGeom prst="rect">
            <a:avLst/>
          </a:prstGeom>
        </p:spPr>
      </p:pic>
      <p:sp>
        <p:nvSpPr>
          <p:cNvPr id="19" name="文本框 18"/>
          <p:cNvSpPr txBox="1"/>
          <p:nvPr/>
        </p:nvSpPr>
        <p:spPr>
          <a:xfrm>
            <a:off x="3316922" y="2198744"/>
            <a:ext cx="3818674" cy="1938992"/>
          </a:xfrm>
          <a:prstGeom prst="rect">
            <a:avLst/>
          </a:prstGeom>
          <a:noFill/>
        </p:spPr>
        <p:txBody>
          <a:bodyPr wrap="none" rtlCol="0">
            <a:spAutoFit/>
          </a:bodyPr>
          <a:lstStyle/>
          <a:p>
            <a:pPr algn="ctr"/>
            <a:r>
              <a:rPr lang="en-US" altLang="zh-CN" sz="6000" b="1">
                <a:solidFill>
                  <a:srgbClr val="5F91B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Hoạt động </a:t>
            </a:r>
          </a:p>
          <a:p>
            <a:pPr algn="ctr"/>
            <a:r>
              <a:rPr lang="en-US" altLang="zh-CN" sz="6000" b="1">
                <a:solidFill>
                  <a:srgbClr val="5F91B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luyện tập</a:t>
            </a:r>
          </a:p>
        </p:txBody>
      </p:sp>
    </p:spTree>
    <p:extLst>
      <p:ext uri="{BB962C8B-B14F-4D97-AF65-F5344CB8AC3E}">
        <p14:creationId xmlns:p14="http://schemas.microsoft.com/office/powerpoint/2010/main" val="1874370508"/>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0-#ppt_w/2"/>
                                          </p:val>
                                        </p:tav>
                                        <p:tav tm="100000">
                                          <p:val>
                                            <p:strVal val="#ppt_x"/>
                                          </p:val>
                                        </p:tav>
                                      </p:tavLst>
                                    </p:anim>
                                    <p:anim calcmode="lin" valueType="num">
                                      <p:cBhvr additive="base">
                                        <p:cTn id="8" dur="10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1000" fill="hold"/>
                                        <p:tgtEl>
                                          <p:spTgt spid="17"/>
                                        </p:tgtEl>
                                        <p:attrNameLst>
                                          <p:attrName>ppt_x</p:attrName>
                                        </p:attrNameLst>
                                      </p:cBhvr>
                                      <p:tavLst>
                                        <p:tav tm="0">
                                          <p:val>
                                            <p:strVal val="#ppt_x"/>
                                          </p:val>
                                        </p:tav>
                                        <p:tav tm="100000">
                                          <p:val>
                                            <p:strVal val="#ppt_x"/>
                                          </p:val>
                                        </p:tav>
                                      </p:tavLst>
                                    </p:anim>
                                    <p:anim calcmode="lin" valueType="num">
                                      <p:cBhvr additive="base">
                                        <p:cTn id="12" dur="1000" fill="hold"/>
                                        <p:tgtEl>
                                          <p:spTgt spid="17"/>
                                        </p:tgtEl>
                                        <p:attrNameLst>
                                          <p:attrName>ppt_y</p:attrName>
                                        </p:attrNameLst>
                                      </p:cBhvr>
                                      <p:tavLst>
                                        <p:tav tm="0">
                                          <p:val>
                                            <p:strVal val="1+#ppt_h/2"/>
                                          </p:val>
                                        </p:tav>
                                        <p:tav tm="100000">
                                          <p:val>
                                            <p:strVal val="#ppt_y"/>
                                          </p:val>
                                        </p:tav>
                                      </p:tavLst>
                                    </p:anim>
                                  </p:childTnLst>
                                </p:cTn>
                              </p:par>
                              <p:par>
                                <p:cTn id="13" presetID="53" presetClass="entr" presetSubtype="16"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1000" fill="hold"/>
                                        <p:tgtEl>
                                          <p:spTgt spid="10"/>
                                        </p:tgtEl>
                                        <p:attrNameLst>
                                          <p:attrName>ppt_w</p:attrName>
                                        </p:attrNameLst>
                                      </p:cBhvr>
                                      <p:tavLst>
                                        <p:tav tm="0">
                                          <p:val>
                                            <p:fltVal val="0"/>
                                          </p:val>
                                        </p:tav>
                                        <p:tav tm="100000">
                                          <p:val>
                                            <p:strVal val="#ppt_w"/>
                                          </p:val>
                                        </p:tav>
                                      </p:tavLst>
                                    </p:anim>
                                    <p:anim calcmode="lin" valueType="num">
                                      <p:cBhvr>
                                        <p:cTn id="16" dur="1000" fill="hold"/>
                                        <p:tgtEl>
                                          <p:spTgt spid="10"/>
                                        </p:tgtEl>
                                        <p:attrNameLst>
                                          <p:attrName>ppt_h</p:attrName>
                                        </p:attrNameLst>
                                      </p:cBhvr>
                                      <p:tavLst>
                                        <p:tav tm="0">
                                          <p:val>
                                            <p:fltVal val="0"/>
                                          </p:val>
                                        </p:tav>
                                        <p:tav tm="100000">
                                          <p:val>
                                            <p:strVal val="#ppt_h"/>
                                          </p:val>
                                        </p:tav>
                                      </p:tavLst>
                                    </p:anim>
                                    <p:animEffect transition="in" filter="fade">
                                      <p:cBhvr>
                                        <p:cTn id="17" dur="1000"/>
                                        <p:tgtEl>
                                          <p:spTgt spid="10"/>
                                        </p:tgtEl>
                                      </p:cBhvr>
                                    </p:animEffect>
                                  </p:childTnLst>
                                </p:cTn>
                              </p:par>
                              <p:par>
                                <p:cTn id="18" presetID="42" presetClass="entr" presetSubtype="0"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1000"/>
                                        <p:tgtEl>
                                          <p:spTgt spid="16"/>
                                        </p:tgtEl>
                                      </p:cBhvr>
                                    </p:animEffect>
                                    <p:anim calcmode="lin" valueType="num">
                                      <p:cBhvr>
                                        <p:cTn id="21" dur="1000" fill="hold"/>
                                        <p:tgtEl>
                                          <p:spTgt spid="16"/>
                                        </p:tgtEl>
                                        <p:attrNameLst>
                                          <p:attrName>ppt_x</p:attrName>
                                        </p:attrNameLst>
                                      </p:cBhvr>
                                      <p:tavLst>
                                        <p:tav tm="0">
                                          <p:val>
                                            <p:strVal val="#ppt_x"/>
                                          </p:val>
                                        </p:tav>
                                        <p:tav tm="100000">
                                          <p:val>
                                            <p:strVal val="#ppt_x"/>
                                          </p:val>
                                        </p:tav>
                                      </p:tavLst>
                                    </p:anim>
                                    <p:anim calcmode="lin" valueType="num">
                                      <p:cBhvr>
                                        <p:cTn id="22" dur="1000" fill="hold"/>
                                        <p:tgtEl>
                                          <p:spTgt spid="16"/>
                                        </p:tgtEl>
                                        <p:attrNameLst>
                                          <p:attrName>ppt_y</p:attrName>
                                        </p:attrNameLst>
                                      </p:cBhvr>
                                      <p:tavLst>
                                        <p:tav tm="0">
                                          <p:val>
                                            <p:strVal val="#ppt_y+.1"/>
                                          </p:val>
                                        </p:tav>
                                        <p:tav tm="100000">
                                          <p:val>
                                            <p:strVal val="#ppt_y"/>
                                          </p:val>
                                        </p:tav>
                                      </p:tavLst>
                                    </p:anim>
                                  </p:childTnLst>
                                </p:cTn>
                              </p:par>
                              <p:par>
                                <p:cTn id="23" presetID="31"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1000" fill="hold"/>
                                        <p:tgtEl>
                                          <p:spTgt spid="13"/>
                                        </p:tgtEl>
                                        <p:attrNameLst>
                                          <p:attrName>ppt_w</p:attrName>
                                        </p:attrNameLst>
                                      </p:cBhvr>
                                      <p:tavLst>
                                        <p:tav tm="0">
                                          <p:val>
                                            <p:fltVal val="0"/>
                                          </p:val>
                                        </p:tav>
                                        <p:tav tm="100000">
                                          <p:val>
                                            <p:strVal val="#ppt_w"/>
                                          </p:val>
                                        </p:tav>
                                      </p:tavLst>
                                    </p:anim>
                                    <p:anim calcmode="lin" valueType="num">
                                      <p:cBhvr>
                                        <p:cTn id="26" dur="1000" fill="hold"/>
                                        <p:tgtEl>
                                          <p:spTgt spid="13"/>
                                        </p:tgtEl>
                                        <p:attrNameLst>
                                          <p:attrName>ppt_h</p:attrName>
                                        </p:attrNameLst>
                                      </p:cBhvr>
                                      <p:tavLst>
                                        <p:tav tm="0">
                                          <p:val>
                                            <p:fltVal val="0"/>
                                          </p:val>
                                        </p:tav>
                                        <p:tav tm="100000">
                                          <p:val>
                                            <p:strVal val="#ppt_h"/>
                                          </p:val>
                                        </p:tav>
                                      </p:tavLst>
                                    </p:anim>
                                    <p:anim calcmode="lin" valueType="num">
                                      <p:cBhvr>
                                        <p:cTn id="27" dur="1000" fill="hold"/>
                                        <p:tgtEl>
                                          <p:spTgt spid="13"/>
                                        </p:tgtEl>
                                        <p:attrNameLst>
                                          <p:attrName>style.rotation</p:attrName>
                                        </p:attrNameLst>
                                      </p:cBhvr>
                                      <p:tavLst>
                                        <p:tav tm="0">
                                          <p:val>
                                            <p:fltVal val="90"/>
                                          </p:val>
                                        </p:tav>
                                        <p:tav tm="100000">
                                          <p:val>
                                            <p:fltVal val="0"/>
                                          </p:val>
                                        </p:tav>
                                      </p:tavLst>
                                    </p:anim>
                                    <p:animEffect transition="in" filter="fade">
                                      <p:cBhvr>
                                        <p:cTn id="28" dur="1000"/>
                                        <p:tgtEl>
                                          <p:spTgt spid="13"/>
                                        </p:tgtEl>
                                      </p:cBhvr>
                                    </p:animEffect>
                                  </p:childTnLst>
                                </p:cTn>
                              </p:par>
                              <p:par>
                                <p:cTn id="29" presetID="42"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1000"/>
                                        <p:tgtEl>
                                          <p:spTgt spid="19"/>
                                        </p:tgtEl>
                                      </p:cBhvr>
                                    </p:animEffect>
                                    <p:anim calcmode="lin" valueType="num">
                                      <p:cBhvr>
                                        <p:cTn id="32" dur="1000" fill="hold"/>
                                        <p:tgtEl>
                                          <p:spTgt spid="19"/>
                                        </p:tgtEl>
                                        <p:attrNameLst>
                                          <p:attrName>ppt_x</p:attrName>
                                        </p:attrNameLst>
                                      </p:cBhvr>
                                      <p:tavLst>
                                        <p:tav tm="0">
                                          <p:val>
                                            <p:strVal val="#ppt_x"/>
                                          </p:val>
                                        </p:tav>
                                        <p:tav tm="100000">
                                          <p:val>
                                            <p:strVal val="#ppt_x"/>
                                          </p:val>
                                        </p:tav>
                                      </p:tavLst>
                                    </p:anim>
                                    <p:anim calcmode="lin" valueType="num">
                                      <p:cBhvr>
                                        <p:cTn id="3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2803" y="2988243"/>
            <a:ext cx="2531165" cy="3657600"/>
          </a:xfrm>
          <a:prstGeom prst="rect">
            <a:avLst/>
          </a:prstGeom>
        </p:spPr>
      </p:pic>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16900" y="2471552"/>
            <a:ext cx="3100388" cy="4272148"/>
          </a:xfrm>
          <a:prstGeom prst="rect">
            <a:avLst/>
          </a:prstGeom>
        </p:spPr>
      </p:pic>
      <p:pic>
        <p:nvPicPr>
          <p:cNvPr id="3"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150963"/>
            <a:ext cx="12192000" cy="707037"/>
          </a:xfrm>
          <a:prstGeom prst="rect">
            <a:avLst/>
          </a:prstGeom>
        </p:spPr>
      </p:pic>
      <p:pic>
        <p:nvPicPr>
          <p:cNvPr id="4"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34300" y="5971606"/>
            <a:ext cx="3181350" cy="674237"/>
          </a:xfrm>
          <a:prstGeom prst="rect">
            <a:avLst/>
          </a:prstGeom>
        </p:spPr>
      </p:pic>
      <p:pic>
        <p:nvPicPr>
          <p:cNvPr id="6" name="图片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63570" y="5292251"/>
            <a:ext cx="1455737" cy="1291541"/>
          </a:xfrm>
          <a:prstGeom prst="rect">
            <a:avLst/>
          </a:prstGeom>
        </p:spPr>
      </p:pic>
      <p:pic>
        <p:nvPicPr>
          <p:cNvPr id="7" name="图片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57207" y="5098246"/>
            <a:ext cx="1711325" cy="1519130"/>
          </a:xfrm>
          <a:prstGeom prst="rect">
            <a:avLst/>
          </a:prstGeom>
        </p:spPr>
      </p:pic>
      <p:pic>
        <p:nvPicPr>
          <p:cNvPr id="8" name="图片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74075" y="1401718"/>
            <a:ext cx="5222718" cy="3616325"/>
          </a:xfrm>
          <a:prstGeom prst="rect">
            <a:avLst/>
          </a:prstGeom>
        </p:spPr>
      </p:pic>
      <p:sp>
        <p:nvSpPr>
          <p:cNvPr id="11" name="文本框 10"/>
          <p:cNvSpPr txBox="1"/>
          <p:nvPr/>
        </p:nvSpPr>
        <p:spPr>
          <a:xfrm>
            <a:off x="3689902" y="2425050"/>
            <a:ext cx="3591064" cy="1646541"/>
          </a:xfrm>
          <a:prstGeom prst="rect">
            <a:avLst/>
          </a:prstGeom>
          <a:noFill/>
        </p:spPr>
        <p:txBody>
          <a:bodyPr wrap="square" rtlCol="0">
            <a:spAutoFit/>
          </a:bodyPr>
          <a:lstStyle/>
          <a:p>
            <a:pPr algn="ctr">
              <a:lnSpc>
                <a:spcPct val="120000"/>
              </a:lnSpc>
            </a:pPr>
            <a:r>
              <a:rPr lang="en-US" altLang="zh-CN" sz="4400" b="1" dirty="0">
                <a:solidFill>
                  <a:srgbClr val="FF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II.</a:t>
            </a:r>
          </a:p>
          <a:p>
            <a:pPr algn="ctr">
              <a:lnSpc>
                <a:spcPct val="120000"/>
              </a:lnSpc>
            </a:pPr>
            <a:r>
              <a:rPr lang="en-US" altLang="zh-CN" sz="4400" b="1" dirty="0" err="1">
                <a:solidFill>
                  <a:srgbClr val="FF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Luyện</a:t>
            </a:r>
            <a:r>
              <a:rPr lang="en-US" altLang="zh-CN" sz="4400" b="1" dirty="0">
                <a:solidFill>
                  <a:srgbClr val="FF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4400" b="1" dirty="0" err="1">
                <a:solidFill>
                  <a:srgbClr val="FF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tập</a:t>
            </a:r>
            <a:endParaRPr lang="zh-CN" altLang="en-US" sz="4400" b="1" dirty="0">
              <a:solidFill>
                <a:srgbClr val="FF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pic>
        <p:nvPicPr>
          <p:cNvPr id="14" name="图片 10">
            <a:extLst>
              <a:ext uri="{FF2B5EF4-FFF2-40B4-BE49-F238E27FC236}">
                <a16:creationId xmlns:a16="http://schemas.microsoft.com/office/drawing/2014/main" id="{666EB7B9-ADAC-4FC1-B9E8-1F24DCAE067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93712"/>
            <a:ext cx="3289359" cy="1623648"/>
          </a:xfrm>
          <a:prstGeom prst="rect">
            <a:avLst/>
          </a:prstGeom>
        </p:spPr>
      </p:pic>
    </p:spTree>
    <p:extLst>
      <p:ext uri="{BB962C8B-B14F-4D97-AF65-F5344CB8AC3E}">
        <p14:creationId xmlns:p14="http://schemas.microsoft.com/office/powerpoint/2010/main" val="3741595471"/>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par>
                          <p:cTn id="25" fill="hold">
                            <p:stCondLst>
                              <p:cond delay="1000"/>
                            </p:stCondLst>
                            <p:childTnLst>
                              <p:par>
                                <p:cTn id="26" presetID="37" presetClass="entr" presetSubtype="0" fill="hold" nodeType="after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900" decel="100000" fill="hold"/>
                                        <p:tgtEl>
                                          <p:spTgt spid="2"/>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par>
                                <p:cTn id="32" presetID="37" presetClass="entr" presetSubtype="0" fill="hold"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1000"/>
                                        <p:tgtEl>
                                          <p:spTgt spid="5"/>
                                        </p:tgtEl>
                                      </p:cBhvr>
                                    </p:animEffect>
                                    <p:anim calcmode="lin" valueType="num">
                                      <p:cBhvr>
                                        <p:cTn id="35" dur="1000" fill="hold"/>
                                        <p:tgtEl>
                                          <p:spTgt spid="5"/>
                                        </p:tgtEl>
                                        <p:attrNameLst>
                                          <p:attrName>ppt_x</p:attrName>
                                        </p:attrNameLst>
                                      </p:cBhvr>
                                      <p:tavLst>
                                        <p:tav tm="0">
                                          <p:val>
                                            <p:strVal val="#ppt_x"/>
                                          </p:val>
                                        </p:tav>
                                        <p:tav tm="100000">
                                          <p:val>
                                            <p:strVal val="#ppt_x"/>
                                          </p:val>
                                        </p:tav>
                                      </p:tavLst>
                                    </p:anim>
                                    <p:anim calcmode="lin" valueType="num">
                                      <p:cBhvr>
                                        <p:cTn id="36" dur="900" decel="100000" fill="hold"/>
                                        <p:tgtEl>
                                          <p:spTgt spid="5"/>
                                        </p:tgtEl>
                                        <p:attrNameLst>
                                          <p:attrName>ppt_y</p:attrName>
                                        </p:attrNameLst>
                                      </p:cBhvr>
                                      <p:tavLst>
                                        <p:tav tm="0">
                                          <p:val>
                                            <p:strVal val="#ppt_y+1"/>
                                          </p:val>
                                        </p:tav>
                                        <p:tav tm="100000">
                                          <p:val>
                                            <p:strVal val="#ppt_y-.03"/>
                                          </p:val>
                                        </p:tav>
                                      </p:tavLst>
                                    </p:anim>
                                    <p:anim calcmode="lin" valueType="num">
                                      <p:cBhvr>
                                        <p:cTn id="37"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par>
                          <p:cTn id="38" fill="hold">
                            <p:stCondLst>
                              <p:cond delay="2000"/>
                            </p:stCondLst>
                            <p:childTnLst>
                              <p:par>
                                <p:cTn id="39" presetID="45" presetClass="entr" presetSubtype="0" fill="hold" nodeType="after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2000"/>
                                        <p:tgtEl>
                                          <p:spTgt spid="8"/>
                                        </p:tgtEl>
                                      </p:cBhvr>
                                    </p:animEffect>
                                    <p:anim calcmode="lin" valueType="num">
                                      <p:cBhvr>
                                        <p:cTn id="42" dur="2000" fill="hold"/>
                                        <p:tgtEl>
                                          <p:spTgt spid="8"/>
                                        </p:tgtEl>
                                        <p:attrNameLst>
                                          <p:attrName>ppt_w</p:attrName>
                                        </p:attrNameLst>
                                      </p:cBhvr>
                                      <p:tavLst>
                                        <p:tav tm="0" fmla="#ppt_w*sin(2.5*pi*$)">
                                          <p:val>
                                            <p:fltVal val="0"/>
                                          </p:val>
                                        </p:tav>
                                        <p:tav tm="100000">
                                          <p:val>
                                            <p:fltVal val="1"/>
                                          </p:val>
                                        </p:tav>
                                      </p:tavLst>
                                    </p:anim>
                                    <p:anim calcmode="lin" valueType="num">
                                      <p:cBhvr>
                                        <p:cTn id="43" dur="20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11"/>
                                        </p:tgtEl>
                                        <p:attrNameLst>
                                          <p:attrName>style.visibility</p:attrName>
                                        </p:attrNameLst>
                                      </p:cBhvr>
                                      <p:to>
                                        <p:strVal val="visible"/>
                                      </p:to>
                                    </p:set>
                                    <p:anim calcmode="lin" valueType="num">
                                      <p:cBhvr additive="base">
                                        <p:cTn id="48" dur="500" fill="hold"/>
                                        <p:tgtEl>
                                          <p:spTgt spid="11"/>
                                        </p:tgtEl>
                                        <p:attrNameLst>
                                          <p:attrName>ppt_x</p:attrName>
                                        </p:attrNameLst>
                                      </p:cBhvr>
                                      <p:tavLst>
                                        <p:tav tm="0">
                                          <p:val>
                                            <p:strVal val="#ppt_x"/>
                                          </p:val>
                                        </p:tav>
                                        <p:tav tm="100000">
                                          <p:val>
                                            <p:strVal val="#ppt_x"/>
                                          </p:val>
                                        </p:tav>
                                      </p:tavLst>
                                    </p:anim>
                                    <p:anim calcmode="lin" valueType="num">
                                      <p:cBhvr additive="base">
                                        <p:cTn id="49" dur="500" fill="hold"/>
                                        <p:tgtEl>
                                          <p:spTgt spid="11"/>
                                        </p:tgtEl>
                                        <p:attrNameLst>
                                          <p:attrName>ppt_y</p:attrName>
                                        </p:attrNameLst>
                                      </p:cBhvr>
                                      <p:tavLst>
                                        <p:tav tm="0">
                                          <p:val>
                                            <p:strVal val="1+#ppt_h/2"/>
                                          </p:val>
                                        </p:tav>
                                        <p:tav tm="100000">
                                          <p:val>
                                            <p:strVal val="#ppt_y"/>
                                          </p:val>
                                        </p:tav>
                                      </p:tavLst>
                                    </p:anim>
                                  </p:childTnLst>
                                </p:cTn>
                              </p:par>
                              <p:par>
                                <p:cTn id="50" presetID="2" presetClass="entr" presetSubtype="8" fill="hold" nodeType="withEffect">
                                  <p:stCondLst>
                                    <p:cond delay="0"/>
                                  </p:stCondLst>
                                  <p:childTnLst>
                                    <p:set>
                                      <p:cBhvr>
                                        <p:cTn id="51" dur="1" fill="hold">
                                          <p:stCondLst>
                                            <p:cond delay="0"/>
                                          </p:stCondLst>
                                        </p:cTn>
                                        <p:tgtEl>
                                          <p:spTgt spid="14"/>
                                        </p:tgtEl>
                                        <p:attrNameLst>
                                          <p:attrName>style.visibility</p:attrName>
                                        </p:attrNameLst>
                                      </p:cBhvr>
                                      <p:to>
                                        <p:strVal val="visible"/>
                                      </p:to>
                                    </p:set>
                                    <p:anim calcmode="lin" valueType="num">
                                      <p:cBhvr additive="base">
                                        <p:cTn id="52" dur="1000" fill="hold"/>
                                        <p:tgtEl>
                                          <p:spTgt spid="14"/>
                                        </p:tgtEl>
                                        <p:attrNameLst>
                                          <p:attrName>ppt_x</p:attrName>
                                        </p:attrNameLst>
                                      </p:cBhvr>
                                      <p:tavLst>
                                        <p:tav tm="0">
                                          <p:val>
                                            <p:strVal val="0-#ppt_w/2"/>
                                          </p:val>
                                        </p:tav>
                                        <p:tav tm="100000">
                                          <p:val>
                                            <p:strVal val="#ppt_x"/>
                                          </p:val>
                                        </p:tav>
                                      </p:tavLst>
                                    </p:anim>
                                    <p:anim calcmode="lin" valueType="num">
                                      <p:cBhvr additive="base">
                                        <p:cTn id="53" dur="10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472967" y="315309"/>
            <a:ext cx="11225048" cy="6117021"/>
          </a:xfrm>
          <a:prstGeom prst="roundRect">
            <a:avLst/>
          </a:prstGeom>
          <a:solidFill>
            <a:schemeClr val="bg1"/>
          </a:solidFill>
          <a:ln w="381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图片 19">
            <a:extLst>
              <a:ext uri="{FF2B5EF4-FFF2-40B4-BE49-F238E27FC236}">
                <a16:creationId xmlns:a16="http://schemas.microsoft.com/office/drawing/2014/main" id="{CE9576A2-14D5-42B6-A9DF-423FBDE0C8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00659" y="4514018"/>
            <a:ext cx="4391341" cy="4391341"/>
          </a:xfrm>
          <a:prstGeom prst="rect">
            <a:avLst/>
          </a:prstGeom>
          <a:effectLst>
            <a:outerShdw blurRad="50800" dist="38100" dir="5400000" algn="t" rotWithShape="0">
              <a:prstClr val="black">
                <a:alpha val="40000"/>
              </a:prstClr>
            </a:outerShdw>
          </a:effectLst>
        </p:spPr>
      </p:pic>
      <p:sp>
        <p:nvSpPr>
          <p:cNvPr id="2" name="Rectangle 1"/>
          <p:cNvSpPr/>
          <p:nvPr/>
        </p:nvSpPr>
        <p:spPr>
          <a:xfrm>
            <a:off x="819807" y="474345"/>
            <a:ext cx="10878207" cy="5693866"/>
          </a:xfrm>
          <a:prstGeom prst="rect">
            <a:avLst/>
          </a:prstGeom>
        </p:spPr>
        <p:txBody>
          <a:bodyPr wrap="square">
            <a:spAutoFit/>
          </a:bodyPr>
          <a:lstStyle/>
          <a:p>
            <a:r>
              <a:rPr lang="en-US" sz="2600" b="1" i="1">
                <a:latin typeface="Times New Roman" pitchFamily="18" charset="0"/>
                <a:cs typeface="Times New Roman" pitchFamily="18" charset="0"/>
              </a:rPr>
              <a:t>Đọc hai đoạn văn sau và thực hiện các nhiệm vụ ở dưới:</a:t>
            </a:r>
            <a:endParaRPr lang="en-US" sz="2600" b="1">
              <a:latin typeface="Times New Roman" pitchFamily="18" charset="0"/>
              <a:cs typeface="Times New Roman" pitchFamily="18" charset="0"/>
            </a:endParaRPr>
          </a:p>
          <a:p>
            <a:r>
              <a:rPr lang="en-US" sz="2600" b="1" i="1">
                <a:latin typeface="Times New Roman" pitchFamily="18" charset="0"/>
                <a:cs typeface="Times New Roman" pitchFamily="18" charset="0"/>
              </a:rPr>
              <a:t>         Đoạn thứ nhất: </a:t>
            </a:r>
            <a:r>
              <a:rPr lang="en-US" sz="2600" i="1">
                <a:latin typeface="Times New Roman" pitchFamily="18" charset="0"/>
                <a:cs typeface="Times New Roman" pitchFamily="18" charset="0"/>
              </a:rPr>
              <a:t>(1) Sam, bản đồ dẫn đường của cháu như thế nào? (2) Ông sẽ kể cho cháu nghe tấm bản đồ của ông. (3) Khi ông còn nhỏ, mẹ ông luôn nhìn cuộc đời này như một nơi đây hiếm nguy. (4) Bà vẫn hay nói với ông rằng để tồn tại, ông phải luôn đề phòng, phải luôn cảnh giác. (5) Bố của ông cũng phần nào đồng ý với quan điểm đó.</a:t>
            </a:r>
            <a:endParaRPr lang="en-US" sz="2600">
              <a:latin typeface="Times New Roman" pitchFamily="18" charset="0"/>
              <a:cs typeface="Times New Roman" pitchFamily="18" charset="0"/>
            </a:endParaRPr>
          </a:p>
          <a:p>
            <a:r>
              <a:rPr lang="en-US" sz="2600" b="1" i="1">
                <a:latin typeface="Times New Roman" pitchFamily="18" charset="0"/>
                <a:cs typeface="Times New Roman" pitchFamily="18" charset="0"/>
              </a:rPr>
              <a:t>         Đoạn thứ hai: </a:t>
            </a:r>
            <a:r>
              <a:rPr lang="en-US" sz="2600" i="1">
                <a:latin typeface="Times New Roman" pitchFamily="18" charset="0"/>
                <a:cs typeface="Times New Roman" pitchFamily="18" charset="0"/>
              </a:rPr>
              <a:t>(1) Nhưng quan điểm ấy dường như không phù hợp với ông. (2) Những gì ông thấy không giống như lời mẹ ông nói. (3) Ông cảm thấy yêu mến và tin tưởng tất cả mọi người xung quanh, (4) Ông thấy cuộc đời là chốn bình yên và an toàn. (5) Kết quả là ông nhận thấy mình khác biệt với chính gia đình mình. (6) Chưa bao giờ ông cảm thấy tự tin với quan điểm của mình, bởi gia đình ông luôn cho rằng quan điểm đó là hoàn toàn sai lầm. (7) Mỗi khi ông và mẹ trò chuyện về một người nào đó và ông khen ngợi họ dễ thương, tốt bụng, thế nào mẹ ông cũng ngán ngẩm: “Cứ chờ mà xem!”.</a:t>
            </a:r>
            <a:endParaRPr lang="en-US" sz="2600">
              <a:latin typeface="Times New Roman" pitchFamily="18" charset="0"/>
              <a:cs typeface="Times New Roman" pitchFamily="18" charset="0"/>
            </a:endParaRPr>
          </a:p>
        </p:txBody>
      </p:sp>
      <p:pic>
        <p:nvPicPr>
          <p:cNvPr id="14" name="图片 11">
            <a:extLst>
              <a:ext uri="{FF2B5EF4-FFF2-40B4-BE49-F238E27FC236}">
                <a16:creationId xmlns:a16="http://schemas.microsoft.com/office/drawing/2014/main" id="{9E5A480E-DF80-CE7F-F824-A4A8D1389AB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9649" y="4914900"/>
            <a:ext cx="1431699" cy="2160899"/>
          </a:xfrm>
          <a:prstGeom prst="rect">
            <a:avLst/>
          </a:prstGeom>
        </p:spPr>
      </p:pic>
    </p:spTree>
    <p:extLst>
      <p:ext uri="{BB962C8B-B14F-4D97-AF65-F5344CB8AC3E}">
        <p14:creationId xmlns:p14="http://schemas.microsoft.com/office/powerpoint/2010/main" val="2202005155"/>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750" fill="hold"/>
                                        <p:tgtEl>
                                          <p:spTgt spid="14"/>
                                        </p:tgtEl>
                                        <p:attrNameLst>
                                          <p:attrName>ppt_w</p:attrName>
                                        </p:attrNameLst>
                                      </p:cBhvr>
                                      <p:tavLst>
                                        <p:tav tm="0">
                                          <p:val>
                                            <p:fltVal val="0"/>
                                          </p:val>
                                        </p:tav>
                                        <p:tav tm="100000">
                                          <p:val>
                                            <p:strVal val="#ppt_w"/>
                                          </p:val>
                                        </p:tav>
                                      </p:tavLst>
                                    </p:anim>
                                    <p:anim calcmode="lin" valueType="num">
                                      <p:cBhvr>
                                        <p:cTn id="8" dur="750" fill="hold"/>
                                        <p:tgtEl>
                                          <p:spTgt spid="14"/>
                                        </p:tgtEl>
                                        <p:attrNameLst>
                                          <p:attrName>ppt_h</p:attrName>
                                        </p:attrNameLst>
                                      </p:cBhvr>
                                      <p:tavLst>
                                        <p:tav tm="0">
                                          <p:val>
                                            <p:fltVal val="0"/>
                                          </p:val>
                                        </p:tav>
                                        <p:tav tm="100000">
                                          <p:val>
                                            <p:strVal val="#ppt_h"/>
                                          </p:val>
                                        </p:tav>
                                      </p:tavLst>
                                    </p:anim>
                                    <p:animEffect transition="in" filter="fade">
                                      <p:cBhvr>
                                        <p:cTn id="9" dur="7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19">
            <a:extLst>
              <a:ext uri="{FF2B5EF4-FFF2-40B4-BE49-F238E27FC236}">
                <a16:creationId xmlns:a16="http://schemas.microsoft.com/office/drawing/2014/main" id="{CE9576A2-14D5-42B6-A9DF-423FBDE0C8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00659" y="4514018"/>
            <a:ext cx="4391341" cy="4391341"/>
          </a:xfrm>
          <a:prstGeom prst="rect">
            <a:avLst/>
          </a:prstGeom>
          <a:effectLst>
            <a:outerShdw blurRad="50800" dist="38100" dir="5400000" algn="t" rotWithShape="0">
              <a:prstClr val="black">
                <a:alpha val="40000"/>
              </a:prstClr>
            </a:outerShdw>
          </a:effectLst>
        </p:spPr>
      </p:pic>
      <p:pic>
        <p:nvPicPr>
          <p:cNvPr id="22" name="图片 10">
            <a:extLst>
              <a:ext uri="{FF2B5EF4-FFF2-40B4-BE49-F238E27FC236}">
                <a16:creationId xmlns:a16="http://schemas.microsoft.com/office/drawing/2014/main" id="{666EB7B9-ADAC-4FC1-B9E8-1F24DCAE06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30911"/>
            <a:ext cx="3724275" cy="1838325"/>
          </a:xfrm>
          <a:prstGeom prst="rect">
            <a:avLst/>
          </a:prstGeom>
        </p:spPr>
      </p:pic>
      <p:grpSp>
        <p:nvGrpSpPr>
          <p:cNvPr id="7" name="组合 9">
            <a:extLst>
              <a:ext uri="{FF2B5EF4-FFF2-40B4-BE49-F238E27FC236}">
                <a16:creationId xmlns:a16="http://schemas.microsoft.com/office/drawing/2014/main" id="{10B09D64-82A8-45F7-806B-BD16F0CD52B2}"/>
              </a:ext>
            </a:extLst>
          </p:cNvPr>
          <p:cNvGrpSpPr/>
          <p:nvPr/>
        </p:nvGrpSpPr>
        <p:grpSpPr>
          <a:xfrm>
            <a:off x="829995" y="3485586"/>
            <a:ext cx="10255348" cy="2502838"/>
            <a:chOff x="1936535" y="3935752"/>
            <a:chExt cx="8318930" cy="2056864"/>
          </a:xfrm>
        </p:grpSpPr>
        <p:sp>
          <p:nvSpPr>
            <p:cNvPr id="8" name="任意多边形 3">
              <a:extLst>
                <a:ext uri="{FF2B5EF4-FFF2-40B4-BE49-F238E27FC236}">
                  <a16:creationId xmlns:a16="http://schemas.microsoft.com/office/drawing/2014/main" id="{205CB0CB-1A6E-4273-97FD-8A30ADFA5940}"/>
                </a:ext>
              </a:extLst>
            </p:cNvPr>
            <p:cNvSpPr/>
            <p:nvPr/>
          </p:nvSpPr>
          <p:spPr>
            <a:xfrm>
              <a:off x="1936535" y="3935752"/>
              <a:ext cx="8318930" cy="2056864"/>
            </a:xfrm>
            <a:custGeom>
              <a:avLst/>
              <a:gdLst>
                <a:gd name="connsiteX0" fmla="*/ 137997 w 9326460"/>
                <a:gd name="connsiteY0" fmla="*/ 1296215 h 2298297"/>
                <a:gd name="connsiteX1" fmla="*/ 21883 w 9326460"/>
                <a:gd name="connsiteY1" fmla="*/ 410843 h 2298297"/>
                <a:gd name="connsiteX2" fmla="*/ 660511 w 9326460"/>
                <a:gd name="connsiteY2" fmla="*/ 178615 h 2298297"/>
                <a:gd name="connsiteX3" fmla="*/ 1342683 w 9326460"/>
                <a:gd name="connsiteY3" fmla="*/ 4443 h 2298297"/>
                <a:gd name="connsiteX4" fmla="*/ 3142454 w 9326460"/>
                <a:gd name="connsiteY4" fmla="*/ 47986 h 2298297"/>
                <a:gd name="connsiteX5" fmla="*/ 5493769 w 9326460"/>
                <a:gd name="connsiteY5" fmla="*/ 91529 h 2298297"/>
                <a:gd name="connsiteX6" fmla="*/ 7133883 w 9326460"/>
                <a:gd name="connsiteY6" fmla="*/ 77015 h 2298297"/>
                <a:gd name="connsiteX7" fmla="*/ 8367597 w 9326460"/>
                <a:gd name="connsiteY7" fmla="*/ 135072 h 2298297"/>
                <a:gd name="connsiteX8" fmla="*/ 9180397 w 9326460"/>
                <a:gd name="connsiteY8" fmla="*/ 178615 h 2298297"/>
                <a:gd name="connsiteX9" fmla="*/ 9311026 w 9326460"/>
                <a:gd name="connsiteY9" fmla="*/ 643072 h 2298297"/>
                <a:gd name="connsiteX10" fmla="*/ 9311026 w 9326460"/>
                <a:gd name="connsiteY10" fmla="*/ 1484901 h 2298297"/>
                <a:gd name="connsiteX11" fmla="*/ 9194911 w 9326460"/>
                <a:gd name="connsiteY11" fmla="*/ 1934843 h 2298297"/>
                <a:gd name="connsiteX12" fmla="*/ 8832054 w 9326460"/>
                <a:gd name="connsiteY12" fmla="*/ 2196101 h 2298297"/>
                <a:gd name="connsiteX13" fmla="*/ 7337083 w 9326460"/>
                <a:gd name="connsiteY13" fmla="*/ 2297701 h 2298297"/>
                <a:gd name="connsiteX14" fmla="*/ 6074340 w 9326460"/>
                <a:gd name="connsiteY14" fmla="*/ 2196101 h 2298297"/>
                <a:gd name="connsiteX15" fmla="*/ 4797083 w 9326460"/>
                <a:gd name="connsiteY15" fmla="*/ 2297701 h 2298297"/>
                <a:gd name="connsiteX16" fmla="*/ 2866683 w 9326460"/>
                <a:gd name="connsiteY16" fmla="*/ 2138043 h 2298297"/>
                <a:gd name="connsiteX17" fmla="*/ 1095940 w 9326460"/>
                <a:gd name="connsiteY17" fmla="*/ 2210615 h 2298297"/>
                <a:gd name="connsiteX18" fmla="*/ 181540 w 9326460"/>
                <a:gd name="connsiteY18" fmla="*/ 2196101 h 2298297"/>
                <a:gd name="connsiteX19" fmla="*/ 94454 w 9326460"/>
                <a:gd name="connsiteY19" fmla="*/ 1833243 h 2298297"/>
                <a:gd name="connsiteX20" fmla="*/ 36397 w 9326460"/>
                <a:gd name="connsiteY20" fmla="*/ 1397815 h 2298297"/>
                <a:gd name="connsiteX21" fmla="*/ 137997 w 9326460"/>
                <a:gd name="connsiteY21" fmla="*/ 1296215 h 2298297"/>
                <a:gd name="connsiteX0" fmla="*/ 59709 w 9349772"/>
                <a:gd name="connsiteY0" fmla="*/ 1397815 h 2298297"/>
                <a:gd name="connsiteX1" fmla="*/ 45195 w 9349772"/>
                <a:gd name="connsiteY1" fmla="*/ 410843 h 2298297"/>
                <a:gd name="connsiteX2" fmla="*/ 683823 w 9349772"/>
                <a:gd name="connsiteY2" fmla="*/ 178615 h 2298297"/>
                <a:gd name="connsiteX3" fmla="*/ 1365995 w 9349772"/>
                <a:gd name="connsiteY3" fmla="*/ 4443 h 2298297"/>
                <a:gd name="connsiteX4" fmla="*/ 3165766 w 9349772"/>
                <a:gd name="connsiteY4" fmla="*/ 47986 h 2298297"/>
                <a:gd name="connsiteX5" fmla="*/ 5517081 w 9349772"/>
                <a:gd name="connsiteY5" fmla="*/ 91529 h 2298297"/>
                <a:gd name="connsiteX6" fmla="*/ 7157195 w 9349772"/>
                <a:gd name="connsiteY6" fmla="*/ 77015 h 2298297"/>
                <a:gd name="connsiteX7" fmla="*/ 8390909 w 9349772"/>
                <a:gd name="connsiteY7" fmla="*/ 135072 h 2298297"/>
                <a:gd name="connsiteX8" fmla="*/ 9203709 w 9349772"/>
                <a:gd name="connsiteY8" fmla="*/ 178615 h 2298297"/>
                <a:gd name="connsiteX9" fmla="*/ 9334338 w 9349772"/>
                <a:gd name="connsiteY9" fmla="*/ 643072 h 2298297"/>
                <a:gd name="connsiteX10" fmla="*/ 9334338 w 9349772"/>
                <a:gd name="connsiteY10" fmla="*/ 1484901 h 2298297"/>
                <a:gd name="connsiteX11" fmla="*/ 9218223 w 9349772"/>
                <a:gd name="connsiteY11" fmla="*/ 1934843 h 2298297"/>
                <a:gd name="connsiteX12" fmla="*/ 8855366 w 9349772"/>
                <a:gd name="connsiteY12" fmla="*/ 2196101 h 2298297"/>
                <a:gd name="connsiteX13" fmla="*/ 7360395 w 9349772"/>
                <a:gd name="connsiteY13" fmla="*/ 2297701 h 2298297"/>
                <a:gd name="connsiteX14" fmla="*/ 6097652 w 9349772"/>
                <a:gd name="connsiteY14" fmla="*/ 2196101 h 2298297"/>
                <a:gd name="connsiteX15" fmla="*/ 4820395 w 9349772"/>
                <a:gd name="connsiteY15" fmla="*/ 2297701 h 2298297"/>
                <a:gd name="connsiteX16" fmla="*/ 2889995 w 9349772"/>
                <a:gd name="connsiteY16" fmla="*/ 2138043 h 2298297"/>
                <a:gd name="connsiteX17" fmla="*/ 1119252 w 9349772"/>
                <a:gd name="connsiteY17" fmla="*/ 2210615 h 2298297"/>
                <a:gd name="connsiteX18" fmla="*/ 204852 w 9349772"/>
                <a:gd name="connsiteY18" fmla="*/ 2196101 h 2298297"/>
                <a:gd name="connsiteX19" fmla="*/ 117766 w 9349772"/>
                <a:gd name="connsiteY19" fmla="*/ 1833243 h 2298297"/>
                <a:gd name="connsiteX20" fmla="*/ 59709 w 9349772"/>
                <a:gd name="connsiteY20" fmla="*/ 1397815 h 2298297"/>
                <a:gd name="connsiteX0" fmla="*/ 24725 w 9314788"/>
                <a:gd name="connsiteY0" fmla="*/ 1405232 h 2305714"/>
                <a:gd name="connsiteX1" fmla="*/ 10211 w 9314788"/>
                <a:gd name="connsiteY1" fmla="*/ 418260 h 2305714"/>
                <a:gd name="connsiteX2" fmla="*/ 140839 w 9314788"/>
                <a:gd name="connsiteY2" fmla="*/ 40889 h 2305714"/>
                <a:gd name="connsiteX3" fmla="*/ 1331011 w 9314788"/>
                <a:gd name="connsiteY3" fmla="*/ 11860 h 2305714"/>
                <a:gd name="connsiteX4" fmla="*/ 3130782 w 9314788"/>
                <a:gd name="connsiteY4" fmla="*/ 55403 h 2305714"/>
                <a:gd name="connsiteX5" fmla="*/ 5482097 w 9314788"/>
                <a:gd name="connsiteY5" fmla="*/ 98946 h 2305714"/>
                <a:gd name="connsiteX6" fmla="*/ 7122211 w 9314788"/>
                <a:gd name="connsiteY6" fmla="*/ 84432 h 2305714"/>
                <a:gd name="connsiteX7" fmla="*/ 8355925 w 9314788"/>
                <a:gd name="connsiteY7" fmla="*/ 142489 h 2305714"/>
                <a:gd name="connsiteX8" fmla="*/ 9168725 w 9314788"/>
                <a:gd name="connsiteY8" fmla="*/ 186032 h 2305714"/>
                <a:gd name="connsiteX9" fmla="*/ 9299354 w 9314788"/>
                <a:gd name="connsiteY9" fmla="*/ 650489 h 2305714"/>
                <a:gd name="connsiteX10" fmla="*/ 9299354 w 9314788"/>
                <a:gd name="connsiteY10" fmla="*/ 1492318 h 2305714"/>
                <a:gd name="connsiteX11" fmla="*/ 9183239 w 9314788"/>
                <a:gd name="connsiteY11" fmla="*/ 1942260 h 2305714"/>
                <a:gd name="connsiteX12" fmla="*/ 8820382 w 9314788"/>
                <a:gd name="connsiteY12" fmla="*/ 2203518 h 2305714"/>
                <a:gd name="connsiteX13" fmla="*/ 7325411 w 9314788"/>
                <a:gd name="connsiteY13" fmla="*/ 2305118 h 2305714"/>
                <a:gd name="connsiteX14" fmla="*/ 6062668 w 9314788"/>
                <a:gd name="connsiteY14" fmla="*/ 2203518 h 2305714"/>
                <a:gd name="connsiteX15" fmla="*/ 4785411 w 9314788"/>
                <a:gd name="connsiteY15" fmla="*/ 2305118 h 2305714"/>
                <a:gd name="connsiteX16" fmla="*/ 2855011 w 9314788"/>
                <a:gd name="connsiteY16" fmla="*/ 2145460 h 2305714"/>
                <a:gd name="connsiteX17" fmla="*/ 1084268 w 9314788"/>
                <a:gd name="connsiteY17" fmla="*/ 2218032 h 2305714"/>
                <a:gd name="connsiteX18" fmla="*/ 169868 w 9314788"/>
                <a:gd name="connsiteY18" fmla="*/ 2203518 h 2305714"/>
                <a:gd name="connsiteX19" fmla="*/ 82782 w 9314788"/>
                <a:gd name="connsiteY19" fmla="*/ 1840660 h 2305714"/>
                <a:gd name="connsiteX20" fmla="*/ 24725 w 9314788"/>
                <a:gd name="connsiteY20" fmla="*/ 1405232 h 2305714"/>
                <a:gd name="connsiteX0" fmla="*/ 118449 w 9408512"/>
                <a:gd name="connsiteY0" fmla="*/ 1410096 h 2310578"/>
                <a:gd name="connsiteX1" fmla="*/ 2335 w 9408512"/>
                <a:gd name="connsiteY1" fmla="*/ 495695 h 2310578"/>
                <a:gd name="connsiteX2" fmla="*/ 234563 w 9408512"/>
                <a:gd name="connsiteY2" fmla="*/ 45753 h 2310578"/>
                <a:gd name="connsiteX3" fmla="*/ 1424735 w 9408512"/>
                <a:gd name="connsiteY3" fmla="*/ 16724 h 2310578"/>
                <a:gd name="connsiteX4" fmla="*/ 3224506 w 9408512"/>
                <a:gd name="connsiteY4" fmla="*/ 60267 h 2310578"/>
                <a:gd name="connsiteX5" fmla="*/ 5575821 w 9408512"/>
                <a:gd name="connsiteY5" fmla="*/ 103810 h 2310578"/>
                <a:gd name="connsiteX6" fmla="*/ 7215935 w 9408512"/>
                <a:gd name="connsiteY6" fmla="*/ 89296 h 2310578"/>
                <a:gd name="connsiteX7" fmla="*/ 8449649 w 9408512"/>
                <a:gd name="connsiteY7" fmla="*/ 147353 h 2310578"/>
                <a:gd name="connsiteX8" fmla="*/ 9262449 w 9408512"/>
                <a:gd name="connsiteY8" fmla="*/ 190896 h 2310578"/>
                <a:gd name="connsiteX9" fmla="*/ 9393078 w 9408512"/>
                <a:gd name="connsiteY9" fmla="*/ 655353 h 2310578"/>
                <a:gd name="connsiteX10" fmla="*/ 9393078 w 9408512"/>
                <a:gd name="connsiteY10" fmla="*/ 1497182 h 2310578"/>
                <a:gd name="connsiteX11" fmla="*/ 9276963 w 9408512"/>
                <a:gd name="connsiteY11" fmla="*/ 1947124 h 2310578"/>
                <a:gd name="connsiteX12" fmla="*/ 8914106 w 9408512"/>
                <a:gd name="connsiteY12" fmla="*/ 2208382 h 2310578"/>
                <a:gd name="connsiteX13" fmla="*/ 7419135 w 9408512"/>
                <a:gd name="connsiteY13" fmla="*/ 2309982 h 2310578"/>
                <a:gd name="connsiteX14" fmla="*/ 6156392 w 9408512"/>
                <a:gd name="connsiteY14" fmla="*/ 2208382 h 2310578"/>
                <a:gd name="connsiteX15" fmla="*/ 4879135 w 9408512"/>
                <a:gd name="connsiteY15" fmla="*/ 2309982 h 2310578"/>
                <a:gd name="connsiteX16" fmla="*/ 2948735 w 9408512"/>
                <a:gd name="connsiteY16" fmla="*/ 2150324 h 2310578"/>
                <a:gd name="connsiteX17" fmla="*/ 1177992 w 9408512"/>
                <a:gd name="connsiteY17" fmla="*/ 2222896 h 2310578"/>
                <a:gd name="connsiteX18" fmla="*/ 263592 w 9408512"/>
                <a:gd name="connsiteY18" fmla="*/ 2208382 h 2310578"/>
                <a:gd name="connsiteX19" fmla="*/ 176506 w 9408512"/>
                <a:gd name="connsiteY19" fmla="*/ 1845524 h 2310578"/>
                <a:gd name="connsiteX20" fmla="*/ 118449 w 9408512"/>
                <a:gd name="connsiteY20" fmla="*/ 1410096 h 2310578"/>
                <a:gd name="connsiteX0" fmla="*/ 118971 w 9409034"/>
                <a:gd name="connsiteY0" fmla="*/ 1393372 h 2293854"/>
                <a:gd name="connsiteX1" fmla="*/ 2857 w 9409034"/>
                <a:gd name="connsiteY1" fmla="*/ 478971 h 2293854"/>
                <a:gd name="connsiteX2" fmla="*/ 249600 w 9409034"/>
                <a:gd name="connsiteY2" fmla="*/ 130629 h 2293854"/>
                <a:gd name="connsiteX3" fmla="*/ 1425257 w 9409034"/>
                <a:gd name="connsiteY3" fmla="*/ 0 h 2293854"/>
                <a:gd name="connsiteX4" fmla="*/ 3225028 w 9409034"/>
                <a:gd name="connsiteY4" fmla="*/ 43543 h 2293854"/>
                <a:gd name="connsiteX5" fmla="*/ 5576343 w 9409034"/>
                <a:gd name="connsiteY5" fmla="*/ 87086 h 2293854"/>
                <a:gd name="connsiteX6" fmla="*/ 7216457 w 9409034"/>
                <a:gd name="connsiteY6" fmla="*/ 72572 h 2293854"/>
                <a:gd name="connsiteX7" fmla="*/ 8450171 w 9409034"/>
                <a:gd name="connsiteY7" fmla="*/ 130629 h 2293854"/>
                <a:gd name="connsiteX8" fmla="*/ 9262971 w 9409034"/>
                <a:gd name="connsiteY8" fmla="*/ 174172 h 2293854"/>
                <a:gd name="connsiteX9" fmla="*/ 9393600 w 9409034"/>
                <a:gd name="connsiteY9" fmla="*/ 638629 h 2293854"/>
                <a:gd name="connsiteX10" fmla="*/ 9393600 w 9409034"/>
                <a:gd name="connsiteY10" fmla="*/ 1480458 h 2293854"/>
                <a:gd name="connsiteX11" fmla="*/ 9277485 w 9409034"/>
                <a:gd name="connsiteY11" fmla="*/ 1930400 h 2293854"/>
                <a:gd name="connsiteX12" fmla="*/ 8914628 w 9409034"/>
                <a:gd name="connsiteY12" fmla="*/ 2191658 h 2293854"/>
                <a:gd name="connsiteX13" fmla="*/ 7419657 w 9409034"/>
                <a:gd name="connsiteY13" fmla="*/ 2293258 h 2293854"/>
                <a:gd name="connsiteX14" fmla="*/ 6156914 w 9409034"/>
                <a:gd name="connsiteY14" fmla="*/ 2191658 h 2293854"/>
                <a:gd name="connsiteX15" fmla="*/ 4879657 w 9409034"/>
                <a:gd name="connsiteY15" fmla="*/ 2293258 h 2293854"/>
                <a:gd name="connsiteX16" fmla="*/ 2949257 w 9409034"/>
                <a:gd name="connsiteY16" fmla="*/ 2133600 h 2293854"/>
                <a:gd name="connsiteX17" fmla="*/ 1178514 w 9409034"/>
                <a:gd name="connsiteY17" fmla="*/ 2206172 h 2293854"/>
                <a:gd name="connsiteX18" fmla="*/ 264114 w 9409034"/>
                <a:gd name="connsiteY18" fmla="*/ 2191658 h 2293854"/>
                <a:gd name="connsiteX19" fmla="*/ 177028 w 9409034"/>
                <a:gd name="connsiteY19" fmla="*/ 1828800 h 2293854"/>
                <a:gd name="connsiteX20" fmla="*/ 118971 w 9409034"/>
                <a:gd name="connsiteY20" fmla="*/ 1393372 h 2293854"/>
                <a:gd name="connsiteX0" fmla="*/ 104764 w 9394827"/>
                <a:gd name="connsiteY0" fmla="*/ 1393372 h 2293854"/>
                <a:gd name="connsiteX1" fmla="*/ 3165 w 9394827"/>
                <a:gd name="connsiteY1" fmla="*/ 624114 h 2293854"/>
                <a:gd name="connsiteX2" fmla="*/ 235393 w 9394827"/>
                <a:gd name="connsiteY2" fmla="*/ 130629 h 2293854"/>
                <a:gd name="connsiteX3" fmla="*/ 1411050 w 9394827"/>
                <a:gd name="connsiteY3" fmla="*/ 0 h 2293854"/>
                <a:gd name="connsiteX4" fmla="*/ 3210821 w 9394827"/>
                <a:gd name="connsiteY4" fmla="*/ 43543 h 2293854"/>
                <a:gd name="connsiteX5" fmla="*/ 5562136 w 9394827"/>
                <a:gd name="connsiteY5" fmla="*/ 87086 h 2293854"/>
                <a:gd name="connsiteX6" fmla="*/ 7202250 w 9394827"/>
                <a:gd name="connsiteY6" fmla="*/ 72572 h 2293854"/>
                <a:gd name="connsiteX7" fmla="*/ 8435964 w 9394827"/>
                <a:gd name="connsiteY7" fmla="*/ 130629 h 2293854"/>
                <a:gd name="connsiteX8" fmla="*/ 9248764 w 9394827"/>
                <a:gd name="connsiteY8" fmla="*/ 174172 h 2293854"/>
                <a:gd name="connsiteX9" fmla="*/ 9379393 w 9394827"/>
                <a:gd name="connsiteY9" fmla="*/ 638629 h 2293854"/>
                <a:gd name="connsiteX10" fmla="*/ 9379393 w 9394827"/>
                <a:gd name="connsiteY10" fmla="*/ 1480458 h 2293854"/>
                <a:gd name="connsiteX11" fmla="*/ 9263278 w 9394827"/>
                <a:gd name="connsiteY11" fmla="*/ 1930400 h 2293854"/>
                <a:gd name="connsiteX12" fmla="*/ 8900421 w 9394827"/>
                <a:gd name="connsiteY12" fmla="*/ 2191658 h 2293854"/>
                <a:gd name="connsiteX13" fmla="*/ 7405450 w 9394827"/>
                <a:gd name="connsiteY13" fmla="*/ 2293258 h 2293854"/>
                <a:gd name="connsiteX14" fmla="*/ 6142707 w 9394827"/>
                <a:gd name="connsiteY14" fmla="*/ 2191658 h 2293854"/>
                <a:gd name="connsiteX15" fmla="*/ 4865450 w 9394827"/>
                <a:gd name="connsiteY15" fmla="*/ 2293258 h 2293854"/>
                <a:gd name="connsiteX16" fmla="*/ 2935050 w 9394827"/>
                <a:gd name="connsiteY16" fmla="*/ 2133600 h 2293854"/>
                <a:gd name="connsiteX17" fmla="*/ 1164307 w 9394827"/>
                <a:gd name="connsiteY17" fmla="*/ 2206172 h 2293854"/>
                <a:gd name="connsiteX18" fmla="*/ 249907 w 9394827"/>
                <a:gd name="connsiteY18" fmla="*/ 2191658 h 2293854"/>
                <a:gd name="connsiteX19" fmla="*/ 162821 w 9394827"/>
                <a:gd name="connsiteY19" fmla="*/ 1828800 h 2293854"/>
                <a:gd name="connsiteX20" fmla="*/ 104764 w 9394827"/>
                <a:gd name="connsiteY20" fmla="*/ 1393372 h 2293854"/>
                <a:gd name="connsiteX0" fmla="*/ 104764 w 9394827"/>
                <a:gd name="connsiteY0" fmla="*/ 1407886 h 2308368"/>
                <a:gd name="connsiteX1" fmla="*/ 3165 w 9394827"/>
                <a:gd name="connsiteY1" fmla="*/ 638628 h 2308368"/>
                <a:gd name="connsiteX2" fmla="*/ 235393 w 9394827"/>
                <a:gd name="connsiteY2" fmla="*/ 145143 h 2308368"/>
                <a:gd name="connsiteX3" fmla="*/ 1411050 w 9394827"/>
                <a:gd name="connsiteY3" fmla="*/ 14514 h 2308368"/>
                <a:gd name="connsiteX4" fmla="*/ 3210821 w 9394827"/>
                <a:gd name="connsiteY4" fmla="*/ 58057 h 2308368"/>
                <a:gd name="connsiteX5" fmla="*/ 5591164 w 9394827"/>
                <a:gd name="connsiteY5" fmla="*/ 0 h 2308368"/>
                <a:gd name="connsiteX6" fmla="*/ 7202250 w 9394827"/>
                <a:gd name="connsiteY6" fmla="*/ 87086 h 2308368"/>
                <a:gd name="connsiteX7" fmla="*/ 8435964 w 9394827"/>
                <a:gd name="connsiteY7" fmla="*/ 145143 h 2308368"/>
                <a:gd name="connsiteX8" fmla="*/ 9248764 w 9394827"/>
                <a:gd name="connsiteY8" fmla="*/ 188686 h 2308368"/>
                <a:gd name="connsiteX9" fmla="*/ 9379393 w 9394827"/>
                <a:gd name="connsiteY9" fmla="*/ 653143 h 2308368"/>
                <a:gd name="connsiteX10" fmla="*/ 9379393 w 9394827"/>
                <a:gd name="connsiteY10" fmla="*/ 1494972 h 2308368"/>
                <a:gd name="connsiteX11" fmla="*/ 9263278 w 9394827"/>
                <a:gd name="connsiteY11" fmla="*/ 1944914 h 2308368"/>
                <a:gd name="connsiteX12" fmla="*/ 8900421 w 9394827"/>
                <a:gd name="connsiteY12" fmla="*/ 2206172 h 2308368"/>
                <a:gd name="connsiteX13" fmla="*/ 7405450 w 9394827"/>
                <a:gd name="connsiteY13" fmla="*/ 2307772 h 2308368"/>
                <a:gd name="connsiteX14" fmla="*/ 6142707 w 9394827"/>
                <a:gd name="connsiteY14" fmla="*/ 2206172 h 2308368"/>
                <a:gd name="connsiteX15" fmla="*/ 4865450 w 9394827"/>
                <a:gd name="connsiteY15" fmla="*/ 2307772 h 2308368"/>
                <a:gd name="connsiteX16" fmla="*/ 2935050 w 9394827"/>
                <a:gd name="connsiteY16" fmla="*/ 2148114 h 2308368"/>
                <a:gd name="connsiteX17" fmla="*/ 1164307 w 9394827"/>
                <a:gd name="connsiteY17" fmla="*/ 2220686 h 2308368"/>
                <a:gd name="connsiteX18" fmla="*/ 249907 w 9394827"/>
                <a:gd name="connsiteY18" fmla="*/ 2206172 h 2308368"/>
                <a:gd name="connsiteX19" fmla="*/ 162821 w 9394827"/>
                <a:gd name="connsiteY19" fmla="*/ 1843314 h 2308368"/>
                <a:gd name="connsiteX20" fmla="*/ 104764 w 9394827"/>
                <a:gd name="connsiteY20" fmla="*/ 1407886 h 2308368"/>
                <a:gd name="connsiteX0" fmla="*/ 104764 w 9394827"/>
                <a:gd name="connsiteY0" fmla="*/ 1422400 h 2322882"/>
                <a:gd name="connsiteX1" fmla="*/ 3165 w 9394827"/>
                <a:gd name="connsiteY1" fmla="*/ 653142 h 2322882"/>
                <a:gd name="connsiteX2" fmla="*/ 235393 w 9394827"/>
                <a:gd name="connsiteY2" fmla="*/ 159657 h 2322882"/>
                <a:gd name="connsiteX3" fmla="*/ 1411050 w 9394827"/>
                <a:gd name="connsiteY3" fmla="*/ 29028 h 2322882"/>
                <a:gd name="connsiteX4" fmla="*/ 3210821 w 9394827"/>
                <a:gd name="connsiteY4" fmla="*/ 72571 h 2322882"/>
                <a:gd name="connsiteX5" fmla="*/ 5591164 w 9394827"/>
                <a:gd name="connsiteY5" fmla="*/ 14514 h 2322882"/>
                <a:gd name="connsiteX6" fmla="*/ 7202250 w 9394827"/>
                <a:gd name="connsiteY6" fmla="*/ 101600 h 2322882"/>
                <a:gd name="connsiteX7" fmla="*/ 8508536 w 9394827"/>
                <a:gd name="connsiteY7" fmla="*/ 0 h 2322882"/>
                <a:gd name="connsiteX8" fmla="*/ 9248764 w 9394827"/>
                <a:gd name="connsiteY8" fmla="*/ 203200 h 2322882"/>
                <a:gd name="connsiteX9" fmla="*/ 9379393 w 9394827"/>
                <a:gd name="connsiteY9" fmla="*/ 667657 h 2322882"/>
                <a:gd name="connsiteX10" fmla="*/ 9379393 w 9394827"/>
                <a:gd name="connsiteY10" fmla="*/ 1509486 h 2322882"/>
                <a:gd name="connsiteX11" fmla="*/ 9263278 w 9394827"/>
                <a:gd name="connsiteY11" fmla="*/ 1959428 h 2322882"/>
                <a:gd name="connsiteX12" fmla="*/ 8900421 w 9394827"/>
                <a:gd name="connsiteY12" fmla="*/ 2220686 h 2322882"/>
                <a:gd name="connsiteX13" fmla="*/ 7405450 w 9394827"/>
                <a:gd name="connsiteY13" fmla="*/ 2322286 h 2322882"/>
                <a:gd name="connsiteX14" fmla="*/ 6142707 w 9394827"/>
                <a:gd name="connsiteY14" fmla="*/ 2220686 h 2322882"/>
                <a:gd name="connsiteX15" fmla="*/ 4865450 w 9394827"/>
                <a:gd name="connsiteY15" fmla="*/ 2322286 h 2322882"/>
                <a:gd name="connsiteX16" fmla="*/ 2935050 w 9394827"/>
                <a:gd name="connsiteY16" fmla="*/ 2162628 h 2322882"/>
                <a:gd name="connsiteX17" fmla="*/ 1164307 w 9394827"/>
                <a:gd name="connsiteY17" fmla="*/ 2235200 h 2322882"/>
                <a:gd name="connsiteX18" fmla="*/ 249907 w 9394827"/>
                <a:gd name="connsiteY18" fmla="*/ 2220686 h 2322882"/>
                <a:gd name="connsiteX19" fmla="*/ 162821 w 9394827"/>
                <a:gd name="connsiteY19" fmla="*/ 1857828 h 2322882"/>
                <a:gd name="connsiteX20" fmla="*/ 104764 w 9394827"/>
                <a:gd name="connsiteY20" fmla="*/ 1422400 h 232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4827" h="2322882">
                  <a:moveTo>
                    <a:pt x="104764" y="1422400"/>
                  </a:moveTo>
                  <a:cubicBezTo>
                    <a:pt x="78155" y="1221619"/>
                    <a:pt x="-18607" y="863599"/>
                    <a:pt x="3165" y="653142"/>
                  </a:cubicBezTo>
                  <a:cubicBezTo>
                    <a:pt x="24937" y="442685"/>
                    <a:pt x="746" y="263676"/>
                    <a:pt x="235393" y="159657"/>
                  </a:cubicBezTo>
                  <a:cubicBezTo>
                    <a:pt x="470041" y="55638"/>
                    <a:pt x="915145" y="43542"/>
                    <a:pt x="1411050" y="29028"/>
                  </a:cubicBezTo>
                  <a:cubicBezTo>
                    <a:pt x="2010974" y="43542"/>
                    <a:pt x="2514135" y="74990"/>
                    <a:pt x="3210821" y="72571"/>
                  </a:cubicBezTo>
                  <a:cubicBezTo>
                    <a:pt x="3907507" y="70152"/>
                    <a:pt x="4797716" y="33866"/>
                    <a:pt x="5591164" y="14514"/>
                  </a:cubicBezTo>
                  <a:cubicBezTo>
                    <a:pt x="6128193" y="43543"/>
                    <a:pt x="6716021" y="104019"/>
                    <a:pt x="7202250" y="101600"/>
                  </a:cubicBezTo>
                  <a:cubicBezTo>
                    <a:pt x="7688479" y="99181"/>
                    <a:pt x="8073107" y="33867"/>
                    <a:pt x="8508536" y="0"/>
                  </a:cubicBezTo>
                  <a:cubicBezTo>
                    <a:pt x="8755279" y="67733"/>
                    <a:pt x="9103621" y="91924"/>
                    <a:pt x="9248764" y="203200"/>
                  </a:cubicBezTo>
                  <a:cubicBezTo>
                    <a:pt x="9393907" y="314476"/>
                    <a:pt x="9357622" y="449943"/>
                    <a:pt x="9379393" y="667657"/>
                  </a:cubicBezTo>
                  <a:cubicBezTo>
                    <a:pt x="9401164" y="885371"/>
                    <a:pt x="9398745" y="1294191"/>
                    <a:pt x="9379393" y="1509486"/>
                  </a:cubicBezTo>
                  <a:cubicBezTo>
                    <a:pt x="9360041" y="1724781"/>
                    <a:pt x="9343107" y="1840895"/>
                    <a:pt x="9263278" y="1959428"/>
                  </a:cubicBezTo>
                  <a:cubicBezTo>
                    <a:pt x="9183449" y="2077961"/>
                    <a:pt x="9210059" y="2160210"/>
                    <a:pt x="8900421" y="2220686"/>
                  </a:cubicBezTo>
                  <a:cubicBezTo>
                    <a:pt x="8590783" y="2281162"/>
                    <a:pt x="7865069" y="2322286"/>
                    <a:pt x="7405450" y="2322286"/>
                  </a:cubicBezTo>
                  <a:cubicBezTo>
                    <a:pt x="6945831" y="2322286"/>
                    <a:pt x="6566040" y="2220686"/>
                    <a:pt x="6142707" y="2220686"/>
                  </a:cubicBezTo>
                  <a:cubicBezTo>
                    <a:pt x="5719374" y="2220686"/>
                    <a:pt x="5400059" y="2331962"/>
                    <a:pt x="4865450" y="2322286"/>
                  </a:cubicBezTo>
                  <a:cubicBezTo>
                    <a:pt x="4330841" y="2312610"/>
                    <a:pt x="3551907" y="2177142"/>
                    <a:pt x="2935050" y="2162628"/>
                  </a:cubicBezTo>
                  <a:cubicBezTo>
                    <a:pt x="2318193" y="2148114"/>
                    <a:pt x="1611831" y="2225524"/>
                    <a:pt x="1164307" y="2235200"/>
                  </a:cubicBezTo>
                  <a:cubicBezTo>
                    <a:pt x="716783" y="2244876"/>
                    <a:pt x="416821" y="2283581"/>
                    <a:pt x="249907" y="2220686"/>
                  </a:cubicBezTo>
                  <a:cubicBezTo>
                    <a:pt x="82993" y="2157791"/>
                    <a:pt x="187011" y="1990876"/>
                    <a:pt x="162821" y="1857828"/>
                  </a:cubicBezTo>
                  <a:cubicBezTo>
                    <a:pt x="138630" y="1724780"/>
                    <a:pt x="131373" y="1623181"/>
                    <a:pt x="104764" y="1422400"/>
                  </a:cubicBezTo>
                  <a:close/>
                </a:path>
              </a:pathLst>
            </a:custGeom>
            <a:solidFill>
              <a:srgbClr val="FFE78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 name="任意多边形 4">
              <a:extLst>
                <a:ext uri="{FF2B5EF4-FFF2-40B4-BE49-F238E27FC236}">
                  <a16:creationId xmlns:a16="http://schemas.microsoft.com/office/drawing/2014/main" id="{BDA45041-3B09-4B47-A037-F5C18B805E70}"/>
                </a:ext>
              </a:extLst>
            </p:cNvPr>
            <p:cNvSpPr/>
            <p:nvPr/>
          </p:nvSpPr>
          <p:spPr>
            <a:xfrm flipH="1">
              <a:off x="2206171" y="4093028"/>
              <a:ext cx="7779658" cy="1698173"/>
            </a:xfrm>
            <a:custGeom>
              <a:avLst/>
              <a:gdLst>
                <a:gd name="connsiteX0" fmla="*/ 137997 w 9326460"/>
                <a:gd name="connsiteY0" fmla="*/ 1296215 h 2298297"/>
                <a:gd name="connsiteX1" fmla="*/ 21883 w 9326460"/>
                <a:gd name="connsiteY1" fmla="*/ 410843 h 2298297"/>
                <a:gd name="connsiteX2" fmla="*/ 660511 w 9326460"/>
                <a:gd name="connsiteY2" fmla="*/ 178615 h 2298297"/>
                <a:gd name="connsiteX3" fmla="*/ 1342683 w 9326460"/>
                <a:gd name="connsiteY3" fmla="*/ 4443 h 2298297"/>
                <a:gd name="connsiteX4" fmla="*/ 3142454 w 9326460"/>
                <a:gd name="connsiteY4" fmla="*/ 47986 h 2298297"/>
                <a:gd name="connsiteX5" fmla="*/ 5493769 w 9326460"/>
                <a:gd name="connsiteY5" fmla="*/ 91529 h 2298297"/>
                <a:gd name="connsiteX6" fmla="*/ 7133883 w 9326460"/>
                <a:gd name="connsiteY6" fmla="*/ 77015 h 2298297"/>
                <a:gd name="connsiteX7" fmla="*/ 8367597 w 9326460"/>
                <a:gd name="connsiteY7" fmla="*/ 135072 h 2298297"/>
                <a:gd name="connsiteX8" fmla="*/ 9180397 w 9326460"/>
                <a:gd name="connsiteY8" fmla="*/ 178615 h 2298297"/>
                <a:gd name="connsiteX9" fmla="*/ 9311026 w 9326460"/>
                <a:gd name="connsiteY9" fmla="*/ 643072 h 2298297"/>
                <a:gd name="connsiteX10" fmla="*/ 9311026 w 9326460"/>
                <a:gd name="connsiteY10" fmla="*/ 1484901 h 2298297"/>
                <a:gd name="connsiteX11" fmla="*/ 9194911 w 9326460"/>
                <a:gd name="connsiteY11" fmla="*/ 1934843 h 2298297"/>
                <a:gd name="connsiteX12" fmla="*/ 8832054 w 9326460"/>
                <a:gd name="connsiteY12" fmla="*/ 2196101 h 2298297"/>
                <a:gd name="connsiteX13" fmla="*/ 7337083 w 9326460"/>
                <a:gd name="connsiteY13" fmla="*/ 2297701 h 2298297"/>
                <a:gd name="connsiteX14" fmla="*/ 6074340 w 9326460"/>
                <a:gd name="connsiteY14" fmla="*/ 2196101 h 2298297"/>
                <a:gd name="connsiteX15" fmla="*/ 4797083 w 9326460"/>
                <a:gd name="connsiteY15" fmla="*/ 2297701 h 2298297"/>
                <a:gd name="connsiteX16" fmla="*/ 2866683 w 9326460"/>
                <a:gd name="connsiteY16" fmla="*/ 2138043 h 2298297"/>
                <a:gd name="connsiteX17" fmla="*/ 1095940 w 9326460"/>
                <a:gd name="connsiteY17" fmla="*/ 2210615 h 2298297"/>
                <a:gd name="connsiteX18" fmla="*/ 181540 w 9326460"/>
                <a:gd name="connsiteY18" fmla="*/ 2196101 h 2298297"/>
                <a:gd name="connsiteX19" fmla="*/ 94454 w 9326460"/>
                <a:gd name="connsiteY19" fmla="*/ 1833243 h 2298297"/>
                <a:gd name="connsiteX20" fmla="*/ 36397 w 9326460"/>
                <a:gd name="connsiteY20" fmla="*/ 1397815 h 2298297"/>
                <a:gd name="connsiteX21" fmla="*/ 137997 w 9326460"/>
                <a:gd name="connsiteY21" fmla="*/ 1296215 h 2298297"/>
                <a:gd name="connsiteX0" fmla="*/ 59709 w 9349772"/>
                <a:gd name="connsiteY0" fmla="*/ 1397815 h 2298297"/>
                <a:gd name="connsiteX1" fmla="*/ 45195 w 9349772"/>
                <a:gd name="connsiteY1" fmla="*/ 410843 h 2298297"/>
                <a:gd name="connsiteX2" fmla="*/ 683823 w 9349772"/>
                <a:gd name="connsiteY2" fmla="*/ 178615 h 2298297"/>
                <a:gd name="connsiteX3" fmla="*/ 1365995 w 9349772"/>
                <a:gd name="connsiteY3" fmla="*/ 4443 h 2298297"/>
                <a:gd name="connsiteX4" fmla="*/ 3165766 w 9349772"/>
                <a:gd name="connsiteY4" fmla="*/ 47986 h 2298297"/>
                <a:gd name="connsiteX5" fmla="*/ 5517081 w 9349772"/>
                <a:gd name="connsiteY5" fmla="*/ 91529 h 2298297"/>
                <a:gd name="connsiteX6" fmla="*/ 7157195 w 9349772"/>
                <a:gd name="connsiteY6" fmla="*/ 77015 h 2298297"/>
                <a:gd name="connsiteX7" fmla="*/ 8390909 w 9349772"/>
                <a:gd name="connsiteY7" fmla="*/ 135072 h 2298297"/>
                <a:gd name="connsiteX8" fmla="*/ 9203709 w 9349772"/>
                <a:gd name="connsiteY8" fmla="*/ 178615 h 2298297"/>
                <a:gd name="connsiteX9" fmla="*/ 9334338 w 9349772"/>
                <a:gd name="connsiteY9" fmla="*/ 643072 h 2298297"/>
                <a:gd name="connsiteX10" fmla="*/ 9334338 w 9349772"/>
                <a:gd name="connsiteY10" fmla="*/ 1484901 h 2298297"/>
                <a:gd name="connsiteX11" fmla="*/ 9218223 w 9349772"/>
                <a:gd name="connsiteY11" fmla="*/ 1934843 h 2298297"/>
                <a:gd name="connsiteX12" fmla="*/ 8855366 w 9349772"/>
                <a:gd name="connsiteY12" fmla="*/ 2196101 h 2298297"/>
                <a:gd name="connsiteX13" fmla="*/ 7360395 w 9349772"/>
                <a:gd name="connsiteY13" fmla="*/ 2297701 h 2298297"/>
                <a:gd name="connsiteX14" fmla="*/ 6097652 w 9349772"/>
                <a:gd name="connsiteY14" fmla="*/ 2196101 h 2298297"/>
                <a:gd name="connsiteX15" fmla="*/ 4820395 w 9349772"/>
                <a:gd name="connsiteY15" fmla="*/ 2297701 h 2298297"/>
                <a:gd name="connsiteX16" fmla="*/ 2889995 w 9349772"/>
                <a:gd name="connsiteY16" fmla="*/ 2138043 h 2298297"/>
                <a:gd name="connsiteX17" fmla="*/ 1119252 w 9349772"/>
                <a:gd name="connsiteY17" fmla="*/ 2210615 h 2298297"/>
                <a:gd name="connsiteX18" fmla="*/ 204852 w 9349772"/>
                <a:gd name="connsiteY18" fmla="*/ 2196101 h 2298297"/>
                <a:gd name="connsiteX19" fmla="*/ 117766 w 9349772"/>
                <a:gd name="connsiteY19" fmla="*/ 1833243 h 2298297"/>
                <a:gd name="connsiteX20" fmla="*/ 59709 w 9349772"/>
                <a:gd name="connsiteY20" fmla="*/ 1397815 h 2298297"/>
                <a:gd name="connsiteX0" fmla="*/ 24725 w 9314788"/>
                <a:gd name="connsiteY0" fmla="*/ 1405232 h 2305714"/>
                <a:gd name="connsiteX1" fmla="*/ 10211 w 9314788"/>
                <a:gd name="connsiteY1" fmla="*/ 418260 h 2305714"/>
                <a:gd name="connsiteX2" fmla="*/ 140839 w 9314788"/>
                <a:gd name="connsiteY2" fmla="*/ 40889 h 2305714"/>
                <a:gd name="connsiteX3" fmla="*/ 1331011 w 9314788"/>
                <a:gd name="connsiteY3" fmla="*/ 11860 h 2305714"/>
                <a:gd name="connsiteX4" fmla="*/ 3130782 w 9314788"/>
                <a:gd name="connsiteY4" fmla="*/ 55403 h 2305714"/>
                <a:gd name="connsiteX5" fmla="*/ 5482097 w 9314788"/>
                <a:gd name="connsiteY5" fmla="*/ 98946 h 2305714"/>
                <a:gd name="connsiteX6" fmla="*/ 7122211 w 9314788"/>
                <a:gd name="connsiteY6" fmla="*/ 84432 h 2305714"/>
                <a:gd name="connsiteX7" fmla="*/ 8355925 w 9314788"/>
                <a:gd name="connsiteY7" fmla="*/ 142489 h 2305714"/>
                <a:gd name="connsiteX8" fmla="*/ 9168725 w 9314788"/>
                <a:gd name="connsiteY8" fmla="*/ 186032 h 2305714"/>
                <a:gd name="connsiteX9" fmla="*/ 9299354 w 9314788"/>
                <a:gd name="connsiteY9" fmla="*/ 650489 h 2305714"/>
                <a:gd name="connsiteX10" fmla="*/ 9299354 w 9314788"/>
                <a:gd name="connsiteY10" fmla="*/ 1492318 h 2305714"/>
                <a:gd name="connsiteX11" fmla="*/ 9183239 w 9314788"/>
                <a:gd name="connsiteY11" fmla="*/ 1942260 h 2305714"/>
                <a:gd name="connsiteX12" fmla="*/ 8820382 w 9314788"/>
                <a:gd name="connsiteY12" fmla="*/ 2203518 h 2305714"/>
                <a:gd name="connsiteX13" fmla="*/ 7325411 w 9314788"/>
                <a:gd name="connsiteY13" fmla="*/ 2305118 h 2305714"/>
                <a:gd name="connsiteX14" fmla="*/ 6062668 w 9314788"/>
                <a:gd name="connsiteY14" fmla="*/ 2203518 h 2305714"/>
                <a:gd name="connsiteX15" fmla="*/ 4785411 w 9314788"/>
                <a:gd name="connsiteY15" fmla="*/ 2305118 h 2305714"/>
                <a:gd name="connsiteX16" fmla="*/ 2855011 w 9314788"/>
                <a:gd name="connsiteY16" fmla="*/ 2145460 h 2305714"/>
                <a:gd name="connsiteX17" fmla="*/ 1084268 w 9314788"/>
                <a:gd name="connsiteY17" fmla="*/ 2218032 h 2305714"/>
                <a:gd name="connsiteX18" fmla="*/ 169868 w 9314788"/>
                <a:gd name="connsiteY18" fmla="*/ 2203518 h 2305714"/>
                <a:gd name="connsiteX19" fmla="*/ 82782 w 9314788"/>
                <a:gd name="connsiteY19" fmla="*/ 1840660 h 2305714"/>
                <a:gd name="connsiteX20" fmla="*/ 24725 w 9314788"/>
                <a:gd name="connsiteY20" fmla="*/ 1405232 h 2305714"/>
                <a:gd name="connsiteX0" fmla="*/ 118449 w 9408512"/>
                <a:gd name="connsiteY0" fmla="*/ 1410096 h 2310578"/>
                <a:gd name="connsiteX1" fmla="*/ 2335 w 9408512"/>
                <a:gd name="connsiteY1" fmla="*/ 495695 h 2310578"/>
                <a:gd name="connsiteX2" fmla="*/ 234563 w 9408512"/>
                <a:gd name="connsiteY2" fmla="*/ 45753 h 2310578"/>
                <a:gd name="connsiteX3" fmla="*/ 1424735 w 9408512"/>
                <a:gd name="connsiteY3" fmla="*/ 16724 h 2310578"/>
                <a:gd name="connsiteX4" fmla="*/ 3224506 w 9408512"/>
                <a:gd name="connsiteY4" fmla="*/ 60267 h 2310578"/>
                <a:gd name="connsiteX5" fmla="*/ 5575821 w 9408512"/>
                <a:gd name="connsiteY5" fmla="*/ 103810 h 2310578"/>
                <a:gd name="connsiteX6" fmla="*/ 7215935 w 9408512"/>
                <a:gd name="connsiteY6" fmla="*/ 89296 h 2310578"/>
                <a:gd name="connsiteX7" fmla="*/ 8449649 w 9408512"/>
                <a:gd name="connsiteY7" fmla="*/ 147353 h 2310578"/>
                <a:gd name="connsiteX8" fmla="*/ 9262449 w 9408512"/>
                <a:gd name="connsiteY8" fmla="*/ 190896 h 2310578"/>
                <a:gd name="connsiteX9" fmla="*/ 9393078 w 9408512"/>
                <a:gd name="connsiteY9" fmla="*/ 655353 h 2310578"/>
                <a:gd name="connsiteX10" fmla="*/ 9393078 w 9408512"/>
                <a:gd name="connsiteY10" fmla="*/ 1497182 h 2310578"/>
                <a:gd name="connsiteX11" fmla="*/ 9276963 w 9408512"/>
                <a:gd name="connsiteY11" fmla="*/ 1947124 h 2310578"/>
                <a:gd name="connsiteX12" fmla="*/ 8914106 w 9408512"/>
                <a:gd name="connsiteY12" fmla="*/ 2208382 h 2310578"/>
                <a:gd name="connsiteX13" fmla="*/ 7419135 w 9408512"/>
                <a:gd name="connsiteY13" fmla="*/ 2309982 h 2310578"/>
                <a:gd name="connsiteX14" fmla="*/ 6156392 w 9408512"/>
                <a:gd name="connsiteY14" fmla="*/ 2208382 h 2310578"/>
                <a:gd name="connsiteX15" fmla="*/ 4879135 w 9408512"/>
                <a:gd name="connsiteY15" fmla="*/ 2309982 h 2310578"/>
                <a:gd name="connsiteX16" fmla="*/ 2948735 w 9408512"/>
                <a:gd name="connsiteY16" fmla="*/ 2150324 h 2310578"/>
                <a:gd name="connsiteX17" fmla="*/ 1177992 w 9408512"/>
                <a:gd name="connsiteY17" fmla="*/ 2222896 h 2310578"/>
                <a:gd name="connsiteX18" fmla="*/ 263592 w 9408512"/>
                <a:gd name="connsiteY18" fmla="*/ 2208382 h 2310578"/>
                <a:gd name="connsiteX19" fmla="*/ 176506 w 9408512"/>
                <a:gd name="connsiteY19" fmla="*/ 1845524 h 2310578"/>
                <a:gd name="connsiteX20" fmla="*/ 118449 w 9408512"/>
                <a:gd name="connsiteY20" fmla="*/ 1410096 h 2310578"/>
                <a:gd name="connsiteX0" fmla="*/ 118971 w 9409034"/>
                <a:gd name="connsiteY0" fmla="*/ 1393372 h 2293854"/>
                <a:gd name="connsiteX1" fmla="*/ 2857 w 9409034"/>
                <a:gd name="connsiteY1" fmla="*/ 478971 h 2293854"/>
                <a:gd name="connsiteX2" fmla="*/ 249600 w 9409034"/>
                <a:gd name="connsiteY2" fmla="*/ 130629 h 2293854"/>
                <a:gd name="connsiteX3" fmla="*/ 1425257 w 9409034"/>
                <a:gd name="connsiteY3" fmla="*/ 0 h 2293854"/>
                <a:gd name="connsiteX4" fmla="*/ 3225028 w 9409034"/>
                <a:gd name="connsiteY4" fmla="*/ 43543 h 2293854"/>
                <a:gd name="connsiteX5" fmla="*/ 5576343 w 9409034"/>
                <a:gd name="connsiteY5" fmla="*/ 87086 h 2293854"/>
                <a:gd name="connsiteX6" fmla="*/ 7216457 w 9409034"/>
                <a:gd name="connsiteY6" fmla="*/ 72572 h 2293854"/>
                <a:gd name="connsiteX7" fmla="*/ 8450171 w 9409034"/>
                <a:gd name="connsiteY7" fmla="*/ 130629 h 2293854"/>
                <a:gd name="connsiteX8" fmla="*/ 9262971 w 9409034"/>
                <a:gd name="connsiteY8" fmla="*/ 174172 h 2293854"/>
                <a:gd name="connsiteX9" fmla="*/ 9393600 w 9409034"/>
                <a:gd name="connsiteY9" fmla="*/ 638629 h 2293854"/>
                <a:gd name="connsiteX10" fmla="*/ 9393600 w 9409034"/>
                <a:gd name="connsiteY10" fmla="*/ 1480458 h 2293854"/>
                <a:gd name="connsiteX11" fmla="*/ 9277485 w 9409034"/>
                <a:gd name="connsiteY11" fmla="*/ 1930400 h 2293854"/>
                <a:gd name="connsiteX12" fmla="*/ 8914628 w 9409034"/>
                <a:gd name="connsiteY12" fmla="*/ 2191658 h 2293854"/>
                <a:gd name="connsiteX13" fmla="*/ 7419657 w 9409034"/>
                <a:gd name="connsiteY13" fmla="*/ 2293258 h 2293854"/>
                <a:gd name="connsiteX14" fmla="*/ 6156914 w 9409034"/>
                <a:gd name="connsiteY14" fmla="*/ 2191658 h 2293854"/>
                <a:gd name="connsiteX15" fmla="*/ 4879657 w 9409034"/>
                <a:gd name="connsiteY15" fmla="*/ 2293258 h 2293854"/>
                <a:gd name="connsiteX16" fmla="*/ 2949257 w 9409034"/>
                <a:gd name="connsiteY16" fmla="*/ 2133600 h 2293854"/>
                <a:gd name="connsiteX17" fmla="*/ 1178514 w 9409034"/>
                <a:gd name="connsiteY17" fmla="*/ 2206172 h 2293854"/>
                <a:gd name="connsiteX18" fmla="*/ 264114 w 9409034"/>
                <a:gd name="connsiteY18" fmla="*/ 2191658 h 2293854"/>
                <a:gd name="connsiteX19" fmla="*/ 177028 w 9409034"/>
                <a:gd name="connsiteY19" fmla="*/ 1828800 h 2293854"/>
                <a:gd name="connsiteX20" fmla="*/ 118971 w 9409034"/>
                <a:gd name="connsiteY20" fmla="*/ 1393372 h 2293854"/>
                <a:gd name="connsiteX0" fmla="*/ 104764 w 9394827"/>
                <a:gd name="connsiteY0" fmla="*/ 1393372 h 2293854"/>
                <a:gd name="connsiteX1" fmla="*/ 3165 w 9394827"/>
                <a:gd name="connsiteY1" fmla="*/ 624114 h 2293854"/>
                <a:gd name="connsiteX2" fmla="*/ 235393 w 9394827"/>
                <a:gd name="connsiteY2" fmla="*/ 130629 h 2293854"/>
                <a:gd name="connsiteX3" fmla="*/ 1411050 w 9394827"/>
                <a:gd name="connsiteY3" fmla="*/ 0 h 2293854"/>
                <a:gd name="connsiteX4" fmla="*/ 3210821 w 9394827"/>
                <a:gd name="connsiteY4" fmla="*/ 43543 h 2293854"/>
                <a:gd name="connsiteX5" fmla="*/ 5562136 w 9394827"/>
                <a:gd name="connsiteY5" fmla="*/ 87086 h 2293854"/>
                <a:gd name="connsiteX6" fmla="*/ 7202250 w 9394827"/>
                <a:gd name="connsiteY6" fmla="*/ 72572 h 2293854"/>
                <a:gd name="connsiteX7" fmla="*/ 8435964 w 9394827"/>
                <a:gd name="connsiteY7" fmla="*/ 130629 h 2293854"/>
                <a:gd name="connsiteX8" fmla="*/ 9248764 w 9394827"/>
                <a:gd name="connsiteY8" fmla="*/ 174172 h 2293854"/>
                <a:gd name="connsiteX9" fmla="*/ 9379393 w 9394827"/>
                <a:gd name="connsiteY9" fmla="*/ 638629 h 2293854"/>
                <a:gd name="connsiteX10" fmla="*/ 9379393 w 9394827"/>
                <a:gd name="connsiteY10" fmla="*/ 1480458 h 2293854"/>
                <a:gd name="connsiteX11" fmla="*/ 9263278 w 9394827"/>
                <a:gd name="connsiteY11" fmla="*/ 1930400 h 2293854"/>
                <a:gd name="connsiteX12" fmla="*/ 8900421 w 9394827"/>
                <a:gd name="connsiteY12" fmla="*/ 2191658 h 2293854"/>
                <a:gd name="connsiteX13" fmla="*/ 7405450 w 9394827"/>
                <a:gd name="connsiteY13" fmla="*/ 2293258 h 2293854"/>
                <a:gd name="connsiteX14" fmla="*/ 6142707 w 9394827"/>
                <a:gd name="connsiteY14" fmla="*/ 2191658 h 2293854"/>
                <a:gd name="connsiteX15" fmla="*/ 4865450 w 9394827"/>
                <a:gd name="connsiteY15" fmla="*/ 2293258 h 2293854"/>
                <a:gd name="connsiteX16" fmla="*/ 2935050 w 9394827"/>
                <a:gd name="connsiteY16" fmla="*/ 2133600 h 2293854"/>
                <a:gd name="connsiteX17" fmla="*/ 1164307 w 9394827"/>
                <a:gd name="connsiteY17" fmla="*/ 2206172 h 2293854"/>
                <a:gd name="connsiteX18" fmla="*/ 249907 w 9394827"/>
                <a:gd name="connsiteY18" fmla="*/ 2191658 h 2293854"/>
                <a:gd name="connsiteX19" fmla="*/ 162821 w 9394827"/>
                <a:gd name="connsiteY19" fmla="*/ 1828800 h 2293854"/>
                <a:gd name="connsiteX20" fmla="*/ 104764 w 9394827"/>
                <a:gd name="connsiteY20" fmla="*/ 1393372 h 2293854"/>
                <a:gd name="connsiteX0" fmla="*/ 104764 w 9394827"/>
                <a:gd name="connsiteY0" fmla="*/ 1407886 h 2308368"/>
                <a:gd name="connsiteX1" fmla="*/ 3165 w 9394827"/>
                <a:gd name="connsiteY1" fmla="*/ 638628 h 2308368"/>
                <a:gd name="connsiteX2" fmla="*/ 235393 w 9394827"/>
                <a:gd name="connsiteY2" fmla="*/ 145143 h 2308368"/>
                <a:gd name="connsiteX3" fmla="*/ 1411050 w 9394827"/>
                <a:gd name="connsiteY3" fmla="*/ 14514 h 2308368"/>
                <a:gd name="connsiteX4" fmla="*/ 3210821 w 9394827"/>
                <a:gd name="connsiteY4" fmla="*/ 58057 h 2308368"/>
                <a:gd name="connsiteX5" fmla="*/ 5591164 w 9394827"/>
                <a:gd name="connsiteY5" fmla="*/ 0 h 2308368"/>
                <a:gd name="connsiteX6" fmla="*/ 7202250 w 9394827"/>
                <a:gd name="connsiteY6" fmla="*/ 87086 h 2308368"/>
                <a:gd name="connsiteX7" fmla="*/ 8435964 w 9394827"/>
                <a:gd name="connsiteY7" fmla="*/ 145143 h 2308368"/>
                <a:gd name="connsiteX8" fmla="*/ 9248764 w 9394827"/>
                <a:gd name="connsiteY8" fmla="*/ 188686 h 2308368"/>
                <a:gd name="connsiteX9" fmla="*/ 9379393 w 9394827"/>
                <a:gd name="connsiteY9" fmla="*/ 653143 h 2308368"/>
                <a:gd name="connsiteX10" fmla="*/ 9379393 w 9394827"/>
                <a:gd name="connsiteY10" fmla="*/ 1494972 h 2308368"/>
                <a:gd name="connsiteX11" fmla="*/ 9263278 w 9394827"/>
                <a:gd name="connsiteY11" fmla="*/ 1944914 h 2308368"/>
                <a:gd name="connsiteX12" fmla="*/ 8900421 w 9394827"/>
                <a:gd name="connsiteY12" fmla="*/ 2206172 h 2308368"/>
                <a:gd name="connsiteX13" fmla="*/ 7405450 w 9394827"/>
                <a:gd name="connsiteY13" fmla="*/ 2307772 h 2308368"/>
                <a:gd name="connsiteX14" fmla="*/ 6142707 w 9394827"/>
                <a:gd name="connsiteY14" fmla="*/ 2206172 h 2308368"/>
                <a:gd name="connsiteX15" fmla="*/ 4865450 w 9394827"/>
                <a:gd name="connsiteY15" fmla="*/ 2307772 h 2308368"/>
                <a:gd name="connsiteX16" fmla="*/ 2935050 w 9394827"/>
                <a:gd name="connsiteY16" fmla="*/ 2148114 h 2308368"/>
                <a:gd name="connsiteX17" fmla="*/ 1164307 w 9394827"/>
                <a:gd name="connsiteY17" fmla="*/ 2220686 h 2308368"/>
                <a:gd name="connsiteX18" fmla="*/ 249907 w 9394827"/>
                <a:gd name="connsiteY18" fmla="*/ 2206172 h 2308368"/>
                <a:gd name="connsiteX19" fmla="*/ 162821 w 9394827"/>
                <a:gd name="connsiteY19" fmla="*/ 1843314 h 2308368"/>
                <a:gd name="connsiteX20" fmla="*/ 104764 w 9394827"/>
                <a:gd name="connsiteY20" fmla="*/ 1407886 h 2308368"/>
                <a:gd name="connsiteX0" fmla="*/ 104764 w 9394827"/>
                <a:gd name="connsiteY0" fmla="*/ 1422400 h 2322882"/>
                <a:gd name="connsiteX1" fmla="*/ 3165 w 9394827"/>
                <a:gd name="connsiteY1" fmla="*/ 653142 h 2322882"/>
                <a:gd name="connsiteX2" fmla="*/ 235393 w 9394827"/>
                <a:gd name="connsiteY2" fmla="*/ 159657 h 2322882"/>
                <a:gd name="connsiteX3" fmla="*/ 1411050 w 9394827"/>
                <a:gd name="connsiteY3" fmla="*/ 29028 h 2322882"/>
                <a:gd name="connsiteX4" fmla="*/ 3210821 w 9394827"/>
                <a:gd name="connsiteY4" fmla="*/ 72571 h 2322882"/>
                <a:gd name="connsiteX5" fmla="*/ 5591164 w 9394827"/>
                <a:gd name="connsiteY5" fmla="*/ 14514 h 2322882"/>
                <a:gd name="connsiteX6" fmla="*/ 7202250 w 9394827"/>
                <a:gd name="connsiteY6" fmla="*/ 101600 h 2322882"/>
                <a:gd name="connsiteX7" fmla="*/ 8508536 w 9394827"/>
                <a:gd name="connsiteY7" fmla="*/ 0 h 2322882"/>
                <a:gd name="connsiteX8" fmla="*/ 9248764 w 9394827"/>
                <a:gd name="connsiteY8" fmla="*/ 203200 h 2322882"/>
                <a:gd name="connsiteX9" fmla="*/ 9379393 w 9394827"/>
                <a:gd name="connsiteY9" fmla="*/ 667657 h 2322882"/>
                <a:gd name="connsiteX10" fmla="*/ 9379393 w 9394827"/>
                <a:gd name="connsiteY10" fmla="*/ 1509486 h 2322882"/>
                <a:gd name="connsiteX11" fmla="*/ 9263278 w 9394827"/>
                <a:gd name="connsiteY11" fmla="*/ 1959428 h 2322882"/>
                <a:gd name="connsiteX12" fmla="*/ 8900421 w 9394827"/>
                <a:gd name="connsiteY12" fmla="*/ 2220686 h 2322882"/>
                <a:gd name="connsiteX13" fmla="*/ 7405450 w 9394827"/>
                <a:gd name="connsiteY13" fmla="*/ 2322286 h 2322882"/>
                <a:gd name="connsiteX14" fmla="*/ 6142707 w 9394827"/>
                <a:gd name="connsiteY14" fmla="*/ 2220686 h 2322882"/>
                <a:gd name="connsiteX15" fmla="*/ 4865450 w 9394827"/>
                <a:gd name="connsiteY15" fmla="*/ 2322286 h 2322882"/>
                <a:gd name="connsiteX16" fmla="*/ 2935050 w 9394827"/>
                <a:gd name="connsiteY16" fmla="*/ 2162628 h 2322882"/>
                <a:gd name="connsiteX17" fmla="*/ 1164307 w 9394827"/>
                <a:gd name="connsiteY17" fmla="*/ 2235200 h 2322882"/>
                <a:gd name="connsiteX18" fmla="*/ 249907 w 9394827"/>
                <a:gd name="connsiteY18" fmla="*/ 2220686 h 2322882"/>
                <a:gd name="connsiteX19" fmla="*/ 162821 w 9394827"/>
                <a:gd name="connsiteY19" fmla="*/ 1857828 h 2322882"/>
                <a:gd name="connsiteX20" fmla="*/ 104764 w 9394827"/>
                <a:gd name="connsiteY20" fmla="*/ 1422400 h 232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4827" h="2322882">
                  <a:moveTo>
                    <a:pt x="104764" y="1422400"/>
                  </a:moveTo>
                  <a:cubicBezTo>
                    <a:pt x="78155" y="1221619"/>
                    <a:pt x="-18607" y="863599"/>
                    <a:pt x="3165" y="653142"/>
                  </a:cubicBezTo>
                  <a:cubicBezTo>
                    <a:pt x="24937" y="442685"/>
                    <a:pt x="746" y="263676"/>
                    <a:pt x="235393" y="159657"/>
                  </a:cubicBezTo>
                  <a:cubicBezTo>
                    <a:pt x="470041" y="55638"/>
                    <a:pt x="915145" y="43542"/>
                    <a:pt x="1411050" y="29028"/>
                  </a:cubicBezTo>
                  <a:cubicBezTo>
                    <a:pt x="2010974" y="43542"/>
                    <a:pt x="2514135" y="74990"/>
                    <a:pt x="3210821" y="72571"/>
                  </a:cubicBezTo>
                  <a:cubicBezTo>
                    <a:pt x="3907507" y="70152"/>
                    <a:pt x="4797716" y="33866"/>
                    <a:pt x="5591164" y="14514"/>
                  </a:cubicBezTo>
                  <a:cubicBezTo>
                    <a:pt x="6128193" y="43543"/>
                    <a:pt x="6716021" y="104019"/>
                    <a:pt x="7202250" y="101600"/>
                  </a:cubicBezTo>
                  <a:cubicBezTo>
                    <a:pt x="7688479" y="99181"/>
                    <a:pt x="8073107" y="33867"/>
                    <a:pt x="8508536" y="0"/>
                  </a:cubicBezTo>
                  <a:cubicBezTo>
                    <a:pt x="8755279" y="67733"/>
                    <a:pt x="9103621" y="91924"/>
                    <a:pt x="9248764" y="203200"/>
                  </a:cubicBezTo>
                  <a:cubicBezTo>
                    <a:pt x="9393907" y="314476"/>
                    <a:pt x="9357622" y="449943"/>
                    <a:pt x="9379393" y="667657"/>
                  </a:cubicBezTo>
                  <a:cubicBezTo>
                    <a:pt x="9401164" y="885371"/>
                    <a:pt x="9398745" y="1294191"/>
                    <a:pt x="9379393" y="1509486"/>
                  </a:cubicBezTo>
                  <a:cubicBezTo>
                    <a:pt x="9360041" y="1724781"/>
                    <a:pt x="9343107" y="1840895"/>
                    <a:pt x="9263278" y="1959428"/>
                  </a:cubicBezTo>
                  <a:cubicBezTo>
                    <a:pt x="9183449" y="2077961"/>
                    <a:pt x="9210059" y="2160210"/>
                    <a:pt x="8900421" y="2220686"/>
                  </a:cubicBezTo>
                  <a:cubicBezTo>
                    <a:pt x="8590783" y="2281162"/>
                    <a:pt x="7865069" y="2322286"/>
                    <a:pt x="7405450" y="2322286"/>
                  </a:cubicBezTo>
                  <a:cubicBezTo>
                    <a:pt x="6945831" y="2322286"/>
                    <a:pt x="6566040" y="2220686"/>
                    <a:pt x="6142707" y="2220686"/>
                  </a:cubicBezTo>
                  <a:cubicBezTo>
                    <a:pt x="5719374" y="2220686"/>
                    <a:pt x="5400059" y="2331962"/>
                    <a:pt x="4865450" y="2322286"/>
                  </a:cubicBezTo>
                  <a:cubicBezTo>
                    <a:pt x="4330841" y="2312610"/>
                    <a:pt x="3551907" y="2177142"/>
                    <a:pt x="2935050" y="2162628"/>
                  </a:cubicBezTo>
                  <a:cubicBezTo>
                    <a:pt x="2318193" y="2148114"/>
                    <a:pt x="1611831" y="2225524"/>
                    <a:pt x="1164307" y="2235200"/>
                  </a:cubicBezTo>
                  <a:cubicBezTo>
                    <a:pt x="716783" y="2244876"/>
                    <a:pt x="416821" y="2283581"/>
                    <a:pt x="249907" y="2220686"/>
                  </a:cubicBezTo>
                  <a:cubicBezTo>
                    <a:pt x="82993" y="2157791"/>
                    <a:pt x="187011" y="1990876"/>
                    <a:pt x="162821" y="1857828"/>
                  </a:cubicBezTo>
                  <a:cubicBezTo>
                    <a:pt x="138630" y="1724780"/>
                    <a:pt x="131373" y="1623181"/>
                    <a:pt x="104764" y="1422400"/>
                  </a:cubicBezTo>
                  <a:close/>
                </a:path>
              </a:pathLst>
            </a:cu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4" name="Group 3"/>
          <p:cNvGrpSpPr/>
          <p:nvPr/>
        </p:nvGrpSpPr>
        <p:grpSpPr>
          <a:xfrm>
            <a:off x="2627086" y="1200381"/>
            <a:ext cx="6937828" cy="2124302"/>
            <a:chOff x="2627086" y="1200381"/>
            <a:chExt cx="6937828" cy="2124302"/>
          </a:xfrm>
        </p:grpSpPr>
        <p:pic>
          <p:nvPicPr>
            <p:cNvPr id="6" name="图片 2">
              <a:extLst>
                <a:ext uri="{FF2B5EF4-FFF2-40B4-BE49-F238E27FC236}">
                  <a16:creationId xmlns:a16="http://schemas.microsoft.com/office/drawing/2014/main" id="{B910F1FB-0F67-4BC5-AFC8-8C5ACC27A13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27086" y="1200381"/>
              <a:ext cx="6937828" cy="2124302"/>
            </a:xfrm>
            <a:prstGeom prst="rect">
              <a:avLst/>
            </a:prstGeom>
          </p:spPr>
        </p:pic>
        <p:sp>
          <p:nvSpPr>
            <p:cNvPr id="10" name="文本框 5">
              <a:extLst>
                <a:ext uri="{FF2B5EF4-FFF2-40B4-BE49-F238E27FC236}">
                  <a16:creationId xmlns:a16="http://schemas.microsoft.com/office/drawing/2014/main" id="{66588A93-6DBB-4650-85C3-B0BC40F32621}"/>
                </a:ext>
              </a:extLst>
            </p:cNvPr>
            <p:cNvSpPr txBox="1"/>
            <p:nvPr/>
          </p:nvSpPr>
          <p:spPr>
            <a:xfrm>
              <a:off x="4907280" y="2511857"/>
              <a:ext cx="2377438" cy="757130"/>
            </a:xfrm>
            <a:prstGeom prst="rect">
              <a:avLst/>
            </a:prstGeom>
            <a:noFill/>
          </p:spPr>
          <p:txBody>
            <a:bodyPr wrap="square" rtlCol="0">
              <a:spAutoFit/>
            </a:bodyPr>
            <a:lstStyle/>
            <a:p>
              <a:pPr algn="ctr">
                <a:lnSpc>
                  <a:spcPct val="120000"/>
                </a:lnSpc>
              </a:pPr>
              <a:r>
                <a:rPr lang="en-US" altLang="zh-CN" sz="3600" b="1">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Câu 1</a:t>
              </a:r>
              <a:endParaRPr lang="zh-CN" altLang="en-US" sz="3600" b="1" dirty="0">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sp>
        <p:nvSpPr>
          <p:cNvPr id="3" name="Rectangle 2"/>
          <p:cNvSpPr/>
          <p:nvPr/>
        </p:nvSpPr>
        <p:spPr>
          <a:xfrm>
            <a:off x="2031123" y="3925320"/>
            <a:ext cx="8129752" cy="1569660"/>
          </a:xfrm>
          <a:prstGeom prst="rect">
            <a:avLst/>
          </a:prstGeom>
        </p:spPr>
        <p:txBody>
          <a:bodyPr wrap="square">
            <a:spAutoFit/>
          </a:bodyPr>
          <a:lstStyle/>
          <a:p>
            <a:pPr algn="ctr"/>
            <a:r>
              <a:rPr lang="en-US" sz="3200">
                <a:latin typeface="Times New Roman" pitchFamily="18" charset="0"/>
                <a:cs typeface="Times New Roman" pitchFamily="18" charset="0"/>
              </a:rPr>
              <a:t>Em hãy tóm lược ý của từng đoạn văn trong một câu và cho biết nhờ tính chất gì của hai đoạn văn mà em tóm lược được như vậy.</a:t>
            </a:r>
          </a:p>
        </p:txBody>
      </p:sp>
      <p:pic>
        <p:nvPicPr>
          <p:cNvPr id="15" name="图片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95615" y="165186"/>
            <a:ext cx="1017372" cy="1274731"/>
          </a:xfrm>
          <a:prstGeom prst="rect">
            <a:avLst/>
          </a:prstGeom>
        </p:spPr>
      </p:pic>
    </p:spTree>
    <p:extLst>
      <p:ext uri="{BB962C8B-B14F-4D97-AF65-F5344CB8AC3E}">
        <p14:creationId xmlns:p14="http://schemas.microsoft.com/office/powerpoint/2010/main" val="3225569954"/>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1000" fill="hold"/>
                                        <p:tgtEl>
                                          <p:spTgt spid="22"/>
                                        </p:tgtEl>
                                        <p:attrNameLst>
                                          <p:attrName>ppt_x</p:attrName>
                                        </p:attrNameLst>
                                      </p:cBhvr>
                                      <p:tavLst>
                                        <p:tav tm="0">
                                          <p:val>
                                            <p:strVal val="0-#ppt_w/2"/>
                                          </p:val>
                                        </p:tav>
                                        <p:tav tm="100000">
                                          <p:val>
                                            <p:strVal val="#ppt_x"/>
                                          </p:val>
                                        </p:tav>
                                      </p:tavLst>
                                    </p:anim>
                                    <p:anim calcmode="lin" valueType="num">
                                      <p:cBhvr additive="base">
                                        <p:cTn id="8" dur="1000" fill="hold"/>
                                        <p:tgtEl>
                                          <p:spTgt spid="22"/>
                                        </p:tgtEl>
                                        <p:attrNameLst>
                                          <p:attrName>ppt_y</p:attrName>
                                        </p:attrNameLst>
                                      </p:cBhvr>
                                      <p:tavLst>
                                        <p:tav tm="0">
                                          <p:val>
                                            <p:strVal val="#ppt_y"/>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1+#ppt_w/2"/>
                                          </p:val>
                                        </p:tav>
                                        <p:tav tm="100000">
                                          <p:val>
                                            <p:strVal val="#ppt_x"/>
                                          </p:val>
                                        </p:tav>
                                      </p:tavLst>
                                    </p:anim>
                                    <p:anim calcmode="lin" valueType="num">
                                      <p:cBhvr additive="base">
                                        <p:cTn id="12" dur="500" fill="hold"/>
                                        <p:tgtEl>
                                          <p:spTgt spid="15"/>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20">
            <a:extLst>
              <a:ext uri="{FF2B5EF4-FFF2-40B4-BE49-F238E27FC236}">
                <a16:creationId xmlns:a16="http://schemas.microsoft.com/office/drawing/2014/main" id="{696AA3AA-82BA-4EB7-82C5-A9E439F876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8191" y="869576"/>
            <a:ext cx="3135617" cy="103666"/>
          </a:xfrm>
          <a:prstGeom prst="rect">
            <a:avLst/>
          </a:prstGeom>
        </p:spPr>
      </p:pic>
      <p:sp>
        <p:nvSpPr>
          <p:cNvPr id="18" name="文本框 21">
            <a:extLst>
              <a:ext uri="{FF2B5EF4-FFF2-40B4-BE49-F238E27FC236}">
                <a16:creationId xmlns:a16="http://schemas.microsoft.com/office/drawing/2014/main" id="{7E84B105-5DAD-4190-9AA4-1912C60D5172}"/>
              </a:ext>
            </a:extLst>
          </p:cNvPr>
          <p:cNvSpPr txBox="1"/>
          <p:nvPr/>
        </p:nvSpPr>
        <p:spPr>
          <a:xfrm>
            <a:off x="4534329" y="101427"/>
            <a:ext cx="3123356" cy="707886"/>
          </a:xfrm>
          <a:prstGeom prst="rect">
            <a:avLst/>
          </a:prstGeom>
          <a:noFill/>
        </p:spPr>
        <p:txBody>
          <a:bodyPr wrap="none" rtlCol="0">
            <a:spAutoFit/>
          </a:bodyPr>
          <a:lstStyle/>
          <a:p>
            <a:pPr algn="ctr"/>
            <a:r>
              <a:rPr lang="en-US" altLang="zh-CN" sz="4000" b="1">
                <a:solidFill>
                  <a:srgbClr val="FF9409"/>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Trả lời câu 1:</a:t>
            </a:r>
            <a:endParaRPr lang="zh-CN" altLang="en-US" sz="4000" b="1" dirty="0">
              <a:solidFill>
                <a:srgbClr val="FF9409"/>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pic>
        <p:nvPicPr>
          <p:cNvPr id="22" name="图片 10">
            <a:extLst>
              <a:ext uri="{FF2B5EF4-FFF2-40B4-BE49-F238E27FC236}">
                <a16:creationId xmlns:a16="http://schemas.microsoft.com/office/drawing/2014/main" id="{666EB7B9-ADAC-4FC1-B9E8-1F24DCAE06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2590" y="51011"/>
            <a:ext cx="3724275" cy="1838325"/>
          </a:xfrm>
          <a:prstGeom prst="rect">
            <a:avLst/>
          </a:prstGeom>
        </p:spPr>
      </p:pic>
      <p:pic>
        <p:nvPicPr>
          <p:cNvPr id="21" name="图片 19">
            <a:extLst>
              <a:ext uri="{FF2B5EF4-FFF2-40B4-BE49-F238E27FC236}">
                <a16:creationId xmlns:a16="http://schemas.microsoft.com/office/drawing/2014/main" id="{CE9576A2-14D5-42B6-A9DF-423FBDE0C8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00659" y="4514018"/>
            <a:ext cx="4391341" cy="4391341"/>
          </a:xfrm>
          <a:prstGeom prst="rect">
            <a:avLst/>
          </a:prstGeom>
          <a:effectLst>
            <a:outerShdw blurRad="50800" dist="38100" dir="5400000" algn="t" rotWithShape="0">
              <a:prstClr val="black">
                <a:alpha val="40000"/>
              </a:prstClr>
            </a:outerShdw>
          </a:effectLst>
        </p:spPr>
      </p:pic>
      <p:cxnSp>
        <p:nvCxnSpPr>
          <p:cNvPr id="23" name="直接连接符 37">
            <a:extLst>
              <a:ext uri="{FF2B5EF4-FFF2-40B4-BE49-F238E27FC236}">
                <a16:creationId xmlns:a16="http://schemas.microsoft.com/office/drawing/2014/main" id="{1D921CB1-EA05-455B-81A1-B97485C43BEC}"/>
              </a:ext>
            </a:extLst>
          </p:cNvPr>
          <p:cNvCxnSpPr/>
          <p:nvPr/>
        </p:nvCxnSpPr>
        <p:spPr>
          <a:xfrm>
            <a:off x="2663986" y="4555933"/>
            <a:ext cx="5432852" cy="0"/>
          </a:xfrm>
          <a:prstGeom prst="line">
            <a:avLst/>
          </a:prstGeom>
          <a:ln w="19050">
            <a:solidFill>
              <a:srgbClr val="1E5AA4"/>
            </a:solidFill>
            <a:prstDash val="dash"/>
          </a:ln>
        </p:spPr>
        <p:style>
          <a:lnRef idx="1">
            <a:schemeClr val="accent1"/>
          </a:lnRef>
          <a:fillRef idx="0">
            <a:schemeClr val="accent1"/>
          </a:fillRef>
          <a:effectRef idx="0">
            <a:schemeClr val="accent1"/>
          </a:effectRef>
          <a:fontRef idx="minor">
            <a:schemeClr val="tx1"/>
          </a:fontRef>
        </p:style>
      </p:cxnSp>
      <p:grpSp>
        <p:nvGrpSpPr>
          <p:cNvPr id="28" name="Group 27"/>
          <p:cNvGrpSpPr/>
          <p:nvPr/>
        </p:nvGrpSpPr>
        <p:grpSpPr>
          <a:xfrm>
            <a:off x="1443481" y="1294690"/>
            <a:ext cx="3369205" cy="3646107"/>
            <a:chOff x="1443481" y="1294690"/>
            <a:chExt cx="3369205" cy="3646107"/>
          </a:xfrm>
        </p:grpSpPr>
        <p:grpSp>
          <p:nvGrpSpPr>
            <p:cNvPr id="8" name="组合 9"/>
            <p:cNvGrpSpPr/>
            <p:nvPr/>
          </p:nvGrpSpPr>
          <p:grpSpPr>
            <a:xfrm rot="21258247">
              <a:off x="1443481" y="1294690"/>
              <a:ext cx="3369205" cy="2854420"/>
              <a:chOff x="1702175" y="1432518"/>
              <a:chExt cx="2086949" cy="2086949"/>
            </a:xfrm>
          </p:grpSpPr>
          <p:sp>
            <p:nvSpPr>
              <p:cNvPr id="9" name="泪滴形 8"/>
              <p:cNvSpPr/>
              <p:nvPr/>
            </p:nvSpPr>
            <p:spPr>
              <a:xfrm rot="8332196">
                <a:off x="1702175" y="1432518"/>
                <a:ext cx="2086949" cy="2086949"/>
              </a:xfrm>
              <a:prstGeom prst="teardrop">
                <a:avLst/>
              </a:prstGeom>
              <a:noFill/>
              <a:ln w="19050">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泪滴形 41"/>
              <p:cNvSpPr/>
              <p:nvPr/>
            </p:nvSpPr>
            <p:spPr>
              <a:xfrm rot="8332196">
                <a:off x="1784937" y="1511559"/>
                <a:ext cx="1911799" cy="1940800"/>
              </a:xfrm>
              <a:prstGeom prst="teardrop">
                <a:avLst/>
              </a:prstGeom>
              <a:noFill/>
              <a:ln w="127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4" name="图片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97077" y="3948560"/>
              <a:ext cx="994608" cy="992237"/>
            </a:xfrm>
            <a:prstGeom prst="rect">
              <a:avLst/>
            </a:prstGeom>
          </p:spPr>
        </p:pic>
        <p:sp>
          <p:nvSpPr>
            <p:cNvPr id="3" name="Rectangle 2"/>
            <p:cNvSpPr/>
            <p:nvPr/>
          </p:nvSpPr>
          <p:spPr>
            <a:xfrm>
              <a:off x="1829173" y="1889336"/>
              <a:ext cx="2597819" cy="1569660"/>
            </a:xfrm>
            <a:prstGeom prst="rect">
              <a:avLst/>
            </a:prstGeom>
          </p:spPr>
          <p:txBody>
            <a:bodyPr wrap="square">
              <a:spAutoFit/>
            </a:bodyPr>
            <a:lstStyle/>
            <a:p>
              <a:pPr algn="ctr"/>
              <a:r>
                <a:rPr lang="en-US" sz="2400" b="1" dirty="0" err="1">
                  <a:latin typeface="Times New Roman" pitchFamily="18" charset="0"/>
                  <a:cs typeface="Times New Roman" pitchFamily="18" charset="0"/>
                </a:rPr>
                <a:t>Đoạn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thứ</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nhất</a:t>
              </a:r>
              <a:r>
                <a:rPr lang="en-US" sz="2400" b="1" dirty="0">
                  <a:latin typeface="Times New Roman" pitchFamily="18" charset="0"/>
                  <a:cs typeface="Times New Roman" pitchFamily="18" charset="0"/>
                </a:rPr>
                <a:t>: </a:t>
              </a:r>
              <a:r>
                <a:rPr lang="en-US" sz="2400" dirty="0" err="1">
                  <a:latin typeface="Times New Roman" pitchFamily="18" charset="0"/>
                  <a:cs typeface="Times New Roman" pitchFamily="18" charset="0"/>
                </a:rPr>
                <a:t>Ông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nhớ</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cách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nhìn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cuộc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đời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của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mẹ</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ông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bố</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ông</a:t>
              </a:r>
              <a:r>
                <a:rPr lang="en-US" sz="2400" dirty="0">
                  <a:latin typeface="Times New Roman" pitchFamily="18" charset="0"/>
                  <a:cs typeface="Times New Roman" pitchFamily="18" charset="0"/>
                </a:rPr>
                <a:t>.</a:t>
              </a:r>
            </a:p>
          </p:txBody>
        </p:sp>
      </p:grpSp>
      <p:grpSp>
        <p:nvGrpSpPr>
          <p:cNvPr id="27" name="Group 26"/>
          <p:cNvGrpSpPr/>
          <p:nvPr/>
        </p:nvGrpSpPr>
        <p:grpSpPr>
          <a:xfrm>
            <a:off x="6821979" y="1119351"/>
            <a:ext cx="4008931" cy="3807615"/>
            <a:chOff x="6821979" y="1119351"/>
            <a:chExt cx="4008931" cy="3807615"/>
          </a:xfrm>
        </p:grpSpPr>
        <p:grpSp>
          <p:nvGrpSpPr>
            <p:cNvPr id="11" name="组合 43"/>
            <p:cNvGrpSpPr/>
            <p:nvPr/>
          </p:nvGrpSpPr>
          <p:grpSpPr>
            <a:xfrm>
              <a:off x="6821979" y="1119351"/>
              <a:ext cx="4008931" cy="2830881"/>
              <a:chOff x="1702175" y="1432518"/>
              <a:chExt cx="2086949" cy="2086949"/>
            </a:xfrm>
          </p:grpSpPr>
          <p:sp>
            <p:nvSpPr>
              <p:cNvPr id="13" name="泪滴形 46"/>
              <p:cNvSpPr/>
              <p:nvPr/>
            </p:nvSpPr>
            <p:spPr>
              <a:xfrm rot="8332196">
                <a:off x="1702175" y="1432518"/>
                <a:ext cx="2086949" cy="2086949"/>
              </a:xfrm>
              <a:prstGeom prst="teardrop">
                <a:avLst/>
              </a:prstGeom>
              <a:noFill/>
              <a:ln w="19050">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Times New Roman" pitchFamily="18" charset="0"/>
                  <a:cs typeface="Times New Roman" pitchFamily="18" charset="0"/>
                </a:endParaRPr>
              </a:p>
            </p:txBody>
          </p:sp>
          <p:sp>
            <p:nvSpPr>
              <p:cNvPr id="14" name="泪滴形 47"/>
              <p:cNvSpPr/>
              <p:nvPr/>
            </p:nvSpPr>
            <p:spPr>
              <a:xfrm rot="8332196">
                <a:off x="1784937" y="1511559"/>
                <a:ext cx="1911799" cy="1940800"/>
              </a:xfrm>
              <a:prstGeom prst="teardrop">
                <a:avLst/>
              </a:prstGeom>
              <a:noFill/>
              <a:ln w="127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Times New Roman" pitchFamily="18" charset="0"/>
                  <a:cs typeface="Times New Roman" pitchFamily="18" charset="0"/>
                </a:endParaRPr>
              </a:p>
            </p:txBody>
          </p:sp>
        </p:grpSp>
        <p:pic>
          <p:nvPicPr>
            <p:cNvPr id="25" name="图片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00659" y="3934729"/>
              <a:ext cx="973608" cy="992237"/>
            </a:xfrm>
            <a:prstGeom prst="rect">
              <a:avLst/>
            </a:prstGeom>
          </p:spPr>
        </p:pic>
        <p:sp>
          <p:nvSpPr>
            <p:cNvPr id="4" name="Rectangle 3"/>
            <p:cNvSpPr/>
            <p:nvPr/>
          </p:nvSpPr>
          <p:spPr>
            <a:xfrm>
              <a:off x="7663808" y="1573389"/>
              <a:ext cx="2526839" cy="1938992"/>
            </a:xfrm>
            <a:prstGeom prst="rect">
              <a:avLst/>
            </a:prstGeom>
          </p:spPr>
          <p:txBody>
            <a:bodyPr wrap="square">
              <a:spAutoFit/>
            </a:bodyPr>
            <a:lstStyle/>
            <a:p>
              <a:pPr algn="ctr"/>
              <a:r>
                <a:rPr lang="en-US" sz="2400" b="1">
                  <a:latin typeface="Times New Roman" pitchFamily="18" charset="0"/>
                  <a:cs typeface="Times New Roman" pitchFamily="18" charset="0"/>
                </a:rPr>
                <a:t>Đoạn thứ hai:</a:t>
              </a:r>
              <a:r>
                <a:rPr lang="en-US" sz="2400">
                  <a:latin typeface="Times New Roman" pitchFamily="18" charset="0"/>
                  <a:cs typeface="Times New Roman" pitchFamily="18" charset="0"/>
                </a:rPr>
                <a:t> Ông luôn tin tưởng mọi người. ngược lại, mẹ ông thì luôn hoài nghi.</a:t>
              </a:r>
            </a:p>
          </p:txBody>
        </p:sp>
      </p:grpSp>
      <p:sp>
        <p:nvSpPr>
          <p:cNvPr id="5" name="Rectangle 4"/>
          <p:cNvSpPr/>
          <p:nvPr/>
        </p:nvSpPr>
        <p:spPr>
          <a:xfrm>
            <a:off x="539887" y="4877794"/>
            <a:ext cx="9650760" cy="1384995"/>
          </a:xfrm>
          <a:prstGeom prst="rect">
            <a:avLst/>
          </a:prstGeom>
        </p:spPr>
        <p:txBody>
          <a:bodyPr wrap="square">
            <a:spAutoFit/>
          </a:bodyPr>
          <a:lstStyle/>
          <a:p>
            <a:r>
              <a:rPr lang="en-US" sz="2800" dirty="0">
                <a:latin typeface="Times New Roman" pitchFamily="18" charset="0"/>
                <a:cs typeface="Times New Roman" pitchFamily="18" charset="0"/>
              </a:rPr>
              <a:t>→ Do </a:t>
            </a:r>
            <a:r>
              <a:rPr lang="en-US" sz="2800" dirty="0" err="1">
                <a:latin typeface="Times New Roman" pitchFamily="18" charset="0"/>
                <a:cs typeface="Times New Roman" pitchFamily="18" charset="0"/>
              </a:rPr>
              <a:t>tất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cả</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câu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trong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đoạn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văn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cùng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thể</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hiện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một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chủ</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đề</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giữa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câu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có</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sự</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liên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kết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về</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hình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thức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em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đã</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tóm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lược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được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nội</a:t>
            </a:r>
            <a:r>
              <a:rPr lang="en-US" sz="2800" dirty="0">
                <a:latin typeface="Times New Roman" pitchFamily="18" charset="0"/>
                <a:cs typeface="Times New Roman" pitchFamily="18" charset="0"/>
              </a:rPr>
              <a:t> dung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mỗi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đoạn</a:t>
            </a:r>
            <a:r>
              <a:rPr lang="en-US" sz="2800" dirty="0">
                <a:latin typeface="Times New Roman" pitchFamily="18" charset="0"/>
                <a:cs typeface="Times New Roman" pitchFamily="18" charset="0"/>
              </a:rPr>
              <a:t>.</a:t>
            </a:r>
          </a:p>
        </p:txBody>
      </p:sp>
    </p:spTree>
    <p:extLst>
      <p:ext uri="{BB962C8B-B14F-4D97-AF65-F5344CB8AC3E}">
        <p14:creationId xmlns:p14="http://schemas.microsoft.com/office/powerpoint/2010/main" val="769301959"/>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1000" fill="hold"/>
                                        <p:tgtEl>
                                          <p:spTgt spid="22"/>
                                        </p:tgtEl>
                                        <p:attrNameLst>
                                          <p:attrName>ppt_x</p:attrName>
                                        </p:attrNameLst>
                                      </p:cBhvr>
                                      <p:tavLst>
                                        <p:tav tm="0">
                                          <p:val>
                                            <p:strVal val="0-#ppt_w/2"/>
                                          </p:val>
                                        </p:tav>
                                        <p:tav tm="100000">
                                          <p:val>
                                            <p:strVal val="#ppt_x"/>
                                          </p:val>
                                        </p:tav>
                                      </p:tavLst>
                                    </p:anim>
                                    <p:anim calcmode="lin" valueType="num">
                                      <p:cBhvr additive="base">
                                        <p:cTn id="8" dur="10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8"/>
                                        </p:tgtEl>
                                        <p:attrNameLst>
                                          <p:attrName>style.visibility</p:attrName>
                                        </p:attrNameLst>
                                      </p:cBhvr>
                                      <p:to>
                                        <p:strVal val="visible"/>
                                      </p:to>
                                    </p:set>
                                    <p:anim calcmode="lin" valueType="num">
                                      <p:cBhvr additive="base">
                                        <p:cTn id="13" dur="500" fill="hold"/>
                                        <p:tgtEl>
                                          <p:spTgt spid="28"/>
                                        </p:tgtEl>
                                        <p:attrNameLst>
                                          <p:attrName>ppt_x</p:attrName>
                                        </p:attrNameLst>
                                      </p:cBhvr>
                                      <p:tavLst>
                                        <p:tav tm="0">
                                          <p:val>
                                            <p:strVal val="#ppt_x"/>
                                          </p:val>
                                        </p:tav>
                                        <p:tav tm="100000">
                                          <p:val>
                                            <p:strVal val="#ppt_x"/>
                                          </p:val>
                                        </p:tav>
                                      </p:tavLst>
                                    </p:anim>
                                    <p:anim calcmode="lin" valueType="num">
                                      <p:cBhvr additive="base">
                                        <p:cTn id="14"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fill="hold"/>
                                        <p:tgtEl>
                                          <p:spTgt spid="23"/>
                                        </p:tgtEl>
                                        <p:attrNameLst>
                                          <p:attrName>ppt_x</p:attrName>
                                        </p:attrNameLst>
                                      </p:cBhvr>
                                      <p:tavLst>
                                        <p:tav tm="0">
                                          <p:val>
                                            <p:strVal val="#ppt_x"/>
                                          </p:val>
                                        </p:tav>
                                        <p:tav tm="100000">
                                          <p:val>
                                            <p:strVal val="#ppt_x"/>
                                          </p:val>
                                        </p:tav>
                                      </p:tavLst>
                                    </p:anim>
                                    <p:anim calcmode="lin" valueType="num">
                                      <p:cBhvr additive="base">
                                        <p:cTn id="2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7"/>
                                        </p:tgtEl>
                                        <p:attrNameLst>
                                          <p:attrName>style.visibility</p:attrName>
                                        </p:attrNameLst>
                                      </p:cBhvr>
                                      <p:to>
                                        <p:strVal val="visible"/>
                                      </p:to>
                                    </p:set>
                                    <p:anim calcmode="lin" valueType="num">
                                      <p:cBhvr additive="base">
                                        <p:cTn id="25" dur="500" fill="hold"/>
                                        <p:tgtEl>
                                          <p:spTgt spid="27"/>
                                        </p:tgtEl>
                                        <p:attrNameLst>
                                          <p:attrName>ppt_x</p:attrName>
                                        </p:attrNameLst>
                                      </p:cBhvr>
                                      <p:tavLst>
                                        <p:tav tm="0">
                                          <p:val>
                                            <p:strVal val="#ppt_x"/>
                                          </p:val>
                                        </p:tav>
                                        <p:tav tm="100000">
                                          <p:val>
                                            <p:strVal val="#ppt_x"/>
                                          </p:val>
                                        </p:tav>
                                      </p:tavLst>
                                    </p:anim>
                                    <p:anim calcmode="lin" valueType="num">
                                      <p:cBhvr additive="base">
                                        <p:cTn id="26" dur="500" fill="hold"/>
                                        <p:tgtEl>
                                          <p:spTgt spid="27"/>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19">
            <a:extLst>
              <a:ext uri="{FF2B5EF4-FFF2-40B4-BE49-F238E27FC236}">
                <a16:creationId xmlns:a16="http://schemas.microsoft.com/office/drawing/2014/main" id="{CE9576A2-14D5-42B6-A9DF-423FBDE0C8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00659" y="4514018"/>
            <a:ext cx="4391341" cy="4391341"/>
          </a:xfrm>
          <a:prstGeom prst="rect">
            <a:avLst/>
          </a:prstGeom>
          <a:effectLst>
            <a:outerShdw blurRad="50800" dist="38100" dir="5400000" algn="t" rotWithShape="0">
              <a:prstClr val="black">
                <a:alpha val="40000"/>
              </a:prstClr>
            </a:outerShdw>
          </a:effectLst>
        </p:spPr>
      </p:pic>
      <p:pic>
        <p:nvPicPr>
          <p:cNvPr id="22" name="图片 10">
            <a:extLst>
              <a:ext uri="{FF2B5EF4-FFF2-40B4-BE49-F238E27FC236}">
                <a16:creationId xmlns:a16="http://schemas.microsoft.com/office/drawing/2014/main" id="{666EB7B9-ADAC-4FC1-B9E8-1F24DCAE06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30911"/>
            <a:ext cx="3724275" cy="1838325"/>
          </a:xfrm>
          <a:prstGeom prst="rect">
            <a:avLst/>
          </a:prstGeom>
        </p:spPr>
      </p:pic>
      <p:pic>
        <p:nvPicPr>
          <p:cNvPr id="6" name="图片 2">
            <a:extLst>
              <a:ext uri="{FF2B5EF4-FFF2-40B4-BE49-F238E27FC236}">
                <a16:creationId xmlns:a16="http://schemas.microsoft.com/office/drawing/2014/main" id="{B910F1FB-0F67-4BC5-AFC8-8C5ACC27A13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27086" y="1200381"/>
            <a:ext cx="6937828" cy="2124302"/>
          </a:xfrm>
          <a:prstGeom prst="rect">
            <a:avLst/>
          </a:prstGeom>
        </p:spPr>
      </p:pic>
      <p:grpSp>
        <p:nvGrpSpPr>
          <p:cNvPr id="7" name="组合 9">
            <a:extLst>
              <a:ext uri="{FF2B5EF4-FFF2-40B4-BE49-F238E27FC236}">
                <a16:creationId xmlns:a16="http://schemas.microsoft.com/office/drawing/2014/main" id="{10B09D64-82A8-45F7-806B-BD16F0CD52B2}"/>
              </a:ext>
            </a:extLst>
          </p:cNvPr>
          <p:cNvGrpSpPr/>
          <p:nvPr/>
        </p:nvGrpSpPr>
        <p:grpSpPr>
          <a:xfrm>
            <a:off x="1936534" y="3485586"/>
            <a:ext cx="9036265" cy="2056864"/>
            <a:chOff x="1936535" y="3935752"/>
            <a:chExt cx="8318930" cy="2056864"/>
          </a:xfrm>
        </p:grpSpPr>
        <p:sp>
          <p:nvSpPr>
            <p:cNvPr id="8" name="任意多边形 3">
              <a:extLst>
                <a:ext uri="{FF2B5EF4-FFF2-40B4-BE49-F238E27FC236}">
                  <a16:creationId xmlns:a16="http://schemas.microsoft.com/office/drawing/2014/main" id="{205CB0CB-1A6E-4273-97FD-8A30ADFA5940}"/>
                </a:ext>
              </a:extLst>
            </p:cNvPr>
            <p:cNvSpPr/>
            <p:nvPr/>
          </p:nvSpPr>
          <p:spPr>
            <a:xfrm>
              <a:off x="1936535" y="3935752"/>
              <a:ext cx="8318930" cy="2056864"/>
            </a:xfrm>
            <a:custGeom>
              <a:avLst/>
              <a:gdLst>
                <a:gd name="connsiteX0" fmla="*/ 137997 w 9326460"/>
                <a:gd name="connsiteY0" fmla="*/ 1296215 h 2298297"/>
                <a:gd name="connsiteX1" fmla="*/ 21883 w 9326460"/>
                <a:gd name="connsiteY1" fmla="*/ 410843 h 2298297"/>
                <a:gd name="connsiteX2" fmla="*/ 660511 w 9326460"/>
                <a:gd name="connsiteY2" fmla="*/ 178615 h 2298297"/>
                <a:gd name="connsiteX3" fmla="*/ 1342683 w 9326460"/>
                <a:gd name="connsiteY3" fmla="*/ 4443 h 2298297"/>
                <a:gd name="connsiteX4" fmla="*/ 3142454 w 9326460"/>
                <a:gd name="connsiteY4" fmla="*/ 47986 h 2298297"/>
                <a:gd name="connsiteX5" fmla="*/ 5493769 w 9326460"/>
                <a:gd name="connsiteY5" fmla="*/ 91529 h 2298297"/>
                <a:gd name="connsiteX6" fmla="*/ 7133883 w 9326460"/>
                <a:gd name="connsiteY6" fmla="*/ 77015 h 2298297"/>
                <a:gd name="connsiteX7" fmla="*/ 8367597 w 9326460"/>
                <a:gd name="connsiteY7" fmla="*/ 135072 h 2298297"/>
                <a:gd name="connsiteX8" fmla="*/ 9180397 w 9326460"/>
                <a:gd name="connsiteY8" fmla="*/ 178615 h 2298297"/>
                <a:gd name="connsiteX9" fmla="*/ 9311026 w 9326460"/>
                <a:gd name="connsiteY9" fmla="*/ 643072 h 2298297"/>
                <a:gd name="connsiteX10" fmla="*/ 9311026 w 9326460"/>
                <a:gd name="connsiteY10" fmla="*/ 1484901 h 2298297"/>
                <a:gd name="connsiteX11" fmla="*/ 9194911 w 9326460"/>
                <a:gd name="connsiteY11" fmla="*/ 1934843 h 2298297"/>
                <a:gd name="connsiteX12" fmla="*/ 8832054 w 9326460"/>
                <a:gd name="connsiteY12" fmla="*/ 2196101 h 2298297"/>
                <a:gd name="connsiteX13" fmla="*/ 7337083 w 9326460"/>
                <a:gd name="connsiteY13" fmla="*/ 2297701 h 2298297"/>
                <a:gd name="connsiteX14" fmla="*/ 6074340 w 9326460"/>
                <a:gd name="connsiteY14" fmla="*/ 2196101 h 2298297"/>
                <a:gd name="connsiteX15" fmla="*/ 4797083 w 9326460"/>
                <a:gd name="connsiteY15" fmla="*/ 2297701 h 2298297"/>
                <a:gd name="connsiteX16" fmla="*/ 2866683 w 9326460"/>
                <a:gd name="connsiteY16" fmla="*/ 2138043 h 2298297"/>
                <a:gd name="connsiteX17" fmla="*/ 1095940 w 9326460"/>
                <a:gd name="connsiteY17" fmla="*/ 2210615 h 2298297"/>
                <a:gd name="connsiteX18" fmla="*/ 181540 w 9326460"/>
                <a:gd name="connsiteY18" fmla="*/ 2196101 h 2298297"/>
                <a:gd name="connsiteX19" fmla="*/ 94454 w 9326460"/>
                <a:gd name="connsiteY19" fmla="*/ 1833243 h 2298297"/>
                <a:gd name="connsiteX20" fmla="*/ 36397 w 9326460"/>
                <a:gd name="connsiteY20" fmla="*/ 1397815 h 2298297"/>
                <a:gd name="connsiteX21" fmla="*/ 137997 w 9326460"/>
                <a:gd name="connsiteY21" fmla="*/ 1296215 h 2298297"/>
                <a:gd name="connsiteX0" fmla="*/ 59709 w 9349772"/>
                <a:gd name="connsiteY0" fmla="*/ 1397815 h 2298297"/>
                <a:gd name="connsiteX1" fmla="*/ 45195 w 9349772"/>
                <a:gd name="connsiteY1" fmla="*/ 410843 h 2298297"/>
                <a:gd name="connsiteX2" fmla="*/ 683823 w 9349772"/>
                <a:gd name="connsiteY2" fmla="*/ 178615 h 2298297"/>
                <a:gd name="connsiteX3" fmla="*/ 1365995 w 9349772"/>
                <a:gd name="connsiteY3" fmla="*/ 4443 h 2298297"/>
                <a:gd name="connsiteX4" fmla="*/ 3165766 w 9349772"/>
                <a:gd name="connsiteY4" fmla="*/ 47986 h 2298297"/>
                <a:gd name="connsiteX5" fmla="*/ 5517081 w 9349772"/>
                <a:gd name="connsiteY5" fmla="*/ 91529 h 2298297"/>
                <a:gd name="connsiteX6" fmla="*/ 7157195 w 9349772"/>
                <a:gd name="connsiteY6" fmla="*/ 77015 h 2298297"/>
                <a:gd name="connsiteX7" fmla="*/ 8390909 w 9349772"/>
                <a:gd name="connsiteY7" fmla="*/ 135072 h 2298297"/>
                <a:gd name="connsiteX8" fmla="*/ 9203709 w 9349772"/>
                <a:gd name="connsiteY8" fmla="*/ 178615 h 2298297"/>
                <a:gd name="connsiteX9" fmla="*/ 9334338 w 9349772"/>
                <a:gd name="connsiteY9" fmla="*/ 643072 h 2298297"/>
                <a:gd name="connsiteX10" fmla="*/ 9334338 w 9349772"/>
                <a:gd name="connsiteY10" fmla="*/ 1484901 h 2298297"/>
                <a:gd name="connsiteX11" fmla="*/ 9218223 w 9349772"/>
                <a:gd name="connsiteY11" fmla="*/ 1934843 h 2298297"/>
                <a:gd name="connsiteX12" fmla="*/ 8855366 w 9349772"/>
                <a:gd name="connsiteY12" fmla="*/ 2196101 h 2298297"/>
                <a:gd name="connsiteX13" fmla="*/ 7360395 w 9349772"/>
                <a:gd name="connsiteY13" fmla="*/ 2297701 h 2298297"/>
                <a:gd name="connsiteX14" fmla="*/ 6097652 w 9349772"/>
                <a:gd name="connsiteY14" fmla="*/ 2196101 h 2298297"/>
                <a:gd name="connsiteX15" fmla="*/ 4820395 w 9349772"/>
                <a:gd name="connsiteY15" fmla="*/ 2297701 h 2298297"/>
                <a:gd name="connsiteX16" fmla="*/ 2889995 w 9349772"/>
                <a:gd name="connsiteY16" fmla="*/ 2138043 h 2298297"/>
                <a:gd name="connsiteX17" fmla="*/ 1119252 w 9349772"/>
                <a:gd name="connsiteY17" fmla="*/ 2210615 h 2298297"/>
                <a:gd name="connsiteX18" fmla="*/ 204852 w 9349772"/>
                <a:gd name="connsiteY18" fmla="*/ 2196101 h 2298297"/>
                <a:gd name="connsiteX19" fmla="*/ 117766 w 9349772"/>
                <a:gd name="connsiteY19" fmla="*/ 1833243 h 2298297"/>
                <a:gd name="connsiteX20" fmla="*/ 59709 w 9349772"/>
                <a:gd name="connsiteY20" fmla="*/ 1397815 h 2298297"/>
                <a:gd name="connsiteX0" fmla="*/ 24725 w 9314788"/>
                <a:gd name="connsiteY0" fmla="*/ 1405232 h 2305714"/>
                <a:gd name="connsiteX1" fmla="*/ 10211 w 9314788"/>
                <a:gd name="connsiteY1" fmla="*/ 418260 h 2305714"/>
                <a:gd name="connsiteX2" fmla="*/ 140839 w 9314788"/>
                <a:gd name="connsiteY2" fmla="*/ 40889 h 2305714"/>
                <a:gd name="connsiteX3" fmla="*/ 1331011 w 9314788"/>
                <a:gd name="connsiteY3" fmla="*/ 11860 h 2305714"/>
                <a:gd name="connsiteX4" fmla="*/ 3130782 w 9314788"/>
                <a:gd name="connsiteY4" fmla="*/ 55403 h 2305714"/>
                <a:gd name="connsiteX5" fmla="*/ 5482097 w 9314788"/>
                <a:gd name="connsiteY5" fmla="*/ 98946 h 2305714"/>
                <a:gd name="connsiteX6" fmla="*/ 7122211 w 9314788"/>
                <a:gd name="connsiteY6" fmla="*/ 84432 h 2305714"/>
                <a:gd name="connsiteX7" fmla="*/ 8355925 w 9314788"/>
                <a:gd name="connsiteY7" fmla="*/ 142489 h 2305714"/>
                <a:gd name="connsiteX8" fmla="*/ 9168725 w 9314788"/>
                <a:gd name="connsiteY8" fmla="*/ 186032 h 2305714"/>
                <a:gd name="connsiteX9" fmla="*/ 9299354 w 9314788"/>
                <a:gd name="connsiteY9" fmla="*/ 650489 h 2305714"/>
                <a:gd name="connsiteX10" fmla="*/ 9299354 w 9314788"/>
                <a:gd name="connsiteY10" fmla="*/ 1492318 h 2305714"/>
                <a:gd name="connsiteX11" fmla="*/ 9183239 w 9314788"/>
                <a:gd name="connsiteY11" fmla="*/ 1942260 h 2305714"/>
                <a:gd name="connsiteX12" fmla="*/ 8820382 w 9314788"/>
                <a:gd name="connsiteY12" fmla="*/ 2203518 h 2305714"/>
                <a:gd name="connsiteX13" fmla="*/ 7325411 w 9314788"/>
                <a:gd name="connsiteY13" fmla="*/ 2305118 h 2305714"/>
                <a:gd name="connsiteX14" fmla="*/ 6062668 w 9314788"/>
                <a:gd name="connsiteY14" fmla="*/ 2203518 h 2305714"/>
                <a:gd name="connsiteX15" fmla="*/ 4785411 w 9314788"/>
                <a:gd name="connsiteY15" fmla="*/ 2305118 h 2305714"/>
                <a:gd name="connsiteX16" fmla="*/ 2855011 w 9314788"/>
                <a:gd name="connsiteY16" fmla="*/ 2145460 h 2305714"/>
                <a:gd name="connsiteX17" fmla="*/ 1084268 w 9314788"/>
                <a:gd name="connsiteY17" fmla="*/ 2218032 h 2305714"/>
                <a:gd name="connsiteX18" fmla="*/ 169868 w 9314788"/>
                <a:gd name="connsiteY18" fmla="*/ 2203518 h 2305714"/>
                <a:gd name="connsiteX19" fmla="*/ 82782 w 9314788"/>
                <a:gd name="connsiteY19" fmla="*/ 1840660 h 2305714"/>
                <a:gd name="connsiteX20" fmla="*/ 24725 w 9314788"/>
                <a:gd name="connsiteY20" fmla="*/ 1405232 h 2305714"/>
                <a:gd name="connsiteX0" fmla="*/ 118449 w 9408512"/>
                <a:gd name="connsiteY0" fmla="*/ 1410096 h 2310578"/>
                <a:gd name="connsiteX1" fmla="*/ 2335 w 9408512"/>
                <a:gd name="connsiteY1" fmla="*/ 495695 h 2310578"/>
                <a:gd name="connsiteX2" fmla="*/ 234563 w 9408512"/>
                <a:gd name="connsiteY2" fmla="*/ 45753 h 2310578"/>
                <a:gd name="connsiteX3" fmla="*/ 1424735 w 9408512"/>
                <a:gd name="connsiteY3" fmla="*/ 16724 h 2310578"/>
                <a:gd name="connsiteX4" fmla="*/ 3224506 w 9408512"/>
                <a:gd name="connsiteY4" fmla="*/ 60267 h 2310578"/>
                <a:gd name="connsiteX5" fmla="*/ 5575821 w 9408512"/>
                <a:gd name="connsiteY5" fmla="*/ 103810 h 2310578"/>
                <a:gd name="connsiteX6" fmla="*/ 7215935 w 9408512"/>
                <a:gd name="connsiteY6" fmla="*/ 89296 h 2310578"/>
                <a:gd name="connsiteX7" fmla="*/ 8449649 w 9408512"/>
                <a:gd name="connsiteY7" fmla="*/ 147353 h 2310578"/>
                <a:gd name="connsiteX8" fmla="*/ 9262449 w 9408512"/>
                <a:gd name="connsiteY8" fmla="*/ 190896 h 2310578"/>
                <a:gd name="connsiteX9" fmla="*/ 9393078 w 9408512"/>
                <a:gd name="connsiteY9" fmla="*/ 655353 h 2310578"/>
                <a:gd name="connsiteX10" fmla="*/ 9393078 w 9408512"/>
                <a:gd name="connsiteY10" fmla="*/ 1497182 h 2310578"/>
                <a:gd name="connsiteX11" fmla="*/ 9276963 w 9408512"/>
                <a:gd name="connsiteY11" fmla="*/ 1947124 h 2310578"/>
                <a:gd name="connsiteX12" fmla="*/ 8914106 w 9408512"/>
                <a:gd name="connsiteY12" fmla="*/ 2208382 h 2310578"/>
                <a:gd name="connsiteX13" fmla="*/ 7419135 w 9408512"/>
                <a:gd name="connsiteY13" fmla="*/ 2309982 h 2310578"/>
                <a:gd name="connsiteX14" fmla="*/ 6156392 w 9408512"/>
                <a:gd name="connsiteY14" fmla="*/ 2208382 h 2310578"/>
                <a:gd name="connsiteX15" fmla="*/ 4879135 w 9408512"/>
                <a:gd name="connsiteY15" fmla="*/ 2309982 h 2310578"/>
                <a:gd name="connsiteX16" fmla="*/ 2948735 w 9408512"/>
                <a:gd name="connsiteY16" fmla="*/ 2150324 h 2310578"/>
                <a:gd name="connsiteX17" fmla="*/ 1177992 w 9408512"/>
                <a:gd name="connsiteY17" fmla="*/ 2222896 h 2310578"/>
                <a:gd name="connsiteX18" fmla="*/ 263592 w 9408512"/>
                <a:gd name="connsiteY18" fmla="*/ 2208382 h 2310578"/>
                <a:gd name="connsiteX19" fmla="*/ 176506 w 9408512"/>
                <a:gd name="connsiteY19" fmla="*/ 1845524 h 2310578"/>
                <a:gd name="connsiteX20" fmla="*/ 118449 w 9408512"/>
                <a:gd name="connsiteY20" fmla="*/ 1410096 h 2310578"/>
                <a:gd name="connsiteX0" fmla="*/ 118971 w 9409034"/>
                <a:gd name="connsiteY0" fmla="*/ 1393372 h 2293854"/>
                <a:gd name="connsiteX1" fmla="*/ 2857 w 9409034"/>
                <a:gd name="connsiteY1" fmla="*/ 478971 h 2293854"/>
                <a:gd name="connsiteX2" fmla="*/ 249600 w 9409034"/>
                <a:gd name="connsiteY2" fmla="*/ 130629 h 2293854"/>
                <a:gd name="connsiteX3" fmla="*/ 1425257 w 9409034"/>
                <a:gd name="connsiteY3" fmla="*/ 0 h 2293854"/>
                <a:gd name="connsiteX4" fmla="*/ 3225028 w 9409034"/>
                <a:gd name="connsiteY4" fmla="*/ 43543 h 2293854"/>
                <a:gd name="connsiteX5" fmla="*/ 5576343 w 9409034"/>
                <a:gd name="connsiteY5" fmla="*/ 87086 h 2293854"/>
                <a:gd name="connsiteX6" fmla="*/ 7216457 w 9409034"/>
                <a:gd name="connsiteY6" fmla="*/ 72572 h 2293854"/>
                <a:gd name="connsiteX7" fmla="*/ 8450171 w 9409034"/>
                <a:gd name="connsiteY7" fmla="*/ 130629 h 2293854"/>
                <a:gd name="connsiteX8" fmla="*/ 9262971 w 9409034"/>
                <a:gd name="connsiteY8" fmla="*/ 174172 h 2293854"/>
                <a:gd name="connsiteX9" fmla="*/ 9393600 w 9409034"/>
                <a:gd name="connsiteY9" fmla="*/ 638629 h 2293854"/>
                <a:gd name="connsiteX10" fmla="*/ 9393600 w 9409034"/>
                <a:gd name="connsiteY10" fmla="*/ 1480458 h 2293854"/>
                <a:gd name="connsiteX11" fmla="*/ 9277485 w 9409034"/>
                <a:gd name="connsiteY11" fmla="*/ 1930400 h 2293854"/>
                <a:gd name="connsiteX12" fmla="*/ 8914628 w 9409034"/>
                <a:gd name="connsiteY12" fmla="*/ 2191658 h 2293854"/>
                <a:gd name="connsiteX13" fmla="*/ 7419657 w 9409034"/>
                <a:gd name="connsiteY13" fmla="*/ 2293258 h 2293854"/>
                <a:gd name="connsiteX14" fmla="*/ 6156914 w 9409034"/>
                <a:gd name="connsiteY14" fmla="*/ 2191658 h 2293854"/>
                <a:gd name="connsiteX15" fmla="*/ 4879657 w 9409034"/>
                <a:gd name="connsiteY15" fmla="*/ 2293258 h 2293854"/>
                <a:gd name="connsiteX16" fmla="*/ 2949257 w 9409034"/>
                <a:gd name="connsiteY16" fmla="*/ 2133600 h 2293854"/>
                <a:gd name="connsiteX17" fmla="*/ 1178514 w 9409034"/>
                <a:gd name="connsiteY17" fmla="*/ 2206172 h 2293854"/>
                <a:gd name="connsiteX18" fmla="*/ 264114 w 9409034"/>
                <a:gd name="connsiteY18" fmla="*/ 2191658 h 2293854"/>
                <a:gd name="connsiteX19" fmla="*/ 177028 w 9409034"/>
                <a:gd name="connsiteY19" fmla="*/ 1828800 h 2293854"/>
                <a:gd name="connsiteX20" fmla="*/ 118971 w 9409034"/>
                <a:gd name="connsiteY20" fmla="*/ 1393372 h 2293854"/>
                <a:gd name="connsiteX0" fmla="*/ 104764 w 9394827"/>
                <a:gd name="connsiteY0" fmla="*/ 1393372 h 2293854"/>
                <a:gd name="connsiteX1" fmla="*/ 3165 w 9394827"/>
                <a:gd name="connsiteY1" fmla="*/ 624114 h 2293854"/>
                <a:gd name="connsiteX2" fmla="*/ 235393 w 9394827"/>
                <a:gd name="connsiteY2" fmla="*/ 130629 h 2293854"/>
                <a:gd name="connsiteX3" fmla="*/ 1411050 w 9394827"/>
                <a:gd name="connsiteY3" fmla="*/ 0 h 2293854"/>
                <a:gd name="connsiteX4" fmla="*/ 3210821 w 9394827"/>
                <a:gd name="connsiteY4" fmla="*/ 43543 h 2293854"/>
                <a:gd name="connsiteX5" fmla="*/ 5562136 w 9394827"/>
                <a:gd name="connsiteY5" fmla="*/ 87086 h 2293854"/>
                <a:gd name="connsiteX6" fmla="*/ 7202250 w 9394827"/>
                <a:gd name="connsiteY6" fmla="*/ 72572 h 2293854"/>
                <a:gd name="connsiteX7" fmla="*/ 8435964 w 9394827"/>
                <a:gd name="connsiteY7" fmla="*/ 130629 h 2293854"/>
                <a:gd name="connsiteX8" fmla="*/ 9248764 w 9394827"/>
                <a:gd name="connsiteY8" fmla="*/ 174172 h 2293854"/>
                <a:gd name="connsiteX9" fmla="*/ 9379393 w 9394827"/>
                <a:gd name="connsiteY9" fmla="*/ 638629 h 2293854"/>
                <a:gd name="connsiteX10" fmla="*/ 9379393 w 9394827"/>
                <a:gd name="connsiteY10" fmla="*/ 1480458 h 2293854"/>
                <a:gd name="connsiteX11" fmla="*/ 9263278 w 9394827"/>
                <a:gd name="connsiteY11" fmla="*/ 1930400 h 2293854"/>
                <a:gd name="connsiteX12" fmla="*/ 8900421 w 9394827"/>
                <a:gd name="connsiteY12" fmla="*/ 2191658 h 2293854"/>
                <a:gd name="connsiteX13" fmla="*/ 7405450 w 9394827"/>
                <a:gd name="connsiteY13" fmla="*/ 2293258 h 2293854"/>
                <a:gd name="connsiteX14" fmla="*/ 6142707 w 9394827"/>
                <a:gd name="connsiteY14" fmla="*/ 2191658 h 2293854"/>
                <a:gd name="connsiteX15" fmla="*/ 4865450 w 9394827"/>
                <a:gd name="connsiteY15" fmla="*/ 2293258 h 2293854"/>
                <a:gd name="connsiteX16" fmla="*/ 2935050 w 9394827"/>
                <a:gd name="connsiteY16" fmla="*/ 2133600 h 2293854"/>
                <a:gd name="connsiteX17" fmla="*/ 1164307 w 9394827"/>
                <a:gd name="connsiteY17" fmla="*/ 2206172 h 2293854"/>
                <a:gd name="connsiteX18" fmla="*/ 249907 w 9394827"/>
                <a:gd name="connsiteY18" fmla="*/ 2191658 h 2293854"/>
                <a:gd name="connsiteX19" fmla="*/ 162821 w 9394827"/>
                <a:gd name="connsiteY19" fmla="*/ 1828800 h 2293854"/>
                <a:gd name="connsiteX20" fmla="*/ 104764 w 9394827"/>
                <a:gd name="connsiteY20" fmla="*/ 1393372 h 2293854"/>
                <a:gd name="connsiteX0" fmla="*/ 104764 w 9394827"/>
                <a:gd name="connsiteY0" fmla="*/ 1407886 h 2308368"/>
                <a:gd name="connsiteX1" fmla="*/ 3165 w 9394827"/>
                <a:gd name="connsiteY1" fmla="*/ 638628 h 2308368"/>
                <a:gd name="connsiteX2" fmla="*/ 235393 w 9394827"/>
                <a:gd name="connsiteY2" fmla="*/ 145143 h 2308368"/>
                <a:gd name="connsiteX3" fmla="*/ 1411050 w 9394827"/>
                <a:gd name="connsiteY3" fmla="*/ 14514 h 2308368"/>
                <a:gd name="connsiteX4" fmla="*/ 3210821 w 9394827"/>
                <a:gd name="connsiteY4" fmla="*/ 58057 h 2308368"/>
                <a:gd name="connsiteX5" fmla="*/ 5591164 w 9394827"/>
                <a:gd name="connsiteY5" fmla="*/ 0 h 2308368"/>
                <a:gd name="connsiteX6" fmla="*/ 7202250 w 9394827"/>
                <a:gd name="connsiteY6" fmla="*/ 87086 h 2308368"/>
                <a:gd name="connsiteX7" fmla="*/ 8435964 w 9394827"/>
                <a:gd name="connsiteY7" fmla="*/ 145143 h 2308368"/>
                <a:gd name="connsiteX8" fmla="*/ 9248764 w 9394827"/>
                <a:gd name="connsiteY8" fmla="*/ 188686 h 2308368"/>
                <a:gd name="connsiteX9" fmla="*/ 9379393 w 9394827"/>
                <a:gd name="connsiteY9" fmla="*/ 653143 h 2308368"/>
                <a:gd name="connsiteX10" fmla="*/ 9379393 w 9394827"/>
                <a:gd name="connsiteY10" fmla="*/ 1494972 h 2308368"/>
                <a:gd name="connsiteX11" fmla="*/ 9263278 w 9394827"/>
                <a:gd name="connsiteY11" fmla="*/ 1944914 h 2308368"/>
                <a:gd name="connsiteX12" fmla="*/ 8900421 w 9394827"/>
                <a:gd name="connsiteY12" fmla="*/ 2206172 h 2308368"/>
                <a:gd name="connsiteX13" fmla="*/ 7405450 w 9394827"/>
                <a:gd name="connsiteY13" fmla="*/ 2307772 h 2308368"/>
                <a:gd name="connsiteX14" fmla="*/ 6142707 w 9394827"/>
                <a:gd name="connsiteY14" fmla="*/ 2206172 h 2308368"/>
                <a:gd name="connsiteX15" fmla="*/ 4865450 w 9394827"/>
                <a:gd name="connsiteY15" fmla="*/ 2307772 h 2308368"/>
                <a:gd name="connsiteX16" fmla="*/ 2935050 w 9394827"/>
                <a:gd name="connsiteY16" fmla="*/ 2148114 h 2308368"/>
                <a:gd name="connsiteX17" fmla="*/ 1164307 w 9394827"/>
                <a:gd name="connsiteY17" fmla="*/ 2220686 h 2308368"/>
                <a:gd name="connsiteX18" fmla="*/ 249907 w 9394827"/>
                <a:gd name="connsiteY18" fmla="*/ 2206172 h 2308368"/>
                <a:gd name="connsiteX19" fmla="*/ 162821 w 9394827"/>
                <a:gd name="connsiteY19" fmla="*/ 1843314 h 2308368"/>
                <a:gd name="connsiteX20" fmla="*/ 104764 w 9394827"/>
                <a:gd name="connsiteY20" fmla="*/ 1407886 h 2308368"/>
                <a:gd name="connsiteX0" fmla="*/ 104764 w 9394827"/>
                <a:gd name="connsiteY0" fmla="*/ 1422400 h 2322882"/>
                <a:gd name="connsiteX1" fmla="*/ 3165 w 9394827"/>
                <a:gd name="connsiteY1" fmla="*/ 653142 h 2322882"/>
                <a:gd name="connsiteX2" fmla="*/ 235393 w 9394827"/>
                <a:gd name="connsiteY2" fmla="*/ 159657 h 2322882"/>
                <a:gd name="connsiteX3" fmla="*/ 1411050 w 9394827"/>
                <a:gd name="connsiteY3" fmla="*/ 29028 h 2322882"/>
                <a:gd name="connsiteX4" fmla="*/ 3210821 w 9394827"/>
                <a:gd name="connsiteY4" fmla="*/ 72571 h 2322882"/>
                <a:gd name="connsiteX5" fmla="*/ 5591164 w 9394827"/>
                <a:gd name="connsiteY5" fmla="*/ 14514 h 2322882"/>
                <a:gd name="connsiteX6" fmla="*/ 7202250 w 9394827"/>
                <a:gd name="connsiteY6" fmla="*/ 101600 h 2322882"/>
                <a:gd name="connsiteX7" fmla="*/ 8508536 w 9394827"/>
                <a:gd name="connsiteY7" fmla="*/ 0 h 2322882"/>
                <a:gd name="connsiteX8" fmla="*/ 9248764 w 9394827"/>
                <a:gd name="connsiteY8" fmla="*/ 203200 h 2322882"/>
                <a:gd name="connsiteX9" fmla="*/ 9379393 w 9394827"/>
                <a:gd name="connsiteY9" fmla="*/ 667657 h 2322882"/>
                <a:gd name="connsiteX10" fmla="*/ 9379393 w 9394827"/>
                <a:gd name="connsiteY10" fmla="*/ 1509486 h 2322882"/>
                <a:gd name="connsiteX11" fmla="*/ 9263278 w 9394827"/>
                <a:gd name="connsiteY11" fmla="*/ 1959428 h 2322882"/>
                <a:gd name="connsiteX12" fmla="*/ 8900421 w 9394827"/>
                <a:gd name="connsiteY12" fmla="*/ 2220686 h 2322882"/>
                <a:gd name="connsiteX13" fmla="*/ 7405450 w 9394827"/>
                <a:gd name="connsiteY13" fmla="*/ 2322286 h 2322882"/>
                <a:gd name="connsiteX14" fmla="*/ 6142707 w 9394827"/>
                <a:gd name="connsiteY14" fmla="*/ 2220686 h 2322882"/>
                <a:gd name="connsiteX15" fmla="*/ 4865450 w 9394827"/>
                <a:gd name="connsiteY15" fmla="*/ 2322286 h 2322882"/>
                <a:gd name="connsiteX16" fmla="*/ 2935050 w 9394827"/>
                <a:gd name="connsiteY16" fmla="*/ 2162628 h 2322882"/>
                <a:gd name="connsiteX17" fmla="*/ 1164307 w 9394827"/>
                <a:gd name="connsiteY17" fmla="*/ 2235200 h 2322882"/>
                <a:gd name="connsiteX18" fmla="*/ 249907 w 9394827"/>
                <a:gd name="connsiteY18" fmla="*/ 2220686 h 2322882"/>
                <a:gd name="connsiteX19" fmla="*/ 162821 w 9394827"/>
                <a:gd name="connsiteY19" fmla="*/ 1857828 h 2322882"/>
                <a:gd name="connsiteX20" fmla="*/ 104764 w 9394827"/>
                <a:gd name="connsiteY20" fmla="*/ 1422400 h 232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4827" h="2322882">
                  <a:moveTo>
                    <a:pt x="104764" y="1422400"/>
                  </a:moveTo>
                  <a:cubicBezTo>
                    <a:pt x="78155" y="1221619"/>
                    <a:pt x="-18607" y="863599"/>
                    <a:pt x="3165" y="653142"/>
                  </a:cubicBezTo>
                  <a:cubicBezTo>
                    <a:pt x="24937" y="442685"/>
                    <a:pt x="746" y="263676"/>
                    <a:pt x="235393" y="159657"/>
                  </a:cubicBezTo>
                  <a:cubicBezTo>
                    <a:pt x="470041" y="55638"/>
                    <a:pt x="915145" y="43542"/>
                    <a:pt x="1411050" y="29028"/>
                  </a:cubicBezTo>
                  <a:cubicBezTo>
                    <a:pt x="2010974" y="43542"/>
                    <a:pt x="2514135" y="74990"/>
                    <a:pt x="3210821" y="72571"/>
                  </a:cubicBezTo>
                  <a:cubicBezTo>
                    <a:pt x="3907507" y="70152"/>
                    <a:pt x="4797716" y="33866"/>
                    <a:pt x="5591164" y="14514"/>
                  </a:cubicBezTo>
                  <a:cubicBezTo>
                    <a:pt x="6128193" y="43543"/>
                    <a:pt x="6716021" y="104019"/>
                    <a:pt x="7202250" y="101600"/>
                  </a:cubicBezTo>
                  <a:cubicBezTo>
                    <a:pt x="7688479" y="99181"/>
                    <a:pt x="8073107" y="33867"/>
                    <a:pt x="8508536" y="0"/>
                  </a:cubicBezTo>
                  <a:cubicBezTo>
                    <a:pt x="8755279" y="67733"/>
                    <a:pt x="9103621" y="91924"/>
                    <a:pt x="9248764" y="203200"/>
                  </a:cubicBezTo>
                  <a:cubicBezTo>
                    <a:pt x="9393907" y="314476"/>
                    <a:pt x="9357622" y="449943"/>
                    <a:pt x="9379393" y="667657"/>
                  </a:cubicBezTo>
                  <a:cubicBezTo>
                    <a:pt x="9401164" y="885371"/>
                    <a:pt x="9398745" y="1294191"/>
                    <a:pt x="9379393" y="1509486"/>
                  </a:cubicBezTo>
                  <a:cubicBezTo>
                    <a:pt x="9360041" y="1724781"/>
                    <a:pt x="9343107" y="1840895"/>
                    <a:pt x="9263278" y="1959428"/>
                  </a:cubicBezTo>
                  <a:cubicBezTo>
                    <a:pt x="9183449" y="2077961"/>
                    <a:pt x="9210059" y="2160210"/>
                    <a:pt x="8900421" y="2220686"/>
                  </a:cubicBezTo>
                  <a:cubicBezTo>
                    <a:pt x="8590783" y="2281162"/>
                    <a:pt x="7865069" y="2322286"/>
                    <a:pt x="7405450" y="2322286"/>
                  </a:cubicBezTo>
                  <a:cubicBezTo>
                    <a:pt x="6945831" y="2322286"/>
                    <a:pt x="6566040" y="2220686"/>
                    <a:pt x="6142707" y="2220686"/>
                  </a:cubicBezTo>
                  <a:cubicBezTo>
                    <a:pt x="5719374" y="2220686"/>
                    <a:pt x="5400059" y="2331962"/>
                    <a:pt x="4865450" y="2322286"/>
                  </a:cubicBezTo>
                  <a:cubicBezTo>
                    <a:pt x="4330841" y="2312610"/>
                    <a:pt x="3551907" y="2177142"/>
                    <a:pt x="2935050" y="2162628"/>
                  </a:cubicBezTo>
                  <a:cubicBezTo>
                    <a:pt x="2318193" y="2148114"/>
                    <a:pt x="1611831" y="2225524"/>
                    <a:pt x="1164307" y="2235200"/>
                  </a:cubicBezTo>
                  <a:cubicBezTo>
                    <a:pt x="716783" y="2244876"/>
                    <a:pt x="416821" y="2283581"/>
                    <a:pt x="249907" y="2220686"/>
                  </a:cubicBezTo>
                  <a:cubicBezTo>
                    <a:pt x="82993" y="2157791"/>
                    <a:pt x="187011" y="1990876"/>
                    <a:pt x="162821" y="1857828"/>
                  </a:cubicBezTo>
                  <a:cubicBezTo>
                    <a:pt x="138630" y="1724780"/>
                    <a:pt x="131373" y="1623181"/>
                    <a:pt x="104764" y="1422400"/>
                  </a:cubicBezTo>
                  <a:close/>
                </a:path>
              </a:pathLst>
            </a:custGeom>
            <a:solidFill>
              <a:srgbClr val="FFE78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 name="任意多边形 4">
              <a:extLst>
                <a:ext uri="{FF2B5EF4-FFF2-40B4-BE49-F238E27FC236}">
                  <a16:creationId xmlns:a16="http://schemas.microsoft.com/office/drawing/2014/main" id="{BDA45041-3B09-4B47-A037-F5C18B805E70}"/>
                </a:ext>
              </a:extLst>
            </p:cNvPr>
            <p:cNvSpPr/>
            <p:nvPr/>
          </p:nvSpPr>
          <p:spPr>
            <a:xfrm flipH="1">
              <a:off x="2206171" y="4093028"/>
              <a:ext cx="7779658" cy="1698173"/>
            </a:xfrm>
            <a:custGeom>
              <a:avLst/>
              <a:gdLst>
                <a:gd name="connsiteX0" fmla="*/ 137997 w 9326460"/>
                <a:gd name="connsiteY0" fmla="*/ 1296215 h 2298297"/>
                <a:gd name="connsiteX1" fmla="*/ 21883 w 9326460"/>
                <a:gd name="connsiteY1" fmla="*/ 410843 h 2298297"/>
                <a:gd name="connsiteX2" fmla="*/ 660511 w 9326460"/>
                <a:gd name="connsiteY2" fmla="*/ 178615 h 2298297"/>
                <a:gd name="connsiteX3" fmla="*/ 1342683 w 9326460"/>
                <a:gd name="connsiteY3" fmla="*/ 4443 h 2298297"/>
                <a:gd name="connsiteX4" fmla="*/ 3142454 w 9326460"/>
                <a:gd name="connsiteY4" fmla="*/ 47986 h 2298297"/>
                <a:gd name="connsiteX5" fmla="*/ 5493769 w 9326460"/>
                <a:gd name="connsiteY5" fmla="*/ 91529 h 2298297"/>
                <a:gd name="connsiteX6" fmla="*/ 7133883 w 9326460"/>
                <a:gd name="connsiteY6" fmla="*/ 77015 h 2298297"/>
                <a:gd name="connsiteX7" fmla="*/ 8367597 w 9326460"/>
                <a:gd name="connsiteY7" fmla="*/ 135072 h 2298297"/>
                <a:gd name="connsiteX8" fmla="*/ 9180397 w 9326460"/>
                <a:gd name="connsiteY8" fmla="*/ 178615 h 2298297"/>
                <a:gd name="connsiteX9" fmla="*/ 9311026 w 9326460"/>
                <a:gd name="connsiteY9" fmla="*/ 643072 h 2298297"/>
                <a:gd name="connsiteX10" fmla="*/ 9311026 w 9326460"/>
                <a:gd name="connsiteY10" fmla="*/ 1484901 h 2298297"/>
                <a:gd name="connsiteX11" fmla="*/ 9194911 w 9326460"/>
                <a:gd name="connsiteY11" fmla="*/ 1934843 h 2298297"/>
                <a:gd name="connsiteX12" fmla="*/ 8832054 w 9326460"/>
                <a:gd name="connsiteY12" fmla="*/ 2196101 h 2298297"/>
                <a:gd name="connsiteX13" fmla="*/ 7337083 w 9326460"/>
                <a:gd name="connsiteY13" fmla="*/ 2297701 h 2298297"/>
                <a:gd name="connsiteX14" fmla="*/ 6074340 w 9326460"/>
                <a:gd name="connsiteY14" fmla="*/ 2196101 h 2298297"/>
                <a:gd name="connsiteX15" fmla="*/ 4797083 w 9326460"/>
                <a:gd name="connsiteY15" fmla="*/ 2297701 h 2298297"/>
                <a:gd name="connsiteX16" fmla="*/ 2866683 w 9326460"/>
                <a:gd name="connsiteY16" fmla="*/ 2138043 h 2298297"/>
                <a:gd name="connsiteX17" fmla="*/ 1095940 w 9326460"/>
                <a:gd name="connsiteY17" fmla="*/ 2210615 h 2298297"/>
                <a:gd name="connsiteX18" fmla="*/ 181540 w 9326460"/>
                <a:gd name="connsiteY18" fmla="*/ 2196101 h 2298297"/>
                <a:gd name="connsiteX19" fmla="*/ 94454 w 9326460"/>
                <a:gd name="connsiteY19" fmla="*/ 1833243 h 2298297"/>
                <a:gd name="connsiteX20" fmla="*/ 36397 w 9326460"/>
                <a:gd name="connsiteY20" fmla="*/ 1397815 h 2298297"/>
                <a:gd name="connsiteX21" fmla="*/ 137997 w 9326460"/>
                <a:gd name="connsiteY21" fmla="*/ 1296215 h 2298297"/>
                <a:gd name="connsiteX0" fmla="*/ 59709 w 9349772"/>
                <a:gd name="connsiteY0" fmla="*/ 1397815 h 2298297"/>
                <a:gd name="connsiteX1" fmla="*/ 45195 w 9349772"/>
                <a:gd name="connsiteY1" fmla="*/ 410843 h 2298297"/>
                <a:gd name="connsiteX2" fmla="*/ 683823 w 9349772"/>
                <a:gd name="connsiteY2" fmla="*/ 178615 h 2298297"/>
                <a:gd name="connsiteX3" fmla="*/ 1365995 w 9349772"/>
                <a:gd name="connsiteY3" fmla="*/ 4443 h 2298297"/>
                <a:gd name="connsiteX4" fmla="*/ 3165766 w 9349772"/>
                <a:gd name="connsiteY4" fmla="*/ 47986 h 2298297"/>
                <a:gd name="connsiteX5" fmla="*/ 5517081 w 9349772"/>
                <a:gd name="connsiteY5" fmla="*/ 91529 h 2298297"/>
                <a:gd name="connsiteX6" fmla="*/ 7157195 w 9349772"/>
                <a:gd name="connsiteY6" fmla="*/ 77015 h 2298297"/>
                <a:gd name="connsiteX7" fmla="*/ 8390909 w 9349772"/>
                <a:gd name="connsiteY7" fmla="*/ 135072 h 2298297"/>
                <a:gd name="connsiteX8" fmla="*/ 9203709 w 9349772"/>
                <a:gd name="connsiteY8" fmla="*/ 178615 h 2298297"/>
                <a:gd name="connsiteX9" fmla="*/ 9334338 w 9349772"/>
                <a:gd name="connsiteY9" fmla="*/ 643072 h 2298297"/>
                <a:gd name="connsiteX10" fmla="*/ 9334338 w 9349772"/>
                <a:gd name="connsiteY10" fmla="*/ 1484901 h 2298297"/>
                <a:gd name="connsiteX11" fmla="*/ 9218223 w 9349772"/>
                <a:gd name="connsiteY11" fmla="*/ 1934843 h 2298297"/>
                <a:gd name="connsiteX12" fmla="*/ 8855366 w 9349772"/>
                <a:gd name="connsiteY12" fmla="*/ 2196101 h 2298297"/>
                <a:gd name="connsiteX13" fmla="*/ 7360395 w 9349772"/>
                <a:gd name="connsiteY13" fmla="*/ 2297701 h 2298297"/>
                <a:gd name="connsiteX14" fmla="*/ 6097652 w 9349772"/>
                <a:gd name="connsiteY14" fmla="*/ 2196101 h 2298297"/>
                <a:gd name="connsiteX15" fmla="*/ 4820395 w 9349772"/>
                <a:gd name="connsiteY15" fmla="*/ 2297701 h 2298297"/>
                <a:gd name="connsiteX16" fmla="*/ 2889995 w 9349772"/>
                <a:gd name="connsiteY16" fmla="*/ 2138043 h 2298297"/>
                <a:gd name="connsiteX17" fmla="*/ 1119252 w 9349772"/>
                <a:gd name="connsiteY17" fmla="*/ 2210615 h 2298297"/>
                <a:gd name="connsiteX18" fmla="*/ 204852 w 9349772"/>
                <a:gd name="connsiteY18" fmla="*/ 2196101 h 2298297"/>
                <a:gd name="connsiteX19" fmla="*/ 117766 w 9349772"/>
                <a:gd name="connsiteY19" fmla="*/ 1833243 h 2298297"/>
                <a:gd name="connsiteX20" fmla="*/ 59709 w 9349772"/>
                <a:gd name="connsiteY20" fmla="*/ 1397815 h 2298297"/>
                <a:gd name="connsiteX0" fmla="*/ 24725 w 9314788"/>
                <a:gd name="connsiteY0" fmla="*/ 1405232 h 2305714"/>
                <a:gd name="connsiteX1" fmla="*/ 10211 w 9314788"/>
                <a:gd name="connsiteY1" fmla="*/ 418260 h 2305714"/>
                <a:gd name="connsiteX2" fmla="*/ 140839 w 9314788"/>
                <a:gd name="connsiteY2" fmla="*/ 40889 h 2305714"/>
                <a:gd name="connsiteX3" fmla="*/ 1331011 w 9314788"/>
                <a:gd name="connsiteY3" fmla="*/ 11860 h 2305714"/>
                <a:gd name="connsiteX4" fmla="*/ 3130782 w 9314788"/>
                <a:gd name="connsiteY4" fmla="*/ 55403 h 2305714"/>
                <a:gd name="connsiteX5" fmla="*/ 5482097 w 9314788"/>
                <a:gd name="connsiteY5" fmla="*/ 98946 h 2305714"/>
                <a:gd name="connsiteX6" fmla="*/ 7122211 w 9314788"/>
                <a:gd name="connsiteY6" fmla="*/ 84432 h 2305714"/>
                <a:gd name="connsiteX7" fmla="*/ 8355925 w 9314788"/>
                <a:gd name="connsiteY7" fmla="*/ 142489 h 2305714"/>
                <a:gd name="connsiteX8" fmla="*/ 9168725 w 9314788"/>
                <a:gd name="connsiteY8" fmla="*/ 186032 h 2305714"/>
                <a:gd name="connsiteX9" fmla="*/ 9299354 w 9314788"/>
                <a:gd name="connsiteY9" fmla="*/ 650489 h 2305714"/>
                <a:gd name="connsiteX10" fmla="*/ 9299354 w 9314788"/>
                <a:gd name="connsiteY10" fmla="*/ 1492318 h 2305714"/>
                <a:gd name="connsiteX11" fmla="*/ 9183239 w 9314788"/>
                <a:gd name="connsiteY11" fmla="*/ 1942260 h 2305714"/>
                <a:gd name="connsiteX12" fmla="*/ 8820382 w 9314788"/>
                <a:gd name="connsiteY12" fmla="*/ 2203518 h 2305714"/>
                <a:gd name="connsiteX13" fmla="*/ 7325411 w 9314788"/>
                <a:gd name="connsiteY13" fmla="*/ 2305118 h 2305714"/>
                <a:gd name="connsiteX14" fmla="*/ 6062668 w 9314788"/>
                <a:gd name="connsiteY14" fmla="*/ 2203518 h 2305714"/>
                <a:gd name="connsiteX15" fmla="*/ 4785411 w 9314788"/>
                <a:gd name="connsiteY15" fmla="*/ 2305118 h 2305714"/>
                <a:gd name="connsiteX16" fmla="*/ 2855011 w 9314788"/>
                <a:gd name="connsiteY16" fmla="*/ 2145460 h 2305714"/>
                <a:gd name="connsiteX17" fmla="*/ 1084268 w 9314788"/>
                <a:gd name="connsiteY17" fmla="*/ 2218032 h 2305714"/>
                <a:gd name="connsiteX18" fmla="*/ 169868 w 9314788"/>
                <a:gd name="connsiteY18" fmla="*/ 2203518 h 2305714"/>
                <a:gd name="connsiteX19" fmla="*/ 82782 w 9314788"/>
                <a:gd name="connsiteY19" fmla="*/ 1840660 h 2305714"/>
                <a:gd name="connsiteX20" fmla="*/ 24725 w 9314788"/>
                <a:gd name="connsiteY20" fmla="*/ 1405232 h 2305714"/>
                <a:gd name="connsiteX0" fmla="*/ 118449 w 9408512"/>
                <a:gd name="connsiteY0" fmla="*/ 1410096 h 2310578"/>
                <a:gd name="connsiteX1" fmla="*/ 2335 w 9408512"/>
                <a:gd name="connsiteY1" fmla="*/ 495695 h 2310578"/>
                <a:gd name="connsiteX2" fmla="*/ 234563 w 9408512"/>
                <a:gd name="connsiteY2" fmla="*/ 45753 h 2310578"/>
                <a:gd name="connsiteX3" fmla="*/ 1424735 w 9408512"/>
                <a:gd name="connsiteY3" fmla="*/ 16724 h 2310578"/>
                <a:gd name="connsiteX4" fmla="*/ 3224506 w 9408512"/>
                <a:gd name="connsiteY4" fmla="*/ 60267 h 2310578"/>
                <a:gd name="connsiteX5" fmla="*/ 5575821 w 9408512"/>
                <a:gd name="connsiteY5" fmla="*/ 103810 h 2310578"/>
                <a:gd name="connsiteX6" fmla="*/ 7215935 w 9408512"/>
                <a:gd name="connsiteY6" fmla="*/ 89296 h 2310578"/>
                <a:gd name="connsiteX7" fmla="*/ 8449649 w 9408512"/>
                <a:gd name="connsiteY7" fmla="*/ 147353 h 2310578"/>
                <a:gd name="connsiteX8" fmla="*/ 9262449 w 9408512"/>
                <a:gd name="connsiteY8" fmla="*/ 190896 h 2310578"/>
                <a:gd name="connsiteX9" fmla="*/ 9393078 w 9408512"/>
                <a:gd name="connsiteY9" fmla="*/ 655353 h 2310578"/>
                <a:gd name="connsiteX10" fmla="*/ 9393078 w 9408512"/>
                <a:gd name="connsiteY10" fmla="*/ 1497182 h 2310578"/>
                <a:gd name="connsiteX11" fmla="*/ 9276963 w 9408512"/>
                <a:gd name="connsiteY11" fmla="*/ 1947124 h 2310578"/>
                <a:gd name="connsiteX12" fmla="*/ 8914106 w 9408512"/>
                <a:gd name="connsiteY12" fmla="*/ 2208382 h 2310578"/>
                <a:gd name="connsiteX13" fmla="*/ 7419135 w 9408512"/>
                <a:gd name="connsiteY13" fmla="*/ 2309982 h 2310578"/>
                <a:gd name="connsiteX14" fmla="*/ 6156392 w 9408512"/>
                <a:gd name="connsiteY14" fmla="*/ 2208382 h 2310578"/>
                <a:gd name="connsiteX15" fmla="*/ 4879135 w 9408512"/>
                <a:gd name="connsiteY15" fmla="*/ 2309982 h 2310578"/>
                <a:gd name="connsiteX16" fmla="*/ 2948735 w 9408512"/>
                <a:gd name="connsiteY16" fmla="*/ 2150324 h 2310578"/>
                <a:gd name="connsiteX17" fmla="*/ 1177992 w 9408512"/>
                <a:gd name="connsiteY17" fmla="*/ 2222896 h 2310578"/>
                <a:gd name="connsiteX18" fmla="*/ 263592 w 9408512"/>
                <a:gd name="connsiteY18" fmla="*/ 2208382 h 2310578"/>
                <a:gd name="connsiteX19" fmla="*/ 176506 w 9408512"/>
                <a:gd name="connsiteY19" fmla="*/ 1845524 h 2310578"/>
                <a:gd name="connsiteX20" fmla="*/ 118449 w 9408512"/>
                <a:gd name="connsiteY20" fmla="*/ 1410096 h 2310578"/>
                <a:gd name="connsiteX0" fmla="*/ 118971 w 9409034"/>
                <a:gd name="connsiteY0" fmla="*/ 1393372 h 2293854"/>
                <a:gd name="connsiteX1" fmla="*/ 2857 w 9409034"/>
                <a:gd name="connsiteY1" fmla="*/ 478971 h 2293854"/>
                <a:gd name="connsiteX2" fmla="*/ 249600 w 9409034"/>
                <a:gd name="connsiteY2" fmla="*/ 130629 h 2293854"/>
                <a:gd name="connsiteX3" fmla="*/ 1425257 w 9409034"/>
                <a:gd name="connsiteY3" fmla="*/ 0 h 2293854"/>
                <a:gd name="connsiteX4" fmla="*/ 3225028 w 9409034"/>
                <a:gd name="connsiteY4" fmla="*/ 43543 h 2293854"/>
                <a:gd name="connsiteX5" fmla="*/ 5576343 w 9409034"/>
                <a:gd name="connsiteY5" fmla="*/ 87086 h 2293854"/>
                <a:gd name="connsiteX6" fmla="*/ 7216457 w 9409034"/>
                <a:gd name="connsiteY6" fmla="*/ 72572 h 2293854"/>
                <a:gd name="connsiteX7" fmla="*/ 8450171 w 9409034"/>
                <a:gd name="connsiteY7" fmla="*/ 130629 h 2293854"/>
                <a:gd name="connsiteX8" fmla="*/ 9262971 w 9409034"/>
                <a:gd name="connsiteY8" fmla="*/ 174172 h 2293854"/>
                <a:gd name="connsiteX9" fmla="*/ 9393600 w 9409034"/>
                <a:gd name="connsiteY9" fmla="*/ 638629 h 2293854"/>
                <a:gd name="connsiteX10" fmla="*/ 9393600 w 9409034"/>
                <a:gd name="connsiteY10" fmla="*/ 1480458 h 2293854"/>
                <a:gd name="connsiteX11" fmla="*/ 9277485 w 9409034"/>
                <a:gd name="connsiteY11" fmla="*/ 1930400 h 2293854"/>
                <a:gd name="connsiteX12" fmla="*/ 8914628 w 9409034"/>
                <a:gd name="connsiteY12" fmla="*/ 2191658 h 2293854"/>
                <a:gd name="connsiteX13" fmla="*/ 7419657 w 9409034"/>
                <a:gd name="connsiteY13" fmla="*/ 2293258 h 2293854"/>
                <a:gd name="connsiteX14" fmla="*/ 6156914 w 9409034"/>
                <a:gd name="connsiteY14" fmla="*/ 2191658 h 2293854"/>
                <a:gd name="connsiteX15" fmla="*/ 4879657 w 9409034"/>
                <a:gd name="connsiteY15" fmla="*/ 2293258 h 2293854"/>
                <a:gd name="connsiteX16" fmla="*/ 2949257 w 9409034"/>
                <a:gd name="connsiteY16" fmla="*/ 2133600 h 2293854"/>
                <a:gd name="connsiteX17" fmla="*/ 1178514 w 9409034"/>
                <a:gd name="connsiteY17" fmla="*/ 2206172 h 2293854"/>
                <a:gd name="connsiteX18" fmla="*/ 264114 w 9409034"/>
                <a:gd name="connsiteY18" fmla="*/ 2191658 h 2293854"/>
                <a:gd name="connsiteX19" fmla="*/ 177028 w 9409034"/>
                <a:gd name="connsiteY19" fmla="*/ 1828800 h 2293854"/>
                <a:gd name="connsiteX20" fmla="*/ 118971 w 9409034"/>
                <a:gd name="connsiteY20" fmla="*/ 1393372 h 2293854"/>
                <a:gd name="connsiteX0" fmla="*/ 104764 w 9394827"/>
                <a:gd name="connsiteY0" fmla="*/ 1393372 h 2293854"/>
                <a:gd name="connsiteX1" fmla="*/ 3165 w 9394827"/>
                <a:gd name="connsiteY1" fmla="*/ 624114 h 2293854"/>
                <a:gd name="connsiteX2" fmla="*/ 235393 w 9394827"/>
                <a:gd name="connsiteY2" fmla="*/ 130629 h 2293854"/>
                <a:gd name="connsiteX3" fmla="*/ 1411050 w 9394827"/>
                <a:gd name="connsiteY3" fmla="*/ 0 h 2293854"/>
                <a:gd name="connsiteX4" fmla="*/ 3210821 w 9394827"/>
                <a:gd name="connsiteY4" fmla="*/ 43543 h 2293854"/>
                <a:gd name="connsiteX5" fmla="*/ 5562136 w 9394827"/>
                <a:gd name="connsiteY5" fmla="*/ 87086 h 2293854"/>
                <a:gd name="connsiteX6" fmla="*/ 7202250 w 9394827"/>
                <a:gd name="connsiteY6" fmla="*/ 72572 h 2293854"/>
                <a:gd name="connsiteX7" fmla="*/ 8435964 w 9394827"/>
                <a:gd name="connsiteY7" fmla="*/ 130629 h 2293854"/>
                <a:gd name="connsiteX8" fmla="*/ 9248764 w 9394827"/>
                <a:gd name="connsiteY8" fmla="*/ 174172 h 2293854"/>
                <a:gd name="connsiteX9" fmla="*/ 9379393 w 9394827"/>
                <a:gd name="connsiteY9" fmla="*/ 638629 h 2293854"/>
                <a:gd name="connsiteX10" fmla="*/ 9379393 w 9394827"/>
                <a:gd name="connsiteY10" fmla="*/ 1480458 h 2293854"/>
                <a:gd name="connsiteX11" fmla="*/ 9263278 w 9394827"/>
                <a:gd name="connsiteY11" fmla="*/ 1930400 h 2293854"/>
                <a:gd name="connsiteX12" fmla="*/ 8900421 w 9394827"/>
                <a:gd name="connsiteY12" fmla="*/ 2191658 h 2293854"/>
                <a:gd name="connsiteX13" fmla="*/ 7405450 w 9394827"/>
                <a:gd name="connsiteY13" fmla="*/ 2293258 h 2293854"/>
                <a:gd name="connsiteX14" fmla="*/ 6142707 w 9394827"/>
                <a:gd name="connsiteY14" fmla="*/ 2191658 h 2293854"/>
                <a:gd name="connsiteX15" fmla="*/ 4865450 w 9394827"/>
                <a:gd name="connsiteY15" fmla="*/ 2293258 h 2293854"/>
                <a:gd name="connsiteX16" fmla="*/ 2935050 w 9394827"/>
                <a:gd name="connsiteY16" fmla="*/ 2133600 h 2293854"/>
                <a:gd name="connsiteX17" fmla="*/ 1164307 w 9394827"/>
                <a:gd name="connsiteY17" fmla="*/ 2206172 h 2293854"/>
                <a:gd name="connsiteX18" fmla="*/ 249907 w 9394827"/>
                <a:gd name="connsiteY18" fmla="*/ 2191658 h 2293854"/>
                <a:gd name="connsiteX19" fmla="*/ 162821 w 9394827"/>
                <a:gd name="connsiteY19" fmla="*/ 1828800 h 2293854"/>
                <a:gd name="connsiteX20" fmla="*/ 104764 w 9394827"/>
                <a:gd name="connsiteY20" fmla="*/ 1393372 h 2293854"/>
                <a:gd name="connsiteX0" fmla="*/ 104764 w 9394827"/>
                <a:gd name="connsiteY0" fmla="*/ 1407886 h 2308368"/>
                <a:gd name="connsiteX1" fmla="*/ 3165 w 9394827"/>
                <a:gd name="connsiteY1" fmla="*/ 638628 h 2308368"/>
                <a:gd name="connsiteX2" fmla="*/ 235393 w 9394827"/>
                <a:gd name="connsiteY2" fmla="*/ 145143 h 2308368"/>
                <a:gd name="connsiteX3" fmla="*/ 1411050 w 9394827"/>
                <a:gd name="connsiteY3" fmla="*/ 14514 h 2308368"/>
                <a:gd name="connsiteX4" fmla="*/ 3210821 w 9394827"/>
                <a:gd name="connsiteY4" fmla="*/ 58057 h 2308368"/>
                <a:gd name="connsiteX5" fmla="*/ 5591164 w 9394827"/>
                <a:gd name="connsiteY5" fmla="*/ 0 h 2308368"/>
                <a:gd name="connsiteX6" fmla="*/ 7202250 w 9394827"/>
                <a:gd name="connsiteY6" fmla="*/ 87086 h 2308368"/>
                <a:gd name="connsiteX7" fmla="*/ 8435964 w 9394827"/>
                <a:gd name="connsiteY7" fmla="*/ 145143 h 2308368"/>
                <a:gd name="connsiteX8" fmla="*/ 9248764 w 9394827"/>
                <a:gd name="connsiteY8" fmla="*/ 188686 h 2308368"/>
                <a:gd name="connsiteX9" fmla="*/ 9379393 w 9394827"/>
                <a:gd name="connsiteY9" fmla="*/ 653143 h 2308368"/>
                <a:gd name="connsiteX10" fmla="*/ 9379393 w 9394827"/>
                <a:gd name="connsiteY10" fmla="*/ 1494972 h 2308368"/>
                <a:gd name="connsiteX11" fmla="*/ 9263278 w 9394827"/>
                <a:gd name="connsiteY11" fmla="*/ 1944914 h 2308368"/>
                <a:gd name="connsiteX12" fmla="*/ 8900421 w 9394827"/>
                <a:gd name="connsiteY12" fmla="*/ 2206172 h 2308368"/>
                <a:gd name="connsiteX13" fmla="*/ 7405450 w 9394827"/>
                <a:gd name="connsiteY13" fmla="*/ 2307772 h 2308368"/>
                <a:gd name="connsiteX14" fmla="*/ 6142707 w 9394827"/>
                <a:gd name="connsiteY14" fmla="*/ 2206172 h 2308368"/>
                <a:gd name="connsiteX15" fmla="*/ 4865450 w 9394827"/>
                <a:gd name="connsiteY15" fmla="*/ 2307772 h 2308368"/>
                <a:gd name="connsiteX16" fmla="*/ 2935050 w 9394827"/>
                <a:gd name="connsiteY16" fmla="*/ 2148114 h 2308368"/>
                <a:gd name="connsiteX17" fmla="*/ 1164307 w 9394827"/>
                <a:gd name="connsiteY17" fmla="*/ 2220686 h 2308368"/>
                <a:gd name="connsiteX18" fmla="*/ 249907 w 9394827"/>
                <a:gd name="connsiteY18" fmla="*/ 2206172 h 2308368"/>
                <a:gd name="connsiteX19" fmla="*/ 162821 w 9394827"/>
                <a:gd name="connsiteY19" fmla="*/ 1843314 h 2308368"/>
                <a:gd name="connsiteX20" fmla="*/ 104764 w 9394827"/>
                <a:gd name="connsiteY20" fmla="*/ 1407886 h 2308368"/>
                <a:gd name="connsiteX0" fmla="*/ 104764 w 9394827"/>
                <a:gd name="connsiteY0" fmla="*/ 1422400 h 2322882"/>
                <a:gd name="connsiteX1" fmla="*/ 3165 w 9394827"/>
                <a:gd name="connsiteY1" fmla="*/ 653142 h 2322882"/>
                <a:gd name="connsiteX2" fmla="*/ 235393 w 9394827"/>
                <a:gd name="connsiteY2" fmla="*/ 159657 h 2322882"/>
                <a:gd name="connsiteX3" fmla="*/ 1411050 w 9394827"/>
                <a:gd name="connsiteY3" fmla="*/ 29028 h 2322882"/>
                <a:gd name="connsiteX4" fmla="*/ 3210821 w 9394827"/>
                <a:gd name="connsiteY4" fmla="*/ 72571 h 2322882"/>
                <a:gd name="connsiteX5" fmla="*/ 5591164 w 9394827"/>
                <a:gd name="connsiteY5" fmla="*/ 14514 h 2322882"/>
                <a:gd name="connsiteX6" fmla="*/ 7202250 w 9394827"/>
                <a:gd name="connsiteY6" fmla="*/ 101600 h 2322882"/>
                <a:gd name="connsiteX7" fmla="*/ 8508536 w 9394827"/>
                <a:gd name="connsiteY7" fmla="*/ 0 h 2322882"/>
                <a:gd name="connsiteX8" fmla="*/ 9248764 w 9394827"/>
                <a:gd name="connsiteY8" fmla="*/ 203200 h 2322882"/>
                <a:gd name="connsiteX9" fmla="*/ 9379393 w 9394827"/>
                <a:gd name="connsiteY9" fmla="*/ 667657 h 2322882"/>
                <a:gd name="connsiteX10" fmla="*/ 9379393 w 9394827"/>
                <a:gd name="connsiteY10" fmla="*/ 1509486 h 2322882"/>
                <a:gd name="connsiteX11" fmla="*/ 9263278 w 9394827"/>
                <a:gd name="connsiteY11" fmla="*/ 1959428 h 2322882"/>
                <a:gd name="connsiteX12" fmla="*/ 8900421 w 9394827"/>
                <a:gd name="connsiteY12" fmla="*/ 2220686 h 2322882"/>
                <a:gd name="connsiteX13" fmla="*/ 7405450 w 9394827"/>
                <a:gd name="connsiteY13" fmla="*/ 2322286 h 2322882"/>
                <a:gd name="connsiteX14" fmla="*/ 6142707 w 9394827"/>
                <a:gd name="connsiteY14" fmla="*/ 2220686 h 2322882"/>
                <a:gd name="connsiteX15" fmla="*/ 4865450 w 9394827"/>
                <a:gd name="connsiteY15" fmla="*/ 2322286 h 2322882"/>
                <a:gd name="connsiteX16" fmla="*/ 2935050 w 9394827"/>
                <a:gd name="connsiteY16" fmla="*/ 2162628 h 2322882"/>
                <a:gd name="connsiteX17" fmla="*/ 1164307 w 9394827"/>
                <a:gd name="connsiteY17" fmla="*/ 2235200 h 2322882"/>
                <a:gd name="connsiteX18" fmla="*/ 249907 w 9394827"/>
                <a:gd name="connsiteY18" fmla="*/ 2220686 h 2322882"/>
                <a:gd name="connsiteX19" fmla="*/ 162821 w 9394827"/>
                <a:gd name="connsiteY19" fmla="*/ 1857828 h 2322882"/>
                <a:gd name="connsiteX20" fmla="*/ 104764 w 9394827"/>
                <a:gd name="connsiteY20" fmla="*/ 1422400 h 232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4827" h="2322882">
                  <a:moveTo>
                    <a:pt x="104764" y="1422400"/>
                  </a:moveTo>
                  <a:cubicBezTo>
                    <a:pt x="78155" y="1221619"/>
                    <a:pt x="-18607" y="863599"/>
                    <a:pt x="3165" y="653142"/>
                  </a:cubicBezTo>
                  <a:cubicBezTo>
                    <a:pt x="24937" y="442685"/>
                    <a:pt x="746" y="263676"/>
                    <a:pt x="235393" y="159657"/>
                  </a:cubicBezTo>
                  <a:cubicBezTo>
                    <a:pt x="470041" y="55638"/>
                    <a:pt x="915145" y="43542"/>
                    <a:pt x="1411050" y="29028"/>
                  </a:cubicBezTo>
                  <a:cubicBezTo>
                    <a:pt x="2010974" y="43542"/>
                    <a:pt x="2514135" y="74990"/>
                    <a:pt x="3210821" y="72571"/>
                  </a:cubicBezTo>
                  <a:cubicBezTo>
                    <a:pt x="3907507" y="70152"/>
                    <a:pt x="4797716" y="33866"/>
                    <a:pt x="5591164" y="14514"/>
                  </a:cubicBezTo>
                  <a:cubicBezTo>
                    <a:pt x="6128193" y="43543"/>
                    <a:pt x="6716021" y="104019"/>
                    <a:pt x="7202250" y="101600"/>
                  </a:cubicBezTo>
                  <a:cubicBezTo>
                    <a:pt x="7688479" y="99181"/>
                    <a:pt x="8073107" y="33867"/>
                    <a:pt x="8508536" y="0"/>
                  </a:cubicBezTo>
                  <a:cubicBezTo>
                    <a:pt x="8755279" y="67733"/>
                    <a:pt x="9103621" y="91924"/>
                    <a:pt x="9248764" y="203200"/>
                  </a:cubicBezTo>
                  <a:cubicBezTo>
                    <a:pt x="9393907" y="314476"/>
                    <a:pt x="9357622" y="449943"/>
                    <a:pt x="9379393" y="667657"/>
                  </a:cubicBezTo>
                  <a:cubicBezTo>
                    <a:pt x="9401164" y="885371"/>
                    <a:pt x="9398745" y="1294191"/>
                    <a:pt x="9379393" y="1509486"/>
                  </a:cubicBezTo>
                  <a:cubicBezTo>
                    <a:pt x="9360041" y="1724781"/>
                    <a:pt x="9343107" y="1840895"/>
                    <a:pt x="9263278" y="1959428"/>
                  </a:cubicBezTo>
                  <a:cubicBezTo>
                    <a:pt x="9183449" y="2077961"/>
                    <a:pt x="9210059" y="2160210"/>
                    <a:pt x="8900421" y="2220686"/>
                  </a:cubicBezTo>
                  <a:cubicBezTo>
                    <a:pt x="8590783" y="2281162"/>
                    <a:pt x="7865069" y="2322286"/>
                    <a:pt x="7405450" y="2322286"/>
                  </a:cubicBezTo>
                  <a:cubicBezTo>
                    <a:pt x="6945831" y="2322286"/>
                    <a:pt x="6566040" y="2220686"/>
                    <a:pt x="6142707" y="2220686"/>
                  </a:cubicBezTo>
                  <a:cubicBezTo>
                    <a:pt x="5719374" y="2220686"/>
                    <a:pt x="5400059" y="2331962"/>
                    <a:pt x="4865450" y="2322286"/>
                  </a:cubicBezTo>
                  <a:cubicBezTo>
                    <a:pt x="4330841" y="2312610"/>
                    <a:pt x="3551907" y="2177142"/>
                    <a:pt x="2935050" y="2162628"/>
                  </a:cubicBezTo>
                  <a:cubicBezTo>
                    <a:pt x="2318193" y="2148114"/>
                    <a:pt x="1611831" y="2225524"/>
                    <a:pt x="1164307" y="2235200"/>
                  </a:cubicBezTo>
                  <a:cubicBezTo>
                    <a:pt x="716783" y="2244876"/>
                    <a:pt x="416821" y="2283581"/>
                    <a:pt x="249907" y="2220686"/>
                  </a:cubicBezTo>
                  <a:cubicBezTo>
                    <a:pt x="82993" y="2157791"/>
                    <a:pt x="187011" y="1990876"/>
                    <a:pt x="162821" y="1857828"/>
                  </a:cubicBezTo>
                  <a:cubicBezTo>
                    <a:pt x="138630" y="1724780"/>
                    <a:pt x="131373" y="1623181"/>
                    <a:pt x="104764" y="1422400"/>
                  </a:cubicBezTo>
                  <a:close/>
                </a:path>
              </a:pathLst>
            </a:cu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10" name="文本框 5">
            <a:extLst>
              <a:ext uri="{FF2B5EF4-FFF2-40B4-BE49-F238E27FC236}">
                <a16:creationId xmlns:a16="http://schemas.microsoft.com/office/drawing/2014/main" id="{66588A93-6DBB-4650-85C3-B0BC40F32621}"/>
              </a:ext>
            </a:extLst>
          </p:cNvPr>
          <p:cNvSpPr txBox="1"/>
          <p:nvPr/>
        </p:nvSpPr>
        <p:spPr>
          <a:xfrm>
            <a:off x="4127162" y="2519674"/>
            <a:ext cx="4011637" cy="631711"/>
          </a:xfrm>
          <a:prstGeom prst="rect">
            <a:avLst/>
          </a:prstGeom>
          <a:noFill/>
        </p:spPr>
        <p:txBody>
          <a:bodyPr wrap="square" rtlCol="0">
            <a:spAutoFit/>
          </a:bodyPr>
          <a:lstStyle/>
          <a:p>
            <a:pPr algn="ctr">
              <a:lnSpc>
                <a:spcPct val="120000"/>
              </a:lnSpc>
            </a:pPr>
            <a:r>
              <a:rPr lang="en-US" altLang="zh-CN" sz="3200" b="1">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Câu 2</a:t>
            </a:r>
            <a:endParaRPr lang="zh-CN" altLang="en-US" sz="3200" b="1" dirty="0">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11" name="文本框 6">
            <a:extLst>
              <a:ext uri="{FF2B5EF4-FFF2-40B4-BE49-F238E27FC236}">
                <a16:creationId xmlns:a16="http://schemas.microsoft.com/office/drawing/2014/main" id="{0D842ED7-3C30-4794-842E-1CF893CDF4DC}"/>
              </a:ext>
            </a:extLst>
          </p:cNvPr>
          <p:cNvSpPr txBox="1"/>
          <p:nvPr/>
        </p:nvSpPr>
        <p:spPr>
          <a:xfrm>
            <a:off x="2314657" y="3975409"/>
            <a:ext cx="8280018" cy="1077218"/>
          </a:xfrm>
          <a:prstGeom prst="rect">
            <a:avLst/>
          </a:prstGeom>
          <a:noFill/>
        </p:spPr>
        <p:txBody>
          <a:bodyPr wrap="square" rtlCol="0">
            <a:spAutoFit/>
          </a:bodyPr>
          <a:lstStyle/>
          <a:p>
            <a:pPr algn="ctr"/>
            <a:r>
              <a:rPr lang="en-US" sz="3200">
                <a:latin typeface="Times New Roman" pitchFamily="18" charset="0"/>
                <a:cs typeface="Times New Roman" pitchFamily="18" charset="0"/>
              </a:rPr>
              <a:t>Chỉ ra các phương tiện liên kết các câu trong đoạn thứ nhất và các câu trong đoạn thứ hai.</a:t>
            </a:r>
          </a:p>
        </p:txBody>
      </p:sp>
      <p:pic>
        <p:nvPicPr>
          <p:cNvPr id="12" name="图片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95615" y="165186"/>
            <a:ext cx="1017372" cy="1274731"/>
          </a:xfrm>
          <a:prstGeom prst="rect">
            <a:avLst/>
          </a:prstGeom>
        </p:spPr>
      </p:pic>
    </p:spTree>
    <p:extLst>
      <p:ext uri="{BB962C8B-B14F-4D97-AF65-F5344CB8AC3E}">
        <p14:creationId xmlns:p14="http://schemas.microsoft.com/office/powerpoint/2010/main" val="312745523"/>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1000" fill="hold"/>
                                        <p:tgtEl>
                                          <p:spTgt spid="22"/>
                                        </p:tgtEl>
                                        <p:attrNameLst>
                                          <p:attrName>ppt_x</p:attrName>
                                        </p:attrNameLst>
                                      </p:cBhvr>
                                      <p:tavLst>
                                        <p:tav tm="0">
                                          <p:val>
                                            <p:strVal val="0-#ppt_w/2"/>
                                          </p:val>
                                        </p:tav>
                                        <p:tav tm="100000">
                                          <p:val>
                                            <p:strVal val="#ppt_x"/>
                                          </p:val>
                                        </p:tav>
                                      </p:tavLst>
                                    </p:anim>
                                    <p:anim calcmode="lin" valueType="num">
                                      <p:cBhvr additive="base">
                                        <p:cTn id="8" dur="1000" fill="hold"/>
                                        <p:tgtEl>
                                          <p:spTgt spid="2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37"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900" decel="100000" fill="hold"/>
                                        <p:tgtEl>
                                          <p:spTgt spid="6"/>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par>
                          <p:cTn id="16" fill="hold">
                            <p:stCondLst>
                              <p:cond delay="2000"/>
                            </p:stCondLst>
                            <p:childTnLst>
                              <p:par>
                                <p:cTn id="17" presetID="16" presetClass="entr" presetSubtype="21"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par>
                          <p:cTn id="20" fill="hold">
                            <p:stCondLst>
                              <p:cond delay="2500"/>
                            </p:stCondLst>
                            <p:childTnLst>
                              <p:par>
                                <p:cTn id="21" presetID="42" presetClass="entr" presetSubtype="0"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1000" fill="hold"/>
                                        <p:tgtEl>
                                          <p:spTgt spid="7"/>
                                        </p:tgtEl>
                                        <p:attrNameLst>
                                          <p:attrName>ppt_y</p:attrName>
                                        </p:attrNameLst>
                                      </p:cBhvr>
                                      <p:tavLst>
                                        <p:tav tm="0">
                                          <p:val>
                                            <p:strVal val="#ppt_y+.1"/>
                                          </p:val>
                                        </p:tav>
                                        <p:tav tm="100000">
                                          <p:val>
                                            <p:strVal val="#ppt_y"/>
                                          </p:val>
                                        </p:tav>
                                      </p:tavLst>
                                    </p:anim>
                                  </p:childTnLst>
                                </p:cTn>
                              </p:par>
                              <p:par>
                                <p:cTn id="26" presetID="41" presetClass="entr" presetSubtype="0" fill="hold" grpId="0" nodeType="withEffect">
                                  <p:stCondLst>
                                    <p:cond delay="0"/>
                                  </p:stCondLst>
                                  <p:iterate type="lt">
                                    <p:tmPct val="10000"/>
                                  </p:iterate>
                                  <p:childTnLst>
                                    <p:set>
                                      <p:cBhvr>
                                        <p:cTn id="27" dur="1" fill="hold">
                                          <p:stCondLst>
                                            <p:cond delay="0"/>
                                          </p:stCondLst>
                                        </p:cTn>
                                        <p:tgtEl>
                                          <p:spTgt spid="11"/>
                                        </p:tgtEl>
                                        <p:attrNameLst>
                                          <p:attrName>style.visibility</p:attrName>
                                        </p:attrNameLst>
                                      </p:cBhvr>
                                      <p:to>
                                        <p:strVal val="visible"/>
                                      </p:to>
                                    </p:set>
                                    <p:anim calcmode="lin" valueType="num">
                                      <p:cBhvr>
                                        <p:cTn id="28"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29" dur="500" fill="hold"/>
                                        <p:tgtEl>
                                          <p:spTgt spid="11"/>
                                        </p:tgtEl>
                                        <p:attrNameLst>
                                          <p:attrName>ppt_y</p:attrName>
                                        </p:attrNameLst>
                                      </p:cBhvr>
                                      <p:tavLst>
                                        <p:tav tm="0">
                                          <p:val>
                                            <p:strVal val="#ppt_y"/>
                                          </p:val>
                                        </p:tav>
                                        <p:tav tm="100000">
                                          <p:val>
                                            <p:strVal val="#ppt_y"/>
                                          </p:val>
                                        </p:tav>
                                      </p:tavLst>
                                    </p:anim>
                                    <p:anim calcmode="lin" valueType="num">
                                      <p:cBhvr>
                                        <p:cTn id="30"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31"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32" dur="500" tmFilter="0,0; .5, 1; 1, 1"/>
                                        <p:tgtEl>
                                          <p:spTgt spid="11"/>
                                        </p:tgtEl>
                                      </p:cBhvr>
                                    </p:animEffect>
                                  </p:childTnLst>
                                </p:cTn>
                              </p:par>
                              <p:par>
                                <p:cTn id="33" presetID="2" presetClass="entr" presetSubtype="3"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1+#ppt_w/2"/>
                                          </p:val>
                                        </p:tav>
                                        <p:tav tm="100000">
                                          <p:val>
                                            <p:strVal val="#ppt_x"/>
                                          </p:val>
                                        </p:tav>
                                      </p:tavLst>
                                    </p:anim>
                                    <p:anim calcmode="lin" valueType="num">
                                      <p:cBhvr additive="base">
                                        <p:cTn id="36"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20">
            <a:extLst>
              <a:ext uri="{FF2B5EF4-FFF2-40B4-BE49-F238E27FC236}">
                <a16:creationId xmlns:a16="http://schemas.microsoft.com/office/drawing/2014/main" id="{696AA3AA-82BA-4EB7-82C5-A9E439F876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8190" y="708120"/>
            <a:ext cx="3135617" cy="103666"/>
          </a:xfrm>
          <a:prstGeom prst="rect">
            <a:avLst/>
          </a:prstGeom>
        </p:spPr>
      </p:pic>
      <p:sp>
        <p:nvSpPr>
          <p:cNvPr id="18" name="文本框 21">
            <a:extLst>
              <a:ext uri="{FF2B5EF4-FFF2-40B4-BE49-F238E27FC236}">
                <a16:creationId xmlns:a16="http://schemas.microsoft.com/office/drawing/2014/main" id="{7E84B105-5DAD-4190-9AA4-1912C60D5172}"/>
              </a:ext>
            </a:extLst>
          </p:cNvPr>
          <p:cNvSpPr txBox="1"/>
          <p:nvPr/>
        </p:nvSpPr>
        <p:spPr>
          <a:xfrm>
            <a:off x="4534329" y="101427"/>
            <a:ext cx="3123356" cy="707886"/>
          </a:xfrm>
          <a:prstGeom prst="rect">
            <a:avLst/>
          </a:prstGeom>
          <a:noFill/>
        </p:spPr>
        <p:txBody>
          <a:bodyPr wrap="none" rtlCol="0">
            <a:spAutoFit/>
          </a:bodyPr>
          <a:lstStyle/>
          <a:p>
            <a:pPr algn="ctr"/>
            <a:r>
              <a:rPr lang="en-US" altLang="zh-CN" sz="4000" b="1">
                <a:solidFill>
                  <a:srgbClr val="FF9409"/>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Trả lời câu 2:</a:t>
            </a:r>
            <a:endParaRPr lang="zh-CN" altLang="en-US" sz="4000" b="1" dirty="0">
              <a:solidFill>
                <a:srgbClr val="FF9409"/>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pic>
        <p:nvPicPr>
          <p:cNvPr id="22" name="图片 10">
            <a:extLst>
              <a:ext uri="{FF2B5EF4-FFF2-40B4-BE49-F238E27FC236}">
                <a16:creationId xmlns:a16="http://schemas.microsoft.com/office/drawing/2014/main" id="{666EB7B9-ADAC-4FC1-B9E8-1F24DCAE06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4103" y="-27221"/>
            <a:ext cx="3724275" cy="1673067"/>
          </a:xfrm>
          <a:prstGeom prst="rect">
            <a:avLst/>
          </a:prstGeom>
        </p:spPr>
      </p:pic>
      <p:pic>
        <p:nvPicPr>
          <p:cNvPr id="21" name="图片 19">
            <a:extLst>
              <a:ext uri="{FF2B5EF4-FFF2-40B4-BE49-F238E27FC236}">
                <a16:creationId xmlns:a16="http://schemas.microsoft.com/office/drawing/2014/main" id="{CE9576A2-14D5-42B6-A9DF-423FBDE0C8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00659" y="4514018"/>
            <a:ext cx="4391341" cy="4391341"/>
          </a:xfrm>
          <a:prstGeom prst="rect">
            <a:avLst/>
          </a:prstGeom>
          <a:effectLst>
            <a:outerShdw blurRad="50800" dist="38100" dir="5400000" algn="t" rotWithShape="0">
              <a:prstClr val="black">
                <a:alpha val="40000"/>
              </a:prstClr>
            </a:outerShdw>
          </a:effectLst>
        </p:spPr>
      </p:pic>
      <p:sp>
        <p:nvSpPr>
          <p:cNvPr id="5" name="Freeform 4"/>
          <p:cNvSpPr/>
          <p:nvPr/>
        </p:nvSpPr>
        <p:spPr>
          <a:xfrm>
            <a:off x="2952532" y="677917"/>
            <a:ext cx="9239468" cy="4776952"/>
          </a:xfrm>
          <a:custGeom>
            <a:avLst/>
            <a:gdLst>
              <a:gd name="connsiteX0" fmla="*/ 0 w 4876800"/>
              <a:gd name="connsiteY0" fmla="*/ 322461 h 2579687"/>
              <a:gd name="connsiteX1" fmla="*/ 3586957 w 4876800"/>
              <a:gd name="connsiteY1" fmla="*/ 322461 h 2579687"/>
              <a:gd name="connsiteX2" fmla="*/ 3586957 w 4876800"/>
              <a:gd name="connsiteY2" fmla="*/ 0 h 2579687"/>
              <a:gd name="connsiteX3" fmla="*/ 4876800 w 4876800"/>
              <a:gd name="connsiteY3" fmla="*/ 1289844 h 2579687"/>
              <a:gd name="connsiteX4" fmla="*/ 3586957 w 4876800"/>
              <a:gd name="connsiteY4" fmla="*/ 2579687 h 2579687"/>
              <a:gd name="connsiteX5" fmla="*/ 3586957 w 4876800"/>
              <a:gd name="connsiteY5" fmla="*/ 2257226 h 2579687"/>
              <a:gd name="connsiteX6" fmla="*/ 0 w 4876800"/>
              <a:gd name="connsiteY6" fmla="*/ 2257226 h 2579687"/>
              <a:gd name="connsiteX7" fmla="*/ 0 w 4876800"/>
              <a:gd name="connsiteY7" fmla="*/ 322461 h 2579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76800" h="2579687">
                <a:moveTo>
                  <a:pt x="0" y="322461"/>
                </a:moveTo>
                <a:lnTo>
                  <a:pt x="3586957" y="322461"/>
                </a:lnTo>
                <a:lnTo>
                  <a:pt x="3586957" y="0"/>
                </a:lnTo>
                <a:lnTo>
                  <a:pt x="4876800" y="1289844"/>
                </a:lnTo>
                <a:lnTo>
                  <a:pt x="3586957" y="2579687"/>
                </a:lnTo>
                <a:lnTo>
                  <a:pt x="3586957" y="2257226"/>
                </a:lnTo>
                <a:lnTo>
                  <a:pt x="0" y="2257226"/>
                </a:lnTo>
                <a:lnTo>
                  <a:pt x="0" y="322461"/>
                </a:lnTo>
                <a:close/>
              </a:path>
            </a:pathLst>
          </a:custGeom>
          <a:ln w="28575">
            <a:solidFill>
              <a:schemeClr val="accent1">
                <a:lumMod val="60000"/>
                <a:lumOff val="40000"/>
                <a:alpha val="90000"/>
              </a:schemeClr>
            </a:solidFill>
            <a:prstDash val="sysDash"/>
          </a:ln>
        </p:spPr>
        <p:style>
          <a:lnRef idx="2">
            <a:schemeClr val="accent3">
              <a:alpha val="90000"/>
              <a:hueOff val="0"/>
              <a:satOff val="0"/>
              <a:lumOff val="0"/>
              <a:alphaOff val="0"/>
            </a:schemeClr>
          </a:lnRef>
          <a:fillRef idx="1">
            <a:schemeClr val="lt1">
              <a:alpha val="90000"/>
              <a:tint val="40000"/>
              <a:hueOff val="0"/>
              <a:satOff val="0"/>
              <a:lumOff val="0"/>
              <a:alphaOff val="0"/>
            </a:schemeClr>
          </a:fillRef>
          <a:effectRef idx="0">
            <a:schemeClr val="l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8890" tIns="331351" rIns="976273" bIns="331351" numCol="1" spcCol="1270" anchor="t" anchorCtr="0">
            <a:noAutofit/>
          </a:bodyPr>
          <a:lstStyle/>
          <a:p>
            <a:pPr marL="0" lvl="1" algn="l" defTabSz="622300">
              <a:lnSpc>
                <a:spcPct val="90000"/>
              </a:lnSpc>
              <a:spcBef>
                <a:spcPct val="0"/>
              </a:spcBef>
              <a:spcAft>
                <a:spcPct val="15000"/>
              </a:spcAft>
            </a:pPr>
            <a:endParaRPr lang="en-US" sz="2800" kern="1200">
              <a:latin typeface="Times New Roman" pitchFamily="18" charset="0"/>
              <a:cs typeface="Times New Roman" pitchFamily="18" charset="0"/>
            </a:endParaRPr>
          </a:p>
          <a:p>
            <a:pPr marL="0" lvl="1" algn="l" defTabSz="622300">
              <a:lnSpc>
                <a:spcPct val="90000"/>
              </a:lnSpc>
              <a:spcBef>
                <a:spcPct val="0"/>
              </a:spcBef>
              <a:spcAft>
                <a:spcPct val="15000"/>
              </a:spcAft>
            </a:pPr>
            <a:r>
              <a:rPr lang="en-US" sz="2800" kern="1200">
                <a:latin typeface="Times New Roman" pitchFamily="18" charset="0"/>
                <a:cs typeface="Times New Roman" pitchFamily="18" charset="0"/>
              </a:rPr>
              <a:t>+  Câu 2 gắn với câu 1 bằng lặp từ ngữ (</a:t>
            </a:r>
            <a:r>
              <a:rPr lang="en-US" sz="2800" i="1" kern="1200">
                <a:latin typeface="Times New Roman" pitchFamily="18" charset="0"/>
                <a:cs typeface="Times New Roman" pitchFamily="18" charset="0"/>
              </a:rPr>
              <a:t>Bản đồ dẫn </a:t>
            </a:r>
          </a:p>
          <a:p>
            <a:pPr marL="0" lvl="1" algn="l" defTabSz="622300">
              <a:lnSpc>
                <a:spcPct val="90000"/>
              </a:lnSpc>
              <a:spcBef>
                <a:spcPct val="0"/>
              </a:spcBef>
              <a:spcAft>
                <a:spcPct val="15000"/>
              </a:spcAft>
            </a:pPr>
            <a:r>
              <a:rPr lang="en-US" sz="2800" i="1" kern="1200">
                <a:latin typeface="Times New Roman" pitchFamily="18" charset="0"/>
                <a:cs typeface="Times New Roman" pitchFamily="18" charset="0"/>
              </a:rPr>
              <a:t>đường của cháu- tấm bản đồ của ông).</a:t>
            </a:r>
            <a:endParaRPr lang="en-US" sz="2800" kern="1200">
              <a:latin typeface="Times New Roman" pitchFamily="18" charset="0"/>
              <a:cs typeface="Times New Roman" pitchFamily="18" charset="0"/>
            </a:endParaRPr>
          </a:p>
          <a:p>
            <a:pPr marL="0" lvl="1" algn="l" defTabSz="622300">
              <a:lnSpc>
                <a:spcPct val="90000"/>
              </a:lnSpc>
              <a:spcBef>
                <a:spcPct val="0"/>
              </a:spcBef>
              <a:spcAft>
                <a:spcPct val="15000"/>
              </a:spcAft>
            </a:pPr>
            <a:r>
              <a:rPr lang="en-US" sz="2800" kern="1200">
                <a:latin typeface="Times New Roman" pitchFamily="18" charset="0"/>
                <a:cs typeface="Times New Roman" pitchFamily="18" charset="0"/>
              </a:rPr>
              <a:t>+ Câu 3 gắn với câu 2 bằng lặp từ “ông”</a:t>
            </a:r>
          </a:p>
          <a:p>
            <a:pPr marL="0" lvl="1" algn="l" defTabSz="622300">
              <a:lnSpc>
                <a:spcPct val="90000"/>
              </a:lnSpc>
              <a:spcBef>
                <a:spcPct val="0"/>
              </a:spcBef>
              <a:spcAft>
                <a:spcPct val="15000"/>
              </a:spcAft>
            </a:pPr>
            <a:r>
              <a:rPr lang="en-US" sz="2800" kern="1200">
                <a:latin typeface="Times New Roman" pitchFamily="18" charset="0"/>
                <a:cs typeface="Times New Roman" pitchFamily="18" charset="0"/>
              </a:rPr>
              <a:t>+ Câu 4 gắn với câu 3 bằng đại từ thay thế (</a:t>
            </a:r>
            <a:r>
              <a:rPr lang="en-US" sz="2800" i="1" kern="1200">
                <a:latin typeface="Times New Roman" pitchFamily="18" charset="0"/>
                <a:cs typeface="Times New Roman" pitchFamily="18" charset="0"/>
              </a:rPr>
              <a:t>mẹ ông- bà), </a:t>
            </a:r>
            <a:r>
              <a:rPr lang="en-US" sz="2800" kern="1200">
                <a:latin typeface="Times New Roman" pitchFamily="18" charset="0"/>
                <a:cs typeface="Times New Roman" pitchFamily="18" charset="0"/>
              </a:rPr>
              <a:t>bằng việc lặp lại từ “</a:t>
            </a:r>
            <a:r>
              <a:rPr lang="en-US" sz="2800" i="1" kern="1200">
                <a:latin typeface="Times New Roman" pitchFamily="18" charset="0"/>
                <a:cs typeface="Times New Roman" pitchFamily="18" charset="0"/>
              </a:rPr>
              <a:t>ông”.</a:t>
            </a:r>
            <a:endParaRPr lang="en-US" sz="2800" kern="1200">
              <a:latin typeface="Times New Roman" pitchFamily="18" charset="0"/>
              <a:cs typeface="Times New Roman" pitchFamily="18" charset="0"/>
            </a:endParaRPr>
          </a:p>
          <a:p>
            <a:pPr marL="0" lvl="1" algn="l" defTabSz="622300">
              <a:lnSpc>
                <a:spcPct val="90000"/>
              </a:lnSpc>
              <a:spcBef>
                <a:spcPct val="0"/>
              </a:spcBef>
              <a:spcAft>
                <a:spcPct val="15000"/>
              </a:spcAft>
            </a:pPr>
            <a:r>
              <a:rPr lang="en-US" sz="2800" kern="1200">
                <a:latin typeface="Times New Roman" pitchFamily="18" charset="0"/>
                <a:cs typeface="Times New Roman" pitchFamily="18" charset="0"/>
              </a:rPr>
              <a:t>+ Câu 5 gắn với câu 4 bằng từ ngữ thay thế (</a:t>
            </a:r>
            <a:r>
              <a:rPr lang="en-US" sz="2800" i="1" kern="1200">
                <a:latin typeface="Times New Roman" pitchFamily="18" charset="0"/>
                <a:cs typeface="Times New Roman" pitchFamily="18" charset="0"/>
              </a:rPr>
              <a:t>quan điểm đó</a:t>
            </a:r>
            <a:r>
              <a:rPr lang="en-US" sz="2800" kern="1200">
                <a:latin typeface="Times New Roman" pitchFamily="18" charset="0"/>
                <a:cs typeface="Times New Roman" pitchFamily="18" charset="0"/>
              </a:rPr>
              <a:t> thay cho một cụm dài nói về quan điểm của bà mẹ) </a:t>
            </a:r>
          </a:p>
          <a:p>
            <a:pPr marL="0" lvl="1" algn="l" defTabSz="622300">
              <a:lnSpc>
                <a:spcPct val="90000"/>
              </a:lnSpc>
              <a:spcBef>
                <a:spcPct val="0"/>
              </a:spcBef>
              <a:spcAft>
                <a:spcPct val="15000"/>
              </a:spcAft>
            </a:pPr>
            <a:r>
              <a:rPr lang="en-US" sz="2800" kern="1200">
                <a:latin typeface="Times New Roman" pitchFamily="18" charset="0"/>
                <a:cs typeface="Times New Roman" pitchFamily="18" charset="0"/>
              </a:rPr>
              <a:t>và bằng việc lặp lại từ </a:t>
            </a:r>
            <a:r>
              <a:rPr lang="en-US" sz="2800" i="1" kern="1200">
                <a:latin typeface="Times New Roman" pitchFamily="18" charset="0"/>
                <a:cs typeface="Times New Roman" pitchFamily="18" charset="0"/>
              </a:rPr>
              <a:t>ông.</a:t>
            </a:r>
            <a:endParaRPr lang="en-US" sz="2800" kern="1200">
              <a:latin typeface="Times New Roman" pitchFamily="18" charset="0"/>
              <a:cs typeface="Times New Roman" pitchFamily="18" charset="0"/>
            </a:endParaRPr>
          </a:p>
        </p:txBody>
      </p:sp>
      <p:sp>
        <p:nvSpPr>
          <p:cNvPr id="13" name="Freeform 12"/>
          <p:cNvSpPr/>
          <p:nvPr/>
        </p:nvSpPr>
        <p:spPr>
          <a:xfrm>
            <a:off x="123498" y="1455937"/>
            <a:ext cx="2587296" cy="3058081"/>
          </a:xfrm>
          <a:custGeom>
            <a:avLst/>
            <a:gdLst>
              <a:gd name="connsiteX0" fmla="*/ 0 w 3251200"/>
              <a:gd name="connsiteY0" fmla="*/ 429956 h 2579687"/>
              <a:gd name="connsiteX1" fmla="*/ 429956 w 3251200"/>
              <a:gd name="connsiteY1" fmla="*/ 0 h 2579687"/>
              <a:gd name="connsiteX2" fmla="*/ 2821244 w 3251200"/>
              <a:gd name="connsiteY2" fmla="*/ 0 h 2579687"/>
              <a:gd name="connsiteX3" fmla="*/ 3251200 w 3251200"/>
              <a:gd name="connsiteY3" fmla="*/ 429956 h 2579687"/>
              <a:gd name="connsiteX4" fmla="*/ 3251200 w 3251200"/>
              <a:gd name="connsiteY4" fmla="*/ 2149731 h 2579687"/>
              <a:gd name="connsiteX5" fmla="*/ 2821244 w 3251200"/>
              <a:gd name="connsiteY5" fmla="*/ 2579687 h 2579687"/>
              <a:gd name="connsiteX6" fmla="*/ 429956 w 3251200"/>
              <a:gd name="connsiteY6" fmla="*/ 2579687 h 2579687"/>
              <a:gd name="connsiteX7" fmla="*/ 0 w 3251200"/>
              <a:gd name="connsiteY7" fmla="*/ 2149731 h 2579687"/>
              <a:gd name="connsiteX8" fmla="*/ 0 w 3251200"/>
              <a:gd name="connsiteY8" fmla="*/ 429956 h 2579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1200" h="2579687">
                <a:moveTo>
                  <a:pt x="0" y="429956"/>
                </a:moveTo>
                <a:cubicBezTo>
                  <a:pt x="0" y="192498"/>
                  <a:pt x="192498" y="0"/>
                  <a:pt x="429956" y="0"/>
                </a:cubicBezTo>
                <a:lnTo>
                  <a:pt x="2821244" y="0"/>
                </a:lnTo>
                <a:cubicBezTo>
                  <a:pt x="3058702" y="0"/>
                  <a:pt x="3251200" y="192498"/>
                  <a:pt x="3251200" y="429956"/>
                </a:cubicBezTo>
                <a:lnTo>
                  <a:pt x="3251200" y="2149731"/>
                </a:lnTo>
                <a:cubicBezTo>
                  <a:pt x="3251200" y="2387189"/>
                  <a:pt x="3058702" y="2579687"/>
                  <a:pt x="2821244" y="2579687"/>
                </a:cubicBezTo>
                <a:lnTo>
                  <a:pt x="429956" y="2579687"/>
                </a:lnTo>
                <a:cubicBezTo>
                  <a:pt x="192498" y="2579687"/>
                  <a:pt x="0" y="2387189"/>
                  <a:pt x="0" y="2149731"/>
                </a:cubicBezTo>
                <a:lnTo>
                  <a:pt x="0" y="429956"/>
                </a:lnTo>
                <a:close/>
              </a:path>
            </a:pathLst>
          </a:custGeom>
          <a:solidFill>
            <a:schemeClr val="accent5">
              <a:lumMod val="20000"/>
              <a:lumOff val="80000"/>
            </a:schemeClr>
          </a:solidFill>
        </p:spPr>
        <p:style>
          <a:lnRef idx="2">
            <a:schemeClr val="accent3">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331670" tIns="228800" rIns="331670" bIns="228800" numCol="1" spcCol="1270" anchor="ctr" anchorCtr="0">
            <a:noAutofit/>
          </a:bodyPr>
          <a:lstStyle/>
          <a:p>
            <a:pPr lvl="0" algn="ctr" defTabSz="2400300">
              <a:lnSpc>
                <a:spcPct val="90000"/>
              </a:lnSpc>
              <a:spcBef>
                <a:spcPct val="0"/>
              </a:spcBef>
              <a:spcAft>
                <a:spcPct val="35000"/>
              </a:spcAft>
            </a:pPr>
            <a:r>
              <a:rPr lang="en-US" sz="3600" b="1" kern="1200">
                <a:latin typeface="Times New Roman" pitchFamily="18" charset="0"/>
                <a:cs typeface="Times New Roman" pitchFamily="18" charset="0"/>
              </a:rPr>
              <a:t>Ở đoạn thứ nhất</a:t>
            </a:r>
          </a:p>
        </p:txBody>
      </p:sp>
      <p:sp>
        <p:nvSpPr>
          <p:cNvPr id="14" name="Freeform 13"/>
          <p:cNvSpPr/>
          <p:nvPr/>
        </p:nvSpPr>
        <p:spPr>
          <a:xfrm>
            <a:off x="2920122" y="5065645"/>
            <a:ext cx="6351752" cy="1528770"/>
          </a:xfrm>
          <a:custGeom>
            <a:avLst/>
            <a:gdLst>
              <a:gd name="connsiteX0" fmla="*/ 0 w 4876800"/>
              <a:gd name="connsiteY0" fmla="*/ 322461 h 2579687"/>
              <a:gd name="connsiteX1" fmla="*/ 3586957 w 4876800"/>
              <a:gd name="connsiteY1" fmla="*/ 322461 h 2579687"/>
              <a:gd name="connsiteX2" fmla="*/ 3586957 w 4876800"/>
              <a:gd name="connsiteY2" fmla="*/ 0 h 2579687"/>
              <a:gd name="connsiteX3" fmla="*/ 4876800 w 4876800"/>
              <a:gd name="connsiteY3" fmla="*/ 1289844 h 2579687"/>
              <a:gd name="connsiteX4" fmla="*/ 3586957 w 4876800"/>
              <a:gd name="connsiteY4" fmla="*/ 2579687 h 2579687"/>
              <a:gd name="connsiteX5" fmla="*/ 3586957 w 4876800"/>
              <a:gd name="connsiteY5" fmla="*/ 2257226 h 2579687"/>
              <a:gd name="connsiteX6" fmla="*/ 0 w 4876800"/>
              <a:gd name="connsiteY6" fmla="*/ 2257226 h 2579687"/>
              <a:gd name="connsiteX7" fmla="*/ 0 w 4876800"/>
              <a:gd name="connsiteY7" fmla="*/ 322461 h 2579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76800" h="2579687">
                <a:moveTo>
                  <a:pt x="0" y="322461"/>
                </a:moveTo>
                <a:lnTo>
                  <a:pt x="3586957" y="322461"/>
                </a:lnTo>
                <a:lnTo>
                  <a:pt x="3586957" y="0"/>
                </a:lnTo>
                <a:lnTo>
                  <a:pt x="4876800" y="1289844"/>
                </a:lnTo>
                <a:lnTo>
                  <a:pt x="3586957" y="2579687"/>
                </a:lnTo>
                <a:lnTo>
                  <a:pt x="3586957" y="2257226"/>
                </a:lnTo>
                <a:lnTo>
                  <a:pt x="0" y="2257226"/>
                </a:lnTo>
                <a:lnTo>
                  <a:pt x="0" y="322461"/>
                </a:lnTo>
                <a:close/>
              </a:path>
            </a:pathLst>
          </a:custGeom>
          <a:ln w="38100">
            <a:solidFill>
              <a:srgbClr val="FFE781">
                <a:alpha val="90000"/>
              </a:srgbClr>
            </a:solidFill>
            <a:prstDash val="sysDash"/>
          </a:ln>
        </p:spPr>
        <p:style>
          <a:lnRef idx="2">
            <a:schemeClr val="accent3">
              <a:alpha val="90000"/>
              <a:hueOff val="0"/>
              <a:satOff val="0"/>
              <a:lumOff val="0"/>
              <a:alphaOff val="0"/>
            </a:schemeClr>
          </a:lnRef>
          <a:fillRef idx="1">
            <a:schemeClr val="lt1">
              <a:alpha val="90000"/>
              <a:tint val="40000"/>
              <a:hueOff val="0"/>
              <a:satOff val="0"/>
              <a:lumOff val="0"/>
              <a:alphaOff val="0"/>
            </a:schemeClr>
          </a:fillRef>
          <a:effectRef idx="0">
            <a:schemeClr val="l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8890" tIns="331351" rIns="976273" bIns="331351" numCol="1" spcCol="1270" anchor="t" anchorCtr="0">
            <a:noAutofit/>
          </a:bodyPr>
          <a:lstStyle/>
          <a:p>
            <a:pPr marL="0" lvl="1" algn="l" defTabSz="622300">
              <a:lnSpc>
                <a:spcPct val="90000"/>
              </a:lnSpc>
              <a:spcBef>
                <a:spcPct val="0"/>
              </a:spcBef>
              <a:spcAft>
                <a:spcPct val="15000"/>
              </a:spcAft>
            </a:pPr>
            <a:r>
              <a:rPr lang="en-US" sz="2800" kern="1200">
                <a:latin typeface="Times New Roman" pitchFamily="18" charset="0"/>
                <a:cs typeface="Times New Roman" pitchFamily="18" charset="0"/>
              </a:rPr>
              <a:t> Tất cả các câu liền kề nhau đều gắn với nhau bằng cách lặp từ </a:t>
            </a:r>
            <a:r>
              <a:rPr lang="en-US" sz="2800" i="1" kern="1200">
                <a:latin typeface="Times New Roman" pitchFamily="18" charset="0"/>
                <a:cs typeface="Times New Roman" pitchFamily="18" charset="0"/>
              </a:rPr>
              <a:t>ông.</a:t>
            </a:r>
            <a:endParaRPr lang="en-US" sz="2800" kern="1200">
              <a:latin typeface="Times New Roman" pitchFamily="18" charset="0"/>
              <a:cs typeface="Times New Roman" pitchFamily="18" charset="0"/>
            </a:endParaRPr>
          </a:p>
        </p:txBody>
      </p:sp>
      <p:sp>
        <p:nvSpPr>
          <p:cNvPr id="15" name="Freeform 14"/>
          <p:cNvSpPr/>
          <p:nvPr/>
        </p:nvSpPr>
        <p:spPr>
          <a:xfrm>
            <a:off x="344215" y="4887310"/>
            <a:ext cx="2354426" cy="1885440"/>
          </a:xfrm>
          <a:custGeom>
            <a:avLst/>
            <a:gdLst>
              <a:gd name="connsiteX0" fmla="*/ 0 w 3251200"/>
              <a:gd name="connsiteY0" fmla="*/ 429956 h 2579687"/>
              <a:gd name="connsiteX1" fmla="*/ 429956 w 3251200"/>
              <a:gd name="connsiteY1" fmla="*/ 0 h 2579687"/>
              <a:gd name="connsiteX2" fmla="*/ 2821244 w 3251200"/>
              <a:gd name="connsiteY2" fmla="*/ 0 h 2579687"/>
              <a:gd name="connsiteX3" fmla="*/ 3251200 w 3251200"/>
              <a:gd name="connsiteY3" fmla="*/ 429956 h 2579687"/>
              <a:gd name="connsiteX4" fmla="*/ 3251200 w 3251200"/>
              <a:gd name="connsiteY4" fmla="*/ 2149731 h 2579687"/>
              <a:gd name="connsiteX5" fmla="*/ 2821244 w 3251200"/>
              <a:gd name="connsiteY5" fmla="*/ 2579687 h 2579687"/>
              <a:gd name="connsiteX6" fmla="*/ 429956 w 3251200"/>
              <a:gd name="connsiteY6" fmla="*/ 2579687 h 2579687"/>
              <a:gd name="connsiteX7" fmla="*/ 0 w 3251200"/>
              <a:gd name="connsiteY7" fmla="*/ 2149731 h 2579687"/>
              <a:gd name="connsiteX8" fmla="*/ 0 w 3251200"/>
              <a:gd name="connsiteY8" fmla="*/ 429956 h 2579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1200" h="2579687">
                <a:moveTo>
                  <a:pt x="0" y="429956"/>
                </a:moveTo>
                <a:cubicBezTo>
                  <a:pt x="0" y="192498"/>
                  <a:pt x="192498" y="0"/>
                  <a:pt x="429956" y="0"/>
                </a:cubicBezTo>
                <a:lnTo>
                  <a:pt x="2821244" y="0"/>
                </a:lnTo>
                <a:cubicBezTo>
                  <a:pt x="3058702" y="0"/>
                  <a:pt x="3251200" y="192498"/>
                  <a:pt x="3251200" y="429956"/>
                </a:cubicBezTo>
                <a:lnTo>
                  <a:pt x="3251200" y="2149731"/>
                </a:lnTo>
                <a:cubicBezTo>
                  <a:pt x="3251200" y="2387189"/>
                  <a:pt x="3058702" y="2579687"/>
                  <a:pt x="2821244" y="2579687"/>
                </a:cubicBezTo>
                <a:lnTo>
                  <a:pt x="429956" y="2579687"/>
                </a:lnTo>
                <a:cubicBezTo>
                  <a:pt x="192498" y="2579687"/>
                  <a:pt x="0" y="2387189"/>
                  <a:pt x="0" y="2149731"/>
                </a:cubicBezTo>
                <a:lnTo>
                  <a:pt x="0" y="429956"/>
                </a:lnTo>
                <a:close/>
              </a:path>
            </a:pathLst>
          </a:custGeom>
          <a:solidFill>
            <a:srgbClr val="FFFF99"/>
          </a:solidFill>
        </p:spPr>
        <p:style>
          <a:lnRef idx="2">
            <a:schemeClr val="accent3">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331670" tIns="228800" rIns="331670" bIns="228800" numCol="1" spcCol="1270" anchor="ctr" anchorCtr="0">
            <a:noAutofit/>
          </a:bodyPr>
          <a:lstStyle/>
          <a:p>
            <a:pPr lvl="0" algn="ctr" defTabSz="2400300">
              <a:lnSpc>
                <a:spcPct val="90000"/>
              </a:lnSpc>
              <a:spcBef>
                <a:spcPct val="0"/>
              </a:spcBef>
              <a:spcAft>
                <a:spcPct val="35000"/>
              </a:spcAft>
            </a:pPr>
            <a:r>
              <a:rPr lang="en-US" sz="3600" b="1" kern="1200">
                <a:latin typeface="Times New Roman" pitchFamily="18" charset="0"/>
                <a:cs typeface="Times New Roman" pitchFamily="18" charset="0"/>
              </a:rPr>
              <a:t>Ở đoạn thứ hai</a:t>
            </a:r>
          </a:p>
        </p:txBody>
      </p:sp>
    </p:spTree>
    <p:extLst>
      <p:ext uri="{BB962C8B-B14F-4D97-AF65-F5344CB8AC3E}">
        <p14:creationId xmlns:p14="http://schemas.microsoft.com/office/powerpoint/2010/main" val="2124725496"/>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1000" fill="hold"/>
                                        <p:tgtEl>
                                          <p:spTgt spid="22"/>
                                        </p:tgtEl>
                                        <p:attrNameLst>
                                          <p:attrName>ppt_x</p:attrName>
                                        </p:attrNameLst>
                                      </p:cBhvr>
                                      <p:tavLst>
                                        <p:tav tm="0">
                                          <p:val>
                                            <p:strVal val="0-#ppt_w/2"/>
                                          </p:val>
                                        </p:tav>
                                        <p:tav tm="100000">
                                          <p:val>
                                            <p:strVal val="#ppt_x"/>
                                          </p:val>
                                        </p:tav>
                                      </p:tavLst>
                                    </p:anim>
                                    <p:anim calcmode="lin" valueType="num">
                                      <p:cBhvr additive="base">
                                        <p:cTn id="8" dur="10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animBg="1"/>
      <p:bldP spid="14" grpId="0" animBg="1"/>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19">
            <a:extLst>
              <a:ext uri="{FF2B5EF4-FFF2-40B4-BE49-F238E27FC236}">
                <a16:creationId xmlns:a16="http://schemas.microsoft.com/office/drawing/2014/main" id="{CE9576A2-14D5-42B6-A9DF-423FBDE0C8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00659" y="4514018"/>
            <a:ext cx="4391341" cy="4391341"/>
          </a:xfrm>
          <a:prstGeom prst="rect">
            <a:avLst/>
          </a:prstGeom>
          <a:effectLst>
            <a:outerShdw blurRad="50800" dist="38100" dir="5400000" algn="t" rotWithShape="0">
              <a:prstClr val="black">
                <a:alpha val="40000"/>
              </a:prstClr>
            </a:outerShdw>
          </a:effectLst>
        </p:spPr>
      </p:pic>
      <p:pic>
        <p:nvPicPr>
          <p:cNvPr id="22" name="图片 10">
            <a:extLst>
              <a:ext uri="{FF2B5EF4-FFF2-40B4-BE49-F238E27FC236}">
                <a16:creationId xmlns:a16="http://schemas.microsoft.com/office/drawing/2014/main" id="{666EB7B9-ADAC-4FC1-B9E8-1F24DCAE06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30911"/>
            <a:ext cx="3724275" cy="1838325"/>
          </a:xfrm>
          <a:prstGeom prst="rect">
            <a:avLst/>
          </a:prstGeom>
        </p:spPr>
      </p:pic>
      <p:pic>
        <p:nvPicPr>
          <p:cNvPr id="6" name="图片 2">
            <a:extLst>
              <a:ext uri="{FF2B5EF4-FFF2-40B4-BE49-F238E27FC236}">
                <a16:creationId xmlns:a16="http://schemas.microsoft.com/office/drawing/2014/main" id="{B910F1FB-0F67-4BC5-AFC8-8C5ACC27A13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27086" y="1200381"/>
            <a:ext cx="6937828" cy="2124302"/>
          </a:xfrm>
          <a:prstGeom prst="rect">
            <a:avLst/>
          </a:prstGeom>
        </p:spPr>
      </p:pic>
      <p:grpSp>
        <p:nvGrpSpPr>
          <p:cNvPr id="7" name="组合 9">
            <a:extLst>
              <a:ext uri="{FF2B5EF4-FFF2-40B4-BE49-F238E27FC236}">
                <a16:creationId xmlns:a16="http://schemas.microsoft.com/office/drawing/2014/main" id="{10B09D64-82A8-45F7-806B-BD16F0CD52B2}"/>
              </a:ext>
            </a:extLst>
          </p:cNvPr>
          <p:cNvGrpSpPr/>
          <p:nvPr/>
        </p:nvGrpSpPr>
        <p:grpSpPr>
          <a:xfrm>
            <a:off x="1936535" y="3485586"/>
            <a:ext cx="8318930" cy="2056864"/>
            <a:chOff x="1936535" y="3935752"/>
            <a:chExt cx="8318930" cy="2056864"/>
          </a:xfrm>
        </p:grpSpPr>
        <p:sp>
          <p:nvSpPr>
            <p:cNvPr id="8" name="任意多边形 3">
              <a:extLst>
                <a:ext uri="{FF2B5EF4-FFF2-40B4-BE49-F238E27FC236}">
                  <a16:creationId xmlns:a16="http://schemas.microsoft.com/office/drawing/2014/main" id="{205CB0CB-1A6E-4273-97FD-8A30ADFA5940}"/>
                </a:ext>
              </a:extLst>
            </p:cNvPr>
            <p:cNvSpPr/>
            <p:nvPr/>
          </p:nvSpPr>
          <p:spPr>
            <a:xfrm>
              <a:off x="1936535" y="3935752"/>
              <a:ext cx="8318930" cy="2056864"/>
            </a:xfrm>
            <a:custGeom>
              <a:avLst/>
              <a:gdLst>
                <a:gd name="connsiteX0" fmla="*/ 137997 w 9326460"/>
                <a:gd name="connsiteY0" fmla="*/ 1296215 h 2298297"/>
                <a:gd name="connsiteX1" fmla="*/ 21883 w 9326460"/>
                <a:gd name="connsiteY1" fmla="*/ 410843 h 2298297"/>
                <a:gd name="connsiteX2" fmla="*/ 660511 w 9326460"/>
                <a:gd name="connsiteY2" fmla="*/ 178615 h 2298297"/>
                <a:gd name="connsiteX3" fmla="*/ 1342683 w 9326460"/>
                <a:gd name="connsiteY3" fmla="*/ 4443 h 2298297"/>
                <a:gd name="connsiteX4" fmla="*/ 3142454 w 9326460"/>
                <a:gd name="connsiteY4" fmla="*/ 47986 h 2298297"/>
                <a:gd name="connsiteX5" fmla="*/ 5493769 w 9326460"/>
                <a:gd name="connsiteY5" fmla="*/ 91529 h 2298297"/>
                <a:gd name="connsiteX6" fmla="*/ 7133883 w 9326460"/>
                <a:gd name="connsiteY6" fmla="*/ 77015 h 2298297"/>
                <a:gd name="connsiteX7" fmla="*/ 8367597 w 9326460"/>
                <a:gd name="connsiteY7" fmla="*/ 135072 h 2298297"/>
                <a:gd name="connsiteX8" fmla="*/ 9180397 w 9326460"/>
                <a:gd name="connsiteY8" fmla="*/ 178615 h 2298297"/>
                <a:gd name="connsiteX9" fmla="*/ 9311026 w 9326460"/>
                <a:gd name="connsiteY9" fmla="*/ 643072 h 2298297"/>
                <a:gd name="connsiteX10" fmla="*/ 9311026 w 9326460"/>
                <a:gd name="connsiteY10" fmla="*/ 1484901 h 2298297"/>
                <a:gd name="connsiteX11" fmla="*/ 9194911 w 9326460"/>
                <a:gd name="connsiteY11" fmla="*/ 1934843 h 2298297"/>
                <a:gd name="connsiteX12" fmla="*/ 8832054 w 9326460"/>
                <a:gd name="connsiteY12" fmla="*/ 2196101 h 2298297"/>
                <a:gd name="connsiteX13" fmla="*/ 7337083 w 9326460"/>
                <a:gd name="connsiteY13" fmla="*/ 2297701 h 2298297"/>
                <a:gd name="connsiteX14" fmla="*/ 6074340 w 9326460"/>
                <a:gd name="connsiteY14" fmla="*/ 2196101 h 2298297"/>
                <a:gd name="connsiteX15" fmla="*/ 4797083 w 9326460"/>
                <a:gd name="connsiteY15" fmla="*/ 2297701 h 2298297"/>
                <a:gd name="connsiteX16" fmla="*/ 2866683 w 9326460"/>
                <a:gd name="connsiteY16" fmla="*/ 2138043 h 2298297"/>
                <a:gd name="connsiteX17" fmla="*/ 1095940 w 9326460"/>
                <a:gd name="connsiteY17" fmla="*/ 2210615 h 2298297"/>
                <a:gd name="connsiteX18" fmla="*/ 181540 w 9326460"/>
                <a:gd name="connsiteY18" fmla="*/ 2196101 h 2298297"/>
                <a:gd name="connsiteX19" fmla="*/ 94454 w 9326460"/>
                <a:gd name="connsiteY19" fmla="*/ 1833243 h 2298297"/>
                <a:gd name="connsiteX20" fmla="*/ 36397 w 9326460"/>
                <a:gd name="connsiteY20" fmla="*/ 1397815 h 2298297"/>
                <a:gd name="connsiteX21" fmla="*/ 137997 w 9326460"/>
                <a:gd name="connsiteY21" fmla="*/ 1296215 h 2298297"/>
                <a:gd name="connsiteX0" fmla="*/ 59709 w 9349772"/>
                <a:gd name="connsiteY0" fmla="*/ 1397815 h 2298297"/>
                <a:gd name="connsiteX1" fmla="*/ 45195 w 9349772"/>
                <a:gd name="connsiteY1" fmla="*/ 410843 h 2298297"/>
                <a:gd name="connsiteX2" fmla="*/ 683823 w 9349772"/>
                <a:gd name="connsiteY2" fmla="*/ 178615 h 2298297"/>
                <a:gd name="connsiteX3" fmla="*/ 1365995 w 9349772"/>
                <a:gd name="connsiteY3" fmla="*/ 4443 h 2298297"/>
                <a:gd name="connsiteX4" fmla="*/ 3165766 w 9349772"/>
                <a:gd name="connsiteY4" fmla="*/ 47986 h 2298297"/>
                <a:gd name="connsiteX5" fmla="*/ 5517081 w 9349772"/>
                <a:gd name="connsiteY5" fmla="*/ 91529 h 2298297"/>
                <a:gd name="connsiteX6" fmla="*/ 7157195 w 9349772"/>
                <a:gd name="connsiteY6" fmla="*/ 77015 h 2298297"/>
                <a:gd name="connsiteX7" fmla="*/ 8390909 w 9349772"/>
                <a:gd name="connsiteY7" fmla="*/ 135072 h 2298297"/>
                <a:gd name="connsiteX8" fmla="*/ 9203709 w 9349772"/>
                <a:gd name="connsiteY8" fmla="*/ 178615 h 2298297"/>
                <a:gd name="connsiteX9" fmla="*/ 9334338 w 9349772"/>
                <a:gd name="connsiteY9" fmla="*/ 643072 h 2298297"/>
                <a:gd name="connsiteX10" fmla="*/ 9334338 w 9349772"/>
                <a:gd name="connsiteY10" fmla="*/ 1484901 h 2298297"/>
                <a:gd name="connsiteX11" fmla="*/ 9218223 w 9349772"/>
                <a:gd name="connsiteY11" fmla="*/ 1934843 h 2298297"/>
                <a:gd name="connsiteX12" fmla="*/ 8855366 w 9349772"/>
                <a:gd name="connsiteY12" fmla="*/ 2196101 h 2298297"/>
                <a:gd name="connsiteX13" fmla="*/ 7360395 w 9349772"/>
                <a:gd name="connsiteY13" fmla="*/ 2297701 h 2298297"/>
                <a:gd name="connsiteX14" fmla="*/ 6097652 w 9349772"/>
                <a:gd name="connsiteY14" fmla="*/ 2196101 h 2298297"/>
                <a:gd name="connsiteX15" fmla="*/ 4820395 w 9349772"/>
                <a:gd name="connsiteY15" fmla="*/ 2297701 h 2298297"/>
                <a:gd name="connsiteX16" fmla="*/ 2889995 w 9349772"/>
                <a:gd name="connsiteY16" fmla="*/ 2138043 h 2298297"/>
                <a:gd name="connsiteX17" fmla="*/ 1119252 w 9349772"/>
                <a:gd name="connsiteY17" fmla="*/ 2210615 h 2298297"/>
                <a:gd name="connsiteX18" fmla="*/ 204852 w 9349772"/>
                <a:gd name="connsiteY18" fmla="*/ 2196101 h 2298297"/>
                <a:gd name="connsiteX19" fmla="*/ 117766 w 9349772"/>
                <a:gd name="connsiteY19" fmla="*/ 1833243 h 2298297"/>
                <a:gd name="connsiteX20" fmla="*/ 59709 w 9349772"/>
                <a:gd name="connsiteY20" fmla="*/ 1397815 h 2298297"/>
                <a:gd name="connsiteX0" fmla="*/ 24725 w 9314788"/>
                <a:gd name="connsiteY0" fmla="*/ 1405232 h 2305714"/>
                <a:gd name="connsiteX1" fmla="*/ 10211 w 9314788"/>
                <a:gd name="connsiteY1" fmla="*/ 418260 h 2305714"/>
                <a:gd name="connsiteX2" fmla="*/ 140839 w 9314788"/>
                <a:gd name="connsiteY2" fmla="*/ 40889 h 2305714"/>
                <a:gd name="connsiteX3" fmla="*/ 1331011 w 9314788"/>
                <a:gd name="connsiteY3" fmla="*/ 11860 h 2305714"/>
                <a:gd name="connsiteX4" fmla="*/ 3130782 w 9314788"/>
                <a:gd name="connsiteY4" fmla="*/ 55403 h 2305714"/>
                <a:gd name="connsiteX5" fmla="*/ 5482097 w 9314788"/>
                <a:gd name="connsiteY5" fmla="*/ 98946 h 2305714"/>
                <a:gd name="connsiteX6" fmla="*/ 7122211 w 9314788"/>
                <a:gd name="connsiteY6" fmla="*/ 84432 h 2305714"/>
                <a:gd name="connsiteX7" fmla="*/ 8355925 w 9314788"/>
                <a:gd name="connsiteY7" fmla="*/ 142489 h 2305714"/>
                <a:gd name="connsiteX8" fmla="*/ 9168725 w 9314788"/>
                <a:gd name="connsiteY8" fmla="*/ 186032 h 2305714"/>
                <a:gd name="connsiteX9" fmla="*/ 9299354 w 9314788"/>
                <a:gd name="connsiteY9" fmla="*/ 650489 h 2305714"/>
                <a:gd name="connsiteX10" fmla="*/ 9299354 w 9314788"/>
                <a:gd name="connsiteY10" fmla="*/ 1492318 h 2305714"/>
                <a:gd name="connsiteX11" fmla="*/ 9183239 w 9314788"/>
                <a:gd name="connsiteY11" fmla="*/ 1942260 h 2305714"/>
                <a:gd name="connsiteX12" fmla="*/ 8820382 w 9314788"/>
                <a:gd name="connsiteY12" fmla="*/ 2203518 h 2305714"/>
                <a:gd name="connsiteX13" fmla="*/ 7325411 w 9314788"/>
                <a:gd name="connsiteY13" fmla="*/ 2305118 h 2305714"/>
                <a:gd name="connsiteX14" fmla="*/ 6062668 w 9314788"/>
                <a:gd name="connsiteY14" fmla="*/ 2203518 h 2305714"/>
                <a:gd name="connsiteX15" fmla="*/ 4785411 w 9314788"/>
                <a:gd name="connsiteY15" fmla="*/ 2305118 h 2305714"/>
                <a:gd name="connsiteX16" fmla="*/ 2855011 w 9314788"/>
                <a:gd name="connsiteY16" fmla="*/ 2145460 h 2305714"/>
                <a:gd name="connsiteX17" fmla="*/ 1084268 w 9314788"/>
                <a:gd name="connsiteY17" fmla="*/ 2218032 h 2305714"/>
                <a:gd name="connsiteX18" fmla="*/ 169868 w 9314788"/>
                <a:gd name="connsiteY18" fmla="*/ 2203518 h 2305714"/>
                <a:gd name="connsiteX19" fmla="*/ 82782 w 9314788"/>
                <a:gd name="connsiteY19" fmla="*/ 1840660 h 2305714"/>
                <a:gd name="connsiteX20" fmla="*/ 24725 w 9314788"/>
                <a:gd name="connsiteY20" fmla="*/ 1405232 h 2305714"/>
                <a:gd name="connsiteX0" fmla="*/ 118449 w 9408512"/>
                <a:gd name="connsiteY0" fmla="*/ 1410096 h 2310578"/>
                <a:gd name="connsiteX1" fmla="*/ 2335 w 9408512"/>
                <a:gd name="connsiteY1" fmla="*/ 495695 h 2310578"/>
                <a:gd name="connsiteX2" fmla="*/ 234563 w 9408512"/>
                <a:gd name="connsiteY2" fmla="*/ 45753 h 2310578"/>
                <a:gd name="connsiteX3" fmla="*/ 1424735 w 9408512"/>
                <a:gd name="connsiteY3" fmla="*/ 16724 h 2310578"/>
                <a:gd name="connsiteX4" fmla="*/ 3224506 w 9408512"/>
                <a:gd name="connsiteY4" fmla="*/ 60267 h 2310578"/>
                <a:gd name="connsiteX5" fmla="*/ 5575821 w 9408512"/>
                <a:gd name="connsiteY5" fmla="*/ 103810 h 2310578"/>
                <a:gd name="connsiteX6" fmla="*/ 7215935 w 9408512"/>
                <a:gd name="connsiteY6" fmla="*/ 89296 h 2310578"/>
                <a:gd name="connsiteX7" fmla="*/ 8449649 w 9408512"/>
                <a:gd name="connsiteY7" fmla="*/ 147353 h 2310578"/>
                <a:gd name="connsiteX8" fmla="*/ 9262449 w 9408512"/>
                <a:gd name="connsiteY8" fmla="*/ 190896 h 2310578"/>
                <a:gd name="connsiteX9" fmla="*/ 9393078 w 9408512"/>
                <a:gd name="connsiteY9" fmla="*/ 655353 h 2310578"/>
                <a:gd name="connsiteX10" fmla="*/ 9393078 w 9408512"/>
                <a:gd name="connsiteY10" fmla="*/ 1497182 h 2310578"/>
                <a:gd name="connsiteX11" fmla="*/ 9276963 w 9408512"/>
                <a:gd name="connsiteY11" fmla="*/ 1947124 h 2310578"/>
                <a:gd name="connsiteX12" fmla="*/ 8914106 w 9408512"/>
                <a:gd name="connsiteY12" fmla="*/ 2208382 h 2310578"/>
                <a:gd name="connsiteX13" fmla="*/ 7419135 w 9408512"/>
                <a:gd name="connsiteY13" fmla="*/ 2309982 h 2310578"/>
                <a:gd name="connsiteX14" fmla="*/ 6156392 w 9408512"/>
                <a:gd name="connsiteY14" fmla="*/ 2208382 h 2310578"/>
                <a:gd name="connsiteX15" fmla="*/ 4879135 w 9408512"/>
                <a:gd name="connsiteY15" fmla="*/ 2309982 h 2310578"/>
                <a:gd name="connsiteX16" fmla="*/ 2948735 w 9408512"/>
                <a:gd name="connsiteY16" fmla="*/ 2150324 h 2310578"/>
                <a:gd name="connsiteX17" fmla="*/ 1177992 w 9408512"/>
                <a:gd name="connsiteY17" fmla="*/ 2222896 h 2310578"/>
                <a:gd name="connsiteX18" fmla="*/ 263592 w 9408512"/>
                <a:gd name="connsiteY18" fmla="*/ 2208382 h 2310578"/>
                <a:gd name="connsiteX19" fmla="*/ 176506 w 9408512"/>
                <a:gd name="connsiteY19" fmla="*/ 1845524 h 2310578"/>
                <a:gd name="connsiteX20" fmla="*/ 118449 w 9408512"/>
                <a:gd name="connsiteY20" fmla="*/ 1410096 h 2310578"/>
                <a:gd name="connsiteX0" fmla="*/ 118971 w 9409034"/>
                <a:gd name="connsiteY0" fmla="*/ 1393372 h 2293854"/>
                <a:gd name="connsiteX1" fmla="*/ 2857 w 9409034"/>
                <a:gd name="connsiteY1" fmla="*/ 478971 h 2293854"/>
                <a:gd name="connsiteX2" fmla="*/ 249600 w 9409034"/>
                <a:gd name="connsiteY2" fmla="*/ 130629 h 2293854"/>
                <a:gd name="connsiteX3" fmla="*/ 1425257 w 9409034"/>
                <a:gd name="connsiteY3" fmla="*/ 0 h 2293854"/>
                <a:gd name="connsiteX4" fmla="*/ 3225028 w 9409034"/>
                <a:gd name="connsiteY4" fmla="*/ 43543 h 2293854"/>
                <a:gd name="connsiteX5" fmla="*/ 5576343 w 9409034"/>
                <a:gd name="connsiteY5" fmla="*/ 87086 h 2293854"/>
                <a:gd name="connsiteX6" fmla="*/ 7216457 w 9409034"/>
                <a:gd name="connsiteY6" fmla="*/ 72572 h 2293854"/>
                <a:gd name="connsiteX7" fmla="*/ 8450171 w 9409034"/>
                <a:gd name="connsiteY7" fmla="*/ 130629 h 2293854"/>
                <a:gd name="connsiteX8" fmla="*/ 9262971 w 9409034"/>
                <a:gd name="connsiteY8" fmla="*/ 174172 h 2293854"/>
                <a:gd name="connsiteX9" fmla="*/ 9393600 w 9409034"/>
                <a:gd name="connsiteY9" fmla="*/ 638629 h 2293854"/>
                <a:gd name="connsiteX10" fmla="*/ 9393600 w 9409034"/>
                <a:gd name="connsiteY10" fmla="*/ 1480458 h 2293854"/>
                <a:gd name="connsiteX11" fmla="*/ 9277485 w 9409034"/>
                <a:gd name="connsiteY11" fmla="*/ 1930400 h 2293854"/>
                <a:gd name="connsiteX12" fmla="*/ 8914628 w 9409034"/>
                <a:gd name="connsiteY12" fmla="*/ 2191658 h 2293854"/>
                <a:gd name="connsiteX13" fmla="*/ 7419657 w 9409034"/>
                <a:gd name="connsiteY13" fmla="*/ 2293258 h 2293854"/>
                <a:gd name="connsiteX14" fmla="*/ 6156914 w 9409034"/>
                <a:gd name="connsiteY14" fmla="*/ 2191658 h 2293854"/>
                <a:gd name="connsiteX15" fmla="*/ 4879657 w 9409034"/>
                <a:gd name="connsiteY15" fmla="*/ 2293258 h 2293854"/>
                <a:gd name="connsiteX16" fmla="*/ 2949257 w 9409034"/>
                <a:gd name="connsiteY16" fmla="*/ 2133600 h 2293854"/>
                <a:gd name="connsiteX17" fmla="*/ 1178514 w 9409034"/>
                <a:gd name="connsiteY17" fmla="*/ 2206172 h 2293854"/>
                <a:gd name="connsiteX18" fmla="*/ 264114 w 9409034"/>
                <a:gd name="connsiteY18" fmla="*/ 2191658 h 2293854"/>
                <a:gd name="connsiteX19" fmla="*/ 177028 w 9409034"/>
                <a:gd name="connsiteY19" fmla="*/ 1828800 h 2293854"/>
                <a:gd name="connsiteX20" fmla="*/ 118971 w 9409034"/>
                <a:gd name="connsiteY20" fmla="*/ 1393372 h 2293854"/>
                <a:gd name="connsiteX0" fmla="*/ 104764 w 9394827"/>
                <a:gd name="connsiteY0" fmla="*/ 1393372 h 2293854"/>
                <a:gd name="connsiteX1" fmla="*/ 3165 w 9394827"/>
                <a:gd name="connsiteY1" fmla="*/ 624114 h 2293854"/>
                <a:gd name="connsiteX2" fmla="*/ 235393 w 9394827"/>
                <a:gd name="connsiteY2" fmla="*/ 130629 h 2293854"/>
                <a:gd name="connsiteX3" fmla="*/ 1411050 w 9394827"/>
                <a:gd name="connsiteY3" fmla="*/ 0 h 2293854"/>
                <a:gd name="connsiteX4" fmla="*/ 3210821 w 9394827"/>
                <a:gd name="connsiteY4" fmla="*/ 43543 h 2293854"/>
                <a:gd name="connsiteX5" fmla="*/ 5562136 w 9394827"/>
                <a:gd name="connsiteY5" fmla="*/ 87086 h 2293854"/>
                <a:gd name="connsiteX6" fmla="*/ 7202250 w 9394827"/>
                <a:gd name="connsiteY6" fmla="*/ 72572 h 2293854"/>
                <a:gd name="connsiteX7" fmla="*/ 8435964 w 9394827"/>
                <a:gd name="connsiteY7" fmla="*/ 130629 h 2293854"/>
                <a:gd name="connsiteX8" fmla="*/ 9248764 w 9394827"/>
                <a:gd name="connsiteY8" fmla="*/ 174172 h 2293854"/>
                <a:gd name="connsiteX9" fmla="*/ 9379393 w 9394827"/>
                <a:gd name="connsiteY9" fmla="*/ 638629 h 2293854"/>
                <a:gd name="connsiteX10" fmla="*/ 9379393 w 9394827"/>
                <a:gd name="connsiteY10" fmla="*/ 1480458 h 2293854"/>
                <a:gd name="connsiteX11" fmla="*/ 9263278 w 9394827"/>
                <a:gd name="connsiteY11" fmla="*/ 1930400 h 2293854"/>
                <a:gd name="connsiteX12" fmla="*/ 8900421 w 9394827"/>
                <a:gd name="connsiteY12" fmla="*/ 2191658 h 2293854"/>
                <a:gd name="connsiteX13" fmla="*/ 7405450 w 9394827"/>
                <a:gd name="connsiteY13" fmla="*/ 2293258 h 2293854"/>
                <a:gd name="connsiteX14" fmla="*/ 6142707 w 9394827"/>
                <a:gd name="connsiteY14" fmla="*/ 2191658 h 2293854"/>
                <a:gd name="connsiteX15" fmla="*/ 4865450 w 9394827"/>
                <a:gd name="connsiteY15" fmla="*/ 2293258 h 2293854"/>
                <a:gd name="connsiteX16" fmla="*/ 2935050 w 9394827"/>
                <a:gd name="connsiteY16" fmla="*/ 2133600 h 2293854"/>
                <a:gd name="connsiteX17" fmla="*/ 1164307 w 9394827"/>
                <a:gd name="connsiteY17" fmla="*/ 2206172 h 2293854"/>
                <a:gd name="connsiteX18" fmla="*/ 249907 w 9394827"/>
                <a:gd name="connsiteY18" fmla="*/ 2191658 h 2293854"/>
                <a:gd name="connsiteX19" fmla="*/ 162821 w 9394827"/>
                <a:gd name="connsiteY19" fmla="*/ 1828800 h 2293854"/>
                <a:gd name="connsiteX20" fmla="*/ 104764 w 9394827"/>
                <a:gd name="connsiteY20" fmla="*/ 1393372 h 2293854"/>
                <a:gd name="connsiteX0" fmla="*/ 104764 w 9394827"/>
                <a:gd name="connsiteY0" fmla="*/ 1407886 h 2308368"/>
                <a:gd name="connsiteX1" fmla="*/ 3165 w 9394827"/>
                <a:gd name="connsiteY1" fmla="*/ 638628 h 2308368"/>
                <a:gd name="connsiteX2" fmla="*/ 235393 w 9394827"/>
                <a:gd name="connsiteY2" fmla="*/ 145143 h 2308368"/>
                <a:gd name="connsiteX3" fmla="*/ 1411050 w 9394827"/>
                <a:gd name="connsiteY3" fmla="*/ 14514 h 2308368"/>
                <a:gd name="connsiteX4" fmla="*/ 3210821 w 9394827"/>
                <a:gd name="connsiteY4" fmla="*/ 58057 h 2308368"/>
                <a:gd name="connsiteX5" fmla="*/ 5591164 w 9394827"/>
                <a:gd name="connsiteY5" fmla="*/ 0 h 2308368"/>
                <a:gd name="connsiteX6" fmla="*/ 7202250 w 9394827"/>
                <a:gd name="connsiteY6" fmla="*/ 87086 h 2308368"/>
                <a:gd name="connsiteX7" fmla="*/ 8435964 w 9394827"/>
                <a:gd name="connsiteY7" fmla="*/ 145143 h 2308368"/>
                <a:gd name="connsiteX8" fmla="*/ 9248764 w 9394827"/>
                <a:gd name="connsiteY8" fmla="*/ 188686 h 2308368"/>
                <a:gd name="connsiteX9" fmla="*/ 9379393 w 9394827"/>
                <a:gd name="connsiteY9" fmla="*/ 653143 h 2308368"/>
                <a:gd name="connsiteX10" fmla="*/ 9379393 w 9394827"/>
                <a:gd name="connsiteY10" fmla="*/ 1494972 h 2308368"/>
                <a:gd name="connsiteX11" fmla="*/ 9263278 w 9394827"/>
                <a:gd name="connsiteY11" fmla="*/ 1944914 h 2308368"/>
                <a:gd name="connsiteX12" fmla="*/ 8900421 w 9394827"/>
                <a:gd name="connsiteY12" fmla="*/ 2206172 h 2308368"/>
                <a:gd name="connsiteX13" fmla="*/ 7405450 w 9394827"/>
                <a:gd name="connsiteY13" fmla="*/ 2307772 h 2308368"/>
                <a:gd name="connsiteX14" fmla="*/ 6142707 w 9394827"/>
                <a:gd name="connsiteY14" fmla="*/ 2206172 h 2308368"/>
                <a:gd name="connsiteX15" fmla="*/ 4865450 w 9394827"/>
                <a:gd name="connsiteY15" fmla="*/ 2307772 h 2308368"/>
                <a:gd name="connsiteX16" fmla="*/ 2935050 w 9394827"/>
                <a:gd name="connsiteY16" fmla="*/ 2148114 h 2308368"/>
                <a:gd name="connsiteX17" fmla="*/ 1164307 w 9394827"/>
                <a:gd name="connsiteY17" fmla="*/ 2220686 h 2308368"/>
                <a:gd name="connsiteX18" fmla="*/ 249907 w 9394827"/>
                <a:gd name="connsiteY18" fmla="*/ 2206172 h 2308368"/>
                <a:gd name="connsiteX19" fmla="*/ 162821 w 9394827"/>
                <a:gd name="connsiteY19" fmla="*/ 1843314 h 2308368"/>
                <a:gd name="connsiteX20" fmla="*/ 104764 w 9394827"/>
                <a:gd name="connsiteY20" fmla="*/ 1407886 h 2308368"/>
                <a:gd name="connsiteX0" fmla="*/ 104764 w 9394827"/>
                <a:gd name="connsiteY0" fmla="*/ 1422400 h 2322882"/>
                <a:gd name="connsiteX1" fmla="*/ 3165 w 9394827"/>
                <a:gd name="connsiteY1" fmla="*/ 653142 h 2322882"/>
                <a:gd name="connsiteX2" fmla="*/ 235393 w 9394827"/>
                <a:gd name="connsiteY2" fmla="*/ 159657 h 2322882"/>
                <a:gd name="connsiteX3" fmla="*/ 1411050 w 9394827"/>
                <a:gd name="connsiteY3" fmla="*/ 29028 h 2322882"/>
                <a:gd name="connsiteX4" fmla="*/ 3210821 w 9394827"/>
                <a:gd name="connsiteY4" fmla="*/ 72571 h 2322882"/>
                <a:gd name="connsiteX5" fmla="*/ 5591164 w 9394827"/>
                <a:gd name="connsiteY5" fmla="*/ 14514 h 2322882"/>
                <a:gd name="connsiteX6" fmla="*/ 7202250 w 9394827"/>
                <a:gd name="connsiteY6" fmla="*/ 101600 h 2322882"/>
                <a:gd name="connsiteX7" fmla="*/ 8508536 w 9394827"/>
                <a:gd name="connsiteY7" fmla="*/ 0 h 2322882"/>
                <a:gd name="connsiteX8" fmla="*/ 9248764 w 9394827"/>
                <a:gd name="connsiteY8" fmla="*/ 203200 h 2322882"/>
                <a:gd name="connsiteX9" fmla="*/ 9379393 w 9394827"/>
                <a:gd name="connsiteY9" fmla="*/ 667657 h 2322882"/>
                <a:gd name="connsiteX10" fmla="*/ 9379393 w 9394827"/>
                <a:gd name="connsiteY10" fmla="*/ 1509486 h 2322882"/>
                <a:gd name="connsiteX11" fmla="*/ 9263278 w 9394827"/>
                <a:gd name="connsiteY11" fmla="*/ 1959428 h 2322882"/>
                <a:gd name="connsiteX12" fmla="*/ 8900421 w 9394827"/>
                <a:gd name="connsiteY12" fmla="*/ 2220686 h 2322882"/>
                <a:gd name="connsiteX13" fmla="*/ 7405450 w 9394827"/>
                <a:gd name="connsiteY13" fmla="*/ 2322286 h 2322882"/>
                <a:gd name="connsiteX14" fmla="*/ 6142707 w 9394827"/>
                <a:gd name="connsiteY14" fmla="*/ 2220686 h 2322882"/>
                <a:gd name="connsiteX15" fmla="*/ 4865450 w 9394827"/>
                <a:gd name="connsiteY15" fmla="*/ 2322286 h 2322882"/>
                <a:gd name="connsiteX16" fmla="*/ 2935050 w 9394827"/>
                <a:gd name="connsiteY16" fmla="*/ 2162628 h 2322882"/>
                <a:gd name="connsiteX17" fmla="*/ 1164307 w 9394827"/>
                <a:gd name="connsiteY17" fmla="*/ 2235200 h 2322882"/>
                <a:gd name="connsiteX18" fmla="*/ 249907 w 9394827"/>
                <a:gd name="connsiteY18" fmla="*/ 2220686 h 2322882"/>
                <a:gd name="connsiteX19" fmla="*/ 162821 w 9394827"/>
                <a:gd name="connsiteY19" fmla="*/ 1857828 h 2322882"/>
                <a:gd name="connsiteX20" fmla="*/ 104764 w 9394827"/>
                <a:gd name="connsiteY20" fmla="*/ 1422400 h 232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4827" h="2322882">
                  <a:moveTo>
                    <a:pt x="104764" y="1422400"/>
                  </a:moveTo>
                  <a:cubicBezTo>
                    <a:pt x="78155" y="1221619"/>
                    <a:pt x="-18607" y="863599"/>
                    <a:pt x="3165" y="653142"/>
                  </a:cubicBezTo>
                  <a:cubicBezTo>
                    <a:pt x="24937" y="442685"/>
                    <a:pt x="746" y="263676"/>
                    <a:pt x="235393" y="159657"/>
                  </a:cubicBezTo>
                  <a:cubicBezTo>
                    <a:pt x="470041" y="55638"/>
                    <a:pt x="915145" y="43542"/>
                    <a:pt x="1411050" y="29028"/>
                  </a:cubicBezTo>
                  <a:cubicBezTo>
                    <a:pt x="2010974" y="43542"/>
                    <a:pt x="2514135" y="74990"/>
                    <a:pt x="3210821" y="72571"/>
                  </a:cubicBezTo>
                  <a:cubicBezTo>
                    <a:pt x="3907507" y="70152"/>
                    <a:pt x="4797716" y="33866"/>
                    <a:pt x="5591164" y="14514"/>
                  </a:cubicBezTo>
                  <a:cubicBezTo>
                    <a:pt x="6128193" y="43543"/>
                    <a:pt x="6716021" y="104019"/>
                    <a:pt x="7202250" y="101600"/>
                  </a:cubicBezTo>
                  <a:cubicBezTo>
                    <a:pt x="7688479" y="99181"/>
                    <a:pt x="8073107" y="33867"/>
                    <a:pt x="8508536" y="0"/>
                  </a:cubicBezTo>
                  <a:cubicBezTo>
                    <a:pt x="8755279" y="67733"/>
                    <a:pt x="9103621" y="91924"/>
                    <a:pt x="9248764" y="203200"/>
                  </a:cubicBezTo>
                  <a:cubicBezTo>
                    <a:pt x="9393907" y="314476"/>
                    <a:pt x="9357622" y="449943"/>
                    <a:pt x="9379393" y="667657"/>
                  </a:cubicBezTo>
                  <a:cubicBezTo>
                    <a:pt x="9401164" y="885371"/>
                    <a:pt x="9398745" y="1294191"/>
                    <a:pt x="9379393" y="1509486"/>
                  </a:cubicBezTo>
                  <a:cubicBezTo>
                    <a:pt x="9360041" y="1724781"/>
                    <a:pt x="9343107" y="1840895"/>
                    <a:pt x="9263278" y="1959428"/>
                  </a:cubicBezTo>
                  <a:cubicBezTo>
                    <a:pt x="9183449" y="2077961"/>
                    <a:pt x="9210059" y="2160210"/>
                    <a:pt x="8900421" y="2220686"/>
                  </a:cubicBezTo>
                  <a:cubicBezTo>
                    <a:pt x="8590783" y="2281162"/>
                    <a:pt x="7865069" y="2322286"/>
                    <a:pt x="7405450" y="2322286"/>
                  </a:cubicBezTo>
                  <a:cubicBezTo>
                    <a:pt x="6945831" y="2322286"/>
                    <a:pt x="6566040" y="2220686"/>
                    <a:pt x="6142707" y="2220686"/>
                  </a:cubicBezTo>
                  <a:cubicBezTo>
                    <a:pt x="5719374" y="2220686"/>
                    <a:pt x="5400059" y="2331962"/>
                    <a:pt x="4865450" y="2322286"/>
                  </a:cubicBezTo>
                  <a:cubicBezTo>
                    <a:pt x="4330841" y="2312610"/>
                    <a:pt x="3551907" y="2177142"/>
                    <a:pt x="2935050" y="2162628"/>
                  </a:cubicBezTo>
                  <a:cubicBezTo>
                    <a:pt x="2318193" y="2148114"/>
                    <a:pt x="1611831" y="2225524"/>
                    <a:pt x="1164307" y="2235200"/>
                  </a:cubicBezTo>
                  <a:cubicBezTo>
                    <a:pt x="716783" y="2244876"/>
                    <a:pt x="416821" y="2283581"/>
                    <a:pt x="249907" y="2220686"/>
                  </a:cubicBezTo>
                  <a:cubicBezTo>
                    <a:pt x="82993" y="2157791"/>
                    <a:pt x="187011" y="1990876"/>
                    <a:pt x="162821" y="1857828"/>
                  </a:cubicBezTo>
                  <a:cubicBezTo>
                    <a:pt x="138630" y="1724780"/>
                    <a:pt x="131373" y="1623181"/>
                    <a:pt x="104764" y="1422400"/>
                  </a:cubicBezTo>
                  <a:close/>
                </a:path>
              </a:pathLst>
            </a:custGeom>
            <a:solidFill>
              <a:srgbClr val="FFE78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 name="任意多边形 4">
              <a:extLst>
                <a:ext uri="{FF2B5EF4-FFF2-40B4-BE49-F238E27FC236}">
                  <a16:creationId xmlns:a16="http://schemas.microsoft.com/office/drawing/2014/main" id="{BDA45041-3B09-4B47-A037-F5C18B805E70}"/>
                </a:ext>
              </a:extLst>
            </p:cNvPr>
            <p:cNvSpPr/>
            <p:nvPr/>
          </p:nvSpPr>
          <p:spPr>
            <a:xfrm flipH="1">
              <a:off x="2206171" y="4093028"/>
              <a:ext cx="7779658" cy="1698173"/>
            </a:xfrm>
            <a:custGeom>
              <a:avLst/>
              <a:gdLst>
                <a:gd name="connsiteX0" fmla="*/ 137997 w 9326460"/>
                <a:gd name="connsiteY0" fmla="*/ 1296215 h 2298297"/>
                <a:gd name="connsiteX1" fmla="*/ 21883 w 9326460"/>
                <a:gd name="connsiteY1" fmla="*/ 410843 h 2298297"/>
                <a:gd name="connsiteX2" fmla="*/ 660511 w 9326460"/>
                <a:gd name="connsiteY2" fmla="*/ 178615 h 2298297"/>
                <a:gd name="connsiteX3" fmla="*/ 1342683 w 9326460"/>
                <a:gd name="connsiteY3" fmla="*/ 4443 h 2298297"/>
                <a:gd name="connsiteX4" fmla="*/ 3142454 w 9326460"/>
                <a:gd name="connsiteY4" fmla="*/ 47986 h 2298297"/>
                <a:gd name="connsiteX5" fmla="*/ 5493769 w 9326460"/>
                <a:gd name="connsiteY5" fmla="*/ 91529 h 2298297"/>
                <a:gd name="connsiteX6" fmla="*/ 7133883 w 9326460"/>
                <a:gd name="connsiteY6" fmla="*/ 77015 h 2298297"/>
                <a:gd name="connsiteX7" fmla="*/ 8367597 w 9326460"/>
                <a:gd name="connsiteY7" fmla="*/ 135072 h 2298297"/>
                <a:gd name="connsiteX8" fmla="*/ 9180397 w 9326460"/>
                <a:gd name="connsiteY8" fmla="*/ 178615 h 2298297"/>
                <a:gd name="connsiteX9" fmla="*/ 9311026 w 9326460"/>
                <a:gd name="connsiteY9" fmla="*/ 643072 h 2298297"/>
                <a:gd name="connsiteX10" fmla="*/ 9311026 w 9326460"/>
                <a:gd name="connsiteY10" fmla="*/ 1484901 h 2298297"/>
                <a:gd name="connsiteX11" fmla="*/ 9194911 w 9326460"/>
                <a:gd name="connsiteY11" fmla="*/ 1934843 h 2298297"/>
                <a:gd name="connsiteX12" fmla="*/ 8832054 w 9326460"/>
                <a:gd name="connsiteY12" fmla="*/ 2196101 h 2298297"/>
                <a:gd name="connsiteX13" fmla="*/ 7337083 w 9326460"/>
                <a:gd name="connsiteY13" fmla="*/ 2297701 h 2298297"/>
                <a:gd name="connsiteX14" fmla="*/ 6074340 w 9326460"/>
                <a:gd name="connsiteY14" fmla="*/ 2196101 h 2298297"/>
                <a:gd name="connsiteX15" fmla="*/ 4797083 w 9326460"/>
                <a:gd name="connsiteY15" fmla="*/ 2297701 h 2298297"/>
                <a:gd name="connsiteX16" fmla="*/ 2866683 w 9326460"/>
                <a:gd name="connsiteY16" fmla="*/ 2138043 h 2298297"/>
                <a:gd name="connsiteX17" fmla="*/ 1095940 w 9326460"/>
                <a:gd name="connsiteY17" fmla="*/ 2210615 h 2298297"/>
                <a:gd name="connsiteX18" fmla="*/ 181540 w 9326460"/>
                <a:gd name="connsiteY18" fmla="*/ 2196101 h 2298297"/>
                <a:gd name="connsiteX19" fmla="*/ 94454 w 9326460"/>
                <a:gd name="connsiteY19" fmla="*/ 1833243 h 2298297"/>
                <a:gd name="connsiteX20" fmla="*/ 36397 w 9326460"/>
                <a:gd name="connsiteY20" fmla="*/ 1397815 h 2298297"/>
                <a:gd name="connsiteX21" fmla="*/ 137997 w 9326460"/>
                <a:gd name="connsiteY21" fmla="*/ 1296215 h 2298297"/>
                <a:gd name="connsiteX0" fmla="*/ 59709 w 9349772"/>
                <a:gd name="connsiteY0" fmla="*/ 1397815 h 2298297"/>
                <a:gd name="connsiteX1" fmla="*/ 45195 w 9349772"/>
                <a:gd name="connsiteY1" fmla="*/ 410843 h 2298297"/>
                <a:gd name="connsiteX2" fmla="*/ 683823 w 9349772"/>
                <a:gd name="connsiteY2" fmla="*/ 178615 h 2298297"/>
                <a:gd name="connsiteX3" fmla="*/ 1365995 w 9349772"/>
                <a:gd name="connsiteY3" fmla="*/ 4443 h 2298297"/>
                <a:gd name="connsiteX4" fmla="*/ 3165766 w 9349772"/>
                <a:gd name="connsiteY4" fmla="*/ 47986 h 2298297"/>
                <a:gd name="connsiteX5" fmla="*/ 5517081 w 9349772"/>
                <a:gd name="connsiteY5" fmla="*/ 91529 h 2298297"/>
                <a:gd name="connsiteX6" fmla="*/ 7157195 w 9349772"/>
                <a:gd name="connsiteY6" fmla="*/ 77015 h 2298297"/>
                <a:gd name="connsiteX7" fmla="*/ 8390909 w 9349772"/>
                <a:gd name="connsiteY7" fmla="*/ 135072 h 2298297"/>
                <a:gd name="connsiteX8" fmla="*/ 9203709 w 9349772"/>
                <a:gd name="connsiteY8" fmla="*/ 178615 h 2298297"/>
                <a:gd name="connsiteX9" fmla="*/ 9334338 w 9349772"/>
                <a:gd name="connsiteY9" fmla="*/ 643072 h 2298297"/>
                <a:gd name="connsiteX10" fmla="*/ 9334338 w 9349772"/>
                <a:gd name="connsiteY10" fmla="*/ 1484901 h 2298297"/>
                <a:gd name="connsiteX11" fmla="*/ 9218223 w 9349772"/>
                <a:gd name="connsiteY11" fmla="*/ 1934843 h 2298297"/>
                <a:gd name="connsiteX12" fmla="*/ 8855366 w 9349772"/>
                <a:gd name="connsiteY12" fmla="*/ 2196101 h 2298297"/>
                <a:gd name="connsiteX13" fmla="*/ 7360395 w 9349772"/>
                <a:gd name="connsiteY13" fmla="*/ 2297701 h 2298297"/>
                <a:gd name="connsiteX14" fmla="*/ 6097652 w 9349772"/>
                <a:gd name="connsiteY14" fmla="*/ 2196101 h 2298297"/>
                <a:gd name="connsiteX15" fmla="*/ 4820395 w 9349772"/>
                <a:gd name="connsiteY15" fmla="*/ 2297701 h 2298297"/>
                <a:gd name="connsiteX16" fmla="*/ 2889995 w 9349772"/>
                <a:gd name="connsiteY16" fmla="*/ 2138043 h 2298297"/>
                <a:gd name="connsiteX17" fmla="*/ 1119252 w 9349772"/>
                <a:gd name="connsiteY17" fmla="*/ 2210615 h 2298297"/>
                <a:gd name="connsiteX18" fmla="*/ 204852 w 9349772"/>
                <a:gd name="connsiteY18" fmla="*/ 2196101 h 2298297"/>
                <a:gd name="connsiteX19" fmla="*/ 117766 w 9349772"/>
                <a:gd name="connsiteY19" fmla="*/ 1833243 h 2298297"/>
                <a:gd name="connsiteX20" fmla="*/ 59709 w 9349772"/>
                <a:gd name="connsiteY20" fmla="*/ 1397815 h 2298297"/>
                <a:gd name="connsiteX0" fmla="*/ 24725 w 9314788"/>
                <a:gd name="connsiteY0" fmla="*/ 1405232 h 2305714"/>
                <a:gd name="connsiteX1" fmla="*/ 10211 w 9314788"/>
                <a:gd name="connsiteY1" fmla="*/ 418260 h 2305714"/>
                <a:gd name="connsiteX2" fmla="*/ 140839 w 9314788"/>
                <a:gd name="connsiteY2" fmla="*/ 40889 h 2305714"/>
                <a:gd name="connsiteX3" fmla="*/ 1331011 w 9314788"/>
                <a:gd name="connsiteY3" fmla="*/ 11860 h 2305714"/>
                <a:gd name="connsiteX4" fmla="*/ 3130782 w 9314788"/>
                <a:gd name="connsiteY4" fmla="*/ 55403 h 2305714"/>
                <a:gd name="connsiteX5" fmla="*/ 5482097 w 9314788"/>
                <a:gd name="connsiteY5" fmla="*/ 98946 h 2305714"/>
                <a:gd name="connsiteX6" fmla="*/ 7122211 w 9314788"/>
                <a:gd name="connsiteY6" fmla="*/ 84432 h 2305714"/>
                <a:gd name="connsiteX7" fmla="*/ 8355925 w 9314788"/>
                <a:gd name="connsiteY7" fmla="*/ 142489 h 2305714"/>
                <a:gd name="connsiteX8" fmla="*/ 9168725 w 9314788"/>
                <a:gd name="connsiteY8" fmla="*/ 186032 h 2305714"/>
                <a:gd name="connsiteX9" fmla="*/ 9299354 w 9314788"/>
                <a:gd name="connsiteY9" fmla="*/ 650489 h 2305714"/>
                <a:gd name="connsiteX10" fmla="*/ 9299354 w 9314788"/>
                <a:gd name="connsiteY10" fmla="*/ 1492318 h 2305714"/>
                <a:gd name="connsiteX11" fmla="*/ 9183239 w 9314788"/>
                <a:gd name="connsiteY11" fmla="*/ 1942260 h 2305714"/>
                <a:gd name="connsiteX12" fmla="*/ 8820382 w 9314788"/>
                <a:gd name="connsiteY12" fmla="*/ 2203518 h 2305714"/>
                <a:gd name="connsiteX13" fmla="*/ 7325411 w 9314788"/>
                <a:gd name="connsiteY13" fmla="*/ 2305118 h 2305714"/>
                <a:gd name="connsiteX14" fmla="*/ 6062668 w 9314788"/>
                <a:gd name="connsiteY14" fmla="*/ 2203518 h 2305714"/>
                <a:gd name="connsiteX15" fmla="*/ 4785411 w 9314788"/>
                <a:gd name="connsiteY15" fmla="*/ 2305118 h 2305714"/>
                <a:gd name="connsiteX16" fmla="*/ 2855011 w 9314788"/>
                <a:gd name="connsiteY16" fmla="*/ 2145460 h 2305714"/>
                <a:gd name="connsiteX17" fmla="*/ 1084268 w 9314788"/>
                <a:gd name="connsiteY17" fmla="*/ 2218032 h 2305714"/>
                <a:gd name="connsiteX18" fmla="*/ 169868 w 9314788"/>
                <a:gd name="connsiteY18" fmla="*/ 2203518 h 2305714"/>
                <a:gd name="connsiteX19" fmla="*/ 82782 w 9314788"/>
                <a:gd name="connsiteY19" fmla="*/ 1840660 h 2305714"/>
                <a:gd name="connsiteX20" fmla="*/ 24725 w 9314788"/>
                <a:gd name="connsiteY20" fmla="*/ 1405232 h 2305714"/>
                <a:gd name="connsiteX0" fmla="*/ 118449 w 9408512"/>
                <a:gd name="connsiteY0" fmla="*/ 1410096 h 2310578"/>
                <a:gd name="connsiteX1" fmla="*/ 2335 w 9408512"/>
                <a:gd name="connsiteY1" fmla="*/ 495695 h 2310578"/>
                <a:gd name="connsiteX2" fmla="*/ 234563 w 9408512"/>
                <a:gd name="connsiteY2" fmla="*/ 45753 h 2310578"/>
                <a:gd name="connsiteX3" fmla="*/ 1424735 w 9408512"/>
                <a:gd name="connsiteY3" fmla="*/ 16724 h 2310578"/>
                <a:gd name="connsiteX4" fmla="*/ 3224506 w 9408512"/>
                <a:gd name="connsiteY4" fmla="*/ 60267 h 2310578"/>
                <a:gd name="connsiteX5" fmla="*/ 5575821 w 9408512"/>
                <a:gd name="connsiteY5" fmla="*/ 103810 h 2310578"/>
                <a:gd name="connsiteX6" fmla="*/ 7215935 w 9408512"/>
                <a:gd name="connsiteY6" fmla="*/ 89296 h 2310578"/>
                <a:gd name="connsiteX7" fmla="*/ 8449649 w 9408512"/>
                <a:gd name="connsiteY7" fmla="*/ 147353 h 2310578"/>
                <a:gd name="connsiteX8" fmla="*/ 9262449 w 9408512"/>
                <a:gd name="connsiteY8" fmla="*/ 190896 h 2310578"/>
                <a:gd name="connsiteX9" fmla="*/ 9393078 w 9408512"/>
                <a:gd name="connsiteY9" fmla="*/ 655353 h 2310578"/>
                <a:gd name="connsiteX10" fmla="*/ 9393078 w 9408512"/>
                <a:gd name="connsiteY10" fmla="*/ 1497182 h 2310578"/>
                <a:gd name="connsiteX11" fmla="*/ 9276963 w 9408512"/>
                <a:gd name="connsiteY11" fmla="*/ 1947124 h 2310578"/>
                <a:gd name="connsiteX12" fmla="*/ 8914106 w 9408512"/>
                <a:gd name="connsiteY12" fmla="*/ 2208382 h 2310578"/>
                <a:gd name="connsiteX13" fmla="*/ 7419135 w 9408512"/>
                <a:gd name="connsiteY13" fmla="*/ 2309982 h 2310578"/>
                <a:gd name="connsiteX14" fmla="*/ 6156392 w 9408512"/>
                <a:gd name="connsiteY14" fmla="*/ 2208382 h 2310578"/>
                <a:gd name="connsiteX15" fmla="*/ 4879135 w 9408512"/>
                <a:gd name="connsiteY15" fmla="*/ 2309982 h 2310578"/>
                <a:gd name="connsiteX16" fmla="*/ 2948735 w 9408512"/>
                <a:gd name="connsiteY16" fmla="*/ 2150324 h 2310578"/>
                <a:gd name="connsiteX17" fmla="*/ 1177992 w 9408512"/>
                <a:gd name="connsiteY17" fmla="*/ 2222896 h 2310578"/>
                <a:gd name="connsiteX18" fmla="*/ 263592 w 9408512"/>
                <a:gd name="connsiteY18" fmla="*/ 2208382 h 2310578"/>
                <a:gd name="connsiteX19" fmla="*/ 176506 w 9408512"/>
                <a:gd name="connsiteY19" fmla="*/ 1845524 h 2310578"/>
                <a:gd name="connsiteX20" fmla="*/ 118449 w 9408512"/>
                <a:gd name="connsiteY20" fmla="*/ 1410096 h 2310578"/>
                <a:gd name="connsiteX0" fmla="*/ 118971 w 9409034"/>
                <a:gd name="connsiteY0" fmla="*/ 1393372 h 2293854"/>
                <a:gd name="connsiteX1" fmla="*/ 2857 w 9409034"/>
                <a:gd name="connsiteY1" fmla="*/ 478971 h 2293854"/>
                <a:gd name="connsiteX2" fmla="*/ 249600 w 9409034"/>
                <a:gd name="connsiteY2" fmla="*/ 130629 h 2293854"/>
                <a:gd name="connsiteX3" fmla="*/ 1425257 w 9409034"/>
                <a:gd name="connsiteY3" fmla="*/ 0 h 2293854"/>
                <a:gd name="connsiteX4" fmla="*/ 3225028 w 9409034"/>
                <a:gd name="connsiteY4" fmla="*/ 43543 h 2293854"/>
                <a:gd name="connsiteX5" fmla="*/ 5576343 w 9409034"/>
                <a:gd name="connsiteY5" fmla="*/ 87086 h 2293854"/>
                <a:gd name="connsiteX6" fmla="*/ 7216457 w 9409034"/>
                <a:gd name="connsiteY6" fmla="*/ 72572 h 2293854"/>
                <a:gd name="connsiteX7" fmla="*/ 8450171 w 9409034"/>
                <a:gd name="connsiteY7" fmla="*/ 130629 h 2293854"/>
                <a:gd name="connsiteX8" fmla="*/ 9262971 w 9409034"/>
                <a:gd name="connsiteY8" fmla="*/ 174172 h 2293854"/>
                <a:gd name="connsiteX9" fmla="*/ 9393600 w 9409034"/>
                <a:gd name="connsiteY9" fmla="*/ 638629 h 2293854"/>
                <a:gd name="connsiteX10" fmla="*/ 9393600 w 9409034"/>
                <a:gd name="connsiteY10" fmla="*/ 1480458 h 2293854"/>
                <a:gd name="connsiteX11" fmla="*/ 9277485 w 9409034"/>
                <a:gd name="connsiteY11" fmla="*/ 1930400 h 2293854"/>
                <a:gd name="connsiteX12" fmla="*/ 8914628 w 9409034"/>
                <a:gd name="connsiteY12" fmla="*/ 2191658 h 2293854"/>
                <a:gd name="connsiteX13" fmla="*/ 7419657 w 9409034"/>
                <a:gd name="connsiteY13" fmla="*/ 2293258 h 2293854"/>
                <a:gd name="connsiteX14" fmla="*/ 6156914 w 9409034"/>
                <a:gd name="connsiteY14" fmla="*/ 2191658 h 2293854"/>
                <a:gd name="connsiteX15" fmla="*/ 4879657 w 9409034"/>
                <a:gd name="connsiteY15" fmla="*/ 2293258 h 2293854"/>
                <a:gd name="connsiteX16" fmla="*/ 2949257 w 9409034"/>
                <a:gd name="connsiteY16" fmla="*/ 2133600 h 2293854"/>
                <a:gd name="connsiteX17" fmla="*/ 1178514 w 9409034"/>
                <a:gd name="connsiteY17" fmla="*/ 2206172 h 2293854"/>
                <a:gd name="connsiteX18" fmla="*/ 264114 w 9409034"/>
                <a:gd name="connsiteY18" fmla="*/ 2191658 h 2293854"/>
                <a:gd name="connsiteX19" fmla="*/ 177028 w 9409034"/>
                <a:gd name="connsiteY19" fmla="*/ 1828800 h 2293854"/>
                <a:gd name="connsiteX20" fmla="*/ 118971 w 9409034"/>
                <a:gd name="connsiteY20" fmla="*/ 1393372 h 2293854"/>
                <a:gd name="connsiteX0" fmla="*/ 104764 w 9394827"/>
                <a:gd name="connsiteY0" fmla="*/ 1393372 h 2293854"/>
                <a:gd name="connsiteX1" fmla="*/ 3165 w 9394827"/>
                <a:gd name="connsiteY1" fmla="*/ 624114 h 2293854"/>
                <a:gd name="connsiteX2" fmla="*/ 235393 w 9394827"/>
                <a:gd name="connsiteY2" fmla="*/ 130629 h 2293854"/>
                <a:gd name="connsiteX3" fmla="*/ 1411050 w 9394827"/>
                <a:gd name="connsiteY3" fmla="*/ 0 h 2293854"/>
                <a:gd name="connsiteX4" fmla="*/ 3210821 w 9394827"/>
                <a:gd name="connsiteY4" fmla="*/ 43543 h 2293854"/>
                <a:gd name="connsiteX5" fmla="*/ 5562136 w 9394827"/>
                <a:gd name="connsiteY5" fmla="*/ 87086 h 2293854"/>
                <a:gd name="connsiteX6" fmla="*/ 7202250 w 9394827"/>
                <a:gd name="connsiteY6" fmla="*/ 72572 h 2293854"/>
                <a:gd name="connsiteX7" fmla="*/ 8435964 w 9394827"/>
                <a:gd name="connsiteY7" fmla="*/ 130629 h 2293854"/>
                <a:gd name="connsiteX8" fmla="*/ 9248764 w 9394827"/>
                <a:gd name="connsiteY8" fmla="*/ 174172 h 2293854"/>
                <a:gd name="connsiteX9" fmla="*/ 9379393 w 9394827"/>
                <a:gd name="connsiteY9" fmla="*/ 638629 h 2293854"/>
                <a:gd name="connsiteX10" fmla="*/ 9379393 w 9394827"/>
                <a:gd name="connsiteY10" fmla="*/ 1480458 h 2293854"/>
                <a:gd name="connsiteX11" fmla="*/ 9263278 w 9394827"/>
                <a:gd name="connsiteY11" fmla="*/ 1930400 h 2293854"/>
                <a:gd name="connsiteX12" fmla="*/ 8900421 w 9394827"/>
                <a:gd name="connsiteY12" fmla="*/ 2191658 h 2293854"/>
                <a:gd name="connsiteX13" fmla="*/ 7405450 w 9394827"/>
                <a:gd name="connsiteY13" fmla="*/ 2293258 h 2293854"/>
                <a:gd name="connsiteX14" fmla="*/ 6142707 w 9394827"/>
                <a:gd name="connsiteY14" fmla="*/ 2191658 h 2293854"/>
                <a:gd name="connsiteX15" fmla="*/ 4865450 w 9394827"/>
                <a:gd name="connsiteY15" fmla="*/ 2293258 h 2293854"/>
                <a:gd name="connsiteX16" fmla="*/ 2935050 w 9394827"/>
                <a:gd name="connsiteY16" fmla="*/ 2133600 h 2293854"/>
                <a:gd name="connsiteX17" fmla="*/ 1164307 w 9394827"/>
                <a:gd name="connsiteY17" fmla="*/ 2206172 h 2293854"/>
                <a:gd name="connsiteX18" fmla="*/ 249907 w 9394827"/>
                <a:gd name="connsiteY18" fmla="*/ 2191658 h 2293854"/>
                <a:gd name="connsiteX19" fmla="*/ 162821 w 9394827"/>
                <a:gd name="connsiteY19" fmla="*/ 1828800 h 2293854"/>
                <a:gd name="connsiteX20" fmla="*/ 104764 w 9394827"/>
                <a:gd name="connsiteY20" fmla="*/ 1393372 h 2293854"/>
                <a:gd name="connsiteX0" fmla="*/ 104764 w 9394827"/>
                <a:gd name="connsiteY0" fmla="*/ 1407886 h 2308368"/>
                <a:gd name="connsiteX1" fmla="*/ 3165 w 9394827"/>
                <a:gd name="connsiteY1" fmla="*/ 638628 h 2308368"/>
                <a:gd name="connsiteX2" fmla="*/ 235393 w 9394827"/>
                <a:gd name="connsiteY2" fmla="*/ 145143 h 2308368"/>
                <a:gd name="connsiteX3" fmla="*/ 1411050 w 9394827"/>
                <a:gd name="connsiteY3" fmla="*/ 14514 h 2308368"/>
                <a:gd name="connsiteX4" fmla="*/ 3210821 w 9394827"/>
                <a:gd name="connsiteY4" fmla="*/ 58057 h 2308368"/>
                <a:gd name="connsiteX5" fmla="*/ 5591164 w 9394827"/>
                <a:gd name="connsiteY5" fmla="*/ 0 h 2308368"/>
                <a:gd name="connsiteX6" fmla="*/ 7202250 w 9394827"/>
                <a:gd name="connsiteY6" fmla="*/ 87086 h 2308368"/>
                <a:gd name="connsiteX7" fmla="*/ 8435964 w 9394827"/>
                <a:gd name="connsiteY7" fmla="*/ 145143 h 2308368"/>
                <a:gd name="connsiteX8" fmla="*/ 9248764 w 9394827"/>
                <a:gd name="connsiteY8" fmla="*/ 188686 h 2308368"/>
                <a:gd name="connsiteX9" fmla="*/ 9379393 w 9394827"/>
                <a:gd name="connsiteY9" fmla="*/ 653143 h 2308368"/>
                <a:gd name="connsiteX10" fmla="*/ 9379393 w 9394827"/>
                <a:gd name="connsiteY10" fmla="*/ 1494972 h 2308368"/>
                <a:gd name="connsiteX11" fmla="*/ 9263278 w 9394827"/>
                <a:gd name="connsiteY11" fmla="*/ 1944914 h 2308368"/>
                <a:gd name="connsiteX12" fmla="*/ 8900421 w 9394827"/>
                <a:gd name="connsiteY12" fmla="*/ 2206172 h 2308368"/>
                <a:gd name="connsiteX13" fmla="*/ 7405450 w 9394827"/>
                <a:gd name="connsiteY13" fmla="*/ 2307772 h 2308368"/>
                <a:gd name="connsiteX14" fmla="*/ 6142707 w 9394827"/>
                <a:gd name="connsiteY14" fmla="*/ 2206172 h 2308368"/>
                <a:gd name="connsiteX15" fmla="*/ 4865450 w 9394827"/>
                <a:gd name="connsiteY15" fmla="*/ 2307772 h 2308368"/>
                <a:gd name="connsiteX16" fmla="*/ 2935050 w 9394827"/>
                <a:gd name="connsiteY16" fmla="*/ 2148114 h 2308368"/>
                <a:gd name="connsiteX17" fmla="*/ 1164307 w 9394827"/>
                <a:gd name="connsiteY17" fmla="*/ 2220686 h 2308368"/>
                <a:gd name="connsiteX18" fmla="*/ 249907 w 9394827"/>
                <a:gd name="connsiteY18" fmla="*/ 2206172 h 2308368"/>
                <a:gd name="connsiteX19" fmla="*/ 162821 w 9394827"/>
                <a:gd name="connsiteY19" fmla="*/ 1843314 h 2308368"/>
                <a:gd name="connsiteX20" fmla="*/ 104764 w 9394827"/>
                <a:gd name="connsiteY20" fmla="*/ 1407886 h 2308368"/>
                <a:gd name="connsiteX0" fmla="*/ 104764 w 9394827"/>
                <a:gd name="connsiteY0" fmla="*/ 1422400 h 2322882"/>
                <a:gd name="connsiteX1" fmla="*/ 3165 w 9394827"/>
                <a:gd name="connsiteY1" fmla="*/ 653142 h 2322882"/>
                <a:gd name="connsiteX2" fmla="*/ 235393 w 9394827"/>
                <a:gd name="connsiteY2" fmla="*/ 159657 h 2322882"/>
                <a:gd name="connsiteX3" fmla="*/ 1411050 w 9394827"/>
                <a:gd name="connsiteY3" fmla="*/ 29028 h 2322882"/>
                <a:gd name="connsiteX4" fmla="*/ 3210821 w 9394827"/>
                <a:gd name="connsiteY4" fmla="*/ 72571 h 2322882"/>
                <a:gd name="connsiteX5" fmla="*/ 5591164 w 9394827"/>
                <a:gd name="connsiteY5" fmla="*/ 14514 h 2322882"/>
                <a:gd name="connsiteX6" fmla="*/ 7202250 w 9394827"/>
                <a:gd name="connsiteY6" fmla="*/ 101600 h 2322882"/>
                <a:gd name="connsiteX7" fmla="*/ 8508536 w 9394827"/>
                <a:gd name="connsiteY7" fmla="*/ 0 h 2322882"/>
                <a:gd name="connsiteX8" fmla="*/ 9248764 w 9394827"/>
                <a:gd name="connsiteY8" fmla="*/ 203200 h 2322882"/>
                <a:gd name="connsiteX9" fmla="*/ 9379393 w 9394827"/>
                <a:gd name="connsiteY9" fmla="*/ 667657 h 2322882"/>
                <a:gd name="connsiteX10" fmla="*/ 9379393 w 9394827"/>
                <a:gd name="connsiteY10" fmla="*/ 1509486 h 2322882"/>
                <a:gd name="connsiteX11" fmla="*/ 9263278 w 9394827"/>
                <a:gd name="connsiteY11" fmla="*/ 1959428 h 2322882"/>
                <a:gd name="connsiteX12" fmla="*/ 8900421 w 9394827"/>
                <a:gd name="connsiteY12" fmla="*/ 2220686 h 2322882"/>
                <a:gd name="connsiteX13" fmla="*/ 7405450 w 9394827"/>
                <a:gd name="connsiteY13" fmla="*/ 2322286 h 2322882"/>
                <a:gd name="connsiteX14" fmla="*/ 6142707 w 9394827"/>
                <a:gd name="connsiteY14" fmla="*/ 2220686 h 2322882"/>
                <a:gd name="connsiteX15" fmla="*/ 4865450 w 9394827"/>
                <a:gd name="connsiteY15" fmla="*/ 2322286 h 2322882"/>
                <a:gd name="connsiteX16" fmla="*/ 2935050 w 9394827"/>
                <a:gd name="connsiteY16" fmla="*/ 2162628 h 2322882"/>
                <a:gd name="connsiteX17" fmla="*/ 1164307 w 9394827"/>
                <a:gd name="connsiteY17" fmla="*/ 2235200 h 2322882"/>
                <a:gd name="connsiteX18" fmla="*/ 249907 w 9394827"/>
                <a:gd name="connsiteY18" fmla="*/ 2220686 h 2322882"/>
                <a:gd name="connsiteX19" fmla="*/ 162821 w 9394827"/>
                <a:gd name="connsiteY19" fmla="*/ 1857828 h 2322882"/>
                <a:gd name="connsiteX20" fmla="*/ 104764 w 9394827"/>
                <a:gd name="connsiteY20" fmla="*/ 1422400 h 232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4827" h="2322882">
                  <a:moveTo>
                    <a:pt x="104764" y="1422400"/>
                  </a:moveTo>
                  <a:cubicBezTo>
                    <a:pt x="78155" y="1221619"/>
                    <a:pt x="-18607" y="863599"/>
                    <a:pt x="3165" y="653142"/>
                  </a:cubicBezTo>
                  <a:cubicBezTo>
                    <a:pt x="24937" y="442685"/>
                    <a:pt x="746" y="263676"/>
                    <a:pt x="235393" y="159657"/>
                  </a:cubicBezTo>
                  <a:cubicBezTo>
                    <a:pt x="470041" y="55638"/>
                    <a:pt x="915145" y="43542"/>
                    <a:pt x="1411050" y="29028"/>
                  </a:cubicBezTo>
                  <a:cubicBezTo>
                    <a:pt x="2010974" y="43542"/>
                    <a:pt x="2514135" y="74990"/>
                    <a:pt x="3210821" y="72571"/>
                  </a:cubicBezTo>
                  <a:cubicBezTo>
                    <a:pt x="3907507" y="70152"/>
                    <a:pt x="4797716" y="33866"/>
                    <a:pt x="5591164" y="14514"/>
                  </a:cubicBezTo>
                  <a:cubicBezTo>
                    <a:pt x="6128193" y="43543"/>
                    <a:pt x="6716021" y="104019"/>
                    <a:pt x="7202250" y="101600"/>
                  </a:cubicBezTo>
                  <a:cubicBezTo>
                    <a:pt x="7688479" y="99181"/>
                    <a:pt x="8073107" y="33867"/>
                    <a:pt x="8508536" y="0"/>
                  </a:cubicBezTo>
                  <a:cubicBezTo>
                    <a:pt x="8755279" y="67733"/>
                    <a:pt x="9103621" y="91924"/>
                    <a:pt x="9248764" y="203200"/>
                  </a:cubicBezTo>
                  <a:cubicBezTo>
                    <a:pt x="9393907" y="314476"/>
                    <a:pt x="9357622" y="449943"/>
                    <a:pt x="9379393" y="667657"/>
                  </a:cubicBezTo>
                  <a:cubicBezTo>
                    <a:pt x="9401164" y="885371"/>
                    <a:pt x="9398745" y="1294191"/>
                    <a:pt x="9379393" y="1509486"/>
                  </a:cubicBezTo>
                  <a:cubicBezTo>
                    <a:pt x="9360041" y="1724781"/>
                    <a:pt x="9343107" y="1840895"/>
                    <a:pt x="9263278" y="1959428"/>
                  </a:cubicBezTo>
                  <a:cubicBezTo>
                    <a:pt x="9183449" y="2077961"/>
                    <a:pt x="9210059" y="2160210"/>
                    <a:pt x="8900421" y="2220686"/>
                  </a:cubicBezTo>
                  <a:cubicBezTo>
                    <a:pt x="8590783" y="2281162"/>
                    <a:pt x="7865069" y="2322286"/>
                    <a:pt x="7405450" y="2322286"/>
                  </a:cubicBezTo>
                  <a:cubicBezTo>
                    <a:pt x="6945831" y="2322286"/>
                    <a:pt x="6566040" y="2220686"/>
                    <a:pt x="6142707" y="2220686"/>
                  </a:cubicBezTo>
                  <a:cubicBezTo>
                    <a:pt x="5719374" y="2220686"/>
                    <a:pt x="5400059" y="2331962"/>
                    <a:pt x="4865450" y="2322286"/>
                  </a:cubicBezTo>
                  <a:cubicBezTo>
                    <a:pt x="4330841" y="2312610"/>
                    <a:pt x="3551907" y="2177142"/>
                    <a:pt x="2935050" y="2162628"/>
                  </a:cubicBezTo>
                  <a:cubicBezTo>
                    <a:pt x="2318193" y="2148114"/>
                    <a:pt x="1611831" y="2225524"/>
                    <a:pt x="1164307" y="2235200"/>
                  </a:cubicBezTo>
                  <a:cubicBezTo>
                    <a:pt x="716783" y="2244876"/>
                    <a:pt x="416821" y="2283581"/>
                    <a:pt x="249907" y="2220686"/>
                  </a:cubicBezTo>
                  <a:cubicBezTo>
                    <a:pt x="82993" y="2157791"/>
                    <a:pt x="187011" y="1990876"/>
                    <a:pt x="162821" y="1857828"/>
                  </a:cubicBezTo>
                  <a:cubicBezTo>
                    <a:pt x="138630" y="1724780"/>
                    <a:pt x="131373" y="1623181"/>
                    <a:pt x="104764" y="1422400"/>
                  </a:cubicBezTo>
                  <a:close/>
                </a:path>
              </a:pathLst>
            </a:cu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10" name="文本框 5">
            <a:extLst>
              <a:ext uri="{FF2B5EF4-FFF2-40B4-BE49-F238E27FC236}">
                <a16:creationId xmlns:a16="http://schemas.microsoft.com/office/drawing/2014/main" id="{66588A93-6DBB-4650-85C3-B0BC40F32621}"/>
              </a:ext>
            </a:extLst>
          </p:cNvPr>
          <p:cNvSpPr txBox="1"/>
          <p:nvPr/>
        </p:nvSpPr>
        <p:spPr>
          <a:xfrm>
            <a:off x="4127162" y="2519674"/>
            <a:ext cx="4011637" cy="631711"/>
          </a:xfrm>
          <a:prstGeom prst="rect">
            <a:avLst/>
          </a:prstGeom>
          <a:noFill/>
        </p:spPr>
        <p:txBody>
          <a:bodyPr wrap="square" rtlCol="0">
            <a:spAutoFit/>
          </a:bodyPr>
          <a:lstStyle/>
          <a:p>
            <a:pPr algn="ctr">
              <a:lnSpc>
                <a:spcPct val="120000"/>
              </a:lnSpc>
            </a:pPr>
            <a:r>
              <a:rPr lang="en-US" altLang="zh-CN" sz="3200" b="1">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Câu 3</a:t>
            </a:r>
            <a:endParaRPr lang="zh-CN" altLang="en-US" sz="3200" b="1" dirty="0">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2" name="Rectangle 1"/>
          <p:cNvSpPr/>
          <p:nvPr/>
        </p:nvSpPr>
        <p:spPr>
          <a:xfrm>
            <a:off x="2443656" y="3894083"/>
            <a:ext cx="7121258" cy="1384995"/>
          </a:xfrm>
          <a:prstGeom prst="rect">
            <a:avLst/>
          </a:prstGeom>
        </p:spPr>
        <p:txBody>
          <a:bodyPr wrap="square">
            <a:spAutoFit/>
          </a:bodyPr>
          <a:lstStyle/>
          <a:p>
            <a:pPr algn="ctr"/>
            <a:r>
              <a:rPr lang="en-US" sz="2800">
                <a:latin typeface="Times New Roman" pitchFamily="18" charset="0"/>
                <a:cs typeface="Times New Roman" pitchFamily="18" charset="0"/>
              </a:rPr>
              <a:t>Câu nào có tác dụng liên kết đoạn thứ hai với đoạn thứ nhất? Những phương tiện liên kết nào được sử dụng trong câu đó?</a:t>
            </a:r>
          </a:p>
        </p:txBody>
      </p:sp>
      <p:pic>
        <p:nvPicPr>
          <p:cNvPr id="13" name="图片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95615" y="165186"/>
            <a:ext cx="1017372" cy="1274731"/>
          </a:xfrm>
          <a:prstGeom prst="rect">
            <a:avLst/>
          </a:prstGeom>
        </p:spPr>
      </p:pic>
    </p:spTree>
    <p:extLst>
      <p:ext uri="{BB962C8B-B14F-4D97-AF65-F5344CB8AC3E}">
        <p14:creationId xmlns:p14="http://schemas.microsoft.com/office/powerpoint/2010/main" val="2092809530"/>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1000" fill="hold"/>
                                        <p:tgtEl>
                                          <p:spTgt spid="22"/>
                                        </p:tgtEl>
                                        <p:attrNameLst>
                                          <p:attrName>ppt_x</p:attrName>
                                        </p:attrNameLst>
                                      </p:cBhvr>
                                      <p:tavLst>
                                        <p:tav tm="0">
                                          <p:val>
                                            <p:strVal val="0-#ppt_w/2"/>
                                          </p:val>
                                        </p:tav>
                                        <p:tav tm="100000">
                                          <p:val>
                                            <p:strVal val="#ppt_x"/>
                                          </p:val>
                                        </p:tav>
                                      </p:tavLst>
                                    </p:anim>
                                    <p:anim calcmode="lin" valueType="num">
                                      <p:cBhvr additive="base">
                                        <p:cTn id="8" dur="1000" fill="hold"/>
                                        <p:tgtEl>
                                          <p:spTgt spid="2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37"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900" decel="100000" fill="hold"/>
                                        <p:tgtEl>
                                          <p:spTgt spid="6"/>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par>
                          <p:cTn id="16" fill="hold">
                            <p:stCondLst>
                              <p:cond delay="2000"/>
                            </p:stCondLst>
                            <p:childTnLst>
                              <p:par>
                                <p:cTn id="17" presetID="16" presetClass="entr" presetSubtype="21"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par>
                          <p:cTn id="20" fill="hold">
                            <p:stCondLst>
                              <p:cond delay="2500"/>
                            </p:stCondLst>
                            <p:childTnLst>
                              <p:par>
                                <p:cTn id="21" presetID="42" presetClass="entr" presetSubtype="0"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1000" fill="hold"/>
                                        <p:tgtEl>
                                          <p:spTgt spid="7"/>
                                        </p:tgtEl>
                                        <p:attrNameLst>
                                          <p:attrName>ppt_y</p:attrName>
                                        </p:attrNameLst>
                                      </p:cBhvr>
                                      <p:tavLst>
                                        <p:tav tm="0">
                                          <p:val>
                                            <p:strVal val="#ppt_y+.1"/>
                                          </p:val>
                                        </p:tav>
                                        <p:tav tm="100000">
                                          <p:val>
                                            <p:strVal val="#ppt_y"/>
                                          </p:val>
                                        </p:tav>
                                      </p:tavLst>
                                    </p:anim>
                                  </p:childTnLst>
                                </p:cTn>
                              </p:par>
                              <p:par>
                                <p:cTn id="26" presetID="2" presetClass="entr" presetSubtype="3"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additive="base">
                                        <p:cTn id="28" dur="500" fill="hold"/>
                                        <p:tgtEl>
                                          <p:spTgt spid="13"/>
                                        </p:tgtEl>
                                        <p:attrNameLst>
                                          <p:attrName>ppt_x</p:attrName>
                                        </p:attrNameLst>
                                      </p:cBhvr>
                                      <p:tavLst>
                                        <p:tav tm="0">
                                          <p:val>
                                            <p:strVal val="1+#ppt_w/2"/>
                                          </p:val>
                                        </p:tav>
                                        <p:tav tm="100000">
                                          <p:val>
                                            <p:strVal val="#ppt_x"/>
                                          </p:val>
                                        </p:tav>
                                      </p:tavLst>
                                    </p:anim>
                                    <p:anim calcmode="lin" valueType="num">
                                      <p:cBhvr additive="base">
                                        <p:cTn id="29" dur="500" fill="hold"/>
                                        <p:tgtEl>
                                          <p:spTgt spid="13"/>
                                        </p:tgtEl>
                                        <p:attrNameLst>
                                          <p:attrName>ppt_y</p:attrName>
                                        </p:attrNameLst>
                                      </p:cBhvr>
                                      <p:tavLst>
                                        <p:tav tm="0">
                                          <p:val>
                                            <p:strVal val="0-#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2"/>
                                        </p:tgtEl>
                                        <p:attrNameLst>
                                          <p:attrName>style.visibility</p:attrName>
                                        </p:attrNameLst>
                                      </p:cBhvr>
                                      <p:to>
                                        <p:strVal val="visible"/>
                                      </p:to>
                                    </p:set>
                                    <p:anim calcmode="lin" valueType="num">
                                      <p:cBhvr additive="base">
                                        <p:cTn id="32" dur="500" fill="hold"/>
                                        <p:tgtEl>
                                          <p:spTgt spid="2"/>
                                        </p:tgtEl>
                                        <p:attrNameLst>
                                          <p:attrName>ppt_x</p:attrName>
                                        </p:attrNameLst>
                                      </p:cBhvr>
                                      <p:tavLst>
                                        <p:tav tm="0">
                                          <p:val>
                                            <p:strVal val="#ppt_x"/>
                                          </p:val>
                                        </p:tav>
                                        <p:tav tm="100000">
                                          <p:val>
                                            <p:strVal val="#ppt_x"/>
                                          </p:val>
                                        </p:tav>
                                      </p:tavLst>
                                    </p:anim>
                                    <p:anim calcmode="lin" valueType="num">
                                      <p:cBhvr additive="base">
                                        <p:cTn id="3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20">
            <a:extLst>
              <a:ext uri="{FF2B5EF4-FFF2-40B4-BE49-F238E27FC236}">
                <a16:creationId xmlns:a16="http://schemas.microsoft.com/office/drawing/2014/main" id="{696AA3AA-82BA-4EB7-82C5-A9E439F876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8191" y="869576"/>
            <a:ext cx="3135617" cy="103666"/>
          </a:xfrm>
          <a:prstGeom prst="rect">
            <a:avLst/>
          </a:prstGeom>
        </p:spPr>
      </p:pic>
      <p:sp>
        <p:nvSpPr>
          <p:cNvPr id="18" name="文本框 21">
            <a:extLst>
              <a:ext uri="{FF2B5EF4-FFF2-40B4-BE49-F238E27FC236}">
                <a16:creationId xmlns:a16="http://schemas.microsoft.com/office/drawing/2014/main" id="{7E84B105-5DAD-4190-9AA4-1912C60D5172}"/>
              </a:ext>
            </a:extLst>
          </p:cNvPr>
          <p:cNvSpPr txBox="1"/>
          <p:nvPr/>
        </p:nvSpPr>
        <p:spPr>
          <a:xfrm>
            <a:off x="4534329" y="101427"/>
            <a:ext cx="3123356" cy="707886"/>
          </a:xfrm>
          <a:prstGeom prst="rect">
            <a:avLst/>
          </a:prstGeom>
          <a:noFill/>
        </p:spPr>
        <p:txBody>
          <a:bodyPr wrap="none" rtlCol="0">
            <a:spAutoFit/>
          </a:bodyPr>
          <a:lstStyle/>
          <a:p>
            <a:pPr algn="ctr"/>
            <a:r>
              <a:rPr lang="en-US" altLang="zh-CN" sz="4000" b="1">
                <a:solidFill>
                  <a:srgbClr val="FF9409"/>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Trả lời câu 3:</a:t>
            </a:r>
            <a:endParaRPr lang="zh-CN" altLang="en-US" sz="4000" b="1" dirty="0">
              <a:solidFill>
                <a:srgbClr val="FF9409"/>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pic>
        <p:nvPicPr>
          <p:cNvPr id="22" name="图片 10">
            <a:extLst>
              <a:ext uri="{FF2B5EF4-FFF2-40B4-BE49-F238E27FC236}">
                <a16:creationId xmlns:a16="http://schemas.microsoft.com/office/drawing/2014/main" id="{666EB7B9-ADAC-4FC1-B9E8-1F24DCAE06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4202"/>
            <a:ext cx="3724275" cy="1838325"/>
          </a:xfrm>
          <a:prstGeom prst="rect">
            <a:avLst/>
          </a:prstGeom>
        </p:spPr>
      </p:pic>
      <p:pic>
        <p:nvPicPr>
          <p:cNvPr id="21" name="图片 19">
            <a:extLst>
              <a:ext uri="{FF2B5EF4-FFF2-40B4-BE49-F238E27FC236}">
                <a16:creationId xmlns:a16="http://schemas.microsoft.com/office/drawing/2014/main" id="{CE9576A2-14D5-42B6-A9DF-423FBDE0C8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14858" y="3632276"/>
            <a:ext cx="4391341" cy="4391341"/>
          </a:xfrm>
          <a:prstGeom prst="rect">
            <a:avLst/>
          </a:prstGeom>
          <a:effectLst>
            <a:outerShdw blurRad="50800" dist="38100" dir="5400000" algn="t" rotWithShape="0">
              <a:prstClr val="black">
                <a:alpha val="40000"/>
              </a:prstClr>
            </a:outerShdw>
          </a:effectLst>
        </p:spPr>
      </p:pic>
      <p:sp>
        <p:nvSpPr>
          <p:cNvPr id="3" name="Rectangle 2"/>
          <p:cNvSpPr/>
          <p:nvPr/>
        </p:nvSpPr>
        <p:spPr>
          <a:xfrm>
            <a:off x="1579310" y="1452990"/>
            <a:ext cx="9926889" cy="1077218"/>
          </a:xfrm>
          <a:prstGeom prst="rect">
            <a:avLst/>
          </a:prstGeom>
          <a:solidFill>
            <a:schemeClr val="bg1"/>
          </a:solidFill>
          <a:ln>
            <a:solidFill>
              <a:srgbClr val="00B050"/>
            </a:solidFill>
          </a:ln>
        </p:spPr>
        <p:txBody>
          <a:bodyPr wrap="square">
            <a:spAutoFit/>
          </a:bodyPr>
          <a:lstStyle/>
          <a:p>
            <a:pPr algn="ct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Câu</a:t>
            </a:r>
            <a:r>
              <a:rPr lang="en-US" sz="3200" dirty="0">
                <a:latin typeface="Times New Roman" pitchFamily="18" charset="0"/>
                <a:cs typeface="Times New Roman" pitchFamily="18" charset="0"/>
              </a:rPr>
              <a:t>  </a:t>
            </a:r>
            <a:r>
              <a:rPr lang="en-US" sz="3200" b="1" dirty="0">
                <a:latin typeface="Times New Roman" pitchFamily="18" charset="0"/>
                <a:cs typeface="Times New Roman" pitchFamily="18" charset="0"/>
              </a:rPr>
              <a:t>“</a:t>
            </a:r>
            <a:r>
              <a:rPr lang="en-US" sz="3200" b="1" i="1" dirty="0" err="1">
                <a:latin typeface="Times New Roman" pitchFamily="18" charset="0"/>
                <a:cs typeface="Times New Roman" pitchFamily="18" charset="0"/>
              </a:rPr>
              <a:t>Nhưng</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quan</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điểm</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ấy</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dường</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như</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không</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phù</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hợp</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với</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ông</a:t>
            </a:r>
            <a:r>
              <a:rPr lang="en-US" sz="3200" b="1" i="1" dirty="0">
                <a:latin typeface="Times New Roman" pitchFamily="18" charset="0"/>
                <a:cs typeface="Times New Roman" pitchFamily="18" charset="0"/>
              </a:rPr>
              <a:t>”</a:t>
            </a:r>
            <a:r>
              <a:rPr lang="en-US" sz="3200" i="1" dirty="0">
                <a:latin typeface="Times New Roman" pitchFamily="18" charset="0"/>
                <a:cs typeface="Times New Roman" pitchFamily="18" charset="0"/>
              </a:rPr>
              <a:t> </a:t>
            </a:r>
            <a:r>
              <a:rPr lang="en-US" sz="3200" dirty="0" err="1">
                <a:latin typeface="Times New Roman" pitchFamily="18" charset="0"/>
                <a:cs typeface="Times New Roman" pitchFamily="18" charset="0"/>
              </a:rPr>
              <a:t>có</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tác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dụng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để</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liên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kết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hai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đoạn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văn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với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nhau</a:t>
            </a:r>
            <a:r>
              <a:rPr lang="en-US" sz="3200" dirty="0">
                <a:latin typeface="Times New Roman" pitchFamily="18" charset="0"/>
                <a:cs typeface="Times New Roman" pitchFamily="18" charset="0"/>
              </a:rPr>
              <a:t>. </a:t>
            </a:r>
          </a:p>
        </p:txBody>
      </p:sp>
      <p:sp>
        <p:nvSpPr>
          <p:cNvPr id="4" name="Rectangle 3"/>
          <p:cNvSpPr/>
          <p:nvPr/>
        </p:nvSpPr>
        <p:spPr>
          <a:xfrm>
            <a:off x="1739915" y="3064595"/>
            <a:ext cx="5576552" cy="3046988"/>
          </a:xfrm>
          <a:prstGeom prst="rect">
            <a:avLst/>
          </a:prstGeom>
          <a:solidFill>
            <a:schemeClr val="bg1"/>
          </a:solidFill>
          <a:ln>
            <a:solidFill>
              <a:srgbClr val="002060"/>
            </a:solidFill>
          </a:ln>
        </p:spPr>
        <p:txBody>
          <a:bodyPr wrap="square">
            <a:spAutoFit/>
          </a:bodyPr>
          <a:lstStyle/>
          <a:p>
            <a:r>
              <a:rPr lang="en-US" sz="3200" dirty="0">
                <a:latin typeface="Times New Roman" pitchFamily="18" charset="0"/>
                <a:cs typeface="Times New Roman" pitchFamily="18" charset="0"/>
              </a:rPr>
              <a:t>Phương </a:t>
            </a:r>
            <a:r>
              <a:rPr lang="en-US" sz="3200" dirty="0" err="1">
                <a:latin typeface="Times New Roman" pitchFamily="18" charset="0"/>
                <a:cs typeface="Times New Roman" pitchFamily="18" charset="0"/>
              </a:rPr>
              <a:t>tiện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liên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kết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quan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hệ</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từ</a:t>
            </a:r>
            <a:r>
              <a:rPr lang="en-US" sz="3200" dirty="0">
                <a:latin typeface="Times New Roman" pitchFamily="18" charset="0"/>
                <a:cs typeface="Times New Roman" pitchFamily="18" charset="0"/>
              </a:rPr>
              <a:t>  </a:t>
            </a:r>
            <a:r>
              <a:rPr lang="en-US" sz="3200" b="1" i="1" dirty="0">
                <a:latin typeface="Times New Roman" pitchFamily="18" charset="0"/>
                <a:cs typeface="Times New Roman" pitchFamily="18" charset="0"/>
              </a:rPr>
              <a:t>“</a:t>
            </a:r>
            <a:r>
              <a:rPr lang="en-US" sz="3200" b="1" i="1" dirty="0" err="1">
                <a:latin typeface="Times New Roman" pitchFamily="18" charset="0"/>
                <a:cs typeface="Times New Roman" pitchFamily="18" charset="0"/>
              </a:rPr>
              <a:t>nhưng</a:t>
            </a:r>
            <a:r>
              <a:rPr lang="en-US" sz="3200" b="1" i="1" dirty="0">
                <a:latin typeface="Times New Roman" pitchFamily="18" charset="0"/>
                <a:cs typeface="Times New Roman" pitchFamily="18" charset="0"/>
              </a:rPr>
              <a:t>” </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chữ</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đầu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tiên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nằm</a:t>
            </a:r>
            <a:r>
              <a:rPr lang="en-US" sz="3200" dirty="0">
                <a:latin typeface="Times New Roman" pitchFamily="18" charset="0"/>
                <a:cs typeface="Times New Roman" pitchFamily="18" charset="0"/>
              </a:rPr>
              <a:t> ở </a:t>
            </a:r>
            <a:r>
              <a:rPr lang="en-US" sz="3200" dirty="0" err="1">
                <a:latin typeface="Times New Roman" pitchFamily="18" charset="0"/>
                <a:cs typeface="Times New Roman" pitchFamily="18" charset="0"/>
              </a:rPr>
              <a:t>câu</a:t>
            </a:r>
            <a:r>
              <a:rPr lang="en-US" sz="3200" dirty="0">
                <a:latin typeface="Times New Roman" pitchFamily="18" charset="0"/>
                <a:cs typeface="Times New Roman" pitchFamily="18" charset="0"/>
              </a:rPr>
              <a:t> 1 </a:t>
            </a:r>
            <a:r>
              <a:rPr lang="en-US" sz="3200" dirty="0" err="1">
                <a:latin typeface="Times New Roman" pitchFamily="18" charset="0"/>
                <a:cs typeface="Times New Roman" pitchFamily="18" charset="0"/>
              </a:rPr>
              <a:t>của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đoạn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thứ</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hai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Đoạn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sau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lặp</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lại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từ</a:t>
            </a:r>
            <a:r>
              <a:rPr lang="en-US" sz="3200" dirty="0">
                <a:latin typeface="Times New Roman" pitchFamily="18" charset="0"/>
                <a:cs typeface="Times New Roman" pitchFamily="18" charset="0"/>
              </a:rPr>
              <a:t> </a:t>
            </a:r>
            <a:r>
              <a:rPr lang="en-US" sz="3200" b="1" dirty="0">
                <a:latin typeface="Times New Roman" pitchFamily="18" charset="0"/>
                <a:cs typeface="Times New Roman" pitchFamily="18" charset="0"/>
              </a:rPr>
              <a:t>“</a:t>
            </a:r>
            <a:r>
              <a:rPr lang="en-US" sz="3200" b="1" i="1" dirty="0" err="1">
                <a:latin typeface="Times New Roman" pitchFamily="18" charset="0"/>
                <a:cs typeface="Times New Roman" pitchFamily="18" charset="0"/>
              </a:rPr>
              <a:t>quan</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điểm</a:t>
            </a:r>
            <a:r>
              <a:rPr lang="en-US" sz="3200" b="1" i="1" dirty="0">
                <a:latin typeface="Times New Roman" pitchFamily="18" charset="0"/>
                <a:cs typeface="Times New Roman" pitchFamily="18" charset="0"/>
              </a:rPr>
              <a:t>”</a:t>
            </a:r>
            <a:r>
              <a:rPr lang="en-US" sz="3200" dirty="0">
                <a:latin typeface="Times New Roman" pitchFamily="18" charset="0"/>
                <a:cs typeface="Times New Roman" pitchFamily="18" charset="0"/>
              </a:rPr>
              <a:t> ở </a:t>
            </a:r>
            <a:r>
              <a:rPr lang="en-US" sz="3200" dirty="0" err="1">
                <a:latin typeface="Times New Roman" pitchFamily="18" charset="0"/>
                <a:cs typeface="Times New Roman" pitchFamily="18" charset="0"/>
              </a:rPr>
              <a:t>đoạn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trước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cũng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có</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tác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dụng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liên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kết</a:t>
            </a:r>
            <a:r>
              <a:rPr lang="en-US" sz="3200" dirty="0">
                <a:latin typeface="Times New Roman" pitchFamily="18" charset="0"/>
                <a:cs typeface="Times New Roman" pitchFamily="18" charset="0"/>
              </a:rPr>
              <a:t>.</a:t>
            </a:r>
          </a:p>
        </p:txBody>
      </p:sp>
    </p:spTree>
    <p:extLst>
      <p:ext uri="{BB962C8B-B14F-4D97-AF65-F5344CB8AC3E}">
        <p14:creationId xmlns:p14="http://schemas.microsoft.com/office/powerpoint/2010/main" val="2779987987"/>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1000" fill="hold"/>
                                        <p:tgtEl>
                                          <p:spTgt spid="22"/>
                                        </p:tgtEl>
                                        <p:attrNameLst>
                                          <p:attrName>ppt_x</p:attrName>
                                        </p:attrNameLst>
                                      </p:cBhvr>
                                      <p:tavLst>
                                        <p:tav tm="0">
                                          <p:val>
                                            <p:strVal val="0-#ppt_w/2"/>
                                          </p:val>
                                        </p:tav>
                                        <p:tav tm="100000">
                                          <p:val>
                                            <p:strVal val="#ppt_x"/>
                                          </p:val>
                                        </p:tav>
                                      </p:tavLst>
                                    </p:anim>
                                    <p:anim calcmode="lin" valueType="num">
                                      <p:cBhvr additive="base">
                                        <p:cTn id="8" dur="10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19">
            <a:extLst>
              <a:ext uri="{FF2B5EF4-FFF2-40B4-BE49-F238E27FC236}">
                <a16:creationId xmlns:a16="http://schemas.microsoft.com/office/drawing/2014/main" id="{CE9576A2-14D5-42B6-A9DF-423FBDE0C8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00659" y="4514018"/>
            <a:ext cx="4391341" cy="4391341"/>
          </a:xfrm>
          <a:prstGeom prst="rect">
            <a:avLst/>
          </a:prstGeom>
          <a:effectLst>
            <a:outerShdw blurRad="50800" dist="38100" dir="5400000" algn="t" rotWithShape="0">
              <a:prstClr val="black">
                <a:alpha val="40000"/>
              </a:prstClr>
            </a:outerShdw>
          </a:effectLst>
        </p:spPr>
      </p:pic>
      <p:pic>
        <p:nvPicPr>
          <p:cNvPr id="22" name="图片 10">
            <a:extLst>
              <a:ext uri="{FF2B5EF4-FFF2-40B4-BE49-F238E27FC236}">
                <a16:creationId xmlns:a16="http://schemas.microsoft.com/office/drawing/2014/main" id="{666EB7B9-ADAC-4FC1-B9E8-1F24DCAE06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30911"/>
            <a:ext cx="3724275" cy="1838325"/>
          </a:xfrm>
          <a:prstGeom prst="rect">
            <a:avLst/>
          </a:prstGeom>
        </p:spPr>
      </p:pic>
      <p:pic>
        <p:nvPicPr>
          <p:cNvPr id="6" name="图片 2">
            <a:extLst>
              <a:ext uri="{FF2B5EF4-FFF2-40B4-BE49-F238E27FC236}">
                <a16:creationId xmlns:a16="http://schemas.microsoft.com/office/drawing/2014/main" id="{B910F1FB-0F67-4BC5-AFC8-8C5ACC27A13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27086" y="530911"/>
            <a:ext cx="6937828" cy="2124302"/>
          </a:xfrm>
          <a:prstGeom prst="rect">
            <a:avLst/>
          </a:prstGeom>
        </p:spPr>
      </p:pic>
      <p:grpSp>
        <p:nvGrpSpPr>
          <p:cNvPr id="7" name="组合 9">
            <a:extLst>
              <a:ext uri="{FF2B5EF4-FFF2-40B4-BE49-F238E27FC236}">
                <a16:creationId xmlns:a16="http://schemas.microsoft.com/office/drawing/2014/main" id="{10B09D64-82A8-45F7-806B-BD16F0CD52B2}"/>
              </a:ext>
            </a:extLst>
          </p:cNvPr>
          <p:cNvGrpSpPr/>
          <p:nvPr/>
        </p:nvGrpSpPr>
        <p:grpSpPr>
          <a:xfrm>
            <a:off x="1213945" y="2869324"/>
            <a:ext cx="10389476" cy="3119100"/>
            <a:chOff x="1936535" y="3935752"/>
            <a:chExt cx="8318930" cy="2056864"/>
          </a:xfrm>
        </p:grpSpPr>
        <p:sp>
          <p:nvSpPr>
            <p:cNvPr id="8" name="任意多边形 3">
              <a:extLst>
                <a:ext uri="{FF2B5EF4-FFF2-40B4-BE49-F238E27FC236}">
                  <a16:creationId xmlns:a16="http://schemas.microsoft.com/office/drawing/2014/main" id="{205CB0CB-1A6E-4273-97FD-8A30ADFA5940}"/>
                </a:ext>
              </a:extLst>
            </p:cNvPr>
            <p:cNvSpPr/>
            <p:nvPr/>
          </p:nvSpPr>
          <p:spPr>
            <a:xfrm>
              <a:off x="1936535" y="3935752"/>
              <a:ext cx="8318930" cy="2056864"/>
            </a:xfrm>
            <a:custGeom>
              <a:avLst/>
              <a:gdLst>
                <a:gd name="connsiteX0" fmla="*/ 137997 w 9326460"/>
                <a:gd name="connsiteY0" fmla="*/ 1296215 h 2298297"/>
                <a:gd name="connsiteX1" fmla="*/ 21883 w 9326460"/>
                <a:gd name="connsiteY1" fmla="*/ 410843 h 2298297"/>
                <a:gd name="connsiteX2" fmla="*/ 660511 w 9326460"/>
                <a:gd name="connsiteY2" fmla="*/ 178615 h 2298297"/>
                <a:gd name="connsiteX3" fmla="*/ 1342683 w 9326460"/>
                <a:gd name="connsiteY3" fmla="*/ 4443 h 2298297"/>
                <a:gd name="connsiteX4" fmla="*/ 3142454 w 9326460"/>
                <a:gd name="connsiteY4" fmla="*/ 47986 h 2298297"/>
                <a:gd name="connsiteX5" fmla="*/ 5493769 w 9326460"/>
                <a:gd name="connsiteY5" fmla="*/ 91529 h 2298297"/>
                <a:gd name="connsiteX6" fmla="*/ 7133883 w 9326460"/>
                <a:gd name="connsiteY6" fmla="*/ 77015 h 2298297"/>
                <a:gd name="connsiteX7" fmla="*/ 8367597 w 9326460"/>
                <a:gd name="connsiteY7" fmla="*/ 135072 h 2298297"/>
                <a:gd name="connsiteX8" fmla="*/ 9180397 w 9326460"/>
                <a:gd name="connsiteY8" fmla="*/ 178615 h 2298297"/>
                <a:gd name="connsiteX9" fmla="*/ 9311026 w 9326460"/>
                <a:gd name="connsiteY9" fmla="*/ 643072 h 2298297"/>
                <a:gd name="connsiteX10" fmla="*/ 9311026 w 9326460"/>
                <a:gd name="connsiteY10" fmla="*/ 1484901 h 2298297"/>
                <a:gd name="connsiteX11" fmla="*/ 9194911 w 9326460"/>
                <a:gd name="connsiteY11" fmla="*/ 1934843 h 2298297"/>
                <a:gd name="connsiteX12" fmla="*/ 8832054 w 9326460"/>
                <a:gd name="connsiteY12" fmla="*/ 2196101 h 2298297"/>
                <a:gd name="connsiteX13" fmla="*/ 7337083 w 9326460"/>
                <a:gd name="connsiteY13" fmla="*/ 2297701 h 2298297"/>
                <a:gd name="connsiteX14" fmla="*/ 6074340 w 9326460"/>
                <a:gd name="connsiteY14" fmla="*/ 2196101 h 2298297"/>
                <a:gd name="connsiteX15" fmla="*/ 4797083 w 9326460"/>
                <a:gd name="connsiteY15" fmla="*/ 2297701 h 2298297"/>
                <a:gd name="connsiteX16" fmla="*/ 2866683 w 9326460"/>
                <a:gd name="connsiteY16" fmla="*/ 2138043 h 2298297"/>
                <a:gd name="connsiteX17" fmla="*/ 1095940 w 9326460"/>
                <a:gd name="connsiteY17" fmla="*/ 2210615 h 2298297"/>
                <a:gd name="connsiteX18" fmla="*/ 181540 w 9326460"/>
                <a:gd name="connsiteY18" fmla="*/ 2196101 h 2298297"/>
                <a:gd name="connsiteX19" fmla="*/ 94454 w 9326460"/>
                <a:gd name="connsiteY19" fmla="*/ 1833243 h 2298297"/>
                <a:gd name="connsiteX20" fmla="*/ 36397 w 9326460"/>
                <a:gd name="connsiteY20" fmla="*/ 1397815 h 2298297"/>
                <a:gd name="connsiteX21" fmla="*/ 137997 w 9326460"/>
                <a:gd name="connsiteY21" fmla="*/ 1296215 h 2298297"/>
                <a:gd name="connsiteX0" fmla="*/ 59709 w 9349772"/>
                <a:gd name="connsiteY0" fmla="*/ 1397815 h 2298297"/>
                <a:gd name="connsiteX1" fmla="*/ 45195 w 9349772"/>
                <a:gd name="connsiteY1" fmla="*/ 410843 h 2298297"/>
                <a:gd name="connsiteX2" fmla="*/ 683823 w 9349772"/>
                <a:gd name="connsiteY2" fmla="*/ 178615 h 2298297"/>
                <a:gd name="connsiteX3" fmla="*/ 1365995 w 9349772"/>
                <a:gd name="connsiteY3" fmla="*/ 4443 h 2298297"/>
                <a:gd name="connsiteX4" fmla="*/ 3165766 w 9349772"/>
                <a:gd name="connsiteY4" fmla="*/ 47986 h 2298297"/>
                <a:gd name="connsiteX5" fmla="*/ 5517081 w 9349772"/>
                <a:gd name="connsiteY5" fmla="*/ 91529 h 2298297"/>
                <a:gd name="connsiteX6" fmla="*/ 7157195 w 9349772"/>
                <a:gd name="connsiteY6" fmla="*/ 77015 h 2298297"/>
                <a:gd name="connsiteX7" fmla="*/ 8390909 w 9349772"/>
                <a:gd name="connsiteY7" fmla="*/ 135072 h 2298297"/>
                <a:gd name="connsiteX8" fmla="*/ 9203709 w 9349772"/>
                <a:gd name="connsiteY8" fmla="*/ 178615 h 2298297"/>
                <a:gd name="connsiteX9" fmla="*/ 9334338 w 9349772"/>
                <a:gd name="connsiteY9" fmla="*/ 643072 h 2298297"/>
                <a:gd name="connsiteX10" fmla="*/ 9334338 w 9349772"/>
                <a:gd name="connsiteY10" fmla="*/ 1484901 h 2298297"/>
                <a:gd name="connsiteX11" fmla="*/ 9218223 w 9349772"/>
                <a:gd name="connsiteY11" fmla="*/ 1934843 h 2298297"/>
                <a:gd name="connsiteX12" fmla="*/ 8855366 w 9349772"/>
                <a:gd name="connsiteY12" fmla="*/ 2196101 h 2298297"/>
                <a:gd name="connsiteX13" fmla="*/ 7360395 w 9349772"/>
                <a:gd name="connsiteY13" fmla="*/ 2297701 h 2298297"/>
                <a:gd name="connsiteX14" fmla="*/ 6097652 w 9349772"/>
                <a:gd name="connsiteY14" fmla="*/ 2196101 h 2298297"/>
                <a:gd name="connsiteX15" fmla="*/ 4820395 w 9349772"/>
                <a:gd name="connsiteY15" fmla="*/ 2297701 h 2298297"/>
                <a:gd name="connsiteX16" fmla="*/ 2889995 w 9349772"/>
                <a:gd name="connsiteY16" fmla="*/ 2138043 h 2298297"/>
                <a:gd name="connsiteX17" fmla="*/ 1119252 w 9349772"/>
                <a:gd name="connsiteY17" fmla="*/ 2210615 h 2298297"/>
                <a:gd name="connsiteX18" fmla="*/ 204852 w 9349772"/>
                <a:gd name="connsiteY18" fmla="*/ 2196101 h 2298297"/>
                <a:gd name="connsiteX19" fmla="*/ 117766 w 9349772"/>
                <a:gd name="connsiteY19" fmla="*/ 1833243 h 2298297"/>
                <a:gd name="connsiteX20" fmla="*/ 59709 w 9349772"/>
                <a:gd name="connsiteY20" fmla="*/ 1397815 h 2298297"/>
                <a:gd name="connsiteX0" fmla="*/ 24725 w 9314788"/>
                <a:gd name="connsiteY0" fmla="*/ 1405232 h 2305714"/>
                <a:gd name="connsiteX1" fmla="*/ 10211 w 9314788"/>
                <a:gd name="connsiteY1" fmla="*/ 418260 h 2305714"/>
                <a:gd name="connsiteX2" fmla="*/ 140839 w 9314788"/>
                <a:gd name="connsiteY2" fmla="*/ 40889 h 2305714"/>
                <a:gd name="connsiteX3" fmla="*/ 1331011 w 9314788"/>
                <a:gd name="connsiteY3" fmla="*/ 11860 h 2305714"/>
                <a:gd name="connsiteX4" fmla="*/ 3130782 w 9314788"/>
                <a:gd name="connsiteY4" fmla="*/ 55403 h 2305714"/>
                <a:gd name="connsiteX5" fmla="*/ 5482097 w 9314788"/>
                <a:gd name="connsiteY5" fmla="*/ 98946 h 2305714"/>
                <a:gd name="connsiteX6" fmla="*/ 7122211 w 9314788"/>
                <a:gd name="connsiteY6" fmla="*/ 84432 h 2305714"/>
                <a:gd name="connsiteX7" fmla="*/ 8355925 w 9314788"/>
                <a:gd name="connsiteY7" fmla="*/ 142489 h 2305714"/>
                <a:gd name="connsiteX8" fmla="*/ 9168725 w 9314788"/>
                <a:gd name="connsiteY8" fmla="*/ 186032 h 2305714"/>
                <a:gd name="connsiteX9" fmla="*/ 9299354 w 9314788"/>
                <a:gd name="connsiteY9" fmla="*/ 650489 h 2305714"/>
                <a:gd name="connsiteX10" fmla="*/ 9299354 w 9314788"/>
                <a:gd name="connsiteY10" fmla="*/ 1492318 h 2305714"/>
                <a:gd name="connsiteX11" fmla="*/ 9183239 w 9314788"/>
                <a:gd name="connsiteY11" fmla="*/ 1942260 h 2305714"/>
                <a:gd name="connsiteX12" fmla="*/ 8820382 w 9314788"/>
                <a:gd name="connsiteY12" fmla="*/ 2203518 h 2305714"/>
                <a:gd name="connsiteX13" fmla="*/ 7325411 w 9314788"/>
                <a:gd name="connsiteY13" fmla="*/ 2305118 h 2305714"/>
                <a:gd name="connsiteX14" fmla="*/ 6062668 w 9314788"/>
                <a:gd name="connsiteY14" fmla="*/ 2203518 h 2305714"/>
                <a:gd name="connsiteX15" fmla="*/ 4785411 w 9314788"/>
                <a:gd name="connsiteY15" fmla="*/ 2305118 h 2305714"/>
                <a:gd name="connsiteX16" fmla="*/ 2855011 w 9314788"/>
                <a:gd name="connsiteY16" fmla="*/ 2145460 h 2305714"/>
                <a:gd name="connsiteX17" fmla="*/ 1084268 w 9314788"/>
                <a:gd name="connsiteY17" fmla="*/ 2218032 h 2305714"/>
                <a:gd name="connsiteX18" fmla="*/ 169868 w 9314788"/>
                <a:gd name="connsiteY18" fmla="*/ 2203518 h 2305714"/>
                <a:gd name="connsiteX19" fmla="*/ 82782 w 9314788"/>
                <a:gd name="connsiteY19" fmla="*/ 1840660 h 2305714"/>
                <a:gd name="connsiteX20" fmla="*/ 24725 w 9314788"/>
                <a:gd name="connsiteY20" fmla="*/ 1405232 h 2305714"/>
                <a:gd name="connsiteX0" fmla="*/ 118449 w 9408512"/>
                <a:gd name="connsiteY0" fmla="*/ 1410096 h 2310578"/>
                <a:gd name="connsiteX1" fmla="*/ 2335 w 9408512"/>
                <a:gd name="connsiteY1" fmla="*/ 495695 h 2310578"/>
                <a:gd name="connsiteX2" fmla="*/ 234563 w 9408512"/>
                <a:gd name="connsiteY2" fmla="*/ 45753 h 2310578"/>
                <a:gd name="connsiteX3" fmla="*/ 1424735 w 9408512"/>
                <a:gd name="connsiteY3" fmla="*/ 16724 h 2310578"/>
                <a:gd name="connsiteX4" fmla="*/ 3224506 w 9408512"/>
                <a:gd name="connsiteY4" fmla="*/ 60267 h 2310578"/>
                <a:gd name="connsiteX5" fmla="*/ 5575821 w 9408512"/>
                <a:gd name="connsiteY5" fmla="*/ 103810 h 2310578"/>
                <a:gd name="connsiteX6" fmla="*/ 7215935 w 9408512"/>
                <a:gd name="connsiteY6" fmla="*/ 89296 h 2310578"/>
                <a:gd name="connsiteX7" fmla="*/ 8449649 w 9408512"/>
                <a:gd name="connsiteY7" fmla="*/ 147353 h 2310578"/>
                <a:gd name="connsiteX8" fmla="*/ 9262449 w 9408512"/>
                <a:gd name="connsiteY8" fmla="*/ 190896 h 2310578"/>
                <a:gd name="connsiteX9" fmla="*/ 9393078 w 9408512"/>
                <a:gd name="connsiteY9" fmla="*/ 655353 h 2310578"/>
                <a:gd name="connsiteX10" fmla="*/ 9393078 w 9408512"/>
                <a:gd name="connsiteY10" fmla="*/ 1497182 h 2310578"/>
                <a:gd name="connsiteX11" fmla="*/ 9276963 w 9408512"/>
                <a:gd name="connsiteY11" fmla="*/ 1947124 h 2310578"/>
                <a:gd name="connsiteX12" fmla="*/ 8914106 w 9408512"/>
                <a:gd name="connsiteY12" fmla="*/ 2208382 h 2310578"/>
                <a:gd name="connsiteX13" fmla="*/ 7419135 w 9408512"/>
                <a:gd name="connsiteY13" fmla="*/ 2309982 h 2310578"/>
                <a:gd name="connsiteX14" fmla="*/ 6156392 w 9408512"/>
                <a:gd name="connsiteY14" fmla="*/ 2208382 h 2310578"/>
                <a:gd name="connsiteX15" fmla="*/ 4879135 w 9408512"/>
                <a:gd name="connsiteY15" fmla="*/ 2309982 h 2310578"/>
                <a:gd name="connsiteX16" fmla="*/ 2948735 w 9408512"/>
                <a:gd name="connsiteY16" fmla="*/ 2150324 h 2310578"/>
                <a:gd name="connsiteX17" fmla="*/ 1177992 w 9408512"/>
                <a:gd name="connsiteY17" fmla="*/ 2222896 h 2310578"/>
                <a:gd name="connsiteX18" fmla="*/ 263592 w 9408512"/>
                <a:gd name="connsiteY18" fmla="*/ 2208382 h 2310578"/>
                <a:gd name="connsiteX19" fmla="*/ 176506 w 9408512"/>
                <a:gd name="connsiteY19" fmla="*/ 1845524 h 2310578"/>
                <a:gd name="connsiteX20" fmla="*/ 118449 w 9408512"/>
                <a:gd name="connsiteY20" fmla="*/ 1410096 h 2310578"/>
                <a:gd name="connsiteX0" fmla="*/ 118971 w 9409034"/>
                <a:gd name="connsiteY0" fmla="*/ 1393372 h 2293854"/>
                <a:gd name="connsiteX1" fmla="*/ 2857 w 9409034"/>
                <a:gd name="connsiteY1" fmla="*/ 478971 h 2293854"/>
                <a:gd name="connsiteX2" fmla="*/ 249600 w 9409034"/>
                <a:gd name="connsiteY2" fmla="*/ 130629 h 2293854"/>
                <a:gd name="connsiteX3" fmla="*/ 1425257 w 9409034"/>
                <a:gd name="connsiteY3" fmla="*/ 0 h 2293854"/>
                <a:gd name="connsiteX4" fmla="*/ 3225028 w 9409034"/>
                <a:gd name="connsiteY4" fmla="*/ 43543 h 2293854"/>
                <a:gd name="connsiteX5" fmla="*/ 5576343 w 9409034"/>
                <a:gd name="connsiteY5" fmla="*/ 87086 h 2293854"/>
                <a:gd name="connsiteX6" fmla="*/ 7216457 w 9409034"/>
                <a:gd name="connsiteY6" fmla="*/ 72572 h 2293854"/>
                <a:gd name="connsiteX7" fmla="*/ 8450171 w 9409034"/>
                <a:gd name="connsiteY7" fmla="*/ 130629 h 2293854"/>
                <a:gd name="connsiteX8" fmla="*/ 9262971 w 9409034"/>
                <a:gd name="connsiteY8" fmla="*/ 174172 h 2293854"/>
                <a:gd name="connsiteX9" fmla="*/ 9393600 w 9409034"/>
                <a:gd name="connsiteY9" fmla="*/ 638629 h 2293854"/>
                <a:gd name="connsiteX10" fmla="*/ 9393600 w 9409034"/>
                <a:gd name="connsiteY10" fmla="*/ 1480458 h 2293854"/>
                <a:gd name="connsiteX11" fmla="*/ 9277485 w 9409034"/>
                <a:gd name="connsiteY11" fmla="*/ 1930400 h 2293854"/>
                <a:gd name="connsiteX12" fmla="*/ 8914628 w 9409034"/>
                <a:gd name="connsiteY12" fmla="*/ 2191658 h 2293854"/>
                <a:gd name="connsiteX13" fmla="*/ 7419657 w 9409034"/>
                <a:gd name="connsiteY13" fmla="*/ 2293258 h 2293854"/>
                <a:gd name="connsiteX14" fmla="*/ 6156914 w 9409034"/>
                <a:gd name="connsiteY14" fmla="*/ 2191658 h 2293854"/>
                <a:gd name="connsiteX15" fmla="*/ 4879657 w 9409034"/>
                <a:gd name="connsiteY15" fmla="*/ 2293258 h 2293854"/>
                <a:gd name="connsiteX16" fmla="*/ 2949257 w 9409034"/>
                <a:gd name="connsiteY16" fmla="*/ 2133600 h 2293854"/>
                <a:gd name="connsiteX17" fmla="*/ 1178514 w 9409034"/>
                <a:gd name="connsiteY17" fmla="*/ 2206172 h 2293854"/>
                <a:gd name="connsiteX18" fmla="*/ 264114 w 9409034"/>
                <a:gd name="connsiteY18" fmla="*/ 2191658 h 2293854"/>
                <a:gd name="connsiteX19" fmla="*/ 177028 w 9409034"/>
                <a:gd name="connsiteY19" fmla="*/ 1828800 h 2293854"/>
                <a:gd name="connsiteX20" fmla="*/ 118971 w 9409034"/>
                <a:gd name="connsiteY20" fmla="*/ 1393372 h 2293854"/>
                <a:gd name="connsiteX0" fmla="*/ 104764 w 9394827"/>
                <a:gd name="connsiteY0" fmla="*/ 1393372 h 2293854"/>
                <a:gd name="connsiteX1" fmla="*/ 3165 w 9394827"/>
                <a:gd name="connsiteY1" fmla="*/ 624114 h 2293854"/>
                <a:gd name="connsiteX2" fmla="*/ 235393 w 9394827"/>
                <a:gd name="connsiteY2" fmla="*/ 130629 h 2293854"/>
                <a:gd name="connsiteX3" fmla="*/ 1411050 w 9394827"/>
                <a:gd name="connsiteY3" fmla="*/ 0 h 2293854"/>
                <a:gd name="connsiteX4" fmla="*/ 3210821 w 9394827"/>
                <a:gd name="connsiteY4" fmla="*/ 43543 h 2293854"/>
                <a:gd name="connsiteX5" fmla="*/ 5562136 w 9394827"/>
                <a:gd name="connsiteY5" fmla="*/ 87086 h 2293854"/>
                <a:gd name="connsiteX6" fmla="*/ 7202250 w 9394827"/>
                <a:gd name="connsiteY6" fmla="*/ 72572 h 2293854"/>
                <a:gd name="connsiteX7" fmla="*/ 8435964 w 9394827"/>
                <a:gd name="connsiteY7" fmla="*/ 130629 h 2293854"/>
                <a:gd name="connsiteX8" fmla="*/ 9248764 w 9394827"/>
                <a:gd name="connsiteY8" fmla="*/ 174172 h 2293854"/>
                <a:gd name="connsiteX9" fmla="*/ 9379393 w 9394827"/>
                <a:gd name="connsiteY9" fmla="*/ 638629 h 2293854"/>
                <a:gd name="connsiteX10" fmla="*/ 9379393 w 9394827"/>
                <a:gd name="connsiteY10" fmla="*/ 1480458 h 2293854"/>
                <a:gd name="connsiteX11" fmla="*/ 9263278 w 9394827"/>
                <a:gd name="connsiteY11" fmla="*/ 1930400 h 2293854"/>
                <a:gd name="connsiteX12" fmla="*/ 8900421 w 9394827"/>
                <a:gd name="connsiteY12" fmla="*/ 2191658 h 2293854"/>
                <a:gd name="connsiteX13" fmla="*/ 7405450 w 9394827"/>
                <a:gd name="connsiteY13" fmla="*/ 2293258 h 2293854"/>
                <a:gd name="connsiteX14" fmla="*/ 6142707 w 9394827"/>
                <a:gd name="connsiteY14" fmla="*/ 2191658 h 2293854"/>
                <a:gd name="connsiteX15" fmla="*/ 4865450 w 9394827"/>
                <a:gd name="connsiteY15" fmla="*/ 2293258 h 2293854"/>
                <a:gd name="connsiteX16" fmla="*/ 2935050 w 9394827"/>
                <a:gd name="connsiteY16" fmla="*/ 2133600 h 2293854"/>
                <a:gd name="connsiteX17" fmla="*/ 1164307 w 9394827"/>
                <a:gd name="connsiteY17" fmla="*/ 2206172 h 2293854"/>
                <a:gd name="connsiteX18" fmla="*/ 249907 w 9394827"/>
                <a:gd name="connsiteY18" fmla="*/ 2191658 h 2293854"/>
                <a:gd name="connsiteX19" fmla="*/ 162821 w 9394827"/>
                <a:gd name="connsiteY19" fmla="*/ 1828800 h 2293854"/>
                <a:gd name="connsiteX20" fmla="*/ 104764 w 9394827"/>
                <a:gd name="connsiteY20" fmla="*/ 1393372 h 2293854"/>
                <a:gd name="connsiteX0" fmla="*/ 104764 w 9394827"/>
                <a:gd name="connsiteY0" fmla="*/ 1407886 h 2308368"/>
                <a:gd name="connsiteX1" fmla="*/ 3165 w 9394827"/>
                <a:gd name="connsiteY1" fmla="*/ 638628 h 2308368"/>
                <a:gd name="connsiteX2" fmla="*/ 235393 w 9394827"/>
                <a:gd name="connsiteY2" fmla="*/ 145143 h 2308368"/>
                <a:gd name="connsiteX3" fmla="*/ 1411050 w 9394827"/>
                <a:gd name="connsiteY3" fmla="*/ 14514 h 2308368"/>
                <a:gd name="connsiteX4" fmla="*/ 3210821 w 9394827"/>
                <a:gd name="connsiteY4" fmla="*/ 58057 h 2308368"/>
                <a:gd name="connsiteX5" fmla="*/ 5591164 w 9394827"/>
                <a:gd name="connsiteY5" fmla="*/ 0 h 2308368"/>
                <a:gd name="connsiteX6" fmla="*/ 7202250 w 9394827"/>
                <a:gd name="connsiteY6" fmla="*/ 87086 h 2308368"/>
                <a:gd name="connsiteX7" fmla="*/ 8435964 w 9394827"/>
                <a:gd name="connsiteY7" fmla="*/ 145143 h 2308368"/>
                <a:gd name="connsiteX8" fmla="*/ 9248764 w 9394827"/>
                <a:gd name="connsiteY8" fmla="*/ 188686 h 2308368"/>
                <a:gd name="connsiteX9" fmla="*/ 9379393 w 9394827"/>
                <a:gd name="connsiteY9" fmla="*/ 653143 h 2308368"/>
                <a:gd name="connsiteX10" fmla="*/ 9379393 w 9394827"/>
                <a:gd name="connsiteY10" fmla="*/ 1494972 h 2308368"/>
                <a:gd name="connsiteX11" fmla="*/ 9263278 w 9394827"/>
                <a:gd name="connsiteY11" fmla="*/ 1944914 h 2308368"/>
                <a:gd name="connsiteX12" fmla="*/ 8900421 w 9394827"/>
                <a:gd name="connsiteY12" fmla="*/ 2206172 h 2308368"/>
                <a:gd name="connsiteX13" fmla="*/ 7405450 w 9394827"/>
                <a:gd name="connsiteY13" fmla="*/ 2307772 h 2308368"/>
                <a:gd name="connsiteX14" fmla="*/ 6142707 w 9394827"/>
                <a:gd name="connsiteY14" fmla="*/ 2206172 h 2308368"/>
                <a:gd name="connsiteX15" fmla="*/ 4865450 w 9394827"/>
                <a:gd name="connsiteY15" fmla="*/ 2307772 h 2308368"/>
                <a:gd name="connsiteX16" fmla="*/ 2935050 w 9394827"/>
                <a:gd name="connsiteY16" fmla="*/ 2148114 h 2308368"/>
                <a:gd name="connsiteX17" fmla="*/ 1164307 w 9394827"/>
                <a:gd name="connsiteY17" fmla="*/ 2220686 h 2308368"/>
                <a:gd name="connsiteX18" fmla="*/ 249907 w 9394827"/>
                <a:gd name="connsiteY18" fmla="*/ 2206172 h 2308368"/>
                <a:gd name="connsiteX19" fmla="*/ 162821 w 9394827"/>
                <a:gd name="connsiteY19" fmla="*/ 1843314 h 2308368"/>
                <a:gd name="connsiteX20" fmla="*/ 104764 w 9394827"/>
                <a:gd name="connsiteY20" fmla="*/ 1407886 h 2308368"/>
                <a:gd name="connsiteX0" fmla="*/ 104764 w 9394827"/>
                <a:gd name="connsiteY0" fmla="*/ 1422400 h 2322882"/>
                <a:gd name="connsiteX1" fmla="*/ 3165 w 9394827"/>
                <a:gd name="connsiteY1" fmla="*/ 653142 h 2322882"/>
                <a:gd name="connsiteX2" fmla="*/ 235393 w 9394827"/>
                <a:gd name="connsiteY2" fmla="*/ 159657 h 2322882"/>
                <a:gd name="connsiteX3" fmla="*/ 1411050 w 9394827"/>
                <a:gd name="connsiteY3" fmla="*/ 29028 h 2322882"/>
                <a:gd name="connsiteX4" fmla="*/ 3210821 w 9394827"/>
                <a:gd name="connsiteY4" fmla="*/ 72571 h 2322882"/>
                <a:gd name="connsiteX5" fmla="*/ 5591164 w 9394827"/>
                <a:gd name="connsiteY5" fmla="*/ 14514 h 2322882"/>
                <a:gd name="connsiteX6" fmla="*/ 7202250 w 9394827"/>
                <a:gd name="connsiteY6" fmla="*/ 101600 h 2322882"/>
                <a:gd name="connsiteX7" fmla="*/ 8508536 w 9394827"/>
                <a:gd name="connsiteY7" fmla="*/ 0 h 2322882"/>
                <a:gd name="connsiteX8" fmla="*/ 9248764 w 9394827"/>
                <a:gd name="connsiteY8" fmla="*/ 203200 h 2322882"/>
                <a:gd name="connsiteX9" fmla="*/ 9379393 w 9394827"/>
                <a:gd name="connsiteY9" fmla="*/ 667657 h 2322882"/>
                <a:gd name="connsiteX10" fmla="*/ 9379393 w 9394827"/>
                <a:gd name="connsiteY10" fmla="*/ 1509486 h 2322882"/>
                <a:gd name="connsiteX11" fmla="*/ 9263278 w 9394827"/>
                <a:gd name="connsiteY11" fmla="*/ 1959428 h 2322882"/>
                <a:gd name="connsiteX12" fmla="*/ 8900421 w 9394827"/>
                <a:gd name="connsiteY12" fmla="*/ 2220686 h 2322882"/>
                <a:gd name="connsiteX13" fmla="*/ 7405450 w 9394827"/>
                <a:gd name="connsiteY13" fmla="*/ 2322286 h 2322882"/>
                <a:gd name="connsiteX14" fmla="*/ 6142707 w 9394827"/>
                <a:gd name="connsiteY14" fmla="*/ 2220686 h 2322882"/>
                <a:gd name="connsiteX15" fmla="*/ 4865450 w 9394827"/>
                <a:gd name="connsiteY15" fmla="*/ 2322286 h 2322882"/>
                <a:gd name="connsiteX16" fmla="*/ 2935050 w 9394827"/>
                <a:gd name="connsiteY16" fmla="*/ 2162628 h 2322882"/>
                <a:gd name="connsiteX17" fmla="*/ 1164307 w 9394827"/>
                <a:gd name="connsiteY17" fmla="*/ 2235200 h 2322882"/>
                <a:gd name="connsiteX18" fmla="*/ 249907 w 9394827"/>
                <a:gd name="connsiteY18" fmla="*/ 2220686 h 2322882"/>
                <a:gd name="connsiteX19" fmla="*/ 162821 w 9394827"/>
                <a:gd name="connsiteY19" fmla="*/ 1857828 h 2322882"/>
                <a:gd name="connsiteX20" fmla="*/ 104764 w 9394827"/>
                <a:gd name="connsiteY20" fmla="*/ 1422400 h 232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4827" h="2322882">
                  <a:moveTo>
                    <a:pt x="104764" y="1422400"/>
                  </a:moveTo>
                  <a:cubicBezTo>
                    <a:pt x="78155" y="1221619"/>
                    <a:pt x="-18607" y="863599"/>
                    <a:pt x="3165" y="653142"/>
                  </a:cubicBezTo>
                  <a:cubicBezTo>
                    <a:pt x="24937" y="442685"/>
                    <a:pt x="746" y="263676"/>
                    <a:pt x="235393" y="159657"/>
                  </a:cubicBezTo>
                  <a:cubicBezTo>
                    <a:pt x="470041" y="55638"/>
                    <a:pt x="915145" y="43542"/>
                    <a:pt x="1411050" y="29028"/>
                  </a:cubicBezTo>
                  <a:cubicBezTo>
                    <a:pt x="2010974" y="43542"/>
                    <a:pt x="2514135" y="74990"/>
                    <a:pt x="3210821" y="72571"/>
                  </a:cubicBezTo>
                  <a:cubicBezTo>
                    <a:pt x="3907507" y="70152"/>
                    <a:pt x="4797716" y="33866"/>
                    <a:pt x="5591164" y="14514"/>
                  </a:cubicBezTo>
                  <a:cubicBezTo>
                    <a:pt x="6128193" y="43543"/>
                    <a:pt x="6716021" y="104019"/>
                    <a:pt x="7202250" y="101600"/>
                  </a:cubicBezTo>
                  <a:cubicBezTo>
                    <a:pt x="7688479" y="99181"/>
                    <a:pt x="8073107" y="33867"/>
                    <a:pt x="8508536" y="0"/>
                  </a:cubicBezTo>
                  <a:cubicBezTo>
                    <a:pt x="8755279" y="67733"/>
                    <a:pt x="9103621" y="91924"/>
                    <a:pt x="9248764" y="203200"/>
                  </a:cubicBezTo>
                  <a:cubicBezTo>
                    <a:pt x="9393907" y="314476"/>
                    <a:pt x="9357622" y="449943"/>
                    <a:pt x="9379393" y="667657"/>
                  </a:cubicBezTo>
                  <a:cubicBezTo>
                    <a:pt x="9401164" y="885371"/>
                    <a:pt x="9398745" y="1294191"/>
                    <a:pt x="9379393" y="1509486"/>
                  </a:cubicBezTo>
                  <a:cubicBezTo>
                    <a:pt x="9360041" y="1724781"/>
                    <a:pt x="9343107" y="1840895"/>
                    <a:pt x="9263278" y="1959428"/>
                  </a:cubicBezTo>
                  <a:cubicBezTo>
                    <a:pt x="9183449" y="2077961"/>
                    <a:pt x="9210059" y="2160210"/>
                    <a:pt x="8900421" y="2220686"/>
                  </a:cubicBezTo>
                  <a:cubicBezTo>
                    <a:pt x="8590783" y="2281162"/>
                    <a:pt x="7865069" y="2322286"/>
                    <a:pt x="7405450" y="2322286"/>
                  </a:cubicBezTo>
                  <a:cubicBezTo>
                    <a:pt x="6945831" y="2322286"/>
                    <a:pt x="6566040" y="2220686"/>
                    <a:pt x="6142707" y="2220686"/>
                  </a:cubicBezTo>
                  <a:cubicBezTo>
                    <a:pt x="5719374" y="2220686"/>
                    <a:pt x="5400059" y="2331962"/>
                    <a:pt x="4865450" y="2322286"/>
                  </a:cubicBezTo>
                  <a:cubicBezTo>
                    <a:pt x="4330841" y="2312610"/>
                    <a:pt x="3551907" y="2177142"/>
                    <a:pt x="2935050" y="2162628"/>
                  </a:cubicBezTo>
                  <a:cubicBezTo>
                    <a:pt x="2318193" y="2148114"/>
                    <a:pt x="1611831" y="2225524"/>
                    <a:pt x="1164307" y="2235200"/>
                  </a:cubicBezTo>
                  <a:cubicBezTo>
                    <a:pt x="716783" y="2244876"/>
                    <a:pt x="416821" y="2283581"/>
                    <a:pt x="249907" y="2220686"/>
                  </a:cubicBezTo>
                  <a:cubicBezTo>
                    <a:pt x="82993" y="2157791"/>
                    <a:pt x="187011" y="1990876"/>
                    <a:pt x="162821" y="1857828"/>
                  </a:cubicBezTo>
                  <a:cubicBezTo>
                    <a:pt x="138630" y="1724780"/>
                    <a:pt x="131373" y="1623181"/>
                    <a:pt x="104764" y="1422400"/>
                  </a:cubicBezTo>
                  <a:close/>
                </a:path>
              </a:pathLst>
            </a:custGeom>
            <a:solidFill>
              <a:srgbClr val="FFE78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 name="任意多边形 4">
              <a:extLst>
                <a:ext uri="{FF2B5EF4-FFF2-40B4-BE49-F238E27FC236}">
                  <a16:creationId xmlns:a16="http://schemas.microsoft.com/office/drawing/2014/main" id="{BDA45041-3B09-4B47-A037-F5C18B805E70}"/>
                </a:ext>
              </a:extLst>
            </p:cNvPr>
            <p:cNvSpPr/>
            <p:nvPr/>
          </p:nvSpPr>
          <p:spPr>
            <a:xfrm flipH="1">
              <a:off x="2206171" y="4093028"/>
              <a:ext cx="7779658" cy="1698173"/>
            </a:xfrm>
            <a:custGeom>
              <a:avLst/>
              <a:gdLst>
                <a:gd name="connsiteX0" fmla="*/ 137997 w 9326460"/>
                <a:gd name="connsiteY0" fmla="*/ 1296215 h 2298297"/>
                <a:gd name="connsiteX1" fmla="*/ 21883 w 9326460"/>
                <a:gd name="connsiteY1" fmla="*/ 410843 h 2298297"/>
                <a:gd name="connsiteX2" fmla="*/ 660511 w 9326460"/>
                <a:gd name="connsiteY2" fmla="*/ 178615 h 2298297"/>
                <a:gd name="connsiteX3" fmla="*/ 1342683 w 9326460"/>
                <a:gd name="connsiteY3" fmla="*/ 4443 h 2298297"/>
                <a:gd name="connsiteX4" fmla="*/ 3142454 w 9326460"/>
                <a:gd name="connsiteY4" fmla="*/ 47986 h 2298297"/>
                <a:gd name="connsiteX5" fmla="*/ 5493769 w 9326460"/>
                <a:gd name="connsiteY5" fmla="*/ 91529 h 2298297"/>
                <a:gd name="connsiteX6" fmla="*/ 7133883 w 9326460"/>
                <a:gd name="connsiteY6" fmla="*/ 77015 h 2298297"/>
                <a:gd name="connsiteX7" fmla="*/ 8367597 w 9326460"/>
                <a:gd name="connsiteY7" fmla="*/ 135072 h 2298297"/>
                <a:gd name="connsiteX8" fmla="*/ 9180397 w 9326460"/>
                <a:gd name="connsiteY8" fmla="*/ 178615 h 2298297"/>
                <a:gd name="connsiteX9" fmla="*/ 9311026 w 9326460"/>
                <a:gd name="connsiteY9" fmla="*/ 643072 h 2298297"/>
                <a:gd name="connsiteX10" fmla="*/ 9311026 w 9326460"/>
                <a:gd name="connsiteY10" fmla="*/ 1484901 h 2298297"/>
                <a:gd name="connsiteX11" fmla="*/ 9194911 w 9326460"/>
                <a:gd name="connsiteY11" fmla="*/ 1934843 h 2298297"/>
                <a:gd name="connsiteX12" fmla="*/ 8832054 w 9326460"/>
                <a:gd name="connsiteY12" fmla="*/ 2196101 h 2298297"/>
                <a:gd name="connsiteX13" fmla="*/ 7337083 w 9326460"/>
                <a:gd name="connsiteY13" fmla="*/ 2297701 h 2298297"/>
                <a:gd name="connsiteX14" fmla="*/ 6074340 w 9326460"/>
                <a:gd name="connsiteY14" fmla="*/ 2196101 h 2298297"/>
                <a:gd name="connsiteX15" fmla="*/ 4797083 w 9326460"/>
                <a:gd name="connsiteY15" fmla="*/ 2297701 h 2298297"/>
                <a:gd name="connsiteX16" fmla="*/ 2866683 w 9326460"/>
                <a:gd name="connsiteY16" fmla="*/ 2138043 h 2298297"/>
                <a:gd name="connsiteX17" fmla="*/ 1095940 w 9326460"/>
                <a:gd name="connsiteY17" fmla="*/ 2210615 h 2298297"/>
                <a:gd name="connsiteX18" fmla="*/ 181540 w 9326460"/>
                <a:gd name="connsiteY18" fmla="*/ 2196101 h 2298297"/>
                <a:gd name="connsiteX19" fmla="*/ 94454 w 9326460"/>
                <a:gd name="connsiteY19" fmla="*/ 1833243 h 2298297"/>
                <a:gd name="connsiteX20" fmla="*/ 36397 w 9326460"/>
                <a:gd name="connsiteY20" fmla="*/ 1397815 h 2298297"/>
                <a:gd name="connsiteX21" fmla="*/ 137997 w 9326460"/>
                <a:gd name="connsiteY21" fmla="*/ 1296215 h 2298297"/>
                <a:gd name="connsiteX0" fmla="*/ 59709 w 9349772"/>
                <a:gd name="connsiteY0" fmla="*/ 1397815 h 2298297"/>
                <a:gd name="connsiteX1" fmla="*/ 45195 w 9349772"/>
                <a:gd name="connsiteY1" fmla="*/ 410843 h 2298297"/>
                <a:gd name="connsiteX2" fmla="*/ 683823 w 9349772"/>
                <a:gd name="connsiteY2" fmla="*/ 178615 h 2298297"/>
                <a:gd name="connsiteX3" fmla="*/ 1365995 w 9349772"/>
                <a:gd name="connsiteY3" fmla="*/ 4443 h 2298297"/>
                <a:gd name="connsiteX4" fmla="*/ 3165766 w 9349772"/>
                <a:gd name="connsiteY4" fmla="*/ 47986 h 2298297"/>
                <a:gd name="connsiteX5" fmla="*/ 5517081 w 9349772"/>
                <a:gd name="connsiteY5" fmla="*/ 91529 h 2298297"/>
                <a:gd name="connsiteX6" fmla="*/ 7157195 w 9349772"/>
                <a:gd name="connsiteY6" fmla="*/ 77015 h 2298297"/>
                <a:gd name="connsiteX7" fmla="*/ 8390909 w 9349772"/>
                <a:gd name="connsiteY7" fmla="*/ 135072 h 2298297"/>
                <a:gd name="connsiteX8" fmla="*/ 9203709 w 9349772"/>
                <a:gd name="connsiteY8" fmla="*/ 178615 h 2298297"/>
                <a:gd name="connsiteX9" fmla="*/ 9334338 w 9349772"/>
                <a:gd name="connsiteY9" fmla="*/ 643072 h 2298297"/>
                <a:gd name="connsiteX10" fmla="*/ 9334338 w 9349772"/>
                <a:gd name="connsiteY10" fmla="*/ 1484901 h 2298297"/>
                <a:gd name="connsiteX11" fmla="*/ 9218223 w 9349772"/>
                <a:gd name="connsiteY11" fmla="*/ 1934843 h 2298297"/>
                <a:gd name="connsiteX12" fmla="*/ 8855366 w 9349772"/>
                <a:gd name="connsiteY12" fmla="*/ 2196101 h 2298297"/>
                <a:gd name="connsiteX13" fmla="*/ 7360395 w 9349772"/>
                <a:gd name="connsiteY13" fmla="*/ 2297701 h 2298297"/>
                <a:gd name="connsiteX14" fmla="*/ 6097652 w 9349772"/>
                <a:gd name="connsiteY14" fmla="*/ 2196101 h 2298297"/>
                <a:gd name="connsiteX15" fmla="*/ 4820395 w 9349772"/>
                <a:gd name="connsiteY15" fmla="*/ 2297701 h 2298297"/>
                <a:gd name="connsiteX16" fmla="*/ 2889995 w 9349772"/>
                <a:gd name="connsiteY16" fmla="*/ 2138043 h 2298297"/>
                <a:gd name="connsiteX17" fmla="*/ 1119252 w 9349772"/>
                <a:gd name="connsiteY17" fmla="*/ 2210615 h 2298297"/>
                <a:gd name="connsiteX18" fmla="*/ 204852 w 9349772"/>
                <a:gd name="connsiteY18" fmla="*/ 2196101 h 2298297"/>
                <a:gd name="connsiteX19" fmla="*/ 117766 w 9349772"/>
                <a:gd name="connsiteY19" fmla="*/ 1833243 h 2298297"/>
                <a:gd name="connsiteX20" fmla="*/ 59709 w 9349772"/>
                <a:gd name="connsiteY20" fmla="*/ 1397815 h 2298297"/>
                <a:gd name="connsiteX0" fmla="*/ 24725 w 9314788"/>
                <a:gd name="connsiteY0" fmla="*/ 1405232 h 2305714"/>
                <a:gd name="connsiteX1" fmla="*/ 10211 w 9314788"/>
                <a:gd name="connsiteY1" fmla="*/ 418260 h 2305714"/>
                <a:gd name="connsiteX2" fmla="*/ 140839 w 9314788"/>
                <a:gd name="connsiteY2" fmla="*/ 40889 h 2305714"/>
                <a:gd name="connsiteX3" fmla="*/ 1331011 w 9314788"/>
                <a:gd name="connsiteY3" fmla="*/ 11860 h 2305714"/>
                <a:gd name="connsiteX4" fmla="*/ 3130782 w 9314788"/>
                <a:gd name="connsiteY4" fmla="*/ 55403 h 2305714"/>
                <a:gd name="connsiteX5" fmla="*/ 5482097 w 9314788"/>
                <a:gd name="connsiteY5" fmla="*/ 98946 h 2305714"/>
                <a:gd name="connsiteX6" fmla="*/ 7122211 w 9314788"/>
                <a:gd name="connsiteY6" fmla="*/ 84432 h 2305714"/>
                <a:gd name="connsiteX7" fmla="*/ 8355925 w 9314788"/>
                <a:gd name="connsiteY7" fmla="*/ 142489 h 2305714"/>
                <a:gd name="connsiteX8" fmla="*/ 9168725 w 9314788"/>
                <a:gd name="connsiteY8" fmla="*/ 186032 h 2305714"/>
                <a:gd name="connsiteX9" fmla="*/ 9299354 w 9314788"/>
                <a:gd name="connsiteY9" fmla="*/ 650489 h 2305714"/>
                <a:gd name="connsiteX10" fmla="*/ 9299354 w 9314788"/>
                <a:gd name="connsiteY10" fmla="*/ 1492318 h 2305714"/>
                <a:gd name="connsiteX11" fmla="*/ 9183239 w 9314788"/>
                <a:gd name="connsiteY11" fmla="*/ 1942260 h 2305714"/>
                <a:gd name="connsiteX12" fmla="*/ 8820382 w 9314788"/>
                <a:gd name="connsiteY12" fmla="*/ 2203518 h 2305714"/>
                <a:gd name="connsiteX13" fmla="*/ 7325411 w 9314788"/>
                <a:gd name="connsiteY13" fmla="*/ 2305118 h 2305714"/>
                <a:gd name="connsiteX14" fmla="*/ 6062668 w 9314788"/>
                <a:gd name="connsiteY14" fmla="*/ 2203518 h 2305714"/>
                <a:gd name="connsiteX15" fmla="*/ 4785411 w 9314788"/>
                <a:gd name="connsiteY15" fmla="*/ 2305118 h 2305714"/>
                <a:gd name="connsiteX16" fmla="*/ 2855011 w 9314788"/>
                <a:gd name="connsiteY16" fmla="*/ 2145460 h 2305714"/>
                <a:gd name="connsiteX17" fmla="*/ 1084268 w 9314788"/>
                <a:gd name="connsiteY17" fmla="*/ 2218032 h 2305714"/>
                <a:gd name="connsiteX18" fmla="*/ 169868 w 9314788"/>
                <a:gd name="connsiteY18" fmla="*/ 2203518 h 2305714"/>
                <a:gd name="connsiteX19" fmla="*/ 82782 w 9314788"/>
                <a:gd name="connsiteY19" fmla="*/ 1840660 h 2305714"/>
                <a:gd name="connsiteX20" fmla="*/ 24725 w 9314788"/>
                <a:gd name="connsiteY20" fmla="*/ 1405232 h 2305714"/>
                <a:gd name="connsiteX0" fmla="*/ 118449 w 9408512"/>
                <a:gd name="connsiteY0" fmla="*/ 1410096 h 2310578"/>
                <a:gd name="connsiteX1" fmla="*/ 2335 w 9408512"/>
                <a:gd name="connsiteY1" fmla="*/ 495695 h 2310578"/>
                <a:gd name="connsiteX2" fmla="*/ 234563 w 9408512"/>
                <a:gd name="connsiteY2" fmla="*/ 45753 h 2310578"/>
                <a:gd name="connsiteX3" fmla="*/ 1424735 w 9408512"/>
                <a:gd name="connsiteY3" fmla="*/ 16724 h 2310578"/>
                <a:gd name="connsiteX4" fmla="*/ 3224506 w 9408512"/>
                <a:gd name="connsiteY4" fmla="*/ 60267 h 2310578"/>
                <a:gd name="connsiteX5" fmla="*/ 5575821 w 9408512"/>
                <a:gd name="connsiteY5" fmla="*/ 103810 h 2310578"/>
                <a:gd name="connsiteX6" fmla="*/ 7215935 w 9408512"/>
                <a:gd name="connsiteY6" fmla="*/ 89296 h 2310578"/>
                <a:gd name="connsiteX7" fmla="*/ 8449649 w 9408512"/>
                <a:gd name="connsiteY7" fmla="*/ 147353 h 2310578"/>
                <a:gd name="connsiteX8" fmla="*/ 9262449 w 9408512"/>
                <a:gd name="connsiteY8" fmla="*/ 190896 h 2310578"/>
                <a:gd name="connsiteX9" fmla="*/ 9393078 w 9408512"/>
                <a:gd name="connsiteY9" fmla="*/ 655353 h 2310578"/>
                <a:gd name="connsiteX10" fmla="*/ 9393078 w 9408512"/>
                <a:gd name="connsiteY10" fmla="*/ 1497182 h 2310578"/>
                <a:gd name="connsiteX11" fmla="*/ 9276963 w 9408512"/>
                <a:gd name="connsiteY11" fmla="*/ 1947124 h 2310578"/>
                <a:gd name="connsiteX12" fmla="*/ 8914106 w 9408512"/>
                <a:gd name="connsiteY12" fmla="*/ 2208382 h 2310578"/>
                <a:gd name="connsiteX13" fmla="*/ 7419135 w 9408512"/>
                <a:gd name="connsiteY13" fmla="*/ 2309982 h 2310578"/>
                <a:gd name="connsiteX14" fmla="*/ 6156392 w 9408512"/>
                <a:gd name="connsiteY14" fmla="*/ 2208382 h 2310578"/>
                <a:gd name="connsiteX15" fmla="*/ 4879135 w 9408512"/>
                <a:gd name="connsiteY15" fmla="*/ 2309982 h 2310578"/>
                <a:gd name="connsiteX16" fmla="*/ 2948735 w 9408512"/>
                <a:gd name="connsiteY16" fmla="*/ 2150324 h 2310578"/>
                <a:gd name="connsiteX17" fmla="*/ 1177992 w 9408512"/>
                <a:gd name="connsiteY17" fmla="*/ 2222896 h 2310578"/>
                <a:gd name="connsiteX18" fmla="*/ 263592 w 9408512"/>
                <a:gd name="connsiteY18" fmla="*/ 2208382 h 2310578"/>
                <a:gd name="connsiteX19" fmla="*/ 176506 w 9408512"/>
                <a:gd name="connsiteY19" fmla="*/ 1845524 h 2310578"/>
                <a:gd name="connsiteX20" fmla="*/ 118449 w 9408512"/>
                <a:gd name="connsiteY20" fmla="*/ 1410096 h 2310578"/>
                <a:gd name="connsiteX0" fmla="*/ 118971 w 9409034"/>
                <a:gd name="connsiteY0" fmla="*/ 1393372 h 2293854"/>
                <a:gd name="connsiteX1" fmla="*/ 2857 w 9409034"/>
                <a:gd name="connsiteY1" fmla="*/ 478971 h 2293854"/>
                <a:gd name="connsiteX2" fmla="*/ 249600 w 9409034"/>
                <a:gd name="connsiteY2" fmla="*/ 130629 h 2293854"/>
                <a:gd name="connsiteX3" fmla="*/ 1425257 w 9409034"/>
                <a:gd name="connsiteY3" fmla="*/ 0 h 2293854"/>
                <a:gd name="connsiteX4" fmla="*/ 3225028 w 9409034"/>
                <a:gd name="connsiteY4" fmla="*/ 43543 h 2293854"/>
                <a:gd name="connsiteX5" fmla="*/ 5576343 w 9409034"/>
                <a:gd name="connsiteY5" fmla="*/ 87086 h 2293854"/>
                <a:gd name="connsiteX6" fmla="*/ 7216457 w 9409034"/>
                <a:gd name="connsiteY6" fmla="*/ 72572 h 2293854"/>
                <a:gd name="connsiteX7" fmla="*/ 8450171 w 9409034"/>
                <a:gd name="connsiteY7" fmla="*/ 130629 h 2293854"/>
                <a:gd name="connsiteX8" fmla="*/ 9262971 w 9409034"/>
                <a:gd name="connsiteY8" fmla="*/ 174172 h 2293854"/>
                <a:gd name="connsiteX9" fmla="*/ 9393600 w 9409034"/>
                <a:gd name="connsiteY9" fmla="*/ 638629 h 2293854"/>
                <a:gd name="connsiteX10" fmla="*/ 9393600 w 9409034"/>
                <a:gd name="connsiteY10" fmla="*/ 1480458 h 2293854"/>
                <a:gd name="connsiteX11" fmla="*/ 9277485 w 9409034"/>
                <a:gd name="connsiteY11" fmla="*/ 1930400 h 2293854"/>
                <a:gd name="connsiteX12" fmla="*/ 8914628 w 9409034"/>
                <a:gd name="connsiteY12" fmla="*/ 2191658 h 2293854"/>
                <a:gd name="connsiteX13" fmla="*/ 7419657 w 9409034"/>
                <a:gd name="connsiteY13" fmla="*/ 2293258 h 2293854"/>
                <a:gd name="connsiteX14" fmla="*/ 6156914 w 9409034"/>
                <a:gd name="connsiteY14" fmla="*/ 2191658 h 2293854"/>
                <a:gd name="connsiteX15" fmla="*/ 4879657 w 9409034"/>
                <a:gd name="connsiteY15" fmla="*/ 2293258 h 2293854"/>
                <a:gd name="connsiteX16" fmla="*/ 2949257 w 9409034"/>
                <a:gd name="connsiteY16" fmla="*/ 2133600 h 2293854"/>
                <a:gd name="connsiteX17" fmla="*/ 1178514 w 9409034"/>
                <a:gd name="connsiteY17" fmla="*/ 2206172 h 2293854"/>
                <a:gd name="connsiteX18" fmla="*/ 264114 w 9409034"/>
                <a:gd name="connsiteY18" fmla="*/ 2191658 h 2293854"/>
                <a:gd name="connsiteX19" fmla="*/ 177028 w 9409034"/>
                <a:gd name="connsiteY19" fmla="*/ 1828800 h 2293854"/>
                <a:gd name="connsiteX20" fmla="*/ 118971 w 9409034"/>
                <a:gd name="connsiteY20" fmla="*/ 1393372 h 2293854"/>
                <a:gd name="connsiteX0" fmla="*/ 104764 w 9394827"/>
                <a:gd name="connsiteY0" fmla="*/ 1393372 h 2293854"/>
                <a:gd name="connsiteX1" fmla="*/ 3165 w 9394827"/>
                <a:gd name="connsiteY1" fmla="*/ 624114 h 2293854"/>
                <a:gd name="connsiteX2" fmla="*/ 235393 w 9394827"/>
                <a:gd name="connsiteY2" fmla="*/ 130629 h 2293854"/>
                <a:gd name="connsiteX3" fmla="*/ 1411050 w 9394827"/>
                <a:gd name="connsiteY3" fmla="*/ 0 h 2293854"/>
                <a:gd name="connsiteX4" fmla="*/ 3210821 w 9394827"/>
                <a:gd name="connsiteY4" fmla="*/ 43543 h 2293854"/>
                <a:gd name="connsiteX5" fmla="*/ 5562136 w 9394827"/>
                <a:gd name="connsiteY5" fmla="*/ 87086 h 2293854"/>
                <a:gd name="connsiteX6" fmla="*/ 7202250 w 9394827"/>
                <a:gd name="connsiteY6" fmla="*/ 72572 h 2293854"/>
                <a:gd name="connsiteX7" fmla="*/ 8435964 w 9394827"/>
                <a:gd name="connsiteY7" fmla="*/ 130629 h 2293854"/>
                <a:gd name="connsiteX8" fmla="*/ 9248764 w 9394827"/>
                <a:gd name="connsiteY8" fmla="*/ 174172 h 2293854"/>
                <a:gd name="connsiteX9" fmla="*/ 9379393 w 9394827"/>
                <a:gd name="connsiteY9" fmla="*/ 638629 h 2293854"/>
                <a:gd name="connsiteX10" fmla="*/ 9379393 w 9394827"/>
                <a:gd name="connsiteY10" fmla="*/ 1480458 h 2293854"/>
                <a:gd name="connsiteX11" fmla="*/ 9263278 w 9394827"/>
                <a:gd name="connsiteY11" fmla="*/ 1930400 h 2293854"/>
                <a:gd name="connsiteX12" fmla="*/ 8900421 w 9394827"/>
                <a:gd name="connsiteY12" fmla="*/ 2191658 h 2293854"/>
                <a:gd name="connsiteX13" fmla="*/ 7405450 w 9394827"/>
                <a:gd name="connsiteY13" fmla="*/ 2293258 h 2293854"/>
                <a:gd name="connsiteX14" fmla="*/ 6142707 w 9394827"/>
                <a:gd name="connsiteY14" fmla="*/ 2191658 h 2293854"/>
                <a:gd name="connsiteX15" fmla="*/ 4865450 w 9394827"/>
                <a:gd name="connsiteY15" fmla="*/ 2293258 h 2293854"/>
                <a:gd name="connsiteX16" fmla="*/ 2935050 w 9394827"/>
                <a:gd name="connsiteY16" fmla="*/ 2133600 h 2293854"/>
                <a:gd name="connsiteX17" fmla="*/ 1164307 w 9394827"/>
                <a:gd name="connsiteY17" fmla="*/ 2206172 h 2293854"/>
                <a:gd name="connsiteX18" fmla="*/ 249907 w 9394827"/>
                <a:gd name="connsiteY18" fmla="*/ 2191658 h 2293854"/>
                <a:gd name="connsiteX19" fmla="*/ 162821 w 9394827"/>
                <a:gd name="connsiteY19" fmla="*/ 1828800 h 2293854"/>
                <a:gd name="connsiteX20" fmla="*/ 104764 w 9394827"/>
                <a:gd name="connsiteY20" fmla="*/ 1393372 h 2293854"/>
                <a:gd name="connsiteX0" fmla="*/ 104764 w 9394827"/>
                <a:gd name="connsiteY0" fmla="*/ 1407886 h 2308368"/>
                <a:gd name="connsiteX1" fmla="*/ 3165 w 9394827"/>
                <a:gd name="connsiteY1" fmla="*/ 638628 h 2308368"/>
                <a:gd name="connsiteX2" fmla="*/ 235393 w 9394827"/>
                <a:gd name="connsiteY2" fmla="*/ 145143 h 2308368"/>
                <a:gd name="connsiteX3" fmla="*/ 1411050 w 9394827"/>
                <a:gd name="connsiteY3" fmla="*/ 14514 h 2308368"/>
                <a:gd name="connsiteX4" fmla="*/ 3210821 w 9394827"/>
                <a:gd name="connsiteY4" fmla="*/ 58057 h 2308368"/>
                <a:gd name="connsiteX5" fmla="*/ 5591164 w 9394827"/>
                <a:gd name="connsiteY5" fmla="*/ 0 h 2308368"/>
                <a:gd name="connsiteX6" fmla="*/ 7202250 w 9394827"/>
                <a:gd name="connsiteY6" fmla="*/ 87086 h 2308368"/>
                <a:gd name="connsiteX7" fmla="*/ 8435964 w 9394827"/>
                <a:gd name="connsiteY7" fmla="*/ 145143 h 2308368"/>
                <a:gd name="connsiteX8" fmla="*/ 9248764 w 9394827"/>
                <a:gd name="connsiteY8" fmla="*/ 188686 h 2308368"/>
                <a:gd name="connsiteX9" fmla="*/ 9379393 w 9394827"/>
                <a:gd name="connsiteY9" fmla="*/ 653143 h 2308368"/>
                <a:gd name="connsiteX10" fmla="*/ 9379393 w 9394827"/>
                <a:gd name="connsiteY10" fmla="*/ 1494972 h 2308368"/>
                <a:gd name="connsiteX11" fmla="*/ 9263278 w 9394827"/>
                <a:gd name="connsiteY11" fmla="*/ 1944914 h 2308368"/>
                <a:gd name="connsiteX12" fmla="*/ 8900421 w 9394827"/>
                <a:gd name="connsiteY12" fmla="*/ 2206172 h 2308368"/>
                <a:gd name="connsiteX13" fmla="*/ 7405450 w 9394827"/>
                <a:gd name="connsiteY13" fmla="*/ 2307772 h 2308368"/>
                <a:gd name="connsiteX14" fmla="*/ 6142707 w 9394827"/>
                <a:gd name="connsiteY14" fmla="*/ 2206172 h 2308368"/>
                <a:gd name="connsiteX15" fmla="*/ 4865450 w 9394827"/>
                <a:gd name="connsiteY15" fmla="*/ 2307772 h 2308368"/>
                <a:gd name="connsiteX16" fmla="*/ 2935050 w 9394827"/>
                <a:gd name="connsiteY16" fmla="*/ 2148114 h 2308368"/>
                <a:gd name="connsiteX17" fmla="*/ 1164307 w 9394827"/>
                <a:gd name="connsiteY17" fmla="*/ 2220686 h 2308368"/>
                <a:gd name="connsiteX18" fmla="*/ 249907 w 9394827"/>
                <a:gd name="connsiteY18" fmla="*/ 2206172 h 2308368"/>
                <a:gd name="connsiteX19" fmla="*/ 162821 w 9394827"/>
                <a:gd name="connsiteY19" fmla="*/ 1843314 h 2308368"/>
                <a:gd name="connsiteX20" fmla="*/ 104764 w 9394827"/>
                <a:gd name="connsiteY20" fmla="*/ 1407886 h 2308368"/>
                <a:gd name="connsiteX0" fmla="*/ 104764 w 9394827"/>
                <a:gd name="connsiteY0" fmla="*/ 1422400 h 2322882"/>
                <a:gd name="connsiteX1" fmla="*/ 3165 w 9394827"/>
                <a:gd name="connsiteY1" fmla="*/ 653142 h 2322882"/>
                <a:gd name="connsiteX2" fmla="*/ 235393 w 9394827"/>
                <a:gd name="connsiteY2" fmla="*/ 159657 h 2322882"/>
                <a:gd name="connsiteX3" fmla="*/ 1411050 w 9394827"/>
                <a:gd name="connsiteY3" fmla="*/ 29028 h 2322882"/>
                <a:gd name="connsiteX4" fmla="*/ 3210821 w 9394827"/>
                <a:gd name="connsiteY4" fmla="*/ 72571 h 2322882"/>
                <a:gd name="connsiteX5" fmla="*/ 5591164 w 9394827"/>
                <a:gd name="connsiteY5" fmla="*/ 14514 h 2322882"/>
                <a:gd name="connsiteX6" fmla="*/ 7202250 w 9394827"/>
                <a:gd name="connsiteY6" fmla="*/ 101600 h 2322882"/>
                <a:gd name="connsiteX7" fmla="*/ 8508536 w 9394827"/>
                <a:gd name="connsiteY7" fmla="*/ 0 h 2322882"/>
                <a:gd name="connsiteX8" fmla="*/ 9248764 w 9394827"/>
                <a:gd name="connsiteY8" fmla="*/ 203200 h 2322882"/>
                <a:gd name="connsiteX9" fmla="*/ 9379393 w 9394827"/>
                <a:gd name="connsiteY9" fmla="*/ 667657 h 2322882"/>
                <a:gd name="connsiteX10" fmla="*/ 9379393 w 9394827"/>
                <a:gd name="connsiteY10" fmla="*/ 1509486 h 2322882"/>
                <a:gd name="connsiteX11" fmla="*/ 9263278 w 9394827"/>
                <a:gd name="connsiteY11" fmla="*/ 1959428 h 2322882"/>
                <a:gd name="connsiteX12" fmla="*/ 8900421 w 9394827"/>
                <a:gd name="connsiteY12" fmla="*/ 2220686 h 2322882"/>
                <a:gd name="connsiteX13" fmla="*/ 7405450 w 9394827"/>
                <a:gd name="connsiteY13" fmla="*/ 2322286 h 2322882"/>
                <a:gd name="connsiteX14" fmla="*/ 6142707 w 9394827"/>
                <a:gd name="connsiteY14" fmla="*/ 2220686 h 2322882"/>
                <a:gd name="connsiteX15" fmla="*/ 4865450 w 9394827"/>
                <a:gd name="connsiteY15" fmla="*/ 2322286 h 2322882"/>
                <a:gd name="connsiteX16" fmla="*/ 2935050 w 9394827"/>
                <a:gd name="connsiteY16" fmla="*/ 2162628 h 2322882"/>
                <a:gd name="connsiteX17" fmla="*/ 1164307 w 9394827"/>
                <a:gd name="connsiteY17" fmla="*/ 2235200 h 2322882"/>
                <a:gd name="connsiteX18" fmla="*/ 249907 w 9394827"/>
                <a:gd name="connsiteY18" fmla="*/ 2220686 h 2322882"/>
                <a:gd name="connsiteX19" fmla="*/ 162821 w 9394827"/>
                <a:gd name="connsiteY19" fmla="*/ 1857828 h 2322882"/>
                <a:gd name="connsiteX20" fmla="*/ 104764 w 9394827"/>
                <a:gd name="connsiteY20" fmla="*/ 1422400 h 232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4827" h="2322882">
                  <a:moveTo>
                    <a:pt x="104764" y="1422400"/>
                  </a:moveTo>
                  <a:cubicBezTo>
                    <a:pt x="78155" y="1221619"/>
                    <a:pt x="-18607" y="863599"/>
                    <a:pt x="3165" y="653142"/>
                  </a:cubicBezTo>
                  <a:cubicBezTo>
                    <a:pt x="24937" y="442685"/>
                    <a:pt x="746" y="263676"/>
                    <a:pt x="235393" y="159657"/>
                  </a:cubicBezTo>
                  <a:cubicBezTo>
                    <a:pt x="470041" y="55638"/>
                    <a:pt x="915145" y="43542"/>
                    <a:pt x="1411050" y="29028"/>
                  </a:cubicBezTo>
                  <a:cubicBezTo>
                    <a:pt x="2010974" y="43542"/>
                    <a:pt x="2514135" y="74990"/>
                    <a:pt x="3210821" y="72571"/>
                  </a:cubicBezTo>
                  <a:cubicBezTo>
                    <a:pt x="3907507" y="70152"/>
                    <a:pt x="4797716" y="33866"/>
                    <a:pt x="5591164" y="14514"/>
                  </a:cubicBezTo>
                  <a:cubicBezTo>
                    <a:pt x="6128193" y="43543"/>
                    <a:pt x="6716021" y="104019"/>
                    <a:pt x="7202250" y="101600"/>
                  </a:cubicBezTo>
                  <a:cubicBezTo>
                    <a:pt x="7688479" y="99181"/>
                    <a:pt x="8073107" y="33867"/>
                    <a:pt x="8508536" y="0"/>
                  </a:cubicBezTo>
                  <a:cubicBezTo>
                    <a:pt x="8755279" y="67733"/>
                    <a:pt x="9103621" y="91924"/>
                    <a:pt x="9248764" y="203200"/>
                  </a:cubicBezTo>
                  <a:cubicBezTo>
                    <a:pt x="9393907" y="314476"/>
                    <a:pt x="9357622" y="449943"/>
                    <a:pt x="9379393" y="667657"/>
                  </a:cubicBezTo>
                  <a:cubicBezTo>
                    <a:pt x="9401164" y="885371"/>
                    <a:pt x="9398745" y="1294191"/>
                    <a:pt x="9379393" y="1509486"/>
                  </a:cubicBezTo>
                  <a:cubicBezTo>
                    <a:pt x="9360041" y="1724781"/>
                    <a:pt x="9343107" y="1840895"/>
                    <a:pt x="9263278" y="1959428"/>
                  </a:cubicBezTo>
                  <a:cubicBezTo>
                    <a:pt x="9183449" y="2077961"/>
                    <a:pt x="9210059" y="2160210"/>
                    <a:pt x="8900421" y="2220686"/>
                  </a:cubicBezTo>
                  <a:cubicBezTo>
                    <a:pt x="8590783" y="2281162"/>
                    <a:pt x="7865069" y="2322286"/>
                    <a:pt x="7405450" y="2322286"/>
                  </a:cubicBezTo>
                  <a:cubicBezTo>
                    <a:pt x="6945831" y="2322286"/>
                    <a:pt x="6566040" y="2220686"/>
                    <a:pt x="6142707" y="2220686"/>
                  </a:cubicBezTo>
                  <a:cubicBezTo>
                    <a:pt x="5719374" y="2220686"/>
                    <a:pt x="5400059" y="2331962"/>
                    <a:pt x="4865450" y="2322286"/>
                  </a:cubicBezTo>
                  <a:cubicBezTo>
                    <a:pt x="4330841" y="2312610"/>
                    <a:pt x="3551907" y="2177142"/>
                    <a:pt x="2935050" y="2162628"/>
                  </a:cubicBezTo>
                  <a:cubicBezTo>
                    <a:pt x="2318193" y="2148114"/>
                    <a:pt x="1611831" y="2225524"/>
                    <a:pt x="1164307" y="2235200"/>
                  </a:cubicBezTo>
                  <a:cubicBezTo>
                    <a:pt x="716783" y="2244876"/>
                    <a:pt x="416821" y="2283581"/>
                    <a:pt x="249907" y="2220686"/>
                  </a:cubicBezTo>
                  <a:cubicBezTo>
                    <a:pt x="82993" y="2157791"/>
                    <a:pt x="187011" y="1990876"/>
                    <a:pt x="162821" y="1857828"/>
                  </a:cubicBezTo>
                  <a:cubicBezTo>
                    <a:pt x="138630" y="1724780"/>
                    <a:pt x="131373" y="1623181"/>
                    <a:pt x="104764" y="1422400"/>
                  </a:cubicBezTo>
                  <a:close/>
                </a:path>
              </a:pathLst>
            </a:cu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a:solidFill>
                    <a:schemeClr val="tx1"/>
                  </a:solidFill>
                  <a:latin typeface="Times New Roman" pitchFamily="18" charset="0"/>
                  <a:ea typeface="inpin heiti" panose="00000500000000000000" pitchFamily="2" charset="-122"/>
                  <a:cs typeface="Times New Roman" pitchFamily="18" charset="0"/>
                  <a:sym typeface="inpin heiti" panose="00000500000000000000" pitchFamily="2" charset="-122"/>
                </a:rPr>
                <a:t>Em</a:t>
              </a:r>
              <a:r>
                <a:rPr lang="en-US" altLang="zh-CN" sz="3200">
                  <a:latin typeface="Times New Roman" pitchFamily="18" charset="0"/>
                  <a:ea typeface="inpin heiti" panose="00000500000000000000" pitchFamily="2" charset="-122"/>
                  <a:cs typeface="Times New Roman" pitchFamily="18" charset="0"/>
                  <a:sym typeface="inpin heiti" panose="00000500000000000000" pitchFamily="2" charset="-122"/>
                </a:rPr>
                <a:t> </a:t>
              </a:r>
              <a:r>
                <a:rPr lang="en-US" altLang="zh-CN" sz="3200">
                  <a:solidFill>
                    <a:schemeClr val="tx1"/>
                  </a:solidFill>
                  <a:latin typeface="Times New Roman" pitchFamily="18" charset="0"/>
                  <a:ea typeface="inpin heiti" panose="00000500000000000000" pitchFamily="2" charset="-122"/>
                  <a:cs typeface="Times New Roman" pitchFamily="18" charset="0"/>
                  <a:sym typeface="inpin heiti" panose="00000500000000000000" pitchFamily="2" charset="-122"/>
                </a:rPr>
                <a:t>thử đổi vị trí các câu trong đoạn thứ nhất và đoạn thứ hai theo một trật tự bất kì, chẳng hạn 2, 4, 1,3,5 (đoạn thứ nhất ) và 7, 3, 4, 6, 1, 5, 2 (đoạn thứ hai). Hãy đọc lại các câu theo trật tự đã thay đổi và rút ra nhận xét. </a:t>
              </a:r>
              <a:endParaRPr lang="zh-CN" altLang="en-US" sz="3200">
                <a:solidFill>
                  <a:schemeClr val="tx1"/>
                </a:solidFill>
                <a:latin typeface="Times New Roman" pitchFamily="18" charset="0"/>
                <a:ea typeface="inpin heiti" panose="00000500000000000000" pitchFamily="2" charset="-122"/>
                <a:cs typeface="Times New Roman" pitchFamily="18" charset="0"/>
                <a:sym typeface="inpin heiti" panose="00000500000000000000" pitchFamily="2" charset="-122"/>
              </a:endParaRPr>
            </a:p>
          </p:txBody>
        </p:sp>
      </p:grpSp>
      <p:sp>
        <p:nvSpPr>
          <p:cNvPr id="10" name="文本框 5">
            <a:extLst>
              <a:ext uri="{FF2B5EF4-FFF2-40B4-BE49-F238E27FC236}">
                <a16:creationId xmlns:a16="http://schemas.microsoft.com/office/drawing/2014/main" id="{66588A93-6DBB-4650-85C3-B0BC40F32621}"/>
              </a:ext>
            </a:extLst>
          </p:cNvPr>
          <p:cNvSpPr txBox="1"/>
          <p:nvPr/>
        </p:nvSpPr>
        <p:spPr>
          <a:xfrm>
            <a:off x="4127162" y="1850203"/>
            <a:ext cx="4011637" cy="631711"/>
          </a:xfrm>
          <a:prstGeom prst="rect">
            <a:avLst/>
          </a:prstGeom>
          <a:noFill/>
        </p:spPr>
        <p:txBody>
          <a:bodyPr wrap="square" rtlCol="0">
            <a:spAutoFit/>
          </a:bodyPr>
          <a:lstStyle/>
          <a:p>
            <a:pPr algn="ctr">
              <a:lnSpc>
                <a:spcPct val="120000"/>
              </a:lnSpc>
            </a:pPr>
            <a:r>
              <a:rPr lang="en-US" altLang="zh-CN" sz="3200" b="1">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Câu 4</a:t>
            </a:r>
            <a:endParaRPr lang="zh-CN" altLang="en-US" sz="3200" b="1" dirty="0">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pic>
        <p:nvPicPr>
          <p:cNvPr id="16" name="图片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95615" y="165186"/>
            <a:ext cx="1017372" cy="1274731"/>
          </a:xfrm>
          <a:prstGeom prst="rect">
            <a:avLst/>
          </a:prstGeom>
        </p:spPr>
      </p:pic>
    </p:spTree>
    <p:extLst>
      <p:ext uri="{BB962C8B-B14F-4D97-AF65-F5344CB8AC3E}">
        <p14:creationId xmlns:p14="http://schemas.microsoft.com/office/powerpoint/2010/main" val="393820995"/>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1000" fill="hold"/>
                                        <p:tgtEl>
                                          <p:spTgt spid="22"/>
                                        </p:tgtEl>
                                        <p:attrNameLst>
                                          <p:attrName>ppt_x</p:attrName>
                                        </p:attrNameLst>
                                      </p:cBhvr>
                                      <p:tavLst>
                                        <p:tav tm="0">
                                          <p:val>
                                            <p:strVal val="0-#ppt_w/2"/>
                                          </p:val>
                                        </p:tav>
                                        <p:tav tm="100000">
                                          <p:val>
                                            <p:strVal val="#ppt_x"/>
                                          </p:val>
                                        </p:tav>
                                      </p:tavLst>
                                    </p:anim>
                                    <p:anim calcmode="lin" valueType="num">
                                      <p:cBhvr additive="base">
                                        <p:cTn id="8" dur="1000" fill="hold"/>
                                        <p:tgtEl>
                                          <p:spTgt spid="2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37"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900" decel="100000" fill="hold"/>
                                        <p:tgtEl>
                                          <p:spTgt spid="6"/>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par>
                          <p:cTn id="16" fill="hold">
                            <p:stCondLst>
                              <p:cond delay="2000"/>
                            </p:stCondLst>
                            <p:childTnLst>
                              <p:par>
                                <p:cTn id="17" presetID="16" presetClass="entr" presetSubtype="21"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par>
                                <p:cTn id="20" presetID="2" presetClass="entr" presetSubtype="4"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par>
                                <p:cTn id="24" presetID="2" presetClass="entr" presetSubtype="3" fill="hold" nodeType="with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additive="base">
                                        <p:cTn id="26" dur="500" fill="hold"/>
                                        <p:tgtEl>
                                          <p:spTgt spid="16"/>
                                        </p:tgtEl>
                                        <p:attrNameLst>
                                          <p:attrName>ppt_x</p:attrName>
                                        </p:attrNameLst>
                                      </p:cBhvr>
                                      <p:tavLst>
                                        <p:tav tm="0">
                                          <p:val>
                                            <p:strVal val="1+#ppt_w/2"/>
                                          </p:val>
                                        </p:tav>
                                        <p:tav tm="100000">
                                          <p:val>
                                            <p:strVal val="#ppt_x"/>
                                          </p:val>
                                        </p:tav>
                                      </p:tavLst>
                                    </p:anim>
                                    <p:anim calcmode="lin" valueType="num">
                                      <p:cBhvr additive="base">
                                        <p:cTn id="27"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stretch>
            <a:fillRect/>
          </a:stretch>
        </p:blipFill>
        <p:spPr>
          <a:xfrm>
            <a:off x="-529" y="-297"/>
            <a:ext cx="12193057" cy="6858594"/>
          </a:xfrm>
          <a:prstGeom prst="rect">
            <a:avLst/>
          </a:prstGeom>
        </p:spPr>
      </p:pic>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029" y="3967244"/>
            <a:ext cx="12192000" cy="2890756"/>
          </a:xfrm>
          <a:prstGeom prst="rect">
            <a:avLst/>
          </a:prstGeom>
        </p:spPr>
      </p:pic>
      <p:pic>
        <p:nvPicPr>
          <p:cNvPr id="10" name="图片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3304165"/>
            <a:ext cx="5783036" cy="3703519"/>
          </a:xfrm>
          <a:prstGeom prst="rect">
            <a:avLst/>
          </a:prstGeom>
        </p:spPr>
      </p:pic>
      <p:pic>
        <p:nvPicPr>
          <p:cNvPr id="11" name="图片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30911"/>
            <a:ext cx="3724275" cy="1838325"/>
          </a:xfrm>
          <a:prstGeom prst="rect">
            <a:avLst/>
          </a:prstGeom>
        </p:spPr>
      </p:pic>
      <p:grpSp>
        <p:nvGrpSpPr>
          <p:cNvPr id="13" name="组合 12"/>
          <p:cNvGrpSpPr/>
          <p:nvPr/>
        </p:nvGrpSpPr>
        <p:grpSpPr>
          <a:xfrm flipH="1">
            <a:off x="1810148" y="914401"/>
            <a:ext cx="6344962" cy="4777560"/>
            <a:chOff x="-558688" y="0"/>
            <a:chExt cx="9107943" cy="6858000"/>
          </a:xfrm>
        </p:grpSpPr>
        <p:pic>
          <p:nvPicPr>
            <p:cNvPr id="14" name="图片 13"/>
            <p:cNvPicPr>
              <a:picLocks noChangeAspect="1"/>
            </p:cNvPicPr>
            <p:nvPr/>
          </p:nvPicPr>
          <p:blipFill>
            <a:blip r:embed="rId7" cstate="print">
              <a:extLst>
                <a:ext uri="{BEBA8EAE-BF5A-486C-A8C5-ECC9F3942E4B}">
                  <a14:imgProps xmlns:a14="http://schemas.microsoft.com/office/drawing/2010/main">
                    <a14:imgLayer r:embed="rId8">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15" name="图片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pic>
        <p:nvPicPr>
          <p:cNvPr id="16" name="图片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816923" y="1347283"/>
            <a:ext cx="800100" cy="762000"/>
          </a:xfrm>
          <a:prstGeom prst="rect">
            <a:avLst/>
          </a:prstGeom>
        </p:spPr>
      </p:pic>
      <p:sp>
        <p:nvSpPr>
          <p:cNvPr id="19" name="文本框 18"/>
          <p:cNvSpPr txBox="1"/>
          <p:nvPr/>
        </p:nvSpPr>
        <p:spPr>
          <a:xfrm>
            <a:off x="3241576" y="2198744"/>
            <a:ext cx="3918060" cy="1938992"/>
          </a:xfrm>
          <a:prstGeom prst="rect">
            <a:avLst/>
          </a:prstGeom>
          <a:noFill/>
        </p:spPr>
        <p:txBody>
          <a:bodyPr wrap="none" rtlCol="0">
            <a:spAutoFit/>
          </a:bodyPr>
          <a:lstStyle/>
          <a:p>
            <a:pPr algn="ctr"/>
            <a:r>
              <a:rPr lang="en-US" altLang="zh-CN" sz="6000" b="1">
                <a:solidFill>
                  <a:srgbClr val="5F91B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Hoạt động </a:t>
            </a:r>
          </a:p>
          <a:p>
            <a:pPr algn="ctr"/>
            <a:r>
              <a:rPr lang="en-US" altLang="zh-CN" sz="6000" b="1">
                <a:solidFill>
                  <a:srgbClr val="5F91B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mở đầu</a:t>
            </a:r>
            <a:endParaRPr lang="zh-CN" altLang="en-US" sz="6000" b="1" dirty="0">
              <a:solidFill>
                <a:srgbClr val="5F91B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pic>
        <p:nvPicPr>
          <p:cNvPr id="20" name="图片 1">
            <a:extLst>
              <a:ext uri="{FF2B5EF4-FFF2-40B4-BE49-F238E27FC236}">
                <a16:creationId xmlns:a16="http://schemas.microsoft.com/office/drawing/2014/main" id="{93C0AC48-A940-4BC6-A349-19CCBCC659E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1712" y="4087384"/>
            <a:ext cx="3367314" cy="2819870"/>
          </a:xfrm>
          <a:prstGeom prst="rect">
            <a:avLst/>
          </a:prstGeom>
        </p:spPr>
      </p:pic>
    </p:spTree>
    <p:extLst>
      <p:ext uri="{BB962C8B-B14F-4D97-AF65-F5344CB8AC3E}">
        <p14:creationId xmlns:p14="http://schemas.microsoft.com/office/powerpoint/2010/main" val="1926555563"/>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0-#ppt_w/2"/>
                                          </p:val>
                                        </p:tav>
                                        <p:tav tm="100000">
                                          <p:val>
                                            <p:strVal val="#ppt_x"/>
                                          </p:val>
                                        </p:tav>
                                      </p:tavLst>
                                    </p:anim>
                                    <p:anim calcmode="lin" valueType="num">
                                      <p:cBhvr additive="base">
                                        <p:cTn id="8" dur="1000" fill="hold"/>
                                        <p:tgtEl>
                                          <p:spTgt spid="11"/>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1000" fill="hold"/>
                                        <p:tgtEl>
                                          <p:spTgt spid="10"/>
                                        </p:tgtEl>
                                        <p:attrNameLst>
                                          <p:attrName>ppt_w</p:attrName>
                                        </p:attrNameLst>
                                      </p:cBhvr>
                                      <p:tavLst>
                                        <p:tav tm="0">
                                          <p:val>
                                            <p:fltVal val="0"/>
                                          </p:val>
                                        </p:tav>
                                        <p:tav tm="100000">
                                          <p:val>
                                            <p:strVal val="#ppt_w"/>
                                          </p:val>
                                        </p:tav>
                                      </p:tavLst>
                                    </p:anim>
                                    <p:anim calcmode="lin" valueType="num">
                                      <p:cBhvr>
                                        <p:cTn id="12" dur="1000" fill="hold"/>
                                        <p:tgtEl>
                                          <p:spTgt spid="10"/>
                                        </p:tgtEl>
                                        <p:attrNameLst>
                                          <p:attrName>ppt_h</p:attrName>
                                        </p:attrNameLst>
                                      </p:cBhvr>
                                      <p:tavLst>
                                        <p:tav tm="0">
                                          <p:val>
                                            <p:fltVal val="0"/>
                                          </p:val>
                                        </p:tav>
                                        <p:tav tm="100000">
                                          <p:val>
                                            <p:strVal val="#ppt_h"/>
                                          </p:val>
                                        </p:tav>
                                      </p:tavLst>
                                    </p:anim>
                                    <p:animEffect transition="in" filter="fade">
                                      <p:cBhvr>
                                        <p:cTn id="13" dur="1000"/>
                                        <p:tgtEl>
                                          <p:spTgt spid="10"/>
                                        </p:tgtEl>
                                      </p:cBhvr>
                                    </p:animEffect>
                                  </p:childTnLst>
                                </p:cTn>
                              </p:par>
                              <p:par>
                                <p:cTn id="14" presetID="42"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1000"/>
                                        <p:tgtEl>
                                          <p:spTgt spid="16"/>
                                        </p:tgtEl>
                                      </p:cBhvr>
                                    </p:animEffect>
                                    <p:anim calcmode="lin" valueType="num">
                                      <p:cBhvr>
                                        <p:cTn id="17" dur="1000" fill="hold"/>
                                        <p:tgtEl>
                                          <p:spTgt spid="16"/>
                                        </p:tgtEl>
                                        <p:attrNameLst>
                                          <p:attrName>ppt_x</p:attrName>
                                        </p:attrNameLst>
                                      </p:cBhvr>
                                      <p:tavLst>
                                        <p:tav tm="0">
                                          <p:val>
                                            <p:strVal val="#ppt_x"/>
                                          </p:val>
                                        </p:tav>
                                        <p:tav tm="100000">
                                          <p:val>
                                            <p:strVal val="#ppt_x"/>
                                          </p:val>
                                        </p:tav>
                                      </p:tavLst>
                                    </p:anim>
                                    <p:anim calcmode="lin" valueType="num">
                                      <p:cBhvr>
                                        <p:cTn id="18" dur="1000" fill="hold"/>
                                        <p:tgtEl>
                                          <p:spTgt spid="16"/>
                                        </p:tgtEl>
                                        <p:attrNameLst>
                                          <p:attrName>ppt_y</p:attrName>
                                        </p:attrNameLst>
                                      </p:cBhvr>
                                      <p:tavLst>
                                        <p:tav tm="0">
                                          <p:val>
                                            <p:strVal val="#ppt_y+.1"/>
                                          </p:val>
                                        </p:tav>
                                        <p:tav tm="100000">
                                          <p:val>
                                            <p:strVal val="#ppt_y"/>
                                          </p:val>
                                        </p:tav>
                                      </p:tavLst>
                                    </p:anim>
                                  </p:childTnLst>
                                </p:cTn>
                              </p:par>
                              <p:par>
                                <p:cTn id="19" presetID="3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p:cTn id="21" dur="1000" fill="hold"/>
                                        <p:tgtEl>
                                          <p:spTgt spid="13"/>
                                        </p:tgtEl>
                                        <p:attrNameLst>
                                          <p:attrName>ppt_w</p:attrName>
                                        </p:attrNameLst>
                                      </p:cBhvr>
                                      <p:tavLst>
                                        <p:tav tm="0">
                                          <p:val>
                                            <p:fltVal val="0"/>
                                          </p:val>
                                        </p:tav>
                                        <p:tav tm="100000">
                                          <p:val>
                                            <p:strVal val="#ppt_w"/>
                                          </p:val>
                                        </p:tav>
                                      </p:tavLst>
                                    </p:anim>
                                    <p:anim calcmode="lin" valueType="num">
                                      <p:cBhvr>
                                        <p:cTn id="22" dur="1000" fill="hold"/>
                                        <p:tgtEl>
                                          <p:spTgt spid="13"/>
                                        </p:tgtEl>
                                        <p:attrNameLst>
                                          <p:attrName>ppt_h</p:attrName>
                                        </p:attrNameLst>
                                      </p:cBhvr>
                                      <p:tavLst>
                                        <p:tav tm="0">
                                          <p:val>
                                            <p:fltVal val="0"/>
                                          </p:val>
                                        </p:tav>
                                        <p:tav tm="100000">
                                          <p:val>
                                            <p:strVal val="#ppt_h"/>
                                          </p:val>
                                        </p:tav>
                                      </p:tavLst>
                                    </p:anim>
                                    <p:anim calcmode="lin" valueType="num">
                                      <p:cBhvr>
                                        <p:cTn id="23" dur="1000" fill="hold"/>
                                        <p:tgtEl>
                                          <p:spTgt spid="13"/>
                                        </p:tgtEl>
                                        <p:attrNameLst>
                                          <p:attrName>style.rotation</p:attrName>
                                        </p:attrNameLst>
                                      </p:cBhvr>
                                      <p:tavLst>
                                        <p:tav tm="0">
                                          <p:val>
                                            <p:fltVal val="90"/>
                                          </p:val>
                                        </p:tav>
                                        <p:tav tm="100000">
                                          <p:val>
                                            <p:fltVal val="0"/>
                                          </p:val>
                                        </p:tav>
                                      </p:tavLst>
                                    </p:anim>
                                    <p:animEffect transition="in" filter="fade">
                                      <p:cBhvr>
                                        <p:cTn id="24" dur="1000"/>
                                        <p:tgtEl>
                                          <p:spTgt spid="13"/>
                                        </p:tgtEl>
                                      </p:cBhvr>
                                    </p:animEffect>
                                  </p:childTnLst>
                                </p:cTn>
                              </p:par>
                              <p:par>
                                <p:cTn id="25" presetID="42"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1000"/>
                                        <p:tgtEl>
                                          <p:spTgt spid="19"/>
                                        </p:tgtEl>
                                      </p:cBhvr>
                                    </p:animEffect>
                                    <p:anim calcmode="lin" valueType="num">
                                      <p:cBhvr>
                                        <p:cTn id="28" dur="1000" fill="hold"/>
                                        <p:tgtEl>
                                          <p:spTgt spid="19"/>
                                        </p:tgtEl>
                                        <p:attrNameLst>
                                          <p:attrName>ppt_x</p:attrName>
                                        </p:attrNameLst>
                                      </p:cBhvr>
                                      <p:tavLst>
                                        <p:tav tm="0">
                                          <p:val>
                                            <p:strVal val="#ppt_x"/>
                                          </p:val>
                                        </p:tav>
                                        <p:tav tm="100000">
                                          <p:val>
                                            <p:strVal val="#ppt_x"/>
                                          </p:val>
                                        </p:tav>
                                      </p:tavLst>
                                    </p:anim>
                                    <p:anim calcmode="lin" valueType="num">
                                      <p:cBhvr>
                                        <p:cTn id="29" dur="1000" fill="hold"/>
                                        <p:tgtEl>
                                          <p:spTgt spid="19"/>
                                        </p:tgtEl>
                                        <p:attrNameLst>
                                          <p:attrName>ppt_y</p:attrName>
                                        </p:attrNameLst>
                                      </p:cBhvr>
                                      <p:tavLst>
                                        <p:tav tm="0">
                                          <p:val>
                                            <p:strVal val="#ppt_y+.1"/>
                                          </p:val>
                                        </p:tav>
                                        <p:tav tm="100000">
                                          <p:val>
                                            <p:strVal val="#ppt_y"/>
                                          </p:val>
                                        </p:tav>
                                      </p:tavLst>
                                    </p:anim>
                                  </p:childTnLst>
                                </p:cTn>
                              </p:par>
                            </p:childTnLst>
                          </p:cTn>
                        </p:par>
                        <p:par>
                          <p:cTn id="30" fill="hold">
                            <p:stCondLst>
                              <p:cond delay="1000"/>
                            </p:stCondLst>
                            <p:childTnLst>
                              <p:par>
                                <p:cTn id="31" presetID="15" presetClass="entr" presetSubtype="0" fill="hold" nodeType="afterEffect">
                                  <p:stCondLst>
                                    <p:cond delay="0"/>
                                  </p:stCondLst>
                                  <p:childTnLst>
                                    <p:set>
                                      <p:cBhvr>
                                        <p:cTn id="32" dur="1" fill="hold">
                                          <p:stCondLst>
                                            <p:cond delay="0"/>
                                          </p:stCondLst>
                                        </p:cTn>
                                        <p:tgtEl>
                                          <p:spTgt spid="20"/>
                                        </p:tgtEl>
                                        <p:attrNameLst>
                                          <p:attrName>style.visibility</p:attrName>
                                        </p:attrNameLst>
                                      </p:cBhvr>
                                      <p:to>
                                        <p:strVal val="visible"/>
                                      </p:to>
                                    </p:set>
                                    <p:anim calcmode="lin" valueType="num">
                                      <p:cBhvr>
                                        <p:cTn id="33" dur="1000" fill="hold"/>
                                        <p:tgtEl>
                                          <p:spTgt spid="20"/>
                                        </p:tgtEl>
                                        <p:attrNameLst>
                                          <p:attrName>ppt_w</p:attrName>
                                        </p:attrNameLst>
                                      </p:cBhvr>
                                      <p:tavLst>
                                        <p:tav tm="0">
                                          <p:val>
                                            <p:fltVal val="0"/>
                                          </p:val>
                                        </p:tav>
                                        <p:tav tm="100000">
                                          <p:val>
                                            <p:strVal val="#ppt_w"/>
                                          </p:val>
                                        </p:tav>
                                      </p:tavLst>
                                    </p:anim>
                                    <p:anim calcmode="lin" valueType="num">
                                      <p:cBhvr>
                                        <p:cTn id="34" dur="1000" fill="hold"/>
                                        <p:tgtEl>
                                          <p:spTgt spid="20"/>
                                        </p:tgtEl>
                                        <p:attrNameLst>
                                          <p:attrName>ppt_h</p:attrName>
                                        </p:attrNameLst>
                                      </p:cBhvr>
                                      <p:tavLst>
                                        <p:tav tm="0">
                                          <p:val>
                                            <p:fltVal val="0"/>
                                          </p:val>
                                        </p:tav>
                                        <p:tav tm="100000">
                                          <p:val>
                                            <p:strVal val="#ppt_h"/>
                                          </p:val>
                                        </p:tav>
                                      </p:tavLst>
                                    </p:anim>
                                    <p:anim calcmode="lin" valueType="num">
                                      <p:cBhvr>
                                        <p:cTn id="35" dur="1000" fill="hold"/>
                                        <p:tgtEl>
                                          <p:spTgt spid="20"/>
                                        </p:tgtEl>
                                        <p:attrNameLst>
                                          <p:attrName>ppt_x</p:attrName>
                                        </p:attrNameLst>
                                      </p:cBhvr>
                                      <p:tavLst>
                                        <p:tav tm="0" fmla="#ppt_x+(cos(-2*pi*(1-$))*-#ppt_x-sin(-2*pi*(1-$))*(1-#ppt_y))*(1-$)">
                                          <p:val>
                                            <p:fltVal val="0"/>
                                          </p:val>
                                        </p:tav>
                                        <p:tav tm="100000">
                                          <p:val>
                                            <p:fltVal val="1"/>
                                          </p:val>
                                        </p:tav>
                                      </p:tavLst>
                                    </p:anim>
                                    <p:anim calcmode="lin" valueType="num">
                                      <p:cBhvr>
                                        <p:cTn id="36" dur="1000" fill="hold"/>
                                        <p:tgtEl>
                                          <p:spTgt spid="2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20">
            <a:extLst>
              <a:ext uri="{FF2B5EF4-FFF2-40B4-BE49-F238E27FC236}">
                <a16:creationId xmlns:a16="http://schemas.microsoft.com/office/drawing/2014/main" id="{696AA3AA-82BA-4EB7-82C5-A9E439F876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97541" y="869576"/>
            <a:ext cx="3135617" cy="103666"/>
          </a:xfrm>
          <a:prstGeom prst="rect">
            <a:avLst/>
          </a:prstGeom>
        </p:spPr>
      </p:pic>
      <p:sp>
        <p:nvSpPr>
          <p:cNvPr id="18" name="文本框 21">
            <a:extLst>
              <a:ext uri="{FF2B5EF4-FFF2-40B4-BE49-F238E27FC236}">
                <a16:creationId xmlns:a16="http://schemas.microsoft.com/office/drawing/2014/main" id="{7E84B105-5DAD-4190-9AA4-1912C60D5172}"/>
              </a:ext>
            </a:extLst>
          </p:cNvPr>
          <p:cNvSpPr txBox="1"/>
          <p:nvPr/>
        </p:nvSpPr>
        <p:spPr>
          <a:xfrm>
            <a:off x="3303678" y="101427"/>
            <a:ext cx="3123356" cy="707886"/>
          </a:xfrm>
          <a:prstGeom prst="rect">
            <a:avLst/>
          </a:prstGeom>
          <a:noFill/>
        </p:spPr>
        <p:txBody>
          <a:bodyPr wrap="none" rtlCol="0">
            <a:spAutoFit/>
          </a:bodyPr>
          <a:lstStyle/>
          <a:p>
            <a:pPr algn="ctr"/>
            <a:r>
              <a:rPr lang="en-US" altLang="zh-CN" sz="4000" b="1">
                <a:solidFill>
                  <a:srgbClr val="FF9409"/>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Trả lời câu 4:</a:t>
            </a:r>
            <a:endParaRPr lang="zh-CN" altLang="en-US" sz="4000" b="1" dirty="0">
              <a:solidFill>
                <a:srgbClr val="FF9409"/>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pic>
        <p:nvPicPr>
          <p:cNvPr id="22" name="图片 10">
            <a:extLst>
              <a:ext uri="{FF2B5EF4-FFF2-40B4-BE49-F238E27FC236}">
                <a16:creationId xmlns:a16="http://schemas.microsoft.com/office/drawing/2014/main" id="{666EB7B9-ADAC-4FC1-B9E8-1F24DCAE06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4388" y="124202"/>
            <a:ext cx="3724275" cy="1838325"/>
          </a:xfrm>
          <a:prstGeom prst="rect">
            <a:avLst/>
          </a:prstGeom>
        </p:spPr>
      </p:pic>
      <p:pic>
        <p:nvPicPr>
          <p:cNvPr id="21" name="图片 19">
            <a:extLst>
              <a:ext uri="{FF2B5EF4-FFF2-40B4-BE49-F238E27FC236}">
                <a16:creationId xmlns:a16="http://schemas.microsoft.com/office/drawing/2014/main" id="{CE9576A2-14D5-42B6-A9DF-423FBDE0C8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00659" y="4514018"/>
            <a:ext cx="4391341" cy="4391341"/>
          </a:xfrm>
          <a:prstGeom prst="rect">
            <a:avLst/>
          </a:prstGeom>
          <a:effectLst>
            <a:outerShdw blurRad="50800" dist="38100" dir="5400000" algn="t" rotWithShape="0">
              <a:prstClr val="black">
                <a:alpha val="40000"/>
              </a:prstClr>
            </a:outerShdw>
          </a:effectLst>
        </p:spPr>
      </p:pic>
      <p:grpSp>
        <p:nvGrpSpPr>
          <p:cNvPr id="6" name="Group 5"/>
          <p:cNvGrpSpPr/>
          <p:nvPr/>
        </p:nvGrpSpPr>
        <p:grpSpPr>
          <a:xfrm>
            <a:off x="791461" y="1418897"/>
            <a:ext cx="6271491" cy="3783724"/>
            <a:chOff x="791461" y="1418897"/>
            <a:chExt cx="6271491" cy="3783724"/>
          </a:xfrm>
        </p:grpSpPr>
        <p:pic>
          <p:nvPicPr>
            <p:cNvPr id="9" name="图片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1461" y="1418897"/>
              <a:ext cx="6271491" cy="3783724"/>
            </a:xfrm>
            <a:prstGeom prst="rect">
              <a:avLst/>
            </a:prstGeom>
          </p:spPr>
        </p:pic>
        <p:sp>
          <p:nvSpPr>
            <p:cNvPr id="3" name="Rectangle 2"/>
            <p:cNvSpPr/>
            <p:nvPr/>
          </p:nvSpPr>
          <p:spPr>
            <a:xfrm>
              <a:off x="1467750" y="2883487"/>
              <a:ext cx="4318082" cy="1938992"/>
            </a:xfrm>
            <a:prstGeom prst="rect">
              <a:avLst/>
            </a:prstGeom>
          </p:spPr>
          <p:txBody>
            <a:bodyPr wrap="square">
              <a:spAutoFit/>
            </a:bodyPr>
            <a:lstStyle/>
            <a:p>
              <a:pPr algn="ctr"/>
              <a:r>
                <a:rPr lang="en-US" sz="2400">
                  <a:latin typeface="Times New Roman" pitchFamily="18" charset="0"/>
                  <a:cs typeface="Times New Roman" pitchFamily="18" charset="0"/>
                </a:rPr>
                <a:t>Ở tập hợp thứ nhất: Về hình thức, một số câu liền kề nhau không còn phương tiện liên kết, nhưng quan trọng hơn giữa chúng không có mối quan hệ về nội dung.</a:t>
              </a:r>
            </a:p>
          </p:txBody>
        </p:sp>
      </p:grpSp>
      <p:grpSp>
        <p:nvGrpSpPr>
          <p:cNvPr id="7" name="Group 6"/>
          <p:cNvGrpSpPr/>
          <p:nvPr/>
        </p:nvGrpSpPr>
        <p:grpSpPr>
          <a:xfrm>
            <a:off x="7881122" y="124202"/>
            <a:ext cx="4230414" cy="4920764"/>
            <a:chOff x="7881122" y="124202"/>
            <a:chExt cx="4230414" cy="4920764"/>
          </a:xfrm>
        </p:grpSpPr>
        <p:pic>
          <p:nvPicPr>
            <p:cNvPr id="8" name="图片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81122" y="124202"/>
              <a:ext cx="4230414" cy="4920764"/>
            </a:xfrm>
            <a:prstGeom prst="rect">
              <a:avLst/>
            </a:prstGeom>
          </p:spPr>
        </p:pic>
        <p:sp>
          <p:nvSpPr>
            <p:cNvPr id="4" name="Rectangle 3"/>
            <p:cNvSpPr/>
            <p:nvPr/>
          </p:nvSpPr>
          <p:spPr>
            <a:xfrm>
              <a:off x="8529145" y="1816297"/>
              <a:ext cx="2774730" cy="2677656"/>
            </a:xfrm>
            <a:prstGeom prst="rect">
              <a:avLst/>
            </a:prstGeom>
          </p:spPr>
          <p:txBody>
            <a:bodyPr wrap="square">
              <a:spAutoFit/>
            </a:bodyPr>
            <a:lstStyle/>
            <a:p>
              <a:pPr algn="ctr"/>
              <a:r>
                <a:rPr lang="en-US" sz="2400">
                  <a:latin typeface="Times New Roman" pitchFamily="18" charset="0"/>
                  <a:cs typeface="Times New Roman" pitchFamily="18" charset="0"/>
                </a:rPr>
                <a:t>Ở tập hợp thứ hai: Về hình thức, các phương tiện liên kết (lặp từ ông) vẫn tồn tại, song các câu không có sự liên kết về nội dung.</a:t>
              </a:r>
            </a:p>
          </p:txBody>
        </p:sp>
      </p:grpSp>
      <p:sp>
        <p:nvSpPr>
          <p:cNvPr id="5" name="Rounded Rectangle 4"/>
          <p:cNvSpPr/>
          <p:nvPr/>
        </p:nvSpPr>
        <p:spPr>
          <a:xfrm>
            <a:off x="791461" y="5369620"/>
            <a:ext cx="6783813" cy="1292772"/>
          </a:xfrm>
          <a:prstGeom prst="roundRect">
            <a:avLst/>
          </a:prstGeom>
          <a:solidFill>
            <a:schemeClr val="bg1"/>
          </a:solidFill>
          <a:ln w="5715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Times New Roman" pitchFamily="18" charset="0"/>
                <a:cs typeface="Times New Roman" pitchFamily="18" charset="0"/>
              </a:rPr>
              <a:t>→ Cả hai tập hợp không làm nổi bật được 1 chủ đề nào đó cố định, vì vậy đây không được coi là hai đoạn văn, mà chỉ coi là hai tập hợp hỗn độn.</a:t>
            </a:r>
          </a:p>
        </p:txBody>
      </p:sp>
    </p:spTree>
    <p:extLst>
      <p:ext uri="{BB962C8B-B14F-4D97-AF65-F5344CB8AC3E}">
        <p14:creationId xmlns:p14="http://schemas.microsoft.com/office/powerpoint/2010/main" val="1437030666"/>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1000" fill="hold"/>
                                        <p:tgtEl>
                                          <p:spTgt spid="22"/>
                                        </p:tgtEl>
                                        <p:attrNameLst>
                                          <p:attrName>ppt_x</p:attrName>
                                        </p:attrNameLst>
                                      </p:cBhvr>
                                      <p:tavLst>
                                        <p:tav tm="0">
                                          <p:val>
                                            <p:strVal val="0-#ppt_w/2"/>
                                          </p:val>
                                        </p:tav>
                                        <p:tav tm="100000">
                                          <p:val>
                                            <p:strVal val="#ppt_x"/>
                                          </p:val>
                                        </p:tav>
                                      </p:tavLst>
                                    </p:anim>
                                    <p:anim calcmode="lin" valueType="num">
                                      <p:cBhvr additive="base">
                                        <p:cTn id="8" dur="10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ppt_x"/>
                                          </p:val>
                                        </p:tav>
                                        <p:tav tm="100000">
                                          <p:val>
                                            <p:strVal val="#ppt_x"/>
                                          </p:val>
                                        </p:tav>
                                      </p:tavLst>
                                    </p:anim>
                                    <p:anim calcmode="lin" valueType="num">
                                      <p:cBhvr additive="base">
                                        <p:cTn id="2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down)">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19">
            <a:extLst>
              <a:ext uri="{FF2B5EF4-FFF2-40B4-BE49-F238E27FC236}">
                <a16:creationId xmlns:a16="http://schemas.microsoft.com/office/drawing/2014/main" id="{CE9576A2-14D5-42B6-A9DF-423FBDE0C8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00659" y="4514018"/>
            <a:ext cx="4391341" cy="4391341"/>
          </a:xfrm>
          <a:prstGeom prst="rect">
            <a:avLst/>
          </a:prstGeom>
          <a:effectLst>
            <a:outerShdw blurRad="50800" dist="38100" dir="5400000" algn="t" rotWithShape="0">
              <a:prstClr val="black">
                <a:alpha val="40000"/>
              </a:prstClr>
            </a:outerShdw>
          </a:effectLst>
        </p:spPr>
      </p:pic>
      <p:pic>
        <p:nvPicPr>
          <p:cNvPr id="22" name="图片 10">
            <a:extLst>
              <a:ext uri="{FF2B5EF4-FFF2-40B4-BE49-F238E27FC236}">
                <a16:creationId xmlns:a16="http://schemas.microsoft.com/office/drawing/2014/main" id="{666EB7B9-ADAC-4FC1-B9E8-1F24DCAE06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30911"/>
            <a:ext cx="3724275" cy="1838325"/>
          </a:xfrm>
          <a:prstGeom prst="rect">
            <a:avLst/>
          </a:prstGeom>
        </p:spPr>
      </p:pic>
      <p:pic>
        <p:nvPicPr>
          <p:cNvPr id="6" name="图片 2">
            <a:extLst>
              <a:ext uri="{FF2B5EF4-FFF2-40B4-BE49-F238E27FC236}">
                <a16:creationId xmlns:a16="http://schemas.microsoft.com/office/drawing/2014/main" id="{B910F1FB-0F67-4BC5-AFC8-8C5ACC27A13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58501" y="711227"/>
            <a:ext cx="6937828" cy="2124302"/>
          </a:xfrm>
          <a:prstGeom prst="rect">
            <a:avLst/>
          </a:prstGeom>
        </p:spPr>
      </p:pic>
      <p:grpSp>
        <p:nvGrpSpPr>
          <p:cNvPr id="7" name="组合 9">
            <a:extLst>
              <a:ext uri="{FF2B5EF4-FFF2-40B4-BE49-F238E27FC236}">
                <a16:creationId xmlns:a16="http://schemas.microsoft.com/office/drawing/2014/main" id="{10B09D64-82A8-45F7-806B-BD16F0CD52B2}"/>
              </a:ext>
            </a:extLst>
          </p:cNvPr>
          <p:cNvGrpSpPr/>
          <p:nvPr/>
        </p:nvGrpSpPr>
        <p:grpSpPr>
          <a:xfrm>
            <a:off x="1340069" y="3058510"/>
            <a:ext cx="9664262" cy="2483940"/>
            <a:chOff x="1936535" y="3935752"/>
            <a:chExt cx="8318930" cy="2056864"/>
          </a:xfrm>
        </p:grpSpPr>
        <p:sp>
          <p:nvSpPr>
            <p:cNvPr id="8" name="任意多边形 3">
              <a:extLst>
                <a:ext uri="{FF2B5EF4-FFF2-40B4-BE49-F238E27FC236}">
                  <a16:creationId xmlns:a16="http://schemas.microsoft.com/office/drawing/2014/main" id="{205CB0CB-1A6E-4273-97FD-8A30ADFA5940}"/>
                </a:ext>
              </a:extLst>
            </p:cNvPr>
            <p:cNvSpPr/>
            <p:nvPr/>
          </p:nvSpPr>
          <p:spPr>
            <a:xfrm>
              <a:off x="1936535" y="3935752"/>
              <a:ext cx="8318930" cy="2056864"/>
            </a:xfrm>
            <a:custGeom>
              <a:avLst/>
              <a:gdLst>
                <a:gd name="connsiteX0" fmla="*/ 137997 w 9326460"/>
                <a:gd name="connsiteY0" fmla="*/ 1296215 h 2298297"/>
                <a:gd name="connsiteX1" fmla="*/ 21883 w 9326460"/>
                <a:gd name="connsiteY1" fmla="*/ 410843 h 2298297"/>
                <a:gd name="connsiteX2" fmla="*/ 660511 w 9326460"/>
                <a:gd name="connsiteY2" fmla="*/ 178615 h 2298297"/>
                <a:gd name="connsiteX3" fmla="*/ 1342683 w 9326460"/>
                <a:gd name="connsiteY3" fmla="*/ 4443 h 2298297"/>
                <a:gd name="connsiteX4" fmla="*/ 3142454 w 9326460"/>
                <a:gd name="connsiteY4" fmla="*/ 47986 h 2298297"/>
                <a:gd name="connsiteX5" fmla="*/ 5493769 w 9326460"/>
                <a:gd name="connsiteY5" fmla="*/ 91529 h 2298297"/>
                <a:gd name="connsiteX6" fmla="*/ 7133883 w 9326460"/>
                <a:gd name="connsiteY6" fmla="*/ 77015 h 2298297"/>
                <a:gd name="connsiteX7" fmla="*/ 8367597 w 9326460"/>
                <a:gd name="connsiteY7" fmla="*/ 135072 h 2298297"/>
                <a:gd name="connsiteX8" fmla="*/ 9180397 w 9326460"/>
                <a:gd name="connsiteY8" fmla="*/ 178615 h 2298297"/>
                <a:gd name="connsiteX9" fmla="*/ 9311026 w 9326460"/>
                <a:gd name="connsiteY9" fmla="*/ 643072 h 2298297"/>
                <a:gd name="connsiteX10" fmla="*/ 9311026 w 9326460"/>
                <a:gd name="connsiteY10" fmla="*/ 1484901 h 2298297"/>
                <a:gd name="connsiteX11" fmla="*/ 9194911 w 9326460"/>
                <a:gd name="connsiteY11" fmla="*/ 1934843 h 2298297"/>
                <a:gd name="connsiteX12" fmla="*/ 8832054 w 9326460"/>
                <a:gd name="connsiteY12" fmla="*/ 2196101 h 2298297"/>
                <a:gd name="connsiteX13" fmla="*/ 7337083 w 9326460"/>
                <a:gd name="connsiteY13" fmla="*/ 2297701 h 2298297"/>
                <a:gd name="connsiteX14" fmla="*/ 6074340 w 9326460"/>
                <a:gd name="connsiteY14" fmla="*/ 2196101 h 2298297"/>
                <a:gd name="connsiteX15" fmla="*/ 4797083 w 9326460"/>
                <a:gd name="connsiteY15" fmla="*/ 2297701 h 2298297"/>
                <a:gd name="connsiteX16" fmla="*/ 2866683 w 9326460"/>
                <a:gd name="connsiteY16" fmla="*/ 2138043 h 2298297"/>
                <a:gd name="connsiteX17" fmla="*/ 1095940 w 9326460"/>
                <a:gd name="connsiteY17" fmla="*/ 2210615 h 2298297"/>
                <a:gd name="connsiteX18" fmla="*/ 181540 w 9326460"/>
                <a:gd name="connsiteY18" fmla="*/ 2196101 h 2298297"/>
                <a:gd name="connsiteX19" fmla="*/ 94454 w 9326460"/>
                <a:gd name="connsiteY19" fmla="*/ 1833243 h 2298297"/>
                <a:gd name="connsiteX20" fmla="*/ 36397 w 9326460"/>
                <a:gd name="connsiteY20" fmla="*/ 1397815 h 2298297"/>
                <a:gd name="connsiteX21" fmla="*/ 137997 w 9326460"/>
                <a:gd name="connsiteY21" fmla="*/ 1296215 h 2298297"/>
                <a:gd name="connsiteX0" fmla="*/ 59709 w 9349772"/>
                <a:gd name="connsiteY0" fmla="*/ 1397815 h 2298297"/>
                <a:gd name="connsiteX1" fmla="*/ 45195 w 9349772"/>
                <a:gd name="connsiteY1" fmla="*/ 410843 h 2298297"/>
                <a:gd name="connsiteX2" fmla="*/ 683823 w 9349772"/>
                <a:gd name="connsiteY2" fmla="*/ 178615 h 2298297"/>
                <a:gd name="connsiteX3" fmla="*/ 1365995 w 9349772"/>
                <a:gd name="connsiteY3" fmla="*/ 4443 h 2298297"/>
                <a:gd name="connsiteX4" fmla="*/ 3165766 w 9349772"/>
                <a:gd name="connsiteY4" fmla="*/ 47986 h 2298297"/>
                <a:gd name="connsiteX5" fmla="*/ 5517081 w 9349772"/>
                <a:gd name="connsiteY5" fmla="*/ 91529 h 2298297"/>
                <a:gd name="connsiteX6" fmla="*/ 7157195 w 9349772"/>
                <a:gd name="connsiteY6" fmla="*/ 77015 h 2298297"/>
                <a:gd name="connsiteX7" fmla="*/ 8390909 w 9349772"/>
                <a:gd name="connsiteY7" fmla="*/ 135072 h 2298297"/>
                <a:gd name="connsiteX8" fmla="*/ 9203709 w 9349772"/>
                <a:gd name="connsiteY8" fmla="*/ 178615 h 2298297"/>
                <a:gd name="connsiteX9" fmla="*/ 9334338 w 9349772"/>
                <a:gd name="connsiteY9" fmla="*/ 643072 h 2298297"/>
                <a:gd name="connsiteX10" fmla="*/ 9334338 w 9349772"/>
                <a:gd name="connsiteY10" fmla="*/ 1484901 h 2298297"/>
                <a:gd name="connsiteX11" fmla="*/ 9218223 w 9349772"/>
                <a:gd name="connsiteY11" fmla="*/ 1934843 h 2298297"/>
                <a:gd name="connsiteX12" fmla="*/ 8855366 w 9349772"/>
                <a:gd name="connsiteY12" fmla="*/ 2196101 h 2298297"/>
                <a:gd name="connsiteX13" fmla="*/ 7360395 w 9349772"/>
                <a:gd name="connsiteY13" fmla="*/ 2297701 h 2298297"/>
                <a:gd name="connsiteX14" fmla="*/ 6097652 w 9349772"/>
                <a:gd name="connsiteY14" fmla="*/ 2196101 h 2298297"/>
                <a:gd name="connsiteX15" fmla="*/ 4820395 w 9349772"/>
                <a:gd name="connsiteY15" fmla="*/ 2297701 h 2298297"/>
                <a:gd name="connsiteX16" fmla="*/ 2889995 w 9349772"/>
                <a:gd name="connsiteY16" fmla="*/ 2138043 h 2298297"/>
                <a:gd name="connsiteX17" fmla="*/ 1119252 w 9349772"/>
                <a:gd name="connsiteY17" fmla="*/ 2210615 h 2298297"/>
                <a:gd name="connsiteX18" fmla="*/ 204852 w 9349772"/>
                <a:gd name="connsiteY18" fmla="*/ 2196101 h 2298297"/>
                <a:gd name="connsiteX19" fmla="*/ 117766 w 9349772"/>
                <a:gd name="connsiteY19" fmla="*/ 1833243 h 2298297"/>
                <a:gd name="connsiteX20" fmla="*/ 59709 w 9349772"/>
                <a:gd name="connsiteY20" fmla="*/ 1397815 h 2298297"/>
                <a:gd name="connsiteX0" fmla="*/ 24725 w 9314788"/>
                <a:gd name="connsiteY0" fmla="*/ 1405232 h 2305714"/>
                <a:gd name="connsiteX1" fmla="*/ 10211 w 9314788"/>
                <a:gd name="connsiteY1" fmla="*/ 418260 h 2305714"/>
                <a:gd name="connsiteX2" fmla="*/ 140839 w 9314788"/>
                <a:gd name="connsiteY2" fmla="*/ 40889 h 2305714"/>
                <a:gd name="connsiteX3" fmla="*/ 1331011 w 9314788"/>
                <a:gd name="connsiteY3" fmla="*/ 11860 h 2305714"/>
                <a:gd name="connsiteX4" fmla="*/ 3130782 w 9314788"/>
                <a:gd name="connsiteY4" fmla="*/ 55403 h 2305714"/>
                <a:gd name="connsiteX5" fmla="*/ 5482097 w 9314788"/>
                <a:gd name="connsiteY5" fmla="*/ 98946 h 2305714"/>
                <a:gd name="connsiteX6" fmla="*/ 7122211 w 9314788"/>
                <a:gd name="connsiteY6" fmla="*/ 84432 h 2305714"/>
                <a:gd name="connsiteX7" fmla="*/ 8355925 w 9314788"/>
                <a:gd name="connsiteY7" fmla="*/ 142489 h 2305714"/>
                <a:gd name="connsiteX8" fmla="*/ 9168725 w 9314788"/>
                <a:gd name="connsiteY8" fmla="*/ 186032 h 2305714"/>
                <a:gd name="connsiteX9" fmla="*/ 9299354 w 9314788"/>
                <a:gd name="connsiteY9" fmla="*/ 650489 h 2305714"/>
                <a:gd name="connsiteX10" fmla="*/ 9299354 w 9314788"/>
                <a:gd name="connsiteY10" fmla="*/ 1492318 h 2305714"/>
                <a:gd name="connsiteX11" fmla="*/ 9183239 w 9314788"/>
                <a:gd name="connsiteY11" fmla="*/ 1942260 h 2305714"/>
                <a:gd name="connsiteX12" fmla="*/ 8820382 w 9314788"/>
                <a:gd name="connsiteY12" fmla="*/ 2203518 h 2305714"/>
                <a:gd name="connsiteX13" fmla="*/ 7325411 w 9314788"/>
                <a:gd name="connsiteY13" fmla="*/ 2305118 h 2305714"/>
                <a:gd name="connsiteX14" fmla="*/ 6062668 w 9314788"/>
                <a:gd name="connsiteY14" fmla="*/ 2203518 h 2305714"/>
                <a:gd name="connsiteX15" fmla="*/ 4785411 w 9314788"/>
                <a:gd name="connsiteY15" fmla="*/ 2305118 h 2305714"/>
                <a:gd name="connsiteX16" fmla="*/ 2855011 w 9314788"/>
                <a:gd name="connsiteY16" fmla="*/ 2145460 h 2305714"/>
                <a:gd name="connsiteX17" fmla="*/ 1084268 w 9314788"/>
                <a:gd name="connsiteY17" fmla="*/ 2218032 h 2305714"/>
                <a:gd name="connsiteX18" fmla="*/ 169868 w 9314788"/>
                <a:gd name="connsiteY18" fmla="*/ 2203518 h 2305714"/>
                <a:gd name="connsiteX19" fmla="*/ 82782 w 9314788"/>
                <a:gd name="connsiteY19" fmla="*/ 1840660 h 2305714"/>
                <a:gd name="connsiteX20" fmla="*/ 24725 w 9314788"/>
                <a:gd name="connsiteY20" fmla="*/ 1405232 h 2305714"/>
                <a:gd name="connsiteX0" fmla="*/ 118449 w 9408512"/>
                <a:gd name="connsiteY0" fmla="*/ 1410096 h 2310578"/>
                <a:gd name="connsiteX1" fmla="*/ 2335 w 9408512"/>
                <a:gd name="connsiteY1" fmla="*/ 495695 h 2310578"/>
                <a:gd name="connsiteX2" fmla="*/ 234563 w 9408512"/>
                <a:gd name="connsiteY2" fmla="*/ 45753 h 2310578"/>
                <a:gd name="connsiteX3" fmla="*/ 1424735 w 9408512"/>
                <a:gd name="connsiteY3" fmla="*/ 16724 h 2310578"/>
                <a:gd name="connsiteX4" fmla="*/ 3224506 w 9408512"/>
                <a:gd name="connsiteY4" fmla="*/ 60267 h 2310578"/>
                <a:gd name="connsiteX5" fmla="*/ 5575821 w 9408512"/>
                <a:gd name="connsiteY5" fmla="*/ 103810 h 2310578"/>
                <a:gd name="connsiteX6" fmla="*/ 7215935 w 9408512"/>
                <a:gd name="connsiteY6" fmla="*/ 89296 h 2310578"/>
                <a:gd name="connsiteX7" fmla="*/ 8449649 w 9408512"/>
                <a:gd name="connsiteY7" fmla="*/ 147353 h 2310578"/>
                <a:gd name="connsiteX8" fmla="*/ 9262449 w 9408512"/>
                <a:gd name="connsiteY8" fmla="*/ 190896 h 2310578"/>
                <a:gd name="connsiteX9" fmla="*/ 9393078 w 9408512"/>
                <a:gd name="connsiteY9" fmla="*/ 655353 h 2310578"/>
                <a:gd name="connsiteX10" fmla="*/ 9393078 w 9408512"/>
                <a:gd name="connsiteY10" fmla="*/ 1497182 h 2310578"/>
                <a:gd name="connsiteX11" fmla="*/ 9276963 w 9408512"/>
                <a:gd name="connsiteY11" fmla="*/ 1947124 h 2310578"/>
                <a:gd name="connsiteX12" fmla="*/ 8914106 w 9408512"/>
                <a:gd name="connsiteY12" fmla="*/ 2208382 h 2310578"/>
                <a:gd name="connsiteX13" fmla="*/ 7419135 w 9408512"/>
                <a:gd name="connsiteY13" fmla="*/ 2309982 h 2310578"/>
                <a:gd name="connsiteX14" fmla="*/ 6156392 w 9408512"/>
                <a:gd name="connsiteY14" fmla="*/ 2208382 h 2310578"/>
                <a:gd name="connsiteX15" fmla="*/ 4879135 w 9408512"/>
                <a:gd name="connsiteY15" fmla="*/ 2309982 h 2310578"/>
                <a:gd name="connsiteX16" fmla="*/ 2948735 w 9408512"/>
                <a:gd name="connsiteY16" fmla="*/ 2150324 h 2310578"/>
                <a:gd name="connsiteX17" fmla="*/ 1177992 w 9408512"/>
                <a:gd name="connsiteY17" fmla="*/ 2222896 h 2310578"/>
                <a:gd name="connsiteX18" fmla="*/ 263592 w 9408512"/>
                <a:gd name="connsiteY18" fmla="*/ 2208382 h 2310578"/>
                <a:gd name="connsiteX19" fmla="*/ 176506 w 9408512"/>
                <a:gd name="connsiteY19" fmla="*/ 1845524 h 2310578"/>
                <a:gd name="connsiteX20" fmla="*/ 118449 w 9408512"/>
                <a:gd name="connsiteY20" fmla="*/ 1410096 h 2310578"/>
                <a:gd name="connsiteX0" fmla="*/ 118971 w 9409034"/>
                <a:gd name="connsiteY0" fmla="*/ 1393372 h 2293854"/>
                <a:gd name="connsiteX1" fmla="*/ 2857 w 9409034"/>
                <a:gd name="connsiteY1" fmla="*/ 478971 h 2293854"/>
                <a:gd name="connsiteX2" fmla="*/ 249600 w 9409034"/>
                <a:gd name="connsiteY2" fmla="*/ 130629 h 2293854"/>
                <a:gd name="connsiteX3" fmla="*/ 1425257 w 9409034"/>
                <a:gd name="connsiteY3" fmla="*/ 0 h 2293854"/>
                <a:gd name="connsiteX4" fmla="*/ 3225028 w 9409034"/>
                <a:gd name="connsiteY4" fmla="*/ 43543 h 2293854"/>
                <a:gd name="connsiteX5" fmla="*/ 5576343 w 9409034"/>
                <a:gd name="connsiteY5" fmla="*/ 87086 h 2293854"/>
                <a:gd name="connsiteX6" fmla="*/ 7216457 w 9409034"/>
                <a:gd name="connsiteY6" fmla="*/ 72572 h 2293854"/>
                <a:gd name="connsiteX7" fmla="*/ 8450171 w 9409034"/>
                <a:gd name="connsiteY7" fmla="*/ 130629 h 2293854"/>
                <a:gd name="connsiteX8" fmla="*/ 9262971 w 9409034"/>
                <a:gd name="connsiteY8" fmla="*/ 174172 h 2293854"/>
                <a:gd name="connsiteX9" fmla="*/ 9393600 w 9409034"/>
                <a:gd name="connsiteY9" fmla="*/ 638629 h 2293854"/>
                <a:gd name="connsiteX10" fmla="*/ 9393600 w 9409034"/>
                <a:gd name="connsiteY10" fmla="*/ 1480458 h 2293854"/>
                <a:gd name="connsiteX11" fmla="*/ 9277485 w 9409034"/>
                <a:gd name="connsiteY11" fmla="*/ 1930400 h 2293854"/>
                <a:gd name="connsiteX12" fmla="*/ 8914628 w 9409034"/>
                <a:gd name="connsiteY12" fmla="*/ 2191658 h 2293854"/>
                <a:gd name="connsiteX13" fmla="*/ 7419657 w 9409034"/>
                <a:gd name="connsiteY13" fmla="*/ 2293258 h 2293854"/>
                <a:gd name="connsiteX14" fmla="*/ 6156914 w 9409034"/>
                <a:gd name="connsiteY14" fmla="*/ 2191658 h 2293854"/>
                <a:gd name="connsiteX15" fmla="*/ 4879657 w 9409034"/>
                <a:gd name="connsiteY15" fmla="*/ 2293258 h 2293854"/>
                <a:gd name="connsiteX16" fmla="*/ 2949257 w 9409034"/>
                <a:gd name="connsiteY16" fmla="*/ 2133600 h 2293854"/>
                <a:gd name="connsiteX17" fmla="*/ 1178514 w 9409034"/>
                <a:gd name="connsiteY17" fmla="*/ 2206172 h 2293854"/>
                <a:gd name="connsiteX18" fmla="*/ 264114 w 9409034"/>
                <a:gd name="connsiteY18" fmla="*/ 2191658 h 2293854"/>
                <a:gd name="connsiteX19" fmla="*/ 177028 w 9409034"/>
                <a:gd name="connsiteY19" fmla="*/ 1828800 h 2293854"/>
                <a:gd name="connsiteX20" fmla="*/ 118971 w 9409034"/>
                <a:gd name="connsiteY20" fmla="*/ 1393372 h 2293854"/>
                <a:gd name="connsiteX0" fmla="*/ 104764 w 9394827"/>
                <a:gd name="connsiteY0" fmla="*/ 1393372 h 2293854"/>
                <a:gd name="connsiteX1" fmla="*/ 3165 w 9394827"/>
                <a:gd name="connsiteY1" fmla="*/ 624114 h 2293854"/>
                <a:gd name="connsiteX2" fmla="*/ 235393 w 9394827"/>
                <a:gd name="connsiteY2" fmla="*/ 130629 h 2293854"/>
                <a:gd name="connsiteX3" fmla="*/ 1411050 w 9394827"/>
                <a:gd name="connsiteY3" fmla="*/ 0 h 2293854"/>
                <a:gd name="connsiteX4" fmla="*/ 3210821 w 9394827"/>
                <a:gd name="connsiteY4" fmla="*/ 43543 h 2293854"/>
                <a:gd name="connsiteX5" fmla="*/ 5562136 w 9394827"/>
                <a:gd name="connsiteY5" fmla="*/ 87086 h 2293854"/>
                <a:gd name="connsiteX6" fmla="*/ 7202250 w 9394827"/>
                <a:gd name="connsiteY6" fmla="*/ 72572 h 2293854"/>
                <a:gd name="connsiteX7" fmla="*/ 8435964 w 9394827"/>
                <a:gd name="connsiteY7" fmla="*/ 130629 h 2293854"/>
                <a:gd name="connsiteX8" fmla="*/ 9248764 w 9394827"/>
                <a:gd name="connsiteY8" fmla="*/ 174172 h 2293854"/>
                <a:gd name="connsiteX9" fmla="*/ 9379393 w 9394827"/>
                <a:gd name="connsiteY9" fmla="*/ 638629 h 2293854"/>
                <a:gd name="connsiteX10" fmla="*/ 9379393 w 9394827"/>
                <a:gd name="connsiteY10" fmla="*/ 1480458 h 2293854"/>
                <a:gd name="connsiteX11" fmla="*/ 9263278 w 9394827"/>
                <a:gd name="connsiteY11" fmla="*/ 1930400 h 2293854"/>
                <a:gd name="connsiteX12" fmla="*/ 8900421 w 9394827"/>
                <a:gd name="connsiteY12" fmla="*/ 2191658 h 2293854"/>
                <a:gd name="connsiteX13" fmla="*/ 7405450 w 9394827"/>
                <a:gd name="connsiteY13" fmla="*/ 2293258 h 2293854"/>
                <a:gd name="connsiteX14" fmla="*/ 6142707 w 9394827"/>
                <a:gd name="connsiteY14" fmla="*/ 2191658 h 2293854"/>
                <a:gd name="connsiteX15" fmla="*/ 4865450 w 9394827"/>
                <a:gd name="connsiteY15" fmla="*/ 2293258 h 2293854"/>
                <a:gd name="connsiteX16" fmla="*/ 2935050 w 9394827"/>
                <a:gd name="connsiteY16" fmla="*/ 2133600 h 2293854"/>
                <a:gd name="connsiteX17" fmla="*/ 1164307 w 9394827"/>
                <a:gd name="connsiteY17" fmla="*/ 2206172 h 2293854"/>
                <a:gd name="connsiteX18" fmla="*/ 249907 w 9394827"/>
                <a:gd name="connsiteY18" fmla="*/ 2191658 h 2293854"/>
                <a:gd name="connsiteX19" fmla="*/ 162821 w 9394827"/>
                <a:gd name="connsiteY19" fmla="*/ 1828800 h 2293854"/>
                <a:gd name="connsiteX20" fmla="*/ 104764 w 9394827"/>
                <a:gd name="connsiteY20" fmla="*/ 1393372 h 2293854"/>
                <a:gd name="connsiteX0" fmla="*/ 104764 w 9394827"/>
                <a:gd name="connsiteY0" fmla="*/ 1407886 h 2308368"/>
                <a:gd name="connsiteX1" fmla="*/ 3165 w 9394827"/>
                <a:gd name="connsiteY1" fmla="*/ 638628 h 2308368"/>
                <a:gd name="connsiteX2" fmla="*/ 235393 w 9394827"/>
                <a:gd name="connsiteY2" fmla="*/ 145143 h 2308368"/>
                <a:gd name="connsiteX3" fmla="*/ 1411050 w 9394827"/>
                <a:gd name="connsiteY3" fmla="*/ 14514 h 2308368"/>
                <a:gd name="connsiteX4" fmla="*/ 3210821 w 9394827"/>
                <a:gd name="connsiteY4" fmla="*/ 58057 h 2308368"/>
                <a:gd name="connsiteX5" fmla="*/ 5591164 w 9394827"/>
                <a:gd name="connsiteY5" fmla="*/ 0 h 2308368"/>
                <a:gd name="connsiteX6" fmla="*/ 7202250 w 9394827"/>
                <a:gd name="connsiteY6" fmla="*/ 87086 h 2308368"/>
                <a:gd name="connsiteX7" fmla="*/ 8435964 w 9394827"/>
                <a:gd name="connsiteY7" fmla="*/ 145143 h 2308368"/>
                <a:gd name="connsiteX8" fmla="*/ 9248764 w 9394827"/>
                <a:gd name="connsiteY8" fmla="*/ 188686 h 2308368"/>
                <a:gd name="connsiteX9" fmla="*/ 9379393 w 9394827"/>
                <a:gd name="connsiteY9" fmla="*/ 653143 h 2308368"/>
                <a:gd name="connsiteX10" fmla="*/ 9379393 w 9394827"/>
                <a:gd name="connsiteY10" fmla="*/ 1494972 h 2308368"/>
                <a:gd name="connsiteX11" fmla="*/ 9263278 w 9394827"/>
                <a:gd name="connsiteY11" fmla="*/ 1944914 h 2308368"/>
                <a:gd name="connsiteX12" fmla="*/ 8900421 w 9394827"/>
                <a:gd name="connsiteY12" fmla="*/ 2206172 h 2308368"/>
                <a:gd name="connsiteX13" fmla="*/ 7405450 w 9394827"/>
                <a:gd name="connsiteY13" fmla="*/ 2307772 h 2308368"/>
                <a:gd name="connsiteX14" fmla="*/ 6142707 w 9394827"/>
                <a:gd name="connsiteY14" fmla="*/ 2206172 h 2308368"/>
                <a:gd name="connsiteX15" fmla="*/ 4865450 w 9394827"/>
                <a:gd name="connsiteY15" fmla="*/ 2307772 h 2308368"/>
                <a:gd name="connsiteX16" fmla="*/ 2935050 w 9394827"/>
                <a:gd name="connsiteY16" fmla="*/ 2148114 h 2308368"/>
                <a:gd name="connsiteX17" fmla="*/ 1164307 w 9394827"/>
                <a:gd name="connsiteY17" fmla="*/ 2220686 h 2308368"/>
                <a:gd name="connsiteX18" fmla="*/ 249907 w 9394827"/>
                <a:gd name="connsiteY18" fmla="*/ 2206172 h 2308368"/>
                <a:gd name="connsiteX19" fmla="*/ 162821 w 9394827"/>
                <a:gd name="connsiteY19" fmla="*/ 1843314 h 2308368"/>
                <a:gd name="connsiteX20" fmla="*/ 104764 w 9394827"/>
                <a:gd name="connsiteY20" fmla="*/ 1407886 h 2308368"/>
                <a:gd name="connsiteX0" fmla="*/ 104764 w 9394827"/>
                <a:gd name="connsiteY0" fmla="*/ 1422400 h 2322882"/>
                <a:gd name="connsiteX1" fmla="*/ 3165 w 9394827"/>
                <a:gd name="connsiteY1" fmla="*/ 653142 h 2322882"/>
                <a:gd name="connsiteX2" fmla="*/ 235393 w 9394827"/>
                <a:gd name="connsiteY2" fmla="*/ 159657 h 2322882"/>
                <a:gd name="connsiteX3" fmla="*/ 1411050 w 9394827"/>
                <a:gd name="connsiteY3" fmla="*/ 29028 h 2322882"/>
                <a:gd name="connsiteX4" fmla="*/ 3210821 w 9394827"/>
                <a:gd name="connsiteY4" fmla="*/ 72571 h 2322882"/>
                <a:gd name="connsiteX5" fmla="*/ 5591164 w 9394827"/>
                <a:gd name="connsiteY5" fmla="*/ 14514 h 2322882"/>
                <a:gd name="connsiteX6" fmla="*/ 7202250 w 9394827"/>
                <a:gd name="connsiteY6" fmla="*/ 101600 h 2322882"/>
                <a:gd name="connsiteX7" fmla="*/ 8508536 w 9394827"/>
                <a:gd name="connsiteY7" fmla="*/ 0 h 2322882"/>
                <a:gd name="connsiteX8" fmla="*/ 9248764 w 9394827"/>
                <a:gd name="connsiteY8" fmla="*/ 203200 h 2322882"/>
                <a:gd name="connsiteX9" fmla="*/ 9379393 w 9394827"/>
                <a:gd name="connsiteY9" fmla="*/ 667657 h 2322882"/>
                <a:gd name="connsiteX10" fmla="*/ 9379393 w 9394827"/>
                <a:gd name="connsiteY10" fmla="*/ 1509486 h 2322882"/>
                <a:gd name="connsiteX11" fmla="*/ 9263278 w 9394827"/>
                <a:gd name="connsiteY11" fmla="*/ 1959428 h 2322882"/>
                <a:gd name="connsiteX12" fmla="*/ 8900421 w 9394827"/>
                <a:gd name="connsiteY12" fmla="*/ 2220686 h 2322882"/>
                <a:gd name="connsiteX13" fmla="*/ 7405450 w 9394827"/>
                <a:gd name="connsiteY13" fmla="*/ 2322286 h 2322882"/>
                <a:gd name="connsiteX14" fmla="*/ 6142707 w 9394827"/>
                <a:gd name="connsiteY14" fmla="*/ 2220686 h 2322882"/>
                <a:gd name="connsiteX15" fmla="*/ 4865450 w 9394827"/>
                <a:gd name="connsiteY15" fmla="*/ 2322286 h 2322882"/>
                <a:gd name="connsiteX16" fmla="*/ 2935050 w 9394827"/>
                <a:gd name="connsiteY16" fmla="*/ 2162628 h 2322882"/>
                <a:gd name="connsiteX17" fmla="*/ 1164307 w 9394827"/>
                <a:gd name="connsiteY17" fmla="*/ 2235200 h 2322882"/>
                <a:gd name="connsiteX18" fmla="*/ 249907 w 9394827"/>
                <a:gd name="connsiteY18" fmla="*/ 2220686 h 2322882"/>
                <a:gd name="connsiteX19" fmla="*/ 162821 w 9394827"/>
                <a:gd name="connsiteY19" fmla="*/ 1857828 h 2322882"/>
                <a:gd name="connsiteX20" fmla="*/ 104764 w 9394827"/>
                <a:gd name="connsiteY20" fmla="*/ 1422400 h 232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4827" h="2322882">
                  <a:moveTo>
                    <a:pt x="104764" y="1422400"/>
                  </a:moveTo>
                  <a:cubicBezTo>
                    <a:pt x="78155" y="1221619"/>
                    <a:pt x="-18607" y="863599"/>
                    <a:pt x="3165" y="653142"/>
                  </a:cubicBezTo>
                  <a:cubicBezTo>
                    <a:pt x="24937" y="442685"/>
                    <a:pt x="746" y="263676"/>
                    <a:pt x="235393" y="159657"/>
                  </a:cubicBezTo>
                  <a:cubicBezTo>
                    <a:pt x="470041" y="55638"/>
                    <a:pt x="915145" y="43542"/>
                    <a:pt x="1411050" y="29028"/>
                  </a:cubicBezTo>
                  <a:cubicBezTo>
                    <a:pt x="2010974" y="43542"/>
                    <a:pt x="2514135" y="74990"/>
                    <a:pt x="3210821" y="72571"/>
                  </a:cubicBezTo>
                  <a:cubicBezTo>
                    <a:pt x="3907507" y="70152"/>
                    <a:pt x="4797716" y="33866"/>
                    <a:pt x="5591164" y="14514"/>
                  </a:cubicBezTo>
                  <a:cubicBezTo>
                    <a:pt x="6128193" y="43543"/>
                    <a:pt x="6716021" y="104019"/>
                    <a:pt x="7202250" y="101600"/>
                  </a:cubicBezTo>
                  <a:cubicBezTo>
                    <a:pt x="7688479" y="99181"/>
                    <a:pt x="8073107" y="33867"/>
                    <a:pt x="8508536" y="0"/>
                  </a:cubicBezTo>
                  <a:cubicBezTo>
                    <a:pt x="8755279" y="67733"/>
                    <a:pt x="9103621" y="91924"/>
                    <a:pt x="9248764" y="203200"/>
                  </a:cubicBezTo>
                  <a:cubicBezTo>
                    <a:pt x="9393907" y="314476"/>
                    <a:pt x="9357622" y="449943"/>
                    <a:pt x="9379393" y="667657"/>
                  </a:cubicBezTo>
                  <a:cubicBezTo>
                    <a:pt x="9401164" y="885371"/>
                    <a:pt x="9398745" y="1294191"/>
                    <a:pt x="9379393" y="1509486"/>
                  </a:cubicBezTo>
                  <a:cubicBezTo>
                    <a:pt x="9360041" y="1724781"/>
                    <a:pt x="9343107" y="1840895"/>
                    <a:pt x="9263278" y="1959428"/>
                  </a:cubicBezTo>
                  <a:cubicBezTo>
                    <a:pt x="9183449" y="2077961"/>
                    <a:pt x="9210059" y="2160210"/>
                    <a:pt x="8900421" y="2220686"/>
                  </a:cubicBezTo>
                  <a:cubicBezTo>
                    <a:pt x="8590783" y="2281162"/>
                    <a:pt x="7865069" y="2322286"/>
                    <a:pt x="7405450" y="2322286"/>
                  </a:cubicBezTo>
                  <a:cubicBezTo>
                    <a:pt x="6945831" y="2322286"/>
                    <a:pt x="6566040" y="2220686"/>
                    <a:pt x="6142707" y="2220686"/>
                  </a:cubicBezTo>
                  <a:cubicBezTo>
                    <a:pt x="5719374" y="2220686"/>
                    <a:pt x="5400059" y="2331962"/>
                    <a:pt x="4865450" y="2322286"/>
                  </a:cubicBezTo>
                  <a:cubicBezTo>
                    <a:pt x="4330841" y="2312610"/>
                    <a:pt x="3551907" y="2177142"/>
                    <a:pt x="2935050" y="2162628"/>
                  </a:cubicBezTo>
                  <a:cubicBezTo>
                    <a:pt x="2318193" y="2148114"/>
                    <a:pt x="1611831" y="2225524"/>
                    <a:pt x="1164307" y="2235200"/>
                  </a:cubicBezTo>
                  <a:cubicBezTo>
                    <a:pt x="716783" y="2244876"/>
                    <a:pt x="416821" y="2283581"/>
                    <a:pt x="249907" y="2220686"/>
                  </a:cubicBezTo>
                  <a:cubicBezTo>
                    <a:pt x="82993" y="2157791"/>
                    <a:pt x="187011" y="1990876"/>
                    <a:pt x="162821" y="1857828"/>
                  </a:cubicBezTo>
                  <a:cubicBezTo>
                    <a:pt x="138630" y="1724780"/>
                    <a:pt x="131373" y="1623181"/>
                    <a:pt x="104764" y="1422400"/>
                  </a:cubicBezTo>
                  <a:close/>
                </a:path>
              </a:pathLst>
            </a:custGeom>
            <a:solidFill>
              <a:srgbClr val="FFE78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 name="任意多边形 4">
              <a:extLst>
                <a:ext uri="{FF2B5EF4-FFF2-40B4-BE49-F238E27FC236}">
                  <a16:creationId xmlns:a16="http://schemas.microsoft.com/office/drawing/2014/main" id="{BDA45041-3B09-4B47-A037-F5C18B805E70}"/>
                </a:ext>
              </a:extLst>
            </p:cNvPr>
            <p:cNvSpPr/>
            <p:nvPr/>
          </p:nvSpPr>
          <p:spPr>
            <a:xfrm flipH="1">
              <a:off x="2206171" y="4093028"/>
              <a:ext cx="7779658" cy="1698173"/>
            </a:xfrm>
            <a:custGeom>
              <a:avLst/>
              <a:gdLst>
                <a:gd name="connsiteX0" fmla="*/ 137997 w 9326460"/>
                <a:gd name="connsiteY0" fmla="*/ 1296215 h 2298297"/>
                <a:gd name="connsiteX1" fmla="*/ 21883 w 9326460"/>
                <a:gd name="connsiteY1" fmla="*/ 410843 h 2298297"/>
                <a:gd name="connsiteX2" fmla="*/ 660511 w 9326460"/>
                <a:gd name="connsiteY2" fmla="*/ 178615 h 2298297"/>
                <a:gd name="connsiteX3" fmla="*/ 1342683 w 9326460"/>
                <a:gd name="connsiteY3" fmla="*/ 4443 h 2298297"/>
                <a:gd name="connsiteX4" fmla="*/ 3142454 w 9326460"/>
                <a:gd name="connsiteY4" fmla="*/ 47986 h 2298297"/>
                <a:gd name="connsiteX5" fmla="*/ 5493769 w 9326460"/>
                <a:gd name="connsiteY5" fmla="*/ 91529 h 2298297"/>
                <a:gd name="connsiteX6" fmla="*/ 7133883 w 9326460"/>
                <a:gd name="connsiteY6" fmla="*/ 77015 h 2298297"/>
                <a:gd name="connsiteX7" fmla="*/ 8367597 w 9326460"/>
                <a:gd name="connsiteY7" fmla="*/ 135072 h 2298297"/>
                <a:gd name="connsiteX8" fmla="*/ 9180397 w 9326460"/>
                <a:gd name="connsiteY8" fmla="*/ 178615 h 2298297"/>
                <a:gd name="connsiteX9" fmla="*/ 9311026 w 9326460"/>
                <a:gd name="connsiteY9" fmla="*/ 643072 h 2298297"/>
                <a:gd name="connsiteX10" fmla="*/ 9311026 w 9326460"/>
                <a:gd name="connsiteY10" fmla="*/ 1484901 h 2298297"/>
                <a:gd name="connsiteX11" fmla="*/ 9194911 w 9326460"/>
                <a:gd name="connsiteY11" fmla="*/ 1934843 h 2298297"/>
                <a:gd name="connsiteX12" fmla="*/ 8832054 w 9326460"/>
                <a:gd name="connsiteY12" fmla="*/ 2196101 h 2298297"/>
                <a:gd name="connsiteX13" fmla="*/ 7337083 w 9326460"/>
                <a:gd name="connsiteY13" fmla="*/ 2297701 h 2298297"/>
                <a:gd name="connsiteX14" fmla="*/ 6074340 w 9326460"/>
                <a:gd name="connsiteY14" fmla="*/ 2196101 h 2298297"/>
                <a:gd name="connsiteX15" fmla="*/ 4797083 w 9326460"/>
                <a:gd name="connsiteY15" fmla="*/ 2297701 h 2298297"/>
                <a:gd name="connsiteX16" fmla="*/ 2866683 w 9326460"/>
                <a:gd name="connsiteY16" fmla="*/ 2138043 h 2298297"/>
                <a:gd name="connsiteX17" fmla="*/ 1095940 w 9326460"/>
                <a:gd name="connsiteY17" fmla="*/ 2210615 h 2298297"/>
                <a:gd name="connsiteX18" fmla="*/ 181540 w 9326460"/>
                <a:gd name="connsiteY18" fmla="*/ 2196101 h 2298297"/>
                <a:gd name="connsiteX19" fmla="*/ 94454 w 9326460"/>
                <a:gd name="connsiteY19" fmla="*/ 1833243 h 2298297"/>
                <a:gd name="connsiteX20" fmla="*/ 36397 w 9326460"/>
                <a:gd name="connsiteY20" fmla="*/ 1397815 h 2298297"/>
                <a:gd name="connsiteX21" fmla="*/ 137997 w 9326460"/>
                <a:gd name="connsiteY21" fmla="*/ 1296215 h 2298297"/>
                <a:gd name="connsiteX0" fmla="*/ 59709 w 9349772"/>
                <a:gd name="connsiteY0" fmla="*/ 1397815 h 2298297"/>
                <a:gd name="connsiteX1" fmla="*/ 45195 w 9349772"/>
                <a:gd name="connsiteY1" fmla="*/ 410843 h 2298297"/>
                <a:gd name="connsiteX2" fmla="*/ 683823 w 9349772"/>
                <a:gd name="connsiteY2" fmla="*/ 178615 h 2298297"/>
                <a:gd name="connsiteX3" fmla="*/ 1365995 w 9349772"/>
                <a:gd name="connsiteY3" fmla="*/ 4443 h 2298297"/>
                <a:gd name="connsiteX4" fmla="*/ 3165766 w 9349772"/>
                <a:gd name="connsiteY4" fmla="*/ 47986 h 2298297"/>
                <a:gd name="connsiteX5" fmla="*/ 5517081 w 9349772"/>
                <a:gd name="connsiteY5" fmla="*/ 91529 h 2298297"/>
                <a:gd name="connsiteX6" fmla="*/ 7157195 w 9349772"/>
                <a:gd name="connsiteY6" fmla="*/ 77015 h 2298297"/>
                <a:gd name="connsiteX7" fmla="*/ 8390909 w 9349772"/>
                <a:gd name="connsiteY7" fmla="*/ 135072 h 2298297"/>
                <a:gd name="connsiteX8" fmla="*/ 9203709 w 9349772"/>
                <a:gd name="connsiteY8" fmla="*/ 178615 h 2298297"/>
                <a:gd name="connsiteX9" fmla="*/ 9334338 w 9349772"/>
                <a:gd name="connsiteY9" fmla="*/ 643072 h 2298297"/>
                <a:gd name="connsiteX10" fmla="*/ 9334338 w 9349772"/>
                <a:gd name="connsiteY10" fmla="*/ 1484901 h 2298297"/>
                <a:gd name="connsiteX11" fmla="*/ 9218223 w 9349772"/>
                <a:gd name="connsiteY11" fmla="*/ 1934843 h 2298297"/>
                <a:gd name="connsiteX12" fmla="*/ 8855366 w 9349772"/>
                <a:gd name="connsiteY12" fmla="*/ 2196101 h 2298297"/>
                <a:gd name="connsiteX13" fmla="*/ 7360395 w 9349772"/>
                <a:gd name="connsiteY13" fmla="*/ 2297701 h 2298297"/>
                <a:gd name="connsiteX14" fmla="*/ 6097652 w 9349772"/>
                <a:gd name="connsiteY14" fmla="*/ 2196101 h 2298297"/>
                <a:gd name="connsiteX15" fmla="*/ 4820395 w 9349772"/>
                <a:gd name="connsiteY15" fmla="*/ 2297701 h 2298297"/>
                <a:gd name="connsiteX16" fmla="*/ 2889995 w 9349772"/>
                <a:gd name="connsiteY16" fmla="*/ 2138043 h 2298297"/>
                <a:gd name="connsiteX17" fmla="*/ 1119252 w 9349772"/>
                <a:gd name="connsiteY17" fmla="*/ 2210615 h 2298297"/>
                <a:gd name="connsiteX18" fmla="*/ 204852 w 9349772"/>
                <a:gd name="connsiteY18" fmla="*/ 2196101 h 2298297"/>
                <a:gd name="connsiteX19" fmla="*/ 117766 w 9349772"/>
                <a:gd name="connsiteY19" fmla="*/ 1833243 h 2298297"/>
                <a:gd name="connsiteX20" fmla="*/ 59709 w 9349772"/>
                <a:gd name="connsiteY20" fmla="*/ 1397815 h 2298297"/>
                <a:gd name="connsiteX0" fmla="*/ 24725 w 9314788"/>
                <a:gd name="connsiteY0" fmla="*/ 1405232 h 2305714"/>
                <a:gd name="connsiteX1" fmla="*/ 10211 w 9314788"/>
                <a:gd name="connsiteY1" fmla="*/ 418260 h 2305714"/>
                <a:gd name="connsiteX2" fmla="*/ 140839 w 9314788"/>
                <a:gd name="connsiteY2" fmla="*/ 40889 h 2305714"/>
                <a:gd name="connsiteX3" fmla="*/ 1331011 w 9314788"/>
                <a:gd name="connsiteY3" fmla="*/ 11860 h 2305714"/>
                <a:gd name="connsiteX4" fmla="*/ 3130782 w 9314788"/>
                <a:gd name="connsiteY4" fmla="*/ 55403 h 2305714"/>
                <a:gd name="connsiteX5" fmla="*/ 5482097 w 9314788"/>
                <a:gd name="connsiteY5" fmla="*/ 98946 h 2305714"/>
                <a:gd name="connsiteX6" fmla="*/ 7122211 w 9314788"/>
                <a:gd name="connsiteY6" fmla="*/ 84432 h 2305714"/>
                <a:gd name="connsiteX7" fmla="*/ 8355925 w 9314788"/>
                <a:gd name="connsiteY7" fmla="*/ 142489 h 2305714"/>
                <a:gd name="connsiteX8" fmla="*/ 9168725 w 9314788"/>
                <a:gd name="connsiteY8" fmla="*/ 186032 h 2305714"/>
                <a:gd name="connsiteX9" fmla="*/ 9299354 w 9314788"/>
                <a:gd name="connsiteY9" fmla="*/ 650489 h 2305714"/>
                <a:gd name="connsiteX10" fmla="*/ 9299354 w 9314788"/>
                <a:gd name="connsiteY10" fmla="*/ 1492318 h 2305714"/>
                <a:gd name="connsiteX11" fmla="*/ 9183239 w 9314788"/>
                <a:gd name="connsiteY11" fmla="*/ 1942260 h 2305714"/>
                <a:gd name="connsiteX12" fmla="*/ 8820382 w 9314788"/>
                <a:gd name="connsiteY12" fmla="*/ 2203518 h 2305714"/>
                <a:gd name="connsiteX13" fmla="*/ 7325411 w 9314788"/>
                <a:gd name="connsiteY13" fmla="*/ 2305118 h 2305714"/>
                <a:gd name="connsiteX14" fmla="*/ 6062668 w 9314788"/>
                <a:gd name="connsiteY14" fmla="*/ 2203518 h 2305714"/>
                <a:gd name="connsiteX15" fmla="*/ 4785411 w 9314788"/>
                <a:gd name="connsiteY15" fmla="*/ 2305118 h 2305714"/>
                <a:gd name="connsiteX16" fmla="*/ 2855011 w 9314788"/>
                <a:gd name="connsiteY16" fmla="*/ 2145460 h 2305714"/>
                <a:gd name="connsiteX17" fmla="*/ 1084268 w 9314788"/>
                <a:gd name="connsiteY17" fmla="*/ 2218032 h 2305714"/>
                <a:gd name="connsiteX18" fmla="*/ 169868 w 9314788"/>
                <a:gd name="connsiteY18" fmla="*/ 2203518 h 2305714"/>
                <a:gd name="connsiteX19" fmla="*/ 82782 w 9314788"/>
                <a:gd name="connsiteY19" fmla="*/ 1840660 h 2305714"/>
                <a:gd name="connsiteX20" fmla="*/ 24725 w 9314788"/>
                <a:gd name="connsiteY20" fmla="*/ 1405232 h 2305714"/>
                <a:gd name="connsiteX0" fmla="*/ 118449 w 9408512"/>
                <a:gd name="connsiteY0" fmla="*/ 1410096 h 2310578"/>
                <a:gd name="connsiteX1" fmla="*/ 2335 w 9408512"/>
                <a:gd name="connsiteY1" fmla="*/ 495695 h 2310578"/>
                <a:gd name="connsiteX2" fmla="*/ 234563 w 9408512"/>
                <a:gd name="connsiteY2" fmla="*/ 45753 h 2310578"/>
                <a:gd name="connsiteX3" fmla="*/ 1424735 w 9408512"/>
                <a:gd name="connsiteY3" fmla="*/ 16724 h 2310578"/>
                <a:gd name="connsiteX4" fmla="*/ 3224506 w 9408512"/>
                <a:gd name="connsiteY4" fmla="*/ 60267 h 2310578"/>
                <a:gd name="connsiteX5" fmla="*/ 5575821 w 9408512"/>
                <a:gd name="connsiteY5" fmla="*/ 103810 h 2310578"/>
                <a:gd name="connsiteX6" fmla="*/ 7215935 w 9408512"/>
                <a:gd name="connsiteY6" fmla="*/ 89296 h 2310578"/>
                <a:gd name="connsiteX7" fmla="*/ 8449649 w 9408512"/>
                <a:gd name="connsiteY7" fmla="*/ 147353 h 2310578"/>
                <a:gd name="connsiteX8" fmla="*/ 9262449 w 9408512"/>
                <a:gd name="connsiteY8" fmla="*/ 190896 h 2310578"/>
                <a:gd name="connsiteX9" fmla="*/ 9393078 w 9408512"/>
                <a:gd name="connsiteY9" fmla="*/ 655353 h 2310578"/>
                <a:gd name="connsiteX10" fmla="*/ 9393078 w 9408512"/>
                <a:gd name="connsiteY10" fmla="*/ 1497182 h 2310578"/>
                <a:gd name="connsiteX11" fmla="*/ 9276963 w 9408512"/>
                <a:gd name="connsiteY11" fmla="*/ 1947124 h 2310578"/>
                <a:gd name="connsiteX12" fmla="*/ 8914106 w 9408512"/>
                <a:gd name="connsiteY12" fmla="*/ 2208382 h 2310578"/>
                <a:gd name="connsiteX13" fmla="*/ 7419135 w 9408512"/>
                <a:gd name="connsiteY13" fmla="*/ 2309982 h 2310578"/>
                <a:gd name="connsiteX14" fmla="*/ 6156392 w 9408512"/>
                <a:gd name="connsiteY14" fmla="*/ 2208382 h 2310578"/>
                <a:gd name="connsiteX15" fmla="*/ 4879135 w 9408512"/>
                <a:gd name="connsiteY15" fmla="*/ 2309982 h 2310578"/>
                <a:gd name="connsiteX16" fmla="*/ 2948735 w 9408512"/>
                <a:gd name="connsiteY16" fmla="*/ 2150324 h 2310578"/>
                <a:gd name="connsiteX17" fmla="*/ 1177992 w 9408512"/>
                <a:gd name="connsiteY17" fmla="*/ 2222896 h 2310578"/>
                <a:gd name="connsiteX18" fmla="*/ 263592 w 9408512"/>
                <a:gd name="connsiteY18" fmla="*/ 2208382 h 2310578"/>
                <a:gd name="connsiteX19" fmla="*/ 176506 w 9408512"/>
                <a:gd name="connsiteY19" fmla="*/ 1845524 h 2310578"/>
                <a:gd name="connsiteX20" fmla="*/ 118449 w 9408512"/>
                <a:gd name="connsiteY20" fmla="*/ 1410096 h 2310578"/>
                <a:gd name="connsiteX0" fmla="*/ 118971 w 9409034"/>
                <a:gd name="connsiteY0" fmla="*/ 1393372 h 2293854"/>
                <a:gd name="connsiteX1" fmla="*/ 2857 w 9409034"/>
                <a:gd name="connsiteY1" fmla="*/ 478971 h 2293854"/>
                <a:gd name="connsiteX2" fmla="*/ 249600 w 9409034"/>
                <a:gd name="connsiteY2" fmla="*/ 130629 h 2293854"/>
                <a:gd name="connsiteX3" fmla="*/ 1425257 w 9409034"/>
                <a:gd name="connsiteY3" fmla="*/ 0 h 2293854"/>
                <a:gd name="connsiteX4" fmla="*/ 3225028 w 9409034"/>
                <a:gd name="connsiteY4" fmla="*/ 43543 h 2293854"/>
                <a:gd name="connsiteX5" fmla="*/ 5576343 w 9409034"/>
                <a:gd name="connsiteY5" fmla="*/ 87086 h 2293854"/>
                <a:gd name="connsiteX6" fmla="*/ 7216457 w 9409034"/>
                <a:gd name="connsiteY6" fmla="*/ 72572 h 2293854"/>
                <a:gd name="connsiteX7" fmla="*/ 8450171 w 9409034"/>
                <a:gd name="connsiteY7" fmla="*/ 130629 h 2293854"/>
                <a:gd name="connsiteX8" fmla="*/ 9262971 w 9409034"/>
                <a:gd name="connsiteY8" fmla="*/ 174172 h 2293854"/>
                <a:gd name="connsiteX9" fmla="*/ 9393600 w 9409034"/>
                <a:gd name="connsiteY9" fmla="*/ 638629 h 2293854"/>
                <a:gd name="connsiteX10" fmla="*/ 9393600 w 9409034"/>
                <a:gd name="connsiteY10" fmla="*/ 1480458 h 2293854"/>
                <a:gd name="connsiteX11" fmla="*/ 9277485 w 9409034"/>
                <a:gd name="connsiteY11" fmla="*/ 1930400 h 2293854"/>
                <a:gd name="connsiteX12" fmla="*/ 8914628 w 9409034"/>
                <a:gd name="connsiteY12" fmla="*/ 2191658 h 2293854"/>
                <a:gd name="connsiteX13" fmla="*/ 7419657 w 9409034"/>
                <a:gd name="connsiteY13" fmla="*/ 2293258 h 2293854"/>
                <a:gd name="connsiteX14" fmla="*/ 6156914 w 9409034"/>
                <a:gd name="connsiteY14" fmla="*/ 2191658 h 2293854"/>
                <a:gd name="connsiteX15" fmla="*/ 4879657 w 9409034"/>
                <a:gd name="connsiteY15" fmla="*/ 2293258 h 2293854"/>
                <a:gd name="connsiteX16" fmla="*/ 2949257 w 9409034"/>
                <a:gd name="connsiteY16" fmla="*/ 2133600 h 2293854"/>
                <a:gd name="connsiteX17" fmla="*/ 1178514 w 9409034"/>
                <a:gd name="connsiteY17" fmla="*/ 2206172 h 2293854"/>
                <a:gd name="connsiteX18" fmla="*/ 264114 w 9409034"/>
                <a:gd name="connsiteY18" fmla="*/ 2191658 h 2293854"/>
                <a:gd name="connsiteX19" fmla="*/ 177028 w 9409034"/>
                <a:gd name="connsiteY19" fmla="*/ 1828800 h 2293854"/>
                <a:gd name="connsiteX20" fmla="*/ 118971 w 9409034"/>
                <a:gd name="connsiteY20" fmla="*/ 1393372 h 2293854"/>
                <a:gd name="connsiteX0" fmla="*/ 104764 w 9394827"/>
                <a:gd name="connsiteY0" fmla="*/ 1393372 h 2293854"/>
                <a:gd name="connsiteX1" fmla="*/ 3165 w 9394827"/>
                <a:gd name="connsiteY1" fmla="*/ 624114 h 2293854"/>
                <a:gd name="connsiteX2" fmla="*/ 235393 w 9394827"/>
                <a:gd name="connsiteY2" fmla="*/ 130629 h 2293854"/>
                <a:gd name="connsiteX3" fmla="*/ 1411050 w 9394827"/>
                <a:gd name="connsiteY3" fmla="*/ 0 h 2293854"/>
                <a:gd name="connsiteX4" fmla="*/ 3210821 w 9394827"/>
                <a:gd name="connsiteY4" fmla="*/ 43543 h 2293854"/>
                <a:gd name="connsiteX5" fmla="*/ 5562136 w 9394827"/>
                <a:gd name="connsiteY5" fmla="*/ 87086 h 2293854"/>
                <a:gd name="connsiteX6" fmla="*/ 7202250 w 9394827"/>
                <a:gd name="connsiteY6" fmla="*/ 72572 h 2293854"/>
                <a:gd name="connsiteX7" fmla="*/ 8435964 w 9394827"/>
                <a:gd name="connsiteY7" fmla="*/ 130629 h 2293854"/>
                <a:gd name="connsiteX8" fmla="*/ 9248764 w 9394827"/>
                <a:gd name="connsiteY8" fmla="*/ 174172 h 2293854"/>
                <a:gd name="connsiteX9" fmla="*/ 9379393 w 9394827"/>
                <a:gd name="connsiteY9" fmla="*/ 638629 h 2293854"/>
                <a:gd name="connsiteX10" fmla="*/ 9379393 w 9394827"/>
                <a:gd name="connsiteY10" fmla="*/ 1480458 h 2293854"/>
                <a:gd name="connsiteX11" fmla="*/ 9263278 w 9394827"/>
                <a:gd name="connsiteY11" fmla="*/ 1930400 h 2293854"/>
                <a:gd name="connsiteX12" fmla="*/ 8900421 w 9394827"/>
                <a:gd name="connsiteY12" fmla="*/ 2191658 h 2293854"/>
                <a:gd name="connsiteX13" fmla="*/ 7405450 w 9394827"/>
                <a:gd name="connsiteY13" fmla="*/ 2293258 h 2293854"/>
                <a:gd name="connsiteX14" fmla="*/ 6142707 w 9394827"/>
                <a:gd name="connsiteY14" fmla="*/ 2191658 h 2293854"/>
                <a:gd name="connsiteX15" fmla="*/ 4865450 w 9394827"/>
                <a:gd name="connsiteY15" fmla="*/ 2293258 h 2293854"/>
                <a:gd name="connsiteX16" fmla="*/ 2935050 w 9394827"/>
                <a:gd name="connsiteY16" fmla="*/ 2133600 h 2293854"/>
                <a:gd name="connsiteX17" fmla="*/ 1164307 w 9394827"/>
                <a:gd name="connsiteY17" fmla="*/ 2206172 h 2293854"/>
                <a:gd name="connsiteX18" fmla="*/ 249907 w 9394827"/>
                <a:gd name="connsiteY18" fmla="*/ 2191658 h 2293854"/>
                <a:gd name="connsiteX19" fmla="*/ 162821 w 9394827"/>
                <a:gd name="connsiteY19" fmla="*/ 1828800 h 2293854"/>
                <a:gd name="connsiteX20" fmla="*/ 104764 w 9394827"/>
                <a:gd name="connsiteY20" fmla="*/ 1393372 h 2293854"/>
                <a:gd name="connsiteX0" fmla="*/ 104764 w 9394827"/>
                <a:gd name="connsiteY0" fmla="*/ 1407886 h 2308368"/>
                <a:gd name="connsiteX1" fmla="*/ 3165 w 9394827"/>
                <a:gd name="connsiteY1" fmla="*/ 638628 h 2308368"/>
                <a:gd name="connsiteX2" fmla="*/ 235393 w 9394827"/>
                <a:gd name="connsiteY2" fmla="*/ 145143 h 2308368"/>
                <a:gd name="connsiteX3" fmla="*/ 1411050 w 9394827"/>
                <a:gd name="connsiteY3" fmla="*/ 14514 h 2308368"/>
                <a:gd name="connsiteX4" fmla="*/ 3210821 w 9394827"/>
                <a:gd name="connsiteY4" fmla="*/ 58057 h 2308368"/>
                <a:gd name="connsiteX5" fmla="*/ 5591164 w 9394827"/>
                <a:gd name="connsiteY5" fmla="*/ 0 h 2308368"/>
                <a:gd name="connsiteX6" fmla="*/ 7202250 w 9394827"/>
                <a:gd name="connsiteY6" fmla="*/ 87086 h 2308368"/>
                <a:gd name="connsiteX7" fmla="*/ 8435964 w 9394827"/>
                <a:gd name="connsiteY7" fmla="*/ 145143 h 2308368"/>
                <a:gd name="connsiteX8" fmla="*/ 9248764 w 9394827"/>
                <a:gd name="connsiteY8" fmla="*/ 188686 h 2308368"/>
                <a:gd name="connsiteX9" fmla="*/ 9379393 w 9394827"/>
                <a:gd name="connsiteY9" fmla="*/ 653143 h 2308368"/>
                <a:gd name="connsiteX10" fmla="*/ 9379393 w 9394827"/>
                <a:gd name="connsiteY10" fmla="*/ 1494972 h 2308368"/>
                <a:gd name="connsiteX11" fmla="*/ 9263278 w 9394827"/>
                <a:gd name="connsiteY11" fmla="*/ 1944914 h 2308368"/>
                <a:gd name="connsiteX12" fmla="*/ 8900421 w 9394827"/>
                <a:gd name="connsiteY12" fmla="*/ 2206172 h 2308368"/>
                <a:gd name="connsiteX13" fmla="*/ 7405450 w 9394827"/>
                <a:gd name="connsiteY13" fmla="*/ 2307772 h 2308368"/>
                <a:gd name="connsiteX14" fmla="*/ 6142707 w 9394827"/>
                <a:gd name="connsiteY14" fmla="*/ 2206172 h 2308368"/>
                <a:gd name="connsiteX15" fmla="*/ 4865450 w 9394827"/>
                <a:gd name="connsiteY15" fmla="*/ 2307772 h 2308368"/>
                <a:gd name="connsiteX16" fmla="*/ 2935050 w 9394827"/>
                <a:gd name="connsiteY16" fmla="*/ 2148114 h 2308368"/>
                <a:gd name="connsiteX17" fmla="*/ 1164307 w 9394827"/>
                <a:gd name="connsiteY17" fmla="*/ 2220686 h 2308368"/>
                <a:gd name="connsiteX18" fmla="*/ 249907 w 9394827"/>
                <a:gd name="connsiteY18" fmla="*/ 2206172 h 2308368"/>
                <a:gd name="connsiteX19" fmla="*/ 162821 w 9394827"/>
                <a:gd name="connsiteY19" fmla="*/ 1843314 h 2308368"/>
                <a:gd name="connsiteX20" fmla="*/ 104764 w 9394827"/>
                <a:gd name="connsiteY20" fmla="*/ 1407886 h 2308368"/>
                <a:gd name="connsiteX0" fmla="*/ 104764 w 9394827"/>
                <a:gd name="connsiteY0" fmla="*/ 1422400 h 2322882"/>
                <a:gd name="connsiteX1" fmla="*/ 3165 w 9394827"/>
                <a:gd name="connsiteY1" fmla="*/ 653142 h 2322882"/>
                <a:gd name="connsiteX2" fmla="*/ 235393 w 9394827"/>
                <a:gd name="connsiteY2" fmla="*/ 159657 h 2322882"/>
                <a:gd name="connsiteX3" fmla="*/ 1411050 w 9394827"/>
                <a:gd name="connsiteY3" fmla="*/ 29028 h 2322882"/>
                <a:gd name="connsiteX4" fmla="*/ 3210821 w 9394827"/>
                <a:gd name="connsiteY4" fmla="*/ 72571 h 2322882"/>
                <a:gd name="connsiteX5" fmla="*/ 5591164 w 9394827"/>
                <a:gd name="connsiteY5" fmla="*/ 14514 h 2322882"/>
                <a:gd name="connsiteX6" fmla="*/ 7202250 w 9394827"/>
                <a:gd name="connsiteY6" fmla="*/ 101600 h 2322882"/>
                <a:gd name="connsiteX7" fmla="*/ 8508536 w 9394827"/>
                <a:gd name="connsiteY7" fmla="*/ 0 h 2322882"/>
                <a:gd name="connsiteX8" fmla="*/ 9248764 w 9394827"/>
                <a:gd name="connsiteY8" fmla="*/ 203200 h 2322882"/>
                <a:gd name="connsiteX9" fmla="*/ 9379393 w 9394827"/>
                <a:gd name="connsiteY9" fmla="*/ 667657 h 2322882"/>
                <a:gd name="connsiteX10" fmla="*/ 9379393 w 9394827"/>
                <a:gd name="connsiteY10" fmla="*/ 1509486 h 2322882"/>
                <a:gd name="connsiteX11" fmla="*/ 9263278 w 9394827"/>
                <a:gd name="connsiteY11" fmla="*/ 1959428 h 2322882"/>
                <a:gd name="connsiteX12" fmla="*/ 8900421 w 9394827"/>
                <a:gd name="connsiteY12" fmla="*/ 2220686 h 2322882"/>
                <a:gd name="connsiteX13" fmla="*/ 7405450 w 9394827"/>
                <a:gd name="connsiteY13" fmla="*/ 2322286 h 2322882"/>
                <a:gd name="connsiteX14" fmla="*/ 6142707 w 9394827"/>
                <a:gd name="connsiteY14" fmla="*/ 2220686 h 2322882"/>
                <a:gd name="connsiteX15" fmla="*/ 4865450 w 9394827"/>
                <a:gd name="connsiteY15" fmla="*/ 2322286 h 2322882"/>
                <a:gd name="connsiteX16" fmla="*/ 2935050 w 9394827"/>
                <a:gd name="connsiteY16" fmla="*/ 2162628 h 2322882"/>
                <a:gd name="connsiteX17" fmla="*/ 1164307 w 9394827"/>
                <a:gd name="connsiteY17" fmla="*/ 2235200 h 2322882"/>
                <a:gd name="connsiteX18" fmla="*/ 249907 w 9394827"/>
                <a:gd name="connsiteY18" fmla="*/ 2220686 h 2322882"/>
                <a:gd name="connsiteX19" fmla="*/ 162821 w 9394827"/>
                <a:gd name="connsiteY19" fmla="*/ 1857828 h 2322882"/>
                <a:gd name="connsiteX20" fmla="*/ 104764 w 9394827"/>
                <a:gd name="connsiteY20" fmla="*/ 1422400 h 232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4827" h="2322882">
                  <a:moveTo>
                    <a:pt x="104764" y="1422400"/>
                  </a:moveTo>
                  <a:cubicBezTo>
                    <a:pt x="78155" y="1221619"/>
                    <a:pt x="-18607" y="863599"/>
                    <a:pt x="3165" y="653142"/>
                  </a:cubicBezTo>
                  <a:cubicBezTo>
                    <a:pt x="24937" y="442685"/>
                    <a:pt x="746" y="263676"/>
                    <a:pt x="235393" y="159657"/>
                  </a:cubicBezTo>
                  <a:cubicBezTo>
                    <a:pt x="470041" y="55638"/>
                    <a:pt x="915145" y="43542"/>
                    <a:pt x="1411050" y="29028"/>
                  </a:cubicBezTo>
                  <a:cubicBezTo>
                    <a:pt x="2010974" y="43542"/>
                    <a:pt x="2514135" y="74990"/>
                    <a:pt x="3210821" y="72571"/>
                  </a:cubicBezTo>
                  <a:cubicBezTo>
                    <a:pt x="3907507" y="70152"/>
                    <a:pt x="4797716" y="33866"/>
                    <a:pt x="5591164" y="14514"/>
                  </a:cubicBezTo>
                  <a:cubicBezTo>
                    <a:pt x="6128193" y="43543"/>
                    <a:pt x="6716021" y="104019"/>
                    <a:pt x="7202250" y="101600"/>
                  </a:cubicBezTo>
                  <a:cubicBezTo>
                    <a:pt x="7688479" y="99181"/>
                    <a:pt x="8073107" y="33867"/>
                    <a:pt x="8508536" y="0"/>
                  </a:cubicBezTo>
                  <a:cubicBezTo>
                    <a:pt x="8755279" y="67733"/>
                    <a:pt x="9103621" y="91924"/>
                    <a:pt x="9248764" y="203200"/>
                  </a:cubicBezTo>
                  <a:cubicBezTo>
                    <a:pt x="9393907" y="314476"/>
                    <a:pt x="9357622" y="449943"/>
                    <a:pt x="9379393" y="667657"/>
                  </a:cubicBezTo>
                  <a:cubicBezTo>
                    <a:pt x="9401164" y="885371"/>
                    <a:pt x="9398745" y="1294191"/>
                    <a:pt x="9379393" y="1509486"/>
                  </a:cubicBezTo>
                  <a:cubicBezTo>
                    <a:pt x="9360041" y="1724781"/>
                    <a:pt x="9343107" y="1840895"/>
                    <a:pt x="9263278" y="1959428"/>
                  </a:cubicBezTo>
                  <a:cubicBezTo>
                    <a:pt x="9183449" y="2077961"/>
                    <a:pt x="9210059" y="2160210"/>
                    <a:pt x="8900421" y="2220686"/>
                  </a:cubicBezTo>
                  <a:cubicBezTo>
                    <a:pt x="8590783" y="2281162"/>
                    <a:pt x="7865069" y="2322286"/>
                    <a:pt x="7405450" y="2322286"/>
                  </a:cubicBezTo>
                  <a:cubicBezTo>
                    <a:pt x="6945831" y="2322286"/>
                    <a:pt x="6566040" y="2220686"/>
                    <a:pt x="6142707" y="2220686"/>
                  </a:cubicBezTo>
                  <a:cubicBezTo>
                    <a:pt x="5719374" y="2220686"/>
                    <a:pt x="5400059" y="2331962"/>
                    <a:pt x="4865450" y="2322286"/>
                  </a:cubicBezTo>
                  <a:cubicBezTo>
                    <a:pt x="4330841" y="2312610"/>
                    <a:pt x="3551907" y="2177142"/>
                    <a:pt x="2935050" y="2162628"/>
                  </a:cubicBezTo>
                  <a:cubicBezTo>
                    <a:pt x="2318193" y="2148114"/>
                    <a:pt x="1611831" y="2225524"/>
                    <a:pt x="1164307" y="2235200"/>
                  </a:cubicBezTo>
                  <a:cubicBezTo>
                    <a:pt x="716783" y="2244876"/>
                    <a:pt x="416821" y="2283581"/>
                    <a:pt x="249907" y="2220686"/>
                  </a:cubicBezTo>
                  <a:cubicBezTo>
                    <a:pt x="82993" y="2157791"/>
                    <a:pt x="187011" y="1990876"/>
                    <a:pt x="162821" y="1857828"/>
                  </a:cubicBezTo>
                  <a:cubicBezTo>
                    <a:pt x="138630" y="1724780"/>
                    <a:pt x="131373" y="1623181"/>
                    <a:pt x="104764" y="1422400"/>
                  </a:cubicBezTo>
                  <a:close/>
                </a:path>
              </a:pathLst>
            </a:cu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10" name="文本框 5">
            <a:extLst>
              <a:ext uri="{FF2B5EF4-FFF2-40B4-BE49-F238E27FC236}">
                <a16:creationId xmlns:a16="http://schemas.microsoft.com/office/drawing/2014/main" id="{66588A93-6DBB-4650-85C3-B0BC40F32621}"/>
              </a:ext>
            </a:extLst>
          </p:cNvPr>
          <p:cNvSpPr txBox="1"/>
          <p:nvPr/>
        </p:nvSpPr>
        <p:spPr>
          <a:xfrm>
            <a:off x="4558577" y="2030520"/>
            <a:ext cx="4538536" cy="631711"/>
          </a:xfrm>
          <a:prstGeom prst="rect">
            <a:avLst/>
          </a:prstGeom>
          <a:noFill/>
        </p:spPr>
        <p:txBody>
          <a:bodyPr wrap="square" rtlCol="0">
            <a:spAutoFit/>
          </a:bodyPr>
          <a:lstStyle/>
          <a:p>
            <a:pPr algn="ctr">
              <a:lnSpc>
                <a:spcPct val="120000"/>
              </a:lnSpc>
            </a:pPr>
            <a:r>
              <a:rPr lang="en-US" altLang="zh-CN" sz="3200" b="1">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Câu 5</a:t>
            </a:r>
            <a:endParaRPr lang="zh-CN" altLang="en-US" sz="3200" b="1" dirty="0">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2" name="TextBox 1"/>
          <p:cNvSpPr txBox="1"/>
          <p:nvPr/>
        </p:nvSpPr>
        <p:spPr>
          <a:xfrm>
            <a:off x="2490952" y="3515650"/>
            <a:ext cx="7652532" cy="1569660"/>
          </a:xfrm>
          <a:prstGeom prst="rect">
            <a:avLst/>
          </a:prstGeom>
          <a:noFill/>
        </p:spPr>
        <p:txBody>
          <a:bodyPr wrap="square" rtlCol="0">
            <a:spAutoFit/>
          </a:bodyPr>
          <a:lstStyle/>
          <a:p>
            <a:pPr algn="ctr"/>
            <a:r>
              <a:rPr lang="en-US" sz="3200">
                <a:latin typeface="Times New Roman" pitchFamily="18" charset="0"/>
                <a:cs typeface="Times New Roman" pitchFamily="18" charset="0"/>
              </a:rPr>
              <a:t>Hai đoạn văn trên sắp xếp đúng trật tự trong văn bản. Em thử hoán đổi vị trí hai đoạn cho nhau và rút ra nhận xét.</a:t>
            </a:r>
          </a:p>
        </p:txBody>
      </p:sp>
      <p:pic>
        <p:nvPicPr>
          <p:cNvPr id="13" name="图片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95615" y="165186"/>
            <a:ext cx="1017372" cy="1274731"/>
          </a:xfrm>
          <a:prstGeom prst="rect">
            <a:avLst/>
          </a:prstGeom>
        </p:spPr>
      </p:pic>
    </p:spTree>
    <p:extLst>
      <p:ext uri="{BB962C8B-B14F-4D97-AF65-F5344CB8AC3E}">
        <p14:creationId xmlns:p14="http://schemas.microsoft.com/office/powerpoint/2010/main" val="1717783111"/>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1000" fill="hold"/>
                                        <p:tgtEl>
                                          <p:spTgt spid="22"/>
                                        </p:tgtEl>
                                        <p:attrNameLst>
                                          <p:attrName>ppt_x</p:attrName>
                                        </p:attrNameLst>
                                      </p:cBhvr>
                                      <p:tavLst>
                                        <p:tav tm="0">
                                          <p:val>
                                            <p:strVal val="0-#ppt_w/2"/>
                                          </p:val>
                                        </p:tav>
                                        <p:tav tm="100000">
                                          <p:val>
                                            <p:strVal val="#ppt_x"/>
                                          </p:val>
                                        </p:tav>
                                      </p:tavLst>
                                    </p:anim>
                                    <p:anim calcmode="lin" valueType="num">
                                      <p:cBhvr additive="base">
                                        <p:cTn id="8" dur="1000" fill="hold"/>
                                        <p:tgtEl>
                                          <p:spTgt spid="2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37"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900" decel="100000" fill="hold"/>
                                        <p:tgtEl>
                                          <p:spTgt spid="6"/>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par>
                          <p:cTn id="16" fill="hold">
                            <p:stCondLst>
                              <p:cond delay="2000"/>
                            </p:stCondLst>
                            <p:childTnLst>
                              <p:par>
                                <p:cTn id="17" presetID="16" presetClass="entr" presetSubtype="21"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par>
                          <p:cTn id="20" fill="hold">
                            <p:stCondLst>
                              <p:cond delay="2500"/>
                            </p:stCondLst>
                            <p:childTnLst>
                              <p:par>
                                <p:cTn id="21" presetID="42" presetClass="entr" presetSubtype="0"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1000" fill="hold"/>
                                        <p:tgtEl>
                                          <p:spTgt spid="7"/>
                                        </p:tgtEl>
                                        <p:attrNameLst>
                                          <p:attrName>ppt_y</p:attrName>
                                        </p:attrNameLst>
                                      </p:cBhvr>
                                      <p:tavLst>
                                        <p:tav tm="0">
                                          <p:val>
                                            <p:strVal val="#ppt_y+.1"/>
                                          </p:val>
                                        </p:tav>
                                        <p:tav tm="100000">
                                          <p:val>
                                            <p:strVal val="#ppt_y"/>
                                          </p:val>
                                        </p:tav>
                                      </p:tavLst>
                                    </p:anim>
                                  </p:childTnLst>
                                </p:cTn>
                              </p:par>
                              <p:par>
                                <p:cTn id="26" presetID="2" presetClass="entr" presetSubtype="3"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additive="base">
                                        <p:cTn id="28" dur="500" fill="hold"/>
                                        <p:tgtEl>
                                          <p:spTgt spid="13"/>
                                        </p:tgtEl>
                                        <p:attrNameLst>
                                          <p:attrName>ppt_x</p:attrName>
                                        </p:attrNameLst>
                                      </p:cBhvr>
                                      <p:tavLst>
                                        <p:tav tm="0">
                                          <p:val>
                                            <p:strVal val="1+#ppt_w/2"/>
                                          </p:val>
                                        </p:tav>
                                        <p:tav tm="100000">
                                          <p:val>
                                            <p:strVal val="#ppt_x"/>
                                          </p:val>
                                        </p:tav>
                                      </p:tavLst>
                                    </p:anim>
                                    <p:anim calcmode="lin" valueType="num">
                                      <p:cBhvr additive="base">
                                        <p:cTn id="29" dur="500" fill="hold"/>
                                        <p:tgtEl>
                                          <p:spTgt spid="13"/>
                                        </p:tgtEl>
                                        <p:attrNameLst>
                                          <p:attrName>ppt_y</p:attrName>
                                        </p:attrNameLst>
                                      </p:cBhvr>
                                      <p:tavLst>
                                        <p:tav tm="0">
                                          <p:val>
                                            <p:strVal val="0-#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2"/>
                                        </p:tgtEl>
                                        <p:attrNameLst>
                                          <p:attrName>style.visibility</p:attrName>
                                        </p:attrNameLst>
                                      </p:cBhvr>
                                      <p:to>
                                        <p:strVal val="visible"/>
                                      </p:to>
                                    </p:set>
                                    <p:anim calcmode="lin" valueType="num">
                                      <p:cBhvr additive="base">
                                        <p:cTn id="32" dur="500" fill="hold"/>
                                        <p:tgtEl>
                                          <p:spTgt spid="2"/>
                                        </p:tgtEl>
                                        <p:attrNameLst>
                                          <p:attrName>ppt_x</p:attrName>
                                        </p:attrNameLst>
                                      </p:cBhvr>
                                      <p:tavLst>
                                        <p:tav tm="0">
                                          <p:val>
                                            <p:strVal val="#ppt_x"/>
                                          </p:val>
                                        </p:tav>
                                        <p:tav tm="100000">
                                          <p:val>
                                            <p:strVal val="#ppt_x"/>
                                          </p:val>
                                        </p:tav>
                                      </p:tavLst>
                                    </p:anim>
                                    <p:anim calcmode="lin" valueType="num">
                                      <p:cBhvr additive="base">
                                        <p:cTn id="3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10">
            <a:extLst>
              <a:ext uri="{FF2B5EF4-FFF2-40B4-BE49-F238E27FC236}">
                <a16:creationId xmlns:a16="http://schemas.microsoft.com/office/drawing/2014/main" id="{666EB7B9-ADAC-4FC1-B9E8-1F24DCAE06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724275" cy="1838325"/>
          </a:xfrm>
          <a:prstGeom prst="rect">
            <a:avLst/>
          </a:prstGeom>
        </p:spPr>
      </p:pic>
      <p:pic>
        <p:nvPicPr>
          <p:cNvPr id="12" name="Picture 6" descr="13">
            <a:extLst>
              <a:ext uri="{FF2B5EF4-FFF2-40B4-BE49-F238E27FC236}">
                <a16:creationId xmlns:a16="http://schemas.microsoft.com/office/drawing/2014/main" id="{F04CD4C7-42C1-00F5-8BB1-E2BFFAC2D5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5571" y="919162"/>
            <a:ext cx="11225049" cy="5387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图片 19">
            <a:extLst>
              <a:ext uri="{FF2B5EF4-FFF2-40B4-BE49-F238E27FC236}">
                <a16:creationId xmlns:a16="http://schemas.microsoft.com/office/drawing/2014/main" id="{CE9576A2-14D5-42B6-A9DF-423FBDE0C8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00659" y="4514018"/>
            <a:ext cx="4391341" cy="4391341"/>
          </a:xfrm>
          <a:prstGeom prst="rect">
            <a:avLst/>
          </a:prstGeom>
          <a:effectLst>
            <a:outerShdw blurRad="50800" dist="38100" dir="5400000" algn="t" rotWithShape="0">
              <a:prstClr val="black">
                <a:alpha val="40000"/>
              </a:prstClr>
            </a:outerShdw>
          </a:effectLst>
        </p:spPr>
      </p:pic>
      <p:sp>
        <p:nvSpPr>
          <p:cNvPr id="2" name="Rectangle 1"/>
          <p:cNvSpPr/>
          <p:nvPr/>
        </p:nvSpPr>
        <p:spPr>
          <a:xfrm>
            <a:off x="1481959" y="2211776"/>
            <a:ext cx="7977351" cy="3539430"/>
          </a:xfrm>
          <a:prstGeom prst="rect">
            <a:avLst/>
          </a:prstGeom>
        </p:spPr>
        <p:txBody>
          <a:bodyPr wrap="square">
            <a:spAutoFit/>
          </a:bodyPr>
          <a:lstStyle/>
          <a:p>
            <a:endParaRPr lang="en-US" sz="2800">
              <a:latin typeface="Times New Roman" pitchFamily="18" charset="0"/>
              <a:cs typeface="Times New Roman" pitchFamily="18" charset="0"/>
            </a:endParaRPr>
          </a:p>
          <a:p>
            <a:r>
              <a:rPr lang="en-US" sz="2800">
                <a:latin typeface="Times New Roman" pitchFamily="18" charset="0"/>
                <a:cs typeface="Times New Roman" pitchFamily="18" charset="0"/>
              </a:rPr>
              <a:t>    Bản thân mỗi đoạn không có gì thay đổi ý nghĩa, nhưng giờ đây hai đoạn không còn quan hệ logic. Dấu hiệu lộn xộn thể hiện rất rõ ở chỗ: câu chuyện về sự trái ngược trong cách nhìn nhận về cuộc đời, con người của mẹ và của ông đã kể xong ở đoạn trên, thì đoạn dưới mới thấy nói: </a:t>
            </a:r>
            <a:r>
              <a:rPr lang="en-US" sz="2800" i="1">
                <a:latin typeface="Times New Roman" pitchFamily="18" charset="0"/>
                <a:cs typeface="Times New Roman" pitchFamily="18" charset="0"/>
              </a:rPr>
              <a:t>Ông sẽ kể cháu nghe…</a:t>
            </a:r>
            <a:r>
              <a:rPr lang="en-US" sz="2800">
                <a:latin typeface="Times New Roman" pitchFamily="18" charset="0"/>
                <a:cs typeface="Times New Roman" pitchFamily="18" charset="0"/>
              </a:rPr>
              <a:t> Nói như vậy không phù hợp với thực tế giao tiếp.</a:t>
            </a:r>
          </a:p>
        </p:txBody>
      </p:sp>
      <p:pic>
        <p:nvPicPr>
          <p:cNvPr id="14" name="图片 20">
            <a:extLst>
              <a:ext uri="{FF2B5EF4-FFF2-40B4-BE49-F238E27FC236}">
                <a16:creationId xmlns:a16="http://schemas.microsoft.com/office/drawing/2014/main" id="{696AA3AA-82BA-4EB7-82C5-A9E439F876F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85750" y="929839"/>
            <a:ext cx="3135617" cy="103666"/>
          </a:xfrm>
          <a:prstGeom prst="rect">
            <a:avLst/>
          </a:prstGeom>
        </p:spPr>
      </p:pic>
      <p:sp>
        <p:nvSpPr>
          <p:cNvPr id="15" name="文本框 21">
            <a:extLst>
              <a:ext uri="{FF2B5EF4-FFF2-40B4-BE49-F238E27FC236}">
                <a16:creationId xmlns:a16="http://schemas.microsoft.com/office/drawing/2014/main" id="{7E84B105-5DAD-4190-9AA4-1912C60D5172}"/>
              </a:ext>
            </a:extLst>
          </p:cNvPr>
          <p:cNvSpPr txBox="1"/>
          <p:nvPr/>
        </p:nvSpPr>
        <p:spPr>
          <a:xfrm>
            <a:off x="5891887" y="161690"/>
            <a:ext cx="3123356" cy="707886"/>
          </a:xfrm>
          <a:prstGeom prst="rect">
            <a:avLst/>
          </a:prstGeom>
          <a:noFill/>
        </p:spPr>
        <p:txBody>
          <a:bodyPr wrap="none" rtlCol="0">
            <a:spAutoFit/>
          </a:bodyPr>
          <a:lstStyle/>
          <a:p>
            <a:pPr algn="ctr"/>
            <a:r>
              <a:rPr lang="en-US" altLang="zh-CN" sz="4000" b="1">
                <a:solidFill>
                  <a:srgbClr val="FF9409"/>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Trả lời câu 5:</a:t>
            </a:r>
            <a:endParaRPr lang="zh-CN" altLang="en-US" sz="4000" b="1" dirty="0">
              <a:solidFill>
                <a:srgbClr val="FF9409"/>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Tree>
    <p:extLst>
      <p:ext uri="{BB962C8B-B14F-4D97-AF65-F5344CB8AC3E}">
        <p14:creationId xmlns:p14="http://schemas.microsoft.com/office/powerpoint/2010/main" val="1438607895"/>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1000" fill="hold"/>
                                        <p:tgtEl>
                                          <p:spTgt spid="22"/>
                                        </p:tgtEl>
                                        <p:attrNameLst>
                                          <p:attrName>ppt_x</p:attrName>
                                        </p:attrNameLst>
                                      </p:cBhvr>
                                      <p:tavLst>
                                        <p:tav tm="0">
                                          <p:val>
                                            <p:strVal val="0-#ppt_w/2"/>
                                          </p:val>
                                        </p:tav>
                                        <p:tav tm="100000">
                                          <p:val>
                                            <p:strVal val="#ppt_x"/>
                                          </p:val>
                                        </p:tav>
                                      </p:tavLst>
                                    </p:anim>
                                    <p:anim calcmode="lin" valueType="num">
                                      <p:cBhvr additive="base">
                                        <p:cTn id="8" dur="1000" fill="hold"/>
                                        <p:tgtEl>
                                          <p:spTgt spid="2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3"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stretch>
            <a:fillRect/>
          </a:stretch>
        </p:blipFill>
        <p:spPr>
          <a:xfrm>
            <a:off x="-529" y="-297"/>
            <a:ext cx="12193057" cy="6858594"/>
          </a:xfrm>
          <a:prstGeom prst="rect">
            <a:avLst/>
          </a:prstGeom>
        </p:spPr>
      </p:pic>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029" y="3967244"/>
            <a:ext cx="12192000" cy="2890756"/>
          </a:xfrm>
          <a:prstGeom prst="rect">
            <a:avLst/>
          </a:prstGeom>
        </p:spPr>
      </p:pic>
      <p:pic>
        <p:nvPicPr>
          <p:cNvPr id="10" name="图片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3304165"/>
            <a:ext cx="5783036" cy="3703519"/>
          </a:xfrm>
          <a:prstGeom prst="rect">
            <a:avLst/>
          </a:prstGeom>
        </p:spPr>
      </p:pic>
      <p:pic>
        <p:nvPicPr>
          <p:cNvPr id="11" name="图片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30911"/>
            <a:ext cx="3724275" cy="1838325"/>
          </a:xfrm>
          <a:prstGeom prst="rect">
            <a:avLst/>
          </a:prstGeom>
        </p:spPr>
      </p:pic>
      <p:grpSp>
        <p:nvGrpSpPr>
          <p:cNvPr id="13" name="组合 12"/>
          <p:cNvGrpSpPr/>
          <p:nvPr/>
        </p:nvGrpSpPr>
        <p:grpSpPr>
          <a:xfrm flipH="1">
            <a:off x="1810148" y="914401"/>
            <a:ext cx="6344962" cy="4777560"/>
            <a:chOff x="-558688" y="0"/>
            <a:chExt cx="9107943" cy="6858000"/>
          </a:xfrm>
        </p:grpSpPr>
        <p:pic>
          <p:nvPicPr>
            <p:cNvPr id="14" name="图片 13"/>
            <p:cNvPicPr>
              <a:picLocks noChangeAspect="1"/>
            </p:cNvPicPr>
            <p:nvPr/>
          </p:nvPicPr>
          <p:blipFill>
            <a:blip r:embed="rId7" cstate="print">
              <a:extLst>
                <a:ext uri="{BEBA8EAE-BF5A-486C-A8C5-ECC9F3942E4B}">
                  <a14:imgProps xmlns:a14="http://schemas.microsoft.com/office/drawing/2010/main">
                    <a14:imgLayer r:embed="rId8">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15" name="图片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pic>
        <p:nvPicPr>
          <p:cNvPr id="16" name="图片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816923" y="1347283"/>
            <a:ext cx="800100" cy="762000"/>
          </a:xfrm>
          <a:prstGeom prst="rect">
            <a:avLst/>
          </a:prstGeom>
        </p:spPr>
      </p:pic>
      <p:pic>
        <p:nvPicPr>
          <p:cNvPr id="17" name="图片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35463" y="4978400"/>
            <a:ext cx="2224562" cy="1881022"/>
          </a:xfrm>
          <a:prstGeom prst="rect">
            <a:avLst/>
          </a:prstGeom>
        </p:spPr>
      </p:pic>
      <p:sp>
        <p:nvSpPr>
          <p:cNvPr id="19" name="文本框 18"/>
          <p:cNvSpPr txBox="1"/>
          <p:nvPr/>
        </p:nvSpPr>
        <p:spPr>
          <a:xfrm>
            <a:off x="3316922" y="2198744"/>
            <a:ext cx="3818674" cy="1938992"/>
          </a:xfrm>
          <a:prstGeom prst="rect">
            <a:avLst/>
          </a:prstGeom>
          <a:noFill/>
        </p:spPr>
        <p:txBody>
          <a:bodyPr wrap="none" rtlCol="0">
            <a:spAutoFit/>
          </a:bodyPr>
          <a:lstStyle/>
          <a:p>
            <a:pPr algn="ctr"/>
            <a:r>
              <a:rPr lang="en-US" altLang="zh-CN" sz="6000" b="1">
                <a:solidFill>
                  <a:srgbClr val="5F91B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Hoạt động </a:t>
            </a:r>
          </a:p>
          <a:p>
            <a:pPr algn="ctr"/>
            <a:r>
              <a:rPr lang="en-US" altLang="zh-CN" sz="6000" b="1">
                <a:solidFill>
                  <a:srgbClr val="5F91B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vận dụng</a:t>
            </a:r>
          </a:p>
        </p:txBody>
      </p:sp>
    </p:spTree>
    <p:extLst>
      <p:ext uri="{BB962C8B-B14F-4D97-AF65-F5344CB8AC3E}">
        <p14:creationId xmlns:p14="http://schemas.microsoft.com/office/powerpoint/2010/main" val="2651784976"/>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0-#ppt_w/2"/>
                                          </p:val>
                                        </p:tav>
                                        <p:tav tm="100000">
                                          <p:val>
                                            <p:strVal val="#ppt_x"/>
                                          </p:val>
                                        </p:tav>
                                      </p:tavLst>
                                    </p:anim>
                                    <p:anim calcmode="lin" valueType="num">
                                      <p:cBhvr additive="base">
                                        <p:cTn id="8" dur="10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1000" fill="hold"/>
                                        <p:tgtEl>
                                          <p:spTgt spid="17"/>
                                        </p:tgtEl>
                                        <p:attrNameLst>
                                          <p:attrName>ppt_x</p:attrName>
                                        </p:attrNameLst>
                                      </p:cBhvr>
                                      <p:tavLst>
                                        <p:tav tm="0">
                                          <p:val>
                                            <p:strVal val="#ppt_x"/>
                                          </p:val>
                                        </p:tav>
                                        <p:tav tm="100000">
                                          <p:val>
                                            <p:strVal val="#ppt_x"/>
                                          </p:val>
                                        </p:tav>
                                      </p:tavLst>
                                    </p:anim>
                                    <p:anim calcmode="lin" valueType="num">
                                      <p:cBhvr additive="base">
                                        <p:cTn id="12" dur="1000" fill="hold"/>
                                        <p:tgtEl>
                                          <p:spTgt spid="17"/>
                                        </p:tgtEl>
                                        <p:attrNameLst>
                                          <p:attrName>ppt_y</p:attrName>
                                        </p:attrNameLst>
                                      </p:cBhvr>
                                      <p:tavLst>
                                        <p:tav tm="0">
                                          <p:val>
                                            <p:strVal val="1+#ppt_h/2"/>
                                          </p:val>
                                        </p:tav>
                                        <p:tav tm="100000">
                                          <p:val>
                                            <p:strVal val="#ppt_y"/>
                                          </p:val>
                                        </p:tav>
                                      </p:tavLst>
                                    </p:anim>
                                  </p:childTnLst>
                                </p:cTn>
                              </p:par>
                              <p:par>
                                <p:cTn id="13" presetID="53" presetClass="entr" presetSubtype="16"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1000" fill="hold"/>
                                        <p:tgtEl>
                                          <p:spTgt spid="10"/>
                                        </p:tgtEl>
                                        <p:attrNameLst>
                                          <p:attrName>ppt_w</p:attrName>
                                        </p:attrNameLst>
                                      </p:cBhvr>
                                      <p:tavLst>
                                        <p:tav tm="0">
                                          <p:val>
                                            <p:fltVal val="0"/>
                                          </p:val>
                                        </p:tav>
                                        <p:tav tm="100000">
                                          <p:val>
                                            <p:strVal val="#ppt_w"/>
                                          </p:val>
                                        </p:tav>
                                      </p:tavLst>
                                    </p:anim>
                                    <p:anim calcmode="lin" valueType="num">
                                      <p:cBhvr>
                                        <p:cTn id="16" dur="1000" fill="hold"/>
                                        <p:tgtEl>
                                          <p:spTgt spid="10"/>
                                        </p:tgtEl>
                                        <p:attrNameLst>
                                          <p:attrName>ppt_h</p:attrName>
                                        </p:attrNameLst>
                                      </p:cBhvr>
                                      <p:tavLst>
                                        <p:tav tm="0">
                                          <p:val>
                                            <p:fltVal val="0"/>
                                          </p:val>
                                        </p:tav>
                                        <p:tav tm="100000">
                                          <p:val>
                                            <p:strVal val="#ppt_h"/>
                                          </p:val>
                                        </p:tav>
                                      </p:tavLst>
                                    </p:anim>
                                    <p:animEffect transition="in" filter="fade">
                                      <p:cBhvr>
                                        <p:cTn id="17" dur="1000"/>
                                        <p:tgtEl>
                                          <p:spTgt spid="10"/>
                                        </p:tgtEl>
                                      </p:cBhvr>
                                    </p:animEffect>
                                  </p:childTnLst>
                                </p:cTn>
                              </p:par>
                              <p:par>
                                <p:cTn id="18" presetID="42" presetClass="entr" presetSubtype="0"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1000"/>
                                        <p:tgtEl>
                                          <p:spTgt spid="16"/>
                                        </p:tgtEl>
                                      </p:cBhvr>
                                    </p:animEffect>
                                    <p:anim calcmode="lin" valueType="num">
                                      <p:cBhvr>
                                        <p:cTn id="21" dur="1000" fill="hold"/>
                                        <p:tgtEl>
                                          <p:spTgt spid="16"/>
                                        </p:tgtEl>
                                        <p:attrNameLst>
                                          <p:attrName>ppt_x</p:attrName>
                                        </p:attrNameLst>
                                      </p:cBhvr>
                                      <p:tavLst>
                                        <p:tav tm="0">
                                          <p:val>
                                            <p:strVal val="#ppt_x"/>
                                          </p:val>
                                        </p:tav>
                                        <p:tav tm="100000">
                                          <p:val>
                                            <p:strVal val="#ppt_x"/>
                                          </p:val>
                                        </p:tav>
                                      </p:tavLst>
                                    </p:anim>
                                    <p:anim calcmode="lin" valueType="num">
                                      <p:cBhvr>
                                        <p:cTn id="22" dur="1000" fill="hold"/>
                                        <p:tgtEl>
                                          <p:spTgt spid="16"/>
                                        </p:tgtEl>
                                        <p:attrNameLst>
                                          <p:attrName>ppt_y</p:attrName>
                                        </p:attrNameLst>
                                      </p:cBhvr>
                                      <p:tavLst>
                                        <p:tav tm="0">
                                          <p:val>
                                            <p:strVal val="#ppt_y+.1"/>
                                          </p:val>
                                        </p:tav>
                                        <p:tav tm="100000">
                                          <p:val>
                                            <p:strVal val="#ppt_y"/>
                                          </p:val>
                                        </p:tav>
                                      </p:tavLst>
                                    </p:anim>
                                  </p:childTnLst>
                                </p:cTn>
                              </p:par>
                              <p:par>
                                <p:cTn id="23" presetID="31"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1000" fill="hold"/>
                                        <p:tgtEl>
                                          <p:spTgt spid="13"/>
                                        </p:tgtEl>
                                        <p:attrNameLst>
                                          <p:attrName>ppt_w</p:attrName>
                                        </p:attrNameLst>
                                      </p:cBhvr>
                                      <p:tavLst>
                                        <p:tav tm="0">
                                          <p:val>
                                            <p:fltVal val="0"/>
                                          </p:val>
                                        </p:tav>
                                        <p:tav tm="100000">
                                          <p:val>
                                            <p:strVal val="#ppt_w"/>
                                          </p:val>
                                        </p:tav>
                                      </p:tavLst>
                                    </p:anim>
                                    <p:anim calcmode="lin" valueType="num">
                                      <p:cBhvr>
                                        <p:cTn id="26" dur="1000" fill="hold"/>
                                        <p:tgtEl>
                                          <p:spTgt spid="13"/>
                                        </p:tgtEl>
                                        <p:attrNameLst>
                                          <p:attrName>ppt_h</p:attrName>
                                        </p:attrNameLst>
                                      </p:cBhvr>
                                      <p:tavLst>
                                        <p:tav tm="0">
                                          <p:val>
                                            <p:fltVal val="0"/>
                                          </p:val>
                                        </p:tav>
                                        <p:tav tm="100000">
                                          <p:val>
                                            <p:strVal val="#ppt_h"/>
                                          </p:val>
                                        </p:tav>
                                      </p:tavLst>
                                    </p:anim>
                                    <p:anim calcmode="lin" valueType="num">
                                      <p:cBhvr>
                                        <p:cTn id="27" dur="1000" fill="hold"/>
                                        <p:tgtEl>
                                          <p:spTgt spid="13"/>
                                        </p:tgtEl>
                                        <p:attrNameLst>
                                          <p:attrName>style.rotation</p:attrName>
                                        </p:attrNameLst>
                                      </p:cBhvr>
                                      <p:tavLst>
                                        <p:tav tm="0">
                                          <p:val>
                                            <p:fltVal val="90"/>
                                          </p:val>
                                        </p:tav>
                                        <p:tav tm="100000">
                                          <p:val>
                                            <p:fltVal val="0"/>
                                          </p:val>
                                        </p:tav>
                                      </p:tavLst>
                                    </p:anim>
                                    <p:animEffect transition="in" filter="fade">
                                      <p:cBhvr>
                                        <p:cTn id="28" dur="1000"/>
                                        <p:tgtEl>
                                          <p:spTgt spid="13"/>
                                        </p:tgtEl>
                                      </p:cBhvr>
                                    </p:animEffect>
                                  </p:childTnLst>
                                </p:cTn>
                              </p:par>
                              <p:par>
                                <p:cTn id="29" presetID="42"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1000"/>
                                        <p:tgtEl>
                                          <p:spTgt spid="19"/>
                                        </p:tgtEl>
                                      </p:cBhvr>
                                    </p:animEffect>
                                    <p:anim calcmode="lin" valueType="num">
                                      <p:cBhvr>
                                        <p:cTn id="32" dur="1000" fill="hold"/>
                                        <p:tgtEl>
                                          <p:spTgt spid="19"/>
                                        </p:tgtEl>
                                        <p:attrNameLst>
                                          <p:attrName>ppt_x</p:attrName>
                                        </p:attrNameLst>
                                      </p:cBhvr>
                                      <p:tavLst>
                                        <p:tav tm="0">
                                          <p:val>
                                            <p:strVal val="#ppt_x"/>
                                          </p:val>
                                        </p:tav>
                                        <p:tav tm="100000">
                                          <p:val>
                                            <p:strVal val="#ppt_x"/>
                                          </p:val>
                                        </p:tav>
                                      </p:tavLst>
                                    </p:anim>
                                    <p:anim calcmode="lin" valueType="num">
                                      <p:cBhvr>
                                        <p:cTn id="3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descr="C:\Users\Administrator\Desktop\174040dbb9680acf2b33b5682f16c45b.png174040dbb9680acf2b33b5682f16c45b">
            <a:extLst>
              <a:ext uri="{FF2B5EF4-FFF2-40B4-BE49-F238E27FC236}">
                <a16:creationId xmlns:a16="http://schemas.microsoft.com/office/drawing/2014/main" id="{E0046A6D-4D22-4CC6-8D25-B7C81B55BB92}"/>
              </a:ext>
            </a:extLst>
          </p:cNvPr>
          <p:cNvPicPr>
            <a:picLocks noChangeAspect="1"/>
          </p:cNvPicPr>
          <p:nvPr/>
        </p:nvPicPr>
        <p:blipFill>
          <a:blip r:embed="rId2"/>
          <a:srcRect/>
          <a:stretch>
            <a:fillRect/>
          </a:stretch>
        </p:blipFill>
        <p:spPr>
          <a:xfrm>
            <a:off x="5986434" y="2151651"/>
            <a:ext cx="4968914" cy="4292965"/>
          </a:xfrm>
          <a:prstGeom prst="rect">
            <a:avLst/>
          </a:prstGeom>
        </p:spPr>
      </p:pic>
      <p:pic>
        <p:nvPicPr>
          <p:cNvPr id="3" name="图片 12">
            <a:extLst>
              <a:ext uri="{FF2B5EF4-FFF2-40B4-BE49-F238E27FC236}">
                <a16:creationId xmlns:a16="http://schemas.microsoft.com/office/drawing/2014/main" id="{D6749A02-9F2B-4159-A4BA-F48EFF98E5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64982" y="422526"/>
            <a:ext cx="4963914" cy="5398187"/>
          </a:xfrm>
          <a:prstGeom prst="rect">
            <a:avLst/>
          </a:prstGeom>
        </p:spPr>
      </p:pic>
      <p:pic>
        <p:nvPicPr>
          <p:cNvPr id="4" name="图片 10">
            <a:extLst>
              <a:ext uri="{FF2B5EF4-FFF2-40B4-BE49-F238E27FC236}">
                <a16:creationId xmlns:a16="http://schemas.microsoft.com/office/drawing/2014/main" id="{666EB7B9-ADAC-4FC1-B9E8-1F24DCAE06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3724275" cy="1838325"/>
          </a:xfrm>
          <a:prstGeom prst="rect">
            <a:avLst/>
          </a:prstGeom>
        </p:spPr>
      </p:pic>
      <p:pic>
        <p:nvPicPr>
          <p:cNvPr id="5" name="图片 22">
            <a:extLst>
              <a:ext uri="{FF2B5EF4-FFF2-40B4-BE49-F238E27FC236}">
                <a16:creationId xmlns:a16="http://schemas.microsoft.com/office/drawing/2014/main" id="{C6B177F6-39FA-48D3-896B-28B0C7EEDC0A}"/>
              </a:ext>
            </a:extLst>
          </p:cNvPr>
          <p:cNvPicPr>
            <a:picLocks noChangeAspect="1"/>
          </p:cNvPicPr>
          <p:nvPr/>
        </p:nvPicPr>
        <p:blipFill>
          <a:blip r:embed="rId5" cstate="print"/>
          <a:stretch>
            <a:fillRect/>
          </a:stretch>
        </p:blipFill>
        <p:spPr>
          <a:xfrm>
            <a:off x="9318562" y="860504"/>
            <a:ext cx="1502823" cy="3819429"/>
          </a:xfrm>
          <a:prstGeom prst="rect">
            <a:avLst/>
          </a:prstGeom>
        </p:spPr>
      </p:pic>
      <p:sp>
        <p:nvSpPr>
          <p:cNvPr id="6" name="Rectangle 5"/>
          <p:cNvSpPr/>
          <p:nvPr/>
        </p:nvSpPr>
        <p:spPr>
          <a:xfrm>
            <a:off x="2322939" y="2051364"/>
            <a:ext cx="3048000" cy="2246769"/>
          </a:xfrm>
          <a:prstGeom prst="rect">
            <a:avLst/>
          </a:prstGeom>
        </p:spPr>
        <p:txBody>
          <a:bodyPr wrap="square">
            <a:spAutoFit/>
          </a:bodyPr>
          <a:lstStyle/>
          <a:p>
            <a:r>
              <a:rPr lang="nl-NL" sz="2800" i="1">
                <a:latin typeface="Times New Roman" pitchFamily="18" charset="0"/>
                <a:cs typeface="Times New Roman" pitchFamily="18" charset="0"/>
              </a:rPr>
              <a:t>Viết một đoạn văn</a:t>
            </a:r>
            <a:r>
              <a:rPr lang="vi-VN" sz="2800" i="1">
                <a:latin typeface="Times New Roman" pitchFamily="18" charset="0"/>
                <a:cs typeface="Times New Roman" pitchFamily="18" charset="0"/>
              </a:rPr>
              <a:t> với chủ đề tự chọn, </a:t>
            </a:r>
            <a:r>
              <a:rPr lang="nl-NL" sz="2800" i="1">
                <a:latin typeface="Times New Roman" pitchFamily="18" charset="0"/>
                <a:cs typeface="Times New Roman" pitchFamily="18" charset="0"/>
              </a:rPr>
              <a:t>trong đó có sử dụng ít nhất 2 phép liên kết</a:t>
            </a:r>
            <a:endParaRPr lang="en-US" sz="2800">
              <a:latin typeface="Times New Roman" pitchFamily="18" charset="0"/>
              <a:cs typeface="Times New Roman" pitchFamily="18" charset="0"/>
            </a:endParaRPr>
          </a:p>
        </p:txBody>
      </p:sp>
    </p:spTree>
    <p:extLst>
      <p:ext uri="{BB962C8B-B14F-4D97-AF65-F5344CB8AC3E}">
        <p14:creationId xmlns:p14="http://schemas.microsoft.com/office/powerpoint/2010/main" val="2941423480"/>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5000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par>
                                <p:cTn id="9" presetID="14" presetClass="entr" presetSubtype="1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500"/>
                                        <p:tgtEl>
                                          <p:spTgt spid="3"/>
                                        </p:tgtEl>
                                      </p:cBhvr>
                                    </p:animEffect>
                                  </p:childTnLst>
                                </p:cTn>
                              </p:par>
                              <p:par>
                                <p:cTn id="12" presetID="2" presetClass="entr" presetSubtype="8"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1000" fill="hold"/>
                                        <p:tgtEl>
                                          <p:spTgt spid="4"/>
                                        </p:tgtEl>
                                        <p:attrNameLst>
                                          <p:attrName>ppt_x</p:attrName>
                                        </p:attrNameLst>
                                      </p:cBhvr>
                                      <p:tavLst>
                                        <p:tav tm="0">
                                          <p:val>
                                            <p:strVal val="0-#ppt_w/2"/>
                                          </p:val>
                                        </p:tav>
                                        <p:tav tm="100000">
                                          <p:val>
                                            <p:strVal val="#ppt_x"/>
                                          </p:val>
                                        </p:tav>
                                      </p:tavLst>
                                    </p:anim>
                                    <p:anim calcmode="lin" valueType="num">
                                      <p:cBhvr additive="base">
                                        <p:cTn id="15"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8"/>
          <p:cNvGrpSpPr/>
          <p:nvPr/>
        </p:nvGrpSpPr>
        <p:grpSpPr>
          <a:xfrm>
            <a:off x="-121479" y="-310617"/>
            <a:ext cx="12341727" cy="6372636"/>
            <a:chOff x="9835" y="-455139"/>
            <a:chExt cx="12341727" cy="6372636"/>
          </a:xfrm>
        </p:grpSpPr>
        <p:grpSp>
          <p:nvGrpSpPr>
            <p:cNvPr id="3" name="组合 7"/>
            <p:cNvGrpSpPr/>
            <p:nvPr/>
          </p:nvGrpSpPr>
          <p:grpSpPr>
            <a:xfrm>
              <a:off x="9835" y="-455139"/>
              <a:ext cx="12341727" cy="3971541"/>
              <a:chOff x="9835" y="-455139"/>
              <a:chExt cx="12341727" cy="3971541"/>
            </a:xfrm>
          </p:grpSpPr>
          <p:pic>
            <p:nvPicPr>
              <p:cNvPr id="5" name="图片 10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6" name="图片 10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7" name="图片 4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grpSp>
        <p:pic>
          <p:nvPicPr>
            <p:cNvPr id="4" name="图片 5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1864" y="480828"/>
              <a:ext cx="10166032" cy="5436669"/>
            </a:xfrm>
            <a:prstGeom prst="rect">
              <a:avLst/>
            </a:prstGeom>
          </p:spPr>
        </p:pic>
      </p:grpSp>
      <p:pic>
        <p:nvPicPr>
          <p:cNvPr id="8" name="图片 10">
            <a:extLst>
              <a:ext uri="{FF2B5EF4-FFF2-40B4-BE49-F238E27FC236}">
                <a16:creationId xmlns:a16="http://schemas.microsoft.com/office/drawing/2014/main" id="{DCBC0228-E7FB-EDF7-FA26-2B3B71DB35F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51189" y="-70794"/>
            <a:ext cx="1257300" cy="1733550"/>
          </a:xfrm>
          <a:prstGeom prst="rect">
            <a:avLst/>
          </a:prstGeom>
        </p:spPr>
      </p:pic>
      <p:sp>
        <p:nvSpPr>
          <p:cNvPr id="9" name="Rectangle 8"/>
          <p:cNvSpPr/>
          <p:nvPr/>
        </p:nvSpPr>
        <p:spPr>
          <a:xfrm>
            <a:off x="1693133" y="1066086"/>
            <a:ext cx="9239250" cy="4493538"/>
          </a:xfrm>
          <a:prstGeom prst="rect">
            <a:avLst/>
          </a:prstGeom>
        </p:spPr>
        <p:txBody>
          <a:bodyPr wrap="square">
            <a:spAutoFit/>
          </a:bodyPr>
          <a:lstStyle/>
          <a:p>
            <a:pPr algn="ctr"/>
            <a:r>
              <a:rPr lang="en-US" sz="2200" b="1" i="1">
                <a:solidFill>
                  <a:srgbClr val="FF0000"/>
                </a:solidFill>
                <a:latin typeface="Times New Roman" pitchFamily="18" charset="0"/>
                <a:cs typeface="Times New Roman" pitchFamily="18" charset="0"/>
              </a:rPr>
              <a:t>Cảm nhận về cuốn sách Hachiko chú chó đợi chờ</a:t>
            </a:r>
            <a:endParaRPr lang="en-US" sz="2200" b="1">
              <a:solidFill>
                <a:srgbClr val="FF0000"/>
              </a:solidFill>
              <a:latin typeface="Times New Roman" pitchFamily="18" charset="0"/>
              <a:cs typeface="Times New Roman" pitchFamily="18" charset="0"/>
            </a:endParaRPr>
          </a:p>
          <a:p>
            <a:r>
              <a:rPr lang="en-US" sz="2200" i="1">
                <a:latin typeface="Times New Roman" pitchFamily="18" charset="0"/>
                <a:cs typeface="Times New Roman" pitchFamily="18" charset="0"/>
              </a:rPr>
              <a:t>        Em thích đọc sách, đọc truyện. "Hachiko chú chó đợi chờ" là cuốn sách mà em yêu thích nhất. Lần đầu tiên em đọc cuốn sách này đã rất xúc động và ấn tượng. Cuốn sách kể về cuộc sống và tình cảm, sự trung thành của chú chó Hachiko dành cho người chủ của mình. Giáo sư Eisaburo Ueno là chủ của Hachiko, khi chủ còn sống, Hachiko hàng ngày theo ông đến nhà ga tiễn ông đi làm, đều đặn 5 giờ chiều lại đến nhà ga đón ông trở về. Nhưng rồi giáo sư qua đời, Hachiko thì không biết điều đó, chú chó vẫn làm công việc của mình, chờ chủ trong mòn mỏi bất kể mưa nắng không thiếu một ngày nào trong suốt 10 năm. Sự trung thành của chú chó khiến Hachiko trở thành biểu tượng cho lòng trung thành ở đất nước Nhật Bản, trở thành chú chó nổi tiếng nhất thế giới. Từng câu chuyện của Hachiko khiến con tim em lay động, những hàng nước mắt vẫn không thể kìm được mỗi lần đọc sách.</a:t>
            </a:r>
            <a:endParaRPr lang="en-US" sz="2200">
              <a:latin typeface="Times New Roman" pitchFamily="18" charset="0"/>
              <a:cs typeface="Times New Roman" pitchFamily="18" charset="0"/>
            </a:endParaRPr>
          </a:p>
        </p:txBody>
      </p:sp>
      <p:pic>
        <p:nvPicPr>
          <p:cNvPr id="10" name="图片 9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11" name="图片 9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9930" y="5559624"/>
            <a:ext cx="3694920" cy="1288421"/>
          </a:xfrm>
          <a:prstGeom prst="rect">
            <a:avLst/>
          </a:prstGeom>
        </p:spPr>
      </p:pic>
      <p:pic>
        <p:nvPicPr>
          <p:cNvPr id="12" name="图片 4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spTree>
    <p:extLst>
      <p:ext uri="{BB962C8B-B14F-4D97-AF65-F5344CB8AC3E}">
        <p14:creationId xmlns:p14="http://schemas.microsoft.com/office/powerpoint/2010/main" val="764954526"/>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2" presetClass="entr" presetSubtype="8" fill="hold" nodeType="withEffect">
                                  <p:stCondLst>
                                    <p:cond delay="150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500" fill="hold"/>
                                        <p:tgtEl>
                                          <p:spTgt spid="12"/>
                                        </p:tgtEl>
                                        <p:attrNameLst>
                                          <p:attrName>ppt_x</p:attrName>
                                        </p:attrNameLst>
                                      </p:cBhvr>
                                      <p:tavLst>
                                        <p:tav tm="0">
                                          <p:val>
                                            <p:strVal val="0-#ppt_w/2"/>
                                          </p:val>
                                        </p:tav>
                                        <p:tav tm="100000">
                                          <p:val>
                                            <p:strVal val="#ppt_x"/>
                                          </p:val>
                                        </p:tav>
                                      </p:tavLst>
                                    </p:anim>
                                    <p:anim calcmode="lin" valueType="num">
                                      <p:cBhvr additive="base">
                                        <p:cTn id="23"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additive="base">
                                        <p:cTn id="28" dur="500" fill="hold"/>
                                        <p:tgtEl>
                                          <p:spTgt spid="9"/>
                                        </p:tgtEl>
                                        <p:attrNameLst>
                                          <p:attrName>ppt_x</p:attrName>
                                        </p:attrNameLst>
                                      </p:cBhvr>
                                      <p:tavLst>
                                        <p:tav tm="0">
                                          <p:val>
                                            <p:strVal val="#ppt_x"/>
                                          </p:val>
                                        </p:tav>
                                        <p:tav tm="100000">
                                          <p:val>
                                            <p:strVal val="#ppt_x"/>
                                          </p:val>
                                        </p:tav>
                                      </p:tavLst>
                                    </p:anim>
                                    <p:anim calcmode="lin" valueType="num">
                                      <p:cBhvr additive="base">
                                        <p:cTn id="2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61" name="图片 6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01980" y="930508"/>
            <a:ext cx="8001000" cy="4770407"/>
          </a:xfrm>
          <a:prstGeom prst="rect">
            <a:avLst/>
          </a:prstGeom>
        </p:spPr>
      </p:pic>
      <p:pic>
        <p:nvPicPr>
          <p:cNvPr id="62" name="PA-图片 14">
            <a:extLst>
              <a:ext uri="{FF2B5EF4-FFF2-40B4-BE49-F238E27FC236}">
                <a16:creationId xmlns:a16="http://schemas.microsoft.com/office/drawing/2014/main" id="{D6D3B301-32DF-4EE0-B87A-DBB556108054}"/>
              </a:ext>
            </a:extLst>
          </p:cNvPr>
          <p:cNvPicPr>
            <a:picLocks noChangeAspect="1"/>
          </p:cNvPicPr>
          <p:nvPr>
            <p:custDataLst>
              <p:tags r:id="rId1"/>
            </p:custDataLst>
          </p:nvPr>
        </p:nvPicPr>
        <p:blipFill rotWithShape="1">
          <a:blip r:embed="rId5">
            <a:extLst>
              <a:ext uri="{28A0092B-C50C-407E-A947-70E740481C1C}">
                <a14:useLocalDpi xmlns:a14="http://schemas.microsoft.com/office/drawing/2010/main" val="0"/>
              </a:ext>
            </a:extLst>
          </a:blip>
          <a:srcRect l="344" t="-2899" r="79595" b="52899"/>
          <a:stretch/>
        </p:blipFill>
        <p:spPr>
          <a:xfrm>
            <a:off x="3193349" y="2743200"/>
            <a:ext cx="741194" cy="1145024"/>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a:solidFill>
                  <a:srgbClr val="FF0000"/>
                </a:solidFill>
              </a14:hiddenLine>
            </a:ext>
          </a:extLst>
        </p:spPr>
      </p:pic>
      <p:pic>
        <p:nvPicPr>
          <p:cNvPr id="74" name="图片 7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916201">
            <a:off x="9407221" y="4915658"/>
            <a:ext cx="2068340" cy="1328053"/>
          </a:xfrm>
          <a:prstGeom prst="rect">
            <a:avLst/>
          </a:prstGeom>
        </p:spPr>
      </p:pic>
      <p:pic>
        <p:nvPicPr>
          <p:cNvPr id="75" name="图片 7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29647" y="4624735"/>
            <a:ext cx="443832" cy="631228"/>
          </a:xfrm>
          <a:prstGeom prst="rect">
            <a:avLst/>
          </a:prstGeom>
        </p:spPr>
      </p:pic>
      <p:grpSp>
        <p:nvGrpSpPr>
          <p:cNvPr id="18" name="组合 5">
            <a:extLst>
              <a:ext uri="{FF2B5EF4-FFF2-40B4-BE49-F238E27FC236}">
                <a16:creationId xmlns:a16="http://schemas.microsoft.com/office/drawing/2014/main" id="{CD6D1509-E0CA-4F02-9C7E-08E4AEB9E0D5}"/>
              </a:ext>
            </a:extLst>
          </p:cNvPr>
          <p:cNvGrpSpPr/>
          <p:nvPr/>
        </p:nvGrpSpPr>
        <p:grpSpPr>
          <a:xfrm>
            <a:off x="4207057" y="1752198"/>
            <a:ext cx="5576438" cy="2427585"/>
            <a:chOff x="1875498" y="4397824"/>
            <a:chExt cx="3673763" cy="1219439"/>
          </a:xfrm>
          <a:noFill/>
        </p:grpSpPr>
        <p:sp>
          <p:nvSpPr>
            <p:cNvPr id="19" name="圆角矩形 6">
              <a:extLst>
                <a:ext uri="{FF2B5EF4-FFF2-40B4-BE49-F238E27FC236}">
                  <a16:creationId xmlns:a16="http://schemas.microsoft.com/office/drawing/2014/main" id="{D08DAA93-C378-49BD-9A92-2E75C8CB888E}"/>
                </a:ext>
              </a:extLst>
            </p:cNvPr>
            <p:cNvSpPr/>
            <p:nvPr/>
          </p:nvSpPr>
          <p:spPr>
            <a:xfrm>
              <a:off x="1879582" y="4397824"/>
              <a:ext cx="3669679" cy="1164364"/>
            </a:xfrm>
            <a:prstGeom prst="roundRect">
              <a:avLst/>
            </a:prstGeom>
            <a:grpFill/>
            <a:ln w="76200">
              <a:solidFill>
                <a:srgbClr val="FF742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white"/>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0" name="文本框 38">
              <a:extLst>
                <a:ext uri="{FF2B5EF4-FFF2-40B4-BE49-F238E27FC236}">
                  <a16:creationId xmlns:a16="http://schemas.microsoft.com/office/drawing/2014/main" id="{0CB3AA79-0EFD-4AAB-8821-BDBAD07AEB2D}"/>
                </a:ext>
              </a:extLst>
            </p:cNvPr>
            <p:cNvSpPr txBox="1"/>
            <p:nvPr/>
          </p:nvSpPr>
          <p:spPr>
            <a:xfrm>
              <a:off x="1875498" y="5044263"/>
              <a:ext cx="3669679" cy="573000"/>
            </a:xfrm>
            <a:prstGeom prst="rect">
              <a:avLst/>
            </a:prstGeom>
            <a:grpFill/>
            <a:ln>
              <a:noFill/>
            </a:ln>
          </p:spPr>
          <p:txBody>
            <a:bodyPr wrap="square" lIns="72000" tIns="0" rIns="72000" bIns="0" anchor="ctr" anchorCtr="0">
              <a:noAutofit/>
            </a:bodyPr>
            <a:lstStyle/>
            <a:p>
              <a:pPr marL="0" marR="0" lvl="0" indent="0" algn="ctr" defTabSz="914378" rtl="0" eaLnBrk="1" fontAlgn="auto" latinLnBrk="0" hangingPunct="1">
                <a:lnSpc>
                  <a:spcPct val="120000"/>
                </a:lnSpc>
                <a:spcBef>
                  <a:spcPts val="0"/>
                </a:spcBef>
                <a:spcAft>
                  <a:spcPts val="0"/>
                </a:spcAft>
                <a:buClrTx/>
                <a:buSzTx/>
                <a:buFontTx/>
                <a:buNone/>
                <a:tabLst/>
                <a:defRPr/>
              </a:pPr>
              <a:br>
                <a:rPr kumimoji="0" lang="zh-CN" altLang="en-US" sz="6000" b="1" i="0" u="none" strike="noStrike" kern="1200" cap="none" spc="0" normalizeH="0" baseline="0" noProof="0" dirty="0">
                  <a:ln>
                    <a:noFill/>
                  </a:ln>
                  <a:solidFill>
                    <a:srgbClr val="FF7422"/>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rPr>
              </a:br>
              <a:endParaRPr kumimoji="0" lang="zh-CN" altLang="en-US" sz="6000" b="1" i="0" u="none" strike="noStrike" kern="1200" cap="none" spc="0" normalizeH="0" baseline="0" noProof="0" dirty="0">
                <a:ln>
                  <a:noFill/>
                </a:ln>
                <a:solidFill>
                  <a:srgbClr val="FF7422"/>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endParaRPr>
            </a:p>
          </p:txBody>
        </p:sp>
      </p:grpSp>
      <p:sp>
        <p:nvSpPr>
          <p:cNvPr id="22" name="文本框 10">
            <a:extLst>
              <a:ext uri="{FF2B5EF4-FFF2-40B4-BE49-F238E27FC236}">
                <a16:creationId xmlns:a16="http://schemas.microsoft.com/office/drawing/2014/main" id="{69DBB7FF-B379-4092-9B6E-4427C898D8CB}"/>
              </a:ext>
            </a:extLst>
          </p:cNvPr>
          <p:cNvSpPr txBox="1"/>
          <p:nvPr/>
        </p:nvSpPr>
        <p:spPr>
          <a:xfrm>
            <a:off x="4200858" y="2471497"/>
            <a:ext cx="5576438" cy="901401"/>
          </a:xfrm>
          <a:prstGeom prst="rect">
            <a:avLst/>
          </a:prstGeom>
          <a:noFill/>
        </p:spPr>
        <p:txBody>
          <a:bodyPr wrap="square" rtlCol="0">
            <a:spAutoFit/>
          </a:bodyPr>
          <a:lstStyle/>
          <a:p>
            <a:pPr algn="ctr">
              <a:lnSpc>
                <a:spcPct val="120000"/>
              </a:lnSpc>
            </a:pPr>
            <a:r>
              <a:rPr lang="en-US" sz="4800" b="1" i="1" kern="100">
                <a:effectLst/>
                <a:latin typeface="Times New Roman" panose="02020603050405020304" pitchFamily="18" charset="0"/>
                <a:ea typeface="SimSun" panose="02010600030101010101" pitchFamily="2" charset="-122"/>
              </a:rPr>
              <a:t>Hẹn gặp lại!</a:t>
            </a:r>
            <a:endParaRPr lang="zh-CN" altLang="en-US" sz="8800" b="1" dirty="0">
              <a:solidFill>
                <a:schemeClr val="tx1">
                  <a:lumMod val="85000"/>
                  <a:lumOff val="1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pic>
        <p:nvPicPr>
          <p:cNvPr id="23" name="图片 11">
            <a:extLst>
              <a:ext uri="{FF2B5EF4-FFF2-40B4-BE49-F238E27FC236}">
                <a16:creationId xmlns:a16="http://schemas.microsoft.com/office/drawing/2014/main" id="{D8E1733B-0C47-41AF-A0AA-5FD25C2C729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8615" y="2726095"/>
            <a:ext cx="5310079" cy="4014433"/>
          </a:xfrm>
          <a:prstGeom prst="rect">
            <a:avLst/>
          </a:prstGeom>
        </p:spPr>
      </p:pic>
      <p:pic>
        <p:nvPicPr>
          <p:cNvPr id="24" name="图片 10">
            <a:extLst>
              <a:ext uri="{FF2B5EF4-FFF2-40B4-BE49-F238E27FC236}">
                <a16:creationId xmlns:a16="http://schemas.microsoft.com/office/drawing/2014/main" id="{E7202D61-D85A-4BE1-BCAB-4AF65272862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461778" y="3372898"/>
            <a:ext cx="1257300" cy="1733550"/>
          </a:xfrm>
          <a:prstGeom prst="rect">
            <a:avLst/>
          </a:prstGeom>
        </p:spPr>
      </p:pic>
    </p:spTree>
    <p:extLst>
      <p:ext uri="{BB962C8B-B14F-4D97-AF65-F5344CB8AC3E}">
        <p14:creationId xmlns:p14="http://schemas.microsoft.com/office/powerpoint/2010/main" val="1019010"/>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randombar(horizontal)">
                                      <p:cBhvr>
                                        <p:cTn id="7" dur="500"/>
                                        <p:tgtEl>
                                          <p:spTgt spid="61"/>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62"/>
                                        </p:tgtEl>
                                        <p:attrNameLst>
                                          <p:attrName>style.visibility</p:attrName>
                                        </p:attrNameLst>
                                      </p:cBhvr>
                                      <p:to>
                                        <p:strVal val="visible"/>
                                      </p:to>
                                    </p:set>
                                    <p:animEffect transition="in" filter="fade">
                                      <p:cBhvr>
                                        <p:cTn id="11" dur="1000"/>
                                        <p:tgtEl>
                                          <p:spTgt spid="62"/>
                                        </p:tgtEl>
                                      </p:cBhvr>
                                    </p:animEffect>
                                    <p:anim calcmode="lin" valueType="num">
                                      <p:cBhvr>
                                        <p:cTn id="12" dur="1000" fill="hold"/>
                                        <p:tgtEl>
                                          <p:spTgt spid="62"/>
                                        </p:tgtEl>
                                        <p:attrNameLst>
                                          <p:attrName>ppt_x</p:attrName>
                                        </p:attrNameLst>
                                      </p:cBhvr>
                                      <p:tavLst>
                                        <p:tav tm="0">
                                          <p:val>
                                            <p:strVal val="#ppt_x"/>
                                          </p:val>
                                        </p:tav>
                                        <p:tav tm="100000">
                                          <p:val>
                                            <p:strVal val="#ppt_x"/>
                                          </p:val>
                                        </p:tav>
                                      </p:tavLst>
                                    </p:anim>
                                    <p:anim calcmode="lin" valueType="num">
                                      <p:cBhvr>
                                        <p:cTn id="13" dur="1000" fill="hold"/>
                                        <p:tgtEl>
                                          <p:spTgt spid="62"/>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38" presetClass="path" presetSubtype="0" accel="50000" decel="50000" fill="hold" nodeType="afterEffect">
                                  <p:stCondLst>
                                    <p:cond delay="0"/>
                                  </p:stCondLst>
                                  <p:childTnLst>
                                    <p:animMotion origin="layout" path="M -0.00091 0.05209 L 0.01094 0.08056 L 0.01758 0.04746 L 0.02956 0.07593 L 0.03659 0.04283 L 0.04805 0.0713 L 0.05521 0.0382 L 0.06667 0.06667 L 0.07396 0.03357 L 0.08581 0.06181 L 0.09232 0.02894 L 0.1043 0.05718 L 0.11094 0.02431 L 0.12252 0.05278 L 0.12995 0.01945 L 0.14141 0.04792 L 0.1487 0.01482 " pathEditMode="relative" rAng="21120000" ptsTypes="AAAAAAAAAAAAAAAAA">
                                      <p:cBhvr>
                                        <p:cTn id="16" dur="3000" fill="hold"/>
                                        <p:tgtEl>
                                          <p:spTgt spid="75"/>
                                        </p:tgtEl>
                                        <p:attrNameLst>
                                          <p:attrName>ppt_x</p:attrName>
                                          <p:attrName>ppt_y</p:attrName>
                                        </p:attrNameLst>
                                      </p:cBhvr>
                                      <p:rCtr x="7604" y="-324"/>
                                    </p:animMotion>
                                  </p:childTnLst>
                                </p:cTn>
                              </p:par>
                              <p:par>
                                <p:cTn id="17" presetID="22" presetClass="entr" presetSubtype="8" fill="hold" nodeType="withEffect">
                                  <p:stCondLst>
                                    <p:cond delay="0"/>
                                  </p:stCondLst>
                                  <p:childTnLst>
                                    <p:set>
                                      <p:cBhvr>
                                        <p:cTn id="18" dur="1" fill="hold">
                                          <p:stCondLst>
                                            <p:cond delay="0"/>
                                          </p:stCondLst>
                                        </p:cTn>
                                        <p:tgtEl>
                                          <p:spTgt spid="74"/>
                                        </p:tgtEl>
                                        <p:attrNameLst>
                                          <p:attrName>style.visibility</p:attrName>
                                        </p:attrNameLst>
                                      </p:cBhvr>
                                      <p:to>
                                        <p:strVal val="visible"/>
                                      </p:to>
                                    </p:set>
                                    <p:animEffect transition="in" filter="wipe(left)">
                                      <p:cBhvr>
                                        <p:cTn id="19" dur="2000"/>
                                        <p:tgtEl>
                                          <p:spTgt spid="74"/>
                                        </p:tgtEl>
                                      </p:cBhvr>
                                    </p:animEffect>
                                  </p:childTnLst>
                                </p:cTn>
                              </p:par>
                              <p:par>
                                <p:cTn id="20" presetID="45" presetClass="entr" presetSubtype="0" fill="hold" nodeType="withEffect">
                                  <p:stCondLst>
                                    <p:cond delay="100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2000"/>
                                        <p:tgtEl>
                                          <p:spTgt spid="18"/>
                                        </p:tgtEl>
                                      </p:cBhvr>
                                    </p:animEffect>
                                    <p:anim calcmode="lin" valueType="num">
                                      <p:cBhvr>
                                        <p:cTn id="23" dur="2000" fill="hold"/>
                                        <p:tgtEl>
                                          <p:spTgt spid="18"/>
                                        </p:tgtEl>
                                        <p:attrNameLst>
                                          <p:attrName>ppt_w</p:attrName>
                                        </p:attrNameLst>
                                      </p:cBhvr>
                                      <p:tavLst>
                                        <p:tav tm="0" fmla="#ppt_w*sin(2.5*pi*$)">
                                          <p:val>
                                            <p:fltVal val="0"/>
                                          </p:val>
                                        </p:tav>
                                        <p:tav tm="100000">
                                          <p:val>
                                            <p:fltVal val="1"/>
                                          </p:val>
                                        </p:tav>
                                      </p:tavLst>
                                    </p:anim>
                                    <p:anim calcmode="lin" valueType="num">
                                      <p:cBhvr>
                                        <p:cTn id="24" dur="2000" fill="hold"/>
                                        <p:tgtEl>
                                          <p:spTgt spid="18"/>
                                        </p:tgtEl>
                                        <p:attrNameLst>
                                          <p:attrName>ppt_h</p:attrName>
                                        </p:attrNameLst>
                                      </p:cBhvr>
                                      <p:tavLst>
                                        <p:tav tm="0">
                                          <p:val>
                                            <p:strVal val="#ppt_h"/>
                                          </p:val>
                                        </p:tav>
                                        <p:tav tm="100000">
                                          <p:val>
                                            <p:strVal val="#ppt_h"/>
                                          </p:val>
                                        </p:tav>
                                      </p:tavLst>
                                    </p:anim>
                                  </p:childTnLst>
                                </p:cTn>
                              </p:par>
                            </p:childTnLst>
                          </p:cTn>
                        </p:par>
                        <p:par>
                          <p:cTn id="25" fill="hold">
                            <p:stCondLst>
                              <p:cond delay="4500"/>
                            </p:stCondLst>
                            <p:childTnLst>
                              <p:par>
                                <p:cTn id="26" presetID="42" presetClass="entr" presetSubtype="0" fill="hold" nodeType="after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1000"/>
                                        <p:tgtEl>
                                          <p:spTgt spid="23"/>
                                        </p:tgtEl>
                                      </p:cBhvr>
                                    </p:animEffect>
                                    <p:anim calcmode="lin" valueType="num">
                                      <p:cBhvr>
                                        <p:cTn id="29" dur="1000" fill="hold"/>
                                        <p:tgtEl>
                                          <p:spTgt spid="23"/>
                                        </p:tgtEl>
                                        <p:attrNameLst>
                                          <p:attrName>ppt_x</p:attrName>
                                        </p:attrNameLst>
                                      </p:cBhvr>
                                      <p:tavLst>
                                        <p:tav tm="0">
                                          <p:val>
                                            <p:strVal val="#ppt_x"/>
                                          </p:val>
                                        </p:tav>
                                        <p:tav tm="100000">
                                          <p:val>
                                            <p:strVal val="#ppt_x"/>
                                          </p:val>
                                        </p:tav>
                                      </p:tavLst>
                                    </p:anim>
                                    <p:anim calcmode="lin" valueType="num">
                                      <p:cBhvr>
                                        <p:cTn id="30" dur="1000" fill="hold"/>
                                        <p:tgtEl>
                                          <p:spTgt spid="23"/>
                                        </p:tgtEl>
                                        <p:attrNameLst>
                                          <p:attrName>ppt_y</p:attrName>
                                        </p:attrNameLst>
                                      </p:cBhvr>
                                      <p:tavLst>
                                        <p:tav tm="0">
                                          <p:val>
                                            <p:strVal val="#ppt_y+.1"/>
                                          </p:val>
                                        </p:tav>
                                        <p:tav tm="100000">
                                          <p:val>
                                            <p:strVal val="#ppt_y"/>
                                          </p:val>
                                        </p:tav>
                                      </p:tavLst>
                                    </p:anim>
                                  </p:childTnLst>
                                </p:cTn>
                              </p:par>
                            </p:childTnLst>
                          </p:cTn>
                        </p:par>
                        <p:par>
                          <p:cTn id="31" fill="hold">
                            <p:stCondLst>
                              <p:cond delay="5500"/>
                            </p:stCondLst>
                            <p:childTnLst>
                              <p:par>
                                <p:cTn id="32" presetID="42" presetClass="entr" presetSubtype="0" fill="hold" nodeType="after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1000"/>
                                        <p:tgtEl>
                                          <p:spTgt spid="24"/>
                                        </p:tgtEl>
                                      </p:cBhvr>
                                    </p:animEffect>
                                    <p:anim calcmode="lin" valueType="num">
                                      <p:cBhvr>
                                        <p:cTn id="35" dur="1000" fill="hold"/>
                                        <p:tgtEl>
                                          <p:spTgt spid="24"/>
                                        </p:tgtEl>
                                        <p:attrNameLst>
                                          <p:attrName>ppt_x</p:attrName>
                                        </p:attrNameLst>
                                      </p:cBhvr>
                                      <p:tavLst>
                                        <p:tav tm="0">
                                          <p:val>
                                            <p:strVal val="#ppt_x"/>
                                          </p:val>
                                        </p:tav>
                                        <p:tav tm="100000">
                                          <p:val>
                                            <p:strVal val="#ppt_x"/>
                                          </p:val>
                                        </p:tav>
                                      </p:tavLst>
                                    </p:anim>
                                    <p:anim calcmode="lin" valueType="num">
                                      <p:cBhvr>
                                        <p:cTn id="3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1000"/>
                                        <p:tgtEl>
                                          <p:spTgt spid="22"/>
                                        </p:tgtEl>
                                      </p:cBhvr>
                                    </p:animEffect>
                                    <p:anim calcmode="lin" valueType="num">
                                      <p:cBhvr>
                                        <p:cTn id="42" dur="1000" fill="hold"/>
                                        <p:tgtEl>
                                          <p:spTgt spid="22"/>
                                        </p:tgtEl>
                                        <p:attrNameLst>
                                          <p:attrName>ppt_x</p:attrName>
                                        </p:attrNameLst>
                                      </p:cBhvr>
                                      <p:tavLst>
                                        <p:tav tm="0">
                                          <p:val>
                                            <p:strVal val="#ppt_x"/>
                                          </p:val>
                                        </p:tav>
                                        <p:tav tm="100000">
                                          <p:val>
                                            <p:strVal val="#ppt_x"/>
                                          </p:val>
                                        </p:tav>
                                      </p:tavLst>
                                    </p:anim>
                                    <p:anim calcmode="lin" valueType="num">
                                      <p:cBhvr>
                                        <p:cTn id="4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print">
            <a:extLst>
              <a:ext uri="{28A0092B-C50C-407E-A947-70E740481C1C}">
                <a14:useLocalDpi xmlns:a14="http://schemas.microsoft.com/office/drawing/2010/main" val="0"/>
              </a:ext>
            </a:extLst>
          </a:blip>
          <a:srcRect l="5562" r="5562"/>
          <a:stretch>
            <a:fillRect/>
          </a:stretch>
        </p:blipFill>
        <p:spPr>
          <a:xfrm>
            <a:off x="0" y="0"/>
            <a:ext cx="12192000" cy="6858000"/>
          </a:xfrm>
          <a:prstGeom prst="rect">
            <a:avLst/>
          </a:prstGeom>
        </p:spPr>
      </p:pic>
      <p:grpSp>
        <p:nvGrpSpPr>
          <p:cNvPr id="37" name="组合 2">
            <a:extLst>
              <a:ext uri="{FF2B5EF4-FFF2-40B4-BE49-F238E27FC236}">
                <a16:creationId xmlns:a16="http://schemas.microsoft.com/office/drawing/2014/main" id="{7F548BC9-F3C1-43BC-A8F7-6CC7F3DEDEB1}"/>
              </a:ext>
            </a:extLst>
          </p:cNvPr>
          <p:cNvGrpSpPr/>
          <p:nvPr/>
        </p:nvGrpSpPr>
        <p:grpSpPr>
          <a:xfrm flipH="1">
            <a:off x="2438400" y="913298"/>
            <a:ext cx="7288696" cy="4811642"/>
            <a:chOff x="-558688" y="0"/>
            <a:chExt cx="9107943" cy="6858000"/>
          </a:xfrm>
        </p:grpSpPr>
        <p:pic>
          <p:nvPicPr>
            <p:cNvPr id="38" name="图片 3">
              <a:extLst>
                <a:ext uri="{FF2B5EF4-FFF2-40B4-BE49-F238E27FC236}">
                  <a16:creationId xmlns:a16="http://schemas.microsoft.com/office/drawing/2014/main" id="{42CFA12E-2C52-4E1B-B2CF-636CCF50243E}"/>
                </a:ext>
              </a:extLst>
            </p:cNvPr>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39" name="图片 4">
              <a:extLst>
                <a:ext uri="{FF2B5EF4-FFF2-40B4-BE49-F238E27FC236}">
                  <a16:creationId xmlns:a16="http://schemas.microsoft.com/office/drawing/2014/main" id="{1EADEE28-EAF1-4A7C-A960-0C7A9C6F9D5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pic>
        <p:nvPicPr>
          <p:cNvPr id="40" name="图片 19">
            <a:extLst>
              <a:ext uri="{FF2B5EF4-FFF2-40B4-BE49-F238E27FC236}">
                <a16:creationId xmlns:a16="http://schemas.microsoft.com/office/drawing/2014/main" id="{A2AEFE67-1721-4150-9491-F4B63EAB2CE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64407" y="1407665"/>
            <a:ext cx="2995261" cy="1029459"/>
          </a:xfrm>
          <a:prstGeom prst="rect">
            <a:avLst/>
          </a:prstGeom>
        </p:spPr>
      </p:pic>
      <p:pic>
        <p:nvPicPr>
          <p:cNvPr id="41" name="图片 20">
            <a:extLst>
              <a:ext uri="{FF2B5EF4-FFF2-40B4-BE49-F238E27FC236}">
                <a16:creationId xmlns:a16="http://schemas.microsoft.com/office/drawing/2014/main" id="{DE9AF016-74E8-45FD-8E2B-433258F1B7F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41707" y="536872"/>
            <a:ext cx="1474500" cy="1900252"/>
          </a:xfrm>
          <a:prstGeom prst="rect">
            <a:avLst/>
          </a:prstGeom>
        </p:spPr>
      </p:pic>
      <p:sp>
        <p:nvSpPr>
          <p:cNvPr id="42" name="TextBox 41">
            <a:extLst>
              <a:ext uri="{FF2B5EF4-FFF2-40B4-BE49-F238E27FC236}">
                <a16:creationId xmlns:a16="http://schemas.microsoft.com/office/drawing/2014/main" id="{A9E37A5F-1E01-410B-B851-650DD4EEC7C3}"/>
              </a:ext>
            </a:extLst>
          </p:cNvPr>
          <p:cNvSpPr txBox="1"/>
          <p:nvPr/>
        </p:nvSpPr>
        <p:spPr>
          <a:xfrm>
            <a:off x="3325308" y="2521059"/>
            <a:ext cx="5541383" cy="1384995"/>
          </a:xfrm>
          <a:prstGeom prst="rect">
            <a:avLst/>
          </a:prstGeom>
          <a:noFill/>
        </p:spPr>
        <p:txBody>
          <a:bodyPr wrap="square">
            <a:spAutoFit/>
          </a:bodyPr>
          <a:lstStyle/>
          <a:p>
            <a:pPr algn="ctr"/>
            <a:r>
              <a:rPr lang="en-US" sz="2800" b="1" dirty="0" err="1">
                <a:latin typeface="Times New Roman" pitchFamily="18" charset="0"/>
                <a:cs typeface="Times New Roman" pitchFamily="18" charset="0"/>
              </a:rPr>
              <a:t>Đọc</a:t>
            </a:r>
            <a:r>
              <a:rPr lang="en-US" sz="2800" b="1" dirty="0">
                <a:latin typeface="Times New Roman" pitchFamily="18" charset="0"/>
                <a:cs typeface="Times New Roman" pitchFamily="18" charset="0"/>
              </a:rPr>
              <a:t> </a:t>
            </a:r>
            <a:r>
              <a:rPr lang="vi-VN" sz="2800" b="1" dirty="0">
                <a:latin typeface="Times New Roman" pitchFamily="18" charset="0"/>
                <a:cs typeface="Times New Roman" pitchFamily="18" charset="0"/>
              </a:rPr>
              <a:t>đoạn văn </a:t>
            </a:r>
            <a:r>
              <a:rPr lang="en-US" sz="2800" b="1" dirty="0" err="1">
                <a:latin typeface="Times New Roman" pitchFamily="18" charset="0"/>
                <a:cs typeface="Times New Roman" pitchFamily="18" charset="0"/>
              </a:rPr>
              <a:t>sau</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và</a:t>
            </a:r>
            <a:r>
              <a:rPr lang="en-US" sz="2800" b="1" dirty="0">
                <a:latin typeface="Times New Roman" pitchFamily="18" charset="0"/>
                <a:cs typeface="Times New Roman" pitchFamily="18" charset="0"/>
              </a:rPr>
              <a:t> </a:t>
            </a:r>
            <a:r>
              <a:rPr lang="vi-VN" sz="2800" b="1" dirty="0">
                <a:latin typeface="Times New Roman" pitchFamily="18" charset="0"/>
                <a:cs typeface="Times New Roman" pitchFamily="18" charset="0"/>
              </a:rPr>
              <a:t>chỉ ra những yếu tố giúp đoạn văn có sự kết nối với nhau</a:t>
            </a:r>
            <a:endParaRPr lang="en-US" sz="4000" b="1" kern="100" dirty="0">
              <a:effectLst/>
              <a:latin typeface="Times New Roman" panose="02020603050405020304" pitchFamily="18" charset="0"/>
              <a:ea typeface="SimSun" panose="02010600030101010101" pitchFamily="2" charset="-122"/>
              <a:cs typeface="Times New Roman" panose="02020603050405020304" pitchFamily="18" charset="0"/>
            </a:endParaRPr>
          </a:p>
        </p:txBody>
      </p:sp>
    </p:spTree>
    <p:custDataLst>
      <p:tags r:id="rId1"/>
    </p:custData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750"/>
                                        <p:tgtEl>
                                          <p:spTgt spid="41"/>
                                        </p:tgtEl>
                                      </p:cBhvr>
                                    </p:animEffect>
                                  </p:childTnLst>
                                </p:cTn>
                              </p:par>
                              <p:par>
                                <p:cTn id="8" presetID="42" presetClass="path" presetSubtype="0" decel="46667" fill="hold" nodeType="withEffect">
                                  <p:stCondLst>
                                    <p:cond delay="0"/>
                                  </p:stCondLst>
                                  <p:childTnLst>
                                    <p:animMotion origin="layout" path="M -0.00664 -0.08936 L 1.66667E-6 3.33333E-6 " pathEditMode="relative" rAng="0" ptsTypes="AA">
                                      <p:cBhvr>
                                        <p:cTn id="9" dur="750" fill="hold"/>
                                        <p:tgtEl>
                                          <p:spTgt spid="41"/>
                                        </p:tgtEl>
                                        <p:attrNameLst>
                                          <p:attrName>ppt_x</p:attrName>
                                          <p:attrName>ppt_y</p:attrName>
                                        </p:attrNameLst>
                                      </p:cBhvr>
                                      <p:rCtr x="326" y="4468"/>
                                    </p:animMotion>
                                  </p:childTnLst>
                                </p:cTn>
                              </p:par>
                            </p:childTnLst>
                          </p:cTn>
                        </p:par>
                        <p:par>
                          <p:cTn id="10" fill="hold">
                            <p:stCondLst>
                              <p:cond delay="750"/>
                            </p:stCondLst>
                            <p:childTnLst>
                              <p:par>
                                <p:cTn id="11" presetID="53" presetClass="entr" presetSubtype="16" fill="hold" nodeType="afterEffect">
                                  <p:stCondLst>
                                    <p:cond delay="0"/>
                                  </p:stCondLst>
                                  <p:childTnLst>
                                    <p:set>
                                      <p:cBhvr>
                                        <p:cTn id="12" dur="1" fill="hold">
                                          <p:stCondLst>
                                            <p:cond delay="0"/>
                                          </p:stCondLst>
                                        </p:cTn>
                                        <p:tgtEl>
                                          <p:spTgt spid="37"/>
                                        </p:tgtEl>
                                        <p:attrNameLst>
                                          <p:attrName>style.visibility</p:attrName>
                                        </p:attrNameLst>
                                      </p:cBhvr>
                                      <p:to>
                                        <p:strVal val="visible"/>
                                      </p:to>
                                    </p:set>
                                    <p:anim calcmode="lin" valueType="num">
                                      <p:cBhvr>
                                        <p:cTn id="13" dur="500" fill="hold"/>
                                        <p:tgtEl>
                                          <p:spTgt spid="37"/>
                                        </p:tgtEl>
                                        <p:attrNameLst>
                                          <p:attrName>ppt_w</p:attrName>
                                        </p:attrNameLst>
                                      </p:cBhvr>
                                      <p:tavLst>
                                        <p:tav tm="0">
                                          <p:val>
                                            <p:fltVal val="0"/>
                                          </p:val>
                                        </p:tav>
                                        <p:tav tm="100000">
                                          <p:val>
                                            <p:strVal val="#ppt_w"/>
                                          </p:val>
                                        </p:tav>
                                      </p:tavLst>
                                    </p:anim>
                                    <p:anim calcmode="lin" valueType="num">
                                      <p:cBhvr>
                                        <p:cTn id="14" dur="500" fill="hold"/>
                                        <p:tgtEl>
                                          <p:spTgt spid="37"/>
                                        </p:tgtEl>
                                        <p:attrNameLst>
                                          <p:attrName>ppt_h</p:attrName>
                                        </p:attrNameLst>
                                      </p:cBhvr>
                                      <p:tavLst>
                                        <p:tav tm="0">
                                          <p:val>
                                            <p:fltVal val="0"/>
                                          </p:val>
                                        </p:tav>
                                        <p:tav tm="100000">
                                          <p:val>
                                            <p:strVal val="#ppt_h"/>
                                          </p:val>
                                        </p:tav>
                                      </p:tavLst>
                                    </p:anim>
                                    <p:animEffect transition="in" filter="fade">
                                      <p:cBhvr>
                                        <p:cTn id="15" dur="500"/>
                                        <p:tgtEl>
                                          <p:spTgt spid="37"/>
                                        </p:tgtEl>
                                      </p:cBhvr>
                                    </p:animEffect>
                                  </p:childTnLst>
                                </p:cTn>
                              </p:par>
                            </p:childTnLst>
                          </p:cTn>
                        </p:par>
                        <p:par>
                          <p:cTn id="16" fill="hold">
                            <p:stCondLst>
                              <p:cond delay="1250"/>
                            </p:stCondLst>
                            <p:childTnLst>
                              <p:par>
                                <p:cTn id="17" presetID="42" presetClass="entr" presetSubtype="0" fill="hold" nodeType="after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fade">
                                      <p:cBhvr>
                                        <p:cTn id="19" dur="1000"/>
                                        <p:tgtEl>
                                          <p:spTgt spid="40"/>
                                        </p:tgtEl>
                                      </p:cBhvr>
                                    </p:animEffect>
                                    <p:anim calcmode="lin" valueType="num">
                                      <p:cBhvr>
                                        <p:cTn id="20" dur="1000" fill="hold"/>
                                        <p:tgtEl>
                                          <p:spTgt spid="40"/>
                                        </p:tgtEl>
                                        <p:attrNameLst>
                                          <p:attrName>ppt_x</p:attrName>
                                        </p:attrNameLst>
                                      </p:cBhvr>
                                      <p:tavLst>
                                        <p:tav tm="0">
                                          <p:val>
                                            <p:strVal val="#ppt_x"/>
                                          </p:val>
                                        </p:tav>
                                        <p:tav tm="100000">
                                          <p:val>
                                            <p:strVal val="#ppt_x"/>
                                          </p:val>
                                        </p:tav>
                                      </p:tavLst>
                                    </p:anim>
                                    <p:anim calcmode="lin" valueType="num">
                                      <p:cBhvr>
                                        <p:cTn id="21"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42"/>
                                        </p:tgtEl>
                                        <p:attrNameLst>
                                          <p:attrName>style.visibility</p:attrName>
                                        </p:attrNameLst>
                                      </p:cBhvr>
                                      <p:to>
                                        <p:strVal val="visible"/>
                                      </p:to>
                                    </p:set>
                                    <p:anim calcmode="lin" valueType="num">
                                      <p:cBhvr additive="base">
                                        <p:cTn id="26" dur="500" fill="hold"/>
                                        <p:tgtEl>
                                          <p:spTgt spid="42"/>
                                        </p:tgtEl>
                                        <p:attrNameLst>
                                          <p:attrName>ppt_x</p:attrName>
                                        </p:attrNameLst>
                                      </p:cBhvr>
                                      <p:tavLst>
                                        <p:tav tm="0">
                                          <p:val>
                                            <p:strVal val="#ppt_x"/>
                                          </p:val>
                                        </p:tav>
                                        <p:tav tm="100000">
                                          <p:val>
                                            <p:strVal val="#ppt_x"/>
                                          </p:val>
                                        </p:tav>
                                      </p:tavLst>
                                    </p:anim>
                                    <p:anim calcmode="lin" valueType="num">
                                      <p:cBhvr additive="base">
                                        <p:cTn id="27"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9">
            <a:extLst>
              <a:ext uri="{FF2B5EF4-FFF2-40B4-BE49-F238E27FC236}">
                <a16:creationId xmlns:a16="http://schemas.microsoft.com/office/drawing/2014/main" id="{69D7987C-0A35-212C-4F95-E9D7E697A5C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90991" y="5459895"/>
            <a:ext cx="3101009" cy="1586965"/>
          </a:xfrm>
          <a:prstGeom prst="rect">
            <a:avLst/>
          </a:prstGeom>
        </p:spPr>
      </p:pic>
      <p:pic>
        <p:nvPicPr>
          <p:cNvPr id="4" name="图片 10">
            <a:extLst>
              <a:ext uri="{FF2B5EF4-FFF2-40B4-BE49-F238E27FC236}">
                <a16:creationId xmlns:a16="http://schemas.microsoft.com/office/drawing/2014/main" id="{0B6D108D-3176-3B64-1BC3-7255E8B62A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724275" cy="1838325"/>
          </a:xfrm>
          <a:prstGeom prst="rect">
            <a:avLst/>
          </a:prstGeom>
        </p:spPr>
      </p:pic>
      <p:pic>
        <p:nvPicPr>
          <p:cNvPr id="5" name="图片 1"/>
          <p:cNvPicPr>
            <a:picLocks noChangeAspect="1"/>
          </p:cNvPicPr>
          <p:nvPr/>
        </p:nvPicPr>
        <p:blipFill rotWithShape="1">
          <a:blip r:embed="rId4" cstate="print">
            <a:extLst>
              <a:ext uri="{28A0092B-C50C-407E-A947-70E740481C1C}">
                <a14:useLocalDpi xmlns:a14="http://schemas.microsoft.com/office/drawing/2010/main" val="0"/>
              </a:ext>
            </a:extLst>
          </a:blip>
          <a:srcRect l="5562" r="5562"/>
          <a:stretch>
            <a:fillRect/>
          </a:stretch>
        </p:blipFill>
        <p:spPr>
          <a:xfrm>
            <a:off x="0" y="0"/>
            <a:ext cx="12192000" cy="6858000"/>
          </a:xfrm>
          <a:prstGeom prst="rect">
            <a:avLst/>
          </a:prstGeom>
        </p:spPr>
      </p:pic>
      <p:sp>
        <p:nvSpPr>
          <p:cNvPr id="10" name="Rectangle 9"/>
          <p:cNvSpPr/>
          <p:nvPr/>
        </p:nvSpPr>
        <p:spPr>
          <a:xfrm>
            <a:off x="2564295" y="1304911"/>
            <a:ext cx="7063409" cy="4154984"/>
          </a:xfrm>
          <a:prstGeom prst="rect">
            <a:avLst/>
          </a:prstGeom>
        </p:spPr>
        <p:txBody>
          <a:bodyPr wrap="square">
            <a:spAutoFit/>
          </a:bodyPr>
          <a:lstStyle/>
          <a:p>
            <a:r>
              <a:rPr lang="en-US" sz="2400" b="1" i="1" u="sng" dirty="0">
                <a:latin typeface="Times New Roman" pitchFamily="18" charset="0"/>
                <a:cs typeface="Times New Roman" pitchFamily="18" charset="0"/>
              </a:rPr>
              <a:t>* </a:t>
            </a:r>
            <a:r>
              <a:rPr lang="en-US" sz="2400" b="1" i="1" u="sng" dirty="0" err="1">
                <a:latin typeface="Times New Roman" pitchFamily="18" charset="0"/>
                <a:cs typeface="Times New Roman" pitchFamily="18" charset="0"/>
              </a:rPr>
              <a:t>Gợi</a:t>
            </a:r>
            <a:r>
              <a:rPr lang="en-US" sz="2400" b="1" i="1" u="sng" dirty="0">
                <a:latin typeface="Times New Roman" pitchFamily="18" charset="0"/>
                <a:cs typeface="Times New Roman" pitchFamily="18" charset="0"/>
              </a:rPr>
              <a:t> ý:</a:t>
            </a:r>
            <a:endParaRPr lang="en-US" sz="2400" b="1" u="sng" dirty="0">
              <a:latin typeface="Times New Roman" pitchFamily="18" charset="0"/>
              <a:cs typeface="Times New Roman" pitchFamily="18" charset="0"/>
            </a:endParaRPr>
          </a:p>
          <a:p>
            <a:r>
              <a:rPr lang="vi-VN"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hành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trình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đến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với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tương</a:t>
            </a:r>
            <a:r>
              <a:rPr lang="en-US" sz="2400" dirty="0">
                <a:latin typeface="Times New Roman" pitchFamily="18" charset="0"/>
                <a:cs typeface="Times New Roman" pitchFamily="18" charset="0"/>
              </a:rPr>
              <a:t> lai, </a:t>
            </a:r>
            <a:r>
              <a:rPr lang="en-US" sz="2400" dirty="0" err="1">
                <a:latin typeface="Times New Roman" pitchFamily="18" charset="0"/>
                <a:cs typeface="Times New Roman" pitchFamily="18" charset="0"/>
              </a:rPr>
              <a:t>mỗi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người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cần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có</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riêng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mình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một</a:t>
            </a:r>
            <a:r>
              <a:rPr lang="en-US" sz="2400" dirty="0">
                <a:latin typeface="Times New Roman" pitchFamily="18" charset="0"/>
                <a:cs typeface="Times New Roman" pitchFamily="18" charset="0"/>
              </a:rPr>
              <a:t> </a:t>
            </a:r>
            <a:r>
              <a:rPr lang="en-US" sz="2400" b="1" dirty="0">
                <a:latin typeface="Times New Roman" pitchFamily="18" charset="0"/>
                <a:cs typeface="Times New Roman" pitchFamily="18" charset="0"/>
              </a:rPr>
              <a:t>“</a:t>
            </a:r>
            <a:r>
              <a:rPr lang="en-US" sz="2400" b="1" dirty="0" err="1">
                <a:latin typeface="Times New Roman" pitchFamily="18" charset="0"/>
                <a:cs typeface="Times New Roman" pitchFamily="18" charset="0"/>
              </a:rPr>
              <a:t>tấm</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bản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đồ</a:t>
            </a:r>
            <a:r>
              <a:rPr lang="en-US" sz="2400" b="1" dirty="0">
                <a:latin typeface="Times New Roman" pitchFamily="18" charset="0"/>
                <a:cs typeface="Times New Roman" pitchFamily="18" charset="0"/>
              </a:rPr>
              <a:t>”</a:t>
            </a:r>
            <a:r>
              <a:rPr lang="en-US" sz="2400" dirty="0">
                <a:latin typeface="Times New Roman" pitchFamily="18" charset="0"/>
                <a:cs typeface="Times New Roman" pitchFamily="18" charset="0"/>
              </a:rPr>
              <a:t>. </a:t>
            </a:r>
            <a:r>
              <a:rPr lang="en-US" sz="2400" b="1" dirty="0">
                <a:latin typeface="Times New Roman" pitchFamily="18" charset="0"/>
                <a:cs typeface="Times New Roman" pitchFamily="18" charset="0"/>
              </a:rPr>
              <a:t>“</a:t>
            </a:r>
            <a:r>
              <a:rPr lang="en-US" sz="2400" b="1" dirty="0" err="1">
                <a:latin typeface="Times New Roman" pitchFamily="18" charset="0"/>
                <a:cs typeface="Times New Roman" pitchFamily="18" charset="0"/>
              </a:rPr>
              <a:t>Tấm</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bản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đồ</a:t>
            </a:r>
            <a:r>
              <a:rPr lang="en-US" sz="2400" b="1" dirty="0">
                <a:latin typeface="Times New Roman" pitchFamily="18" charset="0"/>
                <a:cs typeface="Times New Roman" pitchFamily="18" charset="0"/>
              </a:rPr>
              <a: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giúp</a:t>
            </a:r>
            <a:r>
              <a:rPr lang="en-US" sz="2400" dirty="0">
                <a:latin typeface="Times New Roman" pitchFamily="18" charset="0"/>
                <a:cs typeface="Times New Roman" pitchFamily="18" charset="0"/>
              </a:rPr>
              <a:t> con </a:t>
            </a:r>
            <a:r>
              <a:rPr lang="en-US" sz="2400" dirty="0" err="1">
                <a:latin typeface="Times New Roman" pitchFamily="18" charset="0"/>
                <a:cs typeface="Times New Roman" pitchFamily="18" charset="0"/>
              </a:rPr>
              <a:t>người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chủ</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động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tự</a:t>
            </a:r>
            <a:r>
              <a:rPr lang="en-US" sz="2400" dirty="0">
                <a:latin typeface="Times New Roman" pitchFamily="18" charset="0"/>
                <a:cs typeface="Times New Roman" pitchFamily="18" charset="0"/>
              </a:rPr>
              <a:t> tin </a:t>
            </a:r>
            <a:r>
              <a:rPr lang="en-US" sz="2400" dirty="0" err="1">
                <a:latin typeface="Times New Roman" pitchFamily="18" charset="0"/>
                <a:cs typeface="Times New Roman" pitchFamily="18" charset="0"/>
              </a:rPr>
              <a:t>vào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hướng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mình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lựa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chọn</a:t>
            </a:r>
            <a:r>
              <a:rPr lang="en-US" sz="2400" dirty="0">
                <a:latin typeface="Times New Roman" pitchFamily="18" charset="0"/>
                <a:cs typeface="Times New Roman" pitchFamily="18" charset="0"/>
              </a:rPr>
              <a:t>. </a:t>
            </a:r>
            <a:r>
              <a:rPr lang="en-US" sz="2400" b="1" dirty="0" err="1">
                <a:latin typeface="Times New Roman" pitchFamily="18" charset="0"/>
                <a:cs typeface="Times New Roman" pitchFamily="18" charset="0"/>
              </a:rPr>
              <a:t>Nó</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có</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thể</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giúp</a:t>
            </a:r>
            <a:r>
              <a:rPr lang="en-US" sz="2400" dirty="0">
                <a:latin typeface="Times New Roman" pitchFamily="18" charset="0"/>
                <a:cs typeface="Times New Roman" pitchFamily="18" charset="0"/>
              </a:rPr>
              <a:t> </a:t>
            </a:r>
            <a:r>
              <a:rPr lang="en-US" sz="2400" b="1" dirty="0">
                <a:latin typeface="Times New Roman" pitchFamily="18" charset="0"/>
                <a:cs typeface="Times New Roman" pitchFamily="18" charset="0"/>
              </a:rPr>
              <a:t>con </a:t>
            </a:r>
            <a:r>
              <a:rPr lang="en-US" sz="2400" b="1" dirty="0" err="1">
                <a:latin typeface="Times New Roman" pitchFamily="18" charset="0"/>
                <a:cs typeface="Times New Roman" pitchFamily="18" charset="0"/>
              </a:rPr>
              <a:t>người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vượt</a:t>
            </a:r>
            <a:r>
              <a:rPr lang="en-US" sz="2400" dirty="0">
                <a:latin typeface="Times New Roman" pitchFamily="18" charset="0"/>
                <a:cs typeface="Times New Roman" pitchFamily="18" charset="0"/>
              </a:rPr>
              <a:t> qua </a:t>
            </a:r>
            <a:r>
              <a:rPr lang="en-US" sz="2400" dirty="0" err="1">
                <a:latin typeface="Times New Roman" pitchFamily="18" charset="0"/>
                <a:cs typeface="Times New Roman" pitchFamily="18" charset="0"/>
              </a:rPr>
              <a:t>những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khó</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khăn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thử</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thách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từng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bước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đường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đời</a:t>
            </a:r>
            <a:r>
              <a:rPr lang="en-US" sz="2400" dirty="0">
                <a:latin typeface="Times New Roman" pitchFamily="18" charset="0"/>
                <a:cs typeface="Times New Roman" pitchFamily="18" charset="0"/>
              </a:rPr>
              <a:t>. </a:t>
            </a:r>
            <a:r>
              <a:rPr lang="en-US" sz="2400" b="1" dirty="0" err="1">
                <a:latin typeface="Times New Roman" pitchFamily="18" charset="0"/>
                <a:cs typeface="Times New Roman" pitchFamily="18" charset="0"/>
              </a:rPr>
              <a:t>Mỗi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người</a:t>
            </a:r>
            <a:r>
              <a:rPr lang="en-US" sz="2400" b="1" dirty="0">
                <a:latin typeface="Times New Roman" pitchFamily="18" charset="0"/>
                <a:cs typeface="Times New Roman" pitchFamily="18" charset="0"/>
              </a:rPr>
              <a:t> </a:t>
            </a:r>
            <a:r>
              <a:rPr lang="en-US" sz="2400" dirty="0" err="1">
                <a:latin typeface="Times New Roman" pitchFamily="18" charset="0"/>
                <a:cs typeface="Times New Roman" pitchFamily="18" charset="0"/>
              </a:rPr>
              <a:t>có</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một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hành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trình</a:t>
            </a:r>
            <a:r>
              <a:rPr lang="en-US" sz="2400" dirty="0">
                <a:latin typeface="Times New Roman" pitchFamily="18" charset="0"/>
                <a:cs typeface="Times New Roman" pitchFamily="18" charset="0"/>
              </a:rPr>
              <a:t> </a:t>
            </a:r>
            <a:r>
              <a:rPr lang="vi-VN" sz="2400" b="1" dirty="0">
                <a:latin typeface="Times New Roman" pitchFamily="18" charset="0"/>
                <a:cs typeface="Times New Roman" pitchFamily="18" charset="0"/>
              </a:rPr>
              <a:t>trưởng thành</a:t>
            </a:r>
            <a:r>
              <a:rPr lang="vi-VN" sz="2400" dirty="0">
                <a:latin typeface="Times New Roman" pitchFamily="18" charset="0"/>
                <a:cs typeface="Times New Roman" pitchFamily="18" charset="0"/>
              </a:rPr>
              <a:t> </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riêng</a:t>
            </a:r>
            <a:r>
              <a:rPr lang="en-US" sz="2400" dirty="0">
                <a:latin typeface="Times New Roman" pitchFamily="18" charset="0"/>
                <a:cs typeface="Times New Roman" pitchFamily="18" charset="0"/>
              </a:rPr>
              <a:t>. Trong </a:t>
            </a:r>
            <a:r>
              <a:rPr lang="en-US" sz="2400" dirty="0" err="1">
                <a:latin typeface="Times New Roman" pitchFamily="18" charset="0"/>
                <a:cs typeface="Times New Roman" pitchFamily="18" charset="0"/>
              </a:rPr>
              <a:t>quá</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trình</a:t>
            </a:r>
            <a:r>
              <a:rPr lang="en-US" sz="2400" dirty="0">
                <a:latin typeface="Times New Roman" pitchFamily="18" charset="0"/>
                <a:cs typeface="Times New Roman" pitchFamily="18" charset="0"/>
              </a:rPr>
              <a:t> </a:t>
            </a:r>
            <a:r>
              <a:rPr lang="en-US" sz="2400" b="1" dirty="0" err="1">
                <a:latin typeface="Times New Roman" pitchFamily="18" charset="0"/>
                <a:cs typeface="Times New Roman" pitchFamily="18" charset="0"/>
              </a:rPr>
              <a:t>trưởng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thành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bài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học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chỉ</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được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rút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ra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từ</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trải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nghiệm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của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bản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thân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kể</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cả</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thành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công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thất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không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thể</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bắt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chước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vay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mượn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kinh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nghiệm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sống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của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bất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kì</a:t>
            </a:r>
            <a:r>
              <a:rPr lang="en-US" sz="2400" dirty="0">
                <a:latin typeface="Times New Roman" pitchFamily="18" charset="0"/>
                <a:cs typeface="Times New Roman" pitchFamily="18" charset="0"/>
              </a:rPr>
              <a:t> ai </a:t>
            </a:r>
            <a:r>
              <a:rPr lang="en-US" sz="2400" dirty="0" err="1">
                <a:latin typeface="Times New Roman" pitchFamily="18" charset="0"/>
                <a:cs typeface="Times New Roman" pitchFamily="18" charset="0"/>
              </a:rPr>
              <a:t>khác</a:t>
            </a:r>
            <a:r>
              <a:rPr lang="en-US" sz="2400" dirty="0">
                <a:latin typeface="Times New Roman" pitchFamily="18" charset="0"/>
                <a:cs typeface="Times New Roman" pitchFamily="18" charset="0"/>
              </a:rPr>
              <a:t>. </a:t>
            </a:r>
          </a:p>
        </p:txBody>
      </p:sp>
    </p:spTree>
    <p:extLst>
      <p:ext uri="{BB962C8B-B14F-4D97-AF65-F5344CB8AC3E}">
        <p14:creationId xmlns:p14="http://schemas.microsoft.com/office/powerpoint/2010/main" val="3487607768"/>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par>
                                <p:cTn id="10" presetID="2" presetClass="entr" presetSubtype="8"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1000" fill="hold"/>
                                        <p:tgtEl>
                                          <p:spTgt spid="4"/>
                                        </p:tgtEl>
                                        <p:attrNameLst>
                                          <p:attrName>ppt_x</p:attrName>
                                        </p:attrNameLst>
                                      </p:cBhvr>
                                      <p:tavLst>
                                        <p:tav tm="0">
                                          <p:val>
                                            <p:strVal val="0-#ppt_w/2"/>
                                          </p:val>
                                        </p:tav>
                                        <p:tav tm="100000">
                                          <p:val>
                                            <p:strVal val="#ppt_x"/>
                                          </p:val>
                                        </p:tav>
                                      </p:tavLst>
                                    </p:anim>
                                    <p:anim calcmode="lin" valueType="num">
                                      <p:cBhvr additive="base">
                                        <p:cTn id="13"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stretch>
            <a:fillRect/>
          </a:stretch>
        </p:blipFill>
        <p:spPr>
          <a:xfrm>
            <a:off x="-529" y="-297"/>
            <a:ext cx="12193057" cy="6858594"/>
          </a:xfrm>
          <a:prstGeom prst="rect">
            <a:avLst/>
          </a:prstGeom>
        </p:spPr>
      </p:pic>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029" y="3967244"/>
            <a:ext cx="12192000" cy="2890756"/>
          </a:xfrm>
          <a:prstGeom prst="rect">
            <a:avLst/>
          </a:prstGeom>
        </p:spPr>
      </p:pic>
      <p:pic>
        <p:nvPicPr>
          <p:cNvPr id="10" name="图片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3304165"/>
            <a:ext cx="5783036" cy="3703519"/>
          </a:xfrm>
          <a:prstGeom prst="rect">
            <a:avLst/>
          </a:prstGeom>
        </p:spPr>
      </p:pic>
      <p:pic>
        <p:nvPicPr>
          <p:cNvPr id="11" name="图片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30911"/>
            <a:ext cx="3724275" cy="1838325"/>
          </a:xfrm>
          <a:prstGeom prst="rect">
            <a:avLst/>
          </a:prstGeom>
        </p:spPr>
      </p:pic>
      <p:grpSp>
        <p:nvGrpSpPr>
          <p:cNvPr id="13" name="组合 12"/>
          <p:cNvGrpSpPr/>
          <p:nvPr/>
        </p:nvGrpSpPr>
        <p:grpSpPr>
          <a:xfrm flipH="1">
            <a:off x="1810148" y="914401"/>
            <a:ext cx="6344962" cy="4777560"/>
            <a:chOff x="-558688" y="0"/>
            <a:chExt cx="9107943" cy="6858000"/>
          </a:xfrm>
        </p:grpSpPr>
        <p:pic>
          <p:nvPicPr>
            <p:cNvPr id="14" name="图片 13"/>
            <p:cNvPicPr>
              <a:picLocks noChangeAspect="1"/>
            </p:cNvPicPr>
            <p:nvPr/>
          </p:nvPicPr>
          <p:blipFill>
            <a:blip r:embed="rId7" cstate="print">
              <a:extLst>
                <a:ext uri="{BEBA8EAE-BF5A-486C-A8C5-ECC9F3942E4B}">
                  <a14:imgProps xmlns:a14="http://schemas.microsoft.com/office/drawing/2010/main">
                    <a14:imgLayer r:embed="rId8">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15" name="图片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pic>
        <p:nvPicPr>
          <p:cNvPr id="16" name="图片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816923" y="1347283"/>
            <a:ext cx="800100" cy="762000"/>
          </a:xfrm>
          <a:prstGeom prst="rect">
            <a:avLst/>
          </a:prstGeom>
        </p:spPr>
      </p:pic>
      <p:pic>
        <p:nvPicPr>
          <p:cNvPr id="17" name="图片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35463" y="4978400"/>
            <a:ext cx="2224562" cy="1881022"/>
          </a:xfrm>
          <a:prstGeom prst="rect">
            <a:avLst/>
          </a:prstGeom>
        </p:spPr>
      </p:pic>
      <p:sp>
        <p:nvSpPr>
          <p:cNvPr id="19" name="文本框 18"/>
          <p:cNvSpPr txBox="1"/>
          <p:nvPr/>
        </p:nvSpPr>
        <p:spPr>
          <a:xfrm>
            <a:off x="3241576" y="2198744"/>
            <a:ext cx="3969356" cy="1938992"/>
          </a:xfrm>
          <a:prstGeom prst="rect">
            <a:avLst/>
          </a:prstGeom>
          <a:noFill/>
        </p:spPr>
        <p:txBody>
          <a:bodyPr wrap="none" rtlCol="0">
            <a:spAutoFit/>
          </a:bodyPr>
          <a:lstStyle/>
          <a:p>
            <a:pPr algn="ctr"/>
            <a:r>
              <a:rPr lang="en-US" altLang="zh-CN" sz="6000" b="1">
                <a:solidFill>
                  <a:srgbClr val="5F91B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Hình thành</a:t>
            </a:r>
          </a:p>
          <a:p>
            <a:pPr algn="ctr"/>
            <a:r>
              <a:rPr lang="en-US" altLang="zh-CN" sz="6000" b="1">
                <a:solidFill>
                  <a:srgbClr val="5F91B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kiến thức</a:t>
            </a:r>
          </a:p>
        </p:txBody>
      </p:sp>
    </p:spTree>
    <p:extLst>
      <p:ext uri="{BB962C8B-B14F-4D97-AF65-F5344CB8AC3E}">
        <p14:creationId xmlns:p14="http://schemas.microsoft.com/office/powerpoint/2010/main" val="1932910109"/>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0-#ppt_w/2"/>
                                          </p:val>
                                        </p:tav>
                                        <p:tav tm="100000">
                                          <p:val>
                                            <p:strVal val="#ppt_x"/>
                                          </p:val>
                                        </p:tav>
                                      </p:tavLst>
                                    </p:anim>
                                    <p:anim calcmode="lin" valueType="num">
                                      <p:cBhvr additive="base">
                                        <p:cTn id="8" dur="10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1000" fill="hold"/>
                                        <p:tgtEl>
                                          <p:spTgt spid="17"/>
                                        </p:tgtEl>
                                        <p:attrNameLst>
                                          <p:attrName>ppt_x</p:attrName>
                                        </p:attrNameLst>
                                      </p:cBhvr>
                                      <p:tavLst>
                                        <p:tav tm="0">
                                          <p:val>
                                            <p:strVal val="#ppt_x"/>
                                          </p:val>
                                        </p:tav>
                                        <p:tav tm="100000">
                                          <p:val>
                                            <p:strVal val="#ppt_x"/>
                                          </p:val>
                                        </p:tav>
                                      </p:tavLst>
                                    </p:anim>
                                    <p:anim calcmode="lin" valueType="num">
                                      <p:cBhvr additive="base">
                                        <p:cTn id="12" dur="1000" fill="hold"/>
                                        <p:tgtEl>
                                          <p:spTgt spid="17"/>
                                        </p:tgtEl>
                                        <p:attrNameLst>
                                          <p:attrName>ppt_y</p:attrName>
                                        </p:attrNameLst>
                                      </p:cBhvr>
                                      <p:tavLst>
                                        <p:tav tm="0">
                                          <p:val>
                                            <p:strVal val="1+#ppt_h/2"/>
                                          </p:val>
                                        </p:tav>
                                        <p:tav tm="100000">
                                          <p:val>
                                            <p:strVal val="#ppt_y"/>
                                          </p:val>
                                        </p:tav>
                                      </p:tavLst>
                                    </p:anim>
                                  </p:childTnLst>
                                </p:cTn>
                              </p:par>
                              <p:par>
                                <p:cTn id="13" presetID="53" presetClass="entr" presetSubtype="16"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1000" fill="hold"/>
                                        <p:tgtEl>
                                          <p:spTgt spid="10"/>
                                        </p:tgtEl>
                                        <p:attrNameLst>
                                          <p:attrName>ppt_w</p:attrName>
                                        </p:attrNameLst>
                                      </p:cBhvr>
                                      <p:tavLst>
                                        <p:tav tm="0">
                                          <p:val>
                                            <p:fltVal val="0"/>
                                          </p:val>
                                        </p:tav>
                                        <p:tav tm="100000">
                                          <p:val>
                                            <p:strVal val="#ppt_w"/>
                                          </p:val>
                                        </p:tav>
                                      </p:tavLst>
                                    </p:anim>
                                    <p:anim calcmode="lin" valueType="num">
                                      <p:cBhvr>
                                        <p:cTn id="16" dur="1000" fill="hold"/>
                                        <p:tgtEl>
                                          <p:spTgt spid="10"/>
                                        </p:tgtEl>
                                        <p:attrNameLst>
                                          <p:attrName>ppt_h</p:attrName>
                                        </p:attrNameLst>
                                      </p:cBhvr>
                                      <p:tavLst>
                                        <p:tav tm="0">
                                          <p:val>
                                            <p:fltVal val="0"/>
                                          </p:val>
                                        </p:tav>
                                        <p:tav tm="100000">
                                          <p:val>
                                            <p:strVal val="#ppt_h"/>
                                          </p:val>
                                        </p:tav>
                                      </p:tavLst>
                                    </p:anim>
                                    <p:animEffect transition="in" filter="fade">
                                      <p:cBhvr>
                                        <p:cTn id="17" dur="1000"/>
                                        <p:tgtEl>
                                          <p:spTgt spid="10"/>
                                        </p:tgtEl>
                                      </p:cBhvr>
                                    </p:animEffect>
                                  </p:childTnLst>
                                </p:cTn>
                              </p:par>
                              <p:par>
                                <p:cTn id="18" presetID="42" presetClass="entr" presetSubtype="0"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1000"/>
                                        <p:tgtEl>
                                          <p:spTgt spid="16"/>
                                        </p:tgtEl>
                                      </p:cBhvr>
                                    </p:animEffect>
                                    <p:anim calcmode="lin" valueType="num">
                                      <p:cBhvr>
                                        <p:cTn id="21" dur="1000" fill="hold"/>
                                        <p:tgtEl>
                                          <p:spTgt spid="16"/>
                                        </p:tgtEl>
                                        <p:attrNameLst>
                                          <p:attrName>ppt_x</p:attrName>
                                        </p:attrNameLst>
                                      </p:cBhvr>
                                      <p:tavLst>
                                        <p:tav tm="0">
                                          <p:val>
                                            <p:strVal val="#ppt_x"/>
                                          </p:val>
                                        </p:tav>
                                        <p:tav tm="100000">
                                          <p:val>
                                            <p:strVal val="#ppt_x"/>
                                          </p:val>
                                        </p:tav>
                                      </p:tavLst>
                                    </p:anim>
                                    <p:anim calcmode="lin" valueType="num">
                                      <p:cBhvr>
                                        <p:cTn id="22" dur="1000" fill="hold"/>
                                        <p:tgtEl>
                                          <p:spTgt spid="16"/>
                                        </p:tgtEl>
                                        <p:attrNameLst>
                                          <p:attrName>ppt_y</p:attrName>
                                        </p:attrNameLst>
                                      </p:cBhvr>
                                      <p:tavLst>
                                        <p:tav tm="0">
                                          <p:val>
                                            <p:strVal val="#ppt_y+.1"/>
                                          </p:val>
                                        </p:tav>
                                        <p:tav tm="100000">
                                          <p:val>
                                            <p:strVal val="#ppt_y"/>
                                          </p:val>
                                        </p:tav>
                                      </p:tavLst>
                                    </p:anim>
                                  </p:childTnLst>
                                </p:cTn>
                              </p:par>
                              <p:par>
                                <p:cTn id="23" presetID="31"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1000" fill="hold"/>
                                        <p:tgtEl>
                                          <p:spTgt spid="13"/>
                                        </p:tgtEl>
                                        <p:attrNameLst>
                                          <p:attrName>ppt_w</p:attrName>
                                        </p:attrNameLst>
                                      </p:cBhvr>
                                      <p:tavLst>
                                        <p:tav tm="0">
                                          <p:val>
                                            <p:fltVal val="0"/>
                                          </p:val>
                                        </p:tav>
                                        <p:tav tm="100000">
                                          <p:val>
                                            <p:strVal val="#ppt_w"/>
                                          </p:val>
                                        </p:tav>
                                      </p:tavLst>
                                    </p:anim>
                                    <p:anim calcmode="lin" valueType="num">
                                      <p:cBhvr>
                                        <p:cTn id="26" dur="1000" fill="hold"/>
                                        <p:tgtEl>
                                          <p:spTgt spid="13"/>
                                        </p:tgtEl>
                                        <p:attrNameLst>
                                          <p:attrName>ppt_h</p:attrName>
                                        </p:attrNameLst>
                                      </p:cBhvr>
                                      <p:tavLst>
                                        <p:tav tm="0">
                                          <p:val>
                                            <p:fltVal val="0"/>
                                          </p:val>
                                        </p:tav>
                                        <p:tav tm="100000">
                                          <p:val>
                                            <p:strVal val="#ppt_h"/>
                                          </p:val>
                                        </p:tav>
                                      </p:tavLst>
                                    </p:anim>
                                    <p:anim calcmode="lin" valueType="num">
                                      <p:cBhvr>
                                        <p:cTn id="27" dur="1000" fill="hold"/>
                                        <p:tgtEl>
                                          <p:spTgt spid="13"/>
                                        </p:tgtEl>
                                        <p:attrNameLst>
                                          <p:attrName>style.rotation</p:attrName>
                                        </p:attrNameLst>
                                      </p:cBhvr>
                                      <p:tavLst>
                                        <p:tav tm="0">
                                          <p:val>
                                            <p:fltVal val="90"/>
                                          </p:val>
                                        </p:tav>
                                        <p:tav tm="100000">
                                          <p:val>
                                            <p:fltVal val="0"/>
                                          </p:val>
                                        </p:tav>
                                      </p:tavLst>
                                    </p:anim>
                                    <p:animEffect transition="in" filter="fade">
                                      <p:cBhvr>
                                        <p:cTn id="28" dur="1000"/>
                                        <p:tgtEl>
                                          <p:spTgt spid="13"/>
                                        </p:tgtEl>
                                      </p:cBhvr>
                                    </p:animEffect>
                                  </p:childTnLst>
                                </p:cTn>
                              </p:par>
                              <p:par>
                                <p:cTn id="29" presetID="42"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1000"/>
                                        <p:tgtEl>
                                          <p:spTgt spid="19"/>
                                        </p:tgtEl>
                                      </p:cBhvr>
                                    </p:animEffect>
                                    <p:anim calcmode="lin" valueType="num">
                                      <p:cBhvr>
                                        <p:cTn id="32" dur="1000" fill="hold"/>
                                        <p:tgtEl>
                                          <p:spTgt spid="19"/>
                                        </p:tgtEl>
                                        <p:attrNameLst>
                                          <p:attrName>ppt_x</p:attrName>
                                        </p:attrNameLst>
                                      </p:cBhvr>
                                      <p:tavLst>
                                        <p:tav tm="0">
                                          <p:val>
                                            <p:strVal val="#ppt_x"/>
                                          </p:val>
                                        </p:tav>
                                        <p:tav tm="100000">
                                          <p:val>
                                            <p:strVal val="#ppt_x"/>
                                          </p:val>
                                        </p:tav>
                                      </p:tavLst>
                                    </p:anim>
                                    <p:anim calcmode="lin" valueType="num">
                                      <p:cBhvr>
                                        <p:cTn id="3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2803" y="2988243"/>
            <a:ext cx="2531165" cy="3657600"/>
          </a:xfrm>
          <a:prstGeom prst="rect">
            <a:avLst/>
          </a:prstGeom>
        </p:spPr>
      </p:pic>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16900" y="2471552"/>
            <a:ext cx="3100388" cy="4272148"/>
          </a:xfrm>
          <a:prstGeom prst="rect">
            <a:avLst/>
          </a:prstGeom>
        </p:spPr>
      </p:pic>
      <p:pic>
        <p:nvPicPr>
          <p:cNvPr id="3"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150963"/>
            <a:ext cx="12192000" cy="707037"/>
          </a:xfrm>
          <a:prstGeom prst="rect">
            <a:avLst/>
          </a:prstGeom>
        </p:spPr>
      </p:pic>
      <p:pic>
        <p:nvPicPr>
          <p:cNvPr id="4"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34300" y="5971606"/>
            <a:ext cx="3181350" cy="674237"/>
          </a:xfrm>
          <a:prstGeom prst="rect">
            <a:avLst/>
          </a:prstGeom>
        </p:spPr>
      </p:pic>
      <p:pic>
        <p:nvPicPr>
          <p:cNvPr id="6" name="图片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63570" y="5292251"/>
            <a:ext cx="1455737" cy="1291541"/>
          </a:xfrm>
          <a:prstGeom prst="rect">
            <a:avLst/>
          </a:prstGeom>
        </p:spPr>
      </p:pic>
      <p:pic>
        <p:nvPicPr>
          <p:cNvPr id="7" name="图片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57207" y="5098246"/>
            <a:ext cx="1711325" cy="1519130"/>
          </a:xfrm>
          <a:prstGeom prst="rect">
            <a:avLst/>
          </a:prstGeom>
        </p:spPr>
      </p:pic>
      <p:pic>
        <p:nvPicPr>
          <p:cNvPr id="8" name="图片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74074" y="1401718"/>
            <a:ext cx="5633821" cy="3616325"/>
          </a:xfrm>
          <a:prstGeom prst="rect">
            <a:avLst/>
          </a:prstGeom>
        </p:spPr>
      </p:pic>
      <p:sp>
        <p:nvSpPr>
          <p:cNvPr id="11" name="文本框 10"/>
          <p:cNvSpPr txBox="1"/>
          <p:nvPr/>
        </p:nvSpPr>
        <p:spPr>
          <a:xfrm>
            <a:off x="3671610" y="2471552"/>
            <a:ext cx="4399515" cy="1363900"/>
          </a:xfrm>
          <a:prstGeom prst="rect">
            <a:avLst/>
          </a:prstGeom>
          <a:noFill/>
        </p:spPr>
        <p:txBody>
          <a:bodyPr wrap="square" rtlCol="0">
            <a:spAutoFit/>
          </a:bodyPr>
          <a:lstStyle/>
          <a:p>
            <a:pPr algn="ctr">
              <a:lnSpc>
                <a:spcPct val="120000"/>
              </a:lnSpc>
            </a:pPr>
            <a:r>
              <a:rPr lang="en-US" altLang="zh-CN" sz="3600" b="1" dirty="0">
                <a:solidFill>
                  <a:srgbClr val="FF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I. </a:t>
            </a:r>
          </a:p>
          <a:p>
            <a:pPr algn="ctr">
              <a:lnSpc>
                <a:spcPct val="120000"/>
              </a:lnSpc>
            </a:pPr>
            <a:r>
              <a:rPr lang="en-US" altLang="zh-CN" sz="3600" b="1" dirty="0" err="1">
                <a:solidFill>
                  <a:srgbClr val="FF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Kiến</a:t>
            </a:r>
            <a:r>
              <a:rPr lang="en-US" altLang="zh-CN" sz="3600" b="1" dirty="0">
                <a:solidFill>
                  <a:srgbClr val="FF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3600" b="1" dirty="0" err="1">
                <a:solidFill>
                  <a:srgbClr val="FF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thức</a:t>
            </a:r>
            <a:r>
              <a:rPr lang="en-US" altLang="zh-CN" sz="3600" b="1" dirty="0">
                <a:solidFill>
                  <a:srgbClr val="FF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3600" b="1" dirty="0" err="1">
                <a:solidFill>
                  <a:srgbClr val="FF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cần</a:t>
            </a:r>
            <a:r>
              <a:rPr lang="en-US" altLang="zh-CN" sz="3600" b="1" dirty="0">
                <a:solidFill>
                  <a:srgbClr val="FF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3600" b="1" dirty="0" err="1">
                <a:solidFill>
                  <a:srgbClr val="FF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nhớ</a:t>
            </a:r>
            <a:endParaRPr lang="zh-CN" altLang="en-US" sz="3600" b="1" dirty="0">
              <a:solidFill>
                <a:srgbClr val="FF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pic>
        <p:nvPicPr>
          <p:cNvPr id="12" name="图片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518660" y="999043"/>
            <a:ext cx="3135617" cy="103666"/>
          </a:xfrm>
          <a:prstGeom prst="rect">
            <a:avLst/>
          </a:prstGeom>
        </p:spPr>
      </p:pic>
      <p:sp>
        <p:nvSpPr>
          <p:cNvPr id="13" name="文本框 12"/>
          <p:cNvSpPr txBox="1"/>
          <p:nvPr/>
        </p:nvSpPr>
        <p:spPr>
          <a:xfrm>
            <a:off x="3164033" y="196780"/>
            <a:ext cx="5844870" cy="830997"/>
          </a:xfrm>
          <a:prstGeom prst="rect">
            <a:avLst/>
          </a:prstGeom>
          <a:noFill/>
        </p:spPr>
        <p:txBody>
          <a:bodyPr wrap="none" rtlCol="0">
            <a:spAutoFit/>
          </a:bodyPr>
          <a:lstStyle/>
          <a:p>
            <a:pPr algn="ctr"/>
            <a:r>
              <a:rPr lang="en-US" altLang="zh-CN" sz="4800" b="1">
                <a:solidFill>
                  <a:srgbClr val="FF9409"/>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Hình thành kiến thức</a:t>
            </a:r>
            <a:endParaRPr lang="zh-CN" altLang="en-US" sz="4800" b="1" dirty="0">
              <a:solidFill>
                <a:srgbClr val="FF9409"/>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Tree>
    <p:extLst>
      <p:ext uri="{BB962C8B-B14F-4D97-AF65-F5344CB8AC3E}">
        <p14:creationId xmlns:p14="http://schemas.microsoft.com/office/powerpoint/2010/main" val="3630600662"/>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par>
                          <p:cTn id="25" fill="hold">
                            <p:stCondLst>
                              <p:cond delay="1000"/>
                            </p:stCondLst>
                            <p:childTnLst>
                              <p:par>
                                <p:cTn id="26" presetID="37" presetClass="entr" presetSubtype="0" fill="hold" nodeType="after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900" decel="100000" fill="hold"/>
                                        <p:tgtEl>
                                          <p:spTgt spid="2"/>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par>
                                <p:cTn id="32" presetID="37" presetClass="entr" presetSubtype="0" fill="hold"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1000"/>
                                        <p:tgtEl>
                                          <p:spTgt spid="5"/>
                                        </p:tgtEl>
                                      </p:cBhvr>
                                    </p:animEffect>
                                    <p:anim calcmode="lin" valueType="num">
                                      <p:cBhvr>
                                        <p:cTn id="35" dur="1000" fill="hold"/>
                                        <p:tgtEl>
                                          <p:spTgt spid="5"/>
                                        </p:tgtEl>
                                        <p:attrNameLst>
                                          <p:attrName>ppt_x</p:attrName>
                                        </p:attrNameLst>
                                      </p:cBhvr>
                                      <p:tavLst>
                                        <p:tav tm="0">
                                          <p:val>
                                            <p:strVal val="#ppt_x"/>
                                          </p:val>
                                        </p:tav>
                                        <p:tav tm="100000">
                                          <p:val>
                                            <p:strVal val="#ppt_x"/>
                                          </p:val>
                                        </p:tav>
                                      </p:tavLst>
                                    </p:anim>
                                    <p:anim calcmode="lin" valueType="num">
                                      <p:cBhvr>
                                        <p:cTn id="36" dur="900" decel="100000" fill="hold"/>
                                        <p:tgtEl>
                                          <p:spTgt spid="5"/>
                                        </p:tgtEl>
                                        <p:attrNameLst>
                                          <p:attrName>ppt_y</p:attrName>
                                        </p:attrNameLst>
                                      </p:cBhvr>
                                      <p:tavLst>
                                        <p:tav tm="0">
                                          <p:val>
                                            <p:strVal val="#ppt_y+1"/>
                                          </p:val>
                                        </p:tav>
                                        <p:tav tm="100000">
                                          <p:val>
                                            <p:strVal val="#ppt_y-.03"/>
                                          </p:val>
                                        </p:tav>
                                      </p:tavLst>
                                    </p:anim>
                                    <p:anim calcmode="lin" valueType="num">
                                      <p:cBhvr>
                                        <p:cTn id="37"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par>
                          <p:cTn id="38" fill="hold">
                            <p:stCondLst>
                              <p:cond delay="2000"/>
                            </p:stCondLst>
                            <p:childTnLst>
                              <p:par>
                                <p:cTn id="39" presetID="45" presetClass="entr" presetSubtype="0" fill="hold" nodeType="after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2000"/>
                                        <p:tgtEl>
                                          <p:spTgt spid="8"/>
                                        </p:tgtEl>
                                      </p:cBhvr>
                                    </p:animEffect>
                                    <p:anim calcmode="lin" valueType="num">
                                      <p:cBhvr>
                                        <p:cTn id="42" dur="2000" fill="hold"/>
                                        <p:tgtEl>
                                          <p:spTgt spid="8"/>
                                        </p:tgtEl>
                                        <p:attrNameLst>
                                          <p:attrName>ppt_w</p:attrName>
                                        </p:attrNameLst>
                                      </p:cBhvr>
                                      <p:tavLst>
                                        <p:tav tm="0" fmla="#ppt_w*sin(2.5*pi*$)">
                                          <p:val>
                                            <p:fltVal val="0"/>
                                          </p:val>
                                        </p:tav>
                                        <p:tav tm="100000">
                                          <p:val>
                                            <p:fltVal val="1"/>
                                          </p:val>
                                        </p:tav>
                                      </p:tavLst>
                                    </p:anim>
                                    <p:anim calcmode="lin" valueType="num">
                                      <p:cBhvr>
                                        <p:cTn id="43" dur="20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11"/>
                                        </p:tgtEl>
                                        <p:attrNameLst>
                                          <p:attrName>style.visibility</p:attrName>
                                        </p:attrNameLst>
                                      </p:cBhvr>
                                      <p:to>
                                        <p:strVal val="visible"/>
                                      </p:to>
                                    </p:set>
                                    <p:anim calcmode="lin" valueType="num">
                                      <p:cBhvr additive="base">
                                        <p:cTn id="48" dur="500" fill="hold"/>
                                        <p:tgtEl>
                                          <p:spTgt spid="11"/>
                                        </p:tgtEl>
                                        <p:attrNameLst>
                                          <p:attrName>ppt_x</p:attrName>
                                        </p:attrNameLst>
                                      </p:cBhvr>
                                      <p:tavLst>
                                        <p:tav tm="0">
                                          <p:val>
                                            <p:strVal val="#ppt_x"/>
                                          </p:val>
                                        </p:tav>
                                        <p:tav tm="100000">
                                          <p:val>
                                            <p:strVal val="#ppt_x"/>
                                          </p:val>
                                        </p:tav>
                                      </p:tavLst>
                                    </p:anim>
                                    <p:anim calcmode="lin" valueType="num">
                                      <p:cBhvr additive="base">
                                        <p:cTn id="4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49944" y="2993795"/>
            <a:ext cx="1818974" cy="2050561"/>
          </a:xfrm>
          <a:prstGeom prst="rect">
            <a:avLst/>
          </a:prstGeom>
        </p:spPr>
      </p:pic>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40173" y="1652843"/>
            <a:ext cx="2662846" cy="3038866"/>
          </a:xfrm>
          <a:prstGeom prst="rect">
            <a:avLst/>
          </a:prstGeom>
        </p:spPr>
      </p:pic>
      <p:pic>
        <p:nvPicPr>
          <p:cNvPr id="17" name="图片 20">
            <a:extLst>
              <a:ext uri="{FF2B5EF4-FFF2-40B4-BE49-F238E27FC236}">
                <a16:creationId xmlns:a16="http://schemas.microsoft.com/office/drawing/2014/main" id="{696AA3AA-82BA-4EB7-82C5-A9E439F876F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28191" y="1319742"/>
            <a:ext cx="3135617" cy="103666"/>
          </a:xfrm>
          <a:prstGeom prst="rect">
            <a:avLst/>
          </a:prstGeom>
        </p:spPr>
      </p:pic>
      <p:sp>
        <p:nvSpPr>
          <p:cNvPr id="20" name="文本框 7">
            <a:extLst>
              <a:ext uri="{FF2B5EF4-FFF2-40B4-BE49-F238E27FC236}">
                <a16:creationId xmlns:a16="http://schemas.microsoft.com/office/drawing/2014/main" id="{A8FF6DBC-C706-4B31-BC4A-EF45FFFD4206}"/>
              </a:ext>
            </a:extLst>
          </p:cNvPr>
          <p:cNvSpPr txBox="1"/>
          <p:nvPr/>
        </p:nvSpPr>
        <p:spPr>
          <a:xfrm>
            <a:off x="9161178" y="2743399"/>
            <a:ext cx="2137055" cy="2246769"/>
          </a:xfrm>
          <a:prstGeom prst="rect">
            <a:avLst/>
          </a:prstGeom>
          <a:noFill/>
        </p:spPr>
        <p:txBody>
          <a:bodyPr wrap="square" rtlCol="0">
            <a:spAutoFit/>
          </a:bodyPr>
          <a:lstStyle/>
          <a:p>
            <a:pPr algn="ctr"/>
            <a:r>
              <a:rPr lang="en-US" sz="2800" i="1">
                <a:latin typeface="Times New Roman" pitchFamily="18" charset="0"/>
                <a:cs typeface="Times New Roman" pitchFamily="18" charset="0"/>
              </a:rPr>
              <a:t>Gv</a:t>
            </a:r>
            <a:r>
              <a:rPr lang="vi-VN" sz="2800" i="1">
                <a:latin typeface="Times New Roman" pitchFamily="18" charset="0"/>
                <a:cs typeface="Times New Roman" pitchFamily="18" charset="0"/>
              </a:rPr>
              <a:t> phát PHT số 1, Hs hoàn thiện phiếu theo nhóm đôi</a:t>
            </a:r>
            <a:endParaRPr lang="en-US" sz="2800">
              <a:latin typeface="Times New Roman" pitchFamily="18" charset="0"/>
              <a:cs typeface="Times New Roman" pitchFamily="18" charset="0"/>
            </a:endParaRPr>
          </a:p>
        </p:txBody>
      </p:sp>
      <p:pic>
        <p:nvPicPr>
          <p:cNvPr id="21" name="图片 19">
            <a:extLst>
              <a:ext uri="{FF2B5EF4-FFF2-40B4-BE49-F238E27FC236}">
                <a16:creationId xmlns:a16="http://schemas.microsoft.com/office/drawing/2014/main" id="{CE9576A2-14D5-42B6-A9DF-423FBDE0C8D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49944" y="4019076"/>
            <a:ext cx="5266750" cy="5266750"/>
          </a:xfrm>
          <a:prstGeom prst="rect">
            <a:avLst/>
          </a:prstGeom>
          <a:effectLst>
            <a:outerShdw blurRad="50800" dist="38100" dir="5400000" algn="t" rotWithShape="0">
              <a:prstClr val="black">
                <a:alpha val="40000"/>
              </a:prstClr>
            </a:outerShdw>
          </a:effectLst>
        </p:spPr>
      </p:pic>
      <p:pic>
        <p:nvPicPr>
          <p:cNvPr id="22" name="图片 10">
            <a:extLst>
              <a:ext uri="{FF2B5EF4-FFF2-40B4-BE49-F238E27FC236}">
                <a16:creationId xmlns:a16="http://schemas.microsoft.com/office/drawing/2014/main" id="{666EB7B9-ADAC-4FC1-B9E8-1F24DCAE067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136" y="-17879"/>
            <a:ext cx="3384727" cy="1670722"/>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169118298"/>
              </p:ext>
            </p:extLst>
          </p:nvPr>
        </p:nvGraphicFramePr>
        <p:xfrm>
          <a:off x="843785" y="2779392"/>
          <a:ext cx="5653405" cy="3841485"/>
        </p:xfrm>
        <a:graphic>
          <a:graphicData uri="http://schemas.openxmlformats.org/drawingml/2006/table">
            <a:tbl>
              <a:tblPr firstRow="1" firstCol="1" bandRow="1">
                <a:tableStyleId>{FABFCF23-3B69-468F-B69F-88F6DE6A72F2}</a:tableStyleId>
              </a:tblPr>
              <a:tblGrid>
                <a:gridCol w="1884045">
                  <a:extLst>
                    <a:ext uri="{9D8B030D-6E8A-4147-A177-3AD203B41FA5}">
                      <a16:colId xmlns:a16="http://schemas.microsoft.com/office/drawing/2014/main" val="20000"/>
                    </a:ext>
                  </a:extLst>
                </a:gridCol>
                <a:gridCol w="1884680">
                  <a:extLst>
                    <a:ext uri="{9D8B030D-6E8A-4147-A177-3AD203B41FA5}">
                      <a16:colId xmlns:a16="http://schemas.microsoft.com/office/drawing/2014/main" val="20001"/>
                    </a:ext>
                  </a:extLst>
                </a:gridCol>
                <a:gridCol w="1884680">
                  <a:extLst>
                    <a:ext uri="{9D8B030D-6E8A-4147-A177-3AD203B41FA5}">
                      <a16:colId xmlns:a16="http://schemas.microsoft.com/office/drawing/2014/main" val="20002"/>
                    </a:ext>
                  </a:extLst>
                </a:gridCol>
              </a:tblGrid>
              <a:tr h="551612">
                <a:tc>
                  <a:txBody>
                    <a:bodyPr/>
                    <a:lstStyle/>
                    <a:p>
                      <a:pPr algn="ctr">
                        <a:lnSpc>
                          <a:spcPct val="150000"/>
                        </a:lnSpc>
                        <a:spcAft>
                          <a:spcPts val="0"/>
                        </a:spcAft>
                      </a:pPr>
                      <a:r>
                        <a:rPr lang="en-US" sz="3200" dirty="0" err="1">
                          <a:solidFill>
                            <a:schemeClr val="tx1"/>
                          </a:solidFill>
                          <a:effectLst/>
                          <a:latin typeface="Times New Roman" pitchFamily="18" charset="0"/>
                          <a:cs typeface="Times New Roman" pitchFamily="18" charset="0"/>
                        </a:rPr>
                        <a:t>Phép</a:t>
                      </a:r>
                      <a:r>
                        <a:rPr lang="en-US" sz="3200" dirty="0">
                          <a:solidFill>
                            <a:schemeClr val="tx1"/>
                          </a:solidFill>
                          <a:effectLst/>
                          <a:latin typeface="Times New Roman" pitchFamily="18" charset="0"/>
                          <a:cs typeface="Times New Roman" pitchFamily="18" charset="0"/>
                        </a:rPr>
                        <a:t> </a:t>
                      </a:r>
                      <a:r>
                        <a:rPr lang="en-US" sz="3200" dirty="0" err="1">
                          <a:solidFill>
                            <a:schemeClr val="tx1"/>
                          </a:solidFill>
                          <a:effectLst/>
                          <a:latin typeface="Times New Roman" pitchFamily="18" charset="0"/>
                          <a:cs typeface="Times New Roman" pitchFamily="18" charset="0"/>
                        </a:rPr>
                        <a:t>liên</a:t>
                      </a:r>
                      <a:r>
                        <a:rPr lang="en-US" sz="3200" dirty="0">
                          <a:solidFill>
                            <a:schemeClr val="tx1"/>
                          </a:solidFill>
                          <a:effectLst/>
                          <a:latin typeface="Times New Roman" pitchFamily="18" charset="0"/>
                          <a:cs typeface="Times New Roman" pitchFamily="18" charset="0"/>
                        </a:rPr>
                        <a:t> </a:t>
                      </a:r>
                      <a:r>
                        <a:rPr lang="en-US" sz="3200" dirty="0" err="1">
                          <a:solidFill>
                            <a:schemeClr val="tx1"/>
                          </a:solidFill>
                          <a:effectLst/>
                          <a:latin typeface="Times New Roman" pitchFamily="18" charset="0"/>
                          <a:cs typeface="Times New Roman" pitchFamily="18" charset="0"/>
                        </a:rPr>
                        <a:t>kết</a:t>
                      </a:r>
                      <a:endParaRPr lang="en-US" sz="3200" dirty="0">
                        <a:solidFill>
                          <a:schemeClr val="tx1"/>
                        </a:solidFill>
                        <a:effectLst/>
                        <a:latin typeface="Times New Roman" pitchFamily="18" charset="0"/>
                        <a:ea typeface="Calibri"/>
                        <a:cs typeface="Times New Roman" pitchFamily="18" charset="0"/>
                      </a:endParaRPr>
                    </a:p>
                  </a:txBody>
                  <a:tcPr marL="68580" marR="68580" marT="0" marB="0">
                    <a:lnR w="12700" cap="flat" cmpd="sng" algn="ctr">
                      <a:solidFill>
                        <a:schemeClr val="accent1">
                          <a:lumMod val="75000"/>
                        </a:schemeClr>
                      </a:solidFill>
                      <a:prstDash val="solid"/>
                      <a:round/>
                      <a:headEnd type="none" w="med" len="med"/>
                      <a:tailEnd type="none" w="med" len="med"/>
                    </a:lnR>
                    <a:solidFill>
                      <a:srgbClr val="FFC000"/>
                    </a:solidFill>
                  </a:tcPr>
                </a:tc>
                <a:tc>
                  <a:txBody>
                    <a:bodyPr/>
                    <a:lstStyle/>
                    <a:p>
                      <a:pPr algn="ctr">
                        <a:lnSpc>
                          <a:spcPct val="150000"/>
                        </a:lnSpc>
                        <a:spcAft>
                          <a:spcPts val="0"/>
                        </a:spcAft>
                      </a:pPr>
                      <a:r>
                        <a:rPr lang="en-US" sz="3200">
                          <a:solidFill>
                            <a:schemeClr val="tx1"/>
                          </a:solidFill>
                          <a:effectLst/>
                          <a:latin typeface="Times New Roman" pitchFamily="18" charset="0"/>
                          <a:cs typeface="Times New Roman" pitchFamily="18" charset="0"/>
                        </a:rPr>
                        <a:t>Khái niệm</a:t>
                      </a:r>
                      <a:endParaRPr lang="en-US" sz="3200">
                        <a:solidFill>
                          <a:schemeClr val="tx1"/>
                        </a:solidFill>
                        <a:effectLst/>
                        <a:latin typeface="Times New Roman" pitchFamily="18" charset="0"/>
                        <a:ea typeface="Calibri"/>
                        <a:cs typeface="Times New Roman" pitchFamily="18" charset="0"/>
                      </a:endParaRPr>
                    </a:p>
                  </a:txBody>
                  <a:tcPr marL="68580" marR="68580" marT="0" marB="0">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solidFill>
                      <a:srgbClr val="FFC000"/>
                    </a:solidFill>
                  </a:tcPr>
                </a:tc>
                <a:tc>
                  <a:txBody>
                    <a:bodyPr/>
                    <a:lstStyle/>
                    <a:p>
                      <a:pPr algn="ctr">
                        <a:lnSpc>
                          <a:spcPct val="150000"/>
                        </a:lnSpc>
                        <a:spcAft>
                          <a:spcPts val="0"/>
                        </a:spcAft>
                      </a:pPr>
                      <a:r>
                        <a:rPr lang="en-US" sz="3200">
                          <a:solidFill>
                            <a:schemeClr val="tx1"/>
                          </a:solidFill>
                          <a:effectLst/>
                          <a:latin typeface="Times New Roman" pitchFamily="18" charset="0"/>
                          <a:cs typeface="Times New Roman" pitchFamily="18" charset="0"/>
                        </a:rPr>
                        <a:t>Ví dụ</a:t>
                      </a:r>
                      <a:endParaRPr lang="en-US" sz="3200">
                        <a:solidFill>
                          <a:schemeClr val="tx1"/>
                        </a:solidFill>
                        <a:effectLst/>
                        <a:latin typeface="Times New Roman" pitchFamily="18" charset="0"/>
                        <a:ea typeface="Calibri"/>
                        <a:cs typeface="Times New Roman" pitchFamily="18" charset="0"/>
                      </a:endParaRPr>
                    </a:p>
                  </a:txBody>
                  <a:tcPr marL="68580" marR="68580" marT="0" marB="0">
                    <a:lnL w="12700" cap="flat" cmpd="sng" algn="ctr">
                      <a:solidFill>
                        <a:schemeClr val="accent1">
                          <a:lumMod val="75000"/>
                        </a:schemeClr>
                      </a:solidFill>
                      <a:prstDash val="solid"/>
                      <a:round/>
                      <a:headEnd type="none" w="med" len="med"/>
                      <a:tailEnd type="none" w="med" len="med"/>
                    </a:lnL>
                    <a:solidFill>
                      <a:srgbClr val="FFC000"/>
                    </a:solidFill>
                  </a:tcPr>
                </a:tc>
                <a:extLst>
                  <a:ext uri="{0D108BD9-81ED-4DB2-BD59-A6C34878D82A}">
                    <a16:rowId xmlns:a16="http://schemas.microsoft.com/office/drawing/2014/main" val="10000"/>
                  </a:ext>
                </a:extLst>
              </a:tr>
              <a:tr h="1178295">
                <a:tc>
                  <a:txBody>
                    <a:bodyPr/>
                    <a:lstStyle/>
                    <a:p>
                      <a:pPr algn="l">
                        <a:lnSpc>
                          <a:spcPct val="100000"/>
                        </a:lnSpc>
                        <a:spcAft>
                          <a:spcPts val="0"/>
                        </a:spcAft>
                      </a:pPr>
                      <a:r>
                        <a:rPr lang="en-US" sz="3200">
                          <a:effectLst/>
                          <a:latin typeface="Times New Roman" pitchFamily="18" charset="0"/>
                          <a:cs typeface="Times New Roman" pitchFamily="18" charset="0"/>
                        </a:rPr>
                        <a:t>Phép lặp từ ngữ</a:t>
                      </a:r>
                      <a:endParaRPr lang="en-US" sz="3200">
                        <a:effectLst/>
                        <a:latin typeface="Times New Roman" pitchFamily="18" charset="0"/>
                        <a:ea typeface="Calibri"/>
                        <a:cs typeface="Times New Roman" pitchFamily="18" charset="0"/>
                      </a:endParaRPr>
                    </a:p>
                  </a:txBody>
                  <a:tcPr marL="68580" marR="68580" marT="0" marB="0">
                    <a:lnR w="12700" cap="flat" cmpd="sng" algn="ctr">
                      <a:solidFill>
                        <a:schemeClr val="accent1">
                          <a:lumMod val="75000"/>
                        </a:schemeClr>
                      </a:solidFill>
                      <a:prstDash val="solid"/>
                      <a:round/>
                      <a:headEnd type="none" w="med" len="med"/>
                      <a:tailEnd type="none" w="med" len="med"/>
                    </a:lnR>
                    <a:solidFill>
                      <a:srgbClr val="FFE781"/>
                    </a:solidFill>
                  </a:tcPr>
                </a:tc>
                <a:tc>
                  <a:txBody>
                    <a:bodyPr/>
                    <a:lstStyle/>
                    <a:p>
                      <a:pPr algn="just">
                        <a:lnSpc>
                          <a:spcPct val="150000"/>
                        </a:lnSpc>
                        <a:spcAft>
                          <a:spcPts val="0"/>
                        </a:spcAft>
                      </a:pPr>
                      <a:r>
                        <a:rPr lang="en-US" sz="3200" dirty="0">
                          <a:effectLst/>
                          <a:latin typeface="Times New Roman" pitchFamily="18" charset="0"/>
                          <a:cs typeface="Times New Roman" pitchFamily="18" charset="0"/>
                        </a:rPr>
                        <a:t> </a:t>
                      </a:r>
                      <a:endParaRPr lang="en-US" sz="3200" dirty="0">
                        <a:effectLst/>
                        <a:latin typeface="Times New Roman" pitchFamily="18" charset="0"/>
                        <a:ea typeface="Calibri"/>
                        <a:cs typeface="Times New Roman" pitchFamily="18" charset="0"/>
                      </a:endParaRPr>
                    </a:p>
                  </a:txBody>
                  <a:tcPr marL="68580" marR="68580" marT="0" marB="0">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solidFill>
                      <a:schemeClr val="bg1"/>
                    </a:solidFill>
                  </a:tcPr>
                </a:tc>
                <a:tc>
                  <a:txBody>
                    <a:bodyPr/>
                    <a:lstStyle/>
                    <a:p>
                      <a:pPr algn="just">
                        <a:lnSpc>
                          <a:spcPct val="150000"/>
                        </a:lnSpc>
                        <a:spcAft>
                          <a:spcPts val="0"/>
                        </a:spcAft>
                      </a:pPr>
                      <a:r>
                        <a:rPr lang="en-US" sz="3200">
                          <a:effectLst/>
                          <a:latin typeface="Times New Roman" pitchFamily="18" charset="0"/>
                          <a:cs typeface="Times New Roman" pitchFamily="18" charset="0"/>
                        </a:rPr>
                        <a:t> </a:t>
                      </a:r>
                      <a:endParaRPr lang="en-US" sz="3200">
                        <a:effectLst/>
                        <a:latin typeface="Times New Roman" pitchFamily="18" charset="0"/>
                        <a:ea typeface="Calibri"/>
                        <a:cs typeface="Times New Roman" pitchFamily="18" charset="0"/>
                      </a:endParaRPr>
                    </a:p>
                  </a:txBody>
                  <a:tcPr marL="68580" marR="68580" marT="0" marB="0">
                    <a:lnL w="12700" cap="flat" cmpd="sng" algn="ctr">
                      <a:solidFill>
                        <a:schemeClr val="accent1">
                          <a:lumMod val="75000"/>
                        </a:schemeClr>
                      </a:solidFill>
                      <a:prstDash val="solid"/>
                      <a:round/>
                      <a:headEnd type="none" w="med" len="med"/>
                      <a:tailEnd type="none" w="med" len="med"/>
                    </a:lnL>
                    <a:solidFill>
                      <a:schemeClr val="bg1"/>
                    </a:solidFill>
                  </a:tcPr>
                </a:tc>
                <a:extLst>
                  <a:ext uri="{0D108BD9-81ED-4DB2-BD59-A6C34878D82A}">
                    <a16:rowId xmlns:a16="http://schemas.microsoft.com/office/drawing/2014/main" val="10001"/>
                  </a:ext>
                </a:extLst>
              </a:tr>
              <a:tr h="551612">
                <a:tc>
                  <a:txBody>
                    <a:bodyPr/>
                    <a:lstStyle/>
                    <a:p>
                      <a:pPr algn="l">
                        <a:lnSpc>
                          <a:spcPct val="100000"/>
                        </a:lnSpc>
                        <a:spcAft>
                          <a:spcPts val="0"/>
                        </a:spcAft>
                      </a:pPr>
                      <a:r>
                        <a:rPr lang="en-US" sz="3200">
                          <a:effectLst/>
                          <a:latin typeface="Times New Roman" pitchFamily="18" charset="0"/>
                          <a:cs typeface="Times New Roman" pitchFamily="18" charset="0"/>
                        </a:rPr>
                        <a:t>Phép thế</a:t>
                      </a:r>
                      <a:endParaRPr lang="en-US" sz="3200">
                        <a:effectLst/>
                        <a:latin typeface="Times New Roman" pitchFamily="18" charset="0"/>
                        <a:ea typeface="Calibri"/>
                        <a:cs typeface="Times New Roman" pitchFamily="18" charset="0"/>
                      </a:endParaRPr>
                    </a:p>
                  </a:txBody>
                  <a:tcPr marL="68580" marR="68580" marT="0" marB="0">
                    <a:lnR w="12700" cap="flat" cmpd="sng" algn="ctr">
                      <a:solidFill>
                        <a:schemeClr val="accent1">
                          <a:lumMod val="75000"/>
                        </a:schemeClr>
                      </a:solidFill>
                      <a:prstDash val="solid"/>
                      <a:round/>
                      <a:headEnd type="none" w="med" len="med"/>
                      <a:tailEnd type="none" w="med" len="med"/>
                    </a:lnR>
                    <a:solidFill>
                      <a:srgbClr val="FFE781"/>
                    </a:solidFill>
                  </a:tcPr>
                </a:tc>
                <a:tc>
                  <a:txBody>
                    <a:bodyPr/>
                    <a:lstStyle/>
                    <a:p>
                      <a:pPr algn="just">
                        <a:lnSpc>
                          <a:spcPct val="150000"/>
                        </a:lnSpc>
                        <a:spcAft>
                          <a:spcPts val="0"/>
                        </a:spcAft>
                      </a:pPr>
                      <a:r>
                        <a:rPr lang="en-US" sz="3200" dirty="0">
                          <a:effectLst/>
                          <a:latin typeface="Times New Roman" pitchFamily="18" charset="0"/>
                          <a:cs typeface="Times New Roman" pitchFamily="18" charset="0"/>
                        </a:rPr>
                        <a:t> </a:t>
                      </a:r>
                      <a:endParaRPr lang="en-US" sz="3200" dirty="0">
                        <a:effectLst/>
                        <a:latin typeface="Times New Roman" pitchFamily="18" charset="0"/>
                        <a:ea typeface="Calibri"/>
                        <a:cs typeface="Times New Roman" pitchFamily="18" charset="0"/>
                      </a:endParaRPr>
                    </a:p>
                  </a:txBody>
                  <a:tcPr marL="68580" marR="68580" marT="0" marB="0">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tcPr>
                </a:tc>
                <a:tc>
                  <a:txBody>
                    <a:bodyPr/>
                    <a:lstStyle/>
                    <a:p>
                      <a:pPr algn="just">
                        <a:lnSpc>
                          <a:spcPct val="150000"/>
                        </a:lnSpc>
                        <a:spcAft>
                          <a:spcPts val="0"/>
                        </a:spcAft>
                      </a:pPr>
                      <a:r>
                        <a:rPr lang="en-US" sz="3200" dirty="0">
                          <a:effectLst/>
                          <a:latin typeface="Times New Roman" pitchFamily="18" charset="0"/>
                          <a:cs typeface="Times New Roman" pitchFamily="18" charset="0"/>
                        </a:rPr>
                        <a:t> </a:t>
                      </a:r>
                      <a:endParaRPr lang="en-US" sz="3200" dirty="0">
                        <a:effectLst/>
                        <a:latin typeface="Times New Roman" pitchFamily="18" charset="0"/>
                        <a:ea typeface="Calibri"/>
                        <a:cs typeface="Times New Roman" pitchFamily="18" charset="0"/>
                      </a:endParaRPr>
                    </a:p>
                  </a:txBody>
                  <a:tcPr marL="68580" marR="68580" marT="0" marB="0">
                    <a:lnL w="12700" cap="flat" cmpd="sng" algn="ctr">
                      <a:solidFill>
                        <a:schemeClr val="accent1">
                          <a:lumMod val="75000"/>
                        </a:schemeClr>
                      </a:solidFill>
                      <a:prstDash val="solid"/>
                      <a:round/>
                      <a:headEnd type="none" w="med" len="med"/>
                      <a:tailEnd type="none" w="med" len="med"/>
                    </a:lnL>
                  </a:tcPr>
                </a:tc>
                <a:extLst>
                  <a:ext uri="{0D108BD9-81ED-4DB2-BD59-A6C34878D82A}">
                    <a16:rowId xmlns:a16="http://schemas.microsoft.com/office/drawing/2014/main" val="10002"/>
                  </a:ext>
                </a:extLst>
              </a:tr>
              <a:tr h="551612">
                <a:tc>
                  <a:txBody>
                    <a:bodyPr/>
                    <a:lstStyle/>
                    <a:p>
                      <a:pPr algn="l">
                        <a:lnSpc>
                          <a:spcPct val="100000"/>
                        </a:lnSpc>
                        <a:spcAft>
                          <a:spcPts val="0"/>
                        </a:spcAft>
                      </a:pPr>
                      <a:r>
                        <a:rPr lang="en-US" sz="3200">
                          <a:effectLst/>
                          <a:latin typeface="Times New Roman" pitchFamily="18" charset="0"/>
                          <a:cs typeface="Times New Roman" pitchFamily="18" charset="0"/>
                        </a:rPr>
                        <a:t>Phép nối</a:t>
                      </a:r>
                      <a:endParaRPr lang="en-US" sz="3200">
                        <a:effectLst/>
                        <a:latin typeface="Times New Roman" pitchFamily="18" charset="0"/>
                        <a:ea typeface="Calibri"/>
                        <a:cs typeface="Times New Roman" pitchFamily="18" charset="0"/>
                      </a:endParaRPr>
                    </a:p>
                  </a:txBody>
                  <a:tcPr marL="68580" marR="68580" marT="0" marB="0">
                    <a:lnR w="12700" cap="flat" cmpd="sng" algn="ctr">
                      <a:solidFill>
                        <a:schemeClr val="accent1">
                          <a:lumMod val="75000"/>
                        </a:schemeClr>
                      </a:solidFill>
                      <a:prstDash val="solid"/>
                      <a:round/>
                      <a:headEnd type="none" w="med" len="med"/>
                      <a:tailEnd type="none" w="med" len="med"/>
                    </a:lnR>
                    <a:solidFill>
                      <a:srgbClr val="FFE781"/>
                    </a:solidFill>
                  </a:tcPr>
                </a:tc>
                <a:tc>
                  <a:txBody>
                    <a:bodyPr/>
                    <a:lstStyle/>
                    <a:p>
                      <a:pPr algn="just">
                        <a:lnSpc>
                          <a:spcPct val="150000"/>
                        </a:lnSpc>
                        <a:spcAft>
                          <a:spcPts val="0"/>
                        </a:spcAft>
                      </a:pPr>
                      <a:r>
                        <a:rPr lang="en-US" sz="3200">
                          <a:effectLst/>
                          <a:latin typeface="Times New Roman" pitchFamily="18" charset="0"/>
                          <a:cs typeface="Times New Roman" pitchFamily="18" charset="0"/>
                        </a:rPr>
                        <a:t> </a:t>
                      </a:r>
                      <a:endParaRPr lang="en-US" sz="3200">
                        <a:effectLst/>
                        <a:latin typeface="Times New Roman" pitchFamily="18" charset="0"/>
                        <a:ea typeface="Calibri"/>
                        <a:cs typeface="Times New Roman" pitchFamily="18" charset="0"/>
                      </a:endParaRPr>
                    </a:p>
                  </a:txBody>
                  <a:tcPr marL="68580" marR="68580" marT="0" marB="0">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solidFill>
                      <a:schemeClr val="bg1"/>
                    </a:solidFill>
                  </a:tcPr>
                </a:tc>
                <a:tc>
                  <a:txBody>
                    <a:bodyPr/>
                    <a:lstStyle/>
                    <a:p>
                      <a:pPr algn="just">
                        <a:lnSpc>
                          <a:spcPct val="150000"/>
                        </a:lnSpc>
                        <a:spcAft>
                          <a:spcPts val="0"/>
                        </a:spcAft>
                      </a:pPr>
                      <a:r>
                        <a:rPr lang="en-US" sz="3200" dirty="0">
                          <a:effectLst/>
                          <a:latin typeface="Times New Roman" pitchFamily="18" charset="0"/>
                          <a:cs typeface="Times New Roman" pitchFamily="18" charset="0"/>
                        </a:rPr>
                        <a:t> </a:t>
                      </a:r>
                      <a:endParaRPr lang="en-US" sz="3200" dirty="0">
                        <a:effectLst/>
                        <a:latin typeface="Times New Roman" pitchFamily="18" charset="0"/>
                        <a:ea typeface="Calibri"/>
                        <a:cs typeface="Times New Roman" pitchFamily="18" charset="0"/>
                      </a:endParaRPr>
                    </a:p>
                  </a:txBody>
                  <a:tcPr marL="68580" marR="68580" marT="0" marB="0">
                    <a:lnL w="12700" cap="flat" cmpd="sng" algn="ctr">
                      <a:solidFill>
                        <a:schemeClr val="accent1">
                          <a:lumMod val="75000"/>
                        </a:schemeClr>
                      </a:solidFill>
                      <a:prstDash val="solid"/>
                      <a:round/>
                      <a:headEnd type="none" w="med" len="med"/>
                      <a:tailEnd type="none" w="med" len="med"/>
                    </a:lnL>
                    <a:solidFill>
                      <a:schemeClr val="bg1"/>
                    </a:solidFill>
                  </a:tcPr>
                </a:tc>
                <a:extLst>
                  <a:ext uri="{0D108BD9-81ED-4DB2-BD59-A6C34878D82A}">
                    <a16:rowId xmlns:a16="http://schemas.microsoft.com/office/drawing/2014/main" val="10003"/>
                  </a:ext>
                </a:extLst>
              </a:tr>
            </a:tbl>
          </a:graphicData>
        </a:graphic>
      </p:graphicFrame>
      <p:sp>
        <p:nvSpPr>
          <p:cNvPr id="5" name="Rectangle 4"/>
          <p:cNvSpPr/>
          <p:nvPr/>
        </p:nvSpPr>
        <p:spPr>
          <a:xfrm>
            <a:off x="260461" y="2118621"/>
            <a:ext cx="9510937" cy="584775"/>
          </a:xfrm>
          <a:prstGeom prst="rect">
            <a:avLst/>
          </a:prstGeom>
        </p:spPr>
        <p:txBody>
          <a:bodyPr wrap="none">
            <a:spAutoFit/>
          </a:bodyPr>
          <a:lstStyle/>
          <a:p>
            <a:r>
              <a:rPr lang="en-US" sz="3200" b="1">
                <a:latin typeface="Times New Roman" pitchFamily="18" charset="0"/>
                <a:cs typeface="Times New Roman" pitchFamily="18" charset="0"/>
              </a:rPr>
              <a:t>Phiếu học tập số 1</a:t>
            </a:r>
            <a:r>
              <a:rPr lang="vi-VN" sz="3200" b="1">
                <a:latin typeface="Times New Roman" pitchFamily="18" charset="0"/>
                <a:cs typeface="Times New Roman" pitchFamily="18" charset="0"/>
              </a:rPr>
              <a:t>:</a:t>
            </a:r>
            <a:r>
              <a:rPr lang="en-US" sz="3200" b="1">
                <a:latin typeface="Times New Roman" pitchFamily="18" charset="0"/>
                <a:cs typeface="Times New Roman" pitchFamily="18" charset="0"/>
              </a:rPr>
              <a:t> Một số phép liên kết thường dùng</a:t>
            </a:r>
            <a:endParaRPr lang="en-US" sz="3200">
              <a:latin typeface="Times New Roman" pitchFamily="18" charset="0"/>
              <a:cs typeface="Times New Roman" pitchFamily="18" charset="0"/>
            </a:endParaRPr>
          </a:p>
        </p:txBody>
      </p:sp>
    </p:spTree>
    <p:extLst>
      <p:ext uri="{BB962C8B-B14F-4D97-AF65-F5344CB8AC3E}">
        <p14:creationId xmlns:p14="http://schemas.microsoft.com/office/powerpoint/2010/main" val="1599406748"/>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gtEl>
                                        <p:attrNameLst>
                                          <p:attrName>ppt_y</p:attrName>
                                        </p:attrNameLst>
                                      </p:cBhvr>
                                      <p:tavLst>
                                        <p:tav tm="0" fmla="#ppt_y+(sin(-2*pi*(1-$))*-#ppt_x+cos(-2*pi*(1-$))*(1-#ppt_y))*(1-$)">
                                          <p:val>
                                            <p:fltVal val="0"/>
                                          </p:val>
                                        </p:tav>
                                        <p:tav tm="100000">
                                          <p:val>
                                            <p:fltVal val="1"/>
                                          </p:val>
                                        </p:tav>
                                      </p:tavLst>
                                    </p:anim>
                                  </p:childTnLst>
                                </p:cTn>
                              </p:par>
                              <p:par>
                                <p:cTn id="11" presetID="2" presetClass="entr" presetSubtype="8"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1000" fill="hold"/>
                                        <p:tgtEl>
                                          <p:spTgt spid="22"/>
                                        </p:tgtEl>
                                        <p:attrNameLst>
                                          <p:attrName>ppt_x</p:attrName>
                                        </p:attrNameLst>
                                      </p:cBhvr>
                                      <p:tavLst>
                                        <p:tav tm="0">
                                          <p:val>
                                            <p:strVal val="0-#ppt_w/2"/>
                                          </p:val>
                                        </p:tav>
                                        <p:tav tm="100000">
                                          <p:val>
                                            <p:strVal val="#ppt_x"/>
                                          </p:val>
                                        </p:tav>
                                      </p:tavLst>
                                    </p:anim>
                                    <p:anim calcmode="lin" valueType="num">
                                      <p:cBhvr additive="base">
                                        <p:cTn id="14" dur="10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1000"/>
                                        <p:tgtEl>
                                          <p:spTgt spid="20"/>
                                        </p:tgtEl>
                                      </p:cBhvr>
                                    </p:animEffect>
                                    <p:anim calcmode="lin" valueType="num">
                                      <p:cBhvr>
                                        <p:cTn id="20" dur="1000" fill="hold"/>
                                        <p:tgtEl>
                                          <p:spTgt spid="20"/>
                                        </p:tgtEl>
                                        <p:attrNameLst>
                                          <p:attrName>ppt_x</p:attrName>
                                        </p:attrNameLst>
                                      </p:cBhvr>
                                      <p:tavLst>
                                        <p:tav tm="0">
                                          <p:val>
                                            <p:strVal val="#ppt_x"/>
                                          </p:val>
                                        </p:tav>
                                        <p:tav tm="100000">
                                          <p:val>
                                            <p:strVal val="#ppt_x"/>
                                          </p:val>
                                        </p:tav>
                                      </p:tavLst>
                                    </p:anim>
                                    <p:anim calcmode="lin" valueType="num">
                                      <p:cBhvr>
                                        <p:cTn id="21" dur="1000" fill="hold"/>
                                        <p:tgtEl>
                                          <p:spTgt spid="20"/>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1000"/>
                                        <p:tgtEl>
                                          <p:spTgt spid="5"/>
                                        </p:tgtEl>
                                      </p:cBhvr>
                                    </p:animEffect>
                                    <p:anim calcmode="lin" valueType="num">
                                      <p:cBhvr>
                                        <p:cTn id="32" dur="1000" fill="hold"/>
                                        <p:tgtEl>
                                          <p:spTgt spid="5"/>
                                        </p:tgtEl>
                                        <p:attrNameLst>
                                          <p:attrName>ppt_x</p:attrName>
                                        </p:attrNameLst>
                                      </p:cBhvr>
                                      <p:tavLst>
                                        <p:tav tm="0">
                                          <p:val>
                                            <p:strVal val="#ppt_x"/>
                                          </p:val>
                                        </p:tav>
                                        <p:tav tm="100000">
                                          <p:val>
                                            <p:strVal val="#ppt_x"/>
                                          </p:val>
                                        </p:tav>
                                      </p:tavLst>
                                    </p:anim>
                                    <p:anim calcmode="lin" valueType="num">
                                      <p:cBhvr>
                                        <p:cTn id="33" dur="1000" fill="hold"/>
                                        <p:tgtEl>
                                          <p:spTgt spid="5"/>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1000"/>
                                        <p:tgtEl>
                                          <p:spTgt spid="4"/>
                                        </p:tgtEl>
                                      </p:cBhvr>
                                    </p:animEffect>
                                    <p:anim calcmode="lin" valueType="num">
                                      <p:cBhvr>
                                        <p:cTn id="37" dur="1000" fill="hold"/>
                                        <p:tgtEl>
                                          <p:spTgt spid="4"/>
                                        </p:tgtEl>
                                        <p:attrNameLst>
                                          <p:attrName>ppt_x</p:attrName>
                                        </p:attrNameLst>
                                      </p:cBhvr>
                                      <p:tavLst>
                                        <p:tav tm="0">
                                          <p:val>
                                            <p:strVal val="#ppt_x"/>
                                          </p:val>
                                        </p:tav>
                                        <p:tav tm="100000">
                                          <p:val>
                                            <p:strVal val="#ppt_x"/>
                                          </p:val>
                                        </p:tav>
                                      </p:tavLst>
                                    </p:anim>
                                    <p:anim calcmode="lin" valueType="num">
                                      <p:cBhvr>
                                        <p:cTn id="3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20">
            <a:extLst>
              <a:ext uri="{FF2B5EF4-FFF2-40B4-BE49-F238E27FC236}">
                <a16:creationId xmlns:a16="http://schemas.microsoft.com/office/drawing/2014/main" id="{696AA3AA-82BA-4EB7-82C5-A9E439F876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8194" y="905536"/>
            <a:ext cx="3135617" cy="103666"/>
          </a:xfrm>
          <a:prstGeom prst="rect">
            <a:avLst/>
          </a:prstGeom>
        </p:spPr>
      </p:pic>
      <p:pic>
        <p:nvPicPr>
          <p:cNvPr id="21" name="图片 19">
            <a:extLst>
              <a:ext uri="{FF2B5EF4-FFF2-40B4-BE49-F238E27FC236}">
                <a16:creationId xmlns:a16="http://schemas.microsoft.com/office/drawing/2014/main" id="{CE9576A2-14D5-42B6-A9DF-423FBDE0C8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62624" y="4351282"/>
            <a:ext cx="5266750" cy="4934543"/>
          </a:xfrm>
          <a:prstGeom prst="rect">
            <a:avLst/>
          </a:prstGeom>
          <a:effectLst>
            <a:outerShdw blurRad="50800" dist="38100" dir="5400000" algn="t" rotWithShape="0">
              <a:prstClr val="black">
                <a:alpha val="40000"/>
              </a:prstClr>
            </a:outerShdw>
          </a:effectLst>
        </p:spPr>
      </p:pic>
      <p:pic>
        <p:nvPicPr>
          <p:cNvPr id="22" name="图片 10">
            <a:extLst>
              <a:ext uri="{FF2B5EF4-FFF2-40B4-BE49-F238E27FC236}">
                <a16:creationId xmlns:a16="http://schemas.microsoft.com/office/drawing/2014/main" id="{666EB7B9-ADAC-4FC1-B9E8-1F24DCAE06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93712"/>
            <a:ext cx="3289359" cy="1623648"/>
          </a:xfrm>
          <a:prstGeom prst="rect">
            <a:avLst/>
          </a:prstGeom>
        </p:spPr>
      </p:pic>
      <p:pic>
        <p:nvPicPr>
          <p:cNvPr id="14" name="图片 3">
            <a:extLst>
              <a:ext uri="{FF2B5EF4-FFF2-40B4-BE49-F238E27FC236}">
                <a16:creationId xmlns:a16="http://schemas.microsoft.com/office/drawing/2014/main" id="{5110F9CE-4DD1-4522-91B4-CFE130FF649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28644" t="12777" r="31386" b="20000"/>
          <a:stretch/>
        </p:blipFill>
        <p:spPr>
          <a:xfrm>
            <a:off x="10107655" y="1"/>
            <a:ext cx="1921435" cy="1717360"/>
          </a:xfrm>
          <a:prstGeom prst="rect">
            <a:avLst/>
          </a:prstGeom>
        </p:spPr>
      </p:pic>
      <p:graphicFrame>
        <p:nvGraphicFramePr>
          <p:cNvPr id="2" name="Table 1"/>
          <p:cNvGraphicFramePr>
            <a:graphicFrameLocks noGrp="1"/>
          </p:cNvGraphicFramePr>
          <p:nvPr>
            <p:extLst>
              <p:ext uri="{D42A27DB-BD31-4B8C-83A1-F6EECF244321}">
                <p14:modId xmlns:p14="http://schemas.microsoft.com/office/powerpoint/2010/main" val="160663048"/>
              </p:ext>
            </p:extLst>
          </p:nvPr>
        </p:nvGraphicFramePr>
        <p:xfrm>
          <a:off x="254686" y="905536"/>
          <a:ext cx="11480114" cy="5364480"/>
        </p:xfrm>
        <a:graphic>
          <a:graphicData uri="http://schemas.openxmlformats.org/drawingml/2006/table">
            <a:tbl>
              <a:tblPr firstRow="1" firstCol="1" bandRow="1">
                <a:tableStyleId>{7DF18680-E054-41AD-8BC1-D1AEF772440D}</a:tableStyleId>
              </a:tblPr>
              <a:tblGrid>
                <a:gridCol w="2177639">
                  <a:extLst>
                    <a:ext uri="{9D8B030D-6E8A-4147-A177-3AD203B41FA5}">
                      <a16:colId xmlns:a16="http://schemas.microsoft.com/office/drawing/2014/main" val="20000"/>
                    </a:ext>
                  </a:extLst>
                </a:gridCol>
                <a:gridCol w="4104639">
                  <a:extLst>
                    <a:ext uri="{9D8B030D-6E8A-4147-A177-3AD203B41FA5}">
                      <a16:colId xmlns:a16="http://schemas.microsoft.com/office/drawing/2014/main" val="20001"/>
                    </a:ext>
                  </a:extLst>
                </a:gridCol>
                <a:gridCol w="5197836">
                  <a:extLst>
                    <a:ext uri="{9D8B030D-6E8A-4147-A177-3AD203B41FA5}">
                      <a16:colId xmlns:a16="http://schemas.microsoft.com/office/drawing/2014/main" val="20002"/>
                    </a:ext>
                  </a:extLst>
                </a:gridCol>
              </a:tblGrid>
              <a:tr h="389968">
                <a:tc>
                  <a:txBody>
                    <a:bodyPr/>
                    <a:lstStyle/>
                    <a:p>
                      <a:pPr algn="ctr">
                        <a:lnSpc>
                          <a:spcPct val="100000"/>
                        </a:lnSpc>
                        <a:spcAft>
                          <a:spcPts val="0"/>
                        </a:spcAft>
                      </a:pPr>
                      <a:r>
                        <a:rPr lang="en-US" sz="3200">
                          <a:solidFill>
                            <a:schemeClr val="tx1"/>
                          </a:solidFill>
                          <a:effectLst/>
                          <a:latin typeface="Times New Roman" pitchFamily="18" charset="0"/>
                          <a:cs typeface="Times New Roman" pitchFamily="18" charset="0"/>
                        </a:rPr>
                        <a:t>Phép liên kết</a:t>
                      </a:r>
                      <a:endParaRPr lang="en-US" sz="3200">
                        <a:solidFill>
                          <a:schemeClr val="tx1"/>
                        </a:solidFill>
                        <a:effectLst/>
                        <a:latin typeface="Times New Roman" pitchFamily="18" charset="0"/>
                        <a:ea typeface="Calibri"/>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FFC000"/>
                    </a:solidFill>
                  </a:tcPr>
                </a:tc>
                <a:tc>
                  <a:txBody>
                    <a:bodyPr/>
                    <a:lstStyle/>
                    <a:p>
                      <a:pPr algn="ctr">
                        <a:lnSpc>
                          <a:spcPct val="100000"/>
                        </a:lnSpc>
                        <a:spcAft>
                          <a:spcPts val="0"/>
                        </a:spcAft>
                      </a:pPr>
                      <a:r>
                        <a:rPr lang="en-US" sz="3200">
                          <a:solidFill>
                            <a:schemeClr val="tx1"/>
                          </a:solidFill>
                          <a:effectLst/>
                          <a:latin typeface="Times New Roman" pitchFamily="18" charset="0"/>
                          <a:cs typeface="Times New Roman" pitchFamily="18" charset="0"/>
                        </a:rPr>
                        <a:t>Khái niệm</a:t>
                      </a:r>
                      <a:endParaRPr lang="en-US" sz="3200">
                        <a:solidFill>
                          <a:schemeClr val="tx1"/>
                        </a:solidFill>
                        <a:effectLst/>
                        <a:latin typeface="Times New Roman" pitchFamily="18" charset="0"/>
                        <a:ea typeface="Calibri"/>
                        <a:cs typeface="Times New Roman" pitchFamily="18" charset="0"/>
                      </a:endParaRPr>
                    </a:p>
                  </a:txBody>
                  <a:tcPr marL="68580" marR="68580" marT="0" marB="0">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FFC000"/>
                    </a:solidFill>
                  </a:tcPr>
                </a:tc>
                <a:tc>
                  <a:txBody>
                    <a:bodyPr/>
                    <a:lstStyle/>
                    <a:p>
                      <a:pPr algn="ctr">
                        <a:lnSpc>
                          <a:spcPct val="100000"/>
                        </a:lnSpc>
                        <a:spcAft>
                          <a:spcPts val="0"/>
                        </a:spcAft>
                      </a:pPr>
                      <a:r>
                        <a:rPr lang="en-US" sz="3200">
                          <a:solidFill>
                            <a:schemeClr val="tx1"/>
                          </a:solidFill>
                          <a:effectLst/>
                          <a:latin typeface="Times New Roman" pitchFamily="18" charset="0"/>
                          <a:cs typeface="Times New Roman" pitchFamily="18" charset="0"/>
                        </a:rPr>
                        <a:t>Ví dụ</a:t>
                      </a:r>
                      <a:endParaRPr lang="en-US" sz="3200">
                        <a:solidFill>
                          <a:schemeClr val="tx1"/>
                        </a:solidFill>
                        <a:effectLst/>
                        <a:latin typeface="Times New Roman" pitchFamily="18" charset="0"/>
                        <a:ea typeface="Calibri"/>
                        <a:cs typeface="Times New Roman" pitchFamily="18" charset="0"/>
                      </a:endParaRPr>
                    </a:p>
                  </a:txBody>
                  <a:tcPr marL="68580" marR="68580" marT="0" marB="0">
                    <a:lnL w="12700" cap="flat" cmpd="sng" algn="ctr">
                      <a:solidFill>
                        <a:srgbClr val="C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FFC000"/>
                    </a:solidFill>
                  </a:tcPr>
                </a:tc>
                <a:extLst>
                  <a:ext uri="{0D108BD9-81ED-4DB2-BD59-A6C34878D82A}">
                    <a16:rowId xmlns:a16="http://schemas.microsoft.com/office/drawing/2014/main" val="10000"/>
                  </a:ext>
                </a:extLst>
              </a:tr>
              <a:tr h="1169905">
                <a:tc>
                  <a:txBody>
                    <a:bodyPr/>
                    <a:lstStyle/>
                    <a:p>
                      <a:pPr algn="just">
                        <a:lnSpc>
                          <a:spcPct val="100000"/>
                        </a:lnSpc>
                        <a:spcAft>
                          <a:spcPts val="0"/>
                        </a:spcAft>
                      </a:pPr>
                      <a:r>
                        <a:rPr lang="en-US" sz="3200">
                          <a:solidFill>
                            <a:schemeClr val="tx1"/>
                          </a:solidFill>
                          <a:effectLst/>
                          <a:latin typeface="Times New Roman" pitchFamily="18" charset="0"/>
                          <a:cs typeface="Times New Roman" pitchFamily="18" charset="0"/>
                        </a:rPr>
                        <a:t>Phép</a:t>
                      </a:r>
                      <a:r>
                        <a:rPr lang="vi-VN" sz="3200">
                          <a:solidFill>
                            <a:schemeClr val="tx1"/>
                          </a:solidFill>
                          <a:effectLst/>
                          <a:latin typeface="Times New Roman" pitchFamily="18" charset="0"/>
                          <a:cs typeface="Times New Roman" pitchFamily="18" charset="0"/>
                        </a:rPr>
                        <a:t> nối</a:t>
                      </a:r>
                      <a:endParaRPr lang="en-US" sz="3200">
                        <a:solidFill>
                          <a:schemeClr val="tx1"/>
                        </a:solidFill>
                        <a:effectLst/>
                        <a:latin typeface="Times New Roman" pitchFamily="18" charset="0"/>
                        <a:ea typeface="Calibri"/>
                        <a:cs typeface="Times New Roman" pitchFamily="18" charset="0"/>
                      </a:endParaRPr>
                    </a:p>
                  </a:txBody>
                  <a:tcPr marL="68580" marR="68580" marT="0" marB="0">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FFE781"/>
                    </a:solidFill>
                  </a:tcPr>
                </a:tc>
                <a:tc>
                  <a:txBody>
                    <a:bodyPr/>
                    <a:lstStyle/>
                    <a:p>
                      <a:pPr algn="just">
                        <a:lnSpc>
                          <a:spcPct val="100000"/>
                        </a:lnSpc>
                        <a:spcAft>
                          <a:spcPts val="0"/>
                        </a:spcAft>
                      </a:pPr>
                      <a:r>
                        <a:rPr lang="en-US" sz="3200" dirty="0" err="1">
                          <a:effectLst/>
                          <a:latin typeface="Times New Roman" pitchFamily="18" charset="0"/>
                          <a:cs typeface="Times New Roman" pitchFamily="18" charset="0"/>
                        </a:rPr>
                        <a:t>Câu</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đứng</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sau</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có</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từ</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ngữ</a:t>
                      </a:r>
                      <a:r>
                        <a:rPr lang="en-US" sz="3200" dirty="0">
                          <a:effectLst/>
                          <a:latin typeface="Times New Roman" pitchFamily="18" charset="0"/>
                          <a:cs typeface="Times New Roman" pitchFamily="18" charset="0"/>
                        </a:rPr>
                        <a:t> </a:t>
                      </a:r>
                      <a:r>
                        <a:rPr lang="vi-VN" sz="3200" dirty="0">
                          <a:effectLst/>
                          <a:latin typeface="Times New Roman" pitchFamily="18" charset="0"/>
                          <a:cs typeface="Times New Roman" pitchFamily="18" charset="0"/>
                        </a:rPr>
                        <a:t> nối </a:t>
                      </a:r>
                      <a:r>
                        <a:rPr lang="en-US" sz="3200" dirty="0" err="1">
                          <a:effectLst/>
                          <a:latin typeface="Times New Roman" pitchFamily="18" charset="0"/>
                          <a:cs typeface="Times New Roman" pitchFamily="18" charset="0"/>
                        </a:rPr>
                        <a:t>biểu</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thị</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quan</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hệ</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với</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câu</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trước</a:t>
                      </a:r>
                      <a:r>
                        <a:rPr lang="en-US" sz="3200" dirty="0">
                          <a:effectLst/>
                          <a:latin typeface="Times New Roman" pitchFamily="18" charset="0"/>
                          <a:cs typeface="Times New Roman" pitchFamily="18" charset="0"/>
                        </a:rPr>
                        <a:t>. </a:t>
                      </a:r>
                      <a:endParaRPr lang="en-US" sz="3200" dirty="0">
                        <a:effectLst/>
                        <a:latin typeface="Times New Roman" pitchFamily="18" charset="0"/>
                        <a:ea typeface="Calibri"/>
                        <a:cs typeface="Times New Roman" pitchFamily="18" charset="0"/>
                      </a:endParaRPr>
                    </a:p>
                  </a:txBody>
                  <a:tcPr marL="68580" marR="68580" marT="0" marB="0">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just">
                        <a:lnSpc>
                          <a:spcPct val="100000"/>
                        </a:lnSpc>
                        <a:spcAft>
                          <a:spcPts val="0"/>
                        </a:spcAft>
                      </a:pPr>
                      <a:r>
                        <a:rPr lang="en-US" sz="3200">
                          <a:effectLst/>
                          <a:latin typeface="Times New Roman" pitchFamily="18" charset="0"/>
                          <a:cs typeface="Times New Roman" pitchFamily="18" charset="0"/>
                        </a:rPr>
                        <a:t>Nam rất chăm chỉ đọc sách. </a:t>
                      </a:r>
                      <a:r>
                        <a:rPr lang="en-US" sz="3200" u="sng">
                          <a:effectLst/>
                          <a:latin typeface="Times New Roman" pitchFamily="18" charset="0"/>
                          <a:cs typeface="Times New Roman" pitchFamily="18" charset="0"/>
                        </a:rPr>
                        <a:t>Vì vậy</a:t>
                      </a:r>
                      <a:r>
                        <a:rPr lang="en-US" sz="3200">
                          <a:effectLst/>
                          <a:latin typeface="Times New Roman" pitchFamily="18" charset="0"/>
                          <a:cs typeface="Times New Roman" pitchFamily="18" charset="0"/>
                        </a:rPr>
                        <a:t>, bạn ấy đã có vốn sống phong phú. </a:t>
                      </a:r>
                      <a:endParaRPr lang="en-US" sz="3200">
                        <a:effectLst/>
                        <a:latin typeface="Times New Roman" pitchFamily="18" charset="0"/>
                        <a:ea typeface="Calibri"/>
                        <a:cs typeface="Times New Roman" pitchFamily="18" charset="0"/>
                      </a:endParaRPr>
                    </a:p>
                  </a:txBody>
                  <a:tcPr marL="68580" marR="68580" marT="0" marB="0">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1169905">
                <a:tc>
                  <a:txBody>
                    <a:bodyPr/>
                    <a:lstStyle/>
                    <a:p>
                      <a:pPr algn="just">
                        <a:lnSpc>
                          <a:spcPct val="100000"/>
                        </a:lnSpc>
                        <a:spcAft>
                          <a:spcPts val="0"/>
                        </a:spcAft>
                      </a:pPr>
                      <a:r>
                        <a:rPr lang="en-US" sz="3200">
                          <a:solidFill>
                            <a:schemeClr val="tx1"/>
                          </a:solidFill>
                          <a:effectLst/>
                          <a:latin typeface="Times New Roman" pitchFamily="18" charset="0"/>
                          <a:cs typeface="Times New Roman" pitchFamily="18" charset="0"/>
                        </a:rPr>
                        <a:t>Phép thế</a:t>
                      </a:r>
                      <a:endParaRPr lang="en-US" sz="3200">
                        <a:solidFill>
                          <a:schemeClr val="tx1"/>
                        </a:solidFill>
                        <a:effectLst/>
                        <a:latin typeface="Times New Roman" pitchFamily="18" charset="0"/>
                        <a:ea typeface="Calibri"/>
                        <a:cs typeface="Times New Roman" pitchFamily="18" charset="0"/>
                      </a:endParaRPr>
                    </a:p>
                  </a:txBody>
                  <a:tcPr marL="68580" marR="68580" marT="0" marB="0">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FFE781"/>
                    </a:solidFill>
                  </a:tcPr>
                </a:tc>
                <a:tc>
                  <a:txBody>
                    <a:bodyPr/>
                    <a:lstStyle/>
                    <a:p>
                      <a:pPr algn="just">
                        <a:lnSpc>
                          <a:spcPct val="100000"/>
                        </a:lnSpc>
                        <a:spcAft>
                          <a:spcPts val="0"/>
                        </a:spcAft>
                      </a:pPr>
                      <a:r>
                        <a:rPr lang="en-US" sz="3200">
                          <a:effectLst/>
                          <a:latin typeface="Times New Roman" pitchFamily="18" charset="0"/>
                          <a:cs typeface="Times New Roman" pitchFamily="18" charset="0"/>
                        </a:rPr>
                        <a:t>Câu đứng sau có từ ngữ </a:t>
                      </a:r>
                      <a:r>
                        <a:rPr lang="vi-VN" sz="3200">
                          <a:effectLst/>
                          <a:latin typeface="Times New Roman" pitchFamily="18" charset="0"/>
                          <a:cs typeface="Times New Roman" pitchFamily="18" charset="0"/>
                        </a:rPr>
                        <a:t> dùng để thay thế cho từ ngữ ở</a:t>
                      </a:r>
                      <a:r>
                        <a:rPr lang="en-US" sz="3200">
                          <a:effectLst/>
                          <a:latin typeface="Times New Roman" pitchFamily="18" charset="0"/>
                          <a:cs typeface="Times New Roman" pitchFamily="18" charset="0"/>
                        </a:rPr>
                        <a:t> câu trước. </a:t>
                      </a:r>
                      <a:endParaRPr lang="en-US" sz="3200">
                        <a:effectLst/>
                        <a:latin typeface="Times New Roman" pitchFamily="18" charset="0"/>
                        <a:ea typeface="Calibri"/>
                        <a:cs typeface="Times New Roman" pitchFamily="18" charset="0"/>
                      </a:endParaRPr>
                    </a:p>
                  </a:txBody>
                  <a:tcPr marL="68580" marR="68580" marT="0" marB="0">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just">
                        <a:lnSpc>
                          <a:spcPct val="100000"/>
                        </a:lnSpc>
                        <a:spcAft>
                          <a:spcPts val="0"/>
                        </a:spcAft>
                      </a:pPr>
                      <a:r>
                        <a:rPr lang="en-US" sz="3200" dirty="0" err="1">
                          <a:effectLst/>
                          <a:latin typeface="Times New Roman" pitchFamily="18" charset="0"/>
                          <a:cs typeface="Times New Roman" pitchFamily="18" charset="0"/>
                        </a:rPr>
                        <a:t>Dân</a:t>
                      </a:r>
                      <a:r>
                        <a:rPr lang="en-US" sz="3200" dirty="0">
                          <a:effectLst/>
                          <a:latin typeface="Times New Roman" pitchFamily="18" charset="0"/>
                          <a:cs typeface="Times New Roman" pitchFamily="18" charset="0"/>
                        </a:rPr>
                        <a:t> ta </a:t>
                      </a:r>
                      <a:r>
                        <a:rPr lang="en-US" sz="3200" dirty="0" err="1">
                          <a:effectLst/>
                          <a:latin typeface="Times New Roman" pitchFamily="18" charset="0"/>
                          <a:cs typeface="Times New Roman" pitchFamily="18" charset="0"/>
                        </a:rPr>
                        <a:t>có</a:t>
                      </a:r>
                      <a:r>
                        <a:rPr lang="en-US" sz="3200" dirty="0">
                          <a:effectLst/>
                          <a:latin typeface="Times New Roman" pitchFamily="18" charset="0"/>
                          <a:cs typeface="Times New Roman" pitchFamily="18" charset="0"/>
                        </a:rPr>
                        <a:t> </a:t>
                      </a:r>
                      <a:r>
                        <a:rPr lang="en-US" sz="3200" u="sng" dirty="0" err="1">
                          <a:effectLst/>
                          <a:latin typeface="Times New Roman" pitchFamily="18" charset="0"/>
                          <a:cs typeface="Times New Roman" pitchFamily="18" charset="0"/>
                        </a:rPr>
                        <a:t>lòng</a:t>
                      </a:r>
                      <a:r>
                        <a:rPr lang="en-US" sz="3200" u="sng" dirty="0">
                          <a:effectLst/>
                          <a:latin typeface="Times New Roman" pitchFamily="18" charset="0"/>
                          <a:cs typeface="Times New Roman" pitchFamily="18" charset="0"/>
                        </a:rPr>
                        <a:t> </a:t>
                      </a:r>
                      <a:r>
                        <a:rPr lang="en-US" sz="3200" u="sng" dirty="0" err="1">
                          <a:effectLst/>
                          <a:latin typeface="Times New Roman" pitchFamily="18" charset="0"/>
                          <a:cs typeface="Times New Roman" pitchFamily="18" charset="0"/>
                        </a:rPr>
                        <a:t>nồng</a:t>
                      </a:r>
                      <a:r>
                        <a:rPr lang="en-US" sz="3200" u="sng" dirty="0">
                          <a:effectLst/>
                          <a:latin typeface="Times New Roman" pitchFamily="18" charset="0"/>
                          <a:cs typeface="Times New Roman" pitchFamily="18" charset="0"/>
                        </a:rPr>
                        <a:t> </a:t>
                      </a:r>
                      <a:r>
                        <a:rPr lang="en-US" sz="3200" u="sng" dirty="0" err="1">
                          <a:effectLst/>
                          <a:latin typeface="Times New Roman" pitchFamily="18" charset="0"/>
                          <a:cs typeface="Times New Roman" pitchFamily="18" charset="0"/>
                        </a:rPr>
                        <a:t>nàn</a:t>
                      </a:r>
                      <a:r>
                        <a:rPr lang="en-US" sz="3200" u="sng" dirty="0">
                          <a:effectLst/>
                          <a:latin typeface="Times New Roman" pitchFamily="18" charset="0"/>
                          <a:cs typeface="Times New Roman" pitchFamily="18" charset="0"/>
                        </a:rPr>
                        <a:t> </a:t>
                      </a:r>
                      <a:r>
                        <a:rPr lang="en-US" sz="3200" u="sng" dirty="0" err="1">
                          <a:effectLst/>
                          <a:latin typeface="Times New Roman" pitchFamily="18" charset="0"/>
                          <a:cs typeface="Times New Roman" pitchFamily="18" charset="0"/>
                        </a:rPr>
                        <a:t>yêu</a:t>
                      </a:r>
                      <a:r>
                        <a:rPr lang="en-US" sz="3200" u="sng" dirty="0">
                          <a:effectLst/>
                          <a:latin typeface="Times New Roman" pitchFamily="18" charset="0"/>
                          <a:cs typeface="Times New Roman" pitchFamily="18" charset="0"/>
                        </a:rPr>
                        <a:t> </a:t>
                      </a:r>
                      <a:r>
                        <a:rPr lang="en-US" sz="3200" u="sng" dirty="0" err="1">
                          <a:effectLst/>
                          <a:latin typeface="Times New Roman" pitchFamily="18" charset="0"/>
                          <a:cs typeface="Times New Roman" pitchFamily="18" charset="0"/>
                        </a:rPr>
                        <a:t>nước</a:t>
                      </a:r>
                      <a:r>
                        <a:rPr lang="en-US" sz="3200" dirty="0">
                          <a:effectLst/>
                          <a:latin typeface="Times New Roman" pitchFamily="18" charset="0"/>
                          <a:cs typeface="Times New Roman" pitchFamily="18" charset="0"/>
                        </a:rPr>
                        <a:t>. </a:t>
                      </a:r>
                      <a:r>
                        <a:rPr lang="en-US" sz="3200" u="sng" dirty="0" err="1">
                          <a:effectLst/>
                          <a:latin typeface="Times New Roman" pitchFamily="18" charset="0"/>
                          <a:cs typeface="Times New Roman" pitchFamily="18" charset="0"/>
                        </a:rPr>
                        <a:t>Đó</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là</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một</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truyền</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thống</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quý</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báu</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của</a:t>
                      </a:r>
                      <a:r>
                        <a:rPr lang="en-US" sz="3200" dirty="0">
                          <a:effectLst/>
                          <a:latin typeface="Times New Roman" pitchFamily="18" charset="0"/>
                          <a:cs typeface="Times New Roman" pitchFamily="18" charset="0"/>
                        </a:rPr>
                        <a:t> ta.</a:t>
                      </a:r>
                      <a:endParaRPr lang="en-US" sz="3200" dirty="0">
                        <a:effectLst/>
                        <a:latin typeface="Times New Roman" pitchFamily="18" charset="0"/>
                        <a:ea typeface="Calibri"/>
                        <a:cs typeface="Times New Roman" pitchFamily="18" charset="0"/>
                      </a:endParaRPr>
                    </a:p>
                  </a:txBody>
                  <a:tcPr marL="68580" marR="68580" marT="0" marB="0">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1169905">
                <a:tc>
                  <a:txBody>
                    <a:bodyPr/>
                    <a:lstStyle/>
                    <a:p>
                      <a:pPr algn="just">
                        <a:lnSpc>
                          <a:spcPct val="100000"/>
                        </a:lnSpc>
                        <a:spcAft>
                          <a:spcPts val="0"/>
                        </a:spcAft>
                      </a:pPr>
                      <a:r>
                        <a:rPr lang="en-US" sz="3200">
                          <a:solidFill>
                            <a:schemeClr val="tx1"/>
                          </a:solidFill>
                          <a:effectLst/>
                          <a:latin typeface="Times New Roman" pitchFamily="18" charset="0"/>
                          <a:cs typeface="Times New Roman" pitchFamily="18" charset="0"/>
                        </a:rPr>
                        <a:t>Phép </a:t>
                      </a:r>
                      <a:r>
                        <a:rPr lang="vi-VN" sz="3200">
                          <a:solidFill>
                            <a:schemeClr val="tx1"/>
                          </a:solidFill>
                          <a:effectLst/>
                          <a:latin typeface="Times New Roman" pitchFamily="18" charset="0"/>
                          <a:cs typeface="Times New Roman" pitchFamily="18" charset="0"/>
                        </a:rPr>
                        <a:t>lặp</a:t>
                      </a:r>
                      <a:endParaRPr lang="en-US" sz="3200">
                        <a:solidFill>
                          <a:schemeClr val="tx1"/>
                        </a:solidFill>
                        <a:effectLst/>
                        <a:latin typeface="Times New Roman" pitchFamily="18" charset="0"/>
                        <a:ea typeface="Calibri"/>
                        <a:cs typeface="Times New Roman" pitchFamily="18" charset="0"/>
                      </a:endParaRPr>
                    </a:p>
                  </a:txBody>
                  <a:tcPr marL="68580" marR="68580" marT="0" marB="0">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FFE781"/>
                    </a:solidFill>
                  </a:tcPr>
                </a:tc>
                <a:tc>
                  <a:txBody>
                    <a:bodyPr/>
                    <a:lstStyle/>
                    <a:p>
                      <a:pPr algn="just">
                        <a:lnSpc>
                          <a:spcPct val="100000"/>
                        </a:lnSpc>
                        <a:spcAft>
                          <a:spcPts val="0"/>
                        </a:spcAft>
                      </a:pPr>
                      <a:r>
                        <a:rPr lang="en-US" sz="3200" dirty="0" err="1">
                          <a:effectLst/>
                          <a:latin typeface="Times New Roman" pitchFamily="18" charset="0"/>
                          <a:cs typeface="Times New Roman" pitchFamily="18" charset="0"/>
                        </a:rPr>
                        <a:t>Câu</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đứng</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sau</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lặp</a:t>
                      </a:r>
                      <a:r>
                        <a:rPr lang="vi-VN" sz="3200" dirty="0">
                          <a:effectLst/>
                          <a:latin typeface="Times New Roman" pitchFamily="18" charset="0"/>
                          <a:cs typeface="Times New Roman" pitchFamily="18" charset="0"/>
                        </a:rPr>
                        <a:t> lại từ ngữ ở câu đứng trước, có tác dụng liên kết.</a:t>
                      </a:r>
                      <a:endParaRPr lang="en-US" sz="3200" dirty="0">
                        <a:effectLst/>
                        <a:latin typeface="Times New Roman" pitchFamily="18" charset="0"/>
                        <a:ea typeface="Calibri"/>
                        <a:cs typeface="Times New Roman" pitchFamily="18" charset="0"/>
                      </a:endParaRPr>
                    </a:p>
                  </a:txBody>
                  <a:tcPr marL="68580" marR="68580" marT="0" marB="0">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just">
                        <a:lnSpc>
                          <a:spcPct val="100000"/>
                        </a:lnSpc>
                        <a:spcAft>
                          <a:spcPts val="0"/>
                        </a:spcAft>
                      </a:pPr>
                      <a:r>
                        <a:rPr lang="en-US" sz="3200" u="sng" dirty="0">
                          <a:effectLst/>
                          <a:latin typeface="Times New Roman" pitchFamily="18" charset="0"/>
                          <a:cs typeface="Times New Roman" pitchFamily="18" charset="0"/>
                        </a:rPr>
                        <a:t>Học </a:t>
                      </a:r>
                      <a:r>
                        <a:rPr lang="en-US" sz="3200" u="sng" dirty="0" err="1">
                          <a:effectLst/>
                          <a:latin typeface="Times New Roman" pitchFamily="18" charset="0"/>
                          <a:cs typeface="Times New Roman" pitchFamily="18" charset="0"/>
                        </a:rPr>
                        <a:t>bài</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là</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thói</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quen</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tốt</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Nếu</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chăm</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chỉ</a:t>
                      </a:r>
                      <a:r>
                        <a:rPr lang="en-US" sz="3200" dirty="0">
                          <a:effectLst/>
                          <a:latin typeface="Times New Roman" pitchFamily="18" charset="0"/>
                          <a:cs typeface="Times New Roman" pitchFamily="18" charset="0"/>
                        </a:rPr>
                        <a:t> </a:t>
                      </a:r>
                      <a:r>
                        <a:rPr lang="en-US" sz="3200" u="sng" dirty="0" err="1">
                          <a:effectLst/>
                          <a:latin typeface="Times New Roman" pitchFamily="18" charset="0"/>
                          <a:cs typeface="Times New Roman" pitchFamily="18" charset="0"/>
                        </a:rPr>
                        <a:t>học</a:t>
                      </a:r>
                      <a:r>
                        <a:rPr lang="en-US" sz="3200" u="sng" dirty="0">
                          <a:effectLst/>
                          <a:latin typeface="Times New Roman" pitchFamily="18" charset="0"/>
                          <a:cs typeface="Times New Roman" pitchFamily="18" charset="0"/>
                        </a:rPr>
                        <a:t> </a:t>
                      </a:r>
                      <a:r>
                        <a:rPr lang="en-US" sz="3200" u="sng" dirty="0" err="1">
                          <a:effectLst/>
                          <a:latin typeface="Times New Roman" pitchFamily="18" charset="0"/>
                          <a:cs typeface="Times New Roman" pitchFamily="18" charset="0"/>
                        </a:rPr>
                        <a:t>bài</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thì</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bạn</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sẽ</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thành</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công</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trong</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tương</a:t>
                      </a:r>
                      <a:r>
                        <a:rPr lang="en-US" sz="3200" dirty="0">
                          <a:effectLst/>
                          <a:latin typeface="Times New Roman" pitchFamily="18" charset="0"/>
                          <a:cs typeface="Times New Roman" pitchFamily="18" charset="0"/>
                        </a:rPr>
                        <a:t> lai</a:t>
                      </a:r>
                      <a:endParaRPr lang="en-US" sz="3200" dirty="0">
                        <a:effectLst/>
                        <a:latin typeface="Times New Roman" pitchFamily="18" charset="0"/>
                        <a:ea typeface="Calibri"/>
                        <a:cs typeface="Times New Roman" pitchFamily="18" charset="0"/>
                      </a:endParaRPr>
                    </a:p>
                  </a:txBody>
                  <a:tcPr marL="68580" marR="68580" marT="0" marB="0">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bl>
          </a:graphicData>
        </a:graphic>
      </p:graphicFrame>
      <p:sp>
        <p:nvSpPr>
          <p:cNvPr id="3" name="Rectangle 2"/>
          <p:cNvSpPr/>
          <p:nvPr/>
        </p:nvSpPr>
        <p:spPr>
          <a:xfrm>
            <a:off x="4148190" y="174431"/>
            <a:ext cx="3895618" cy="523220"/>
          </a:xfrm>
          <a:prstGeom prst="rect">
            <a:avLst/>
          </a:prstGeom>
        </p:spPr>
        <p:txBody>
          <a:bodyPr wrap="none">
            <a:spAutoFit/>
          </a:bodyPr>
          <a:lstStyle/>
          <a:p>
            <a:r>
              <a:rPr lang="en-US" sz="2800" b="1" dirty="0" err="1">
                <a:solidFill>
                  <a:srgbClr val="FF0000"/>
                </a:solidFill>
                <a:latin typeface="Times New Roman" pitchFamily="18" charset="0"/>
                <a:cs typeface="Times New Roman" pitchFamily="18" charset="0"/>
              </a:rPr>
              <a:t>Gợi</a:t>
            </a:r>
            <a:r>
              <a:rPr lang="en-US" sz="2800" b="1" dirty="0">
                <a:solidFill>
                  <a:srgbClr val="FF0000"/>
                </a:solidFill>
                <a:latin typeface="Times New Roman" pitchFamily="18" charset="0"/>
                <a:cs typeface="Times New Roman" pitchFamily="18" charset="0"/>
              </a:rPr>
              <a:t> ý </a:t>
            </a:r>
            <a:r>
              <a:rPr lang="en-US" sz="2800" b="1" dirty="0" err="1">
                <a:solidFill>
                  <a:srgbClr val="FF0000"/>
                </a:solidFill>
                <a:latin typeface="Times New Roman" pitchFamily="18" charset="0"/>
                <a:cs typeface="Times New Roman" pitchFamily="18" charset="0"/>
              </a:rPr>
              <a:t>Phiếu</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học</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tập</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số</a:t>
            </a:r>
            <a:r>
              <a:rPr lang="en-US" sz="2800" b="1" dirty="0">
                <a:solidFill>
                  <a:srgbClr val="FF0000"/>
                </a:solidFill>
                <a:latin typeface="Times New Roman" pitchFamily="18" charset="0"/>
                <a:cs typeface="Times New Roman" pitchFamily="18" charset="0"/>
              </a:rPr>
              <a:t> 1</a:t>
            </a:r>
            <a:endParaRPr lang="en-US" sz="28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258210298"/>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1000" fill="hold"/>
                                        <p:tgtEl>
                                          <p:spTgt spid="22"/>
                                        </p:tgtEl>
                                        <p:attrNameLst>
                                          <p:attrName>ppt_x</p:attrName>
                                        </p:attrNameLst>
                                      </p:cBhvr>
                                      <p:tavLst>
                                        <p:tav tm="0">
                                          <p:val>
                                            <p:strVal val="0-#ppt_w/2"/>
                                          </p:val>
                                        </p:tav>
                                        <p:tav tm="100000">
                                          <p:val>
                                            <p:strVal val="#ppt_x"/>
                                          </p:val>
                                        </p:tav>
                                      </p:tavLst>
                                    </p:anim>
                                    <p:anim calcmode="lin" valueType="num">
                                      <p:cBhvr additive="base">
                                        <p:cTn id="8" dur="1000" fill="hold"/>
                                        <p:tgtEl>
                                          <p:spTgt spid="2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0" presetClass="entr" presetSubtype="0" fill="hold"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1000"/>
                                        <p:tgtEl>
                                          <p:spTgt spid="2"/>
                                        </p:tgtEl>
                                      </p:cBhvr>
                                    </p:animEffect>
                                    <p:anim calcmode="lin" valueType="num">
                                      <p:cBhvr>
                                        <p:cTn id="25" dur="1000" fill="hold"/>
                                        <p:tgtEl>
                                          <p:spTgt spid="2"/>
                                        </p:tgtEl>
                                        <p:attrNameLst>
                                          <p:attrName>ppt_x</p:attrName>
                                        </p:attrNameLst>
                                      </p:cBhvr>
                                      <p:tavLst>
                                        <p:tav tm="0">
                                          <p:val>
                                            <p:strVal val="#ppt_x"/>
                                          </p:val>
                                        </p:tav>
                                        <p:tav tm="100000">
                                          <p:val>
                                            <p:strVal val="#ppt_x"/>
                                          </p:val>
                                        </p:tav>
                                      </p:tavLst>
                                    </p:anim>
                                    <p:anim calcmode="lin" valueType="num">
                                      <p:cBhvr>
                                        <p:cTn id="2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023193"/>
            <a:ext cx="12192000" cy="838200"/>
          </a:xfrm>
          <a:prstGeom prst="rect">
            <a:avLst/>
          </a:prstGeom>
        </p:spPr>
      </p:pic>
      <p:pic>
        <p:nvPicPr>
          <p:cNvPr id="16" name="图片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925335"/>
            <a:ext cx="1697811" cy="3033589"/>
          </a:xfrm>
          <a:prstGeom prst="rect">
            <a:avLst/>
          </a:prstGeom>
        </p:spPr>
      </p:pic>
      <p:pic>
        <p:nvPicPr>
          <p:cNvPr id="17" name="图片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51871" y="4336515"/>
            <a:ext cx="1779690" cy="2622409"/>
          </a:xfrm>
          <a:prstGeom prst="rect">
            <a:avLst/>
          </a:prstGeom>
        </p:spPr>
      </p:pic>
      <p:pic>
        <p:nvPicPr>
          <p:cNvPr id="20" name="图片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07987" y="138817"/>
            <a:ext cx="866775" cy="1295400"/>
          </a:xfrm>
          <a:prstGeom prst="rect">
            <a:avLst/>
          </a:prstGeom>
        </p:spPr>
      </p:pic>
      <p:pic>
        <p:nvPicPr>
          <p:cNvPr id="21" name="图片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18660" y="999043"/>
            <a:ext cx="3135617" cy="103666"/>
          </a:xfrm>
          <a:prstGeom prst="rect">
            <a:avLst/>
          </a:prstGeom>
        </p:spPr>
      </p:pic>
      <p:cxnSp>
        <p:nvCxnSpPr>
          <p:cNvPr id="90" name="Google Shape;1412;p40">
            <a:extLst>
              <a:ext uri="{FF2B5EF4-FFF2-40B4-BE49-F238E27FC236}">
                <a16:creationId xmlns:a16="http://schemas.microsoft.com/office/drawing/2014/main" id="{B05DCFA8-6396-09D4-364F-BAD7F0A2230C}"/>
              </a:ext>
            </a:extLst>
          </p:cNvPr>
          <p:cNvCxnSpPr>
            <a:endCxn id="101" idx="3"/>
          </p:cNvCxnSpPr>
          <p:nvPr/>
        </p:nvCxnSpPr>
        <p:spPr>
          <a:xfrm>
            <a:off x="3441532" y="2127510"/>
            <a:ext cx="1319654" cy="0"/>
          </a:xfrm>
          <a:prstGeom prst="straightConnector1">
            <a:avLst/>
          </a:prstGeom>
          <a:noFill/>
          <a:ln w="19050" cap="flat" cmpd="sng">
            <a:solidFill>
              <a:srgbClr val="2C316B"/>
            </a:solidFill>
            <a:prstDash val="solid"/>
            <a:round/>
            <a:headEnd type="none" w="med" len="med"/>
            <a:tailEnd type="none" w="med" len="med"/>
          </a:ln>
        </p:spPr>
      </p:cxnSp>
      <p:cxnSp>
        <p:nvCxnSpPr>
          <p:cNvPr id="91" name="Google Shape;1415;p40">
            <a:extLst>
              <a:ext uri="{FF2B5EF4-FFF2-40B4-BE49-F238E27FC236}">
                <a16:creationId xmlns:a16="http://schemas.microsoft.com/office/drawing/2014/main" id="{D45EA6C8-0593-8483-7D70-57B35826A669}"/>
              </a:ext>
            </a:extLst>
          </p:cNvPr>
          <p:cNvCxnSpPr>
            <a:stCxn id="101" idx="1"/>
          </p:cNvCxnSpPr>
          <p:nvPr/>
        </p:nvCxnSpPr>
        <p:spPr>
          <a:xfrm>
            <a:off x="7335882" y="2127510"/>
            <a:ext cx="1197044" cy="0"/>
          </a:xfrm>
          <a:prstGeom prst="straightConnector1">
            <a:avLst/>
          </a:prstGeom>
          <a:noFill/>
          <a:ln w="19050" cap="flat" cmpd="sng">
            <a:solidFill>
              <a:srgbClr val="2C316B"/>
            </a:solidFill>
            <a:prstDash val="solid"/>
            <a:round/>
            <a:headEnd type="none" w="med" len="med"/>
            <a:tailEnd type="none" w="med" len="med"/>
          </a:ln>
        </p:spPr>
      </p:cxnSp>
      <p:grpSp>
        <p:nvGrpSpPr>
          <p:cNvPr id="97" name="Google Shape;1425;p40">
            <a:extLst>
              <a:ext uri="{FF2B5EF4-FFF2-40B4-BE49-F238E27FC236}">
                <a16:creationId xmlns:a16="http://schemas.microsoft.com/office/drawing/2014/main" id="{CD908EA0-004E-100C-6629-BB1821E54E05}"/>
              </a:ext>
            </a:extLst>
          </p:cNvPr>
          <p:cNvGrpSpPr/>
          <p:nvPr/>
        </p:nvGrpSpPr>
        <p:grpSpPr>
          <a:xfrm>
            <a:off x="1455531" y="1555652"/>
            <a:ext cx="2422785" cy="4137248"/>
            <a:chOff x="816450" y="1964050"/>
            <a:chExt cx="1538700" cy="1056563"/>
          </a:xfrm>
        </p:grpSpPr>
        <p:sp>
          <p:nvSpPr>
            <p:cNvPr id="98" name="Google Shape;1413;p40">
              <a:extLst>
                <a:ext uri="{FF2B5EF4-FFF2-40B4-BE49-F238E27FC236}">
                  <a16:creationId xmlns:a16="http://schemas.microsoft.com/office/drawing/2014/main" id="{3D500321-5F3D-4C2B-B03B-27EDB11E6994}"/>
                </a:ext>
              </a:extLst>
            </p:cNvPr>
            <p:cNvSpPr/>
            <p:nvPr/>
          </p:nvSpPr>
          <p:spPr>
            <a:xfrm flipH="1">
              <a:off x="816450" y="1964050"/>
              <a:ext cx="1538700" cy="321600"/>
            </a:xfrm>
            <a:prstGeom prst="roundRect">
              <a:avLst>
                <a:gd name="adj" fmla="val 50000"/>
              </a:avLst>
            </a:prstGeom>
            <a:solidFill>
              <a:srgbClr val="B1739A"/>
            </a:solidFill>
            <a:ln>
              <a:noFill/>
            </a:ln>
          </p:spPr>
          <p:txBody>
            <a:bodyPr spcFirstLastPara="1" wrap="square" lIns="0" tIns="121900" rIns="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 sz="2800" b="1" i="0" u="none" strike="noStrike" kern="0" cap="none" spc="0" normalizeH="0" baseline="0" noProof="0">
                  <a:ln>
                    <a:noFill/>
                  </a:ln>
                  <a:solidFill>
                    <a:srgbClr val="FF0000"/>
                  </a:solidFill>
                  <a:effectLst/>
                  <a:uLnTx/>
                  <a:uFillTx/>
                  <a:latin typeface="Times New Roman" panose="02020603050405020304" pitchFamily="18" charset="0"/>
                  <a:ea typeface="Grandstander SemiBold"/>
                  <a:cs typeface="Times New Roman" panose="02020603050405020304" pitchFamily="18" charset="0"/>
                  <a:sym typeface="Grandstander SemiBold"/>
                </a:rPr>
                <a:t>Phép</a:t>
              </a:r>
              <a:r>
                <a:rPr kumimoji="0" lang="en" sz="2800" b="1" i="0" u="none" strike="noStrike" kern="0" cap="none" spc="0" normalizeH="0" noProof="0">
                  <a:ln>
                    <a:noFill/>
                  </a:ln>
                  <a:solidFill>
                    <a:srgbClr val="FF0000"/>
                  </a:solidFill>
                  <a:effectLst/>
                  <a:uLnTx/>
                  <a:uFillTx/>
                  <a:latin typeface="Times New Roman" panose="02020603050405020304" pitchFamily="18" charset="0"/>
                  <a:ea typeface="Grandstander SemiBold"/>
                  <a:cs typeface="Times New Roman" panose="02020603050405020304" pitchFamily="18" charset="0"/>
                  <a:sym typeface="Grandstander SemiBold"/>
                </a:rPr>
                <a:t> nối</a:t>
              </a:r>
              <a:endParaRPr kumimoji="0" sz="2800" b="1" i="0" u="none" strike="noStrike" kern="0" cap="none" spc="0" normalizeH="0" baseline="0" noProof="0">
                <a:ln>
                  <a:noFill/>
                </a:ln>
                <a:solidFill>
                  <a:srgbClr val="FF0000"/>
                </a:solidFill>
                <a:effectLst/>
                <a:uLnTx/>
                <a:uFillTx/>
                <a:latin typeface="Times New Roman" panose="02020603050405020304" pitchFamily="18" charset="0"/>
                <a:ea typeface="Grandstander SemiBold"/>
                <a:cs typeface="Times New Roman" panose="02020603050405020304" pitchFamily="18" charset="0"/>
                <a:sym typeface="Grandstander SemiBold"/>
              </a:endParaRPr>
            </a:p>
          </p:txBody>
        </p:sp>
        <p:sp>
          <p:nvSpPr>
            <p:cNvPr id="99" name="Google Shape;1426;p40">
              <a:extLst>
                <a:ext uri="{FF2B5EF4-FFF2-40B4-BE49-F238E27FC236}">
                  <a16:creationId xmlns:a16="http://schemas.microsoft.com/office/drawing/2014/main" id="{4390F018-3442-F5BD-CB02-08668ED923CE}"/>
                </a:ext>
              </a:extLst>
            </p:cNvPr>
            <p:cNvSpPr txBox="1"/>
            <p:nvPr/>
          </p:nvSpPr>
          <p:spPr>
            <a:xfrm>
              <a:off x="865650" y="2339013"/>
              <a:ext cx="1440300" cy="681600"/>
            </a:xfrm>
            <a:prstGeom prst="rect">
              <a:avLst/>
            </a:prstGeom>
            <a:solidFill>
              <a:schemeClr val="bg2"/>
            </a:solidFill>
            <a:ln>
              <a:noFill/>
            </a:ln>
          </p:spPr>
          <p:txBody>
            <a:bodyPr spcFirstLastPara="1" wrap="square" lIns="121900" tIns="0" rIns="121900" bIns="0" anchor="t" anchorCtr="0">
              <a:noAutofit/>
            </a:bodyPr>
            <a:lstStyle/>
            <a:p>
              <a:pPr algn="ctr">
                <a:lnSpc>
                  <a:spcPct val="100000"/>
                </a:lnSpc>
                <a:spcAft>
                  <a:spcPts val="0"/>
                </a:spcAft>
              </a:pPr>
              <a:r>
                <a:rPr lang="en-US" sz="2800">
                  <a:solidFill>
                    <a:srgbClr val="FF0000"/>
                  </a:solidFill>
                  <a:latin typeface="Times New Roman" pitchFamily="18" charset="0"/>
                  <a:cs typeface="Times New Roman" pitchFamily="18" charset="0"/>
                </a:rPr>
                <a:t>Câu đứng sau có từ ngữ </a:t>
              </a:r>
              <a:r>
                <a:rPr lang="vi-VN" sz="2800">
                  <a:solidFill>
                    <a:srgbClr val="FF0000"/>
                  </a:solidFill>
                  <a:latin typeface="Times New Roman" pitchFamily="18" charset="0"/>
                  <a:cs typeface="Times New Roman" pitchFamily="18" charset="0"/>
                </a:rPr>
                <a:t> nối </a:t>
              </a:r>
              <a:r>
                <a:rPr lang="en-US" sz="2800">
                  <a:solidFill>
                    <a:srgbClr val="FF0000"/>
                  </a:solidFill>
                  <a:latin typeface="Times New Roman" pitchFamily="18" charset="0"/>
                  <a:cs typeface="Times New Roman" pitchFamily="18" charset="0"/>
                </a:rPr>
                <a:t>biểu thị quan hệ với câu trước. </a:t>
              </a:r>
              <a:endParaRPr lang="en-US" sz="2800">
                <a:solidFill>
                  <a:srgbClr val="FF0000"/>
                </a:solidFill>
                <a:latin typeface="Times New Roman" pitchFamily="18" charset="0"/>
                <a:ea typeface="Calibri"/>
                <a:cs typeface="Times New Roman" pitchFamily="18" charset="0"/>
              </a:endParaRPr>
            </a:p>
          </p:txBody>
        </p:sp>
      </p:grpSp>
      <p:grpSp>
        <p:nvGrpSpPr>
          <p:cNvPr id="100" name="Google Shape;1427;p40">
            <a:extLst>
              <a:ext uri="{FF2B5EF4-FFF2-40B4-BE49-F238E27FC236}">
                <a16:creationId xmlns:a16="http://schemas.microsoft.com/office/drawing/2014/main" id="{9308553A-2F14-8BB8-08CC-506184103F1E}"/>
              </a:ext>
            </a:extLst>
          </p:cNvPr>
          <p:cNvGrpSpPr/>
          <p:nvPr/>
        </p:nvGrpSpPr>
        <p:grpSpPr>
          <a:xfrm>
            <a:off x="4761186" y="1555652"/>
            <a:ext cx="2574696" cy="3886477"/>
            <a:chOff x="2807301" y="1964050"/>
            <a:chExt cx="1538700" cy="1092833"/>
          </a:xfrm>
        </p:grpSpPr>
        <p:sp>
          <p:nvSpPr>
            <p:cNvPr id="101" name="Google Shape;1414;p40">
              <a:extLst>
                <a:ext uri="{FF2B5EF4-FFF2-40B4-BE49-F238E27FC236}">
                  <a16:creationId xmlns:a16="http://schemas.microsoft.com/office/drawing/2014/main" id="{1FF04B47-1983-3849-9232-2B1FC70DB224}"/>
                </a:ext>
              </a:extLst>
            </p:cNvPr>
            <p:cNvSpPr/>
            <p:nvPr/>
          </p:nvSpPr>
          <p:spPr>
            <a:xfrm flipH="1">
              <a:off x="2807301" y="1964050"/>
              <a:ext cx="1538700" cy="321600"/>
            </a:xfrm>
            <a:prstGeom prst="roundRect">
              <a:avLst>
                <a:gd name="adj" fmla="val 50000"/>
              </a:avLst>
            </a:prstGeom>
            <a:solidFill>
              <a:srgbClr val="52AFA6"/>
            </a:solidFill>
            <a:ln>
              <a:noFill/>
            </a:ln>
          </p:spPr>
          <p:txBody>
            <a:bodyPr spcFirstLastPara="1" wrap="square" lIns="0" tIns="121900" rIns="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lang="en" sz="2800" b="1" kern="0">
                  <a:solidFill>
                    <a:srgbClr val="FF0000"/>
                  </a:solidFill>
                  <a:latin typeface="Times New Roman" panose="02020603050405020304" pitchFamily="18" charset="0"/>
                  <a:ea typeface="Grandstander SemiBold"/>
                  <a:cs typeface="Times New Roman" panose="02020603050405020304" pitchFamily="18" charset="0"/>
                  <a:sym typeface="Grandstander SemiBold"/>
                </a:rPr>
                <a:t>Phép thế</a:t>
              </a:r>
              <a:endParaRPr kumimoji="0" sz="2800" b="1" i="0" u="none" strike="noStrike" kern="0" cap="none" spc="0" normalizeH="0" baseline="0" noProof="0">
                <a:ln>
                  <a:noFill/>
                </a:ln>
                <a:solidFill>
                  <a:srgbClr val="FF0000"/>
                </a:solidFill>
                <a:effectLst/>
                <a:uLnTx/>
                <a:uFillTx/>
                <a:latin typeface="Times New Roman" panose="02020603050405020304" pitchFamily="18" charset="0"/>
                <a:ea typeface="Grandstander SemiBold"/>
                <a:cs typeface="Times New Roman" panose="02020603050405020304" pitchFamily="18" charset="0"/>
                <a:sym typeface="Grandstander SemiBold"/>
              </a:endParaRPr>
            </a:p>
          </p:txBody>
        </p:sp>
        <p:sp>
          <p:nvSpPr>
            <p:cNvPr id="102" name="Google Shape;1428;p40">
              <a:extLst>
                <a:ext uri="{FF2B5EF4-FFF2-40B4-BE49-F238E27FC236}">
                  <a16:creationId xmlns:a16="http://schemas.microsoft.com/office/drawing/2014/main" id="{57C5719D-E661-CF9D-E3DE-B618A6F4CB88}"/>
                </a:ext>
              </a:extLst>
            </p:cNvPr>
            <p:cNvSpPr txBox="1"/>
            <p:nvPr/>
          </p:nvSpPr>
          <p:spPr>
            <a:xfrm>
              <a:off x="2856501" y="2375283"/>
              <a:ext cx="1440300" cy="681600"/>
            </a:xfrm>
            <a:prstGeom prst="rect">
              <a:avLst/>
            </a:prstGeom>
            <a:solidFill>
              <a:schemeClr val="bg2"/>
            </a:solidFill>
            <a:ln>
              <a:noFill/>
            </a:ln>
          </p:spPr>
          <p:txBody>
            <a:bodyPr spcFirstLastPara="1" wrap="square" lIns="121900" tIns="0" rIns="121900" bIns="0" anchor="t" anchorCtr="0">
              <a:noAutofit/>
            </a:bodyPr>
            <a:lstStyle/>
            <a:p>
              <a:pPr algn="ctr">
                <a:lnSpc>
                  <a:spcPct val="100000"/>
                </a:lnSpc>
                <a:spcAft>
                  <a:spcPts val="0"/>
                </a:spcAft>
              </a:pPr>
              <a:r>
                <a:rPr lang="en-US" sz="2800">
                  <a:solidFill>
                    <a:srgbClr val="FF0000"/>
                  </a:solidFill>
                  <a:latin typeface="Times New Roman" pitchFamily="18" charset="0"/>
                  <a:cs typeface="Times New Roman" pitchFamily="18" charset="0"/>
                </a:rPr>
                <a:t>Câu đứng sau có từ ngữ </a:t>
              </a:r>
              <a:r>
                <a:rPr lang="vi-VN" sz="2800">
                  <a:solidFill>
                    <a:srgbClr val="FF0000"/>
                  </a:solidFill>
                  <a:latin typeface="Times New Roman" pitchFamily="18" charset="0"/>
                  <a:cs typeface="Times New Roman" pitchFamily="18" charset="0"/>
                </a:rPr>
                <a:t> dùng để thay thế cho từ ngữ ở</a:t>
              </a:r>
              <a:r>
                <a:rPr lang="en-US" sz="2800">
                  <a:solidFill>
                    <a:srgbClr val="FF0000"/>
                  </a:solidFill>
                  <a:latin typeface="Times New Roman" pitchFamily="18" charset="0"/>
                  <a:cs typeface="Times New Roman" pitchFamily="18" charset="0"/>
                </a:rPr>
                <a:t> câu trước. </a:t>
              </a:r>
              <a:endParaRPr lang="en-US" sz="2800">
                <a:solidFill>
                  <a:srgbClr val="FF0000"/>
                </a:solidFill>
                <a:latin typeface="Times New Roman" pitchFamily="18" charset="0"/>
                <a:ea typeface="Calibri"/>
                <a:cs typeface="Times New Roman" pitchFamily="18" charset="0"/>
              </a:endParaRPr>
            </a:p>
          </p:txBody>
        </p:sp>
      </p:grpSp>
      <p:grpSp>
        <p:nvGrpSpPr>
          <p:cNvPr id="103" name="Google Shape;1429;p40">
            <a:extLst>
              <a:ext uri="{FF2B5EF4-FFF2-40B4-BE49-F238E27FC236}">
                <a16:creationId xmlns:a16="http://schemas.microsoft.com/office/drawing/2014/main" id="{E53389AC-BACE-7B8E-4E72-B95611D9D779}"/>
              </a:ext>
            </a:extLst>
          </p:cNvPr>
          <p:cNvGrpSpPr/>
          <p:nvPr/>
        </p:nvGrpSpPr>
        <p:grpSpPr>
          <a:xfrm>
            <a:off x="8444565" y="1658889"/>
            <a:ext cx="2763422" cy="3783240"/>
            <a:chOff x="4798051" y="1964050"/>
            <a:chExt cx="1538700" cy="1092833"/>
          </a:xfrm>
        </p:grpSpPr>
        <p:sp>
          <p:nvSpPr>
            <p:cNvPr id="104" name="Google Shape;1416;p40">
              <a:extLst>
                <a:ext uri="{FF2B5EF4-FFF2-40B4-BE49-F238E27FC236}">
                  <a16:creationId xmlns:a16="http://schemas.microsoft.com/office/drawing/2014/main" id="{F83C2565-5760-8C2A-70BD-42DFA5536456}"/>
                </a:ext>
              </a:extLst>
            </p:cNvPr>
            <p:cNvSpPr/>
            <p:nvPr/>
          </p:nvSpPr>
          <p:spPr>
            <a:xfrm flipH="1">
              <a:off x="4798051" y="1964050"/>
              <a:ext cx="1538700" cy="321600"/>
            </a:xfrm>
            <a:prstGeom prst="roundRect">
              <a:avLst>
                <a:gd name="adj" fmla="val 50000"/>
              </a:avLst>
            </a:prstGeom>
            <a:solidFill>
              <a:srgbClr val="F0BF00"/>
            </a:solidFill>
            <a:ln>
              <a:noFill/>
            </a:ln>
          </p:spPr>
          <p:txBody>
            <a:bodyPr spcFirstLastPara="1" wrap="square" lIns="0" tIns="121900" rIns="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 sz="2800" b="1" i="0" u="none" strike="noStrike" kern="0" cap="none" spc="0" normalizeH="0" baseline="0" noProof="0">
                  <a:ln>
                    <a:noFill/>
                  </a:ln>
                  <a:solidFill>
                    <a:srgbClr val="FF0000"/>
                  </a:solidFill>
                  <a:effectLst/>
                  <a:uLnTx/>
                  <a:uFillTx/>
                  <a:latin typeface="Times New Roman" panose="02020603050405020304" pitchFamily="18" charset="0"/>
                  <a:ea typeface="Grandstander SemiBold"/>
                  <a:cs typeface="Times New Roman" panose="02020603050405020304" pitchFamily="18" charset="0"/>
                  <a:sym typeface="Grandstander SemiBold"/>
                </a:rPr>
                <a:t>Phép</a:t>
              </a:r>
              <a:r>
                <a:rPr kumimoji="0" lang="en" sz="2800" b="1" i="0" u="none" strike="noStrike" kern="0" cap="none" spc="0" normalizeH="0" noProof="0">
                  <a:ln>
                    <a:noFill/>
                  </a:ln>
                  <a:solidFill>
                    <a:srgbClr val="FF0000"/>
                  </a:solidFill>
                  <a:effectLst/>
                  <a:uLnTx/>
                  <a:uFillTx/>
                  <a:latin typeface="Times New Roman" panose="02020603050405020304" pitchFamily="18" charset="0"/>
                  <a:ea typeface="Grandstander SemiBold"/>
                  <a:cs typeface="Times New Roman" panose="02020603050405020304" pitchFamily="18" charset="0"/>
                  <a:sym typeface="Grandstander SemiBold"/>
                </a:rPr>
                <a:t> lặp</a:t>
              </a:r>
              <a:endParaRPr kumimoji="0" sz="2800" b="1" i="0" u="none" strike="noStrike" kern="0" cap="none" spc="0" normalizeH="0" baseline="0" noProof="0">
                <a:ln>
                  <a:noFill/>
                </a:ln>
                <a:solidFill>
                  <a:srgbClr val="FF0000"/>
                </a:solidFill>
                <a:effectLst/>
                <a:uLnTx/>
                <a:uFillTx/>
                <a:latin typeface="Times New Roman" panose="02020603050405020304" pitchFamily="18" charset="0"/>
                <a:ea typeface="Grandstander SemiBold"/>
                <a:cs typeface="Times New Roman" panose="02020603050405020304" pitchFamily="18" charset="0"/>
                <a:sym typeface="Grandstander SemiBold"/>
              </a:endParaRPr>
            </a:p>
          </p:txBody>
        </p:sp>
        <p:sp>
          <p:nvSpPr>
            <p:cNvPr id="105" name="Google Shape;1430;p40">
              <a:extLst>
                <a:ext uri="{FF2B5EF4-FFF2-40B4-BE49-F238E27FC236}">
                  <a16:creationId xmlns:a16="http://schemas.microsoft.com/office/drawing/2014/main" id="{B70C7CDD-F75A-D910-5F96-30103E593572}"/>
                </a:ext>
              </a:extLst>
            </p:cNvPr>
            <p:cNvSpPr txBox="1"/>
            <p:nvPr/>
          </p:nvSpPr>
          <p:spPr>
            <a:xfrm>
              <a:off x="4847251" y="2375283"/>
              <a:ext cx="1376102" cy="681600"/>
            </a:xfrm>
            <a:prstGeom prst="rect">
              <a:avLst/>
            </a:prstGeom>
            <a:solidFill>
              <a:schemeClr val="bg2"/>
            </a:solidFill>
            <a:ln>
              <a:noFill/>
            </a:ln>
          </p:spPr>
          <p:txBody>
            <a:bodyPr spcFirstLastPara="1" wrap="square" lIns="121900" tIns="0" rIns="121900" bIns="0" anchor="t" anchorCtr="0">
              <a:noAutofit/>
            </a:bodyPr>
            <a:lstStyle/>
            <a:p>
              <a:pPr algn="ctr">
                <a:lnSpc>
                  <a:spcPct val="100000"/>
                </a:lnSpc>
                <a:spcAft>
                  <a:spcPts val="0"/>
                </a:spcAft>
              </a:pPr>
              <a:r>
                <a:rPr lang="en-US" sz="2800">
                  <a:solidFill>
                    <a:srgbClr val="FF0000"/>
                  </a:solidFill>
                  <a:latin typeface="Times New Roman" pitchFamily="18" charset="0"/>
                  <a:cs typeface="Times New Roman" pitchFamily="18" charset="0"/>
                </a:rPr>
                <a:t>Câu đứng sau lặp</a:t>
              </a:r>
              <a:r>
                <a:rPr lang="vi-VN" sz="2800">
                  <a:solidFill>
                    <a:srgbClr val="FF0000"/>
                  </a:solidFill>
                  <a:latin typeface="Times New Roman" pitchFamily="18" charset="0"/>
                  <a:cs typeface="Times New Roman" pitchFamily="18" charset="0"/>
                </a:rPr>
                <a:t> lại từ ngữ ở câu đứng trước, có tác dụng liên kết.</a:t>
              </a:r>
              <a:endParaRPr lang="en-US" sz="2800">
                <a:solidFill>
                  <a:srgbClr val="FF0000"/>
                </a:solidFill>
                <a:latin typeface="Times New Roman" pitchFamily="18" charset="0"/>
                <a:ea typeface="Calibri"/>
                <a:cs typeface="Times New Roman" pitchFamily="18" charset="0"/>
              </a:endParaRPr>
            </a:p>
          </p:txBody>
        </p:sp>
      </p:grpSp>
    </p:spTree>
    <p:extLst>
      <p:ext uri="{BB962C8B-B14F-4D97-AF65-F5344CB8AC3E}">
        <p14:creationId xmlns:p14="http://schemas.microsoft.com/office/powerpoint/2010/main" val="2558705778"/>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750"/>
                                        <p:tgtEl>
                                          <p:spTgt spid="17"/>
                                        </p:tgtEl>
                                      </p:cBhvr>
                                    </p:animEffect>
                                  </p:childTnLst>
                                </p:cTn>
                              </p:par>
                              <p:par>
                                <p:cTn id="18" presetID="42" presetClass="path" presetSubtype="0" decel="46667" fill="hold" nodeType="withEffect">
                                  <p:stCondLst>
                                    <p:cond delay="0"/>
                                  </p:stCondLst>
                                  <p:childTnLst>
                                    <p:animMotion origin="layout" path="M 0.11276 0.02454 L 1.38778E-17 -2.22222E-6 " pathEditMode="relative" rAng="0" ptsTypes="AA">
                                      <p:cBhvr>
                                        <p:cTn id="19" dur="750" fill="hold"/>
                                        <p:tgtEl>
                                          <p:spTgt spid="17"/>
                                        </p:tgtEl>
                                        <p:attrNameLst>
                                          <p:attrName>ppt_x</p:attrName>
                                          <p:attrName>ppt_y</p:attrName>
                                        </p:attrNameLst>
                                      </p:cBhvr>
                                      <p:rCtr x="-5638" y="-1227"/>
                                    </p:animMotion>
                                  </p:childTnLst>
                                </p:cTn>
                              </p:par>
                              <p:par>
                                <p:cTn id="20" presetID="10"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750"/>
                                        <p:tgtEl>
                                          <p:spTgt spid="16"/>
                                        </p:tgtEl>
                                      </p:cBhvr>
                                    </p:animEffect>
                                  </p:childTnLst>
                                </p:cTn>
                              </p:par>
                              <p:par>
                                <p:cTn id="23" presetID="42" presetClass="path" presetSubtype="0" decel="46667" fill="hold" nodeType="withEffect">
                                  <p:stCondLst>
                                    <p:cond delay="0"/>
                                  </p:stCondLst>
                                  <p:childTnLst>
                                    <p:animMotion origin="layout" path="M -0.14063 -0.00741 L 1.25E-6 -1.11111E-6 " pathEditMode="relative" rAng="0" ptsTypes="AA">
                                      <p:cBhvr>
                                        <p:cTn id="24" dur="750" fill="hold"/>
                                        <p:tgtEl>
                                          <p:spTgt spid="16"/>
                                        </p:tgtEl>
                                        <p:attrNameLst>
                                          <p:attrName>ppt_x</p:attrName>
                                          <p:attrName>ppt_y</p:attrName>
                                        </p:attrNameLst>
                                      </p:cBhvr>
                                      <p:rCtr x="7031" y="370"/>
                                    </p:animMotion>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97"/>
                                        </p:tgtEl>
                                        <p:attrNameLst>
                                          <p:attrName>style.visibility</p:attrName>
                                        </p:attrNameLst>
                                      </p:cBhvr>
                                      <p:to>
                                        <p:strVal val="visible"/>
                                      </p:to>
                                    </p:set>
                                    <p:anim calcmode="lin" valueType="num">
                                      <p:cBhvr additive="base">
                                        <p:cTn id="29" dur="500" fill="hold"/>
                                        <p:tgtEl>
                                          <p:spTgt spid="97"/>
                                        </p:tgtEl>
                                        <p:attrNameLst>
                                          <p:attrName>ppt_x</p:attrName>
                                        </p:attrNameLst>
                                      </p:cBhvr>
                                      <p:tavLst>
                                        <p:tav tm="0">
                                          <p:val>
                                            <p:strVal val="#ppt_x"/>
                                          </p:val>
                                        </p:tav>
                                        <p:tav tm="100000">
                                          <p:val>
                                            <p:strVal val="#ppt_x"/>
                                          </p:val>
                                        </p:tav>
                                      </p:tavLst>
                                    </p:anim>
                                    <p:anim calcmode="lin" valueType="num">
                                      <p:cBhvr additive="base">
                                        <p:cTn id="30" dur="500" fill="hold"/>
                                        <p:tgtEl>
                                          <p:spTgt spid="97"/>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90"/>
                                        </p:tgtEl>
                                        <p:attrNameLst>
                                          <p:attrName>style.visibility</p:attrName>
                                        </p:attrNameLst>
                                      </p:cBhvr>
                                      <p:to>
                                        <p:strVal val="visible"/>
                                      </p:to>
                                    </p:set>
                                    <p:anim calcmode="lin" valueType="num">
                                      <p:cBhvr additive="base">
                                        <p:cTn id="35" dur="500" fill="hold"/>
                                        <p:tgtEl>
                                          <p:spTgt spid="90"/>
                                        </p:tgtEl>
                                        <p:attrNameLst>
                                          <p:attrName>ppt_x</p:attrName>
                                        </p:attrNameLst>
                                      </p:cBhvr>
                                      <p:tavLst>
                                        <p:tav tm="0">
                                          <p:val>
                                            <p:strVal val="#ppt_x"/>
                                          </p:val>
                                        </p:tav>
                                        <p:tav tm="100000">
                                          <p:val>
                                            <p:strVal val="#ppt_x"/>
                                          </p:val>
                                        </p:tav>
                                      </p:tavLst>
                                    </p:anim>
                                    <p:anim calcmode="lin" valueType="num">
                                      <p:cBhvr additive="base">
                                        <p:cTn id="36" dur="500" fill="hold"/>
                                        <p:tgtEl>
                                          <p:spTgt spid="90"/>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00"/>
                                        </p:tgtEl>
                                        <p:attrNameLst>
                                          <p:attrName>style.visibility</p:attrName>
                                        </p:attrNameLst>
                                      </p:cBhvr>
                                      <p:to>
                                        <p:strVal val="visible"/>
                                      </p:to>
                                    </p:set>
                                    <p:anim calcmode="lin" valueType="num">
                                      <p:cBhvr additive="base">
                                        <p:cTn id="39" dur="500" fill="hold"/>
                                        <p:tgtEl>
                                          <p:spTgt spid="100"/>
                                        </p:tgtEl>
                                        <p:attrNameLst>
                                          <p:attrName>ppt_x</p:attrName>
                                        </p:attrNameLst>
                                      </p:cBhvr>
                                      <p:tavLst>
                                        <p:tav tm="0">
                                          <p:val>
                                            <p:strVal val="#ppt_x"/>
                                          </p:val>
                                        </p:tav>
                                        <p:tav tm="100000">
                                          <p:val>
                                            <p:strVal val="#ppt_x"/>
                                          </p:val>
                                        </p:tav>
                                      </p:tavLst>
                                    </p:anim>
                                    <p:anim calcmode="lin" valueType="num">
                                      <p:cBhvr additive="base">
                                        <p:cTn id="40"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103"/>
                                        </p:tgtEl>
                                        <p:attrNameLst>
                                          <p:attrName>style.visibility</p:attrName>
                                        </p:attrNameLst>
                                      </p:cBhvr>
                                      <p:to>
                                        <p:strVal val="visible"/>
                                      </p:to>
                                    </p:set>
                                    <p:anim calcmode="lin" valueType="num">
                                      <p:cBhvr additive="base">
                                        <p:cTn id="45" dur="500" fill="hold"/>
                                        <p:tgtEl>
                                          <p:spTgt spid="103"/>
                                        </p:tgtEl>
                                        <p:attrNameLst>
                                          <p:attrName>ppt_x</p:attrName>
                                        </p:attrNameLst>
                                      </p:cBhvr>
                                      <p:tavLst>
                                        <p:tav tm="0">
                                          <p:val>
                                            <p:strVal val="#ppt_x"/>
                                          </p:val>
                                        </p:tav>
                                        <p:tav tm="100000">
                                          <p:val>
                                            <p:strVal val="#ppt_x"/>
                                          </p:val>
                                        </p:tav>
                                      </p:tavLst>
                                    </p:anim>
                                    <p:anim calcmode="lin" valueType="num">
                                      <p:cBhvr additive="base">
                                        <p:cTn id="46" dur="500" fill="hold"/>
                                        <p:tgtEl>
                                          <p:spTgt spid="103"/>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91"/>
                                        </p:tgtEl>
                                        <p:attrNameLst>
                                          <p:attrName>style.visibility</p:attrName>
                                        </p:attrNameLst>
                                      </p:cBhvr>
                                      <p:to>
                                        <p:strVal val="visible"/>
                                      </p:to>
                                    </p:set>
                                    <p:anim calcmode="lin" valueType="num">
                                      <p:cBhvr additive="base">
                                        <p:cTn id="49" dur="500" fill="hold"/>
                                        <p:tgtEl>
                                          <p:spTgt spid="91"/>
                                        </p:tgtEl>
                                        <p:attrNameLst>
                                          <p:attrName>ppt_x</p:attrName>
                                        </p:attrNameLst>
                                      </p:cBhvr>
                                      <p:tavLst>
                                        <p:tav tm="0">
                                          <p:val>
                                            <p:strVal val="#ppt_x"/>
                                          </p:val>
                                        </p:tav>
                                        <p:tav tm="100000">
                                          <p:val>
                                            <p:strVal val="#ppt_x"/>
                                          </p:val>
                                        </p:tav>
                                      </p:tavLst>
                                    </p:anim>
                                    <p:anim calcmode="lin" valueType="num">
                                      <p:cBhvr additive="base">
                                        <p:cTn id="50" dur="500" fill="hold"/>
                                        <p:tgtEl>
                                          <p:spTgt spid="9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ISPRING_SCORM_RATE_SLIDES" val="0"/>
  <p:tag name="ISPRING_SCORM_RATE_QUIZZES" val="0"/>
  <p:tag name="ISPRING_SCORM_PASSING_SCORE" val="0.000000"/>
  <p:tag name="ISPRING_ULTRA_SCORM_COURSE_ID" val="1DAD3F8B-BA50-4280-A083-8665CED655DE"/>
  <p:tag name="ISPRING_SCORM_ENDPOINT" val="&lt;endpoint&gt;&lt;enable&gt;0&lt;/enable&gt;&lt;lrs&gt;http://&lt;/lrs&gt;&lt;auth&gt;0&lt;/auth&gt;&lt;login&gt;&lt;/login&gt;&lt;password&gt;&lt;/password&gt;&lt;key&gt;&lt;/key&gt;&lt;name&gt;&lt;/name&gt;&lt;email&gt;&lt;/email&gt;&lt;/endpoint&gt;&#10;"/>
  <p:tag name="ISPRINGONLINEFOLDERID" val="0"/>
  <p:tag name="ISPRINGONLINEFOLDERPATH" val="Content List"/>
  <p:tag name="ISPRINGCLOUDFOLDERID" val="0"/>
  <p:tag name="ISPRINGCLOUDFOLDERPATH" val="Repository"/>
  <p:tag name="ISPRING_OUTPUT_FOLDER" val="G:\第十三批\555788"/>
  <p:tag name="ISPRING_FIRST_PUBLISH" val="1"/>
</p:tagLst>
</file>

<file path=ppt/tags/tag2.xml><?xml version="1.0" encoding="utf-8"?>
<p:tagLst xmlns:a="http://schemas.openxmlformats.org/drawingml/2006/main" xmlns:r="http://schemas.openxmlformats.org/officeDocument/2006/relationships" xmlns:p="http://schemas.openxmlformats.org/presentationml/2006/main">
  <p:tag name="TIMING" val="|0|0.1"/>
</p:tagLst>
</file>

<file path=ppt/tags/tag3.xml><?xml version="1.0" encoding="utf-8"?>
<p:tagLst xmlns:a="http://schemas.openxmlformats.org/drawingml/2006/main" xmlns:r="http://schemas.openxmlformats.org/officeDocument/2006/relationships" xmlns:p="http://schemas.openxmlformats.org/presentationml/2006/main">
  <p:tag name="PA" val="v5.0.2"/>
</p:tagLst>
</file>

<file path=ppt/theme/theme1.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包图主题2</Template>
  <TotalTime>839</TotalTime>
  <Words>1645</Words>
  <Application>Microsoft Office PowerPoint</Application>
  <PresentationFormat>Widescreen</PresentationFormat>
  <Paragraphs>118</Paragraphs>
  <Slides>26</Slides>
  <Notes>21</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26</vt:i4>
      </vt:variant>
    </vt:vector>
  </HeadingPairs>
  <TitlesOfParts>
    <vt:vector size="36" baseType="lpstr">
      <vt:lpstr>等线</vt:lpstr>
      <vt:lpstr>微软雅黑</vt:lpstr>
      <vt:lpstr>Arial</vt:lpstr>
      <vt:lpstr>Calibri</vt:lpstr>
      <vt:lpstr>inpin heiti</vt:lpstr>
      <vt:lpstr>Times New Roman</vt:lpstr>
      <vt:lpstr>字魂36号-正文宋楷</vt:lpstr>
      <vt:lpstr>包图主题2</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WIN7</dc:creator>
  <cp:lastModifiedBy>thao.t83@gmail.com</cp:lastModifiedBy>
  <cp:revision>102</cp:revision>
  <dcterms:created xsi:type="dcterms:W3CDTF">2017-08-18T03:02:00Z</dcterms:created>
  <dcterms:modified xsi:type="dcterms:W3CDTF">2025-03-27T17:57:04Z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2052-10.1.0.6748</vt:lpwstr>
  </property>
</Properties>
</file>