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1"/>
  </p:notesMasterIdLst>
  <p:sldIdLst>
    <p:sldId id="256" r:id="rId3"/>
    <p:sldId id="259" r:id="rId4"/>
    <p:sldId id="257" r:id="rId5"/>
    <p:sldId id="414" r:id="rId6"/>
    <p:sldId id="417" r:id="rId7"/>
    <p:sldId id="418" r:id="rId8"/>
    <p:sldId id="419" r:id="rId9"/>
    <p:sldId id="420" r:id="rId10"/>
    <p:sldId id="421" r:id="rId11"/>
    <p:sldId id="422" r:id="rId12"/>
    <p:sldId id="423" r:id="rId13"/>
    <p:sldId id="415" r:id="rId14"/>
    <p:sldId id="574" r:id="rId15"/>
    <p:sldId id="575" r:id="rId16"/>
    <p:sldId id="424" r:id="rId17"/>
    <p:sldId id="576" r:id="rId18"/>
    <p:sldId id="577" r:id="rId19"/>
    <p:sldId id="578" r:id="rId20"/>
    <p:sldId id="586" r:id="rId21"/>
    <p:sldId id="587" r:id="rId22"/>
    <p:sldId id="596" r:id="rId23"/>
    <p:sldId id="597" r:id="rId24"/>
    <p:sldId id="588" r:id="rId25"/>
    <p:sldId id="589" r:id="rId26"/>
    <p:sldId id="590" r:id="rId27"/>
    <p:sldId id="591" r:id="rId28"/>
    <p:sldId id="623" r:id="rId29"/>
    <p:sldId id="625" r:id="rId30"/>
    <p:sldId id="592" r:id="rId31"/>
    <p:sldId id="593" r:id="rId32"/>
    <p:sldId id="594" r:id="rId33"/>
    <p:sldId id="598" r:id="rId34"/>
    <p:sldId id="599" r:id="rId35"/>
    <p:sldId id="600" r:id="rId36"/>
    <p:sldId id="601" r:id="rId37"/>
    <p:sldId id="602" r:id="rId38"/>
    <p:sldId id="606" r:id="rId39"/>
    <p:sldId id="607" r:id="rId40"/>
    <p:sldId id="605" r:id="rId41"/>
    <p:sldId id="608" r:id="rId42"/>
    <p:sldId id="595" r:id="rId43"/>
    <p:sldId id="609" r:id="rId44"/>
    <p:sldId id="610" r:id="rId45"/>
    <p:sldId id="611" r:id="rId46"/>
    <p:sldId id="614" r:id="rId47"/>
    <p:sldId id="615" r:id="rId48"/>
    <p:sldId id="612" r:id="rId49"/>
    <p:sldId id="613" r:id="rId50"/>
    <p:sldId id="624" r:id="rId51"/>
    <p:sldId id="616" r:id="rId52"/>
    <p:sldId id="617" r:id="rId53"/>
    <p:sldId id="580" r:id="rId54"/>
    <p:sldId id="416" r:id="rId55"/>
    <p:sldId id="619" r:id="rId56"/>
    <p:sldId id="618" r:id="rId57"/>
    <p:sldId id="620" r:id="rId58"/>
    <p:sldId id="622" r:id="rId59"/>
    <p:sldId id="626" r:id="rId60"/>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3" autoAdjust="0"/>
    <p:restoredTop sz="94660"/>
  </p:normalViewPr>
  <p:slideViewPr>
    <p:cSldViewPr snapToGrid="0" showGuides="1">
      <p:cViewPr varScale="1">
        <p:scale>
          <a:sx n="105" d="100"/>
          <a:sy n="105" d="100"/>
        </p:scale>
        <p:origin x="1026" y="11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2026/4/28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32</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40</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41</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42</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51</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58</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4/28/2026</a:t>
            </a:fld>
            <a:endParaRPr lang="en-US" altLang="vi-VN"/>
          </a:p>
        </p:txBody>
      </p:sp>
      <p:sp>
        <p:nvSpPr>
          <p:cNvPr id="5" name="Footer Placeholder 4">
            <a:extLst>
              <a:ext uri="{FF2B5EF4-FFF2-40B4-BE49-F238E27FC236}">
                <a16:creationId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4/28/2026</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4/28/2026</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4/28/2026</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4/28/2026</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4/28/2026</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4/28/2026</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4/28/2026</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4/28/2026</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4/28/2026</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4/28/2026</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4/28/2026</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image" Target="../media/image10.gif"/><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oleObject" Target="../embeddings/oleObject8.bin"/><Relationship Id="rId10" Type="http://schemas.openxmlformats.org/officeDocument/2006/relationships/image" Target="../media/image13.wmf"/><Relationship Id="rId4" Type="http://schemas.openxmlformats.org/officeDocument/2006/relationships/image" Target="../media/image11.wmf"/><Relationship Id="rId9"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8.wmf"/></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a:solidFill>
                    <a:schemeClr val="bg1"/>
                  </a:solidFill>
                  <a:ea typeface="时尚中黑简体" panose="01010104010101010101" pitchFamily="2" charset="-122"/>
                </a:rPr>
                <a:t>Tiết  - Bài 4</a:t>
              </a:r>
              <a:endParaRPr lang="zh-CN" altLang="en-US" sz="2800" b="1" dirty="0">
                <a:solidFill>
                  <a:schemeClr val="bg1"/>
                </a:solidFill>
                <a:ea typeface="时尚中黑简体" panose="01010104010101010101" pitchFamily="2" charset="-122"/>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410010"/>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?1. Độ tan của một chất tròn nước là số gam chất đó hòa tan trong 100g nước để tạo thành dung dịch bão hòa ở nhiệt độ, áp suất xác định.</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?2.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r:id="rId5" imgW="914400" imgH="393700" progId="Equation.3">
                  <p:embed/>
                </p:oleObj>
              </mc:Choice>
              <mc:Fallback>
                <p:oleObj r:id="rId5" imgW="9144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r:id="rId7" imgW="965200" imgH="393700" progId="Equation.3">
                  <p:embed/>
                </p:oleObj>
              </mc:Choice>
              <mc:Fallback>
                <p:oleObj r:id="rId7" imgW="965200" imgH="3937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r:id="rId3" imgW="2247900" imgH="393700" progId="Equation.3">
                  <p:embed/>
                </p:oleObj>
              </mc:Choice>
              <mc:Fallback>
                <p:oleObj r:id="rId3" imgW="22479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r:id="rId3" imgW="2120900" imgH="393700" progId="Equation.DSMT4">
                  <p:embed/>
                </p:oleObj>
              </mc:Choice>
              <mc:Fallback>
                <p:oleObj r:id="rId3" imgW="21209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r:id="rId5" imgW="1016000" imgH="241300" progId="Equation.DSMT4">
                  <p:embed/>
                </p:oleObj>
              </mc:Choice>
              <mc:Fallback>
                <p:oleObj r:id="rId5" imgW="10160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r:id="rId7" imgW="914400" imgH="393700" progId="Equation.3">
                  <p:embed/>
                </p:oleObj>
              </mc:Choice>
              <mc:Fallback>
                <p:oleObj r:id="rId7" imgW="914400" imgH="393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r:id="rId9" imgW="965200" imgH="393700" progId="Equation.3">
                  <p:embed/>
                </p:oleObj>
              </mc:Choice>
              <mc:Fallback>
                <p:oleObj r:id="rId9" imgW="965200" imgH="3937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br>
              <a:rPr lang="en-US" altLang="en-US" sz="3600">
                <a:solidFill>
                  <a:srgbClr val="FF0000"/>
                </a:solidFill>
                <a:latin typeface="Palatino Linotype" panose="02040502050505030304" pitchFamily="18" charset="0"/>
              </a:rPr>
            </a:b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0">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r:id="rId3" imgW="1180588" imgH="393529" progId="Equation.3">
                  <p:embed/>
                </p:oleObj>
              </mc:Choice>
              <mc:Fallback>
                <p:oleObj r:id="rId3" imgW="1180588"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991618"/>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3893588287"/>
              </p:ext>
            </p:extLst>
          </p:nvPr>
        </p:nvGraphicFramePr>
        <p:xfrm>
          <a:off x="0" y="1973918"/>
          <a:ext cx="12192001" cy="7390257"/>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178267">
                  <a:extLst>
                    <a:ext uri="{9D8B030D-6E8A-4147-A177-3AD203B41FA5}">
                      <a16:colId xmlns:a16="http://schemas.microsoft.com/office/drawing/2014/main" val="3089685055"/>
                    </a:ext>
                  </a:extLst>
                </a:gridCol>
                <a:gridCol w="2051415">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568889"/>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34841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477000">
                  <a:extLst>
                    <a:ext uri="{9D8B030D-6E8A-4147-A177-3AD203B41FA5}">
                      <a16:colId xmlns:a16="http://schemas.microsoft.com/office/drawing/2014/main" val="3089685055"/>
                    </a:ext>
                  </a:extLst>
                </a:gridCol>
                <a:gridCol w="1752682">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3828</Words>
  <Application>Microsoft Office PowerPoint</Application>
  <PresentationFormat>Widescreen</PresentationFormat>
  <Paragraphs>450</Paragraphs>
  <Slides>58</Slides>
  <Notes>15</Notes>
  <HiddenSlides>0</HiddenSlides>
  <MMClips>1</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74" baseType="lpstr">
      <vt:lpstr>ChickenScratch AOE</vt:lpstr>
      <vt:lpstr>等线</vt:lpstr>
      <vt:lpstr>时尚中黑简体</vt:lpstr>
      <vt:lpstr>汉仪喵魂体W</vt:lpstr>
      <vt:lpstr>Arial</vt:lpstr>
      <vt:lpstr>Calibri</vt:lpstr>
      <vt:lpstr>Calibri Light</vt:lpstr>
      <vt:lpstr>Cambria Math</vt:lpstr>
      <vt:lpstr>Impact</vt:lpstr>
      <vt:lpstr>Palatino Linotype</vt:lpstr>
      <vt:lpstr>Segoe UI</vt:lpstr>
      <vt:lpstr>Times New Roman</vt:lpstr>
      <vt:lpstr>Office 主题​​</vt:lpstr>
      <vt:lpstr>Office Theme</vt:lpstr>
      <vt:lpstr>Equation.DSMT4</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Huyen Sam</cp:lastModifiedBy>
  <cp:revision>35</cp:revision>
  <dcterms:created xsi:type="dcterms:W3CDTF">2017-06-17T11:56:52Z</dcterms:created>
  <dcterms:modified xsi:type="dcterms:W3CDTF">2026-04-28T03:33:06Z</dcterms:modified>
</cp:coreProperties>
</file>