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700" r:id="rId2"/>
  </p:sldMasterIdLst>
  <p:notesMasterIdLst>
    <p:notesMasterId r:id="rId22"/>
  </p:notesMasterIdLst>
  <p:sldIdLst>
    <p:sldId id="258" r:id="rId3"/>
    <p:sldId id="297" r:id="rId4"/>
    <p:sldId id="303" r:id="rId5"/>
    <p:sldId id="304" r:id="rId6"/>
    <p:sldId id="334" r:id="rId7"/>
    <p:sldId id="342" r:id="rId8"/>
    <p:sldId id="335" r:id="rId9"/>
    <p:sldId id="315" r:id="rId10"/>
    <p:sldId id="336" r:id="rId11"/>
    <p:sldId id="337" r:id="rId12"/>
    <p:sldId id="338" r:id="rId13"/>
    <p:sldId id="339" r:id="rId14"/>
    <p:sldId id="308" r:id="rId15"/>
    <p:sldId id="306" r:id="rId16"/>
    <p:sldId id="340" r:id="rId17"/>
    <p:sldId id="316" r:id="rId18"/>
    <p:sldId id="329" r:id="rId19"/>
    <p:sldId id="332" r:id="rId20"/>
    <p:sldId id="341" r:id="rId21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23"/>
      <p:bold r:id="rId24"/>
      <p:italic r:id="rId25"/>
      <p:boldItalic r:id="rId26"/>
    </p:embeddedFont>
    <p:embeddedFont>
      <p:font typeface="Nixie One" panose="020B0604020202020204" charset="0"/>
      <p:regular r:id="rId27"/>
    </p:embeddedFont>
    <p:embeddedFont>
      <p:font typeface="Roboto Slab Regular" panose="020B0604020202020204" charset="0"/>
      <p:regular r:id="rId28"/>
      <p:bold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22B7CB"/>
    <a:srgbClr val="EB2264"/>
    <a:srgbClr val="DAEF88"/>
    <a:srgbClr val="D5CAC8"/>
    <a:srgbClr val="D5CAC6"/>
    <a:srgbClr val="004070"/>
    <a:srgbClr val="004376"/>
    <a:srgbClr val="00518E"/>
    <a:srgbClr val="00D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190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58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343900" y="5990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050508" y="46477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-77284" y="-37080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273325" y="5049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624771" y="4584598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650" y="477300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234950" y="46009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744108" y="4732575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7911176" y="-8067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699373" y="-381375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594973" y="-54987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-152400" y="3906296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1_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988968" y="-626519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45689" y="61501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" name="Google Shape;275;p11"/>
          <p:cNvSpPr/>
          <p:nvPr userDrawn="1"/>
        </p:nvSpPr>
        <p:spPr>
          <a:xfrm>
            <a:off x="-678542" y="4110282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99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965" y="139148"/>
            <a:ext cx="3210339" cy="4860235"/>
          </a:xfrm>
          <a:prstGeom prst="rect">
            <a:avLst/>
          </a:prstGeom>
          <a:noFill/>
          <a:ln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8357" y="249238"/>
            <a:ext cx="2992368" cy="46513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331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1_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84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65147" y="747213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207267" y="4052236"/>
            <a:ext cx="700984" cy="735691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1451;p48"/>
          <p:cNvGrpSpPr/>
          <p:nvPr userDrawn="1"/>
        </p:nvGrpSpPr>
        <p:grpSpPr>
          <a:xfrm>
            <a:off x="3058147" y="4237430"/>
            <a:ext cx="349155" cy="349657"/>
            <a:chOff x="5302225" y="968375"/>
            <a:chExt cx="417650" cy="418250"/>
          </a:xfrm>
        </p:grpSpPr>
        <p:sp>
          <p:nvSpPr>
            <p:cNvPr id="38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" name="Google Shape;1642;p48"/>
          <p:cNvGrpSpPr/>
          <p:nvPr userDrawn="1"/>
        </p:nvGrpSpPr>
        <p:grpSpPr>
          <a:xfrm>
            <a:off x="5355689" y="4195828"/>
            <a:ext cx="451252" cy="432860"/>
            <a:chOff x="5241175" y="4959100"/>
            <a:chExt cx="539775" cy="517775"/>
          </a:xfrm>
        </p:grpSpPr>
        <p:sp>
          <p:nvSpPr>
            <p:cNvPr id="41" name="Google Shape;1643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1644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1645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1646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1647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1648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3767" y="4757335"/>
            <a:ext cx="274344" cy="3353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0489" y="882073"/>
            <a:ext cx="456990" cy="4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172078" y="128447"/>
            <a:ext cx="8820522" cy="4886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232254" y="35802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-240286" y="-329846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813078" y="-89728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840500" y="293822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160146" y="86305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8339716" y="4202524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827708" y="3415147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59831" y="461068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6484" y="393539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892825" y="4754708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125128" y="105108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105910" y="-89728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579829" y="4475313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2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313871" y="2277375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16591" y="2259341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83149" y="121161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3896" y="84110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9953" y="172409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86817" y="206616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3488" y="2329430"/>
            <a:ext cx="2609191" cy="272594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410768" y="2347464"/>
            <a:ext cx="2609191" cy="27259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428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30411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 preserve="1">
  <p:cSld name="1_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230319" y="4525760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89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1451;p48"/>
          <p:cNvGrpSpPr/>
          <p:nvPr userDrawn="1"/>
        </p:nvGrpSpPr>
        <p:grpSpPr>
          <a:xfrm>
            <a:off x="3058147" y="4237430"/>
            <a:ext cx="349155" cy="349657"/>
            <a:chOff x="5302225" y="968375"/>
            <a:chExt cx="417650" cy="418250"/>
          </a:xfrm>
        </p:grpSpPr>
        <p:sp>
          <p:nvSpPr>
            <p:cNvPr id="32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Google Shape;1642;p48"/>
          <p:cNvGrpSpPr/>
          <p:nvPr userDrawn="1"/>
        </p:nvGrpSpPr>
        <p:grpSpPr>
          <a:xfrm>
            <a:off x="2246644" y="918310"/>
            <a:ext cx="451252" cy="432860"/>
            <a:chOff x="5241175" y="4959100"/>
            <a:chExt cx="539775" cy="517775"/>
          </a:xfrm>
        </p:grpSpPr>
        <p:sp>
          <p:nvSpPr>
            <p:cNvPr id="35" name="Google Shape;1643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1644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1645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Google Shape;1646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Google Shape;1647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Google Shape;1648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58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02BDC7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09850" y="539907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19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1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>
                <a:solidFill>
                  <a:srgbClr val="A6BCC9"/>
                </a:solidFill>
              </a:rPr>
              <a:pPr/>
              <a:t>‹#›</a:t>
            </a:fld>
            <a:endParaRPr>
              <a:solidFill>
                <a:srgbClr val="A6B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3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579473" y="-9526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7. Bài 5</a:t>
            </a:r>
            <a:endParaRPr sz="4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1264518" y="3261297"/>
            <a:ext cx="6593700" cy="1714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AC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</a:t>
            </a:r>
            <a:endParaRPr sz="8000" b="1" dirty="0">
              <a:solidFill>
                <a:srgbClr val="00AC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3094073" y="1137683"/>
            <a:ext cx="2743201" cy="2243469"/>
          </a:xfrm>
          <a:prstGeom prst="ellipse">
            <a:avLst/>
          </a:prstGeom>
          <a:blipFill>
            <a:blip r:embed="rId3"/>
            <a:srcRect/>
            <a:stretch>
              <a:fillRect t="-5956" b="-5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098" name="Picture 2" descr="Chân trời sáng tạo] Giải khoa học tự nhiên 6 bài 4: Đo chiều dài | Giải sách  chân trời sáng tạo khoa học tự nhiên 6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00175"/>
            <a:ext cx="7829549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85825" y="123825"/>
            <a:ext cx="7734300" cy="71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5" y="4019550"/>
            <a:ext cx="391477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52975" y="3219450"/>
            <a:ext cx="28575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7175" y="4248150"/>
            <a:ext cx="695325" cy="514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0199" y="4105275"/>
            <a:ext cx="6124575" cy="847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5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AutoShape 4" descr="Giải Bài Tập Vật Lí 6 - Bài 2: Đo độ dài (tiếp theo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Giải Bài Tập Vật Lí 6 - Bài 2: Đo độ dài (tiếp theo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Giải Bài Tập Vật Lí 6 - Bài 2: Đo độ dài (tiếp theo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Giải Bài Tập Vật Lí 6 - Bài 2: Đo độ dài (tiếp theo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Bài C8 trang 10 sgk vật lý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543050"/>
            <a:ext cx="6448425" cy="34099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09675" y="168275"/>
            <a:ext cx="6477000" cy="10128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917575" y="3981450"/>
            <a:ext cx="806450" cy="8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709844"/>
            <a:ext cx="8582025" cy="2976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825" y="4248150"/>
            <a:ext cx="3533775" cy="438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38300" y="133350"/>
            <a:ext cx="5610225" cy="847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0525" y="1276350"/>
            <a:ext cx="1057275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6,8 cm</a:t>
            </a:r>
          </a:p>
        </p:txBody>
      </p:sp>
      <p:sp>
        <p:nvSpPr>
          <p:cNvPr id="8" name="Oval 7"/>
          <p:cNvSpPr/>
          <p:nvPr/>
        </p:nvSpPr>
        <p:spPr>
          <a:xfrm>
            <a:off x="7458075" y="1485900"/>
            <a:ext cx="1057275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cm</a:t>
            </a:r>
          </a:p>
        </p:txBody>
      </p:sp>
    </p:spTree>
    <p:extLst>
      <p:ext uri="{BB962C8B-B14F-4D97-AF65-F5344CB8AC3E}">
        <p14:creationId xmlns:p14="http://schemas.microsoft.com/office/powerpoint/2010/main" val="28753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963" y="779929"/>
            <a:ext cx="4824680" cy="3361764"/>
          </a:xfrm>
          <a:prstGeom prst="rect">
            <a:avLst/>
          </a:prstGeom>
          <a:blipFill>
            <a:blip r:embed="rId2"/>
            <a:srcRect/>
            <a:stretch>
              <a:fillRect t="-9956" b="-9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6874" y="968188"/>
            <a:ext cx="4988859" cy="3482788"/>
          </a:xfrm>
          <a:prstGeom prst="roundRect">
            <a:avLst/>
          </a:prstGeom>
          <a:noFill/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08530" y="-355860"/>
            <a:ext cx="1035423" cy="877222"/>
            <a:chOff x="2068621" y="1308911"/>
            <a:chExt cx="805517" cy="748490"/>
          </a:xfrm>
        </p:grpSpPr>
        <p:sp>
          <p:nvSpPr>
            <p:cNvPr id="5" name="Oval Callout 4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43505" y="1308911"/>
              <a:ext cx="630633" cy="60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0168" y="1033150"/>
            <a:ext cx="2803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954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9175" y="61022"/>
            <a:ext cx="8259360" cy="562387"/>
            <a:chOff x="871868" y="679371"/>
            <a:chExt cx="7581016" cy="620927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1868" y="715523"/>
              <a:ext cx="818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ĐO CHIỀU DÀI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5750" y="737607"/>
            <a:ext cx="8543925" cy="675207"/>
            <a:chOff x="965978" y="1521895"/>
            <a:chExt cx="7394250" cy="2220608"/>
          </a:xfrm>
        </p:grpSpPr>
        <p:sp>
          <p:nvSpPr>
            <p:cNvPr id="12" name="Rounded Rectangle 11"/>
            <p:cNvSpPr/>
            <p:nvPr/>
          </p:nvSpPr>
          <p:spPr>
            <a:xfrm>
              <a:off x="1024856" y="1564651"/>
              <a:ext cx="7335372" cy="2177852"/>
            </a:xfrm>
            <a:prstGeom prst="roundRect">
              <a:avLst/>
            </a:prstGeom>
            <a:noFill/>
            <a:ln>
              <a:solidFill>
                <a:srgbClr val="22B7C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65978" y="1521895"/>
              <a:ext cx="1645943" cy="2220608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0401" y="1940893"/>
              <a:ext cx="1259260" cy="712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9060" y="1921538"/>
              <a:ext cx="5333044" cy="1315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5750" y="1585196"/>
            <a:ext cx="8475893" cy="917485"/>
            <a:chOff x="548640" y="2414727"/>
            <a:chExt cx="7538640" cy="1813084"/>
          </a:xfrm>
        </p:grpSpPr>
        <p:sp>
          <p:nvSpPr>
            <p:cNvPr id="18" name="Rectangle 17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5818" y="2942449"/>
              <a:ext cx="1677144" cy="51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85378" y="2467929"/>
              <a:ext cx="5701902" cy="107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8750" y="2547989"/>
            <a:ext cx="7661250" cy="862690"/>
            <a:chOff x="548640" y="2414727"/>
            <a:chExt cx="7661250" cy="1813084"/>
          </a:xfrm>
        </p:grpSpPr>
        <p:sp>
          <p:nvSpPr>
            <p:cNvPr id="23" name="Rectangle 2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Diamond 23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5818" y="2942450"/>
              <a:ext cx="1677144" cy="526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07988" y="2727006"/>
              <a:ext cx="5701902" cy="92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9175" y="3424599"/>
            <a:ext cx="7661250" cy="729340"/>
            <a:chOff x="548640" y="2414727"/>
            <a:chExt cx="7661250" cy="1813084"/>
          </a:xfrm>
        </p:grpSpPr>
        <p:sp>
          <p:nvSpPr>
            <p:cNvPr id="28" name="Rectangle 27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Diamond 28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5818" y="2942449"/>
              <a:ext cx="1677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07988" y="2727005"/>
              <a:ext cx="5701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36679" y="4177990"/>
            <a:ext cx="7538640" cy="815065"/>
            <a:chOff x="548640" y="2414727"/>
            <a:chExt cx="7538640" cy="1813084"/>
          </a:xfrm>
        </p:grpSpPr>
        <p:sp>
          <p:nvSpPr>
            <p:cNvPr id="35" name="Rectangle 34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6" name="Diamond 35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5818" y="2942449"/>
              <a:ext cx="1677144" cy="65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00140" y="2782659"/>
              <a:ext cx="4335415" cy="65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ĐCNN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8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Times New Roman" pitchFamily="18" charset="0"/>
                <a:cs typeface="Times New Roman" pitchFamily="18" charset="0"/>
              </a:rPr>
              <a:t>15</a:t>
            </a:fld>
            <a:endParaRPr lang="e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52749" y="133350"/>
            <a:ext cx="3457575" cy="6953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4" name="Oval 3"/>
          <p:cNvSpPr/>
          <p:nvPr/>
        </p:nvSpPr>
        <p:spPr>
          <a:xfrm>
            <a:off x="895350" y="1371600"/>
            <a:ext cx="914400" cy="723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895350" y="3086100"/>
            <a:ext cx="914400" cy="723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0" y="1371600"/>
            <a:ext cx="5429250" cy="8667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81250" y="3162300"/>
            <a:ext cx="51625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5222" y="643752"/>
            <a:ext cx="8368657" cy="41834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328" y="120532"/>
            <a:ext cx="1090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KHTN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222" y="643752"/>
            <a:ext cx="808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Ước lượng chiều dài, độ dày 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sách: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dụng cụ đo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Tên dụng cụ đo: 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GHĐ: </a:t>
            </a:r>
            <a:r>
              <a:rPr lang="it-IT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 </a:t>
            </a:r>
          </a:p>
          <a:p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ĐCNN: </a:t>
            </a:r>
            <a:r>
              <a:rPr lang="it-IT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</a:t>
            </a:r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 đo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10760"/>
              </p:ext>
            </p:extLst>
          </p:nvPr>
        </p:nvGraphicFramePr>
        <p:xfrm>
          <a:off x="723326" y="3237191"/>
          <a:ext cx="7793353" cy="1371600"/>
        </p:xfrm>
        <a:graphic>
          <a:graphicData uri="http://schemas.openxmlformats.org/drawingml/2006/table">
            <a:tbl>
              <a:tblPr firstRow="1" bandRow="1">
                <a:tableStyleId>{242A20BD-2505-46DF-82F6-A791D1CCFF51}</a:tableStyleId>
              </a:tblPr>
              <a:tblGrid>
                <a:gridCol w="167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95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5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i="1" baseline="-25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5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baseline="-25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en-US" sz="240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=?</a:t>
                      </a:r>
                      <a:endParaRPr lang="en-US" sz="24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572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4570" y="271945"/>
            <a:ext cx="3512435" cy="563525"/>
            <a:chOff x="871868" y="715523"/>
            <a:chExt cx="3512435" cy="563525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1868" y="715523"/>
              <a:ext cx="81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715523"/>
              <a:ext cx="2598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4704" y="1115505"/>
            <a:ext cx="6774345" cy="877600"/>
            <a:chOff x="1403497" y="1110688"/>
            <a:chExt cx="6192792" cy="877600"/>
          </a:xfrm>
        </p:grpSpPr>
        <p:sp>
          <p:nvSpPr>
            <p:cNvPr id="6" name="Rounded Rectangle 5"/>
            <p:cNvSpPr/>
            <p:nvPr/>
          </p:nvSpPr>
          <p:spPr>
            <a:xfrm>
              <a:off x="1403497" y="1244009"/>
              <a:ext cx="5975498" cy="744279"/>
            </a:xfrm>
            <a:prstGeom prst="round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ClrTx/>
                <a:buFontTx/>
                <a:buNone/>
                <a:defRPr/>
              </a:pPr>
              <a:endParaRPr lang="vi-VN" altLang="vi-VN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94939" y="1110688"/>
              <a:ext cx="610135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  <a:defRPr/>
              </a:pP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altLang="vi-VN" sz="2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14130" y="2232837"/>
            <a:ext cx="2413591" cy="1073889"/>
            <a:chOff x="1414130" y="2232837"/>
            <a:chExt cx="2413591" cy="1073889"/>
          </a:xfrm>
        </p:grpSpPr>
        <p:sp>
          <p:nvSpPr>
            <p:cNvPr id="10" name="Rounded Rectangle 9"/>
            <p:cNvSpPr/>
            <p:nvPr/>
          </p:nvSpPr>
          <p:spPr>
            <a:xfrm>
              <a:off x="1414130" y="2232837"/>
              <a:ext cx="2413591" cy="10738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93401" y="2476428"/>
              <a:ext cx="16337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thước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03497" y="3629246"/>
            <a:ext cx="2413591" cy="1073889"/>
            <a:chOff x="1403497" y="3629246"/>
            <a:chExt cx="2413591" cy="1073889"/>
          </a:xfrm>
        </p:grpSpPr>
        <p:sp>
          <p:nvSpPr>
            <p:cNvPr id="11" name="Rounded Rectangle 10"/>
            <p:cNvSpPr/>
            <p:nvPr/>
          </p:nvSpPr>
          <p:spPr>
            <a:xfrm>
              <a:off x="1403497" y="3629246"/>
              <a:ext cx="2413591" cy="1073889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93400" y="3784528"/>
              <a:ext cx="13764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800" kern="1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sợi</a:t>
              </a:r>
              <a:r>
                <a:rPr lang="en-US" altLang="vi-VN" sz="2800" kern="1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dây</a:t>
              </a:r>
              <a:r>
                <a:rPr lang="en-US" altLang="vi-VN" sz="2800" kern="1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43850" y="2232836"/>
            <a:ext cx="2413591" cy="1073889"/>
            <a:chOff x="4943850" y="2232836"/>
            <a:chExt cx="2413591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4943850" y="2232836"/>
              <a:ext cx="2413591" cy="1073889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3753" y="2436123"/>
              <a:ext cx="14991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gang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tay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874106" y="1087718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vi-VN" sz="2800" kern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43849" y="3629246"/>
            <a:ext cx="2413591" cy="1073889"/>
            <a:chOff x="4943849" y="3629246"/>
            <a:chExt cx="2413591" cy="1073889"/>
          </a:xfrm>
        </p:grpSpPr>
        <p:sp>
          <p:nvSpPr>
            <p:cNvPr id="13" name="Rounded Rectangle 12"/>
            <p:cNvSpPr/>
            <p:nvPr/>
          </p:nvSpPr>
          <p:spPr>
            <a:xfrm>
              <a:off x="4943849" y="3629246"/>
              <a:ext cx="2413591" cy="10738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2977" y="3784528"/>
              <a:ext cx="15584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bàn</a:t>
              </a:r>
              <a:r>
                <a:rPr lang="en-US" altLang="vi-VN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9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6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3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92" y="821153"/>
            <a:ext cx="3721894" cy="321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1003" y="1518938"/>
            <a:ext cx="26305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440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117984" y="418063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2</a:t>
            </a:fld>
            <a:endParaRPr lang="en">
              <a:solidFill>
                <a:srgbClr val="A6BCC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330" y="271744"/>
            <a:ext cx="441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674" y="2681555"/>
            <a:ext cx="7315200" cy="616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72410" y="1330457"/>
            <a:ext cx="1162217" cy="1459917"/>
            <a:chOff x="772410" y="1330457"/>
            <a:chExt cx="1162217" cy="1459917"/>
          </a:xfrm>
        </p:grpSpPr>
        <p:sp>
          <p:nvSpPr>
            <p:cNvPr id="6" name="Oval Callout 5"/>
            <p:cNvSpPr/>
            <p:nvPr/>
          </p:nvSpPr>
          <p:spPr>
            <a:xfrm rot="20421738">
              <a:off x="772410" y="1330457"/>
              <a:ext cx="1162217" cy="1190425"/>
            </a:xfrm>
            <a:prstGeom prst="wedgeEllipseCallout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75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1527" y="1602503"/>
              <a:ext cx="52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19354" y="2696026"/>
              <a:ext cx="105412" cy="94348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00" y="2929610"/>
            <a:ext cx="263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206" y="1790683"/>
            <a:ext cx="2229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4978" y="3060173"/>
            <a:ext cx="299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4352" y="1422484"/>
            <a:ext cx="255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7693" y="2634381"/>
            <a:ext cx="1162217" cy="1468969"/>
            <a:chOff x="2757693" y="2634381"/>
            <a:chExt cx="1162217" cy="1468969"/>
          </a:xfrm>
        </p:grpSpPr>
        <p:grpSp>
          <p:nvGrpSpPr>
            <p:cNvPr id="20" name="Group 19"/>
            <p:cNvGrpSpPr/>
            <p:nvPr/>
          </p:nvGrpSpPr>
          <p:grpSpPr>
            <a:xfrm>
              <a:off x="2757693" y="2912925"/>
              <a:ext cx="1162217" cy="1190425"/>
              <a:chOff x="2936831" y="2920226"/>
              <a:chExt cx="1162217" cy="1190425"/>
            </a:xfrm>
          </p:grpSpPr>
          <p:sp>
            <p:nvSpPr>
              <p:cNvPr id="8" name="Oval Callout 7"/>
              <p:cNvSpPr/>
              <p:nvPr/>
            </p:nvSpPr>
            <p:spPr>
              <a:xfrm rot="9776117">
                <a:off x="2936831" y="2920226"/>
                <a:ext cx="1162217" cy="1190425"/>
              </a:xfrm>
              <a:prstGeom prst="wedgeEllipseCallou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55948" y="3192272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2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86095" y="2634381"/>
              <a:ext cx="108402" cy="1088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22167" y="1258908"/>
            <a:ext cx="1162217" cy="1481253"/>
            <a:chOff x="4822167" y="1258908"/>
            <a:chExt cx="1162217" cy="1481253"/>
          </a:xfrm>
        </p:grpSpPr>
        <p:grpSp>
          <p:nvGrpSpPr>
            <p:cNvPr id="21" name="Group 20"/>
            <p:cNvGrpSpPr/>
            <p:nvPr/>
          </p:nvGrpSpPr>
          <p:grpSpPr>
            <a:xfrm>
              <a:off x="4822167" y="1258908"/>
              <a:ext cx="1162217" cy="1190425"/>
              <a:chOff x="4942005" y="1361277"/>
              <a:chExt cx="1162217" cy="1190425"/>
            </a:xfrm>
          </p:grpSpPr>
          <p:sp>
            <p:nvSpPr>
              <p:cNvPr id="7" name="Oval Callout 6"/>
              <p:cNvSpPr/>
              <p:nvPr/>
            </p:nvSpPr>
            <p:spPr>
              <a:xfrm rot="20421738">
                <a:off x="4942005" y="1361277"/>
                <a:ext cx="1162217" cy="1190425"/>
              </a:xfrm>
              <a:prstGeom prst="wedgeEllipseCallout">
                <a:avLst/>
              </a:prstGeom>
              <a:solidFill>
                <a:srgbClr val="FFC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61122" y="1617913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3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349075" y="2631342"/>
              <a:ext cx="108402" cy="108819"/>
            </a:xfrm>
            <a:prstGeom prst="ellipse">
              <a:avLst/>
            </a:prstGeom>
            <a:solidFill>
              <a:srgbClr val="FF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77657" y="2621640"/>
            <a:ext cx="1162217" cy="1481708"/>
            <a:chOff x="7077657" y="2621640"/>
            <a:chExt cx="1162217" cy="1481708"/>
          </a:xfrm>
        </p:grpSpPr>
        <p:grpSp>
          <p:nvGrpSpPr>
            <p:cNvPr id="22" name="Group 21"/>
            <p:cNvGrpSpPr/>
            <p:nvPr/>
          </p:nvGrpSpPr>
          <p:grpSpPr>
            <a:xfrm>
              <a:off x="7077657" y="2912923"/>
              <a:ext cx="1162217" cy="1190425"/>
              <a:chOff x="7247073" y="2873395"/>
              <a:chExt cx="1162217" cy="1190425"/>
            </a:xfrm>
          </p:grpSpPr>
          <p:sp>
            <p:nvSpPr>
              <p:cNvPr id="9" name="Oval Callout 8"/>
              <p:cNvSpPr/>
              <p:nvPr/>
            </p:nvSpPr>
            <p:spPr>
              <a:xfrm rot="9776117">
                <a:off x="7247073" y="2873395"/>
                <a:ext cx="1162217" cy="1190425"/>
              </a:xfrm>
              <a:prstGeom prst="wedgeEllipseCallout">
                <a:avLst/>
              </a:prstGeom>
              <a:solidFill>
                <a:srgbClr val="FC4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94002" y="3145441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4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632376" y="2621640"/>
              <a:ext cx="108402" cy="108819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21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8724" y="156005"/>
            <a:ext cx="666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 CHIỀU DÀI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5" y="1303495"/>
            <a:ext cx="3102797" cy="59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4178" y="2112414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4004" y="4216841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658" y="4378189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4004" y="2412767"/>
            <a:ext cx="53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811796B8-AA55-496A-926B-6993B516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7" y="3143750"/>
            <a:ext cx="2646241" cy="130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CFAC25E-BB25-4DF0-8BEB-C7AE76B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26" y="1325044"/>
            <a:ext cx="1762018" cy="11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CC80EE38-FB41-46C5-8617-9CDAF51B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14" y="3143750"/>
            <a:ext cx="2985208" cy="1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84240" y="2151157"/>
            <a:ext cx="225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8735" y="2412767"/>
            <a:ext cx="225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3676" y="4394672"/>
            <a:ext cx="225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8735" y="4216841"/>
            <a:ext cx="225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28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25855" y="1407199"/>
            <a:ext cx="7467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GHĐ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5855" y="2037672"/>
            <a:ext cx="7467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ĐCNN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1" y="3411020"/>
            <a:ext cx="7077203" cy="11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3241" y="253372"/>
            <a:ext cx="7293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CNN)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697519" y="203897"/>
            <a:ext cx="7581016" cy="620927"/>
            <a:chOff x="871868" y="679371"/>
            <a:chExt cx="7581016" cy="620927"/>
          </a:xfrm>
        </p:grpSpPr>
        <p:sp>
          <p:nvSpPr>
            <p:cNvPr id="4" name="Oval 3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518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1868" y="715523"/>
              <a:ext cx="818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6270" y="679371"/>
              <a:ext cx="666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ĐO CHIỀU DÀI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81189"/>
              </p:ext>
            </p:extLst>
          </p:nvPr>
        </p:nvGraphicFramePr>
        <p:xfrm>
          <a:off x="552450" y="1027048"/>
          <a:ext cx="8251654" cy="40990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3172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682848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48988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58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baseline="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598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ĐCNN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796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dọc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99CA86-A773-D604-C290-26141699D14E}"/>
              </a:ext>
            </a:extLst>
          </p:cNvPr>
          <p:cNvSpPr txBox="1"/>
          <p:nvPr/>
        </p:nvSpPr>
        <p:spPr>
          <a:xfrm>
            <a:off x="823945" y="1673423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49032-7500-D317-C5BD-15E1BA08E46E}"/>
              </a:ext>
            </a:extLst>
          </p:cNvPr>
          <p:cNvSpPr txBox="1"/>
          <p:nvPr/>
        </p:nvSpPr>
        <p:spPr>
          <a:xfrm>
            <a:off x="857563" y="2372670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F7B9B-98ED-95CB-EBF7-B9AC6AB831AA}"/>
              </a:ext>
            </a:extLst>
          </p:cNvPr>
          <p:cNvSpPr txBox="1"/>
          <p:nvPr/>
        </p:nvSpPr>
        <p:spPr>
          <a:xfrm>
            <a:off x="823944" y="3169776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809A8-B954-2FF2-B261-DAC3D5E47E68}"/>
              </a:ext>
            </a:extLst>
          </p:cNvPr>
          <p:cNvSpPr txBox="1"/>
          <p:nvPr/>
        </p:nvSpPr>
        <p:spPr>
          <a:xfrm>
            <a:off x="822981" y="3869023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9FFF0B-0DC0-2248-E28F-F0BB6CE6C3FD}"/>
              </a:ext>
            </a:extLst>
          </p:cNvPr>
          <p:cNvSpPr txBox="1"/>
          <p:nvPr/>
        </p:nvSpPr>
        <p:spPr>
          <a:xfrm>
            <a:off x="857563" y="4568270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844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697519" y="203897"/>
            <a:ext cx="7581016" cy="620927"/>
            <a:chOff x="871868" y="679371"/>
            <a:chExt cx="7581016" cy="620927"/>
          </a:xfrm>
        </p:grpSpPr>
        <p:sp>
          <p:nvSpPr>
            <p:cNvPr id="4" name="Oval 3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518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1868" y="715523"/>
              <a:ext cx="818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6270" y="679371"/>
              <a:ext cx="666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ĐO CHIỀU DÀI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22027"/>
              </p:ext>
            </p:extLst>
          </p:nvPr>
        </p:nvGraphicFramePr>
        <p:xfrm>
          <a:off x="592792" y="962621"/>
          <a:ext cx="8251654" cy="39847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3172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682848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48988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58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dọc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kia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598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kia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baseline="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7969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ĐCNN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5DA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x-none" sz="2000" dirty="0">
                        <a:solidFill>
                          <a:srgbClr val="005DA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99CA86-A773-D604-C290-26141699D14E}"/>
              </a:ext>
            </a:extLst>
          </p:cNvPr>
          <p:cNvSpPr txBox="1"/>
          <p:nvPr/>
        </p:nvSpPr>
        <p:spPr>
          <a:xfrm>
            <a:off x="823945" y="1673423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49032-7500-D317-C5BD-15E1BA08E46E}"/>
              </a:ext>
            </a:extLst>
          </p:cNvPr>
          <p:cNvSpPr txBox="1"/>
          <p:nvPr/>
        </p:nvSpPr>
        <p:spPr>
          <a:xfrm>
            <a:off x="857563" y="2372670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F7B9B-98ED-95CB-EBF7-B9AC6AB831AA}"/>
              </a:ext>
            </a:extLst>
          </p:cNvPr>
          <p:cNvSpPr txBox="1"/>
          <p:nvPr/>
        </p:nvSpPr>
        <p:spPr>
          <a:xfrm>
            <a:off x="857563" y="2926206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809A8-B954-2FF2-B261-DAC3D5E47E68}"/>
              </a:ext>
            </a:extLst>
          </p:cNvPr>
          <p:cNvSpPr txBox="1"/>
          <p:nvPr/>
        </p:nvSpPr>
        <p:spPr>
          <a:xfrm>
            <a:off x="823943" y="3610899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9FFF0B-0DC0-2248-E28F-F0BB6CE6C3FD}"/>
              </a:ext>
            </a:extLst>
          </p:cNvPr>
          <p:cNvSpPr txBox="1"/>
          <p:nvPr/>
        </p:nvSpPr>
        <p:spPr>
          <a:xfrm>
            <a:off x="823944" y="4279962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89003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2050" name="Picture 2" descr="Đo chiều dài - KHTN 6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114425"/>
            <a:ext cx="78962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" y="4114800"/>
            <a:ext cx="303847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52550" y="133350"/>
            <a:ext cx="6648450" cy="819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3350" y="4352925"/>
            <a:ext cx="638175" cy="6381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352925"/>
            <a:ext cx="7400925" cy="6381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(GHĐ)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61950" y="3609973"/>
            <a:ext cx="414336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51607"/>
            <a:ext cx="1261799" cy="1042724"/>
            <a:chOff x="2068621" y="1371601"/>
            <a:chExt cx="847362" cy="685800"/>
          </a:xfrm>
        </p:grpSpPr>
        <p:sp>
          <p:nvSpPr>
            <p:cNvPr id="3" name="Oval Callout 2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5350" y="1371601"/>
              <a:ext cx="630633" cy="60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" name="Explosion 2 4"/>
          <p:cNvSpPr/>
          <p:nvPr/>
        </p:nvSpPr>
        <p:spPr>
          <a:xfrm rot="14030342">
            <a:off x="2211277" y="-368694"/>
            <a:ext cx="4893582" cy="5937181"/>
          </a:xfrm>
          <a:prstGeom prst="irregularSeal2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3703" y="1899922"/>
            <a:ext cx="433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1864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smtClean="0">
                <a:latin typeface="Times New Roman" pitchFamily="18" charset="0"/>
                <a:cs typeface="Times New Roman" pitchFamily="18" charset="0"/>
              </a:rPr>
              <a:t>9</a:t>
            </a:fld>
            <a:endParaRPr lang="e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1164759"/>
            <a:ext cx="3571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ross Townsend bút máy màu đen cổ điển (F) - Johnson Lux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82" y="354479"/>
            <a:ext cx="19800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ước kẻ EZMath 20cm - RL-EZM-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3080"/>
            <a:ext cx="2747300" cy="3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0987" y="3135779"/>
            <a:ext cx="5238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2025" y="2805113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764</Words>
  <Application>Microsoft Office PowerPoint</Application>
  <PresentationFormat>On-screen Show (16:9)</PresentationFormat>
  <Paragraphs>133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Nixie One</vt:lpstr>
      <vt:lpstr>Lato Light</vt:lpstr>
      <vt:lpstr>Roboto Slab Regular</vt:lpstr>
      <vt:lpstr>Times New Roman</vt:lpstr>
      <vt:lpstr>Varela Round</vt:lpstr>
      <vt:lpstr>Puck template</vt:lpstr>
      <vt:lpstr>Kent template</vt:lpstr>
      <vt:lpstr>Tiết 7. Bài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Hồ Thu Hiền</dc:creator>
  <cp:lastModifiedBy>Huyen Sam</cp:lastModifiedBy>
  <cp:revision>91</cp:revision>
  <dcterms:modified xsi:type="dcterms:W3CDTF">2022-09-13T15:03:45Z</dcterms:modified>
</cp:coreProperties>
</file>