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media/audio1.wav" ContentType="audio/wav"/>
  <Override PartName="/ppt/media/audio2.wav" ContentType="audio/wav"/>
  <Override PartName="/ppt/media/audio3.wav" ContentType="audio/wav"/>
  <Override PartName="/ppt/media/audio4.wav" ContentType="audio/wav"/>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85" r:id="rId20"/>
    <p:sldId id="473" r:id="rId21"/>
    <p:sldId id="460" r:id="rId22"/>
    <p:sldId id="477" r:id="rId23"/>
    <p:sldId id="461" r:id="rId24"/>
    <p:sldId id="478" r:id="rId25"/>
    <p:sldId id="462" r:id="rId26"/>
    <p:sldId id="464" r:id="rId27"/>
    <p:sldId id="284" r:id="rId28"/>
  </p:sldIdLst>
  <p:sldSz cx="12190413"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151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410DCA-1772-44CF-9432-A31BBB368CE2}" type="datetimeFigureOut">
              <a:rPr lang="en-US" smtClean="0"/>
              <a:t>11/22/2022</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A96784-F578-46FB-A72B-EEAA49E3FF41}" type="slidenum">
              <a:rPr lang="en-US" smtClean="0"/>
              <a:t>‹#›</a:t>
            </a:fld>
            <a:endParaRPr lang="en-US"/>
          </a:p>
        </p:txBody>
      </p:sp>
    </p:spTree>
    <p:extLst>
      <p:ext uri="{BB962C8B-B14F-4D97-AF65-F5344CB8AC3E}">
        <p14:creationId xmlns:p14="http://schemas.microsoft.com/office/powerpoint/2010/main" val="259799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a:t>Click to edit Master title style</a:t>
            </a:r>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5E9F7D6-DA98-4812-A05A-F439D1C01987}"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3C566-552E-4FE1-B786-D7D83376A999}" type="slidenum">
              <a:rPr lang="en-US" smtClean="0"/>
              <a:t>‹#›</a:t>
            </a:fld>
            <a:endParaRPr lang="en-US"/>
          </a:p>
        </p:txBody>
      </p:sp>
    </p:spTree>
    <p:extLst>
      <p:ext uri="{BB962C8B-B14F-4D97-AF65-F5344CB8AC3E}">
        <p14:creationId xmlns:p14="http://schemas.microsoft.com/office/powerpoint/2010/main" val="3722939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E9F7D6-DA98-4812-A05A-F439D1C01987}"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3C566-552E-4FE1-B786-D7D83376A999}" type="slidenum">
              <a:rPr lang="en-US" smtClean="0"/>
              <a:t>‹#›</a:t>
            </a:fld>
            <a:endParaRPr lang="en-US"/>
          </a:p>
        </p:txBody>
      </p:sp>
    </p:spTree>
    <p:extLst>
      <p:ext uri="{BB962C8B-B14F-4D97-AF65-F5344CB8AC3E}">
        <p14:creationId xmlns:p14="http://schemas.microsoft.com/office/powerpoint/2010/main" val="1460637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4067" y="274639"/>
            <a:ext cx="3655008"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694" y="274639"/>
            <a:ext cx="1076819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E9F7D6-DA98-4812-A05A-F439D1C01987}"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3C566-552E-4FE1-B786-D7D83376A999}" type="slidenum">
              <a:rPr lang="en-US" smtClean="0"/>
              <a:t>‹#›</a:t>
            </a:fld>
            <a:endParaRPr lang="en-US"/>
          </a:p>
        </p:txBody>
      </p:sp>
    </p:spTree>
    <p:extLst>
      <p:ext uri="{BB962C8B-B14F-4D97-AF65-F5344CB8AC3E}">
        <p14:creationId xmlns:p14="http://schemas.microsoft.com/office/powerpoint/2010/main" val="553740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0050" y="609600"/>
            <a:ext cx="10772431"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id="{4D8860BC-4766-45BB-891A-098D8E3DAFED}"/>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6B1CBE5B-5DA4-4487-9290-3E1CE5C29483}"/>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C77C75F1-CB9E-407E-94C5-B4717E74F2E7}"/>
              </a:ext>
            </a:extLst>
          </p:cNvPr>
          <p:cNvSpPr>
            <a:spLocks noGrp="1"/>
          </p:cNvSpPr>
          <p:nvPr>
            <p:ph type="sldNum" sz="quarter" idx="12"/>
          </p:nvPr>
        </p:nvSpPr>
        <p:spPr/>
        <p:txBody>
          <a:bodyPr/>
          <a:lstStyle>
            <a:lvl2pPr lvl="1">
              <a:defRPr smtClean="0"/>
            </a:lvl2pPr>
          </a:lstStyle>
          <a:p>
            <a:pPr lvl="1">
              <a:defRPr/>
            </a:pPr>
            <a:fld id="{1AA2C224-5489-45F2-A181-86FF6404FE56}" type="slidenum">
              <a:rPr lang="ar-SA" altLang="en-US"/>
              <a:pPr lvl="1">
                <a:defRPr/>
              </a:pPr>
              <a:t>‹#›</a:t>
            </a:fld>
            <a:endParaRPr lang="en-US" altLang="en-US">
              <a:latin typeface="+mn-lt"/>
            </a:endParaRPr>
          </a:p>
        </p:txBody>
      </p:sp>
    </p:spTree>
    <p:extLst>
      <p:ext uri="{BB962C8B-B14F-4D97-AF65-F5344CB8AC3E}">
        <p14:creationId xmlns:p14="http://schemas.microsoft.com/office/powerpoint/2010/main" val="3968347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E9F7D6-DA98-4812-A05A-F439D1C01987}"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3C566-552E-4FE1-B786-D7D83376A999}" type="slidenum">
              <a:rPr lang="en-US" smtClean="0"/>
              <a:t>‹#›</a:t>
            </a:fld>
            <a:endParaRPr lang="en-US"/>
          </a:p>
        </p:txBody>
      </p:sp>
    </p:spTree>
    <p:extLst>
      <p:ext uri="{BB962C8B-B14F-4D97-AF65-F5344CB8AC3E}">
        <p14:creationId xmlns:p14="http://schemas.microsoft.com/office/powerpoint/2010/main" val="1625459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E9F7D6-DA98-4812-A05A-F439D1C01987}"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3C566-552E-4FE1-B786-D7D83376A999}" type="slidenum">
              <a:rPr lang="en-US" smtClean="0"/>
              <a:t>‹#›</a:t>
            </a:fld>
            <a:endParaRPr lang="en-US"/>
          </a:p>
        </p:txBody>
      </p:sp>
    </p:spTree>
    <p:extLst>
      <p:ext uri="{BB962C8B-B14F-4D97-AF65-F5344CB8AC3E}">
        <p14:creationId xmlns:p14="http://schemas.microsoft.com/office/powerpoint/2010/main" val="844487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695" y="1600201"/>
            <a:ext cx="721054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6413" y="1600201"/>
            <a:ext cx="721266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E9F7D6-DA98-4812-A05A-F439D1C01987}"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B3C566-552E-4FE1-B786-D7D83376A999}" type="slidenum">
              <a:rPr lang="en-US" smtClean="0"/>
              <a:t>‹#›</a:t>
            </a:fld>
            <a:endParaRPr lang="en-US"/>
          </a:p>
        </p:txBody>
      </p:sp>
    </p:spTree>
    <p:extLst>
      <p:ext uri="{BB962C8B-B14F-4D97-AF65-F5344CB8AC3E}">
        <p14:creationId xmlns:p14="http://schemas.microsoft.com/office/powerpoint/2010/main" val="1497558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638"/>
            <a:ext cx="10971372"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E9F7D6-DA98-4812-A05A-F439D1C01987}" type="datetimeFigureOut">
              <a:rPr lang="en-US" smtClean="0"/>
              <a:t>11/22/2022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B3C566-552E-4FE1-B786-D7D83376A999}" type="slidenum">
              <a:rPr lang="en-US" smtClean="0"/>
              <a:t>‹#›</a:t>
            </a:fld>
            <a:endParaRPr lang="en-US"/>
          </a:p>
        </p:txBody>
      </p:sp>
    </p:spTree>
    <p:extLst>
      <p:ext uri="{BB962C8B-B14F-4D97-AF65-F5344CB8AC3E}">
        <p14:creationId xmlns:p14="http://schemas.microsoft.com/office/powerpoint/2010/main" val="686294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E9F7D6-DA98-4812-A05A-F439D1C01987}" type="datetimeFigureOut">
              <a:rPr lang="en-US" smtClean="0"/>
              <a:t>11/22/2022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B3C566-552E-4FE1-B786-D7D83376A999}" type="slidenum">
              <a:rPr lang="en-US" smtClean="0"/>
              <a:t>‹#›</a:t>
            </a:fld>
            <a:endParaRPr lang="en-US"/>
          </a:p>
        </p:txBody>
      </p:sp>
    </p:spTree>
    <p:extLst>
      <p:ext uri="{BB962C8B-B14F-4D97-AF65-F5344CB8AC3E}">
        <p14:creationId xmlns:p14="http://schemas.microsoft.com/office/powerpoint/2010/main" val="600925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E9F7D6-DA98-4812-A05A-F439D1C01987}" type="datetimeFigureOut">
              <a:rPr lang="en-US" smtClean="0"/>
              <a:t>11/22/2022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B3C566-552E-4FE1-B786-D7D83376A999}" type="slidenum">
              <a:rPr lang="en-US" smtClean="0"/>
              <a:t>‹#›</a:t>
            </a:fld>
            <a:endParaRPr lang="en-US"/>
          </a:p>
        </p:txBody>
      </p:sp>
    </p:spTree>
    <p:extLst>
      <p:ext uri="{BB962C8B-B14F-4D97-AF65-F5344CB8AC3E}">
        <p14:creationId xmlns:p14="http://schemas.microsoft.com/office/powerpoint/2010/main" val="2233214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050"/>
            <a:ext cx="401056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E9F7D6-DA98-4812-A05A-F439D1C01987}"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B3C566-552E-4FE1-B786-D7D83376A999}" type="slidenum">
              <a:rPr lang="en-US" smtClean="0"/>
              <a:t>‹#›</a:t>
            </a:fld>
            <a:endParaRPr lang="en-US"/>
          </a:p>
        </p:txBody>
      </p:sp>
    </p:spTree>
    <p:extLst>
      <p:ext uri="{BB962C8B-B14F-4D97-AF65-F5344CB8AC3E}">
        <p14:creationId xmlns:p14="http://schemas.microsoft.com/office/powerpoint/2010/main" val="3749933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E9F7D6-DA98-4812-A05A-F439D1C01987}"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B3C566-552E-4FE1-B786-D7D83376A999}" type="slidenum">
              <a:rPr lang="en-US" smtClean="0"/>
              <a:t>‹#›</a:t>
            </a:fld>
            <a:endParaRPr lang="en-US"/>
          </a:p>
        </p:txBody>
      </p:sp>
    </p:spTree>
    <p:extLst>
      <p:ext uri="{BB962C8B-B14F-4D97-AF65-F5344CB8AC3E}">
        <p14:creationId xmlns:p14="http://schemas.microsoft.com/office/powerpoint/2010/main" val="2119158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9F7D6-DA98-4812-A05A-F439D1C01987}" type="datetimeFigureOut">
              <a:rPr lang="en-US" smtClean="0"/>
              <a:t>11/22/2022</a:t>
            </a:fld>
            <a:endParaRPr lang="en-US"/>
          </a:p>
        </p:txBody>
      </p:sp>
      <p:sp>
        <p:nvSpPr>
          <p:cNvPr id="5" name="Footer Placeholder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B3C566-552E-4FE1-B786-D7D83376A999}" type="slidenum">
              <a:rPr lang="en-US" smtClean="0"/>
              <a:t>‹#›</a:t>
            </a:fld>
            <a:endParaRPr lang="en-US"/>
          </a:p>
        </p:txBody>
      </p:sp>
    </p:spTree>
    <p:extLst>
      <p:ext uri="{BB962C8B-B14F-4D97-AF65-F5344CB8AC3E}">
        <p14:creationId xmlns:p14="http://schemas.microsoft.com/office/powerpoint/2010/main" val="203300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7.emf"/><Relationship Id="rId18" Type="http://schemas.microsoft.com/office/2007/relationships/hdphoto" Target="../media/hdphoto3.wdp"/><Relationship Id="rId3" Type="http://schemas.openxmlformats.org/officeDocument/2006/relationships/audio" Target="../media/media4.wav"/><Relationship Id="rId21" Type="http://schemas.openxmlformats.org/officeDocument/2006/relationships/image" Target="../media/image23.svg"/><Relationship Id="rId7" Type="http://schemas.openxmlformats.org/officeDocument/2006/relationships/audio" Target="../media/audio1.wav"/><Relationship Id="rId12" Type="http://schemas.openxmlformats.org/officeDocument/2006/relationships/image" Target="../media/image16.png"/><Relationship Id="rId17" Type="http://schemas.openxmlformats.org/officeDocument/2006/relationships/image" Target="../media/image21.png"/><Relationship Id="rId2" Type="http://schemas.microsoft.com/office/2007/relationships/media" Target="../media/media4.wav"/><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15.png"/><Relationship Id="rId5" Type="http://schemas.openxmlformats.org/officeDocument/2006/relationships/audio" Target="../media/media5.wav"/><Relationship Id="rId15" Type="http://schemas.openxmlformats.org/officeDocument/2006/relationships/image" Target="../media/image19.png"/><Relationship Id="rId23" Type="http://schemas.openxmlformats.org/officeDocument/2006/relationships/audio" Target="NULL"/><Relationship Id="rId10" Type="http://schemas.openxmlformats.org/officeDocument/2006/relationships/audio" Target="../media/audio4.wav"/><Relationship Id="rId19" Type="http://schemas.openxmlformats.org/officeDocument/2006/relationships/slide" Target="slide11.xml"/><Relationship Id="rId4" Type="http://schemas.microsoft.com/office/2007/relationships/media" Target="../media/media5.wav"/><Relationship Id="rId9" Type="http://schemas.openxmlformats.org/officeDocument/2006/relationships/audio" Target="../media/audio3.wav"/><Relationship Id="rId1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slide" Target="slide11.xml"/><Relationship Id="rId18" Type="http://schemas.openxmlformats.org/officeDocument/2006/relationships/image" Target="../media/image20.png"/><Relationship Id="rId3" Type="http://schemas.openxmlformats.org/officeDocument/2006/relationships/audio" Target="../media/media4.wav"/><Relationship Id="rId21" Type="http://schemas.openxmlformats.org/officeDocument/2006/relationships/image" Target="../media/image23.svg"/><Relationship Id="rId7" Type="http://schemas.openxmlformats.org/officeDocument/2006/relationships/notesSlide" Target="../notesSlides/notesSlide1.xml"/><Relationship Id="rId12" Type="http://schemas.openxmlformats.org/officeDocument/2006/relationships/image" Target="../media/image15.png"/><Relationship Id="rId17" Type="http://schemas.openxmlformats.org/officeDocument/2006/relationships/image" Target="../media/image19.png"/><Relationship Id="rId2" Type="http://schemas.microsoft.com/office/2007/relationships/media" Target="../media/media4.wav"/><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5.wav"/><Relationship Id="rId15" Type="http://schemas.openxmlformats.org/officeDocument/2006/relationships/image" Target="../media/image17.emf"/><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image" Target="../media/image24.png"/><Relationship Id="rId4" Type="http://schemas.microsoft.com/office/2007/relationships/media" Target="../media/media5.wav"/><Relationship Id="rId9" Type="http://schemas.openxmlformats.org/officeDocument/2006/relationships/audio" Target="../media/audio2.wav"/><Relationship Id="rId1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7.emf"/><Relationship Id="rId18" Type="http://schemas.openxmlformats.org/officeDocument/2006/relationships/slide" Target="slide11.xml"/><Relationship Id="rId3" Type="http://schemas.openxmlformats.org/officeDocument/2006/relationships/audio" Target="../media/media4.wav"/><Relationship Id="rId7" Type="http://schemas.openxmlformats.org/officeDocument/2006/relationships/audio" Target="../media/audio1.wav"/><Relationship Id="rId12" Type="http://schemas.openxmlformats.org/officeDocument/2006/relationships/image" Target="../media/image16.png"/><Relationship Id="rId17" Type="http://schemas.openxmlformats.org/officeDocument/2006/relationships/image" Target="../media/image25.png"/><Relationship Id="rId2" Type="http://schemas.microsoft.com/office/2007/relationships/media" Target="../media/media4.wav"/><Relationship Id="rId16" Type="http://schemas.openxmlformats.org/officeDocument/2006/relationships/image" Target="../media/image20.png"/><Relationship Id="rId20" Type="http://schemas.openxmlformats.org/officeDocument/2006/relationships/image" Target="../media/image23.svg"/><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image" Target="../media/image15.png"/><Relationship Id="rId5" Type="http://schemas.openxmlformats.org/officeDocument/2006/relationships/audio" Target="../media/media5.wav"/><Relationship Id="rId15" Type="http://schemas.openxmlformats.org/officeDocument/2006/relationships/image" Target="../media/image19.png"/><Relationship Id="rId10" Type="http://schemas.openxmlformats.org/officeDocument/2006/relationships/audio" Target="../media/audio4.wav"/><Relationship Id="rId19" Type="http://schemas.openxmlformats.org/officeDocument/2006/relationships/image" Target="../media/image22.png"/><Relationship Id="rId4" Type="http://schemas.microsoft.com/office/2007/relationships/media" Target="../media/media5.wav"/><Relationship Id="rId9" Type="http://schemas.openxmlformats.org/officeDocument/2006/relationships/audio" Target="../media/audio3.wav"/><Relationship Id="rId14" Type="http://schemas.openxmlformats.org/officeDocument/2006/relationships/image" Target="../media/image18.jpeg"/><Relationship Id="rId22" Type="http://schemas.openxmlformats.org/officeDocument/2006/relationships/audio" Target="NULL"/></Relationships>
</file>

<file path=ppt/slides/_rels/slide2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6.png"/><Relationship Id="rId18" Type="http://schemas.openxmlformats.org/officeDocument/2006/relationships/image" Target="../media/image26.png"/><Relationship Id="rId3" Type="http://schemas.openxmlformats.org/officeDocument/2006/relationships/audio" Target="../media/media4.wav"/><Relationship Id="rId21" Type="http://schemas.openxmlformats.org/officeDocument/2006/relationships/image" Target="../media/image23.svg"/><Relationship Id="rId7" Type="http://schemas.openxmlformats.org/officeDocument/2006/relationships/notesSlide" Target="../notesSlides/notesSlide2.xml"/><Relationship Id="rId12" Type="http://schemas.openxmlformats.org/officeDocument/2006/relationships/image" Target="../media/image15.png"/><Relationship Id="rId17" Type="http://schemas.openxmlformats.org/officeDocument/2006/relationships/image" Target="../media/image20.png"/><Relationship Id="rId2" Type="http://schemas.microsoft.com/office/2007/relationships/media" Target="../media/media4.wav"/><Relationship Id="rId16" Type="http://schemas.openxmlformats.org/officeDocument/2006/relationships/image" Target="../media/image19.png"/><Relationship Id="rId20" Type="http://schemas.openxmlformats.org/officeDocument/2006/relationships/image" Target="../media/image22.png"/><Relationship Id="rId1" Type="http://schemas.openxmlformats.org/officeDocument/2006/relationships/tags" Target="../tags/tag4.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5.wav"/><Relationship Id="rId15" Type="http://schemas.openxmlformats.org/officeDocument/2006/relationships/image" Target="../media/image18.jpeg"/><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slide" Target="slide11.xml"/><Relationship Id="rId4" Type="http://schemas.microsoft.com/office/2007/relationships/media" Target="../media/media5.wav"/><Relationship Id="rId9" Type="http://schemas.openxmlformats.org/officeDocument/2006/relationships/audio" Target="../media/audio2.wav"/><Relationship Id="rId14" Type="http://schemas.openxmlformats.org/officeDocument/2006/relationships/image" Target="../media/image17.emf"/></Relationships>
</file>

<file path=ppt/slides/_rels/slide2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7.emf"/><Relationship Id="rId18" Type="http://schemas.openxmlformats.org/officeDocument/2006/relationships/image" Target="../media/image22.png"/><Relationship Id="rId3" Type="http://schemas.openxmlformats.org/officeDocument/2006/relationships/audio" Target="../media/media4.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16.png"/><Relationship Id="rId17" Type="http://schemas.openxmlformats.org/officeDocument/2006/relationships/slide" Target="slide11.xml"/><Relationship Id="rId2" Type="http://schemas.microsoft.com/office/2007/relationships/media" Target="../media/media4.wav"/><Relationship Id="rId16" Type="http://schemas.openxmlformats.org/officeDocument/2006/relationships/image" Target="../media/image20.png"/><Relationship Id="rId1" Type="http://schemas.openxmlformats.org/officeDocument/2006/relationships/tags" Target="../tags/tag5.xml"/><Relationship Id="rId6" Type="http://schemas.openxmlformats.org/officeDocument/2006/relationships/slideLayout" Target="../slideLayouts/slideLayout7.xml"/><Relationship Id="rId11" Type="http://schemas.openxmlformats.org/officeDocument/2006/relationships/image" Target="../media/image15.png"/><Relationship Id="rId5" Type="http://schemas.openxmlformats.org/officeDocument/2006/relationships/audio" Target="../media/media5.wav"/><Relationship Id="rId15" Type="http://schemas.openxmlformats.org/officeDocument/2006/relationships/image" Target="../media/image19.png"/><Relationship Id="rId10" Type="http://schemas.openxmlformats.org/officeDocument/2006/relationships/audio" Target="../media/audio4.wav"/><Relationship Id="rId19" Type="http://schemas.openxmlformats.org/officeDocument/2006/relationships/image" Target="../media/image23.svg"/><Relationship Id="rId4" Type="http://schemas.microsoft.com/office/2007/relationships/media" Target="../media/media5.wav"/><Relationship Id="rId9" Type="http://schemas.openxmlformats.org/officeDocument/2006/relationships/audio" Target="../media/audio3.wav"/><Relationship Id="rId14" Type="http://schemas.openxmlformats.org/officeDocument/2006/relationships/image" Target="../media/image18.jpeg"/></Relationships>
</file>

<file path=ppt/slides/_rels/slide2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7.emf"/><Relationship Id="rId18" Type="http://schemas.openxmlformats.org/officeDocument/2006/relationships/image" Target="../media/image22.png"/><Relationship Id="rId3" Type="http://schemas.openxmlformats.org/officeDocument/2006/relationships/audio" Target="../media/media4.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16.png"/><Relationship Id="rId17" Type="http://schemas.openxmlformats.org/officeDocument/2006/relationships/slide" Target="slide11.xml"/><Relationship Id="rId2" Type="http://schemas.microsoft.com/office/2007/relationships/media" Target="../media/media4.wav"/><Relationship Id="rId16" Type="http://schemas.openxmlformats.org/officeDocument/2006/relationships/image" Target="../media/image20.png"/><Relationship Id="rId1" Type="http://schemas.openxmlformats.org/officeDocument/2006/relationships/tags" Target="../tags/tag6.xml"/><Relationship Id="rId6" Type="http://schemas.openxmlformats.org/officeDocument/2006/relationships/slideLayout" Target="../slideLayouts/slideLayout7.xml"/><Relationship Id="rId11" Type="http://schemas.openxmlformats.org/officeDocument/2006/relationships/image" Target="../media/image15.png"/><Relationship Id="rId5" Type="http://schemas.openxmlformats.org/officeDocument/2006/relationships/audio" Target="../media/media5.wav"/><Relationship Id="rId15" Type="http://schemas.openxmlformats.org/officeDocument/2006/relationships/image" Target="../media/image19.png"/><Relationship Id="rId10" Type="http://schemas.openxmlformats.org/officeDocument/2006/relationships/audio" Target="../media/audio4.wav"/><Relationship Id="rId19" Type="http://schemas.openxmlformats.org/officeDocument/2006/relationships/image" Target="../media/image23.svg"/><Relationship Id="rId4" Type="http://schemas.microsoft.com/office/2007/relationships/media" Target="../media/media5.wav"/><Relationship Id="rId9" Type="http://schemas.openxmlformats.org/officeDocument/2006/relationships/audio" Target="../media/audio3.wav"/><Relationship Id="rId14" Type="http://schemas.openxmlformats.org/officeDocument/2006/relationships/image" Target="../media/image18.jpeg"/></Relationships>
</file>

<file path=ppt/slides/_rels/slide2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6.png"/><Relationship Id="rId18" Type="http://schemas.openxmlformats.org/officeDocument/2006/relationships/image" Target="../media/image20.png"/><Relationship Id="rId3" Type="http://schemas.openxmlformats.org/officeDocument/2006/relationships/audio" Target="../media/media4.wav"/><Relationship Id="rId7" Type="http://schemas.openxmlformats.org/officeDocument/2006/relationships/notesSlide" Target="../notesSlides/notesSlide3.xml"/><Relationship Id="rId12" Type="http://schemas.openxmlformats.org/officeDocument/2006/relationships/image" Target="../media/image15.png"/><Relationship Id="rId17" Type="http://schemas.openxmlformats.org/officeDocument/2006/relationships/image" Target="../media/image19.png"/><Relationship Id="rId2" Type="http://schemas.microsoft.com/office/2007/relationships/media" Target="../media/media4.wav"/><Relationship Id="rId16" Type="http://schemas.openxmlformats.org/officeDocument/2006/relationships/image" Target="../media/image18.jpeg"/><Relationship Id="rId20" Type="http://schemas.openxmlformats.org/officeDocument/2006/relationships/image" Target="../media/image23.svg"/><Relationship Id="rId1" Type="http://schemas.openxmlformats.org/officeDocument/2006/relationships/tags" Target="../tags/tag7.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5.wav"/><Relationship Id="rId15" Type="http://schemas.openxmlformats.org/officeDocument/2006/relationships/image" Target="../media/image17.emf"/><Relationship Id="rId10" Type="http://schemas.openxmlformats.org/officeDocument/2006/relationships/audio" Target="../media/audio3.wav"/><Relationship Id="rId19" Type="http://schemas.openxmlformats.org/officeDocument/2006/relationships/image" Target="../media/image22.png"/><Relationship Id="rId4" Type="http://schemas.microsoft.com/office/2007/relationships/media" Target="../media/media5.wav"/><Relationship Id="rId9" Type="http://schemas.openxmlformats.org/officeDocument/2006/relationships/audio" Target="../media/audio2.wav"/><Relationship Id="rId14" Type="http://schemas.openxmlformats.org/officeDocument/2006/relationships/slide" Target="slide11.xml"/><Relationship Id="rId22" Type="http://schemas.openxmlformats.org/officeDocument/2006/relationships/audio" Target="NULL"/></Relationships>
</file>

<file path=ppt/slides/_rels/slide2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6.png"/><Relationship Id="rId18" Type="http://schemas.openxmlformats.org/officeDocument/2006/relationships/slide" Target="slide11.xml"/><Relationship Id="rId3" Type="http://schemas.openxmlformats.org/officeDocument/2006/relationships/audio" Target="../media/media4.wav"/><Relationship Id="rId7" Type="http://schemas.openxmlformats.org/officeDocument/2006/relationships/notesSlide" Target="../notesSlides/notesSlide4.xml"/><Relationship Id="rId12" Type="http://schemas.openxmlformats.org/officeDocument/2006/relationships/image" Target="../media/image15.png"/><Relationship Id="rId17" Type="http://schemas.openxmlformats.org/officeDocument/2006/relationships/image" Target="../media/image20.png"/><Relationship Id="rId2" Type="http://schemas.microsoft.com/office/2007/relationships/media" Target="../media/media4.wav"/><Relationship Id="rId16" Type="http://schemas.openxmlformats.org/officeDocument/2006/relationships/image" Target="../media/image19.png"/><Relationship Id="rId20" Type="http://schemas.openxmlformats.org/officeDocument/2006/relationships/image" Target="../media/image23.svg"/><Relationship Id="rId1" Type="http://schemas.openxmlformats.org/officeDocument/2006/relationships/tags" Target="../tags/tag8.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5.wav"/><Relationship Id="rId15" Type="http://schemas.openxmlformats.org/officeDocument/2006/relationships/image" Target="../media/image18.jpeg"/><Relationship Id="rId10" Type="http://schemas.openxmlformats.org/officeDocument/2006/relationships/audio" Target="../media/audio3.wav"/><Relationship Id="rId19" Type="http://schemas.openxmlformats.org/officeDocument/2006/relationships/image" Target="../media/image22.png"/><Relationship Id="rId4" Type="http://schemas.microsoft.com/office/2007/relationships/media" Target="../media/media5.wav"/><Relationship Id="rId9" Type="http://schemas.openxmlformats.org/officeDocument/2006/relationships/audio" Target="../media/audio2.wav"/><Relationship Id="rId14" Type="http://schemas.openxmlformats.org/officeDocument/2006/relationships/image" Target="../media/image17.emf"/><Relationship Id="rId22" Type="http://schemas.openxmlformats.org/officeDocument/2006/relationships/audio" Target="NULL"/></Relationships>
</file>

<file path=ppt/slides/_rels/slide27.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 Movie">
            <a:hlinkClick r:id="" action="ppaction://media"/>
            <a:extLst>
              <a:ext uri="{FF2B5EF4-FFF2-40B4-BE49-F238E27FC236}">
                <a16:creationId xmlns:a16="http://schemas.microsoft.com/office/drawing/2014/main" id="{03CCD9A5-898E-4D77-867C-814EE54005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2368" y="1227028"/>
            <a:ext cx="4485691" cy="2521404"/>
          </a:xfrm>
        </p:spPr>
      </p:pic>
      <p:sp>
        <p:nvSpPr>
          <p:cNvPr id="3" name="Rectangle: Rounded Corners 2">
            <a:extLst>
              <a:ext uri="{FF2B5EF4-FFF2-40B4-BE49-F238E27FC236}">
                <a16:creationId xmlns:a16="http://schemas.microsoft.com/office/drawing/2014/main" id="{C061E5E0-DFF1-4A3A-9C06-1DC563DB2C68}"/>
              </a:ext>
            </a:extLst>
          </p:cNvPr>
          <p:cNvSpPr/>
          <p:nvPr/>
        </p:nvSpPr>
        <p:spPr>
          <a:xfrm rot="1860000">
            <a:off x="-293477" y="-416264"/>
            <a:ext cx="911687"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F45756DB-E5BA-499B-BD55-A8445D54FDDA}"/>
              </a:ext>
            </a:extLst>
          </p:cNvPr>
          <p:cNvSpPr txBox="1"/>
          <p:nvPr/>
        </p:nvSpPr>
        <p:spPr>
          <a:xfrm>
            <a:off x="0" y="134141"/>
            <a:ext cx="12190413" cy="646331"/>
          </a:xfrm>
          <a:prstGeom prst="rect">
            <a:avLst/>
          </a:prstGeom>
          <a:noFill/>
        </p:spPr>
        <p:txBody>
          <a:bodyPr wrap="square" rtlCol="0">
            <a:spAutoFit/>
          </a:bodyPr>
          <a:lstStyle/>
          <a:p>
            <a:pPr algn="ctr"/>
            <a:r>
              <a:rPr lang="en-US" sz="3600" dirty="0">
                <a:latin typeface="Times New Roman" pitchFamily="18" charset="0"/>
                <a:ea typeface="Cambria" panose="02040503050406030204" pitchFamily="18" charset="0"/>
                <a:cs typeface="Times New Roman" pitchFamily="18" charset="0"/>
              </a:rPr>
              <a:t>CÓ THỂ HAY KHÔNG THỂ?</a:t>
            </a:r>
          </a:p>
        </p:txBody>
      </p:sp>
      <p:grpSp>
        <p:nvGrpSpPr>
          <p:cNvPr id="7" name="Google Shape;557;p38">
            <a:extLst>
              <a:ext uri="{FF2B5EF4-FFF2-40B4-BE49-F238E27FC236}">
                <a16:creationId xmlns:a16="http://schemas.microsoft.com/office/drawing/2014/main" id="{A181F137-FA1F-48D9-B7CB-A662EDE4F496}"/>
              </a:ext>
            </a:extLst>
          </p:cNvPr>
          <p:cNvGrpSpPr/>
          <p:nvPr/>
        </p:nvGrpSpPr>
        <p:grpSpPr>
          <a:xfrm>
            <a:off x="10368814" y="244090"/>
            <a:ext cx="1210195" cy="1072762"/>
            <a:chOff x="3955900" y="2984500"/>
            <a:chExt cx="414000" cy="422525"/>
          </a:xfrm>
        </p:grpSpPr>
        <p:sp>
          <p:nvSpPr>
            <p:cNvPr id="8" name="Google Shape;558;p38">
              <a:extLst>
                <a:ext uri="{FF2B5EF4-FFF2-40B4-BE49-F238E27FC236}">
                  <a16:creationId xmlns:a16="http://schemas.microsoft.com/office/drawing/2014/main" id="{A87696D0-3EE3-4196-B217-F3B28D922AAA}"/>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9" name="Google Shape;559;p38">
              <a:extLst>
                <a:ext uri="{FF2B5EF4-FFF2-40B4-BE49-F238E27FC236}">
                  <a16:creationId xmlns:a16="http://schemas.microsoft.com/office/drawing/2014/main" id="{2A3B6C3D-9F1B-4F89-B22D-C36C83B766BD}"/>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 name="Google Shape;560;p38">
              <a:extLst>
                <a:ext uri="{FF2B5EF4-FFF2-40B4-BE49-F238E27FC236}">
                  <a16:creationId xmlns:a16="http://schemas.microsoft.com/office/drawing/2014/main" id="{871CB019-7F0E-4562-B8F8-C8A25E9B30F4}"/>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Times New Roman" pitchFamily="18" charset="0"/>
                <a:cs typeface="Times New Roman" pitchFamily="18" charset="0"/>
              </a:endParaRPr>
            </a:p>
          </p:txBody>
        </p:sp>
      </p:grpSp>
      <p:pic>
        <p:nvPicPr>
          <p:cNvPr id="12" name="Picture 11">
            <a:extLst>
              <a:ext uri="{FF2B5EF4-FFF2-40B4-BE49-F238E27FC236}">
                <a16:creationId xmlns:a16="http://schemas.microsoft.com/office/drawing/2014/main" id="{3269A778-287A-484C-BC79-ABE9A5199D50}"/>
              </a:ext>
            </a:extLst>
          </p:cNvPr>
          <p:cNvPicPr>
            <a:picLocks noChangeAspect="1"/>
          </p:cNvPicPr>
          <p:nvPr/>
        </p:nvPicPr>
        <p:blipFill>
          <a:blip r:embed="rId5"/>
          <a:stretch>
            <a:fillRect/>
          </a:stretch>
        </p:blipFill>
        <p:spPr>
          <a:xfrm>
            <a:off x="7201339" y="2332341"/>
            <a:ext cx="4842833" cy="2832185"/>
          </a:xfrm>
          <a:prstGeom prst="rect">
            <a:avLst/>
          </a:prstGeom>
        </p:spPr>
      </p:pic>
      <p:pic>
        <p:nvPicPr>
          <p:cNvPr id="11" name="Picture 10">
            <a:extLst>
              <a:ext uri="{FF2B5EF4-FFF2-40B4-BE49-F238E27FC236}">
                <a16:creationId xmlns:a16="http://schemas.microsoft.com/office/drawing/2014/main" id="{58B29E30-7024-43D6-9DA8-A5B1BF350E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151790" y="3576327"/>
            <a:ext cx="2988536" cy="2923745"/>
          </a:xfrm>
          <a:prstGeom prst="rect">
            <a:avLst/>
          </a:prstGeom>
        </p:spPr>
      </p:pic>
      <p:sp>
        <p:nvSpPr>
          <p:cNvPr id="13" name="TextBox 12">
            <a:extLst>
              <a:ext uri="{FF2B5EF4-FFF2-40B4-BE49-F238E27FC236}">
                <a16:creationId xmlns:a16="http://schemas.microsoft.com/office/drawing/2014/main" id="{D9EB9B46-D993-47BD-9870-0827785ED707}"/>
              </a:ext>
            </a:extLst>
          </p:cNvPr>
          <p:cNvSpPr txBox="1"/>
          <p:nvPr/>
        </p:nvSpPr>
        <p:spPr>
          <a:xfrm>
            <a:off x="428302" y="5218252"/>
            <a:ext cx="4047598" cy="830997"/>
          </a:xfrm>
          <a:prstGeom prst="rect">
            <a:avLst/>
          </a:prstGeom>
          <a:noFill/>
        </p:spPr>
        <p:txBody>
          <a:bodyPr wrap="square" rtlCol="0">
            <a:spAutoFit/>
          </a:bodyPr>
          <a:lstStyle/>
          <a:p>
            <a:pPr algn="ctr"/>
            <a:r>
              <a:rPr lang="en-SG" sz="2400" dirty="0" err="1">
                <a:latin typeface="Times New Roman" pitchFamily="18" charset="0"/>
                <a:cs typeface="Times New Roman" pitchFamily="18" charset="0"/>
              </a:rPr>
              <a:t>Có</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thể</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xây</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ngôi</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nhà</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chỉ</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từ</a:t>
            </a:r>
            <a:r>
              <a:rPr lang="en-SG" sz="2400" dirty="0">
                <a:latin typeface="Times New Roman" pitchFamily="18" charset="0"/>
                <a:cs typeface="Times New Roman" pitchFamily="18" charset="0"/>
              </a:rPr>
              <a:t> </a:t>
            </a:r>
          </a:p>
          <a:p>
            <a:pPr algn="ctr"/>
            <a:r>
              <a:rPr lang="en-SG" sz="2400" dirty="0" err="1">
                <a:latin typeface="Times New Roman" pitchFamily="18" charset="0"/>
                <a:cs typeface="Times New Roman" pitchFamily="18" charset="0"/>
              </a:rPr>
              <a:t>một</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viên</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gạch</a:t>
            </a:r>
            <a:r>
              <a:rPr lang="en-SG" sz="2400" dirty="0">
                <a:latin typeface="Times New Roman" pitchFamily="18" charset="0"/>
                <a:cs typeface="Times New Roman" pitchFamily="18" charset="0"/>
              </a:rPr>
              <a:t>?</a:t>
            </a:r>
          </a:p>
        </p:txBody>
      </p:sp>
      <p:sp>
        <p:nvSpPr>
          <p:cNvPr id="14" name="TextBox 13">
            <a:extLst>
              <a:ext uri="{FF2B5EF4-FFF2-40B4-BE49-F238E27FC236}">
                <a16:creationId xmlns:a16="http://schemas.microsoft.com/office/drawing/2014/main" id="{AD156B5E-EB95-4EFB-B516-D106052FA052}"/>
              </a:ext>
            </a:extLst>
          </p:cNvPr>
          <p:cNvSpPr txBox="1"/>
          <p:nvPr/>
        </p:nvSpPr>
        <p:spPr>
          <a:xfrm>
            <a:off x="5737342" y="1577212"/>
            <a:ext cx="4047598" cy="830997"/>
          </a:xfrm>
          <a:prstGeom prst="rect">
            <a:avLst/>
          </a:prstGeom>
          <a:noFill/>
        </p:spPr>
        <p:txBody>
          <a:bodyPr wrap="square" rtlCol="0">
            <a:spAutoFit/>
          </a:bodyPr>
          <a:lstStyle/>
          <a:p>
            <a:pPr algn="ctr"/>
            <a:r>
              <a:rPr lang="en-SG" sz="2400" dirty="0" err="1">
                <a:latin typeface="Times New Roman" pitchFamily="18" charset="0"/>
                <a:cs typeface="Times New Roman" pitchFamily="18" charset="0"/>
              </a:rPr>
              <a:t>Có</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thể</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tạo</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ra</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cả</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một</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cơ</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thể</a:t>
            </a:r>
            <a:r>
              <a:rPr lang="en-SG" sz="2400" dirty="0">
                <a:latin typeface="Times New Roman" pitchFamily="18" charset="0"/>
                <a:cs typeface="Times New Roman" pitchFamily="18" charset="0"/>
              </a:rPr>
              <a:t> </a:t>
            </a:r>
          </a:p>
          <a:p>
            <a:pPr algn="ctr"/>
            <a:r>
              <a:rPr lang="en-SG" sz="2400" dirty="0" err="1">
                <a:latin typeface="Times New Roman" pitchFamily="18" charset="0"/>
                <a:cs typeface="Times New Roman" pitchFamily="18" charset="0"/>
              </a:rPr>
              <a:t>chỉ</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từ</a:t>
            </a:r>
            <a:r>
              <a:rPr lang="en-SG" sz="2400" dirty="0">
                <a:latin typeface="Times New Roman" pitchFamily="18" charset="0"/>
                <a:cs typeface="Times New Roman" pitchFamily="18" charset="0"/>
              </a:rPr>
              <a:t> 1 </a:t>
            </a:r>
            <a:r>
              <a:rPr lang="en-SG" sz="2400" dirty="0" err="1">
                <a:latin typeface="Times New Roman" pitchFamily="18" charset="0"/>
                <a:cs typeface="Times New Roman" pitchFamily="18" charset="0"/>
              </a:rPr>
              <a:t>tế</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bào</a:t>
            </a:r>
            <a:r>
              <a:rPr lang="en-SG" sz="2400" dirty="0">
                <a:latin typeface="Times New Roman" pitchFamily="18" charset="0"/>
                <a:cs typeface="Times New Roman" pitchFamily="18" charset="0"/>
              </a:rPr>
              <a:t>?</a:t>
            </a:r>
          </a:p>
        </p:txBody>
      </p:sp>
    </p:spTree>
    <p:extLst>
      <p:ext uri="{BB962C8B-B14F-4D97-AF65-F5344CB8AC3E}">
        <p14:creationId xmlns:p14="http://schemas.microsoft.com/office/powerpoint/2010/main" val="191968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8277" y="905184"/>
            <a:ext cx="10613610" cy="4524315"/>
          </a:xfrm>
          <a:prstGeom prst="rect">
            <a:avLst/>
          </a:prstGeom>
        </p:spPr>
        <p:txBody>
          <a:bodyPr wrap="square">
            <a:spAutoFit/>
          </a:bodyPr>
          <a:lstStyle/>
          <a:p>
            <a:pPr algn="just">
              <a:lnSpc>
                <a:spcPct val="150000"/>
              </a:lnSpc>
            </a:pP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Quá</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trình</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phân</a:t>
            </a:r>
            <a:r>
              <a:rPr lang="en-US" sz="2400" dirty="0">
                <a:solidFill>
                  <a:srgbClr val="0000FF"/>
                </a:solidFill>
                <a:latin typeface="Times New Roman" panose="02020603050405020304" pitchFamily="18" charset="0"/>
                <a:cs typeface="Times New Roman" pitchFamily="18" charset="0"/>
              </a:rPr>
              <a:t> chia </a:t>
            </a:r>
            <a:r>
              <a:rPr lang="en-US" sz="2400" dirty="0" err="1">
                <a:solidFill>
                  <a:srgbClr val="0000FF"/>
                </a:solidFill>
                <a:latin typeface="Times New Roman" panose="02020603050405020304" pitchFamily="18" charset="0"/>
                <a:cs typeface="Times New Roman" pitchFamily="18" charset="0"/>
              </a:rPr>
              <a:t>của</a:t>
            </a:r>
            <a:r>
              <a:rPr lang="en-US" sz="2400" dirty="0">
                <a:solidFill>
                  <a:srgbClr val="0000FF"/>
                </a:solidFill>
                <a:latin typeface="Times New Roman" panose="02020603050405020304" pitchFamily="18" charset="0"/>
                <a:cs typeface="Times New Roman" pitchFamily="18" charset="0"/>
              </a:rPr>
              <a:t> TB </a:t>
            </a:r>
            <a:r>
              <a:rPr lang="en-US" sz="2400" dirty="0" err="1">
                <a:solidFill>
                  <a:srgbClr val="0000FF"/>
                </a:solidFill>
                <a:latin typeface="Times New Roman" panose="02020603050405020304" pitchFamily="18" charset="0"/>
                <a:cs typeface="Times New Roman" pitchFamily="18" charset="0"/>
              </a:rPr>
              <a:t>gồm</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hai</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giai</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đoạn</a:t>
            </a:r>
            <a:endParaRPr lang="en-US" sz="2400" dirty="0">
              <a:solidFill>
                <a:srgbClr val="0000FF"/>
              </a:solidFill>
              <a:latin typeface="Times New Roman" pitchFamily="18" charset="0"/>
              <a:cs typeface="Times New Roman" pitchFamily="18" charset="0"/>
            </a:endParaRPr>
          </a:p>
          <a:p>
            <a:pPr algn="just">
              <a:lnSpc>
                <a:spcPct val="150000"/>
              </a:lnSpc>
            </a:pP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Phân</a:t>
            </a:r>
            <a:r>
              <a:rPr lang="en-US" sz="2400" dirty="0">
                <a:solidFill>
                  <a:srgbClr val="0000FF"/>
                </a:solidFill>
                <a:latin typeface="Times New Roman" panose="02020603050405020304" pitchFamily="18" charset="0"/>
                <a:cs typeface="Times New Roman" pitchFamily="18" charset="0"/>
              </a:rPr>
              <a:t> chia </a:t>
            </a:r>
            <a:r>
              <a:rPr lang="en-US" sz="2400" b="1" dirty="0">
                <a:solidFill>
                  <a:srgbClr val="FF0000"/>
                </a:solidFill>
                <a:latin typeface="Times New Roman" panose="02020603050405020304" pitchFamily="18" charset="0"/>
                <a:cs typeface="Times New Roman" pitchFamily="18" charset="0"/>
              </a:rPr>
              <a:t>………….</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Nhân</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của</a:t>
            </a:r>
            <a:r>
              <a:rPr lang="en-US" sz="2400" dirty="0">
                <a:solidFill>
                  <a:srgbClr val="0000FF"/>
                </a:solidFill>
                <a:latin typeface="Times New Roman" panose="02020603050405020304" pitchFamily="18" charset="0"/>
                <a:cs typeface="Times New Roman" pitchFamily="18" charset="0"/>
              </a:rPr>
              <a:t> TB </a:t>
            </a:r>
            <a:r>
              <a:rPr lang="en-US" sz="2400" dirty="0" err="1">
                <a:solidFill>
                  <a:srgbClr val="0000FF"/>
                </a:solidFill>
                <a:latin typeface="Times New Roman" panose="02020603050405020304" pitchFamily="18" charset="0"/>
                <a:cs typeface="Times New Roman" pitchFamily="18" charset="0"/>
              </a:rPr>
              <a:t>nhân</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đôi</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và</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đi</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về</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hai</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cực</a:t>
            </a:r>
            <a:r>
              <a:rPr lang="en-US" sz="2400" dirty="0">
                <a:solidFill>
                  <a:srgbClr val="0000FF"/>
                </a:solidFill>
                <a:latin typeface="Times New Roman" pitchFamily="18" charset="0"/>
                <a:cs typeface="Times New Roman" pitchFamily="18" charset="0"/>
              </a:rPr>
              <a:t> TB</a:t>
            </a:r>
          </a:p>
          <a:p>
            <a:pPr algn="just">
              <a:lnSpc>
                <a:spcPct val="150000"/>
              </a:lnSpc>
            </a:pP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Phân</a:t>
            </a:r>
            <a:r>
              <a:rPr lang="en-US" sz="2400" dirty="0">
                <a:solidFill>
                  <a:srgbClr val="0000FF"/>
                </a:solidFill>
                <a:latin typeface="Times New Roman" panose="02020603050405020304" pitchFamily="18" charset="0"/>
                <a:cs typeface="Times New Roman" pitchFamily="18" charset="0"/>
              </a:rPr>
              <a:t> chia </a:t>
            </a:r>
            <a:r>
              <a:rPr lang="en-US" sz="2400" b="1" dirty="0">
                <a:solidFill>
                  <a:srgbClr val="FF0000"/>
                </a:solidFill>
                <a:latin typeface="Times New Roman" panose="02020603050405020304" pitchFamily="18" charset="0"/>
                <a:cs typeface="Times New Roman" pitchFamily="18" charset="0"/>
              </a:rPr>
              <a:t>………........</a:t>
            </a:r>
            <a:r>
              <a:rPr lang="en-US" sz="2400" dirty="0">
                <a:solidFill>
                  <a:srgbClr val="0000FF"/>
                </a:solidFill>
                <a:latin typeface="Times New Roman" panose="02020603050405020304" pitchFamily="18" charset="0"/>
                <a:cs typeface="Times New Roman" pitchFamily="18" charset="0"/>
              </a:rPr>
              <a:t>: TB </a:t>
            </a:r>
            <a:r>
              <a:rPr lang="en-US" sz="2400" dirty="0" err="1">
                <a:solidFill>
                  <a:srgbClr val="0000FF"/>
                </a:solidFill>
                <a:latin typeface="Times New Roman" panose="02020603050405020304" pitchFamily="18" charset="0"/>
                <a:cs typeface="Times New Roman" pitchFamily="18" charset="0"/>
              </a:rPr>
              <a:t>chất</a:t>
            </a:r>
            <a:r>
              <a:rPr lang="en-US" sz="2400" dirty="0">
                <a:solidFill>
                  <a:srgbClr val="0000FF"/>
                </a:solidFill>
                <a:latin typeface="Times New Roman" panose="02020603050405020304" pitchFamily="18" charset="0"/>
                <a:cs typeface="Times New Roman" pitchFamily="18" charset="0"/>
              </a:rPr>
              <a:t> chia </a:t>
            </a:r>
            <a:r>
              <a:rPr lang="en-US" sz="2400" dirty="0" err="1">
                <a:solidFill>
                  <a:srgbClr val="0000FF"/>
                </a:solidFill>
                <a:latin typeface="Times New Roman" panose="02020603050405020304" pitchFamily="18" charset="0"/>
                <a:cs typeface="Times New Roman" pitchFamily="18" charset="0"/>
              </a:rPr>
              <a:t>đều</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cho</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hai</a:t>
            </a:r>
            <a:r>
              <a:rPr lang="en-US" sz="2400" dirty="0">
                <a:solidFill>
                  <a:srgbClr val="0000FF"/>
                </a:solidFill>
                <a:latin typeface="Times New Roman" panose="02020603050405020304" pitchFamily="18" charset="0"/>
                <a:cs typeface="Times New Roman" pitchFamily="18" charset="0"/>
              </a:rPr>
              <a:t> TB con </a:t>
            </a:r>
            <a:r>
              <a:rPr lang="en-US" sz="2400" dirty="0" err="1">
                <a:solidFill>
                  <a:srgbClr val="0000FF"/>
                </a:solidFill>
                <a:latin typeface="Times New Roman" panose="02020603050405020304" pitchFamily="18" charset="0"/>
                <a:cs typeface="Times New Roman" pitchFamily="18" charset="0"/>
              </a:rPr>
              <a:t>bằng</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cách</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hình</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thành</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vách</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ngăn</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ngang</a:t>
            </a:r>
            <a:r>
              <a:rPr lang="en-US" sz="2400" dirty="0">
                <a:solidFill>
                  <a:srgbClr val="0000FF"/>
                </a:solidFill>
                <a:latin typeface="Times New Roman" panose="02020603050405020304" pitchFamily="18" charset="0"/>
                <a:cs typeface="Times New Roman" pitchFamily="18" charset="0"/>
              </a:rPr>
              <a:t> (ở TB </a:t>
            </a:r>
            <a:r>
              <a:rPr lang="en-US" sz="2400" dirty="0" err="1">
                <a:solidFill>
                  <a:srgbClr val="0000FF"/>
                </a:solidFill>
                <a:latin typeface="Times New Roman" panose="02020603050405020304" pitchFamily="18" charset="0"/>
                <a:cs typeface="Times New Roman" pitchFamily="18" charset="0"/>
              </a:rPr>
              <a:t>thực</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vật</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hoặc</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thắt</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lại</a:t>
            </a:r>
            <a:r>
              <a:rPr lang="en-US" sz="2400" dirty="0">
                <a:solidFill>
                  <a:srgbClr val="0000FF"/>
                </a:solidFill>
                <a:latin typeface="Times New Roman" panose="02020603050405020304" pitchFamily="18" charset="0"/>
                <a:cs typeface="Times New Roman" pitchFamily="18" charset="0"/>
              </a:rPr>
              <a:t> (ở TB </a:t>
            </a:r>
            <a:r>
              <a:rPr lang="en-US" sz="2400" dirty="0" err="1">
                <a:solidFill>
                  <a:srgbClr val="0000FF"/>
                </a:solidFill>
                <a:latin typeface="Times New Roman" panose="02020603050405020304" pitchFamily="18" charset="0"/>
                <a:cs typeface="Times New Roman" pitchFamily="18" charset="0"/>
              </a:rPr>
              <a:t>động</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vật</a:t>
            </a:r>
            <a:r>
              <a:rPr lang="en-US" sz="2400" dirty="0">
                <a:solidFill>
                  <a:srgbClr val="0000FF"/>
                </a:solidFill>
                <a:latin typeface="Times New Roman" pitchFamily="18" charset="0"/>
                <a:cs typeface="Times New Roman" pitchFamily="18" charset="0"/>
              </a:rPr>
              <a:t>)</a:t>
            </a:r>
          </a:p>
          <a:p>
            <a:pPr algn="just">
              <a:lnSpc>
                <a:spcPct val="150000"/>
              </a:lnSpc>
            </a:pP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Kết</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quả</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Từ</a:t>
            </a:r>
            <a:r>
              <a:rPr lang="en-US" sz="2400" dirty="0">
                <a:solidFill>
                  <a:srgbClr val="0000FF"/>
                </a:solidFill>
                <a:latin typeface="Times New Roman" panose="02020603050405020304" pitchFamily="18" charset="0"/>
                <a:cs typeface="Times New Roman" pitchFamily="18" charset="0"/>
              </a:rPr>
              <a:t> 1 TB </a:t>
            </a:r>
            <a:r>
              <a:rPr lang="en-US" sz="2400" dirty="0" err="1">
                <a:solidFill>
                  <a:srgbClr val="0000FF"/>
                </a:solidFill>
                <a:latin typeface="Times New Roman" panose="02020603050405020304" pitchFamily="18" charset="0"/>
                <a:cs typeface="Times New Roman" pitchFamily="18" charset="0"/>
              </a:rPr>
              <a:t>trưởng</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thành</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sau</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khi</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phân</a:t>
            </a:r>
            <a:r>
              <a:rPr lang="en-US" sz="2400" dirty="0">
                <a:solidFill>
                  <a:srgbClr val="0000FF"/>
                </a:solidFill>
                <a:latin typeface="Times New Roman" panose="02020603050405020304" pitchFamily="18" charset="0"/>
                <a:cs typeface="Times New Roman" pitchFamily="18" charset="0"/>
              </a:rPr>
              <a:t> chia </a:t>
            </a:r>
            <a:r>
              <a:rPr lang="en-US" sz="2400" dirty="0" err="1">
                <a:solidFill>
                  <a:srgbClr val="0000FF"/>
                </a:solidFill>
                <a:latin typeface="Times New Roman" panose="02020603050405020304" pitchFamily="18" charset="0"/>
                <a:cs typeface="Times New Roman" pitchFamily="18" charset="0"/>
              </a:rPr>
              <a:t>hình</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thành</a:t>
            </a:r>
            <a:r>
              <a:rPr lang="en-US" sz="2400" dirty="0">
                <a:solidFill>
                  <a:srgbClr val="0000FF"/>
                </a:solidFill>
                <a:latin typeface="Times New Roman" panose="02020603050405020304" pitchFamily="18" charset="0"/>
                <a:cs typeface="Times New Roman" pitchFamily="18" charset="0"/>
              </a:rPr>
              <a:t> </a:t>
            </a:r>
            <a:r>
              <a:rPr lang="en-US" sz="2400" b="1" dirty="0">
                <a:solidFill>
                  <a:srgbClr val="FF0000"/>
                </a:solidFill>
                <a:latin typeface="Times New Roman" panose="02020603050405020304" pitchFamily="18" charset="0"/>
                <a:cs typeface="Times New Roman" pitchFamily="18" charset="0"/>
              </a:rPr>
              <a:t>…….</a:t>
            </a:r>
            <a:r>
              <a:rPr lang="en-US" sz="2400" dirty="0">
                <a:solidFill>
                  <a:srgbClr val="0000FF"/>
                </a:solidFill>
                <a:latin typeface="Times New Roman" panose="02020603050405020304" pitchFamily="18" charset="0"/>
                <a:cs typeface="Times New Roman" pitchFamily="18" charset="0"/>
              </a:rPr>
              <a:t> TB con.</a:t>
            </a:r>
          </a:p>
          <a:p>
            <a:pPr algn="just">
              <a:lnSpc>
                <a:spcPct val="150000"/>
              </a:lnSpc>
            </a:pPr>
            <a:r>
              <a:rPr lang="en-US" sz="2400" dirty="0" err="1">
                <a:solidFill>
                  <a:srgbClr val="0000FF"/>
                </a:solidFill>
                <a:latin typeface="Times New Roman" panose="02020603050405020304" pitchFamily="18" charset="0"/>
                <a:cs typeface="Times New Roman" pitchFamily="18" charset="0"/>
              </a:rPr>
              <a:t>Mối</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quan</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hệ</a:t>
            </a:r>
            <a:r>
              <a:rPr lang="en-US" sz="2400" dirty="0">
                <a:solidFill>
                  <a:srgbClr val="0000FF"/>
                </a:solidFill>
                <a:latin typeface="Times New Roman" pitchFamily="18" charset="0"/>
                <a:cs typeface="Times New Roman" pitchFamily="18" charset="0"/>
              </a:rPr>
              <a:t>:</a:t>
            </a:r>
          </a:p>
          <a:p>
            <a:pPr algn="just">
              <a:lnSpc>
                <a:spcPct val="150000"/>
              </a:lnSpc>
            </a:pPr>
            <a:r>
              <a:rPr lang="en-US" sz="2400" dirty="0">
                <a:solidFill>
                  <a:srgbClr val="0000FF"/>
                </a:solidFill>
                <a:latin typeface="Times New Roman" pitchFamily="18" charset="0"/>
                <a:cs typeface="Times New Roman" pitchFamily="18" charset="0"/>
              </a:rPr>
              <a:t>- TB non </a:t>
            </a:r>
            <a:r>
              <a:rPr lang="en-US" sz="2400" dirty="0" err="1">
                <a:solidFill>
                  <a:srgbClr val="0000FF"/>
                </a:solidFill>
                <a:latin typeface="Times New Roman" panose="02020603050405020304" pitchFamily="18" charset="0"/>
                <a:cs typeface="Times New Roman" pitchFamily="18" charset="0"/>
              </a:rPr>
              <a:t>nhờ</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quá</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trình</a:t>
            </a:r>
            <a:r>
              <a:rPr lang="en-US" sz="2400" dirty="0">
                <a:solidFill>
                  <a:srgbClr val="0000FF"/>
                </a:solidFill>
                <a:latin typeface="Times New Roman" panose="02020603050405020304" pitchFamily="18" charset="0"/>
                <a:cs typeface="Times New Roman" pitchFamily="18" charset="0"/>
              </a:rPr>
              <a:t> </a:t>
            </a:r>
            <a:r>
              <a:rPr lang="en-US" sz="2400" b="1" dirty="0">
                <a:solidFill>
                  <a:srgbClr val="FF0000"/>
                </a:solidFill>
                <a:latin typeface="Times New Roman" panose="02020603050405020304" pitchFamily="18" charset="0"/>
                <a:cs typeface="Times New Roman" pitchFamily="18" charset="0"/>
              </a:rPr>
              <a:t>…………….</a:t>
            </a:r>
            <a:r>
              <a:rPr lang="en-US" sz="2400" dirty="0" err="1">
                <a:solidFill>
                  <a:srgbClr val="0000FF"/>
                </a:solidFill>
                <a:latin typeface="Times New Roman" panose="02020603050405020304" pitchFamily="18" charset="0"/>
                <a:cs typeface="Times New Roman" pitchFamily="18" charset="0"/>
              </a:rPr>
              <a:t>mà</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thành</a:t>
            </a:r>
            <a:r>
              <a:rPr lang="en-US" sz="2400" dirty="0">
                <a:solidFill>
                  <a:srgbClr val="0000FF"/>
                </a:solidFill>
                <a:latin typeface="Times New Roman" panose="02020603050405020304" pitchFamily="18" charset="0"/>
                <a:cs typeface="Times New Roman" pitchFamily="18" charset="0"/>
              </a:rPr>
              <a:t> TB </a:t>
            </a:r>
            <a:r>
              <a:rPr lang="en-US" sz="2400" dirty="0" err="1">
                <a:solidFill>
                  <a:srgbClr val="0000FF"/>
                </a:solidFill>
                <a:latin typeface="Times New Roman" panose="02020603050405020304" pitchFamily="18" charset="0"/>
                <a:cs typeface="Times New Roman" pitchFamily="18" charset="0"/>
              </a:rPr>
              <a:t>trưởng</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thành</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có</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khả</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năng</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phân</a:t>
            </a:r>
            <a:r>
              <a:rPr lang="en-US" sz="2400" dirty="0">
                <a:solidFill>
                  <a:srgbClr val="0000FF"/>
                </a:solidFill>
                <a:latin typeface="Times New Roman" panose="02020603050405020304" pitchFamily="18" charset="0"/>
                <a:cs typeface="Times New Roman" pitchFamily="18" charset="0"/>
              </a:rPr>
              <a:t> chia (</a:t>
            </a:r>
            <a:r>
              <a:rPr lang="en-US" sz="2400" dirty="0" err="1">
                <a:solidFill>
                  <a:srgbClr val="0000FF"/>
                </a:solidFill>
                <a:latin typeface="Times New Roman" panose="02020603050405020304" pitchFamily="18" charset="0"/>
                <a:cs typeface="Times New Roman" pitchFamily="18" charset="0"/>
              </a:rPr>
              <a:t>sinh</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sản</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Kết</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quả</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quá</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trình</a:t>
            </a:r>
            <a:r>
              <a:rPr lang="en-US" sz="2400" dirty="0">
                <a:solidFill>
                  <a:srgbClr val="0000FF"/>
                </a:solidFill>
                <a:latin typeface="Times New Roman" panose="02020603050405020304" pitchFamily="18" charset="0"/>
                <a:cs typeface="Times New Roman" pitchFamily="18" charset="0"/>
              </a:rPr>
              <a:t> </a:t>
            </a:r>
            <a:r>
              <a:rPr lang="en-US" sz="2400" b="1" dirty="0">
                <a:solidFill>
                  <a:srgbClr val="FF0000"/>
                </a:solidFill>
                <a:latin typeface="Times New Roman" panose="02020603050405020304" pitchFamily="18" charset="0"/>
                <a:cs typeface="Times New Roman" pitchFamily="18" charset="0"/>
              </a:rPr>
              <a:t>…………..</a:t>
            </a:r>
            <a:r>
              <a:rPr lang="en-US" sz="2400" dirty="0" err="1">
                <a:solidFill>
                  <a:srgbClr val="0000FF"/>
                </a:solidFill>
                <a:latin typeface="Times New Roman" panose="02020603050405020304" pitchFamily="18" charset="0"/>
                <a:cs typeface="Times New Roman" pitchFamily="18" charset="0"/>
              </a:rPr>
              <a:t>lại</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sinh</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ra</a:t>
            </a:r>
            <a:r>
              <a:rPr lang="en-US" sz="2400" dirty="0">
                <a:solidFill>
                  <a:srgbClr val="0000FF"/>
                </a:solidFill>
                <a:latin typeface="Times New Roman" panose="02020603050405020304" pitchFamily="18" charset="0"/>
                <a:cs typeface="Times New Roman" pitchFamily="18" charset="0"/>
              </a:rPr>
              <a:t> </a:t>
            </a:r>
            <a:r>
              <a:rPr lang="en-US" sz="2400" dirty="0" err="1">
                <a:solidFill>
                  <a:srgbClr val="0000FF"/>
                </a:solidFill>
                <a:latin typeface="Times New Roman" panose="02020603050405020304" pitchFamily="18" charset="0"/>
                <a:cs typeface="Times New Roman" pitchFamily="18" charset="0"/>
              </a:rPr>
              <a:t>những</a:t>
            </a:r>
            <a:r>
              <a:rPr lang="en-US" sz="2400" dirty="0">
                <a:solidFill>
                  <a:srgbClr val="0000FF"/>
                </a:solidFill>
                <a:latin typeface="Times New Roman" panose="02020603050405020304" pitchFamily="18" charset="0"/>
                <a:cs typeface="Times New Roman" pitchFamily="18" charset="0"/>
              </a:rPr>
              <a:t> TB non </a:t>
            </a:r>
            <a:r>
              <a:rPr lang="en-US" sz="2400" dirty="0" err="1">
                <a:solidFill>
                  <a:srgbClr val="0000FF"/>
                </a:solidFill>
                <a:latin typeface="Times New Roman" panose="02020603050405020304" pitchFamily="18" charset="0"/>
                <a:cs typeface="Times New Roman" pitchFamily="18" charset="0"/>
              </a:rPr>
              <a:t>mới</a:t>
            </a:r>
            <a:r>
              <a:rPr lang="en-US" sz="2400" dirty="0">
                <a:solidFill>
                  <a:srgbClr val="0000FF"/>
                </a:solidFill>
                <a:latin typeface="Times New Roman" panose="02020603050405020304" pitchFamily="18" charset="0"/>
                <a:cs typeface="Times New Roman" pitchFamily="18" charset="0"/>
              </a:rPr>
              <a:t>.  </a:t>
            </a:r>
          </a:p>
        </p:txBody>
      </p:sp>
      <p:sp>
        <p:nvSpPr>
          <p:cNvPr id="2" name="TextBox 1">
            <a:extLst>
              <a:ext uri="{FF2B5EF4-FFF2-40B4-BE49-F238E27FC236}">
                <a16:creationId xmlns:a16="http://schemas.microsoft.com/office/drawing/2014/main" id="{497B7A2D-C38B-8CF9-64D5-7FA91A4BA4CC}"/>
              </a:ext>
            </a:extLst>
          </p:cNvPr>
          <p:cNvSpPr txBox="1"/>
          <p:nvPr/>
        </p:nvSpPr>
        <p:spPr>
          <a:xfrm>
            <a:off x="2710830" y="1484784"/>
            <a:ext cx="782587" cy="461665"/>
          </a:xfrm>
          <a:prstGeom prst="rect">
            <a:avLst/>
          </a:prstGeom>
          <a:noFill/>
        </p:spPr>
        <p:txBody>
          <a:bodyPr wrap="non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nhân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683B9A3-566E-1B0A-D41A-80D38CD171E5}"/>
              </a:ext>
            </a:extLst>
          </p:cNvPr>
          <p:cNvSpPr txBox="1"/>
          <p:nvPr/>
        </p:nvSpPr>
        <p:spPr>
          <a:xfrm>
            <a:off x="2494806" y="1955481"/>
            <a:ext cx="1617751" cy="461665"/>
          </a:xfrm>
          <a:prstGeom prst="rect">
            <a:avLst/>
          </a:prstGeom>
          <a:noFill/>
        </p:spPr>
        <p:txBody>
          <a:bodyPr wrap="non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Tế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chất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C996566-A90D-6660-6FC1-6C040AD1584F}"/>
              </a:ext>
            </a:extLst>
          </p:cNvPr>
          <p:cNvSpPr txBox="1"/>
          <p:nvPr/>
        </p:nvSpPr>
        <p:spPr>
          <a:xfrm>
            <a:off x="8759502" y="3167341"/>
            <a:ext cx="338554"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2</a:t>
            </a:r>
          </a:p>
        </p:txBody>
      </p:sp>
      <p:sp>
        <p:nvSpPr>
          <p:cNvPr id="6" name="TextBox 5">
            <a:extLst>
              <a:ext uri="{FF2B5EF4-FFF2-40B4-BE49-F238E27FC236}">
                <a16:creationId xmlns:a16="http://schemas.microsoft.com/office/drawing/2014/main" id="{8BB142FF-08D0-6B63-0F36-65BF1C060F31}"/>
              </a:ext>
            </a:extLst>
          </p:cNvPr>
          <p:cNvSpPr txBox="1"/>
          <p:nvPr/>
        </p:nvSpPr>
        <p:spPr>
          <a:xfrm>
            <a:off x="4222998" y="4149080"/>
            <a:ext cx="1141659" cy="461665"/>
          </a:xfrm>
          <a:prstGeom prst="rect">
            <a:avLst/>
          </a:prstGeom>
          <a:noFill/>
        </p:spPr>
        <p:txBody>
          <a:bodyPr wrap="non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lên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02F4156-0EB8-0B05-566E-DE8301F4514A}"/>
              </a:ext>
            </a:extLst>
          </p:cNvPr>
          <p:cNvSpPr txBox="1"/>
          <p:nvPr/>
        </p:nvSpPr>
        <p:spPr>
          <a:xfrm>
            <a:off x="5087094" y="4772684"/>
            <a:ext cx="1388522" cy="461665"/>
          </a:xfrm>
          <a:prstGeom prst="rect">
            <a:avLst/>
          </a:prstGeom>
          <a:noFill/>
        </p:spPr>
        <p:txBody>
          <a:bodyPr wrap="non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chia</a:t>
            </a:r>
          </a:p>
        </p:txBody>
      </p:sp>
    </p:spTree>
    <p:extLst>
      <p:ext uri="{BB962C8B-B14F-4D97-AF65-F5344CB8AC3E}">
        <p14:creationId xmlns:p14="http://schemas.microsoft.com/office/powerpoint/2010/main" val="296137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A1EFB2-2FFE-491C-BBEE-3BBCBEEF33B6}"/>
              </a:ext>
            </a:extLst>
          </p:cNvPr>
          <p:cNvPicPr>
            <a:picLocks noGrp="1" noChangeAspect="1"/>
          </p:cNvPicPr>
          <p:nvPr>
            <p:ph/>
          </p:nvPr>
        </p:nvPicPr>
        <p:blipFill>
          <a:blip r:embed="rId2"/>
          <a:stretch>
            <a:fillRect/>
          </a:stretch>
        </p:blipFill>
        <p:spPr>
          <a:xfrm>
            <a:off x="471426" y="2207979"/>
            <a:ext cx="10772960" cy="2689692"/>
          </a:xfrm>
        </p:spPr>
      </p:pic>
      <p:sp>
        <p:nvSpPr>
          <p:cNvPr id="5" name="TextBox 4">
            <a:extLst>
              <a:ext uri="{FF2B5EF4-FFF2-40B4-BE49-F238E27FC236}">
                <a16:creationId xmlns:a16="http://schemas.microsoft.com/office/drawing/2014/main" id="{8EFB7799-C545-4723-B7B1-D45BD7B00FA2}"/>
              </a:ext>
            </a:extLst>
          </p:cNvPr>
          <p:cNvSpPr txBox="1"/>
          <p:nvPr/>
        </p:nvSpPr>
        <p:spPr>
          <a:xfrm>
            <a:off x="579351" y="663095"/>
            <a:ext cx="11147296" cy="646331"/>
          </a:xfrm>
          <a:prstGeom prst="rect">
            <a:avLst/>
          </a:prstGeom>
          <a:solidFill>
            <a:srgbClr val="92D050"/>
          </a:solidFill>
        </p:spPr>
        <p:txBody>
          <a:bodyPr wrap="square" rtlCol="0">
            <a:spAutoFit/>
          </a:bodyPr>
          <a:lstStyle/>
          <a:p>
            <a:pPr algn="ctr"/>
            <a:r>
              <a:rPr lang="en-US" sz="3600" dirty="0" err="1">
                <a:solidFill>
                  <a:srgbClr val="FF0000"/>
                </a:solidFill>
                <a:latin typeface="Times New Roman" pitchFamily="18" charset="0"/>
                <a:cs typeface="Times New Roman" pitchFamily="18" charset="0"/>
              </a:rPr>
              <a:t>Quá</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trình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lớn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lên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và</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phân</a:t>
            </a:r>
            <a:r>
              <a:rPr lang="en-US" sz="3600" dirty="0">
                <a:solidFill>
                  <a:srgbClr val="FF0000"/>
                </a:solidFill>
                <a:latin typeface="Times New Roman" pitchFamily="18" charset="0"/>
                <a:cs typeface="Times New Roman" pitchFamily="18" charset="0"/>
              </a:rPr>
              <a:t> chia </a:t>
            </a:r>
            <a:r>
              <a:rPr lang="en-US" sz="3600" dirty="0" err="1">
                <a:solidFill>
                  <a:srgbClr val="FF0000"/>
                </a:solidFill>
                <a:latin typeface="Times New Roman" pitchFamily="18" charset="0"/>
                <a:cs typeface="Times New Roman" pitchFamily="18" charset="0"/>
              </a:rPr>
              <a:t>có</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mối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quan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hệ</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như</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thế</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nào</a:t>
            </a:r>
            <a:r>
              <a:rPr lang="en-US" sz="3600" dirty="0">
                <a:solidFill>
                  <a:srgbClr val="FF0000"/>
                </a:solidFill>
                <a:latin typeface="Times New Roman" pitchFamily="18" charset="0"/>
                <a:cs typeface="Times New Roman" pitchFamily="18" charset="0"/>
              </a:rPr>
              <a:t>?</a:t>
            </a:r>
            <a:endParaRPr lang="en-SG"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01271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F965D6-7DF7-472D-8DD8-F323E79419CA}"/>
              </a:ext>
            </a:extLst>
          </p:cNvPr>
          <p:cNvSpPr txBox="1"/>
          <p:nvPr/>
        </p:nvSpPr>
        <p:spPr>
          <a:xfrm>
            <a:off x="357762" y="387062"/>
            <a:ext cx="12190413" cy="646331"/>
          </a:xfrm>
          <a:prstGeom prst="rect">
            <a:avLst/>
          </a:prstGeom>
          <a:noFill/>
        </p:spPr>
        <p:txBody>
          <a:bodyPr wrap="square" rtlCol="0">
            <a:spAutoFit/>
          </a:bodyPr>
          <a:lstStyle/>
          <a:p>
            <a:r>
              <a:rPr lang="en-US" sz="3600" b="1" dirty="0">
                <a:solidFill>
                  <a:srgbClr val="FF0000"/>
                </a:solidFill>
                <a:latin typeface="Times New Roman" pitchFamily="18" charset="0"/>
                <a:ea typeface="Cambria" panose="02040503050406030204" pitchFamily="18" charset="0"/>
                <a:cs typeface="Times New Roman" pitchFamily="18" charset="0"/>
              </a:rPr>
              <a:t>II. SỰ SINH SẢN (PHÂN CHIA) CỦA TẾ BÀO</a:t>
            </a:r>
          </a:p>
        </p:txBody>
      </p:sp>
      <p:sp>
        <p:nvSpPr>
          <p:cNvPr id="4" name="Rectangle 3"/>
          <p:cNvSpPr/>
          <p:nvPr/>
        </p:nvSpPr>
        <p:spPr>
          <a:xfrm>
            <a:off x="755276" y="1170224"/>
            <a:ext cx="11090626" cy="4457952"/>
          </a:xfrm>
          <a:prstGeom prst="rect">
            <a:avLst/>
          </a:prstGeom>
        </p:spPr>
        <p:txBody>
          <a:bodyPr wrap="square">
            <a:spAutoFit/>
          </a:bodyPr>
          <a:lstStyle/>
          <a:p>
            <a:pPr algn="just">
              <a:lnSpc>
                <a:spcPct val="150000"/>
              </a:lnSpc>
            </a:pP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Mỗi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tế</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bào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lớn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lên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đến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một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kích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thước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nhất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định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sẽ</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phân</a:t>
            </a:r>
            <a:r>
              <a:rPr lang="en-US" sz="2400" dirty="0">
                <a:solidFill>
                  <a:srgbClr val="0000FF"/>
                </a:solidFill>
                <a:latin typeface="Times New Roman" pitchFamily="18" charset="0"/>
                <a:cs typeface="Times New Roman" pitchFamily="18" charset="0"/>
              </a:rPr>
              <a:t> chia.</a:t>
            </a:r>
          </a:p>
          <a:p>
            <a:pPr algn="just">
              <a:lnSpc>
                <a:spcPct val="150000"/>
              </a:lnSpc>
            </a:pP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Quá</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trình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phân</a:t>
            </a:r>
            <a:r>
              <a:rPr lang="en-US" sz="2400" dirty="0">
                <a:solidFill>
                  <a:srgbClr val="0000FF"/>
                </a:solidFill>
                <a:latin typeface="Times New Roman" pitchFamily="18" charset="0"/>
                <a:cs typeface="Times New Roman" pitchFamily="18" charset="0"/>
              </a:rPr>
              <a:t> chia </a:t>
            </a:r>
            <a:r>
              <a:rPr lang="en-US" sz="2400" dirty="0" err="1">
                <a:solidFill>
                  <a:srgbClr val="0000FF"/>
                </a:solidFill>
                <a:latin typeface="Times New Roman" pitchFamily="18" charset="0"/>
                <a:cs typeface="Times New Roman" pitchFamily="18" charset="0"/>
              </a:rPr>
              <a:t>của</a:t>
            </a:r>
            <a:r>
              <a:rPr lang="en-US" sz="2400" dirty="0">
                <a:solidFill>
                  <a:srgbClr val="0000FF"/>
                </a:solidFill>
                <a:latin typeface="Times New Roman" pitchFamily="18" charset="0"/>
                <a:cs typeface="Times New Roman" pitchFamily="18" charset="0"/>
              </a:rPr>
              <a:t> TB </a:t>
            </a:r>
            <a:r>
              <a:rPr lang="en-US" sz="2400" dirty="0" err="1">
                <a:solidFill>
                  <a:srgbClr val="0000FF"/>
                </a:solidFill>
                <a:latin typeface="Times New Roman" pitchFamily="18" charset="0"/>
                <a:cs typeface="Times New Roman" pitchFamily="18" charset="0"/>
              </a:rPr>
              <a:t>gồm</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hai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giai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đoạn</a:t>
            </a:r>
            <a:endParaRPr lang="en-US" sz="2400" dirty="0">
              <a:solidFill>
                <a:srgbClr val="0000FF"/>
              </a:solidFill>
              <a:latin typeface="Times New Roman" pitchFamily="18" charset="0"/>
              <a:cs typeface="Times New Roman" pitchFamily="18" charset="0"/>
            </a:endParaRPr>
          </a:p>
          <a:p>
            <a:pPr algn="just">
              <a:lnSpc>
                <a:spcPct val="150000"/>
              </a:lnSpc>
            </a:pP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Phân</a:t>
            </a:r>
            <a:r>
              <a:rPr lang="en-US" sz="2400" dirty="0">
                <a:solidFill>
                  <a:srgbClr val="0000FF"/>
                </a:solidFill>
                <a:latin typeface="Times New Roman" pitchFamily="18" charset="0"/>
                <a:cs typeface="Times New Roman" pitchFamily="18" charset="0"/>
              </a:rPr>
              <a:t> chia </a:t>
            </a:r>
            <a:r>
              <a:rPr lang="en-US" sz="2400" b="1" dirty="0" err="1">
                <a:solidFill>
                  <a:srgbClr val="FF0000"/>
                </a:solidFill>
                <a:latin typeface="Times New Roman" pitchFamily="18" charset="0"/>
                <a:cs typeface="Times New Roman" pitchFamily="18" charset="0"/>
              </a:rPr>
              <a:t>nhân</a:t>
            </a:r>
            <a:r>
              <a:rPr lang="en-US" sz="2400" dirty="0">
                <a:solidFill>
                  <a:srgbClr val="0000FF"/>
                </a:solidFill>
                <a:latin typeface="Times New Roman" pitchFamily="18" charset="0"/>
                <a:cs typeface="Times New Roman" pitchFamily="18" charset="0"/>
              </a:rPr>
              <a:t>: </a:t>
            </a:r>
          </a:p>
          <a:p>
            <a:pPr algn="just">
              <a:lnSpc>
                <a:spcPct val="150000"/>
              </a:lnSpc>
            </a:pP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Phân</a:t>
            </a:r>
            <a:r>
              <a:rPr lang="en-US" sz="2400" dirty="0">
                <a:solidFill>
                  <a:srgbClr val="0000FF"/>
                </a:solidFill>
                <a:latin typeface="Times New Roman" pitchFamily="18" charset="0"/>
                <a:cs typeface="Times New Roman" pitchFamily="18" charset="0"/>
              </a:rPr>
              <a:t> chia </a:t>
            </a:r>
            <a:r>
              <a:rPr lang="en-US" sz="2400" b="1" dirty="0" err="1">
                <a:solidFill>
                  <a:srgbClr val="FF0000"/>
                </a:solidFill>
                <a:latin typeface="Times New Roman" pitchFamily="18" charset="0"/>
                <a:cs typeface="Times New Roman" pitchFamily="18" charset="0"/>
              </a:rPr>
              <a:t>tế</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bào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chất</a:t>
            </a:r>
            <a:r>
              <a:rPr lang="en-US" sz="2400" dirty="0">
                <a:solidFill>
                  <a:srgbClr val="0000FF"/>
                </a:solidFill>
                <a:latin typeface="Times New Roman" pitchFamily="18" charset="0"/>
                <a:cs typeface="Times New Roman" pitchFamily="18" charset="0"/>
              </a:rPr>
              <a:t>: </a:t>
            </a:r>
          </a:p>
          <a:p>
            <a:pPr algn="just">
              <a:lnSpc>
                <a:spcPct val="150000"/>
              </a:lnSpc>
            </a:pP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Kết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quả</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Từ</a:t>
            </a:r>
            <a:r>
              <a:rPr lang="en-US" sz="2400" dirty="0">
                <a:solidFill>
                  <a:srgbClr val="0000FF"/>
                </a:solidFill>
                <a:latin typeface="Times New Roman" pitchFamily="18" charset="0"/>
                <a:cs typeface="Times New Roman" pitchFamily="18" charset="0"/>
              </a:rPr>
              <a:t> 1 TB </a:t>
            </a:r>
            <a:r>
              <a:rPr lang="en-US" sz="2400" dirty="0" err="1">
                <a:solidFill>
                  <a:srgbClr val="0000FF"/>
                </a:solidFill>
                <a:latin typeface="Times New Roman" pitchFamily="18" charset="0"/>
                <a:cs typeface="Times New Roman" pitchFamily="18" charset="0"/>
              </a:rPr>
              <a:t>trưởng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thành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sau</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phân</a:t>
            </a:r>
            <a:r>
              <a:rPr lang="en-US" sz="2400" dirty="0">
                <a:solidFill>
                  <a:srgbClr val="0000FF"/>
                </a:solidFill>
                <a:latin typeface="Times New Roman" pitchFamily="18" charset="0"/>
                <a:cs typeface="Times New Roman" pitchFamily="18" charset="0"/>
              </a:rPr>
              <a:t> chia </a:t>
            </a:r>
            <a:r>
              <a:rPr lang="en-US" sz="2400" dirty="0" err="1">
                <a:solidFill>
                  <a:srgbClr val="0000FF"/>
                </a:solidFill>
                <a:latin typeface="Times New Roman" pitchFamily="18" charset="0"/>
                <a:cs typeface="Times New Roman" pitchFamily="18" charset="0"/>
              </a:rPr>
              <a:t>hình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thành</a:t>
            </a:r>
            <a:r>
              <a:rPr lang="en-US" sz="2400" dirty="0">
                <a:solidFill>
                  <a:srgbClr val="0000FF"/>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2</a:t>
            </a:r>
            <a:r>
              <a:rPr lang="en-US" sz="2400" dirty="0">
                <a:solidFill>
                  <a:srgbClr val="0000FF"/>
                </a:solidFill>
                <a:latin typeface="Times New Roman" pitchFamily="18" charset="0"/>
                <a:cs typeface="Times New Roman" pitchFamily="18" charset="0"/>
              </a:rPr>
              <a:t> TB con.</a:t>
            </a:r>
          </a:p>
          <a:p>
            <a:pPr marL="342900" indent="-342900" algn="just">
              <a:lnSpc>
                <a:spcPct val="150000"/>
              </a:lnSpc>
              <a:buFontTx/>
              <a:buChar char="-"/>
            </a:pPr>
            <a:r>
              <a:rPr lang="en-US" sz="2400" dirty="0" err="1">
                <a:solidFill>
                  <a:srgbClr val="0000FF"/>
                </a:solidFill>
                <a:latin typeface="Times New Roman" pitchFamily="18" charset="0"/>
                <a:cs typeface="Times New Roman" pitchFamily="18" charset="0"/>
              </a:rPr>
              <a:t>Mối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quan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hệ</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giữa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quá</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trình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lớn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lên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sinh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sản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của</a:t>
            </a:r>
            <a:r>
              <a:rPr lang="en-US" sz="2400" dirty="0">
                <a:solidFill>
                  <a:srgbClr val="0000FF"/>
                </a:solidFill>
                <a:latin typeface="Times New Roman" pitchFamily="18" charset="0"/>
                <a:cs typeface="Times New Roman" pitchFamily="18" charset="0"/>
              </a:rPr>
              <a:t> TB: TB non </a:t>
            </a:r>
            <a:r>
              <a:rPr lang="en-US" sz="2400" dirty="0" err="1">
                <a:solidFill>
                  <a:srgbClr val="0000FF"/>
                </a:solidFill>
                <a:latin typeface="Times New Roman" pitchFamily="18" charset="0"/>
                <a:cs typeface="Times New Roman" pitchFamily="18" charset="0"/>
              </a:rPr>
              <a:t>nhờ</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quá</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trình</a:t>
            </a:r>
            <a:r>
              <a:rPr lang="en-US" sz="2400" dirty="0">
                <a:solidFill>
                  <a:srgbClr val="0000FF"/>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lớn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lên</a:t>
            </a:r>
            <a:r>
              <a:rPr lang="en-US" sz="2400" b="1" dirty="0">
                <a:solidFill>
                  <a:srgbClr val="FF0000"/>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thành</a:t>
            </a:r>
            <a:r>
              <a:rPr lang="en-US" sz="2400" dirty="0">
                <a:solidFill>
                  <a:srgbClr val="0000FF"/>
                </a:solidFill>
                <a:latin typeface="Times New Roman" pitchFamily="18" charset="0"/>
                <a:cs typeface="Times New Roman" pitchFamily="18" charset="0"/>
              </a:rPr>
              <a:t> TB </a:t>
            </a:r>
            <a:r>
              <a:rPr lang="en-US" sz="2400" dirty="0" err="1">
                <a:solidFill>
                  <a:srgbClr val="0000FF"/>
                </a:solidFill>
                <a:latin typeface="Times New Roman" pitchFamily="18" charset="0"/>
                <a:cs typeface="Times New Roman" pitchFamily="18" charset="0"/>
              </a:rPr>
              <a:t>trưởng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thành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có</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khả</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năng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phân</a:t>
            </a:r>
            <a:r>
              <a:rPr lang="en-US" sz="2400" dirty="0">
                <a:solidFill>
                  <a:srgbClr val="0000FF"/>
                </a:solidFill>
                <a:latin typeface="Times New Roman" pitchFamily="18" charset="0"/>
                <a:cs typeface="Times New Roman" pitchFamily="18" charset="0"/>
              </a:rPr>
              <a:t> chia (</a:t>
            </a:r>
            <a:r>
              <a:rPr lang="en-US" sz="2400" dirty="0" err="1">
                <a:solidFill>
                  <a:srgbClr val="0000FF"/>
                </a:solidFill>
                <a:latin typeface="Times New Roman" pitchFamily="18" charset="0"/>
                <a:cs typeface="Times New Roman" pitchFamily="18" charset="0"/>
              </a:rPr>
              <a:t>sinh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sản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Kết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quả</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quá</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trình</a:t>
            </a:r>
            <a:r>
              <a:rPr lang="en-US" sz="2400" dirty="0">
                <a:solidFill>
                  <a:srgbClr val="0000FF"/>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phân</a:t>
            </a:r>
            <a:r>
              <a:rPr lang="en-US" sz="2400" b="1" dirty="0">
                <a:solidFill>
                  <a:srgbClr val="FF0000"/>
                </a:solidFill>
                <a:latin typeface="Times New Roman" pitchFamily="18" charset="0"/>
                <a:cs typeface="Times New Roman" pitchFamily="18" charset="0"/>
              </a:rPr>
              <a:t> chia</a:t>
            </a:r>
            <a:r>
              <a:rPr lang="en-US" sz="2400" dirty="0">
                <a:solidFill>
                  <a:srgbClr val="FF0000"/>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lại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sinh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ra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những</a:t>
            </a:r>
            <a:r>
              <a:rPr lang="en-US" sz="2400" dirty="0">
                <a:solidFill>
                  <a:srgbClr val="0000FF"/>
                </a:solidFill>
                <a:latin typeface="Times New Roman" pitchFamily="18" charset="0"/>
                <a:cs typeface="Times New Roman" pitchFamily="18" charset="0"/>
              </a:rPr>
              <a:t> TB non </a:t>
            </a:r>
            <a:r>
              <a:rPr lang="en-US" sz="2400" dirty="0" err="1">
                <a:solidFill>
                  <a:srgbClr val="0000FF"/>
                </a:solidFill>
                <a:latin typeface="Times New Roman" pitchFamily="18" charset="0"/>
                <a:cs typeface="Times New Roman" pitchFamily="18" charset="0"/>
              </a:rPr>
              <a:t>mới</a:t>
            </a:r>
            <a:r>
              <a:rPr lang="en-US" sz="2400" dirty="0">
                <a:solidFill>
                  <a:srgbClr val="0000FF"/>
                </a:solidFill>
                <a:latin typeface="Times New Roman" pitchFamily="18" charset="0"/>
                <a:cs typeface="Times New Roman" pitchFamily="18" charset="0"/>
              </a:rPr>
              <a:t>.  </a:t>
            </a:r>
          </a:p>
        </p:txBody>
      </p:sp>
    </p:spTree>
    <p:extLst>
      <p:ext uri="{BB962C8B-B14F-4D97-AF65-F5344CB8AC3E}">
        <p14:creationId xmlns:p14="http://schemas.microsoft.com/office/powerpoint/2010/main" val="81408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7BB8468-9E5E-4B4A-B7CE-F6057D69024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16381" b="81905" l="0" r="100000">
                        <a14:foregroundMark x1="42500" y1="40952" x2="42400" y2="69714"/>
                        <a14:foregroundMark x1="54600" y1="37333" x2="54400" y2="73714"/>
                        <a14:foregroundMark x1="66100" y1="36381" x2="66800" y2="75619"/>
                        <a14:foregroundMark x1="77200" y1="32381" x2="77100" y2="51429"/>
                        <a14:foregroundMark x1="78300" y1="57524" x2="78800" y2="76571"/>
                        <a14:foregroundMark x1="89600" y1="26667" x2="89500" y2="47429"/>
                        <a14:foregroundMark x1="89900" y1="62857" x2="89700" y2="79810"/>
                        <a14:foregroundMark x1="32000" y1="42667" x2="32700" y2="67619"/>
                        <a14:foregroundMark x1="21200" y1="44381" x2="22700" y2="67238"/>
                        <a14:foregroundMark x1="10300" y1="46095" x2="10100" y2="64190"/>
                        <a14:backgroundMark x1="1000" y1="56381" x2="1000" y2="56381"/>
                        <a14:backgroundMark x1="98700" y1="57143" x2="98700" y2="57143"/>
                        <a14:backgroundMark x1="900" y1="54095" x2="14200" y2="16571"/>
                      </a14:backgroundRemoval>
                    </a14:imgEffect>
                  </a14:imgLayer>
                </a14:imgProps>
              </a:ext>
              <a:ext uri="{28A0092B-C50C-407E-A947-70E740481C1C}">
                <a14:useLocalDpi xmlns:a14="http://schemas.microsoft.com/office/drawing/2010/main" val="0"/>
              </a:ext>
            </a:extLst>
          </a:blip>
          <a:stretch>
            <a:fillRect/>
          </a:stretch>
        </p:blipFill>
        <p:spPr>
          <a:xfrm>
            <a:off x="695235" y="578422"/>
            <a:ext cx="10514231" cy="5701156"/>
          </a:xfrm>
          <a:prstGeom prst="rect">
            <a:avLst/>
          </a:prstGeom>
        </p:spPr>
      </p:pic>
      <p:sp>
        <p:nvSpPr>
          <p:cNvPr id="5" name="TextBox 4">
            <a:extLst>
              <a:ext uri="{FF2B5EF4-FFF2-40B4-BE49-F238E27FC236}">
                <a16:creationId xmlns:a16="http://schemas.microsoft.com/office/drawing/2014/main" id="{205C460B-4ABD-44A6-81AA-F7D25329D71A}"/>
              </a:ext>
            </a:extLst>
          </p:cNvPr>
          <p:cNvSpPr txBox="1"/>
          <p:nvPr/>
        </p:nvSpPr>
        <p:spPr>
          <a:xfrm>
            <a:off x="1152375" y="1023495"/>
            <a:ext cx="5542828" cy="584775"/>
          </a:xfrm>
          <a:prstGeom prst="rect">
            <a:avLst/>
          </a:prstGeom>
          <a:noFill/>
        </p:spPr>
        <p:txBody>
          <a:bodyPr wrap="square" rtlCol="0">
            <a:spAutoFit/>
          </a:bodyPr>
          <a:lstStyle/>
          <a:p>
            <a:r>
              <a:rPr lang="en-SG" sz="3200" dirty="0" err="1"/>
              <a:t>Phân</a:t>
            </a:r>
            <a:r>
              <a:rPr lang="en-SG" sz="3200" dirty="0"/>
              <a:t> chia </a:t>
            </a:r>
            <a:r>
              <a:rPr lang="en-SG" sz="3200" dirty="0" err="1"/>
              <a:t>tế</a:t>
            </a:r>
            <a:r>
              <a:rPr lang="en-SG" sz="3200" dirty="0"/>
              <a:t> </a:t>
            </a:r>
            <a:r>
              <a:rPr lang="en-SG" sz="3200" dirty="0" err="1"/>
              <a:t>bào</a:t>
            </a:r>
            <a:r>
              <a:rPr lang="en-SG" sz="3200" dirty="0"/>
              <a:t> </a:t>
            </a:r>
            <a:r>
              <a:rPr lang="en-SG" sz="3200" dirty="0" err="1"/>
              <a:t>động</a:t>
            </a:r>
            <a:r>
              <a:rPr lang="en-SG" sz="3200" dirty="0"/>
              <a:t> </a:t>
            </a:r>
            <a:r>
              <a:rPr lang="en-SG" sz="3200" dirty="0" err="1"/>
              <a:t>vật</a:t>
            </a:r>
            <a:endParaRPr lang="en-SG" sz="3200" dirty="0"/>
          </a:p>
        </p:txBody>
      </p:sp>
    </p:spTree>
    <p:extLst>
      <p:ext uri="{BB962C8B-B14F-4D97-AF65-F5344CB8AC3E}">
        <p14:creationId xmlns:p14="http://schemas.microsoft.com/office/powerpoint/2010/main" val="1964769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192542" y="1378226"/>
            <a:ext cx="9089807" cy="3273287"/>
          </a:xfrm>
          <a:prstGeom prst="rect">
            <a:avLst/>
          </a:prstGeom>
        </p:spPr>
      </p:pic>
      <p:sp>
        <p:nvSpPr>
          <p:cNvPr id="6" name="TextBox 5">
            <a:extLst>
              <a:ext uri="{FF2B5EF4-FFF2-40B4-BE49-F238E27FC236}">
                <a16:creationId xmlns:a16="http://schemas.microsoft.com/office/drawing/2014/main" id="{84F965D6-7DF7-472D-8DD8-F323E79419CA}"/>
              </a:ext>
            </a:extLst>
          </p:cNvPr>
          <p:cNvSpPr txBox="1"/>
          <p:nvPr/>
        </p:nvSpPr>
        <p:spPr>
          <a:xfrm>
            <a:off x="357762" y="387062"/>
            <a:ext cx="12190413" cy="584775"/>
          </a:xfrm>
          <a:prstGeom prst="rect">
            <a:avLst/>
          </a:prstGeom>
          <a:noFill/>
        </p:spPr>
        <p:txBody>
          <a:bodyPr wrap="square" rtlCol="0">
            <a:spAutoFit/>
          </a:bodyPr>
          <a:lstStyle/>
          <a:p>
            <a:r>
              <a:rPr lang="en-US" sz="3200" b="1" dirty="0">
                <a:solidFill>
                  <a:srgbClr val="FF0000"/>
                </a:solidFill>
                <a:latin typeface="Times New Roman" pitchFamily="18" charset="0"/>
                <a:ea typeface="Cambria" panose="02040503050406030204" pitchFamily="18" charset="0"/>
                <a:cs typeface="Times New Roman" pitchFamily="18" charset="0"/>
              </a:rPr>
              <a:t>II. Ý NGHĨA CỦA SỰ LỚN LÊN VÀ SINH SẢN CỦA TẾ BÀO</a:t>
            </a:r>
          </a:p>
        </p:txBody>
      </p:sp>
      <p:sp>
        <p:nvSpPr>
          <p:cNvPr id="7" name="TextBox 6">
            <a:extLst>
              <a:ext uri="{FF2B5EF4-FFF2-40B4-BE49-F238E27FC236}">
                <a16:creationId xmlns:a16="http://schemas.microsoft.com/office/drawing/2014/main" id="{84F965D6-7DF7-472D-8DD8-F323E79419CA}"/>
              </a:ext>
            </a:extLst>
          </p:cNvPr>
          <p:cNvSpPr txBox="1"/>
          <p:nvPr/>
        </p:nvSpPr>
        <p:spPr>
          <a:xfrm>
            <a:off x="748651" y="5267783"/>
            <a:ext cx="12190413" cy="461665"/>
          </a:xfrm>
          <a:prstGeom prst="rect">
            <a:avLst/>
          </a:prstGeom>
          <a:noFill/>
        </p:spPr>
        <p:txBody>
          <a:bodyPr wrap="square" rtlCol="0">
            <a:spAutoFit/>
          </a:bodyPr>
          <a:lstStyle/>
          <a:p>
            <a:r>
              <a:rPr lang="en-US" sz="2400" b="1" dirty="0" err="1">
                <a:solidFill>
                  <a:srgbClr val="FF0000"/>
                </a:solidFill>
                <a:latin typeface="Times New Roman" pitchFamily="18" charset="0"/>
                <a:ea typeface="Cambria" panose="02040503050406030204" pitchFamily="18" charset="0"/>
                <a:cs typeface="Times New Roman" pitchFamily="18" charset="0"/>
              </a:rPr>
              <a:t>Quan</a:t>
            </a:r>
            <a:r>
              <a:rPr lang="en-US" sz="2400" b="1" dirty="0">
                <a:solidFill>
                  <a:srgbClr val="FF0000"/>
                </a:solidFill>
                <a:latin typeface="Times New Roman" pitchFamily="18" charset="0"/>
                <a:ea typeface="Cambria" panose="02040503050406030204" pitchFamily="18" charset="0"/>
                <a:cs typeface="Times New Roman" pitchFamily="18" charset="0"/>
              </a:rPr>
              <a:t> </a:t>
            </a:r>
            <a:r>
              <a:rPr lang="en-US" sz="2400" b="1" dirty="0" err="1">
                <a:solidFill>
                  <a:srgbClr val="FF0000"/>
                </a:solidFill>
                <a:latin typeface="Times New Roman" pitchFamily="18" charset="0"/>
                <a:ea typeface="Cambria" panose="02040503050406030204" pitchFamily="18" charset="0"/>
                <a:cs typeface="Times New Roman" pitchFamily="18" charset="0"/>
              </a:rPr>
              <a:t>sát</a:t>
            </a:r>
            <a:r>
              <a:rPr lang="en-US" sz="2400" b="1" dirty="0">
                <a:solidFill>
                  <a:srgbClr val="FF0000"/>
                </a:solidFill>
                <a:latin typeface="Times New Roman" pitchFamily="18" charset="0"/>
                <a:ea typeface="Cambria" panose="02040503050406030204" pitchFamily="18" charset="0"/>
                <a:cs typeface="Times New Roman" pitchFamily="18" charset="0"/>
              </a:rPr>
              <a:t> </a:t>
            </a:r>
            <a:r>
              <a:rPr lang="en-US" sz="2400" b="1" dirty="0" err="1">
                <a:solidFill>
                  <a:srgbClr val="FF0000"/>
                </a:solidFill>
                <a:latin typeface="Times New Roman" pitchFamily="18" charset="0"/>
                <a:ea typeface="Cambria" panose="02040503050406030204" pitchFamily="18" charset="0"/>
                <a:cs typeface="Times New Roman" pitchFamily="18" charset="0"/>
              </a:rPr>
              <a:t>hình</a:t>
            </a:r>
            <a:r>
              <a:rPr lang="en-US" sz="2400" b="1" dirty="0">
                <a:solidFill>
                  <a:srgbClr val="FF0000"/>
                </a:solidFill>
                <a:latin typeface="Times New Roman" pitchFamily="18" charset="0"/>
                <a:ea typeface="Cambria" panose="02040503050406030204" pitchFamily="18" charset="0"/>
                <a:cs typeface="Times New Roman" pitchFamily="18" charset="0"/>
              </a:rPr>
              <a:t> </a:t>
            </a:r>
            <a:r>
              <a:rPr lang="en-US" sz="2400" b="1" dirty="0" err="1">
                <a:solidFill>
                  <a:srgbClr val="FF0000"/>
                </a:solidFill>
                <a:latin typeface="Times New Roman" pitchFamily="18" charset="0"/>
                <a:ea typeface="Cambria" panose="02040503050406030204" pitchFamily="18" charset="0"/>
                <a:cs typeface="Times New Roman" pitchFamily="18" charset="0"/>
              </a:rPr>
              <a:t>và</a:t>
            </a:r>
            <a:r>
              <a:rPr lang="en-US" sz="2400" b="1" dirty="0">
                <a:solidFill>
                  <a:srgbClr val="FF0000"/>
                </a:solidFill>
                <a:latin typeface="Times New Roman" pitchFamily="18" charset="0"/>
                <a:ea typeface="Cambria" panose="02040503050406030204" pitchFamily="18" charset="0"/>
                <a:cs typeface="Times New Roman" pitchFamily="18" charset="0"/>
              </a:rPr>
              <a:t> </a:t>
            </a:r>
            <a:r>
              <a:rPr lang="en-US" sz="2400" b="1" dirty="0" err="1">
                <a:solidFill>
                  <a:srgbClr val="FF0000"/>
                </a:solidFill>
                <a:latin typeface="Times New Roman" pitchFamily="18" charset="0"/>
                <a:ea typeface="Cambria" panose="02040503050406030204" pitchFamily="18" charset="0"/>
                <a:cs typeface="Times New Roman" pitchFamily="18" charset="0"/>
              </a:rPr>
              <a:t>cho</a:t>
            </a:r>
            <a:r>
              <a:rPr lang="en-US" sz="2400" b="1" dirty="0">
                <a:solidFill>
                  <a:srgbClr val="FF0000"/>
                </a:solidFill>
                <a:latin typeface="Times New Roman" pitchFamily="18" charset="0"/>
                <a:ea typeface="Cambria" panose="02040503050406030204" pitchFamily="18" charset="0"/>
                <a:cs typeface="Times New Roman" pitchFamily="18" charset="0"/>
              </a:rPr>
              <a:t> </a:t>
            </a:r>
            <a:r>
              <a:rPr lang="en-US" sz="2400" b="1" dirty="0" err="1">
                <a:solidFill>
                  <a:srgbClr val="FF0000"/>
                </a:solidFill>
                <a:latin typeface="Times New Roman" pitchFamily="18" charset="0"/>
                <a:ea typeface="Cambria" panose="02040503050406030204" pitchFamily="18" charset="0"/>
                <a:cs typeface="Times New Roman" pitchFamily="18" charset="0"/>
              </a:rPr>
              <a:t>biết</a:t>
            </a:r>
            <a:r>
              <a:rPr lang="en-US" sz="2400" b="1" dirty="0">
                <a:solidFill>
                  <a:srgbClr val="FF0000"/>
                </a:solidFill>
                <a:latin typeface="Times New Roman" pitchFamily="18" charset="0"/>
                <a:ea typeface="Cambria" panose="02040503050406030204" pitchFamily="18" charset="0"/>
                <a:cs typeface="Times New Roman" pitchFamily="18" charset="0"/>
              </a:rPr>
              <a:t> </a:t>
            </a:r>
            <a:r>
              <a:rPr lang="en-US" sz="2400" b="1" dirty="0" err="1">
                <a:solidFill>
                  <a:srgbClr val="FF0000"/>
                </a:solidFill>
                <a:latin typeface="Times New Roman" pitchFamily="18" charset="0"/>
                <a:ea typeface="Cambria" panose="02040503050406030204" pitchFamily="18" charset="0"/>
                <a:cs typeface="Times New Roman" pitchFamily="18" charset="0"/>
              </a:rPr>
              <a:t>cây</a:t>
            </a:r>
            <a:r>
              <a:rPr lang="en-US" sz="2400" b="1" dirty="0">
                <a:solidFill>
                  <a:srgbClr val="FF0000"/>
                </a:solidFill>
                <a:latin typeface="Times New Roman" pitchFamily="18" charset="0"/>
                <a:ea typeface="Cambria" panose="02040503050406030204" pitchFamily="18" charset="0"/>
                <a:cs typeface="Times New Roman" pitchFamily="18" charset="0"/>
              </a:rPr>
              <a:t> </a:t>
            </a:r>
            <a:r>
              <a:rPr lang="en-US" sz="2400" b="1" dirty="0" err="1">
                <a:solidFill>
                  <a:srgbClr val="FF0000"/>
                </a:solidFill>
                <a:latin typeface="Times New Roman" pitchFamily="18" charset="0"/>
                <a:ea typeface="Cambria" panose="02040503050406030204" pitchFamily="18" charset="0"/>
                <a:cs typeface="Times New Roman" pitchFamily="18" charset="0"/>
              </a:rPr>
              <a:t>ngô</a:t>
            </a:r>
            <a:r>
              <a:rPr lang="en-US" sz="2400" b="1" dirty="0">
                <a:solidFill>
                  <a:srgbClr val="FF0000"/>
                </a:solidFill>
                <a:latin typeface="Times New Roman" pitchFamily="18" charset="0"/>
                <a:ea typeface="Cambria" panose="02040503050406030204" pitchFamily="18" charset="0"/>
                <a:cs typeface="Times New Roman" pitchFamily="18" charset="0"/>
              </a:rPr>
              <a:t> (</a:t>
            </a:r>
            <a:r>
              <a:rPr lang="en-US" sz="2400" b="1" dirty="0" err="1">
                <a:solidFill>
                  <a:srgbClr val="FF0000"/>
                </a:solidFill>
                <a:latin typeface="Times New Roman" pitchFamily="18" charset="0"/>
                <a:ea typeface="Cambria" panose="02040503050406030204" pitchFamily="18" charset="0"/>
                <a:cs typeface="Times New Roman" pitchFamily="18" charset="0"/>
              </a:rPr>
              <a:t>là</a:t>
            </a:r>
            <a:r>
              <a:rPr lang="en-US" sz="2400" b="1" dirty="0">
                <a:solidFill>
                  <a:srgbClr val="FF0000"/>
                </a:solidFill>
                <a:latin typeface="Times New Roman" pitchFamily="18" charset="0"/>
                <a:ea typeface="Cambria" panose="02040503050406030204" pitchFamily="18" charset="0"/>
                <a:cs typeface="Times New Roman" pitchFamily="18" charset="0"/>
              </a:rPr>
              <a:t> </a:t>
            </a:r>
            <a:r>
              <a:rPr lang="en-US" sz="2400" b="1" dirty="0" err="1">
                <a:solidFill>
                  <a:srgbClr val="FF0000"/>
                </a:solidFill>
                <a:latin typeface="Times New Roman" pitchFamily="18" charset="0"/>
                <a:ea typeface="Cambria" panose="02040503050406030204" pitchFamily="18" charset="0"/>
                <a:cs typeface="Times New Roman" pitchFamily="18" charset="0"/>
              </a:rPr>
              <a:t>một</a:t>
            </a:r>
            <a:r>
              <a:rPr lang="en-US" sz="2400" b="1" dirty="0">
                <a:solidFill>
                  <a:srgbClr val="FF0000"/>
                </a:solidFill>
                <a:latin typeface="Times New Roman" pitchFamily="18" charset="0"/>
                <a:ea typeface="Cambria" panose="02040503050406030204" pitchFamily="18" charset="0"/>
                <a:cs typeface="Times New Roman" pitchFamily="18" charset="0"/>
              </a:rPr>
              <a:t> </a:t>
            </a:r>
            <a:r>
              <a:rPr lang="en-US" sz="2400" b="1" dirty="0" err="1">
                <a:solidFill>
                  <a:srgbClr val="FF0000"/>
                </a:solidFill>
                <a:latin typeface="Times New Roman" pitchFamily="18" charset="0"/>
                <a:ea typeface="Cambria" panose="02040503050406030204" pitchFamily="18" charset="0"/>
                <a:cs typeface="Times New Roman" pitchFamily="18" charset="0"/>
              </a:rPr>
              <a:t>cơ</a:t>
            </a:r>
            <a:r>
              <a:rPr lang="en-US" sz="2400" b="1" dirty="0">
                <a:solidFill>
                  <a:srgbClr val="FF0000"/>
                </a:solidFill>
                <a:latin typeface="Times New Roman" pitchFamily="18" charset="0"/>
                <a:ea typeface="Cambria" panose="02040503050406030204" pitchFamily="18" charset="0"/>
                <a:cs typeface="Times New Roman" pitchFamily="18" charset="0"/>
              </a:rPr>
              <a:t> </a:t>
            </a:r>
            <a:r>
              <a:rPr lang="en-US" sz="2400" b="1" dirty="0" err="1">
                <a:solidFill>
                  <a:srgbClr val="FF0000"/>
                </a:solidFill>
                <a:latin typeface="Times New Roman" pitchFamily="18" charset="0"/>
                <a:ea typeface="Cambria" panose="02040503050406030204" pitchFamily="18" charset="0"/>
                <a:cs typeface="Times New Roman" pitchFamily="18" charset="0"/>
              </a:rPr>
              <a:t>thể</a:t>
            </a:r>
            <a:r>
              <a:rPr lang="en-US" sz="2400" b="1" dirty="0">
                <a:solidFill>
                  <a:srgbClr val="FF0000"/>
                </a:solidFill>
                <a:latin typeface="Times New Roman" pitchFamily="18" charset="0"/>
                <a:ea typeface="Cambria" panose="02040503050406030204" pitchFamily="18" charset="0"/>
                <a:cs typeface="Times New Roman" pitchFamily="18" charset="0"/>
              </a:rPr>
              <a:t> </a:t>
            </a:r>
            <a:r>
              <a:rPr lang="en-US" sz="2400" b="1" dirty="0" err="1">
                <a:solidFill>
                  <a:srgbClr val="FF0000"/>
                </a:solidFill>
                <a:latin typeface="Times New Roman" pitchFamily="18" charset="0"/>
                <a:ea typeface="Cambria" panose="02040503050406030204" pitchFamily="18" charset="0"/>
                <a:cs typeface="Times New Roman" pitchFamily="18" charset="0"/>
              </a:rPr>
              <a:t>đa</a:t>
            </a:r>
            <a:r>
              <a:rPr lang="en-US" sz="2400" b="1" dirty="0">
                <a:solidFill>
                  <a:srgbClr val="FF0000"/>
                </a:solidFill>
                <a:latin typeface="Times New Roman" pitchFamily="18" charset="0"/>
                <a:ea typeface="Cambria" panose="02040503050406030204" pitchFamily="18" charset="0"/>
                <a:cs typeface="Times New Roman" pitchFamily="18" charset="0"/>
              </a:rPr>
              <a:t> </a:t>
            </a:r>
            <a:r>
              <a:rPr lang="en-US" sz="2400" b="1" dirty="0" err="1">
                <a:solidFill>
                  <a:srgbClr val="FF0000"/>
                </a:solidFill>
                <a:latin typeface="Times New Roman" pitchFamily="18" charset="0"/>
                <a:ea typeface="Cambria" panose="02040503050406030204" pitchFamily="18" charset="0"/>
                <a:cs typeface="Times New Roman" pitchFamily="18" charset="0"/>
              </a:rPr>
              <a:t>bào</a:t>
            </a:r>
            <a:r>
              <a:rPr lang="en-US" sz="2400" b="1" dirty="0">
                <a:solidFill>
                  <a:srgbClr val="FF0000"/>
                </a:solidFill>
                <a:latin typeface="Times New Roman" pitchFamily="18" charset="0"/>
                <a:ea typeface="Cambria" panose="02040503050406030204" pitchFamily="18" charset="0"/>
                <a:cs typeface="Times New Roman" pitchFamily="18" charset="0"/>
              </a:rPr>
              <a:t>) </a:t>
            </a:r>
            <a:r>
              <a:rPr lang="en-US" sz="2400" b="1" dirty="0" err="1">
                <a:solidFill>
                  <a:srgbClr val="FF0000"/>
                </a:solidFill>
                <a:latin typeface="Times New Roman" pitchFamily="18" charset="0"/>
                <a:ea typeface="Cambria" panose="02040503050406030204" pitchFamily="18" charset="0"/>
                <a:cs typeface="Times New Roman" pitchFamily="18" charset="0"/>
              </a:rPr>
              <a:t>lớn</a:t>
            </a:r>
            <a:r>
              <a:rPr lang="en-US" sz="2400" b="1" dirty="0">
                <a:solidFill>
                  <a:srgbClr val="FF0000"/>
                </a:solidFill>
                <a:latin typeface="Times New Roman" pitchFamily="18" charset="0"/>
                <a:ea typeface="Cambria" panose="02040503050406030204" pitchFamily="18" charset="0"/>
                <a:cs typeface="Times New Roman" pitchFamily="18" charset="0"/>
              </a:rPr>
              <a:t> </a:t>
            </a:r>
            <a:r>
              <a:rPr lang="en-US" sz="2400" b="1" dirty="0" err="1">
                <a:solidFill>
                  <a:srgbClr val="FF0000"/>
                </a:solidFill>
                <a:latin typeface="Times New Roman" pitchFamily="18" charset="0"/>
                <a:ea typeface="Cambria" panose="02040503050406030204" pitchFamily="18" charset="0"/>
                <a:cs typeface="Times New Roman" pitchFamily="18" charset="0"/>
              </a:rPr>
              <a:t>lên</a:t>
            </a:r>
            <a:r>
              <a:rPr lang="en-US" sz="2400" b="1" dirty="0">
                <a:solidFill>
                  <a:srgbClr val="FF0000"/>
                </a:solidFill>
                <a:latin typeface="Times New Roman" pitchFamily="18" charset="0"/>
                <a:ea typeface="Cambria" panose="02040503050406030204" pitchFamily="18" charset="0"/>
                <a:cs typeface="Times New Roman" pitchFamily="18" charset="0"/>
              </a:rPr>
              <a:t> </a:t>
            </a:r>
            <a:r>
              <a:rPr lang="en-US" sz="2400" b="1" dirty="0" err="1">
                <a:solidFill>
                  <a:srgbClr val="FF0000"/>
                </a:solidFill>
                <a:latin typeface="Times New Roman" pitchFamily="18" charset="0"/>
                <a:ea typeface="Cambria" panose="02040503050406030204" pitchFamily="18" charset="0"/>
                <a:cs typeface="Times New Roman" pitchFamily="18" charset="0"/>
              </a:rPr>
              <a:t>nhờ</a:t>
            </a:r>
            <a:r>
              <a:rPr lang="en-US" sz="2400" b="1" dirty="0">
                <a:solidFill>
                  <a:srgbClr val="FF0000"/>
                </a:solidFill>
                <a:latin typeface="Times New Roman" pitchFamily="18" charset="0"/>
                <a:ea typeface="Cambria" panose="02040503050406030204" pitchFamily="18" charset="0"/>
                <a:cs typeface="Times New Roman" pitchFamily="18" charset="0"/>
              </a:rPr>
              <a:t> </a:t>
            </a:r>
            <a:r>
              <a:rPr lang="en-US" sz="2400" b="1" dirty="0" err="1">
                <a:solidFill>
                  <a:srgbClr val="FF0000"/>
                </a:solidFill>
                <a:latin typeface="Times New Roman" pitchFamily="18" charset="0"/>
                <a:ea typeface="Cambria" panose="02040503050406030204" pitchFamily="18" charset="0"/>
                <a:cs typeface="Times New Roman" pitchFamily="18" charset="0"/>
              </a:rPr>
              <a:t>quá</a:t>
            </a:r>
            <a:r>
              <a:rPr lang="en-US" sz="2400" b="1" dirty="0">
                <a:solidFill>
                  <a:srgbClr val="FF0000"/>
                </a:solidFill>
                <a:latin typeface="Times New Roman" pitchFamily="18" charset="0"/>
                <a:ea typeface="Cambria" panose="02040503050406030204" pitchFamily="18" charset="0"/>
                <a:cs typeface="Times New Roman" pitchFamily="18" charset="0"/>
              </a:rPr>
              <a:t> </a:t>
            </a:r>
            <a:r>
              <a:rPr lang="en-US" sz="2400" b="1" dirty="0" err="1">
                <a:solidFill>
                  <a:srgbClr val="FF0000"/>
                </a:solidFill>
                <a:latin typeface="Times New Roman" pitchFamily="18" charset="0"/>
                <a:ea typeface="Cambria" panose="02040503050406030204" pitchFamily="18" charset="0"/>
                <a:cs typeface="Times New Roman" pitchFamily="18" charset="0"/>
              </a:rPr>
              <a:t>trình</a:t>
            </a:r>
            <a:r>
              <a:rPr lang="en-US" sz="2400" b="1" dirty="0">
                <a:solidFill>
                  <a:srgbClr val="FF0000"/>
                </a:solidFill>
                <a:latin typeface="Times New Roman" pitchFamily="18" charset="0"/>
                <a:ea typeface="Cambria" panose="02040503050406030204" pitchFamily="18" charset="0"/>
                <a:cs typeface="Times New Roman" pitchFamily="18" charset="0"/>
              </a:rPr>
              <a:t> </a:t>
            </a:r>
            <a:r>
              <a:rPr lang="en-US" sz="2400" b="1" dirty="0" err="1">
                <a:solidFill>
                  <a:srgbClr val="FF0000"/>
                </a:solidFill>
                <a:latin typeface="Times New Roman" pitchFamily="18" charset="0"/>
                <a:ea typeface="Cambria" panose="02040503050406030204" pitchFamily="18" charset="0"/>
                <a:cs typeface="Times New Roman" pitchFamily="18" charset="0"/>
              </a:rPr>
              <a:t>nào</a:t>
            </a:r>
            <a:r>
              <a:rPr lang="en-US" sz="2400" b="1" dirty="0">
                <a:solidFill>
                  <a:srgbClr val="FF0000"/>
                </a:solidFill>
                <a:latin typeface="Times New Roman" pitchFamily="18" charset="0"/>
                <a:ea typeface="Cambria" panose="02040503050406030204" pitchFamily="18" charset="0"/>
                <a:cs typeface="Times New Roman" pitchFamily="18" charset="0"/>
              </a:rPr>
              <a:t>?</a:t>
            </a:r>
          </a:p>
        </p:txBody>
      </p:sp>
      <p:sp>
        <p:nvSpPr>
          <p:cNvPr id="8" name="Rectangle 7"/>
          <p:cNvSpPr/>
          <p:nvPr/>
        </p:nvSpPr>
        <p:spPr>
          <a:xfrm>
            <a:off x="1192541" y="5252394"/>
            <a:ext cx="9752329" cy="954107"/>
          </a:xfrm>
          <a:prstGeom prst="rect">
            <a:avLst/>
          </a:prstGeom>
        </p:spPr>
        <p:txBody>
          <a:bodyPr wrap="square">
            <a:spAutoFit/>
          </a:bodyPr>
          <a:lstStyle/>
          <a:p>
            <a:r>
              <a:rPr lang="en-SG" sz="2800" b="1" dirty="0">
                <a:solidFill>
                  <a:srgbClr val="0000FF"/>
                </a:solidFill>
                <a:latin typeface="Times New Roman" pitchFamily="18" charset="0"/>
                <a:cs typeface="Times New Roman" pitchFamily="18" charset="0"/>
              </a:rPr>
              <a:t>    </a:t>
            </a:r>
            <a:r>
              <a:rPr lang="en-SG" sz="2800" b="1" dirty="0" err="1">
                <a:solidFill>
                  <a:srgbClr val="0000FF"/>
                </a:solidFill>
                <a:latin typeface="Times New Roman" pitchFamily="18" charset="0"/>
                <a:cs typeface="Times New Roman" pitchFamily="18" charset="0"/>
              </a:rPr>
              <a:t>Cây</a:t>
            </a:r>
            <a:r>
              <a:rPr lang="en-SG" sz="2800" b="1" dirty="0">
                <a:solidFill>
                  <a:srgbClr val="0000FF"/>
                </a:solidFill>
                <a:latin typeface="Times New Roman" pitchFamily="18" charset="0"/>
                <a:cs typeface="Times New Roman" pitchFamily="18" charset="0"/>
              </a:rPr>
              <a:t> </a:t>
            </a:r>
            <a:r>
              <a:rPr lang="en-SG" sz="2800" b="1" dirty="0" err="1">
                <a:solidFill>
                  <a:srgbClr val="0000FF"/>
                </a:solidFill>
                <a:latin typeface="Times New Roman" pitchFamily="18" charset="0"/>
                <a:cs typeface="Times New Roman" pitchFamily="18" charset="0"/>
              </a:rPr>
              <a:t>ngô</a:t>
            </a:r>
            <a:r>
              <a:rPr lang="en-SG" sz="2800" b="1" dirty="0">
                <a:solidFill>
                  <a:srgbClr val="0000FF"/>
                </a:solidFill>
                <a:latin typeface="Times New Roman" pitchFamily="18" charset="0"/>
                <a:cs typeface="Times New Roman" pitchFamily="18" charset="0"/>
              </a:rPr>
              <a:t> </a:t>
            </a:r>
            <a:r>
              <a:rPr lang="en-SG" sz="2800" b="1" dirty="0" err="1">
                <a:solidFill>
                  <a:srgbClr val="0000FF"/>
                </a:solidFill>
                <a:latin typeface="Times New Roman" pitchFamily="18" charset="0"/>
                <a:cs typeface="Times New Roman" pitchFamily="18" charset="0"/>
              </a:rPr>
              <a:t>lớn</a:t>
            </a:r>
            <a:r>
              <a:rPr lang="en-SG" sz="2800" b="1" dirty="0">
                <a:solidFill>
                  <a:srgbClr val="0000FF"/>
                </a:solidFill>
                <a:latin typeface="Times New Roman" pitchFamily="18" charset="0"/>
                <a:cs typeface="Times New Roman" pitchFamily="18" charset="0"/>
              </a:rPr>
              <a:t> </a:t>
            </a:r>
            <a:r>
              <a:rPr lang="en-SG" sz="2800" b="1" dirty="0" err="1">
                <a:solidFill>
                  <a:srgbClr val="0000FF"/>
                </a:solidFill>
                <a:latin typeface="Times New Roman" pitchFamily="18" charset="0"/>
                <a:cs typeface="Times New Roman" pitchFamily="18" charset="0"/>
              </a:rPr>
              <a:t>lên</a:t>
            </a:r>
            <a:r>
              <a:rPr lang="en-SG" sz="2800" b="1" dirty="0">
                <a:solidFill>
                  <a:srgbClr val="0000FF"/>
                </a:solidFill>
                <a:latin typeface="Times New Roman" pitchFamily="18" charset="0"/>
                <a:cs typeface="Times New Roman" pitchFamily="18" charset="0"/>
              </a:rPr>
              <a:t> </a:t>
            </a:r>
            <a:r>
              <a:rPr lang="en-SG" sz="2800" b="1" dirty="0" err="1">
                <a:solidFill>
                  <a:srgbClr val="0000FF"/>
                </a:solidFill>
                <a:latin typeface="Times New Roman" pitchFamily="18" charset="0"/>
                <a:cs typeface="Times New Roman" pitchFamily="18" charset="0"/>
              </a:rPr>
              <a:t>được</a:t>
            </a:r>
            <a:r>
              <a:rPr lang="en-SG" sz="2800" b="1" dirty="0">
                <a:solidFill>
                  <a:srgbClr val="0000FF"/>
                </a:solidFill>
                <a:latin typeface="Times New Roman" pitchFamily="18" charset="0"/>
                <a:cs typeface="Times New Roman" pitchFamily="18" charset="0"/>
              </a:rPr>
              <a:t> </a:t>
            </a:r>
            <a:r>
              <a:rPr lang="en-SG" sz="2800" b="1" dirty="0" err="1">
                <a:solidFill>
                  <a:srgbClr val="0000FF"/>
                </a:solidFill>
                <a:latin typeface="Times New Roman" pitchFamily="18" charset="0"/>
                <a:cs typeface="Times New Roman" pitchFamily="18" charset="0"/>
              </a:rPr>
              <a:t>nhờ</a:t>
            </a:r>
            <a:r>
              <a:rPr lang="en-SG" sz="2800" b="1" dirty="0">
                <a:solidFill>
                  <a:srgbClr val="0000FF"/>
                </a:solidFill>
                <a:latin typeface="Times New Roman" pitchFamily="18" charset="0"/>
                <a:cs typeface="Times New Roman" pitchFamily="18" charset="0"/>
              </a:rPr>
              <a:t> </a:t>
            </a:r>
            <a:r>
              <a:rPr lang="en-SG" sz="2800" b="1" dirty="0" err="1">
                <a:solidFill>
                  <a:srgbClr val="0000FF"/>
                </a:solidFill>
                <a:latin typeface="Times New Roman" pitchFamily="18" charset="0"/>
                <a:cs typeface="Times New Roman" pitchFamily="18" charset="0"/>
              </a:rPr>
              <a:t>sự</a:t>
            </a:r>
            <a:r>
              <a:rPr lang="en-SG" sz="2800" b="1" dirty="0">
                <a:solidFill>
                  <a:srgbClr val="0000FF"/>
                </a:solidFill>
                <a:latin typeface="Times New Roman" pitchFamily="18" charset="0"/>
                <a:cs typeface="Times New Roman" pitchFamily="18" charset="0"/>
              </a:rPr>
              <a:t> </a:t>
            </a:r>
            <a:r>
              <a:rPr lang="en-SG" sz="2800" b="1" dirty="0" err="1">
                <a:solidFill>
                  <a:srgbClr val="0000FF"/>
                </a:solidFill>
                <a:latin typeface="Times New Roman" pitchFamily="18" charset="0"/>
                <a:cs typeface="Times New Roman" pitchFamily="18" charset="0"/>
              </a:rPr>
              <a:t>lớn</a:t>
            </a:r>
            <a:r>
              <a:rPr lang="en-SG" sz="2800" b="1" dirty="0">
                <a:solidFill>
                  <a:srgbClr val="0000FF"/>
                </a:solidFill>
                <a:latin typeface="Times New Roman" pitchFamily="18" charset="0"/>
                <a:cs typeface="Times New Roman" pitchFamily="18" charset="0"/>
              </a:rPr>
              <a:t> </a:t>
            </a:r>
            <a:r>
              <a:rPr lang="en-SG" sz="2800" b="1" dirty="0" err="1">
                <a:solidFill>
                  <a:srgbClr val="0000FF"/>
                </a:solidFill>
                <a:latin typeface="Times New Roman" pitchFamily="18" charset="0"/>
                <a:cs typeface="Times New Roman" pitchFamily="18" charset="0"/>
              </a:rPr>
              <a:t>lên</a:t>
            </a:r>
            <a:r>
              <a:rPr lang="en-SG" sz="2800" b="1" dirty="0">
                <a:solidFill>
                  <a:srgbClr val="0000FF"/>
                </a:solidFill>
                <a:latin typeface="Times New Roman" pitchFamily="18" charset="0"/>
                <a:cs typeface="Times New Roman" pitchFamily="18" charset="0"/>
              </a:rPr>
              <a:t> </a:t>
            </a:r>
            <a:r>
              <a:rPr lang="en-SG" sz="2800" b="1" dirty="0" err="1">
                <a:solidFill>
                  <a:srgbClr val="0000FF"/>
                </a:solidFill>
                <a:latin typeface="Times New Roman" pitchFamily="18" charset="0"/>
                <a:cs typeface="Times New Roman" pitchFamily="18" charset="0"/>
              </a:rPr>
              <a:t>và</a:t>
            </a:r>
            <a:r>
              <a:rPr lang="en-SG" sz="2800" b="1" dirty="0">
                <a:solidFill>
                  <a:srgbClr val="0000FF"/>
                </a:solidFill>
                <a:latin typeface="Times New Roman" pitchFamily="18" charset="0"/>
                <a:cs typeface="Times New Roman" pitchFamily="18" charset="0"/>
              </a:rPr>
              <a:t> </a:t>
            </a:r>
            <a:r>
              <a:rPr lang="en-SG" sz="2800" b="1" dirty="0" err="1">
                <a:solidFill>
                  <a:srgbClr val="0000FF"/>
                </a:solidFill>
                <a:latin typeface="Times New Roman" pitchFamily="18" charset="0"/>
                <a:cs typeface="Times New Roman" pitchFamily="18" charset="0"/>
              </a:rPr>
              <a:t>phân</a:t>
            </a:r>
            <a:r>
              <a:rPr lang="en-SG" sz="2800" b="1" dirty="0">
                <a:solidFill>
                  <a:srgbClr val="0000FF"/>
                </a:solidFill>
                <a:latin typeface="Times New Roman" pitchFamily="18" charset="0"/>
                <a:cs typeface="Times New Roman" pitchFamily="18" charset="0"/>
              </a:rPr>
              <a:t> chia </a:t>
            </a:r>
            <a:r>
              <a:rPr lang="en-SG" sz="2800" b="1" dirty="0" err="1">
                <a:solidFill>
                  <a:srgbClr val="0000FF"/>
                </a:solidFill>
                <a:latin typeface="Times New Roman" pitchFamily="18" charset="0"/>
                <a:cs typeface="Times New Roman" pitchFamily="18" charset="0"/>
              </a:rPr>
              <a:t>nhiều</a:t>
            </a:r>
            <a:r>
              <a:rPr lang="en-SG" sz="2800" b="1" dirty="0">
                <a:solidFill>
                  <a:srgbClr val="0000FF"/>
                </a:solidFill>
                <a:latin typeface="Times New Roman" pitchFamily="18" charset="0"/>
                <a:cs typeface="Times New Roman" pitchFamily="18" charset="0"/>
              </a:rPr>
              <a:t> </a:t>
            </a:r>
            <a:r>
              <a:rPr lang="en-SG" sz="2800" b="1" dirty="0" err="1">
                <a:solidFill>
                  <a:srgbClr val="0000FF"/>
                </a:solidFill>
                <a:latin typeface="Times New Roman" pitchFamily="18" charset="0"/>
                <a:cs typeface="Times New Roman" pitchFamily="18" charset="0"/>
              </a:rPr>
              <a:t>lần</a:t>
            </a:r>
            <a:r>
              <a:rPr lang="en-SG" sz="2800" b="1" dirty="0">
                <a:solidFill>
                  <a:srgbClr val="0000FF"/>
                </a:solidFill>
                <a:latin typeface="Times New Roman" pitchFamily="18" charset="0"/>
                <a:cs typeface="Times New Roman" pitchFamily="18" charset="0"/>
              </a:rPr>
              <a:t> </a:t>
            </a:r>
            <a:r>
              <a:rPr lang="en-SG" sz="2800" b="1" dirty="0" err="1">
                <a:solidFill>
                  <a:srgbClr val="0000FF"/>
                </a:solidFill>
                <a:latin typeface="Times New Roman" pitchFamily="18" charset="0"/>
                <a:cs typeface="Times New Roman" pitchFamily="18" charset="0"/>
              </a:rPr>
              <a:t>của</a:t>
            </a:r>
            <a:r>
              <a:rPr lang="en-SG" sz="2800" b="1" dirty="0">
                <a:solidFill>
                  <a:srgbClr val="0000FF"/>
                </a:solidFill>
                <a:latin typeface="Times New Roman" pitchFamily="18" charset="0"/>
                <a:cs typeface="Times New Roman" pitchFamily="18" charset="0"/>
              </a:rPr>
              <a:t> </a:t>
            </a:r>
            <a:r>
              <a:rPr lang="en-SG" sz="2800" b="1" dirty="0" err="1">
                <a:solidFill>
                  <a:srgbClr val="0000FF"/>
                </a:solidFill>
                <a:latin typeface="Times New Roman" pitchFamily="18" charset="0"/>
                <a:cs typeface="Times New Roman" pitchFamily="18" charset="0"/>
              </a:rPr>
              <a:t>các</a:t>
            </a:r>
            <a:r>
              <a:rPr lang="en-SG" sz="2800" b="1" dirty="0">
                <a:solidFill>
                  <a:srgbClr val="0000FF"/>
                </a:solidFill>
                <a:latin typeface="Times New Roman" pitchFamily="18" charset="0"/>
                <a:cs typeface="Times New Roman" pitchFamily="18" charset="0"/>
              </a:rPr>
              <a:t> TB ở </a:t>
            </a:r>
            <a:r>
              <a:rPr lang="en-SG" sz="2800" b="1" dirty="0" err="1">
                <a:solidFill>
                  <a:srgbClr val="0000FF"/>
                </a:solidFill>
                <a:latin typeface="Times New Roman" pitchFamily="18" charset="0"/>
                <a:cs typeface="Times New Roman" pitchFamily="18" charset="0"/>
              </a:rPr>
              <a:t>rễ</a:t>
            </a:r>
            <a:r>
              <a:rPr lang="en-SG" sz="2800" b="1" dirty="0">
                <a:solidFill>
                  <a:srgbClr val="0000FF"/>
                </a:solidFill>
                <a:latin typeface="Times New Roman" pitchFamily="18" charset="0"/>
                <a:cs typeface="Times New Roman" pitchFamily="18" charset="0"/>
              </a:rPr>
              <a:t>, </a:t>
            </a:r>
            <a:r>
              <a:rPr lang="en-SG" sz="2800" b="1" dirty="0" err="1">
                <a:solidFill>
                  <a:srgbClr val="0000FF"/>
                </a:solidFill>
                <a:latin typeface="Times New Roman" pitchFamily="18" charset="0"/>
                <a:cs typeface="Times New Roman" pitchFamily="18" charset="0"/>
              </a:rPr>
              <a:t>thân</a:t>
            </a:r>
            <a:r>
              <a:rPr lang="en-SG" sz="2800" b="1" dirty="0">
                <a:solidFill>
                  <a:srgbClr val="0000FF"/>
                </a:solidFill>
                <a:latin typeface="Times New Roman" pitchFamily="18" charset="0"/>
                <a:cs typeface="Times New Roman" pitchFamily="18" charset="0"/>
              </a:rPr>
              <a:t>, </a:t>
            </a:r>
            <a:r>
              <a:rPr lang="en-SG" sz="2800" b="1" dirty="0" err="1">
                <a:solidFill>
                  <a:srgbClr val="0000FF"/>
                </a:solidFill>
                <a:latin typeface="Times New Roman" pitchFamily="18" charset="0"/>
                <a:cs typeface="Times New Roman" pitchFamily="18" charset="0"/>
              </a:rPr>
              <a:t>lá</a:t>
            </a:r>
            <a:r>
              <a:rPr lang="en-SG" sz="2800" b="1" dirty="0">
                <a:solidFill>
                  <a:srgbClr val="0000FF"/>
                </a:solidFill>
                <a:latin typeface="Times New Roman" pitchFamily="18" charset="0"/>
                <a:cs typeface="Times New Roman" pitchFamily="18" charset="0"/>
              </a:rPr>
              <a:t> </a:t>
            </a:r>
            <a:r>
              <a:rPr lang="en-SG" sz="2800" b="1" dirty="0" err="1">
                <a:solidFill>
                  <a:srgbClr val="0000FF"/>
                </a:solidFill>
                <a:latin typeface="Times New Roman" pitchFamily="18" charset="0"/>
                <a:cs typeface="Times New Roman" pitchFamily="18" charset="0"/>
              </a:rPr>
              <a:t>cây</a:t>
            </a:r>
            <a:r>
              <a:rPr lang="en-SG" sz="2800" b="1" dirty="0">
                <a:solidFill>
                  <a:srgbClr val="0000FF"/>
                </a:solidFill>
                <a:latin typeface="Times New Roman" pitchFamily="18" charset="0"/>
                <a:cs typeface="Times New Roman" pitchFamily="18" charset="0"/>
              </a:rPr>
              <a:t> </a:t>
            </a:r>
            <a:r>
              <a:rPr lang="en-SG" sz="2800" b="1" dirty="0" err="1">
                <a:solidFill>
                  <a:srgbClr val="0000FF"/>
                </a:solidFill>
                <a:latin typeface="Times New Roman" pitchFamily="18" charset="0"/>
                <a:cs typeface="Times New Roman" pitchFamily="18" charset="0"/>
              </a:rPr>
              <a:t>ngô</a:t>
            </a:r>
            <a:r>
              <a:rPr lang="en-SG" sz="2800" b="1" dirty="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28761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2109" y="328600"/>
            <a:ext cx="6659440" cy="4349418"/>
          </a:xfrm>
          <a:prstGeom prst="rect">
            <a:avLst/>
          </a:prstGeom>
          <a:noFill/>
          <a:ln>
            <a:noFill/>
          </a:ln>
        </p:spPr>
      </p:pic>
      <p:sp>
        <p:nvSpPr>
          <p:cNvPr id="5" name="Rectangle 4"/>
          <p:cNvSpPr/>
          <p:nvPr/>
        </p:nvSpPr>
        <p:spPr>
          <a:xfrm>
            <a:off x="1192541" y="5252394"/>
            <a:ext cx="9752329" cy="1384995"/>
          </a:xfrm>
          <a:prstGeom prst="rect">
            <a:avLst/>
          </a:prstGeom>
        </p:spPr>
        <p:txBody>
          <a:bodyPr wrap="square">
            <a:spAutoFit/>
          </a:bodyPr>
          <a:lstStyle/>
          <a:p>
            <a:r>
              <a:rPr lang="en-SG" sz="2800" b="1"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Nhờ</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nào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thể</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được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những</a:t>
            </a:r>
            <a:r>
              <a:rPr lang="en-US" sz="2800" dirty="0">
                <a:solidFill>
                  <a:srgbClr val="FF0000"/>
                </a:solidFill>
                <a:latin typeface="Times New Roman" pitchFamily="18" charset="0"/>
                <a:cs typeface="Times New Roman" pitchFamily="18" charset="0"/>
              </a:rPr>
              <a:t> TB </a:t>
            </a:r>
            <a:r>
              <a:rPr lang="en-US" sz="2800" dirty="0" err="1">
                <a:solidFill>
                  <a:srgbClr val="FF0000"/>
                </a:solidFill>
                <a:latin typeface="Times New Roman" pitchFamily="18" charset="0"/>
                <a:cs typeface="Times New Roman" pitchFamily="18" charset="0"/>
              </a:rPr>
              <a:t>mới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để</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thay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thế</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những</a:t>
            </a:r>
            <a:r>
              <a:rPr lang="en-US" sz="2800" dirty="0">
                <a:solidFill>
                  <a:srgbClr val="FF0000"/>
                </a:solidFill>
                <a:latin typeface="Times New Roman" pitchFamily="18" charset="0"/>
                <a:cs typeface="Times New Roman" pitchFamily="18" charset="0"/>
              </a:rPr>
              <a:t> TB </a:t>
            </a:r>
            <a:r>
              <a:rPr lang="en-US" sz="2800" dirty="0" err="1">
                <a:solidFill>
                  <a:srgbClr val="FF0000"/>
                </a:solidFill>
                <a:latin typeface="Times New Roman" pitchFamily="18" charset="0"/>
                <a:cs typeface="Times New Roman" pitchFamily="18" charset="0"/>
              </a:rPr>
              <a:t>già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chết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hoặc</a:t>
            </a:r>
            <a:r>
              <a:rPr lang="en-US" sz="2800" dirty="0">
                <a:solidFill>
                  <a:srgbClr val="FF0000"/>
                </a:solidFill>
                <a:latin typeface="Times New Roman" pitchFamily="18" charset="0"/>
                <a:cs typeface="Times New Roman" pitchFamily="18" charset="0"/>
              </a:rPr>
              <a:t> TB </a:t>
            </a:r>
            <a:r>
              <a:rPr lang="en-US" sz="2800" dirty="0" err="1">
                <a:solidFill>
                  <a:srgbClr val="FF0000"/>
                </a:solidFill>
                <a:latin typeface="Times New Roman" pitchFamily="18" charset="0"/>
                <a:cs typeface="Times New Roman" pitchFamily="18" charset="0"/>
              </a:rPr>
              <a:t>tổn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thương</a:t>
            </a:r>
            <a:r>
              <a:rPr lang="en-US" sz="2800" dirty="0">
                <a:solidFill>
                  <a:srgbClr val="FF0000"/>
                </a:solidFill>
                <a:latin typeface="Times New Roman" pitchFamily="18" charset="0"/>
                <a:cs typeface="Times New Roman" pitchFamily="18" charset="0"/>
              </a:rPr>
              <a:t>?</a:t>
            </a:r>
          </a:p>
          <a:p>
            <a:endParaRPr lang="en-US" sz="2800" b="1" dirty="0">
              <a:solidFill>
                <a:srgbClr val="FF0000"/>
              </a:solidFill>
              <a:latin typeface="Times New Roman" pitchFamily="18" charset="0"/>
              <a:cs typeface="Times New Roman" pitchFamily="18" charset="0"/>
            </a:endParaRPr>
          </a:p>
        </p:txBody>
      </p:sp>
      <p:sp>
        <p:nvSpPr>
          <p:cNvPr id="6" name="Rectangle 5"/>
          <p:cNvSpPr/>
          <p:nvPr/>
        </p:nvSpPr>
        <p:spPr>
          <a:xfrm>
            <a:off x="3968114" y="5432474"/>
            <a:ext cx="4201181" cy="523220"/>
          </a:xfrm>
          <a:prstGeom prst="rect">
            <a:avLst/>
          </a:prstGeom>
        </p:spPr>
        <p:txBody>
          <a:bodyPr wrap="none">
            <a:spAutoFit/>
          </a:bodyPr>
          <a:lstStyle/>
          <a:p>
            <a:r>
              <a:rPr lang="en-SG" sz="2800" dirty="0" err="1">
                <a:solidFill>
                  <a:srgbClr val="0000FF"/>
                </a:solidFill>
                <a:latin typeface="Times New Roman" pitchFamily="18" charset="0"/>
                <a:cs typeface="Times New Roman" pitchFamily="18" charset="0"/>
              </a:rPr>
              <a:t>Lớn</a:t>
            </a:r>
            <a:r>
              <a:rPr lang="en-SG" sz="2800" dirty="0">
                <a:solidFill>
                  <a:srgbClr val="0000FF"/>
                </a:solidFill>
                <a:latin typeface="Times New Roman" pitchFamily="18" charset="0"/>
                <a:cs typeface="Times New Roman" pitchFamily="18" charset="0"/>
              </a:rPr>
              <a:t> </a:t>
            </a:r>
            <a:r>
              <a:rPr lang="en-SG" sz="2800" dirty="0" err="1">
                <a:solidFill>
                  <a:srgbClr val="0000FF"/>
                </a:solidFill>
                <a:latin typeface="Times New Roman" pitchFamily="18" charset="0"/>
                <a:cs typeface="Times New Roman" pitchFamily="18" charset="0"/>
              </a:rPr>
              <a:t>lên</a:t>
            </a:r>
            <a:r>
              <a:rPr lang="en-SG" sz="2800" dirty="0">
                <a:solidFill>
                  <a:srgbClr val="0000FF"/>
                </a:solidFill>
                <a:latin typeface="Times New Roman" pitchFamily="18" charset="0"/>
                <a:cs typeface="Times New Roman" pitchFamily="18" charset="0"/>
              </a:rPr>
              <a:t> </a:t>
            </a:r>
            <a:r>
              <a:rPr lang="en-SG" sz="2800" dirty="0" err="1">
                <a:solidFill>
                  <a:srgbClr val="0000FF"/>
                </a:solidFill>
                <a:latin typeface="Times New Roman" pitchFamily="18" charset="0"/>
                <a:cs typeface="Times New Roman" pitchFamily="18" charset="0"/>
              </a:rPr>
              <a:t>và</a:t>
            </a:r>
            <a:r>
              <a:rPr lang="en-SG" sz="2800" dirty="0">
                <a:solidFill>
                  <a:srgbClr val="0000FF"/>
                </a:solidFill>
                <a:latin typeface="Times New Roman" pitchFamily="18" charset="0"/>
                <a:cs typeface="Times New Roman" pitchFamily="18" charset="0"/>
              </a:rPr>
              <a:t> </a:t>
            </a:r>
            <a:r>
              <a:rPr lang="en-SG" sz="2800" dirty="0" err="1">
                <a:solidFill>
                  <a:srgbClr val="0000FF"/>
                </a:solidFill>
                <a:latin typeface="Times New Roman" pitchFamily="18" charset="0"/>
                <a:cs typeface="Times New Roman" pitchFamily="18" charset="0"/>
              </a:rPr>
              <a:t>sinh</a:t>
            </a:r>
            <a:r>
              <a:rPr lang="en-SG" sz="2800" dirty="0">
                <a:solidFill>
                  <a:srgbClr val="0000FF"/>
                </a:solidFill>
                <a:latin typeface="Times New Roman" pitchFamily="18" charset="0"/>
                <a:cs typeface="Times New Roman" pitchFamily="18" charset="0"/>
              </a:rPr>
              <a:t> </a:t>
            </a:r>
            <a:r>
              <a:rPr lang="en-SG" sz="2800" dirty="0" err="1">
                <a:solidFill>
                  <a:srgbClr val="0000FF"/>
                </a:solidFill>
                <a:latin typeface="Times New Roman" pitchFamily="18" charset="0"/>
                <a:cs typeface="Times New Roman" pitchFamily="18" charset="0"/>
              </a:rPr>
              <a:t>sản</a:t>
            </a:r>
            <a:r>
              <a:rPr lang="en-SG" sz="2800" dirty="0">
                <a:solidFill>
                  <a:srgbClr val="0000FF"/>
                </a:solidFill>
                <a:latin typeface="Times New Roman" pitchFamily="18" charset="0"/>
                <a:cs typeface="Times New Roman" pitchFamily="18" charset="0"/>
              </a:rPr>
              <a:t> </a:t>
            </a:r>
            <a:r>
              <a:rPr lang="en-SG" sz="2800" dirty="0" err="1">
                <a:solidFill>
                  <a:srgbClr val="0000FF"/>
                </a:solidFill>
                <a:latin typeface="Times New Roman" pitchFamily="18" charset="0"/>
                <a:cs typeface="Times New Roman" pitchFamily="18" charset="0"/>
              </a:rPr>
              <a:t>của</a:t>
            </a:r>
            <a:r>
              <a:rPr lang="en-SG" sz="2800" dirty="0">
                <a:solidFill>
                  <a:srgbClr val="0000FF"/>
                </a:solidFill>
                <a:latin typeface="Times New Roman" pitchFamily="18" charset="0"/>
                <a:cs typeface="Times New Roman" pitchFamily="18" charset="0"/>
              </a:rPr>
              <a:t> TB </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257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3958" y="421365"/>
            <a:ext cx="6659440" cy="4349418"/>
          </a:xfrm>
          <a:prstGeom prst="rect">
            <a:avLst/>
          </a:prstGeom>
          <a:noFill/>
          <a:ln>
            <a:noFill/>
          </a:ln>
        </p:spPr>
      </p:pic>
      <p:sp>
        <p:nvSpPr>
          <p:cNvPr id="5" name="Rectangle 4"/>
          <p:cNvSpPr/>
          <p:nvPr/>
        </p:nvSpPr>
        <p:spPr>
          <a:xfrm>
            <a:off x="1192541" y="5252394"/>
            <a:ext cx="9752329" cy="646331"/>
          </a:xfrm>
          <a:prstGeom prst="rect">
            <a:avLst/>
          </a:prstGeom>
        </p:spPr>
        <p:txBody>
          <a:bodyPr wrap="square">
            <a:spAutoFit/>
          </a:bodyPr>
          <a:lstStyle/>
          <a:p>
            <a:r>
              <a:rPr lang="en-SG" sz="3600" b="1"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Sự</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lớn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lên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và</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sinh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sản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của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tế</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bào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có</a:t>
            </a:r>
            <a:r>
              <a:rPr lang="en-US" sz="3600" dirty="0">
                <a:solidFill>
                  <a:srgbClr val="FF0000"/>
                </a:solidFill>
                <a:latin typeface="Times New Roman" pitchFamily="18" charset="0"/>
                <a:cs typeface="Times New Roman" pitchFamily="18" charset="0"/>
              </a:rPr>
              <a:t> ý </a:t>
            </a:r>
            <a:r>
              <a:rPr lang="en-US" sz="3600" dirty="0" err="1">
                <a:solidFill>
                  <a:srgbClr val="FF0000"/>
                </a:solidFill>
                <a:latin typeface="Times New Roman" pitchFamily="18" charset="0"/>
                <a:cs typeface="Times New Roman" pitchFamily="18" charset="0"/>
              </a:rPr>
              <a:t>nghĩa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gì</a:t>
            </a:r>
            <a:r>
              <a:rPr lang="en-US" sz="3600" dirty="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6" name="Rectangle 5"/>
          <p:cNvSpPr/>
          <p:nvPr/>
        </p:nvSpPr>
        <p:spPr>
          <a:xfrm>
            <a:off x="1265025" y="5252393"/>
            <a:ext cx="10632937" cy="646331"/>
          </a:xfrm>
          <a:prstGeom prst="rect">
            <a:avLst/>
          </a:prstGeom>
        </p:spPr>
        <p:txBody>
          <a:bodyPr wrap="none">
            <a:spAutoFit/>
          </a:bodyPr>
          <a:lstStyle/>
          <a:p>
            <a:r>
              <a:rPr lang="en-US" sz="3600" dirty="0" err="1">
                <a:solidFill>
                  <a:srgbClr val="0000FF"/>
                </a:solidFill>
                <a:latin typeface="Times New Roman" pitchFamily="18" charset="0"/>
                <a:cs typeface="Times New Roman" pitchFamily="18" charset="0"/>
              </a:rPr>
              <a:t>Giúp</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cơ</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thể</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lớn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lên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và</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thay</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thế</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các</a:t>
            </a:r>
            <a:r>
              <a:rPr lang="en-US" sz="3600" dirty="0">
                <a:solidFill>
                  <a:srgbClr val="0000FF"/>
                </a:solidFill>
                <a:latin typeface="Times New Roman" pitchFamily="18" charset="0"/>
                <a:cs typeface="Times New Roman" pitchFamily="18" charset="0"/>
              </a:rPr>
              <a:t> TB </a:t>
            </a:r>
            <a:r>
              <a:rPr lang="en-US" sz="3600" dirty="0" err="1">
                <a:solidFill>
                  <a:srgbClr val="0000FF"/>
                </a:solidFill>
                <a:latin typeface="Times New Roman" pitchFamily="18" charset="0"/>
                <a:cs typeface="Times New Roman" pitchFamily="18" charset="0"/>
              </a:rPr>
              <a:t>già</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chết</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tự</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nhiên</a:t>
            </a:r>
            <a:r>
              <a:rPr lang="en-US" sz="3600" dirty="0">
                <a:solidFill>
                  <a:srgbClr val="0000FF"/>
                </a:solidFill>
                <a:latin typeface="Times New Roman" pitchFamily="18" charset="0"/>
                <a:cs typeface="Times New Roman" pitchFamily="18" charset="0"/>
              </a:rPr>
              <a:t>.</a:t>
            </a: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689024" y="754023"/>
            <a:ext cx="3736626" cy="3684103"/>
          </a:xfrm>
          <a:prstGeom prst="rect">
            <a:avLst/>
          </a:prstGeom>
        </p:spPr>
      </p:pic>
    </p:spTree>
    <p:extLst>
      <p:ext uri="{BB962C8B-B14F-4D97-AF65-F5344CB8AC3E}">
        <p14:creationId xmlns:p14="http://schemas.microsoft.com/office/powerpoint/2010/main" val="136646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061E5E0-DFF1-4A3A-9C06-1DC563DB2C68}"/>
              </a:ext>
            </a:extLst>
          </p:cNvPr>
          <p:cNvSpPr/>
          <p:nvPr/>
        </p:nvSpPr>
        <p:spPr>
          <a:xfrm rot="1860000">
            <a:off x="-293477" y="-416264"/>
            <a:ext cx="911687"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F45756DB-E5BA-499B-BD55-A8445D54FDDA}"/>
              </a:ext>
            </a:extLst>
          </p:cNvPr>
          <p:cNvSpPr txBox="1"/>
          <p:nvPr/>
        </p:nvSpPr>
        <p:spPr>
          <a:xfrm>
            <a:off x="0" y="337079"/>
            <a:ext cx="12190413" cy="646331"/>
          </a:xfrm>
          <a:prstGeom prst="rect">
            <a:avLst/>
          </a:prstGeom>
          <a:noFill/>
        </p:spPr>
        <p:txBody>
          <a:bodyPr wrap="square" rtlCol="0">
            <a:spAutoFit/>
          </a:bodyPr>
          <a:lstStyle/>
          <a:p>
            <a:pPr algn="ctr"/>
            <a:r>
              <a:rPr lang="en-US" sz="3600" dirty="0">
                <a:latin typeface="Times New Roman" pitchFamily="18" charset="0"/>
                <a:ea typeface="Cambria" panose="02040503050406030204" pitchFamily="18" charset="0"/>
                <a:cs typeface="Times New Roman" pitchFamily="18" charset="0"/>
              </a:rPr>
              <a:t>CÓ THỂ HAY KHÔNG THỂ?</a:t>
            </a:r>
          </a:p>
        </p:txBody>
      </p:sp>
      <p:grpSp>
        <p:nvGrpSpPr>
          <p:cNvPr id="7" name="Google Shape;557;p38">
            <a:extLst>
              <a:ext uri="{FF2B5EF4-FFF2-40B4-BE49-F238E27FC236}">
                <a16:creationId xmlns:a16="http://schemas.microsoft.com/office/drawing/2014/main" id="{A181F137-FA1F-48D9-B7CB-A662EDE4F496}"/>
              </a:ext>
            </a:extLst>
          </p:cNvPr>
          <p:cNvGrpSpPr/>
          <p:nvPr/>
        </p:nvGrpSpPr>
        <p:grpSpPr>
          <a:xfrm>
            <a:off x="10368814" y="244090"/>
            <a:ext cx="1210195" cy="1072762"/>
            <a:chOff x="3955900" y="2984500"/>
            <a:chExt cx="414000" cy="422525"/>
          </a:xfrm>
        </p:grpSpPr>
        <p:sp>
          <p:nvSpPr>
            <p:cNvPr id="8" name="Google Shape;558;p38">
              <a:extLst>
                <a:ext uri="{FF2B5EF4-FFF2-40B4-BE49-F238E27FC236}">
                  <a16:creationId xmlns:a16="http://schemas.microsoft.com/office/drawing/2014/main" id="{A87696D0-3EE3-4196-B217-F3B28D922AAA}"/>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9" name="Google Shape;559;p38">
              <a:extLst>
                <a:ext uri="{FF2B5EF4-FFF2-40B4-BE49-F238E27FC236}">
                  <a16:creationId xmlns:a16="http://schemas.microsoft.com/office/drawing/2014/main" id="{2A3B6C3D-9F1B-4F89-B22D-C36C83B766BD}"/>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 name="Google Shape;560;p38">
              <a:extLst>
                <a:ext uri="{FF2B5EF4-FFF2-40B4-BE49-F238E27FC236}">
                  <a16:creationId xmlns:a16="http://schemas.microsoft.com/office/drawing/2014/main" id="{871CB019-7F0E-4562-B8F8-C8A25E9B30F4}"/>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Times New Roman" pitchFamily="18" charset="0"/>
                <a:cs typeface="Times New Roman" pitchFamily="18" charset="0"/>
              </a:endParaRPr>
            </a:p>
          </p:txBody>
        </p:sp>
      </p:grpSp>
      <p:pic>
        <p:nvPicPr>
          <p:cNvPr id="12" name="Picture 11">
            <a:extLst>
              <a:ext uri="{FF2B5EF4-FFF2-40B4-BE49-F238E27FC236}">
                <a16:creationId xmlns:a16="http://schemas.microsoft.com/office/drawing/2014/main" id="{3269A778-287A-484C-BC79-ABE9A5199D50}"/>
              </a:ext>
            </a:extLst>
          </p:cNvPr>
          <p:cNvPicPr>
            <a:picLocks noChangeAspect="1"/>
          </p:cNvPicPr>
          <p:nvPr/>
        </p:nvPicPr>
        <p:blipFill>
          <a:blip r:embed="rId2"/>
          <a:stretch>
            <a:fillRect/>
          </a:stretch>
        </p:blipFill>
        <p:spPr>
          <a:xfrm>
            <a:off x="6992094" y="2978338"/>
            <a:ext cx="4842833" cy="2832185"/>
          </a:xfrm>
          <a:prstGeom prst="rect">
            <a:avLst/>
          </a:prstGeom>
        </p:spPr>
      </p:pic>
      <p:pic>
        <p:nvPicPr>
          <p:cNvPr id="11" name="Picture 10">
            <a:extLst>
              <a:ext uri="{FF2B5EF4-FFF2-40B4-BE49-F238E27FC236}">
                <a16:creationId xmlns:a16="http://schemas.microsoft.com/office/drawing/2014/main" id="{58B29E30-7024-43D6-9DA8-A5B1BF350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87364" y="1853545"/>
            <a:ext cx="2988536" cy="2923745"/>
          </a:xfrm>
          <a:prstGeom prst="rect">
            <a:avLst/>
          </a:prstGeom>
        </p:spPr>
      </p:pic>
      <p:sp>
        <p:nvSpPr>
          <p:cNvPr id="13" name="TextBox 12">
            <a:extLst>
              <a:ext uri="{FF2B5EF4-FFF2-40B4-BE49-F238E27FC236}">
                <a16:creationId xmlns:a16="http://schemas.microsoft.com/office/drawing/2014/main" id="{D9EB9B46-D993-47BD-9870-0827785ED707}"/>
              </a:ext>
            </a:extLst>
          </p:cNvPr>
          <p:cNvSpPr txBox="1"/>
          <p:nvPr/>
        </p:nvSpPr>
        <p:spPr>
          <a:xfrm>
            <a:off x="428301" y="5215146"/>
            <a:ext cx="4047598" cy="830997"/>
          </a:xfrm>
          <a:prstGeom prst="rect">
            <a:avLst/>
          </a:prstGeom>
          <a:noFill/>
        </p:spPr>
        <p:txBody>
          <a:bodyPr wrap="square" rtlCol="0">
            <a:spAutoFit/>
          </a:bodyPr>
          <a:lstStyle/>
          <a:p>
            <a:pPr algn="ctr"/>
            <a:r>
              <a:rPr lang="en-SG" sz="2400" dirty="0" err="1">
                <a:latin typeface="Times New Roman" pitchFamily="18" charset="0"/>
                <a:cs typeface="Times New Roman" pitchFamily="18" charset="0"/>
              </a:rPr>
              <a:t>Có</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thể</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xây</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ngôi</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nhà</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chỉ</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từ</a:t>
            </a:r>
            <a:r>
              <a:rPr lang="en-SG" sz="2400" dirty="0">
                <a:latin typeface="Times New Roman" pitchFamily="18" charset="0"/>
                <a:cs typeface="Times New Roman" pitchFamily="18" charset="0"/>
              </a:rPr>
              <a:t> </a:t>
            </a:r>
          </a:p>
          <a:p>
            <a:pPr algn="ctr"/>
            <a:r>
              <a:rPr lang="en-SG" sz="2400" dirty="0" err="1">
                <a:latin typeface="Times New Roman" pitchFamily="18" charset="0"/>
                <a:cs typeface="Times New Roman" pitchFamily="18" charset="0"/>
              </a:rPr>
              <a:t>một</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viên</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gạch</a:t>
            </a:r>
            <a:r>
              <a:rPr lang="en-SG" sz="2400" dirty="0">
                <a:latin typeface="Times New Roman" pitchFamily="18" charset="0"/>
                <a:cs typeface="Times New Roman" pitchFamily="18" charset="0"/>
              </a:rPr>
              <a:t>?</a:t>
            </a:r>
          </a:p>
        </p:txBody>
      </p:sp>
      <p:sp>
        <p:nvSpPr>
          <p:cNvPr id="14" name="TextBox 13">
            <a:extLst>
              <a:ext uri="{FF2B5EF4-FFF2-40B4-BE49-F238E27FC236}">
                <a16:creationId xmlns:a16="http://schemas.microsoft.com/office/drawing/2014/main" id="{AD156B5E-EB95-4EFB-B516-D106052FA052}"/>
              </a:ext>
            </a:extLst>
          </p:cNvPr>
          <p:cNvSpPr txBox="1"/>
          <p:nvPr/>
        </p:nvSpPr>
        <p:spPr>
          <a:xfrm>
            <a:off x="5591172" y="2043756"/>
            <a:ext cx="4047598" cy="830997"/>
          </a:xfrm>
          <a:prstGeom prst="rect">
            <a:avLst/>
          </a:prstGeom>
          <a:noFill/>
        </p:spPr>
        <p:txBody>
          <a:bodyPr wrap="square" rtlCol="0">
            <a:spAutoFit/>
          </a:bodyPr>
          <a:lstStyle/>
          <a:p>
            <a:pPr algn="ctr"/>
            <a:r>
              <a:rPr lang="en-SG" sz="2400" dirty="0" err="1">
                <a:latin typeface="Times New Roman" pitchFamily="18" charset="0"/>
                <a:cs typeface="Times New Roman" pitchFamily="18" charset="0"/>
              </a:rPr>
              <a:t>Có</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thể</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tạo</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ra</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cả</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một</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cơ</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thể</a:t>
            </a:r>
            <a:r>
              <a:rPr lang="en-SG" sz="2400" dirty="0">
                <a:latin typeface="Times New Roman" pitchFamily="18" charset="0"/>
                <a:cs typeface="Times New Roman" pitchFamily="18" charset="0"/>
              </a:rPr>
              <a:t> </a:t>
            </a:r>
          </a:p>
          <a:p>
            <a:pPr algn="ctr"/>
            <a:r>
              <a:rPr lang="en-SG" sz="2400" dirty="0" err="1">
                <a:latin typeface="Times New Roman" pitchFamily="18" charset="0"/>
                <a:cs typeface="Times New Roman" pitchFamily="18" charset="0"/>
              </a:rPr>
              <a:t>chỉ</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từ</a:t>
            </a:r>
            <a:r>
              <a:rPr lang="en-SG" sz="2400" dirty="0">
                <a:latin typeface="Times New Roman" pitchFamily="18" charset="0"/>
                <a:cs typeface="Times New Roman" pitchFamily="18" charset="0"/>
              </a:rPr>
              <a:t> 1 </a:t>
            </a:r>
            <a:r>
              <a:rPr lang="en-SG" sz="2400" dirty="0" err="1">
                <a:latin typeface="Times New Roman" pitchFamily="18" charset="0"/>
                <a:cs typeface="Times New Roman" pitchFamily="18" charset="0"/>
              </a:rPr>
              <a:t>tế</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bào</a:t>
            </a:r>
            <a:r>
              <a:rPr lang="en-SG" sz="2400" dirty="0">
                <a:latin typeface="Times New Roman" pitchFamily="18" charset="0"/>
                <a:cs typeface="Times New Roman" pitchFamily="18" charset="0"/>
              </a:rPr>
              <a:t>?</a:t>
            </a:r>
          </a:p>
        </p:txBody>
      </p:sp>
    </p:spTree>
    <p:extLst>
      <p:ext uri="{BB962C8B-B14F-4D97-AF65-F5344CB8AC3E}">
        <p14:creationId xmlns:p14="http://schemas.microsoft.com/office/powerpoint/2010/main" val="2626084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F965D6-7DF7-472D-8DD8-F323E79419CA}"/>
              </a:ext>
            </a:extLst>
          </p:cNvPr>
          <p:cNvSpPr txBox="1"/>
          <p:nvPr/>
        </p:nvSpPr>
        <p:spPr>
          <a:xfrm>
            <a:off x="357762" y="387062"/>
            <a:ext cx="12190413" cy="584775"/>
          </a:xfrm>
          <a:prstGeom prst="rect">
            <a:avLst/>
          </a:prstGeom>
          <a:noFill/>
        </p:spPr>
        <p:txBody>
          <a:bodyPr wrap="square" rtlCol="0">
            <a:spAutoFit/>
          </a:bodyPr>
          <a:lstStyle/>
          <a:p>
            <a:r>
              <a:rPr lang="en-US" sz="3200" b="1" dirty="0">
                <a:solidFill>
                  <a:srgbClr val="FF0000"/>
                </a:solidFill>
                <a:latin typeface="Times New Roman" pitchFamily="18" charset="0"/>
                <a:ea typeface="Cambria" panose="02040503050406030204" pitchFamily="18" charset="0"/>
                <a:cs typeface="Times New Roman" pitchFamily="18" charset="0"/>
              </a:rPr>
              <a:t>II. Ý NGHĨA CỦA SỰ LỚN LÊN VÀ SINH SẢN CỦA TẾ BÀO</a:t>
            </a:r>
          </a:p>
        </p:txBody>
      </p:sp>
      <p:sp>
        <p:nvSpPr>
          <p:cNvPr id="5" name="Rectangle 4"/>
          <p:cNvSpPr/>
          <p:nvPr/>
        </p:nvSpPr>
        <p:spPr>
          <a:xfrm>
            <a:off x="880762" y="1833331"/>
            <a:ext cx="10289367" cy="1754326"/>
          </a:xfrm>
          <a:prstGeom prst="rect">
            <a:avLst/>
          </a:prstGeom>
        </p:spPr>
        <p:txBody>
          <a:bodyPr wrap="square">
            <a:spAutoFit/>
          </a:bodyPr>
          <a:lstStyle/>
          <a:p>
            <a:pPr algn="just"/>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Sự</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sinh</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sản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của</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tế</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bào</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làm</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tăng</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số</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lượng</a:t>
            </a:r>
            <a:r>
              <a:rPr lang="en-US" sz="3600" dirty="0">
                <a:solidFill>
                  <a:srgbClr val="0000FF"/>
                </a:solidFill>
                <a:latin typeface="Times New Roman" pitchFamily="18" charset="0"/>
                <a:cs typeface="Times New Roman" pitchFamily="18" charset="0"/>
              </a:rPr>
              <a:t> TB, </a:t>
            </a:r>
            <a:r>
              <a:rPr lang="en-US" sz="3600" dirty="0" err="1">
                <a:solidFill>
                  <a:srgbClr val="0000FF"/>
                </a:solidFill>
                <a:latin typeface="Times New Roman" pitchFamily="18" charset="0"/>
                <a:cs typeface="Times New Roman" pitchFamily="18" charset="0"/>
              </a:rPr>
              <a:t>thay</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thế</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các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tế</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bào</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già</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các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tế</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bào</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bị</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tổn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thương</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các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tế</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bào</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chết</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giúp</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cơ</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thể</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lớn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lên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sinh</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trưởng</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và</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phát</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triển</a:t>
            </a:r>
            <a:r>
              <a:rPr lang="en-US" sz="36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25352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6908" y="153681"/>
            <a:ext cx="8454896" cy="152340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035">
              <a:defRPr/>
            </a:pPr>
            <a:r>
              <a:rPr lang="en-SG" sz="3200" dirty="0" err="1">
                <a:solidFill>
                  <a:schemeClr val="bg1"/>
                </a:solidFill>
              </a:rPr>
              <a:t>Một</a:t>
            </a:r>
            <a:r>
              <a:rPr lang="en-SG" sz="3200" dirty="0">
                <a:solidFill>
                  <a:schemeClr val="bg1"/>
                </a:solidFill>
              </a:rPr>
              <a:t> </a:t>
            </a:r>
            <a:r>
              <a:rPr lang="en-SG" sz="3200" dirty="0" err="1">
                <a:solidFill>
                  <a:schemeClr val="bg1"/>
                </a:solidFill>
              </a:rPr>
              <a:t>tế</a:t>
            </a:r>
            <a:r>
              <a:rPr lang="en-SG" sz="3200" dirty="0">
                <a:solidFill>
                  <a:schemeClr val="bg1"/>
                </a:solidFill>
              </a:rPr>
              <a:t> </a:t>
            </a:r>
            <a:r>
              <a:rPr lang="en-SG" sz="3200" dirty="0" err="1">
                <a:solidFill>
                  <a:schemeClr val="bg1"/>
                </a:solidFill>
              </a:rPr>
              <a:t>bào</a:t>
            </a:r>
            <a:r>
              <a:rPr lang="en-SG" sz="3200" dirty="0">
                <a:solidFill>
                  <a:schemeClr val="bg1"/>
                </a:solidFill>
              </a:rPr>
              <a:t> </a:t>
            </a:r>
            <a:r>
              <a:rPr lang="en-SG" sz="3200" dirty="0" err="1">
                <a:solidFill>
                  <a:schemeClr val="bg1"/>
                </a:solidFill>
              </a:rPr>
              <a:t>mẹ</a:t>
            </a:r>
            <a:r>
              <a:rPr lang="en-SG" sz="3200" dirty="0">
                <a:solidFill>
                  <a:schemeClr val="bg1"/>
                </a:solidFill>
              </a:rPr>
              <a:t> </a:t>
            </a:r>
            <a:r>
              <a:rPr lang="en-US" sz="3200" dirty="0" err="1">
                <a:solidFill>
                  <a:schemeClr val="bg1"/>
                </a:solidFill>
              </a:rPr>
              <a:t>sau</a:t>
            </a:r>
            <a:r>
              <a:rPr lang="en-US" sz="3200" dirty="0">
                <a:solidFill>
                  <a:schemeClr val="bg1"/>
                </a:solidFill>
              </a:rPr>
              <a:t> </a:t>
            </a:r>
            <a:r>
              <a:rPr lang="en-US" sz="3200" dirty="0" err="1">
                <a:solidFill>
                  <a:schemeClr val="bg1"/>
                </a:solidFill>
              </a:rPr>
              <a:t>khi</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sinh</a:t>
            </a:r>
            <a:r>
              <a:rPr lang="en-US" sz="3200" dirty="0">
                <a:solidFill>
                  <a:schemeClr val="bg1"/>
                </a:solidFill>
              </a:rPr>
              <a:t> </a:t>
            </a:r>
            <a:r>
              <a:rPr lang="en-US" sz="3200" dirty="0" err="1">
                <a:solidFill>
                  <a:schemeClr val="bg1"/>
                </a:solidFill>
              </a:rPr>
              <a:t>sản</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tạo</a:t>
            </a:r>
            <a:r>
              <a:rPr lang="en-US" sz="3200" dirty="0">
                <a:solidFill>
                  <a:schemeClr val="bg1"/>
                </a:solidFill>
              </a:rPr>
              <a:t> ra bao </a:t>
            </a:r>
            <a:r>
              <a:rPr lang="en-US" sz="3200" dirty="0" err="1">
                <a:solidFill>
                  <a:schemeClr val="bg1"/>
                </a:solidFill>
              </a:rPr>
              <a:t>nhiêu</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con ?</a:t>
            </a:r>
            <a:endParaRPr lang="en-US" sz="5999" b="1" dirty="0">
              <a:solidFill>
                <a:schemeClr val="bg1"/>
              </a:solidFill>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115" y="-455682"/>
            <a:ext cx="3046809" cy="3122979"/>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35" fontAlgn="base">
                  <a:spcBef>
                    <a:spcPct val="0"/>
                  </a:spcBef>
                  <a:spcAft>
                    <a:spcPct val="0"/>
                  </a:spcAft>
                  <a:defRPr/>
                </a:pPr>
                <a:endParaRPr lang="en-US" sz="179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32" y="2006677"/>
            <a:ext cx="761704" cy="769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1849" y="318472"/>
            <a:ext cx="548172" cy="548172"/>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2865" y="280684"/>
            <a:ext cx="787040" cy="787040"/>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7746" y="1067724"/>
            <a:ext cx="548172" cy="548172"/>
          </a:xfrm>
          <a:prstGeom prst="rect">
            <a:avLst/>
          </a:prstGeom>
        </p:spPr>
      </p:pic>
      <p:sp>
        <p:nvSpPr>
          <p:cNvPr id="19" name="TextBox 18"/>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4323" y="1372406"/>
            <a:ext cx="1288757" cy="1294894"/>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035">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7871" y="2931476"/>
            <a:ext cx="907044" cy="751515"/>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6" name="Isosceles Triangle 35"/>
          <p:cNvSpPr/>
          <p:nvPr/>
        </p:nvSpPr>
        <p:spPr>
          <a:xfrm rot="5400000">
            <a:off x="257871" y="3910349"/>
            <a:ext cx="907044" cy="751515"/>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7" name="Isosceles Triangle 36"/>
          <p:cNvSpPr/>
          <p:nvPr/>
        </p:nvSpPr>
        <p:spPr>
          <a:xfrm rot="5400000">
            <a:off x="257871" y="5951213"/>
            <a:ext cx="907044" cy="751515"/>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8" name="Isosceles Triangle 37"/>
          <p:cNvSpPr/>
          <p:nvPr/>
        </p:nvSpPr>
        <p:spPr>
          <a:xfrm rot="5400000">
            <a:off x="257871" y="4928685"/>
            <a:ext cx="907044" cy="751515"/>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4" name="Rounded Rectangle 3"/>
          <p:cNvSpPr/>
          <p:nvPr/>
        </p:nvSpPr>
        <p:spPr>
          <a:xfrm>
            <a:off x="1057784" y="2828771"/>
            <a:ext cx="10796993" cy="953042"/>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035">
              <a:defRPr/>
            </a:pPr>
            <a:r>
              <a:rPr lang="en-SG" sz="3600" dirty="0"/>
              <a:t> </a:t>
            </a:r>
            <a:r>
              <a:rPr lang="en-SG" sz="4800" b="1" dirty="0"/>
              <a:t>2 </a:t>
            </a:r>
            <a:r>
              <a:rPr lang="en-SG" sz="4800" b="1" dirty="0" err="1"/>
              <a:t>tế</a:t>
            </a:r>
            <a:r>
              <a:rPr lang="en-SG" sz="4800" b="1" dirty="0"/>
              <a:t> </a:t>
            </a:r>
            <a:r>
              <a:rPr lang="en-SG" sz="4800" b="1" dirty="0" err="1"/>
              <a:t>bào</a:t>
            </a:r>
            <a:endParaRPr lang="en-US" sz="8799" b="1" dirty="0">
              <a:solidFill>
                <a:prstClr val="white"/>
              </a:solidFill>
              <a:latin typeface="Calibri"/>
              <a:cs typeface="Times New Roman" panose="02020603050405020304" pitchFamily="18" charset="0"/>
            </a:endParaRPr>
          </a:p>
        </p:txBody>
      </p:sp>
      <p:sp>
        <p:nvSpPr>
          <p:cNvPr id="39" name="Rounded Rectangle 38"/>
          <p:cNvSpPr/>
          <p:nvPr/>
        </p:nvSpPr>
        <p:spPr>
          <a:xfrm>
            <a:off x="1057783" y="3809583"/>
            <a:ext cx="10796993" cy="953042"/>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035">
              <a:defRPr/>
            </a:pPr>
            <a:r>
              <a:rPr lang="en-US" sz="5399" b="1" dirty="0">
                <a:solidFill>
                  <a:prstClr val="white"/>
                </a:solidFill>
                <a:latin typeface="Calibri"/>
                <a:ea typeface="Calibri" panose="020F0502020204030204" pitchFamily="34" charset="0"/>
              </a:rPr>
              <a:t>1 </a:t>
            </a:r>
            <a:r>
              <a:rPr lang="en-US" sz="4800" b="1" dirty="0" err="1">
                <a:solidFill>
                  <a:prstClr val="white"/>
                </a:solidFill>
                <a:latin typeface="Calibri"/>
                <a:ea typeface="Calibri" panose="020F0502020204030204" pitchFamily="34" charset="0"/>
              </a:rPr>
              <a:t>tế</a:t>
            </a:r>
            <a:r>
              <a:rPr lang="en-US" sz="4800" b="1" dirty="0">
                <a:solidFill>
                  <a:prstClr val="white"/>
                </a:solidFill>
                <a:latin typeface="Calibri"/>
                <a:ea typeface="Calibri" panose="020F0502020204030204" pitchFamily="34" charset="0"/>
              </a:rPr>
              <a:t> </a:t>
            </a:r>
            <a:r>
              <a:rPr lang="en-US" sz="4800" b="1" dirty="0" err="1">
                <a:solidFill>
                  <a:prstClr val="white"/>
                </a:solidFill>
                <a:latin typeface="Calibri"/>
                <a:ea typeface="Calibri" panose="020F0502020204030204" pitchFamily="34" charset="0"/>
              </a:rPr>
              <a:t>bào</a:t>
            </a:r>
            <a:endParaRPr lang="en-US" sz="5399" b="1" dirty="0">
              <a:solidFill>
                <a:prstClr val="white"/>
              </a:solidFill>
              <a:latin typeface="Calibri"/>
              <a:cs typeface="Times New Roman" panose="02020603050405020304" pitchFamily="18" charset="0"/>
            </a:endParaRPr>
          </a:p>
        </p:txBody>
      </p:sp>
      <p:sp>
        <p:nvSpPr>
          <p:cNvPr id="40" name="Rounded Rectangle 39"/>
          <p:cNvSpPr/>
          <p:nvPr/>
        </p:nvSpPr>
        <p:spPr>
          <a:xfrm>
            <a:off x="1101002" y="4827919"/>
            <a:ext cx="10796993" cy="953042"/>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035">
              <a:defRPr/>
            </a:pPr>
            <a:r>
              <a:rPr lang="en-US" sz="5399" b="1" dirty="0">
                <a:solidFill>
                  <a:prstClr val="white"/>
                </a:solidFill>
                <a:latin typeface="Calibri"/>
              </a:rPr>
              <a:t>4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lang="en-US" sz="5399"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002" y="5831731"/>
            <a:ext cx="10796993" cy="953042"/>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035">
              <a:defRPr/>
            </a:pPr>
            <a:r>
              <a:rPr lang="en-US" sz="5399" b="1" dirty="0">
                <a:solidFill>
                  <a:prstClr val="white"/>
                </a:solidFill>
                <a:latin typeface="Calibri"/>
              </a:rPr>
              <a:t>8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lang="en-US" sz="5399"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270" y="2991388"/>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58" y="3963066"/>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56" y="4981402"/>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270" y="6003930"/>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D</a:t>
            </a:r>
          </a:p>
        </p:txBody>
      </p:sp>
      <p:pic>
        <p:nvPicPr>
          <p:cNvPr id="47" name="Picture 7" descr="num1">
            <a:hlinkClick r:id="" action="ppaction://noaction"/>
          </p:cNvPr>
          <p:cNvPicPr>
            <a:picLocks noChangeAspect="1" noChangeArrowheads="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667" y="-50716"/>
            <a:ext cx="1068255" cy="1964210"/>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rId19" action="ppaction://hlinksldjump"/>
            <a:extLst>
              <a:ext uri="{FF2B5EF4-FFF2-40B4-BE49-F238E27FC236}">
                <a16:creationId xmlns:a16="http://schemas.microsoft.com/office/drawing/2014/main" id="{31BD78C1-3E37-410F-87E4-C70627111A5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171020" y="1742111"/>
            <a:ext cx="914281" cy="914281"/>
          </a:xfrm>
          <a:prstGeom prst="rect">
            <a:avLst/>
          </a:prstGeom>
        </p:spPr>
      </p:pic>
    </p:spTree>
    <p:custDataLst>
      <p:tags r:id="rId1"/>
    </p:custDataLst>
    <p:extLst>
      <p:ext uri="{BB962C8B-B14F-4D97-AF65-F5344CB8AC3E}">
        <p14:creationId xmlns:p14="http://schemas.microsoft.com/office/powerpoint/2010/main" val="273422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FB9ECE-1C43-49CB-B57F-604EF91176B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4667" l="0" r="98800">
                        <a14:foregroundMark x1="68300" y1="25667" x2="80500" y2="51667"/>
                        <a14:foregroundMark x1="86600" y1="29000" x2="98400" y2="31000"/>
                        <a14:backgroundMark x1="77000" y1="36667" x2="77000" y2="36667"/>
                        <a14:backgroundMark x1="2300" y1="91000" x2="17600" y2="40333"/>
                      </a14:backgroundRemoval>
                    </a14:imgEffect>
                  </a14:imgLayer>
                </a14:imgProps>
              </a:ext>
              <a:ext uri="{28A0092B-C50C-407E-A947-70E740481C1C}">
                <a14:useLocalDpi xmlns:a14="http://schemas.microsoft.com/office/drawing/2010/main" val="0"/>
              </a:ext>
            </a:extLst>
          </a:blip>
          <a:stretch>
            <a:fillRect/>
          </a:stretch>
        </p:blipFill>
        <p:spPr>
          <a:xfrm>
            <a:off x="-246276" y="394912"/>
            <a:ext cx="12190413" cy="3034089"/>
          </a:xfrm>
          <a:prstGeom prst="rect">
            <a:avLst/>
          </a:prstGeom>
        </p:spPr>
      </p:pic>
      <p:sp>
        <p:nvSpPr>
          <p:cNvPr id="9" name="TextBox 8">
            <a:extLst>
              <a:ext uri="{FF2B5EF4-FFF2-40B4-BE49-F238E27FC236}">
                <a16:creationId xmlns:a16="http://schemas.microsoft.com/office/drawing/2014/main" id="{CFAAB9F8-C917-4A7C-8DE3-97529209408A}"/>
              </a:ext>
            </a:extLst>
          </p:cNvPr>
          <p:cNvSpPr txBox="1"/>
          <p:nvPr/>
        </p:nvSpPr>
        <p:spPr>
          <a:xfrm>
            <a:off x="426558" y="3680333"/>
            <a:ext cx="11108502" cy="1446550"/>
          </a:xfrm>
          <a:prstGeom prst="rect">
            <a:avLst/>
          </a:prstGeom>
          <a:noFill/>
        </p:spPr>
        <p:txBody>
          <a:bodyPr wrap="square" rtlCol="0">
            <a:spAutoFit/>
          </a:bodyPr>
          <a:lstStyle/>
          <a:p>
            <a:pPr algn="ctr"/>
            <a:r>
              <a:rPr lang="en-US" sz="4400" b="1" dirty="0">
                <a:solidFill>
                  <a:srgbClr val="0000FF"/>
                </a:solidFill>
                <a:latin typeface="Times New Roman" pitchFamily="18" charset="0"/>
                <a:ea typeface="Cambria" panose="02040503050406030204" pitchFamily="18" charset="0"/>
                <a:cs typeface="Times New Roman" pitchFamily="18" charset="0"/>
              </a:rPr>
              <a:t>BÀI 20</a:t>
            </a:r>
          </a:p>
          <a:p>
            <a:pPr algn="ctr"/>
            <a:r>
              <a:rPr lang="en-US" sz="4400" b="1" dirty="0">
                <a:solidFill>
                  <a:srgbClr val="0000FF"/>
                </a:solidFill>
                <a:latin typeface="Times New Roman" pitchFamily="18" charset="0"/>
                <a:ea typeface="Cambria" panose="02040503050406030204" pitchFamily="18" charset="0"/>
                <a:cs typeface="Times New Roman" pitchFamily="18" charset="0"/>
              </a:rPr>
              <a:t>SỰ LỚN LÊN VÀ SINH SẢN CỦA TẾ BÀO</a:t>
            </a:r>
          </a:p>
        </p:txBody>
      </p:sp>
    </p:spTree>
    <p:extLst>
      <p:ext uri="{BB962C8B-B14F-4D97-AF65-F5344CB8AC3E}">
        <p14:creationId xmlns:p14="http://schemas.microsoft.com/office/powerpoint/2010/main" val="2249510621"/>
      </p:ext>
    </p:extLst>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1588" y="218792"/>
            <a:ext cx="7845534" cy="183914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035">
              <a:defRPr/>
            </a:pPr>
            <a:r>
              <a:rPr lang="en-US" sz="3600" dirty="0" err="1">
                <a:solidFill>
                  <a:schemeClr val="bg1"/>
                </a:solidFill>
              </a:rPr>
              <a:t>Cơ</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SG" sz="3600" dirty="0" err="1">
                <a:solidFill>
                  <a:schemeClr val="bg1"/>
                </a:solidFill>
              </a:rPr>
              <a:t>sinh</a:t>
            </a:r>
            <a:r>
              <a:rPr lang="en-US" sz="3600" dirty="0">
                <a:solidFill>
                  <a:schemeClr val="bg1"/>
                </a:solidFill>
              </a:rPr>
              <a:t> </a:t>
            </a:r>
            <a:r>
              <a:rPr lang="en-US" sz="3600" dirty="0" err="1">
                <a:solidFill>
                  <a:schemeClr val="bg1"/>
                </a:solidFill>
              </a:rPr>
              <a:t>vật</a:t>
            </a:r>
            <a:r>
              <a:rPr lang="en-US" sz="3600" dirty="0">
                <a:solidFill>
                  <a:schemeClr val="bg1"/>
                </a:solidFill>
              </a:rPr>
              <a:t> </a:t>
            </a:r>
            <a:r>
              <a:rPr lang="en-US" sz="3600" dirty="0" err="1">
                <a:solidFill>
                  <a:schemeClr val="bg1"/>
                </a:solidFill>
              </a:rPr>
              <a:t>lớn</a:t>
            </a:r>
            <a:r>
              <a:rPr lang="en-US" sz="3600" dirty="0">
                <a:solidFill>
                  <a:schemeClr val="bg1"/>
                </a:solidFill>
              </a:rPr>
              <a:t> </a:t>
            </a:r>
            <a:r>
              <a:rPr lang="en-US" sz="3600" dirty="0" err="1">
                <a:solidFill>
                  <a:schemeClr val="bg1"/>
                </a:solidFill>
              </a:rPr>
              <a:t>lên</a:t>
            </a:r>
            <a:r>
              <a:rPr lang="en-US" sz="3600" dirty="0">
                <a:solidFill>
                  <a:schemeClr val="bg1"/>
                </a:solidFill>
              </a:rPr>
              <a:t> </a:t>
            </a:r>
            <a:r>
              <a:rPr lang="en-US" sz="3600" dirty="0" err="1">
                <a:solidFill>
                  <a:schemeClr val="bg1"/>
                </a:solidFill>
              </a:rPr>
              <a:t>chủ</a:t>
            </a:r>
            <a:r>
              <a:rPr lang="en-US" sz="3600" dirty="0">
                <a:solidFill>
                  <a:schemeClr val="bg1"/>
                </a:solidFill>
              </a:rPr>
              <a:t> </a:t>
            </a:r>
            <a:r>
              <a:rPr lang="en-US" sz="3600" dirty="0" err="1">
                <a:solidFill>
                  <a:schemeClr val="bg1"/>
                </a:solidFill>
              </a:rPr>
              <a:t>yếu</a:t>
            </a:r>
            <a:r>
              <a:rPr lang="en-US" sz="3600" dirty="0">
                <a:solidFill>
                  <a:schemeClr val="bg1"/>
                </a:solidFill>
              </a:rPr>
              <a:t> </a:t>
            </a:r>
            <a:r>
              <a:rPr lang="en-US" sz="3600" dirty="0" err="1">
                <a:solidFill>
                  <a:schemeClr val="bg1"/>
                </a:solidFill>
              </a:rPr>
              <a:t>dựa</a:t>
            </a:r>
            <a:r>
              <a:rPr lang="en-US" sz="3600" dirty="0">
                <a:solidFill>
                  <a:schemeClr val="bg1"/>
                </a:solidFill>
              </a:rPr>
              <a:t> </a:t>
            </a:r>
            <a:r>
              <a:rPr lang="en-US" sz="3600" dirty="0" err="1">
                <a:solidFill>
                  <a:schemeClr val="bg1"/>
                </a:solidFill>
              </a:rPr>
              <a:t>vào</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hoạt</a:t>
            </a:r>
            <a:r>
              <a:rPr lang="en-US" sz="3600" dirty="0">
                <a:solidFill>
                  <a:schemeClr val="bg1"/>
                </a:solidFill>
              </a:rPr>
              <a:t> </a:t>
            </a:r>
            <a:r>
              <a:rPr lang="en-US" sz="3600" dirty="0" err="1">
                <a:solidFill>
                  <a:schemeClr val="bg1"/>
                </a:solidFill>
              </a:rPr>
              <a:t>động</a:t>
            </a:r>
            <a:r>
              <a:rPr lang="en-US" sz="3600" dirty="0">
                <a:solidFill>
                  <a:schemeClr val="bg1"/>
                </a:solidFill>
              </a:rPr>
              <a:t> </a:t>
            </a:r>
            <a:r>
              <a:rPr lang="en-US" sz="3600" dirty="0" err="1">
                <a:solidFill>
                  <a:schemeClr val="bg1"/>
                </a:solidFill>
              </a:rPr>
              <a:t>nào</a:t>
            </a:r>
            <a:r>
              <a:rPr lang="en-US" sz="3600" dirty="0">
                <a:solidFill>
                  <a:schemeClr val="bg1"/>
                </a:solidFill>
              </a:rPr>
              <a:t> </a:t>
            </a:r>
            <a:r>
              <a:rPr lang="en-US" sz="3600" dirty="0" err="1">
                <a:solidFill>
                  <a:schemeClr val="bg1"/>
                </a:solidFill>
              </a:rPr>
              <a:t>dưới</a:t>
            </a:r>
            <a:r>
              <a:rPr lang="en-US" sz="3600" dirty="0">
                <a:solidFill>
                  <a:schemeClr val="bg1"/>
                </a:solidFill>
              </a:rPr>
              <a:t> </a:t>
            </a:r>
            <a:r>
              <a:rPr lang="en-US" sz="3600" dirty="0" err="1">
                <a:solidFill>
                  <a:schemeClr val="bg1"/>
                </a:solidFill>
              </a:rPr>
              <a:t>đây</a:t>
            </a:r>
            <a:r>
              <a:rPr lang="en-US" sz="3600" dirty="0">
                <a:solidFill>
                  <a:schemeClr val="bg1"/>
                </a:solidFill>
              </a:rPr>
              <a:t>? </a:t>
            </a:r>
            <a:endParaRPr lang="en-US" sz="19898" dirty="0">
              <a:solidFill>
                <a:schemeClr val="bg1"/>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115" y="-455682"/>
            <a:ext cx="3046809" cy="3122979"/>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rId13" action="ppaction://hlinksldjump"/>
              </p:cNvPr>
              <p:cNvPicPr>
                <a:picLocks noChangeAspect="1" noChangeArrowheads="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35" fontAlgn="base">
                  <a:spcBef>
                    <a:spcPct val="0"/>
                  </a:spcBef>
                  <a:spcAft>
                    <a:spcPct val="0"/>
                  </a:spcAft>
                  <a:defRPr/>
                </a:pPr>
                <a:endParaRPr lang="en-US" sz="1799" i="1" kern="0" dirty="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32" y="2006677"/>
            <a:ext cx="761704" cy="769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1849" y="318472"/>
            <a:ext cx="548172" cy="548172"/>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2865" y="280684"/>
            <a:ext cx="787040" cy="787040"/>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7746" y="1067724"/>
            <a:ext cx="548172" cy="548172"/>
          </a:xfrm>
          <a:prstGeom prst="rect">
            <a:avLst/>
          </a:prstGeom>
        </p:spPr>
      </p:pic>
      <p:sp>
        <p:nvSpPr>
          <p:cNvPr id="19" name="TextBox 18"/>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4323" y="1372406"/>
            <a:ext cx="1288757" cy="1294894"/>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035">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7871" y="2931476"/>
            <a:ext cx="907044" cy="751515"/>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6" name="Isosceles Triangle 35"/>
          <p:cNvSpPr/>
          <p:nvPr/>
        </p:nvSpPr>
        <p:spPr>
          <a:xfrm rot="5400000">
            <a:off x="257871" y="3910349"/>
            <a:ext cx="907044" cy="751515"/>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7" name="Isosceles Triangle 36"/>
          <p:cNvSpPr/>
          <p:nvPr/>
        </p:nvSpPr>
        <p:spPr>
          <a:xfrm rot="5400000">
            <a:off x="257871" y="5951213"/>
            <a:ext cx="907044" cy="751515"/>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8" name="Isosceles Triangle 37"/>
          <p:cNvSpPr/>
          <p:nvPr/>
        </p:nvSpPr>
        <p:spPr>
          <a:xfrm rot="5400000">
            <a:off x="257871" y="4928685"/>
            <a:ext cx="907044" cy="751515"/>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4" name="Rounded Rectangle 3"/>
          <p:cNvSpPr/>
          <p:nvPr/>
        </p:nvSpPr>
        <p:spPr>
          <a:xfrm>
            <a:off x="1087153" y="2799593"/>
            <a:ext cx="10796993" cy="953042"/>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035">
              <a:defRPr/>
            </a:pPr>
            <a:r>
              <a:rPr lang="en-US" sz="3200" dirty="0" err="1"/>
              <a:t>Sự</a:t>
            </a:r>
            <a:r>
              <a:rPr lang="en-US" sz="3200" dirty="0"/>
              <a:t> </a:t>
            </a:r>
            <a:r>
              <a:rPr lang="en-US" sz="3200" dirty="0" err="1"/>
              <a:t>hấp</a:t>
            </a:r>
            <a:r>
              <a:rPr lang="en-US" sz="3200" dirty="0"/>
              <a:t> </a:t>
            </a:r>
            <a:r>
              <a:rPr lang="en-US" sz="3200" dirty="0" err="1"/>
              <a:t>thụ</a:t>
            </a:r>
            <a:r>
              <a:rPr lang="en-US" sz="3200" dirty="0"/>
              <a:t> </a:t>
            </a:r>
            <a:r>
              <a:rPr lang="en-US" sz="3200" dirty="0" err="1"/>
              <a:t>và</a:t>
            </a:r>
            <a:r>
              <a:rPr lang="en-US" sz="3200" dirty="0"/>
              <a:t> ứ </a:t>
            </a:r>
            <a:r>
              <a:rPr lang="en-US" sz="3200" dirty="0" err="1"/>
              <a:t>đọng</a:t>
            </a:r>
            <a:r>
              <a:rPr lang="en-US" sz="3200" dirty="0"/>
              <a:t> </a:t>
            </a:r>
            <a:r>
              <a:rPr lang="en-US" sz="3200" dirty="0" err="1"/>
              <a:t>nước</a:t>
            </a:r>
            <a:r>
              <a:rPr lang="en-US" sz="3200" dirty="0"/>
              <a:t> </a:t>
            </a:r>
            <a:r>
              <a:rPr lang="en-US" sz="3200" dirty="0" err="1"/>
              <a:t>trong</a:t>
            </a:r>
            <a:r>
              <a:rPr lang="en-US" sz="3200" dirty="0"/>
              <a:t> </a:t>
            </a:r>
            <a:r>
              <a:rPr lang="en-US" sz="3200" dirty="0" err="1"/>
              <a:t>dịch</a:t>
            </a:r>
            <a:r>
              <a:rPr lang="en-US" sz="3200" dirty="0"/>
              <a:t> </a:t>
            </a:r>
            <a:r>
              <a:rPr lang="en-US" sz="3200" dirty="0" err="1"/>
              <a:t>tế</a:t>
            </a:r>
            <a:r>
              <a:rPr lang="en-US" sz="3200" dirty="0"/>
              <a:t> </a:t>
            </a:r>
            <a:r>
              <a:rPr lang="en-US" sz="3200" dirty="0" err="1"/>
              <a:t>bào</a:t>
            </a:r>
            <a:r>
              <a:rPr lang="en-US" sz="3200" dirty="0"/>
              <a:t> </a:t>
            </a:r>
            <a:r>
              <a:rPr lang="en-US" sz="3200" dirty="0" err="1"/>
              <a:t>theo</a:t>
            </a:r>
            <a:r>
              <a:rPr lang="en-US" sz="3200" dirty="0"/>
              <a:t> </a:t>
            </a:r>
            <a:r>
              <a:rPr lang="en-US" sz="3200" dirty="0" err="1"/>
              <a:t>thời</a:t>
            </a:r>
            <a:r>
              <a:rPr lang="en-US" sz="3200" dirty="0"/>
              <a:t> </a:t>
            </a:r>
            <a:r>
              <a:rPr lang="en-US" sz="3200" dirty="0" err="1"/>
              <a:t>gian</a:t>
            </a:r>
            <a:endParaRPr lang="en-US" sz="5999"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57784" y="3793556"/>
            <a:ext cx="10796993" cy="953042"/>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gia tăng số lượng tế bào qua quá trình phân chia.</a:t>
            </a:r>
            <a:endParaRPr lang="en-SG" sz="3200" dirty="0"/>
          </a:p>
        </p:txBody>
      </p:sp>
      <p:sp>
        <p:nvSpPr>
          <p:cNvPr id="40" name="Rounded Rectangle 39"/>
          <p:cNvSpPr/>
          <p:nvPr/>
        </p:nvSpPr>
        <p:spPr>
          <a:xfrm>
            <a:off x="1101002" y="4827919"/>
            <a:ext cx="10796993" cy="953042"/>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035">
              <a:defRPr/>
            </a:pPr>
            <a:r>
              <a:rPr lang="en-US" sz="3600" dirty="0" err="1">
                <a:solidFill>
                  <a:prstClr val="white"/>
                </a:solidFill>
              </a:rPr>
              <a:t>Sự</a:t>
            </a:r>
            <a:r>
              <a:rPr lang="en-US" sz="3600" dirty="0">
                <a:solidFill>
                  <a:prstClr val="white"/>
                </a:solidFill>
              </a:rPr>
              <a:t> </a:t>
            </a:r>
            <a:r>
              <a:rPr lang="en-US" sz="3600" dirty="0" err="1">
                <a:solidFill>
                  <a:prstClr val="white"/>
                </a:solidFill>
              </a:rPr>
              <a:t>lớn</a:t>
            </a:r>
            <a:r>
              <a:rPr lang="en-US" sz="3600" dirty="0">
                <a:solidFill>
                  <a:prstClr val="white"/>
                </a:solidFill>
              </a:rPr>
              <a:t> </a:t>
            </a:r>
            <a:r>
              <a:rPr lang="en-US" sz="3600" dirty="0" err="1">
                <a:solidFill>
                  <a:prstClr val="white"/>
                </a:solidFill>
              </a:rPr>
              <a:t>lên</a:t>
            </a:r>
            <a:r>
              <a:rPr lang="en-US" sz="3600" dirty="0">
                <a:solidFill>
                  <a:prstClr val="white"/>
                </a:solidFill>
              </a:rPr>
              <a:t> </a:t>
            </a:r>
            <a:r>
              <a:rPr lang="en-US" sz="3600" dirty="0" err="1">
                <a:solidFill>
                  <a:prstClr val="white"/>
                </a:solidFill>
              </a:rPr>
              <a:t>và</a:t>
            </a:r>
            <a:r>
              <a:rPr lang="en-US" sz="3600" dirty="0">
                <a:solidFill>
                  <a:prstClr val="white"/>
                </a:solidFill>
              </a:rPr>
              <a:t> </a:t>
            </a:r>
            <a:r>
              <a:rPr lang="en-US" sz="3600" dirty="0" err="1">
                <a:solidFill>
                  <a:prstClr val="white"/>
                </a:solidFill>
              </a:rPr>
              <a:t>phân</a:t>
            </a:r>
            <a:r>
              <a:rPr lang="en-US" sz="3600" dirty="0">
                <a:solidFill>
                  <a:prstClr val="white"/>
                </a:solidFill>
              </a:rPr>
              <a:t> chia </a:t>
            </a:r>
            <a:r>
              <a:rPr lang="en-US" sz="3600" dirty="0" err="1">
                <a:solidFill>
                  <a:prstClr val="white"/>
                </a:solidFill>
              </a:rPr>
              <a:t>của</a:t>
            </a:r>
            <a:r>
              <a:rPr lang="en-US" sz="3600" dirty="0">
                <a:solidFill>
                  <a:prstClr val="white"/>
                </a:solidFill>
              </a:rPr>
              <a:t> </a:t>
            </a:r>
            <a:r>
              <a:rPr lang="en-US" sz="3600" dirty="0" err="1">
                <a:solidFill>
                  <a:prstClr val="white"/>
                </a:solidFill>
              </a:rPr>
              <a:t>tế</a:t>
            </a:r>
            <a:r>
              <a:rPr lang="en-US" sz="3600" dirty="0">
                <a:solidFill>
                  <a:prstClr val="white"/>
                </a:solidFill>
              </a:rPr>
              <a:t> </a:t>
            </a:r>
            <a:r>
              <a:rPr lang="en-US" sz="3600" dirty="0" err="1">
                <a:solidFill>
                  <a:prstClr val="white"/>
                </a:solidFill>
              </a:rPr>
              <a:t>bào</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218" y="5845979"/>
            <a:ext cx="10796993" cy="953042"/>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035">
              <a:defRPr/>
            </a:pPr>
            <a:r>
              <a:rPr lang="en-US" sz="3600" dirty="0" err="1"/>
              <a:t>Sự</a:t>
            </a:r>
            <a:r>
              <a:rPr lang="en-US" sz="3600" dirty="0"/>
              <a:t> </a:t>
            </a:r>
            <a:r>
              <a:rPr lang="en-US" sz="3600" dirty="0" err="1"/>
              <a:t>tăng</a:t>
            </a:r>
            <a:r>
              <a:rPr lang="en-US" sz="3600" dirty="0"/>
              <a:t> </a:t>
            </a:r>
            <a:r>
              <a:rPr lang="en-US" sz="3600" dirty="0" err="1"/>
              <a:t>kích</a:t>
            </a:r>
            <a:r>
              <a:rPr lang="en-US" sz="3600" dirty="0"/>
              <a:t> </a:t>
            </a:r>
            <a:r>
              <a:rPr lang="en-US" sz="3600" dirty="0" err="1"/>
              <a:t>thước</a:t>
            </a:r>
            <a:r>
              <a:rPr lang="en-US" sz="3600" dirty="0"/>
              <a:t> </a:t>
            </a:r>
            <a:r>
              <a:rPr lang="en-US" sz="3600" dirty="0" err="1"/>
              <a:t>của</a:t>
            </a:r>
            <a:r>
              <a:rPr lang="en-US" sz="3600" dirty="0"/>
              <a:t> </a:t>
            </a:r>
            <a:r>
              <a:rPr lang="en-US" sz="3600" dirty="0" err="1"/>
              <a:t>từng</a:t>
            </a:r>
            <a:r>
              <a:rPr lang="en-US" sz="3600" dirty="0"/>
              <a:t> </a:t>
            </a:r>
            <a:r>
              <a:rPr lang="en-US" sz="3600" dirty="0" err="1"/>
              <a:t>tế</a:t>
            </a:r>
            <a:r>
              <a:rPr lang="en-US" sz="3600" dirty="0"/>
              <a:t> </a:t>
            </a:r>
            <a:r>
              <a:rPr lang="en-US" sz="3600" dirty="0" err="1"/>
              <a:t>bào</a:t>
            </a:r>
            <a:r>
              <a:rPr lang="en-US" sz="3600" dirty="0"/>
              <a:t> do </a:t>
            </a:r>
            <a:r>
              <a:rPr lang="en-US" sz="3600" dirty="0" err="1"/>
              <a:t>trao</a:t>
            </a:r>
            <a:r>
              <a:rPr lang="en-US" sz="3600" dirty="0"/>
              <a:t> </a:t>
            </a:r>
            <a:r>
              <a:rPr lang="en-US" sz="3600" dirty="0" err="1"/>
              <a:t>đổi</a:t>
            </a:r>
            <a:r>
              <a:rPr lang="en-US" sz="3600" dirty="0"/>
              <a:t> </a:t>
            </a:r>
            <a:r>
              <a:rPr lang="en-US" sz="3600" dirty="0" err="1"/>
              <a:t>chất</a:t>
            </a:r>
            <a:r>
              <a:rPr lang="en-US" sz="3600" dirty="0"/>
              <a:t>.</a:t>
            </a:r>
            <a:endParaRPr lang="en-US" sz="6599"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270" y="2991388"/>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58" y="3963066"/>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56" y="4981402"/>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270" y="6003930"/>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D</a:t>
            </a:r>
          </a:p>
        </p:txBody>
      </p:sp>
      <p:pic>
        <p:nvPicPr>
          <p:cNvPr id="47" name="Picture 8" descr="num2"/>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8662" y="58262"/>
            <a:ext cx="1161114" cy="1916535"/>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3" action="ppaction://hlinksldjump"/>
            <a:extLst>
              <a:ext uri="{FF2B5EF4-FFF2-40B4-BE49-F238E27FC236}">
                <a16:creationId xmlns:a16="http://schemas.microsoft.com/office/drawing/2014/main" id="{6B784701-2D46-40D9-9B5D-EE7B15AFB5D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245961" y="1966439"/>
            <a:ext cx="914281" cy="914281"/>
          </a:xfrm>
          <a:prstGeom prst="rect">
            <a:avLst/>
          </a:prstGeom>
        </p:spPr>
      </p:pic>
    </p:spTree>
    <p:custDataLst>
      <p:tags r:id="rId1"/>
    </p:custDataLst>
    <p:extLst>
      <p:ext uri="{BB962C8B-B14F-4D97-AF65-F5344CB8AC3E}">
        <p14:creationId xmlns:p14="http://schemas.microsoft.com/office/powerpoint/2010/main" val="3447351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10"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59871" y="201599"/>
            <a:ext cx="8454896" cy="152340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r>
              <a:rPr lang="vi-VN" sz="3200" dirty="0"/>
              <a:t>Hiện tượng nào dưới đây </a:t>
            </a:r>
            <a:r>
              <a:rPr lang="vi-VN" sz="3200" u="sng" dirty="0"/>
              <a:t>không</a:t>
            </a:r>
            <a:r>
              <a:rPr lang="vi-VN" sz="3200" dirty="0"/>
              <a:t> phản ánh sự lớn lên và phân chia của tế bào ?</a:t>
            </a:r>
            <a:endParaRPr lang="en-SG" sz="3200" dirty="0"/>
          </a:p>
        </p:txBody>
      </p:sp>
      <p:grpSp>
        <p:nvGrpSpPr>
          <p:cNvPr id="5" name="Group 142"/>
          <p:cNvGrpSpPr>
            <a:grpSpLocks/>
          </p:cNvGrpSpPr>
          <p:nvPr/>
        </p:nvGrpSpPr>
        <p:grpSpPr bwMode="auto">
          <a:xfrm>
            <a:off x="-760115" y="-455682"/>
            <a:ext cx="3046809" cy="3122979"/>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35" fontAlgn="base">
                  <a:spcBef>
                    <a:spcPct val="0"/>
                  </a:spcBef>
                  <a:spcAft>
                    <a:spcPct val="0"/>
                  </a:spcAft>
                  <a:defRPr/>
                </a:pPr>
                <a:endParaRPr lang="en-US" sz="179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32" y="2006677"/>
            <a:ext cx="761704" cy="769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1849" y="318472"/>
            <a:ext cx="548172" cy="548172"/>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2865" y="280684"/>
            <a:ext cx="787040" cy="787040"/>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7746" y="1067724"/>
            <a:ext cx="548172" cy="548172"/>
          </a:xfrm>
          <a:prstGeom prst="rect">
            <a:avLst/>
          </a:prstGeom>
        </p:spPr>
      </p:pic>
      <p:sp>
        <p:nvSpPr>
          <p:cNvPr id="19" name="TextBox 18"/>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4323" y="1372406"/>
            <a:ext cx="1288757" cy="1294894"/>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035">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7871" y="2931476"/>
            <a:ext cx="907044" cy="751515"/>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6" name="Isosceles Triangle 35"/>
          <p:cNvSpPr/>
          <p:nvPr/>
        </p:nvSpPr>
        <p:spPr>
          <a:xfrm rot="5400000">
            <a:off x="257871" y="3910349"/>
            <a:ext cx="907044" cy="751515"/>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7" name="Isosceles Triangle 36"/>
          <p:cNvSpPr/>
          <p:nvPr/>
        </p:nvSpPr>
        <p:spPr>
          <a:xfrm rot="5400000">
            <a:off x="257871" y="5951213"/>
            <a:ext cx="907044" cy="751515"/>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8" name="Isosceles Triangle 37"/>
          <p:cNvSpPr/>
          <p:nvPr/>
        </p:nvSpPr>
        <p:spPr>
          <a:xfrm rot="5400000">
            <a:off x="257871" y="4928685"/>
            <a:ext cx="907044" cy="751515"/>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4" name="Rounded Rectangle 3"/>
          <p:cNvSpPr/>
          <p:nvPr/>
        </p:nvSpPr>
        <p:spPr>
          <a:xfrm>
            <a:off x="1087153" y="2799593"/>
            <a:ext cx="10796993" cy="953042"/>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035">
              <a:defRPr/>
            </a:pPr>
            <a:r>
              <a:rPr lang="vi-VN" sz="3200" dirty="0"/>
              <a:t>Sự gia tăng diện tích bề mặt của một chiếc lá</a:t>
            </a:r>
            <a:endParaRPr lang="en-US" sz="5399"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002" y="3809851"/>
            <a:ext cx="10796993" cy="953042"/>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xẹp, phồng của các tế bào khí khổng</a:t>
            </a:r>
            <a:endParaRPr lang="en-SG" sz="3200" dirty="0"/>
          </a:p>
        </p:txBody>
      </p:sp>
      <p:sp>
        <p:nvSpPr>
          <p:cNvPr id="40" name="Rounded Rectangle 39"/>
          <p:cNvSpPr/>
          <p:nvPr/>
        </p:nvSpPr>
        <p:spPr>
          <a:xfrm>
            <a:off x="1101002" y="4827919"/>
            <a:ext cx="10796993" cy="953042"/>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035">
              <a:buSzPts val="1000"/>
              <a:tabLst>
                <a:tab pos="457017" algn="l"/>
              </a:tabLst>
              <a:defRPr/>
            </a:pPr>
            <a:r>
              <a:rPr lang="vi-VN" sz="3200" dirty="0"/>
              <a:t>Sự tăng dần kích thước của một củ khoai lang</a:t>
            </a:r>
            <a:endParaRPr lang="en-US" sz="5999"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1101002" y="5831731"/>
            <a:ext cx="10796993" cy="953042"/>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035">
              <a:buSzPts val="1000"/>
              <a:tabLst>
                <a:tab pos="457017" algn="l"/>
              </a:tabLst>
              <a:defRPr/>
            </a:pPr>
            <a:r>
              <a:rPr lang="vi-VN" sz="3200" dirty="0"/>
              <a:t>Sự vươn cao của thân cây tre</a:t>
            </a:r>
            <a:endParaRPr lang="en-US" sz="5999"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270" y="2991388"/>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58" y="3963066"/>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56" y="4981402"/>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270" y="6003930"/>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D</a:t>
            </a:r>
          </a:p>
        </p:txBody>
      </p:sp>
      <p:pic>
        <p:nvPicPr>
          <p:cNvPr id="47" name="Picture 9" descr="num3"/>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8788" y="157588"/>
            <a:ext cx="1209998" cy="1849769"/>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8" action="ppaction://hlinksldjump"/>
            <a:extLst>
              <a:ext uri="{FF2B5EF4-FFF2-40B4-BE49-F238E27FC236}">
                <a16:creationId xmlns:a16="http://schemas.microsoft.com/office/drawing/2014/main" id="{56F57680-A419-41A4-90E1-5A508501644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171020" y="1742111"/>
            <a:ext cx="914281" cy="914281"/>
          </a:xfrm>
          <a:prstGeom prst="rect">
            <a:avLst/>
          </a:prstGeom>
        </p:spPr>
      </p:pic>
    </p:spTree>
    <p:custDataLst>
      <p:tags r:id="rId1"/>
    </p:custDataLst>
    <p:extLst>
      <p:ext uri="{BB962C8B-B14F-4D97-AF65-F5344CB8AC3E}">
        <p14:creationId xmlns:p14="http://schemas.microsoft.com/office/powerpoint/2010/main" val="1454399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7"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420" y="218792"/>
            <a:ext cx="8150216" cy="183914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035">
              <a:defRPr/>
            </a:pPr>
            <a:r>
              <a:rPr lang="en-US" sz="3200" dirty="0" err="1">
                <a:solidFill>
                  <a:schemeClr val="bg1"/>
                </a:solidFill>
              </a:rPr>
              <a:t>Sự</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có</a:t>
            </a:r>
            <a:r>
              <a:rPr lang="en-US" sz="3200" dirty="0">
                <a:solidFill>
                  <a:schemeClr val="bg1"/>
                </a:solidFill>
              </a:rPr>
              <a:t> </a:t>
            </a:r>
            <a:r>
              <a:rPr lang="en-US" sz="3200" dirty="0" err="1">
                <a:solidFill>
                  <a:schemeClr val="bg1"/>
                </a:solidFill>
              </a:rPr>
              <a:t>liên</a:t>
            </a:r>
            <a:r>
              <a:rPr lang="en-US" sz="3200" dirty="0">
                <a:solidFill>
                  <a:schemeClr val="bg1"/>
                </a:solidFill>
              </a:rPr>
              <a:t> </a:t>
            </a:r>
            <a:r>
              <a:rPr lang="en-US" sz="3200" dirty="0" err="1">
                <a:solidFill>
                  <a:schemeClr val="bg1"/>
                </a:solidFill>
              </a:rPr>
              <a:t>quan</a:t>
            </a:r>
            <a:r>
              <a:rPr lang="en-US" sz="3200" dirty="0">
                <a:solidFill>
                  <a:schemeClr val="bg1"/>
                </a:solidFill>
              </a:rPr>
              <a:t> </a:t>
            </a:r>
            <a:r>
              <a:rPr lang="en-US" sz="3200" dirty="0" err="1">
                <a:solidFill>
                  <a:schemeClr val="bg1"/>
                </a:solidFill>
              </a:rPr>
              <a:t>mật</a:t>
            </a:r>
            <a:r>
              <a:rPr lang="en-US" sz="3200" dirty="0">
                <a:solidFill>
                  <a:schemeClr val="bg1"/>
                </a:solidFill>
              </a:rPr>
              <a:t> </a:t>
            </a:r>
            <a:r>
              <a:rPr lang="en-US" sz="3200" dirty="0" err="1">
                <a:solidFill>
                  <a:schemeClr val="bg1"/>
                </a:solidFill>
              </a:rPr>
              <a:t>thiết</a:t>
            </a:r>
            <a:r>
              <a:rPr lang="en-US" sz="3200" dirty="0">
                <a:solidFill>
                  <a:schemeClr val="bg1"/>
                </a:solidFill>
              </a:rPr>
              <a:t> </a:t>
            </a:r>
            <a:r>
              <a:rPr lang="en-US" sz="3200" dirty="0" err="1">
                <a:solidFill>
                  <a:schemeClr val="bg1"/>
                </a:solidFill>
              </a:rPr>
              <a:t>đến</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endParaRPr lang="en-US" sz="5999" b="1" dirty="0">
              <a:solidFill>
                <a:schemeClr val="bg1"/>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115" y="-455682"/>
            <a:ext cx="3046809" cy="3122979"/>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35" fontAlgn="base">
                  <a:spcBef>
                    <a:spcPct val="0"/>
                  </a:spcBef>
                  <a:spcAft>
                    <a:spcPct val="0"/>
                  </a:spcAft>
                  <a:defRPr/>
                </a:pPr>
                <a:endParaRPr lang="en-US" sz="179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32" y="2006677"/>
            <a:ext cx="761704" cy="769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1849" y="318472"/>
            <a:ext cx="548172" cy="548172"/>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2865" y="280684"/>
            <a:ext cx="787040" cy="787040"/>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7746" y="1067724"/>
            <a:ext cx="548172" cy="548172"/>
          </a:xfrm>
          <a:prstGeom prst="rect">
            <a:avLst/>
          </a:prstGeom>
        </p:spPr>
      </p:pic>
      <p:sp>
        <p:nvSpPr>
          <p:cNvPr id="19" name="TextBox 18"/>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4323" y="1372406"/>
            <a:ext cx="1288757" cy="1294894"/>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035">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7871" y="2931476"/>
            <a:ext cx="907044" cy="751515"/>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6" name="Isosceles Triangle 35"/>
          <p:cNvSpPr/>
          <p:nvPr/>
        </p:nvSpPr>
        <p:spPr>
          <a:xfrm rot="5400000">
            <a:off x="257871" y="3910349"/>
            <a:ext cx="907044" cy="751515"/>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7" name="Isosceles Triangle 36"/>
          <p:cNvSpPr/>
          <p:nvPr/>
        </p:nvSpPr>
        <p:spPr>
          <a:xfrm rot="5400000">
            <a:off x="257871" y="5951213"/>
            <a:ext cx="907044" cy="751515"/>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8" name="Isosceles Triangle 37"/>
          <p:cNvSpPr/>
          <p:nvPr/>
        </p:nvSpPr>
        <p:spPr>
          <a:xfrm rot="5400000">
            <a:off x="257871" y="4928685"/>
            <a:ext cx="907044" cy="751515"/>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4" name="Rounded Rectangle 3"/>
          <p:cNvSpPr/>
          <p:nvPr/>
        </p:nvSpPr>
        <p:spPr>
          <a:xfrm>
            <a:off x="1087153" y="2799593"/>
            <a:ext cx="10796993" cy="953042"/>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035">
              <a:buSzPts val="1000"/>
              <a:tabLst>
                <a:tab pos="457017" algn="l"/>
              </a:tabLst>
              <a:defRPr/>
            </a:pPr>
            <a:r>
              <a:rPr lang="en-US" sz="4000" dirty="0" err="1"/>
              <a:t>Sinh</a:t>
            </a:r>
            <a:r>
              <a:rPr lang="en-US" sz="4000" dirty="0"/>
              <a:t> </a:t>
            </a:r>
            <a:r>
              <a:rPr lang="en-US" sz="4000" dirty="0" err="1"/>
              <a:t>sản</a:t>
            </a:r>
            <a:r>
              <a:rPr lang="en-US" sz="4000" dirty="0"/>
              <a:t> </a:t>
            </a:r>
            <a:endParaRPr lang="en-US" sz="5999"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 name="Rounded Rectangle 38"/>
          <p:cNvSpPr/>
          <p:nvPr/>
        </p:nvSpPr>
        <p:spPr>
          <a:xfrm>
            <a:off x="1057784" y="3775146"/>
            <a:ext cx="10796993" cy="953042"/>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035">
              <a:buSzPts val="1000"/>
              <a:tabLst>
                <a:tab pos="457017" algn="l"/>
              </a:tabLst>
              <a:defRPr/>
            </a:pPr>
            <a:r>
              <a:rPr lang="en-US" sz="4400" dirty="0" err="1"/>
              <a:t>Trao</a:t>
            </a:r>
            <a:r>
              <a:rPr lang="en-US" sz="4400" dirty="0"/>
              <a:t> </a:t>
            </a:r>
            <a:r>
              <a:rPr lang="en-US" sz="4400" dirty="0" err="1"/>
              <a:t>đổi</a:t>
            </a:r>
            <a:r>
              <a:rPr lang="en-US" sz="4400" dirty="0"/>
              <a:t> </a:t>
            </a:r>
            <a:r>
              <a:rPr lang="en-US" sz="4400" dirty="0" err="1"/>
              <a:t>chất</a:t>
            </a:r>
            <a:endParaRPr lang="en-US" sz="6599"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002" y="4827919"/>
            <a:ext cx="10796993" cy="953042"/>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035">
              <a:buSzPts val="1000"/>
              <a:tabLst>
                <a:tab pos="457017" algn="l"/>
              </a:tabLst>
              <a:defRPr/>
            </a:pPr>
            <a:r>
              <a:rPr lang="en-US" sz="4000" dirty="0" err="1"/>
              <a:t>Cảm</a:t>
            </a:r>
            <a:r>
              <a:rPr lang="en-US" sz="4000" dirty="0"/>
              <a:t> </a:t>
            </a:r>
            <a:r>
              <a:rPr lang="en-US" sz="4000" dirty="0" err="1"/>
              <a:t>ứng</a:t>
            </a:r>
            <a:endParaRPr lang="en-US" sz="5999"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1" name="Rounded Rectangle 40"/>
          <p:cNvSpPr/>
          <p:nvPr/>
        </p:nvSpPr>
        <p:spPr>
          <a:xfrm>
            <a:off x="1101002" y="5831731"/>
            <a:ext cx="10796993" cy="953042"/>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035">
              <a:buSzPts val="1000"/>
              <a:tabLst>
                <a:tab pos="457017" algn="l"/>
              </a:tabLst>
              <a:defRPr/>
            </a:pPr>
            <a:r>
              <a:rPr lang="en-BZ" sz="3600" dirty="0" err="1">
                <a:solidFill>
                  <a:prstClr val="white"/>
                </a:solidFill>
                <a:latin typeface="Calibri" panose="020F0502020204030204" pitchFamily="34" charset="0"/>
              </a:rPr>
              <a:t>Trao</a:t>
            </a:r>
            <a:r>
              <a:rPr lang="en-BZ" sz="3600" dirty="0">
                <a:solidFill>
                  <a:prstClr val="white"/>
                </a:solidFill>
                <a:latin typeface="Calibri" panose="020F0502020204030204" pitchFamily="34" charset="0"/>
              </a:rPr>
              <a:t> </a:t>
            </a:r>
            <a:r>
              <a:rPr lang="en-BZ" sz="3600" dirty="0" err="1">
                <a:solidFill>
                  <a:prstClr val="white"/>
                </a:solidFill>
                <a:latin typeface="Calibri" panose="020F0502020204030204" pitchFamily="34" charset="0"/>
              </a:rPr>
              <a:t>đổi</a:t>
            </a:r>
            <a:r>
              <a:rPr lang="en-BZ" sz="3600" dirty="0">
                <a:solidFill>
                  <a:prstClr val="white"/>
                </a:solidFill>
                <a:latin typeface="Calibri" panose="020F0502020204030204" pitchFamily="34" charset="0"/>
              </a:rPr>
              <a:t> </a:t>
            </a:r>
            <a:r>
              <a:rPr lang="en-BZ" sz="3600" dirty="0" err="1">
                <a:solidFill>
                  <a:prstClr val="white"/>
                </a:solidFill>
                <a:latin typeface="Calibri" panose="020F0502020204030204" pitchFamily="34" charset="0"/>
              </a:rPr>
              <a:t>chất</a:t>
            </a:r>
            <a:r>
              <a:rPr lang="en-BZ" sz="3600" dirty="0">
                <a:solidFill>
                  <a:prstClr val="white"/>
                </a:solidFill>
                <a:latin typeface="Calibri" panose="020F0502020204030204" pitchFamily="34" charset="0"/>
              </a:rPr>
              <a:t> </a:t>
            </a:r>
            <a:r>
              <a:rPr lang="en-BZ" sz="3600" dirty="0" err="1">
                <a:solidFill>
                  <a:prstClr val="white"/>
                </a:solidFill>
                <a:latin typeface="Calibri" panose="020F0502020204030204" pitchFamily="34" charset="0"/>
              </a:rPr>
              <a:t>và</a:t>
            </a:r>
            <a:r>
              <a:rPr lang="en-BZ" sz="3600" dirty="0">
                <a:solidFill>
                  <a:prstClr val="white"/>
                </a:solidFill>
                <a:latin typeface="Calibri" panose="020F0502020204030204" pitchFamily="34" charset="0"/>
              </a:rPr>
              <a:t> </a:t>
            </a:r>
            <a:r>
              <a:rPr lang="en-BZ" sz="3600" dirty="0" err="1">
                <a:solidFill>
                  <a:prstClr val="white"/>
                </a:solidFill>
                <a:latin typeface="Calibri" panose="020F0502020204030204" pitchFamily="34" charset="0"/>
              </a:rPr>
              <a:t>cảm</a:t>
            </a:r>
            <a:r>
              <a:rPr lang="en-BZ" sz="3600" dirty="0">
                <a:solidFill>
                  <a:prstClr val="white"/>
                </a:solidFill>
                <a:latin typeface="Calibri" panose="020F0502020204030204" pitchFamily="34" charset="0"/>
              </a:rPr>
              <a:t> </a:t>
            </a:r>
            <a:r>
              <a:rPr lang="en-BZ" sz="3600" dirty="0" err="1">
                <a:solidFill>
                  <a:prstClr val="white"/>
                </a:solidFill>
                <a:latin typeface="Calibri" panose="020F0502020204030204" pitchFamily="34" charset="0"/>
              </a:rPr>
              <a:t>ứng</a:t>
            </a:r>
            <a:endParaRPr lang="en-US" sz="36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306270" y="2991388"/>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58" y="3963066"/>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56" y="4981402"/>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270" y="6003930"/>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D</a:t>
            </a:r>
          </a:p>
        </p:txBody>
      </p:sp>
      <p:pic>
        <p:nvPicPr>
          <p:cNvPr id="46" name="Picture 10" descr="num4">
            <a:hlinkClick r:id="" action="ppaction://noaction"/>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4124" y="257813"/>
            <a:ext cx="1267631" cy="1852178"/>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 họa 46" descr="Cuốn sách đang mở">
            <a:hlinkClick r:id="rId19" action="ppaction://hlinksldjump"/>
            <a:extLst>
              <a:ext uri="{FF2B5EF4-FFF2-40B4-BE49-F238E27FC236}">
                <a16:creationId xmlns:a16="http://schemas.microsoft.com/office/drawing/2014/main" id="{EE643151-A6BC-43BE-B711-4775136D0BCD}"/>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095206" y="1974941"/>
            <a:ext cx="914281" cy="914281"/>
          </a:xfrm>
          <a:prstGeom prst="rect">
            <a:avLst/>
          </a:prstGeom>
        </p:spPr>
      </p:pic>
    </p:spTree>
    <p:custDataLst>
      <p:tags r:id="rId1"/>
    </p:custDataLst>
    <p:extLst>
      <p:ext uri="{BB962C8B-B14F-4D97-AF65-F5344CB8AC3E}">
        <p14:creationId xmlns:p14="http://schemas.microsoft.com/office/powerpoint/2010/main" val="3456565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6908" y="153681"/>
            <a:ext cx="8454896" cy="152340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035">
              <a:defRPr/>
            </a:pPr>
            <a:r>
              <a:rPr lang="en-US" sz="2800" dirty="0" err="1">
                <a:solidFill>
                  <a:schemeClr val="bg1"/>
                </a:solidFill>
              </a:rPr>
              <a:t>Một</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a:t>
            </a:r>
            <a:r>
              <a:rPr lang="en-US" sz="2800" dirty="0" err="1">
                <a:solidFill>
                  <a:schemeClr val="bg1"/>
                </a:solidFill>
              </a:rPr>
              <a:t>mô</a:t>
            </a:r>
            <a:r>
              <a:rPr lang="en-US" sz="2800" dirty="0">
                <a:solidFill>
                  <a:schemeClr val="bg1"/>
                </a:solidFill>
              </a:rPr>
              <a:t> </a:t>
            </a:r>
            <a:r>
              <a:rPr lang="en-US" sz="2800" dirty="0" err="1">
                <a:solidFill>
                  <a:schemeClr val="bg1"/>
                </a:solidFill>
              </a:rPr>
              <a:t>phân</a:t>
            </a:r>
            <a:r>
              <a:rPr lang="en-US" sz="2800" dirty="0">
                <a:solidFill>
                  <a:schemeClr val="bg1"/>
                </a:solidFill>
              </a:rPr>
              <a:t> </a:t>
            </a:r>
            <a:r>
              <a:rPr lang="en-US" sz="2800" dirty="0" err="1">
                <a:solidFill>
                  <a:schemeClr val="bg1"/>
                </a:solidFill>
              </a:rPr>
              <a:t>sinh</a:t>
            </a:r>
            <a:r>
              <a:rPr lang="en-US" sz="2800" dirty="0">
                <a:solidFill>
                  <a:schemeClr val="bg1"/>
                </a:solidFill>
              </a:rPr>
              <a:t> ở </a:t>
            </a:r>
            <a:r>
              <a:rPr lang="en-US" sz="2800" dirty="0" err="1">
                <a:solidFill>
                  <a:schemeClr val="bg1"/>
                </a:solidFill>
              </a:rPr>
              <a:t>thực</a:t>
            </a:r>
            <a:r>
              <a:rPr lang="en-US" sz="2800" dirty="0">
                <a:solidFill>
                  <a:schemeClr val="bg1"/>
                </a:solidFill>
              </a:rPr>
              <a:t> </a:t>
            </a:r>
            <a:r>
              <a:rPr lang="en-US" sz="2800" dirty="0" err="1">
                <a:solidFill>
                  <a:schemeClr val="bg1"/>
                </a:solidFill>
              </a:rPr>
              <a:t>vật</a:t>
            </a:r>
            <a:r>
              <a:rPr lang="en-US" sz="2800" dirty="0">
                <a:solidFill>
                  <a:schemeClr val="bg1"/>
                </a:solidFill>
              </a:rPr>
              <a:t> </a:t>
            </a:r>
            <a:r>
              <a:rPr lang="en-US" sz="2800" dirty="0" err="1">
                <a:solidFill>
                  <a:schemeClr val="bg1"/>
                </a:solidFill>
              </a:rPr>
              <a:t>tiến</a:t>
            </a:r>
            <a:r>
              <a:rPr lang="en-US" sz="2800" dirty="0">
                <a:solidFill>
                  <a:schemeClr val="bg1"/>
                </a:solidFill>
              </a:rPr>
              <a:t> </a:t>
            </a:r>
            <a:r>
              <a:rPr lang="en-US" sz="2800" dirty="0" err="1">
                <a:solidFill>
                  <a:schemeClr val="bg1"/>
                </a:solidFill>
              </a:rPr>
              <a:t>hành</a:t>
            </a:r>
            <a:r>
              <a:rPr lang="en-US" sz="2800" dirty="0">
                <a:solidFill>
                  <a:schemeClr val="bg1"/>
                </a:solidFill>
              </a:rPr>
              <a:t> </a:t>
            </a:r>
            <a:r>
              <a:rPr lang="en-US" sz="2800" dirty="0" err="1">
                <a:solidFill>
                  <a:schemeClr val="bg1"/>
                </a:solidFill>
              </a:rPr>
              <a:t>phân</a:t>
            </a:r>
            <a:r>
              <a:rPr lang="en-US" sz="2800" dirty="0">
                <a:solidFill>
                  <a:schemeClr val="bg1"/>
                </a:solidFill>
              </a:rPr>
              <a:t> chia </a:t>
            </a:r>
            <a:r>
              <a:rPr lang="en-US" sz="2800" dirty="0" err="1">
                <a:solidFill>
                  <a:schemeClr val="bg1"/>
                </a:solidFill>
              </a:rPr>
              <a:t>liên</a:t>
            </a:r>
            <a:r>
              <a:rPr lang="en-US" sz="2800" dirty="0">
                <a:solidFill>
                  <a:schemeClr val="bg1"/>
                </a:solidFill>
              </a:rPr>
              <a:t> </a:t>
            </a:r>
            <a:r>
              <a:rPr lang="en-US" sz="2800" dirty="0" err="1">
                <a:solidFill>
                  <a:schemeClr val="bg1"/>
                </a:solidFill>
              </a:rPr>
              <a:t>tiếp</a:t>
            </a:r>
            <a:r>
              <a:rPr lang="en-US" sz="2800" dirty="0">
                <a:solidFill>
                  <a:schemeClr val="bg1"/>
                </a:solidFill>
              </a:rPr>
              <a:t> 4 </a:t>
            </a:r>
            <a:r>
              <a:rPr lang="en-US" sz="2800" dirty="0" err="1">
                <a:solidFill>
                  <a:schemeClr val="bg1"/>
                </a:solidFill>
              </a:rPr>
              <a:t>lần</a:t>
            </a:r>
            <a:r>
              <a:rPr lang="en-US" sz="2800" dirty="0">
                <a:solidFill>
                  <a:schemeClr val="bg1"/>
                </a:solidFill>
              </a:rPr>
              <a:t>. </a:t>
            </a:r>
            <a:r>
              <a:rPr lang="en-US" sz="2800" dirty="0" err="1">
                <a:solidFill>
                  <a:schemeClr val="bg1"/>
                </a:solidFill>
              </a:rPr>
              <a:t>Hỏi</a:t>
            </a:r>
            <a:r>
              <a:rPr lang="en-US" sz="2800" dirty="0">
                <a:solidFill>
                  <a:schemeClr val="bg1"/>
                </a:solidFill>
              </a:rPr>
              <a:t> </a:t>
            </a:r>
            <a:r>
              <a:rPr lang="en-US" sz="2800" dirty="0" err="1">
                <a:solidFill>
                  <a:schemeClr val="bg1"/>
                </a:solidFill>
              </a:rPr>
              <a:t>sau</a:t>
            </a:r>
            <a:r>
              <a:rPr lang="en-US" sz="2800" dirty="0">
                <a:solidFill>
                  <a:schemeClr val="bg1"/>
                </a:solidFill>
              </a:rPr>
              <a:t> </a:t>
            </a:r>
            <a:r>
              <a:rPr lang="en-US" sz="2800" dirty="0" err="1">
                <a:solidFill>
                  <a:schemeClr val="bg1"/>
                </a:solidFill>
              </a:rPr>
              <a:t>quá</a:t>
            </a:r>
            <a:r>
              <a:rPr lang="en-US" sz="2800" dirty="0">
                <a:solidFill>
                  <a:schemeClr val="bg1"/>
                </a:solidFill>
              </a:rPr>
              <a:t> </a:t>
            </a:r>
            <a:r>
              <a:rPr lang="en-US" sz="2800" dirty="0" err="1">
                <a:solidFill>
                  <a:schemeClr val="bg1"/>
                </a:solidFill>
              </a:rPr>
              <a:t>trình</a:t>
            </a:r>
            <a:r>
              <a:rPr lang="en-US" sz="2800" dirty="0">
                <a:solidFill>
                  <a:schemeClr val="bg1"/>
                </a:solidFill>
              </a:rPr>
              <a:t> </a:t>
            </a:r>
            <a:r>
              <a:rPr lang="en-US" sz="2800" dirty="0" err="1">
                <a:solidFill>
                  <a:schemeClr val="bg1"/>
                </a:solidFill>
              </a:rPr>
              <a:t>này</a:t>
            </a:r>
            <a:r>
              <a:rPr lang="en-US" sz="2800" dirty="0">
                <a:solidFill>
                  <a:schemeClr val="bg1"/>
                </a:solidFill>
              </a:rPr>
              <a:t>, </a:t>
            </a:r>
            <a:r>
              <a:rPr lang="en-US" sz="2800" dirty="0" err="1">
                <a:solidFill>
                  <a:schemeClr val="bg1"/>
                </a:solidFill>
              </a:rPr>
              <a:t>số</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con </a:t>
            </a:r>
            <a:r>
              <a:rPr lang="en-US" sz="2800" dirty="0" err="1">
                <a:solidFill>
                  <a:schemeClr val="bg1"/>
                </a:solidFill>
              </a:rPr>
              <a:t>được</a:t>
            </a:r>
            <a:r>
              <a:rPr lang="en-US" sz="2800" dirty="0">
                <a:solidFill>
                  <a:schemeClr val="bg1"/>
                </a:solidFill>
              </a:rPr>
              <a:t> </a:t>
            </a:r>
            <a:r>
              <a:rPr lang="en-US" sz="2800" dirty="0" err="1">
                <a:solidFill>
                  <a:schemeClr val="bg1"/>
                </a:solidFill>
              </a:rPr>
              <a:t>tạo</a:t>
            </a:r>
            <a:r>
              <a:rPr lang="en-US" sz="2800" dirty="0">
                <a:solidFill>
                  <a:schemeClr val="bg1"/>
                </a:solidFill>
              </a:rPr>
              <a:t> </a:t>
            </a:r>
            <a:r>
              <a:rPr lang="en-US" sz="2800" dirty="0" err="1">
                <a:solidFill>
                  <a:schemeClr val="bg1"/>
                </a:solidFill>
              </a:rPr>
              <a:t>thành</a:t>
            </a:r>
            <a:r>
              <a:rPr lang="en-US" sz="2800" dirty="0">
                <a:solidFill>
                  <a:schemeClr val="bg1"/>
                </a:solidFill>
              </a:rPr>
              <a:t> </a:t>
            </a:r>
            <a:r>
              <a:rPr lang="en-US" sz="2800" dirty="0" err="1">
                <a:solidFill>
                  <a:schemeClr val="bg1"/>
                </a:solidFill>
              </a:rPr>
              <a:t>là</a:t>
            </a:r>
            <a:r>
              <a:rPr lang="en-US" sz="2800" dirty="0">
                <a:solidFill>
                  <a:schemeClr val="bg1"/>
                </a:solidFill>
              </a:rPr>
              <a:t> bao </a:t>
            </a:r>
            <a:r>
              <a:rPr lang="en-US" sz="2800" dirty="0" err="1">
                <a:solidFill>
                  <a:schemeClr val="bg1"/>
                </a:solidFill>
              </a:rPr>
              <a:t>nhiêu</a:t>
            </a:r>
            <a:r>
              <a:rPr lang="en-US" sz="2800" dirty="0">
                <a:solidFill>
                  <a:schemeClr val="bg1"/>
                </a:solidFill>
              </a:rPr>
              <a:t> ?</a:t>
            </a:r>
            <a:endParaRPr lang="en-US" sz="5999" b="1" dirty="0">
              <a:solidFill>
                <a:schemeClr val="bg1"/>
              </a:solidFill>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115" y="-455682"/>
            <a:ext cx="3046809" cy="3122979"/>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35" fontAlgn="base">
                  <a:spcBef>
                    <a:spcPct val="0"/>
                  </a:spcBef>
                  <a:spcAft>
                    <a:spcPct val="0"/>
                  </a:spcAft>
                  <a:defRPr/>
                </a:pPr>
                <a:r>
                  <a:rPr lang="en-US" sz="19898" i="1" kern="0" dirty="0">
                    <a:solidFill>
                      <a:srgbClr val="FFFFFF"/>
                    </a:solidFill>
                    <a:latin typeface="Arial" panose="020B0604020202020204" pitchFamily="34" charset="0"/>
                  </a:rPr>
                  <a:t>5</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32" y="2006677"/>
            <a:ext cx="761704" cy="769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1849" y="318472"/>
            <a:ext cx="548172" cy="548172"/>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2865" y="280684"/>
            <a:ext cx="787040" cy="787040"/>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7746" y="1067724"/>
            <a:ext cx="548172" cy="548172"/>
          </a:xfrm>
          <a:prstGeom prst="rect">
            <a:avLst/>
          </a:prstGeom>
        </p:spPr>
      </p:pic>
      <p:sp>
        <p:nvSpPr>
          <p:cNvPr id="19" name="TextBox 18"/>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4323" y="1372406"/>
            <a:ext cx="1288757" cy="1294894"/>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035">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7871" y="2931476"/>
            <a:ext cx="907044" cy="751515"/>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6" name="Isosceles Triangle 35"/>
          <p:cNvSpPr/>
          <p:nvPr/>
        </p:nvSpPr>
        <p:spPr>
          <a:xfrm rot="5400000">
            <a:off x="257871" y="3910349"/>
            <a:ext cx="907044" cy="751515"/>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7" name="Isosceles Triangle 36"/>
          <p:cNvSpPr/>
          <p:nvPr/>
        </p:nvSpPr>
        <p:spPr>
          <a:xfrm rot="5400000">
            <a:off x="257871" y="5951213"/>
            <a:ext cx="907044" cy="751515"/>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8" name="Isosceles Triangle 37"/>
          <p:cNvSpPr/>
          <p:nvPr/>
        </p:nvSpPr>
        <p:spPr>
          <a:xfrm rot="5400000">
            <a:off x="257871" y="4928685"/>
            <a:ext cx="907044" cy="751515"/>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4" name="Rounded Rectangle 3"/>
          <p:cNvSpPr/>
          <p:nvPr/>
        </p:nvSpPr>
        <p:spPr>
          <a:xfrm>
            <a:off x="1087153" y="2799593"/>
            <a:ext cx="10796993" cy="953042"/>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035">
              <a:defRPr/>
            </a:pPr>
            <a:r>
              <a:rPr lang="en-US" sz="3200" dirty="0"/>
              <a:t>16 </a:t>
            </a:r>
            <a:r>
              <a:rPr lang="en-US" sz="3200" dirty="0" err="1"/>
              <a:t>tế</a:t>
            </a:r>
            <a:r>
              <a:rPr lang="en-US" sz="3200" dirty="0"/>
              <a:t> </a:t>
            </a:r>
            <a:r>
              <a:rPr lang="en-US" sz="3200" dirty="0" err="1"/>
              <a:t>bào</a:t>
            </a:r>
            <a:r>
              <a:rPr lang="en-US" sz="3200" dirty="0"/>
              <a:t>     </a:t>
            </a:r>
            <a:endParaRPr lang="en-US" sz="5399" b="1" dirty="0">
              <a:solidFill>
                <a:prstClr val="white"/>
              </a:solidFill>
              <a:latin typeface="Calibri"/>
              <a:cs typeface="Times New Roman" panose="02020603050405020304" pitchFamily="18" charset="0"/>
            </a:endParaRPr>
          </a:p>
        </p:txBody>
      </p:sp>
      <p:sp>
        <p:nvSpPr>
          <p:cNvPr id="39" name="Rounded Rectangle 38"/>
          <p:cNvSpPr/>
          <p:nvPr/>
        </p:nvSpPr>
        <p:spPr>
          <a:xfrm>
            <a:off x="1101002" y="3809851"/>
            <a:ext cx="10796993" cy="953042"/>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035">
              <a:defRPr/>
            </a:pPr>
            <a:r>
              <a:rPr lang="en-US" sz="3600" dirty="0"/>
              <a:t> 32 </a:t>
            </a:r>
            <a:r>
              <a:rPr lang="en-US" sz="3600" dirty="0" err="1"/>
              <a:t>tế</a:t>
            </a:r>
            <a:r>
              <a:rPr lang="en-US" sz="3600" dirty="0"/>
              <a:t> </a:t>
            </a:r>
            <a:r>
              <a:rPr lang="en-US" sz="3600" dirty="0" err="1"/>
              <a:t>bào</a:t>
            </a:r>
            <a:r>
              <a:rPr lang="en-US" sz="3600" dirty="0"/>
              <a:t> </a:t>
            </a:r>
            <a:endParaRPr lang="en-US" sz="3600" b="1" dirty="0">
              <a:solidFill>
                <a:prstClr val="white"/>
              </a:solidFill>
              <a:latin typeface="Calibri"/>
              <a:cs typeface="Times New Roman" panose="02020603050405020304" pitchFamily="18" charset="0"/>
            </a:endParaRPr>
          </a:p>
        </p:txBody>
      </p:sp>
      <p:sp>
        <p:nvSpPr>
          <p:cNvPr id="40" name="Rounded Rectangle 39"/>
          <p:cNvSpPr/>
          <p:nvPr/>
        </p:nvSpPr>
        <p:spPr>
          <a:xfrm>
            <a:off x="1101002" y="4827919"/>
            <a:ext cx="10796993" cy="953042"/>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035">
              <a:defRPr/>
            </a:pPr>
            <a:r>
              <a:rPr lang="en-US" sz="3600" dirty="0"/>
              <a:t>4 </a:t>
            </a:r>
            <a:r>
              <a:rPr lang="en-US" sz="3600" dirty="0" err="1"/>
              <a:t>tế</a:t>
            </a:r>
            <a:r>
              <a:rPr lang="en-US" sz="3600" dirty="0"/>
              <a:t> </a:t>
            </a:r>
            <a:r>
              <a:rPr lang="en-US" sz="3600" dirty="0" err="1"/>
              <a:t>bào</a:t>
            </a:r>
            <a:r>
              <a:rPr lang="en-US" sz="3600" dirty="0"/>
              <a:t> </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002" y="5831731"/>
            <a:ext cx="10796993" cy="953042"/>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035">
              <a:defRPr/>
            </a:pPr>
            <a:r>
              <a:rPr lang="en-US" sz="3600" dirty="0"/>
              <a:t>8 </a:t>
            </a:r>
            <a:r>
              <a:rPr lang="en-US" sz="3600" dirty="0" err="1"/>
              <a:t>tế</a:t>
            </a:r>
            <a:r>
              <a:rPr lang="en-US" sz="3600" dirty="0"/>
              <a:t> </a:t>
            </a:r>
            <a:r>
              <a:rPr lang="en-US" sz="3600" dirty="0" err="1"/>
              <a:t>bào</a:t>
            </a:r>
            <a:r>
              <a:rPr lang="en-US" sz="3600" dirty="0"/>
              <a:t> </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270" y="2991388"/>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58" y="3963066"/>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56" y="4981402"/>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270" y="6003930"/>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D</a:t>
            </a:r>
          </a:p>
        </p:txBody>
      </p:sp>
      <p:pic>
        <p:nvPicPr>
          <p:cNvPr id="46" name="Đồ họa 45" descr="Cuốn sách đang mở">
            <a:hlinkClick r:id="rId17" action="ppaction://hlinksldjump"/>
            <a:extLst>
              <a:ext uri="{FF2B5EF4-FFF2-40B4-BE49-F238E27FC236}">
                <a16:creationId xmlns:a16="http://schemas.microsoft.com/office/drawing/2014/main" id="{10372981-526C-4441-8BC4-8D4C4F33DD4C}"/>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71020" y="1742111"/>
            <a:ext cx="914281" cy="914281"/>
          </a:xfrm>
          <a:prstGeom prst="rect">
            <a:avLst/>
          </a:prstGeom>
        </p:spPr>
      </p:pic>
    </p:spTree>
    <p:custDataLst>
      <p:tags r:id="rId1"/>
    </p:custDataLst>
    <p:extLst>
      <p:ext uri="{BB962C8B-B14F-4D97-AF65-F5344CB8AC3E}">
        <p14:creationId xmlns:p14="http://schemas.microsoft.com/office/powerpoint/2010/main" val="3445910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080" y="77511"/>
            <a:ext cx="8454896" cy="158465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035">
              <a:defRPr/>
            </a:pPr>
            <a:r>
              <a:rPr lang="en-US" sz="4000" dirty="0" err="1">
                <a:solidFill>
                  <a:schemeClr val="bg1"/>
                </a:solidFill>
              </a:rPr>
              <a:t>Quá</a:t>
            </a:r>
            <a:r>
              <a:rPr lang="en-US" sz="4000" dirty="0">
                <a:solidFill>
                  <a:schemeClr val="bg1"/>
                </a:solidFill>
              </a:rPr>
              <a:t> </a:t>
            </a:r>
            <a:r>
              <a:rPr lang="en-US" sz="4000" dirty="0" err="1">
                <a:solidFill>
                  <a:schemeClr val="bg1"/>
                </a:solidFill>
              </a:rPr>
              <a:t>trình</a:t>
            </a:r>
            <a:r>
              <a:rPr lang="en-US" sz="4000" dirty="0">
                <a:solidFill>
                  <a:schemeClr val="bg1"/>
                </a:solidFill>
              </a:rPr>
              <a:t> </a:t>
            </a:r>
            <a:r>
              <a:rPr lang="en-US" sz="4000" dirty="0" err="1">
                <a:solidFill>
                  <a:schemeClr val="bg1"/>
                </a:solidFill>
              </a:rPr>
              <a:t>phân</a:t>
            </a:r>
            <a:r>
              <a:rPr lang="en-US" sz="4000" dirty="0">
                <a:solidFill>
                  <a:schemeClr val="bg1"/>
                </a:solidFill>
              </a:rPr>
              <a:t> chia </a:t>
            </a:r>
            <a:r>
              <a:rPr lang="en-US" sz="4000" dirty="0" err="1">
                <a:solidFill>
                  <a:schemeClr val="bg1"/>
                </a:solidFill>
              </a:rPr>
              <a:t>tế</a:t>
            </a:r>
            <a:r>
              <a:rPr lang="en-US" sz="4000" dirty="0">
                <a:solidFill>
                  <a:schemeClr val="bg1"/>
                </a:solidFill>
              </a:rPr>
              <a:t> </a:t>
            </a:r>
            <a:r>
              <a:rPr lang="en-US" sz="4000" dirty="0" err="1">
                <a:solidFill>
                  <a:schemeClr val="bg1"/>
                </a:solidFill>
              </a:rPr>
              <a:t>bào</a:t>
            </a:r>
            <a:r>
              <a:rPr lang="en-US" sz="4000" dirty="0">
                <a:solidFill>
                  <a:schemeClr val="bg1"/>
                </a:solidFill>
              </a:rPr>
              <a:t> </a:t>
            </a:r>
            <a:r>
              <a:rPr lang="en-US" sz="4000" dirty="0" err="1">
                <a:solidFill>
                  <a:schemeClr val="bg1"/>
                </a:solidFill>
              </a:rPr>
              <a:t>gồm</a:t>
            </a:r>
            <a:r>
              <a:rPr lang="en-US" sz="4000" dirty="0">
                <a:solidFill>
                  <a:schemeClr val="bg1"/>
                </a:solidFill>
              </a:rPr>
              <a:t> </a:t>
            </a:r>
            <a:r>
              <a:rPr lang="en-US" sz="4000" dirty="0" err="1">
                <a:solidFill>
                  <a:schemeClr val="bg1"/>
                </a:solidFill>
              </a:rPr>
              <a:t>hai</a:t>
            </a:r>
            <a:r>
              <a:rPr lang="en-US" sz="4000" dirty="0">
                <a:solidFill>
                  <a:schemeClr val="bg1"/>
                </a:solidFill>
              </a:rPr>
              <a:t> </a:t>
            </a:r>
            <a:r>
              <a:rPr lang="en-US" sz="4000" dirty="0" err="1">
                <a:solidFill>
                  <a:schemeClr val="bg1"/>
                </a:solidFill>
              </a:rPr>
              <a:t>giai</a:t>
            </a:r>
            <a:r>
              <a:rPr lang="en-US" sz="4000" dirty="0">
                <a:solidFill>
                  <a:schemeClr val="bg1"/>
                </a:solidFill>
              </a:rPr>
              <a:t> </a:t>
            </a:r>
            <a:r>
              <a:rPr lang="en-US" sz="4000" dirty="0" err="1">
                <a:solidFill>
                  <a:schemeClr val="bg1"/>
                </a:solidFill>
              </a:rPr>
              <a:t>đoạn</a:t>
            </a:r>
            <a:r>
              <a:rPr lang="en-US" sz="4000" dirty="0">
                <a:solidFill>
                  <a:schemeClr val="bg1"/>
                </a:solidFill>
              </a:rPr>
              <a:t> </a:t>
            </a:r>
            <a:r>
              <a:rPr lang="en-US" sz="4000" dirty="0" err="1">
                <a:solidFill>
                  <a:schemeClr val="bg1"/>
                </a:solidFill>
              </a:rPr>
              <a:t>là</a:t>
            </a:r>
            <a:r>
              <a:rPr lang="en-US" sz="4000" dirty="0">
                <a:solidFill>
                  <a:schemeClr val="bg1"/>
                </a:solidFill>
              </a:rPr>
              <a:t>:</a:t>
            </a:r>
            <a:endParaRPr lang="en-US" sz="8799" b="1" dirty="0">
              <a:solidFill>
                <a:schemeClr val="bg1"/>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23178" y="-107861"/>
            <a:ext cx="3100497" cy="3122979"/>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35" fontAlgn="base">
                  <a:spcBef>
                    <a:spcPct val="0"/>
                  </a:spcBef>
                  <a:spcAft>
                    <a:spcPct val="0"/>
                  </a:spcAft>
                  <a:defRPr/>
                </a:pPr>
                <a:r>
                  <a:rPr lang="en-US" sz="19898" b="1" i="1" kern="0" dirty="0">
                    <a:solidFill>
                      <a:srgbClr val="FFFFFF"/>
                    </a:solidFill>
                    <a:latin typeface="Arial" panose="020B0604020202020204" pitchFamily="34" charset="0"/>
                  </a:rPr>
                  <a:t>6</a:t>
                </a:r>
              </a:p>
            </p:txBody>
          </p:sp>
        </p:grpSp>
        <p:pic>
          <p:nvPicPr>
            <p:cNvPr id="10" name="Picture 147" descr="Picture2">
              <a:hlinkClick r:id="" action="ppaction://noaction"/>
            </p:cNvPr>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32" y="2006677"/>
            <a:ext cx="761704" cy="769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1849" y="318472"/>
            <a:ext cx="548172" cy="548172"/>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2865" y="280684"/>
            <a:ext cx="787040" cy="787040"/>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7746" y="1067724"/>
            <a:ext cx="548172" cy="548172"/>
          </a:xfrm>
          <a:prstGeom prst="rect">
            <a:avLst/>
          </a:prstGeom>
        </p:spPr>
      </p:pic>
      <p:sp>
        <p:nvSpPr>
          <p:cNvPr id="19" name="TextBox 18"/>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4323" y="1372406"/>
            <a:ext cx="1288757" cy="1294894"/>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035">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7871" y="2931476"/>
            <a:ext cx="907044" cy="751515"/>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6" name="Isosceles Triangle 35"/>
          <p:cNvSpPr/>
          <p:nvPr/>
        </p:nvSpPr>
        <p:spPr>
          <a:xfrm rot="5400000">
            <a:off x="257871" y="3910349"/>
            <a:ext cx="907044" cy="751515"/>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7" name="Isosceles Triangle 36"/>
          <p:cNvSpPr/>
          <p:nvPr/>
        </p:nvSpPr>
        <p:spPr>
          <a:xfrm rot="5400000">
            <a:off x="257871" y="5951213"/>
            <a:ext cx="907044" cy="751515"/>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8" name="Isosceles Triangle 37"/>
          <p:cNvSpPr/>
          <p:nvPr/>
        </p:nvSpPr>
        <p:spPr>
          <a:xfrm rot="5400000">
            <a:off x="257871" y="4928685"/>
            <a:ext cx="907044" cy="751515"/>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4" name="Rounded Rectangle 3"/>
          <p:cNvSpPr/>
          <p:nvPr/>
        </p:nvSpPr>
        <p:spPr>
          <a:xfrm>
            <a:off x="1087153" y="2799593"/>
            <a:ext cx="10796993" cy="953042"/>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lang="en-SG" sz="3200" dirty="0"/>
          </a:p>
        </p:txBody>
      </p:sp>
      <p:sp>
        <p:nvSpPr>
          <p:cNvPr id="39" name="Rounded Rectangle 38"/>
          <p:cNvSpPr/>
          <p:nvPr/>
        </p:nvSpPr>
        <p:spPr>
          <a:xfrm>
            <a:off x="1101002" y="3809851"/>
            <a:ext cx="10796993" cy="953042"/>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035">
              <a:defRPr/>
            </a:pPr>
            <a:r>
              <a:rPr lang="en-US" sz="3200" dirty="0" err="1"/>
              <a:t>Phân</a:t>
            </a:r>
            <a:r>
              <a:rPr lang="en-US" sz="3200" dirty="0"/>
              <a:t> chia </a:t>
            </a:r>
            <a:r>
              <a:rPr lang="en-US" sz="3200" dirty="0" err="1"/>
              <a:t>nhân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lang="en-US" sz="6599"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002" y="4827919"/>
            <a:ext cx="10796993" cy="953042"/>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035">
              <a:defRPr/>
            </a:pPr>
            <a:r>
              <a:rPr lang="en-US" sz="3200" dirty="0" err="1"/>
              <a:t>Lớn</a:t>
            </a:r>
            <a:r>
              <a:rPr lang="en-US" sz="3200" dirty="0"/>
              <a:t> </a:t>
            </a:r>
            <a:r>
              <a:rPr lang="en-US" sz="3200" dirty="0" err="1"/>
              <a:t>lên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002" y="5831731"/>
            <a:ext cx="10796993" cy="953042"/>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035">
              <a:defRPr/>
            </a:pPr>
            <a:r>
              <a:rPr lang="en-US" sz="3200" dirty="0" err="1"/>
              <a:t>Trao</a:t>
            </a:r>
            <a:r>
              <a:rPr lang="en-US" sz="3200" dirty="0"/>
              <a:t> </a:t>
            </a:r>
            <a:r>
              <a:rPr lang="en-US" sz="3200" dirty="0" err="1"/>
              <a:t>đổi</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lang="en-US" sz="6599" b="1" dirty="0">
              <a:solidFill>
                <a:prstClr val="white"/>
              </a:solidFill>
              <a:latin typeface="Calibri"/>
              <a:cs typeface="Times New Roman" panose="02020603050405020304" pitchFamily="18" charset="0"/>
            </a:endParaRPr>
          </a:p>
        </p:txBody>
      </p:sp>
      <p:sp>
        <p:nvSpPr>
          <p:cNvPr id="42" name="TextBox 41"/>
          <p:cNvSpPr txBox="1"/>
          <p:nvPr/>
        </p:nvSpPr>
        <p:spPr>
          <a:xfrm>
            <a:off x="306270" y="2991388"/>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58" y="3963066"/>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56" y="4981402"/>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270" y="6003930"/>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D</a:t>
            </a:r>
          </a:p>
        </p:txBody>
      </p:sp>
      <p:pic>
        <p:nvPicPr>
          <p:cNvPr id="46" name="Đồ họa 45" descr="Cuốn sách đang mở">
            <a:hlinkClick r:id="rId17" action="ppaction://hlinksldjump"/>
            <a:extLst>
              <a:ext uri="{FF2B5EF4-FFF2-40B4-BE49-F238E27FC236}">
                <a16:creationId xmlns:a16="http://schemas.microsoft.com/office/drawing/2014/main" id="{73E60C2C-2C42-4E9A-9D02-30D6077C4817}"/>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849279" y="1754165"/>
            <a:ext cx="914281" cy="914281"/>
          </a:xfrm>
          <a:prstGeom prst="rect">
            <a:avLst/>
          </a:prstGeom>
        </p:spPr>
      </p:pic>
    </p:spTree>
    <p:custDataLst>
      <p:tags r:id="rId1"/>
    </p:custDataLst>
    <p:extLst>
      <p:ext uri="{BB962C8B-B14F-4D97-AF65-F5344CB8AC3E}">
        <p14:creationId xmlns:p14="http://schemas.microsoft.com/office/powerpoint/2010/main" val="467982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1588" y="218792"/>
            <a:ext cx="7845534" cy="183914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035">
              <a:defRPr/>
            </a:pPr>
            <a:r>
              <a:rPr lang="en-US" sz="3200" dirty="0">
                <a:solidFill>
                  <a:schemeClr val="bg1"/>
                </a:solidFill>
              </a:rPr>
              <a:t>Phát </a:t>
            </a:r>
            <a:r>
              <a:rPr lang="en-US" sz="3200" dirty="0" err="1">
                <a:solidFill>
                  <a:schemeClr val="bg1"/>
                </a:solidFill>
              </a:rPr>
              <a:t>biểu</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r>
              <a:rPr lang="en-US" sz="3200" dirty="0" err="1">
                <a:solidFill>
                  <a:schemeClr val="bg1"/>
                </a:solidFill>
              </a:rPr>
              <a:t>về</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và</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là</a:t>
            </a:r>
            <a:r>
              <a:rPr lang="en-US" sz="3200" dirty="0">
                <a:solidFill>
                  <a:schemeClr val="bg1"/>
                </a:solidFill>
              </a:rPr>
              <a:t> </a:t>
            </a:r>
            <a:r>
              <a:rPr lang="en-US" sz="3200" b="1" dirty="0" err="1">
                <a:solidFill>
                  <a:schemeClr val="bg1"/>
                </a:solidFill>
              </a:rPr>
              <a:t>đúng</a:t>
            </a:r>
            <a:r>
              <a:rPr lang="en-US" sz="3200" dirty="0">
                <a:solidFill>
                  <a:schemeClr val="bg1"/>
                </a:solidFill>
              </a:rPr>
              <a:t> ?</a:t>
            </a:r>
            <a:endParaRPr lang="en-US" sz="6599" dirty="0">
              <a:solidFill>
                <a:schemeClr val="bg1"/>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115" y="-455682"/>
            <a:ext cx="3046809" cy="3122979"/>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35" fontAlgn="base">
                  <a:spcBef>
                    <a:spcPct val="0"/>
                  </a:spcBef>
                  <a:spcAft>
                    <a:spcPct val="0"/>
                  </a:spcAft>
                  <a:defRPr/>
                </a:pPr>
                <a:r>
                  <a:rPr lang="en-US" sz="19898" b="1" i="1" kern="0" dirty="0">
                    <a:solidFill>
                      <a:srgbClr val="FFFFFF"/>
                    </a:solidFill>
                    <a:latin typeface="Arial" panose="020B0604020202020204" pitchFamily="34" charset="0"/>
                  </a:rPr>
                  <a:t>7</a:t>
                </a:r>
              </a:p>
            </p:txBody>
          </p:sp>
        </p:grpSp>
        <p:pic>
          <p:nvPicPr>
            <p:cNvPr id="10" name="Picture 147" descr="Picture2">
              <a:hlinkClick r:id="rId14" action="ppaction://hlinksldjump"/>
            </p:cNvPr>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32" y="2006677"/>
            <a:ext cx="761704" cy="769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1849" y="318472"/>
            <a:ext cx="548172" cy="548172"/>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2865" y="280684"/>
            <a:ext cx="787040" cy="787040"/>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7746" y="1067724"/>
            <a:ext cx="548172" cy="548172"/>
          </a:xfrm>
          <a:prstGeom prst="rect">
            <a:avLst/>
          </a:prstGeom>
        </p:spPr>
      </p:pic>
      <p:sp>
        <p:nvSpPr>
          <p:cNvPr id="19" name="TextBox 18"/>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4323" y="1372406"/>
            <a:ext cx="1288757" cy="1294894"/>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035">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7871" y="2931476"/>
            <a:ext cx="907044" cy="751515"/>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6" name="Isosceles Triangle 35"/>
          <p:cNvSpPr/>
          <p:nvPr/>
        </p:nvSpPr>
        <p:spPr>
          <a:xfrm rot="5400000">
            <a:off x="257871" y="3910349"/>
            <a:ext cx="907044" cy="751515"/>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7" name="Isosceles Triangle 36"/>
          <p:cNvSpPr/>
          <p:nvPr/>
        </p:nvSpPr>
        <p:spPr>
          <a:xfrm rot="5400000">
            <a:off x="257871" y="5951213"/>
            <a:ext cx="907044" cy="751515"/>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8" name="Isosceles Triangle 37"/>
          <p:cNvSpPr/>
          <p:nvPr/>
        </p:nvSpPr>
        <p:spPr>
          <a:xfrm rot="5400000">
            <a:off x="257871" y="4928685"/>
            <a:ext cx="907044" cy="751515"/>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4" name="Rounded Rectangle 3"/>
          <p:cNvSpPr/>
          <p:nvPr/>
        </p:nvSpPr>
        <p:spPr>
          <a:xfrm>
            <a:off x="1087153" y="2799593"/>
            <a:ext cx="10796993" cy="953042"/>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Mọi</a:t>
            </a:r>
            <a:r>
              <a:rPr lang="en-US" sz="3200" dirty="0"/>
              <a:t> </a:t>
            </a:r>
            <a:r>
              <a:rPr lang="en-US" sz="3200" dirty="0" err="1"/>
              <a:t>tế</a:t>
            </a:r>
            <a:r>
              <a:rPr lang="en-US" sz="3200" dirty="0"/>
              <a:t> </a:t>
            </a:r>
            <a:r>
              <a:rPr lang="en-US" sz="3200" dirty="0" err="1"/>
              <a:t>bào</a:t>
            </a:r>
            <a:r>
              <a:rPr lang="en-US" sz="3200" dirty="0"/>
              <a:t> </a:t>
            </a:r>
            <a:r>
              <a:rPr lang="en-US" sz="3200" dirty="0" err="1"/>
              <a:t>lớn</a:t>
            </a:r>
            <a:r>
              <a:rPr lang="en-US" sz="3200" dirty="0"/>
              <a:t> </a:t>
            </a:r>
            <a:r>
              <a:rPr lang="en-US" sz="3200" dirty="0" err="1"/>
              <a:t>lên</a:t>
            </a:r>
            <a:r>
              <a:rPr lang="en-US" sz="3200" dirty="0"/>
              <a:t> </a:t>
            </a:r>
            <a:r>
              <a:rPr lang="en-US" sz="3200" dirty="0" err="1"/>
              <a:t>rồi</a:t>
            </a:r>
            <a:r>
              <a:rPr lang="en-US" sz="3200" dirty="0"/>
              <a:t> </a:t>
            </a:r>
            <a:r>
              <a:rPr lang="en-US" sz="3200" dirty="0" err="1"/>
              <a:t>đều</a:t>
            </a:r>
            <a:r>
              <a:rPr lang="en-US" sz="3200" dirty="0"/>
              <a:t> </a:t>
            </a:r>
            <a:r>
              <a:rPr lang="en-US" sz="3200" dirty="0" err="1"/>
              <a:t>bước</a:t>
            </a:r>
            <a:r>
              <a:rPr lang="en-US" sz="3200" dirty="0"/>
              <a:t> </a:t>
            </a:r>
            <a:r>
              <a:rPr lang="en-US" sz="3200" dirty="0" err="1"/>
              <a:t>vào</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a:t>
            </a:r>
            <a:endParaRPr lang="en-SG" sz="3200" dirty="0"/>
          </a:p>
        </p:txBody>
      </p:sp>
      <p:sp>
        <p:nvSpPr>
          <p:cNvPr id="39" name="Rounded Rectangle 38"/>
          <p:cNvSpPr/>
          <p:nvPr/>
        </p:nvSpPr>
        <p:spPr>
          <a:xfrm>
            <a:off x="1101002" y="3809851"/>
            <a:ext cx="10796993" cy="953042"/>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035">
              <a:defRPr/>
            </a:pPr>
            <a:r>
              <a:rPr lang="en-US" sz="3200" dirty="0"/>
              <a:t>Sau </a:t>
            </a:r>
            <a:r>
              <a:rPr lang="en-US" sz="3200" dirty="0" err="1"/>
              <a:t>mỗi</a:t>
            </a:r>
            <a:r>
              <a:rPr lang="en-US" sz="3200" dirty="0"/>
              <a:t> </a:t>
            </a:r>
            <a:r>
              <a:rPr lang="en-US" sz="3200" dirty="0" err="1"/>
              <a:t>lần</a:t>
            </a:r>
            <a:r>
              <a:rPr lang="en-US" sz="3200" dirty="0"/>
              <a:t> </a:t>
            </a:r>
            <a:r>
              <a:rPr lang="en-US" sz="3200" dirty="0" err="1"/>
              <a:t>phân</a:t>
            </a:r>
            <a:r>
              <a:rPr lang="en-US" sz="3200" dirty="0"/>
              <a:t> chia, </a:t>
            </a:r>
            <a:r>
              <a:rPr lang="en-US" sz="3200" dirty="0" err="1"/>
              <a:t>từ</a:t>
            </a:r>
            <a:r>
              <a:rPr lang="en-US" sz="3200" dirty="0"/>
              <a:t> </a:t>
            </a:r>
            <a:r>
              <a:rPr lang="en-US" sz="3200" dirty="0" err="1"/>
              <a:t>một</a:t>
            </a:r>
            <a:r>
              <a:rPr lang="en-US" sz="3200" dirty="0"/>
              <a:t> </a:t>
            </a:r>
            <a:r>
              <a:rPr lang="en-US" sz="3200" dirty="0" err="1"/>
              <a:t>tế</a:t>
            </a:r>
            <a:r>
              <a:rPr lang="en-US" sz="3200" dirty="0"/>
              <a:t> </a:t>
            </a:r>
            <a:r>
              <a:rPr lang="en-US" sz="3200" dirty="0" err="1"/>
              <a:t>bào</a:t>
            </a:r>
            <a:r>
              <a:rPr lang="en-US" sz="3200" dirty="0"/>
              <a:t> </a:t>
            </a:r>
            <a:r>
              <a:rPr lang="en-US" sz="3200" dirty="0" err="1"/>
              <a:t>mẹ</a:t>
            </a:r>
            <a:r>
              <a:rPr lang="en-US" sz="3200" dirty="0"/>
              <a:t> </a:t>
            </a:r>
            <a:r>
              <a:rPr lang="en-US" sz="3200" dirty="0" err="1"/>
              <a:t>sẽ</a:t>
            </a:r>
            <a:r>
              <a:rPr lang="en-US" sz="3200" dirty="0"/>
              <a:t> </a:t>
            </a:r>
            <a:r>
              <a:rPr lang="en-US" sz="3200" dirty="0" err="1"/>
              <a:t>tạo</a:t>
            </a:r>
            <a:r>
              <a:rPr lang="en-US" sz="3200" dirty="0"/>
              <a:t> ra 3 </a:t>
            </a:r>
            <a:r>
              <a:rPr lang="en-US" sz="3200" dirty="0" err="1"/>
              <a:t>tế</a:t>
            </a:r>
            <a:r>
              <a:rPr lang="en-US" sz="3200" dirty="0"/>
              <a:t> </a:t>
            </a:r>
            <a:r>
              <a:rPr lang="en-US" sz="3200" dirty="0" err="1"/>
              <a:t>bào</a:t>
            </a:r>
            <a:r>
              <a:rPr lang="en-US" sz="3200" dirty="0"/>
              <a:t> con </a:t>
            </a:r>
            <a:r>
              <a:rPr lang="en-US" sz="3200" dirty="0" err="1"/>
              <a:t>giống</a:t>
            </a:r>
            <a:r>
              <a:rPr lang="en-US" sz="3200" dirty="0"/>
              <a:t> </a:t>
            </a:r>
            <a:r>
              <a:rPr lang="en-US" sz="3200" dirty="0" err="1"/>
              <a:t>hệt</a:t>
            </a:r>
            <a:r>
              <a:rPr lang="en-US" sz="3200" dirty="0"/>
              <a:t> </a:t>
            </a:r>
            <a:r>
              <a:rPr lang="en-US" sz="3200" dirty="0" err="1"/>
              <a:t>mình</a:t>
            </a:r>
            <a:endParaRPr lang="en-US" sz="5999"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002" y="4827919"/>
            <a:ext cx="10796993" cy="953042"/>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và</a:t>
            </a:r>
            <a:r>
              <a:rPr lang="en-US" sz="3200" dirty="0"/>
              <a:t> </a:t>
            </a:r>
            <a:r>
              <a:rPr lang="en-US" sz="3200" dirty="0" err="1"/>
              <a:t>lớn</a:t>
            </a:r>
            <a:r>
              <a:rPr lang="en-US" sz="3200" dirty="0"/>
              <a:t> </a:t>
            </a:r>
            <a:r>
              <a:rPr lang="en-US" sz="3200" dirty="0" err="1"/>
              <a:t>lên</a:t>
            </a:r>
            <a:r>
              <a:rPr lang="en-US" sz="3200" dirty="0"/>
              <a:t> </a:t>
            </a:r>
            <a:r>
              <a:rPr lang="en-US" sz="3200" dirty="0" err="1"/>
              <a:t>và</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giúp</a:t>
            </a:r>
            <a:r>
              <a:rPr lang="en-US" sz="3200" dirty="0"/>
              <a:t> </a:t>
            </a:r>
            <a:r>
              <a:rPr lang="en-US" sz="3200" dirty="0" err="1"/>
              <a:t>sinh</a:t>
            </a:r>
            <a:r>
              <a:rPr lang="en-US" sz="3200" dirty="0"/>
              <a:t> </a:t>
            </a:r>
            <a:r>
              <a:rPr lang="en-US" sz="3200" dirty="0" err="1"/>
              <a:t>vật</a:t>
            </a:r>
            <a:r>
              <a:rPr lang="en-US" sz="3200" dirty="0"/>
              <a:t> </a:t>
            </a:r>
            <a:r>
              <a:rPr lang="en-US" sz="3200" dirty="0" err="1"/>
              <a:t>tăng</a:t>
            </a:r>
            <a:r>
              <a:rPr lang="en-US" sz="3200" dirty="0"/>
              <a:t> </a:t>
            </a:r>
            <a:r>
              <a:rPr lang="en-US" sz="3200" dirty="0" err="1"/>
              <a:t>kích</a:t>
            </a:r>
            <a:r>
              <a:rPr lang="en-US" sz="3200" dirty="0"/>
              <a:t> </a:t>
            </a:r>
            <a:r>
              <a:rPr lang="en-US" sz="3200" dirty="0" err="1"/>
              <a:t>thước</a:t>
            </a:r>
            <a:r>
              <a:rPr lang="en-US" sz="3200" dirty="0"/>
              <a:t>, </a:t>
            </a:r>
            <a:r>
              <a:rPr lang="en-US" sz="3200" dirty="0" err="1"/>
              <a:t>khối</a:t>
            </a:r>
            <a:r>
              <a:rPr lang="en-US" sz="3200" dirty="0"/>
              <a:t> </a:t>
            </a:r>
            <a:r>
              <a:rPr lang="en-US" sz="3200" dirty="0" err="1"/>
              <a:t>lượng</a:t>
            </a:r>
            <a:r>
              <a:rPr lang="en-US" sz="3200" dirty="0"/>
              <a:t>.</a:t>
            </a:r>
            <a:endParaRPr lang="en-US" sz="5999"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002" y="5831731"/>
            <a:ext cx="10796993" cy="953042"/>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035">
              <a:defRPr/>
            </a:pPr>
            <a:r>
              <a:rPr lang="en-US" sz="3200" dirty="0" err="1"/>
              <a:t>Sự</a:t>
            </a:r>
            <a:r>
              <a:rPr lang="en-US" sz="3200" dirty="0"/>
              <a:t> </a:t>
            </a:r>
            <a:r>
              <a:rPr lang="en-US" sz="3200" dirty="0" err="1"/>
              <a:t>phân</a:t>
            </a:r>
            <a:r>
              <a:rPr lang="en-US" sz="3200" dirty="0"/>
              <a:t> </a:t>
            </a:r>
            <a:r>
              <a:rPr lang="en-US" sz="3200" dirty="0" err="1"/>
              <a:t>tách</a:t>
            </a:r>
            <a:r>
              <a:rPr lang="en-US" sz="3200" dirty="0"/>
              <a:t> </a:t>
            </a:r>
            <a:r>
              <a:rPr lang="en-US" sz="3200" dirty="0" err="1"/>
              <a:t>chất</a:t>
            </a:r>
            <a:r>
              <a:rPr lang="en-US" sz="3200" dirty="0"/>
              <a:t> </a:t>
            </a:r>
            <a:r>
              <a:rPr lang="en-US" sz="3200" dirty="0" err="1"/>
              <a:t>tế</a:t>
            </a:r>
            <a:r>
              <a:rPr lang="en-US" sz="3200" dirty="0"/>
              <a:t> </a:t>
            </a:r>
            <a:r>
              <a:rPr lang="en-US" sz="3200" dirty="0" err="1"/>
              <a:t>bào</a:t>
            </a:r>
            <a:r>
              <a:rPr lang="en-US" sz="3200" dirty="0"/>
              <a:t> </a:t>
            </a:r>
            <a:r>
              <a:rPr lang="en-US" sz="3200" dirty="0" err="1"/>
              <a:t>là</a:t>
            </a:r>
            <a:r>
              <a:rPr lang="en-US" sz="3200" dirty="0"/>
              <a:t> </a:t>
            </a:r>
            <a:r>
              <a:rPr lang="en-US" sz="3200" dirty="0" err="1"/>
              <a:t>giai</a:t>
            </a:r>
            <a:r>
              <a:rPr lang="en-US" sz="3200" dirty="0"/>
              <a:t> </a:t>
            </a:r>
            <a:r>
              <a:rPr lang="en-US" sz="3200" dirty="0" err="1"/>
              <a:t>đoạn</a:t>
            </a:r>
            <a:r>
              <a:rPr lang="en-US" sz="3200" dirty="0"/>
              <a:t> </a:t>
            </a:r>
            <a:r>
              <a:rPr lang="en-US" sz="3200" dirty="0" err="1"/>
              <a:t>đầu</a:t>
            </a:r>
            <a:r>
              <a:rPr lang="en-US" sz="3200" dirty="0"/>
              <a:t> </a:t>
            </a:r>
            <a:r>
              <a:rPr lang="en-US" sz="3200" dirty="0" err="1"/>
              <a:t>tiên</a:t>
            </a:r>
            <a:r>
              <a:rPr lang="en-US" sz="3200" dirty="0"/>
              <a:t> </a:t>
            </a:r>
            <a:r>
              <a:rPr lang="en-US" sz="3200" dirty="0" err="1"/>
              <a:t>trong</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a:t>
            </a:r>
            <a:endParaRPr lang="en-SG" sz="7199" dirty="0"/>
          </a:p>
        </p:txBody>
      </p:sp>
      <p:sp>
        <p:nvSpPr>
          <p:cNvPr id="42" name="TextBox 41"/>
          <p:cNvSpPr txBox="1"/>
          <p:nvPr/>
        </p:nvSpPr>
        <p:spPr>
          <a:xfrm>
            <a:off x="306270" y="2991388"/>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58" y="3963066"/>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56" y="4981402"/>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270" y="6003930"/>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D</a:t>
            </a:r>
          </a:p>
        </p:txBody>
      </p:sp>
      <p:pic>
        <p:nvPicPr>
          <p:cNvPr id="46" name="Đồ họa 45" descr="Cuốn sách đang mở">
            <a:hlinkClick r:id="rId14" action="ppaction://hlinksldjump"/>
            <a:extLst>
              <a:ext uri="{FF2B5EF4-FFF2-40B4-BE49-F238E27FC236}">
                <a16:creationId xmlns:a16="http://schemas.microsoft.com/office/drawing/2014/main" id="{4A81B3FA-AD67-4F3A-8791-D65DB6C3157B}"/>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485648" y="1951404"/>
            <a:ext cx="914281" cy="914281"/>
          </a:xfrm>
          <a:prstGeom prst="rect">
            <a:avLst/>
          </a:prstGeom>
        </p:spPr>
      </p:pic>
    </p:spTree>
    <p:custDataLst>
      <p:tags r:id="rId1"/>
    </p:custDataLst>
    <p:extLst>
      <p:ext uri="{BB962C8B-B14F-4D97-AF65-F5344CB8AC3E}">
        <p14:creationId xmlns:p14="http://schemas.microsoft.com/office/powerpoint/2010/main" val="3763109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10"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1"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420" y="218793"/>
            <a:ext cx="8150216" cy="1482516"/>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035">
              <a:defRPr/>
            </a:pPr>
            <a:r>
              <a:rPr lang="en-US" sz="3200" dirty="0" err="1">
                <a:solidFill>
                  <a:schemeClr val="bg1"/>
                </a:solidFill>
              </a:rPr>
              <a:t>Điều</a:t>
            </a:r>
            <a:r>
              <a:rPr lang="en-US" sz="3200" dirty="0">
                <a:solidFill>
                  <a:schemeClr val="bg1"/>
                </a:solidFill>
              </a:rPr>
              <a:t> </a:t>
            </a:r>
            <a:r>
              <a:rPr lang="en-US" sz="3200" dirty="0" err="1">
                <a:solidFill>
                  <a:schemeClr val="bg1"/>
                </a:solidFill>
              </a:rPr>
              <a:t>gì</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xảy</a:t>
            </a:r>
            <a:r>
              <a:rPr lang="en-US" sz="3200" dirty="0">
                <a:solidFill>
                  <a:schemeClr val="bg1"/>
                </a:solidFill>
              </a:rPr>
              <a:t> ra </a:t>
            </a:r>
            <a:r>
              <a:rPr lang="en-US" sz="3200" dirty="0" err="1">
                <a:solidFill>
                  <a:schemeClr val="bg1"/>
                </a:solidFill>
              </a:rPr>
              <a:t>với</a:t>
            </a:r>
            <a:r>
              <a:rPr lang="en-US" sz="3200" dirty="0">
                <a:solidFill>
                  <a:schemeClr val="bg1"/>
                </a:solidFill>
              </a:rPr>
              <a:t> </a:t>
            </a:r>
            <a:r>
              <a:rPr lang="en-US" sz="3200" dirty="0" err="1">
                <a:solidFill>
                  <a:schemeClr val="bg1"/>
                </a:solidFill>
              </a:rPr>
              <a:t>cơ</a:t>
            </a:r>
            <a:r>
              <a:rPr lang="en-US" sz="3200" dirty="0">
                <a:solidFill>
                  <a:schemeClr val="bg1"/>
                </a:solidFill>
              </a:rPr>
              <a:t> </a:t>
            </a:r>
            <a:r>
              <a:rPr lang="en-US" sz="3200" dirty="0" err="1">
                <a:solidFill>
                  <a:schemeClr val="bg1"/>
                </a:solidFill>
              </a:rPr>
              <a:t>thể</a:t>
            </a:r>
            <a:r>
              <a:rPr lang="en-US" sz="3200" dirty="0">
                <a:solidFill>
                  <a:schemeClr val="bg1"/>
                </a:solidFill>
              </a:rPr>
              <a:t> </a:t>
            </a:r>
            <a:r>
              <a:rPr lang="en-US" sz="3200" dirty="0" err="1">
                <a:solidFill>
                  <a:schemeClr val="bg1"/>
                </a:solidFill>
              </a:rPr>
              <a:t>nếu</a:t>
            </a:r>
            <a:r>
              <a:rPr lang="en-US" sz="3200" dirty="0">
                <a:solidFill>
                  <a:schemeClr val="bg1"/>
                </a:solidFill>
              </a:rPr>
              <a:t> </a:t>
            </a:r>
            <a:r>
              <a:rPr lang="en-US" sz="3200" dirty="0" err="1">
                <a:solidFill>
                  <a:schemeClr val="bg1"/>
                </a:solidFill>
              </a:rPr>
              <a:t>không</a:t>
            </a:r>
            <a:r>
              <a:rPr lang="en-US" sz="3200" dirty="0">
                <a:solidFill>
                  <a:schemeClr val="bg1"/>
                </a:solidFill>
              </a:rPr>
              <a:t> </a:t>
            </a:r>
            <a:r>
              <a:rPr lang="en-US" sz="3200" dirty="0" err="1">
                <a:solidFill>
                  <a:schemeClr val="bg1"/>
                </a:solidFill>
              </a:rPr>
              <a:t>kiểm</a:t>
            </a:r>
            <a:r>
              <a:rPr lang="en-US" sz="3200" dirty="0">
                <a:solidFill>
                  <a:schemeClr val="bg1"/>
                </a:solidFill>
              </a:rPr>
              <a:t> </a:t>
            </a:r>
            <a:r>
              <a:rPr lang="en-US" sz="3200" dirty="0" err="1">
                <a:solidFill>
                  <a:schemeClr val="bg1"/>
                </a:solidFill>
              </a:rPr>
              <a:t>soát</a:t>
            </a:r>
            <a:r>
              <a:rPr lang="en-US" sz="3200" dirty="0">
                <a:solidFill>
                  <a:schemeClr val="bg1"/>
                </a:solidFill>
              </a:rPr>
              <a:t> </a:t>
            </a:r>
            <a:r>
              <a:rPr lang="en-US" sz="3200" dirty="0" err="1">
                <a:solidFill>
                  <a:schemeClr val="bg1"/>
                </a:solidFill>
              </a:rPr>
              <a:t>được</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a:t>
            </a:r>
            <a:endParaRPr lang="en-US" sz="6599" b="1" i="1" dirty="0">
              <a:solidFill>
                <a:schemeClr val="bg1"/>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115" y="-455682"/>
            <a:ext cx="3046809" cy="3122979"/>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35" fontAlgn="base">
                  <a:spcBef>
                    <a:spcPct val="0"/>
                  </a:spcBef>
                  <a:spcAft>
                    <a:spcPct val="0"/>
                  </a:spcAft>
                  <a:defRPr/>
                </a:pPr>
                <a:r>
                  <a:rPr lang="en-US" sz="16598" b="1" i="1" kern="0" dirty="0">
                    <a:solidFill>
                      <a:srgbClr val="FFFFFF"/>
                    </a:solidFill>
                    <a:latin typeface="Arial" panose="020B0604020202020204" pitchFamily="34" charset="0"/>
                  </a:rPr>
                  <a:t>8</a:t>
                </a: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32" y="2006677"/>
            <a:ext cx="761704" cy="769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1849" y="318472"/>
            <a:ext cx="548172" cy="548172"/>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2865" y="280684"/>
            <a:ext cx="787040" cy="787040"/>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7746" y="1067724"/>
            <a:ext cx="548172" cy="548172"/>
          </a:xfrm>
          <a:prstGeom prst="rect">
            <a:avLst/>
          </a:prstGeom>
        </p:spPr>
      </p:pic>
      <p:sp>
        <p:nvSpPr>
          <p:cNvPr id="19" name="TextBox 18"/>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4323" y="1435811"/>
            <a:ext cx="1288757" cy="11680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035">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4323" y="1372406"/>
            <a:ext cx="1288757" cy="1294894"/>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035">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7871" y="2931476"/>
            <a:ext cx="907044" cy="751515"/>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6" name="Isosceles Triangle 35"/>
          <p:cNvSpPr/>
          <p:nvPr/>
        </p:nvSpPr>
        <p:spPr>
          <a:xfrm rot="5400000">
            <a:off x="257871" y="3910349"/>
            <a:ext cx="907044" cy="751515"/>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7" name="Isosceles Triangle 36"/>
          <p:cNvSpPr/>
          <p:nvPr/>
        </p:nvSpPr>
        <p:spPr>
          <a:xfrm rot="5400000">
            <a:off x="257871" y="5951213"/>
            <a:ext cx="907044" cy="751515"/>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38" name="Isosceles Triangle 37"/>
          <p:cNvSpPr/>
          <p:nvPr/>
        </p:nvSpPr>
        <p:spPr>
          <a:xfrm rot="5400000">
            <a:off x="257871" y="4928685"/>
            <a:ext cx="907044" cy="751515"/>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defRPr/>
            </a:pPr>
            <a:endParaRPr lang="en-US" sz="1799">
              <a:solidFill>
                <a:prstClr val="white"/>
              </a:solidFill>
              <a:latin typeface="Calibri"/>
            </a:endParaRPr>
          </a:p>
        </p:txBody>
      </p:sp>
      <p:sp>
        <p:nvSpPr>
          <p:cNvPr id="4" name="Rounded Rectangle 3"/>
          <p:cNvSpPr/>
          <p:nvPr/>
        </p:nvSpPr>
        <p:spPr>
          <a:xfrm>
            <a:off x="1087153" y="2799593"/>
            <a:ext cx="10796993" cy="953042"/>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035">
              <a:defRPr/>
            </a:pPr>
            <a:r>
              <a:rPr lang="en-US" sz="3200" dirty="0" err="1"/>
              <a:t>Cơ</a:t>
            </a:r>
            <a:r>
              <a:rPr lang="en-US" sz="3200" dirty="0"/>
              <a:t> </a:t>
            </a:r>
            <a:r>
              <a:rPr lang="en-US" sz="3200" dirty="0" err="1"/>
              <a:t>thể</a:t>
            </a:r>
            <a:r>
              <a:rPr lang="en-US" sz="3200" dirty="0"/>
              <a:t> </a:t>
            </a:r>
            <a:r>
              <a:rPr lang="en-US" sz="3200" dirty="0" err="1"/>
              <a:t>lớn</a:t>
            </a:r>
            <a:r>
              <a:rPr lang="en-US" sz="3200" dirty="0"/>
              <a:t> </a:t>
            </a:r>
            <a:r>
              <a:rPr lang="en-US" sz="3200" dirty="0" err="1"/>
              <a:t>lên</a:t>
            </a:r>
            <a:r>
              <a:rPr lang="en-US" sz="3200" dirty="0"/>
              <a:t> </a:t>
            </a:r>
            <a:r>
              <a:rPr lang="en-US" sz="3200" dirty="0" err="1"/>
              <a:t>thành</a:t>
            </a:r>
            <a:r>
              <a:rPr lang="en-US" sz="3200" dirty="0"/>
              <a:t> </a:t>
            </a:r>
            <a:r>
              <a:rPr lang="en-US" sz="3200" dirty="0" err="1"/>
              <a:t>người</a:t>
            </a:r>
            <a:r>
              <a:rPr lang="en-US" sz="3200" dirty="0"/>
              <a:t> </a:t>
            </a:r>
            <a:r>
              <a:rPr lang="en-US" sz="3200" dirty="0" err="1"/>
              <a:t>khổng</a:t>
            </a:r>
            <a:r>
              <a:rPr lang="en-US" sz="3200" dirty="0"/>
              <a:t> </a:t>
            </a:r>
            <a:r>
              <a:rPr lang="en-US" sz="3200" dirty="0" err="1"/>
              <a:t>lồ</a:t>
            </a:r>
            <a:r>
              <a:rPr lang="en-US" sz="3200" dirty="0"/>
              <a:t>.</a:t>
            </a:r>
            <a:endParaRPr lang="en-US" sz="5399"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002" y="3809851"/>
            <a:ext cx="10796993" cy="953042"/>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035">
              <a:buSzPts val="1000"/>
              <a:tabLst>
                <a:tab pos="457017" algn="l"/>
              </a:tabLst>
              <a:defRPr/>
            </a:pPr>
            <a:r>
              <a:rPr lang="en-US" sz="3200" dirty="0" err="1"/>
              <a:t>Xuất</a:t>
            </a:r>
            <a:r>
              <a:rPr lang="en-US" sz="3200" dirty="0"/>
              <a:t> </a:t>
            </a:r>
            <a:r>
              <a:rPr lang="en-US" sz="3200" dirty="0" err="1"/>
              <a:t>hiện</a:t>
            </a:r>
            <a:r>
              <a:rPr lang="en-US" sz="3200" dirty="0"/>
              <a:t> </a:t>
            </a:r>
            <a:r>
              <a:rPr lang="en-US" sz="3200" dirty="0" err="1"/>
              <a:t>các</a:t>
            </a:r>
            <a:r>
              <a:rPr lang="en-US" sz="3200" dirty="0"/>
              <a:t> </a:t>
            </a:r>
            <a:r>
              <a:rPr lang="en-US" sz="3200" dirty="0" err="1"/>
              <a:t>khối</a:t>
            </a:r>
            <a:r>
              <a:rPr lang="en-US" sz="3200" dirty="0"/>
              <a:t> u ở </a:t>
            </a:r>
            <a:r>
              <a:rPr lang="en-US" sz="3200" dirty="0" err="1"/>
              <a:t>nơi</a:t>
            </a:r>
            <a:r>
              <a:rPr lang="en-US" sz="3200" dirty="0"/>
              <a:t> </a:t>
            </a:r>
            <a:r>
              <a:rPr lang="en-US" sz="3200" dirty="0" err="1"/>
              <a:t>phân</a:t>
            </a:r>
            <a:r>
              <a:rPr lang="en-US" sz="3200" dirty="0"/>
              <a:t> chia </a:t>
            </a:r>
            <a:r>
              <a:rPr lang="en-US" sz="3200" dirty="0" err="1"/>
              <a:t>mất</a:t>
            </a:r>
            <a:r>
              <a:rPr lang="en-US" sz="3200" dirty="0"/>
              <a:t> </a:t>
            </a:r>
            <a:r>
              <a:rPr lang="en-US" sz="3200" dirty="0" err="1"/>
              <a:t>kiểm</a:t>
            </a:r>
            <a:r>
              <a:rPr lang="en-US" sz="3200" dirty="0"/>
              <a:t> </a:t>
            </a:r>
            <a:r>
              <a:rPr lang="en-US" sz="3200" dirty="0" err="1"/>
              <a:t>soát</a:t>
            </a:r>
            <a:r>
              <a:rPr lang="en-US" sz="3200" dirty="0"/>
              <a:t>.</a:t>
            </a:r>
            <a:endParaRPr lang="en-US" sz="5399"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002" y="4827919"/>
            <a:ext cx="10796993" cy="953042"/>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Cơ</a:t>
            </a:r>
            <a:r>
              <a:rPr lang="en-US" sz="3200" dirty="0"/>
              <a:t> </a:t>
            </a:r>
            <a:r>
              <a:rPr lang="en-US" sz="3200" dirty="0" err="1"/>
              <a:t>thể</a:t>
            </a:r>
            <a:r>
              <a:rPr lang="en-US" sz="3200" dirty="0"/>
              <a:t> phát </a:t>
            </a:r>
            <a:r>
              <a:rPr lang="en-US" sz="3200" dirty="0" err="1"/>
              <a:t>triển</a:t>
            </a:r>
            <a:r>
              <a:rPr lang="en-US" sz="3200" dirty="0"/>
              <a:t> </a:t>
            </a:r>
            <a:r>
              <a:rPr lang="en-US" sz="3200" dirty="0" err="1"/>
              <a:t>mất</a:t>
            </a:r>
            <a:r>
              <a:rPr lang="en-US" sz="3200" dirty="0"/>
              <a:t> </a:t>
            </a:r>
            <a:r>
              <a:rPr lang="en-US" sz="3200" dirty="0" err="1"/>
              <a:t>cân</a:t>
            </a:r>
            <a:r>
              <a:rPr lang="en-US" sz="3200" dirty="0"/>
              <a:t> </a:t>
            </a:r>
            <a:r>
              <a:rPr lang="en-US" sz="3200" dirty="0" err="1"/>
              <a:t>đối</a:t>
            </a:r>
            <a:r>
              <a:rPr lang="en-US" sz="3200" dirty="0"/>
              <a:t> (</a:t>
            </a:r>
            <a:r>
              <a:rPr lang="en-US" sz="3200" dirty="0" err="1"/>
              <a:t>bộ</a:t>
            </a:r>
            <a:r>
              <a:rPr lang="en-US" sz="3200" dirty="0"/>
              <a:t> </a:t>
            </a:r>
            <a:r>
              <a:rPr lang="en-US" sz="3200" dirty="0" err="1"/>
              <a:t>phận</a:t>
            </a:r>
            <a:r>
              <a:rPr lang="en-US" sz="3200" dirty="0"/>
              <a:t> to, </a:t>
            </a:r>
            <a:r>
              <a:rPr lang="en-US" sz="3200" dirty="0" err="1"/>
              <a:t>bộ</a:t>
            </a:r>
            <a:r>
              <a:rPr lang="en-US" sz="3200" dirty="0"/>
              <a:t> </a:t>
            </a:r>
            <a:r>
              <a:rPr lang="en-US" sz="3200" dirty="0" err="1"/>
              <a:t>phận</a:t>
            </a:r>
            <a:r>
              <a:rPr lang="en-US" sz="3200" dirty="0"/>
              <a:t> </a:t>
            </a:r>
            <a:r>
              <a:rPr lang="en-US" sz="3200" dirty="0" err="1"/>
              <a:t>nhỏ</a:t>
            </a:r>
            <a:r>
              <a:rPr lang="en-US" sz="3200" dirty="0"/>
              <a:t> </a:t>
            </a:r>
            <a:r>
              <a:rPr lang="en-US" sz="3200" dirty="0" err="1"/>
              <a:t>không</a:t>
            </a:r>
            <a:r>
              <a:rPr lang="en-US" sz="3200" dirty="0"/>
              <a:t> </a:t>
            </a:r>
            <a:r>
              <a:rPr lang="en-US" sz="3200" dirty="0" err="1"/>
              <a:t>bình</a:t>
            </a:r>
            <a:r>
              <a:rPr lang="en-US" sz="3200" dirty="0"/>
              <a:t> </a:t>
            </a:r>
            <a:r>
              <a:rPr lang="en-US" sz="3200" dirty="0" err="1"/>
              <a:t>thường</a:t>
            </a:r>
            <a:r>
              <a:rPr lang="en-US" sz="3200" dirty="0"/>
              <a:t>).</a:t>
            </a:r>
            <a:endParaRPr lang="en-SG" sz="3200" dirty="0"/>
          </a:p>
        </p:txBody>
      </p:sp>
      <p:sp>
        <p:nvSpPr>
          <p:cNvPr id="41" name="Rounded Rectangle 40"/>
          <p:cNvSpPr/>
          <p:nvPr/>
        </p:nvSpPr>
        <p:spPr>
          <a:xfrm>
            <a:off x="1101002" y="5904512"/>
            <a:ext cx="10796993" cy="953042"/>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035">
              <a:defRPr/>
            </a:pPr>
            <a:r>
              <a:rPr lang="en-US" sz="3600" dirty="0" err="1"/>
              <a:t>Cơ</a:t>
            </a:r>
            <a:r>
              <a:rPr lang="en-US" sz="3600" dirty="0"/>
              <a:t> </a:t>
            </a:r>
            <a:r>
              <a:rPr lang="en-US" sz="3600" dirty="0" err="1"/>
              <a:t>vẫn</a:t>
            </a:r>
            <a:r>
              <a:rPr lang="en-US" sz="3600" dirty="0"/>
              <a:t> </a:t>
            </a:r>
            <a:r>
              <a:rPr lang="en-US" sz="3600" dirty="0" err="1"/>
              <a:t>thể</a:t>
            </a:r>
            <a:r>
              <a:rPr lang="en-US" sz="3600" dirty="0"/>
              <a:t> phát </a:t>
            </a:r>
            <a:r>
              <a:rPr lang="en-US" sz="3600" dirty="0" err="1"/>
              <a:t>triển</a:t>
            </a:r>
            <a:r>
              <a:rPr lang="en-US" sz="3600" dirty="0"/>
              <a:t> </a:t>
            </a:r>
            <a:r>
              <a:rPr lang="en-US" sz="3600" dirty="0" err="1"/>
              <a:t>bình</a:t>
            </a:r>
            <a:r>
              <a:rPr lang="en-US" sz="3600" dirty="0"/>
              <a:t> </a:t>
            </a:r>
            <a:r>
              <a:rPr lang="en-US" sz="3600" dirty="0" err="1"/>
              <a:t>thường</a:t>
            </a:r>
            <a:r>
              <a:rPr lang="en-US" sz="3600" dirty="0"/>
              <a:t>.</a:t>
            </a:r>
            <a:endParaRPr lang="en-US" sz="5999"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270" y="2991388"/>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58" y="3963066"/>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56" y="4981402"/>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270" y="6003930"/>
            <a:ext cx="427655" cy="646079"/>
          </a:xfrm>
          <a:prstGeom prst="rect">
            <a:avLst/>
          </a:prstGeom>
          <a:noFill/>
        </p:spPr>
        <p:txBody>
          <a:bodyPr wrap="square" rtlCol="0">
            <a:spAutoFit/>
          </a:bodyPr>
          <a:lstStyle/>
          <a:p>
            <a:pPr algn="ctr" defTabSz="914035">
              <a:defRPr/>
            </a:pPr>
            <a:r>
              <a:rPr lang="en-US" sz="3599" b="1">
                <a:solidFill>
                  <a:prstClr val="white"/>
                </a:solidFill>
                <a:effectLst>
                  <a:outerShdw blurRad="38100" dist="38100" dir="2700000" algn="tl">
                    <a:srgbClr val="000000">
                      <a:alpha val="43137"/>
                    </a:srgbClr>
                  </a:outerShdw>
                </a:effectLst>
                <a:latin typeface="Calibri"/>
              </a:rPr>
              <a:t>D</a:t>
            </a:r>
          </a:p>
        </p:txBody>
      </p:sp>
      <p:pic>
        <p:nvPicPr>
          <p:cNvPr id="46" name="Đồ họa 45" descr="Cuốn sách đang mở">
            <a:hlinkClick r:id="rId18" action="ppaction://hlinksldjump"/>
            <a:extLst>
              <a:ext uri="{FF2B5EF4-FFF2-40B4-BE49-F238E27FC236}">
                <a16:creationId xmlns:a16="http://schemas.microsoft.com/office/drawing/2014/main" id="{3F509F4A-FD8F-48BB-BD36-3605793D63DA}"/>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666246" y="1847433"/>
            <a:ext cx="914281" cy="914281"/>
          </a:xfrm>
          <a:prstGeom prst="rect">
            <a:avLst/>
          </a:prstGeom>
        </p:spPr>
      </p:pic>
    </p:spTree>
    <p:custDataLst>
      <p:tags r:id="rId1"/>
    </p:custDataLst>
    <p:extLst>
      <p:ext uri="{BB962C8B-B14F-4D97-AF65-F5344CB8AC3E}">
        <p14:creationId xmlns:p14="http://schemas.microsoft.com/office/powerpoint/2010/main" val="2750535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2"/>
          <p:cNvSpPr>
            <a:spLocks noChangeArrowheads="1"/>
          </p:cNvSpPr>
          <p:nvPr/>
        </p:nvSpPr>
        <p:spPr bwMode="auto">
          <a:xfrm>
            <a:off x="0" y="0"/>
            <a:ext cx="12190413"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3558" name="Picture 2" descr="daisi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42844" y="5791200"/>
            <a:ext cx="130793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2" descr="daisi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666612" y="5638800"/>
            <a:ext cx="130793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2" descr="daisi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5791200"/>
            <a:ext cx="130793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2" descr="daisi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82513" y="5867400"/>
            <a:ext cx="130793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2" descr="daisi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23769" y="5867400"/>
            <a:ext cx="130793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39"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869785" y="5029200"/>
            <a:ext cx="132062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39"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06466" y="5435666"/>
            <a:ext cx="1828800" cy="101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39"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9549158" y="6172200"/>
            <a:ext cx="173120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39"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704728" y="6172200"/>
            <a:ext cx="173120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7" name="Picture 39"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533281" y="5654788"/>
            <a:ext cx="685800" cy="172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Picture 39"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9050702" y="5654788"/>
            <a:ext cx="685800" cy="172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39"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971363" y="5654788"/>
            <a:ext cx="685800" cy="172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0" name="Picture 39"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612620" y="5654788"/>
            <a:ext cx="685800" cy="172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1" name="Picture 39"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165059" y="6172200"/>
            <a:ext cx="173120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2" name="Picture 39"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5390" y="6172200"/>
            <a:ext cx="173120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7"/>
          <p:cNvSpPr txBox="1">
            <a:spLocks noChangeArrowheads="1"/>
          </p:cNvSpPr>
          <p:nvPr/>
        </p:nvSpPr>
        <p:spPr bwMode="auto">
          <a:xfrm>
            <a:off x="2198837" y="228600"/>
            <a:ext cx="9312121"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600" b="1" dirty="0">
                <a:solidFill>
                  <a:srgbClr val="FF0000"/>
                </a:solidFill>
                <a:latin typeface="Times New Roman" pitchFamily="18" charset="0"/>
              </a:rPr>
              <a:t>           NHIỆM VỤ VỀ NHÀ</a:t>
            </a:r>
          </a:p>
        </p:txBody>
      </p:sp>
      <p:sp>
        <p:nvSpPr>
          <p:cNvPr id="21" name="Content Placeholder 2">
            <a:extLst>
              <a:ext uri="{FF2B5EF4-FFF2-40B4-BE49-F238E27FC236}">
                <a16:creationId xmlns:a16="http://schemas.microsoft.com/office/drawing/2014/main" id="{DA960E70-2223-4760-9747-1E2FCE0FFE01}"/>
              </a:ext>
            </a:extLst>
          </p:cNvPr>
          <p:cNvSpPr txBox="1">
            <a:spLocks/>
          </p:cNvSpPr>
          <p:nvPr/>
        </p:nvSpPr>
        <p:spPr>
          <a:xfrm>
            <a:off x="1251158" y="1219200"/>
            <a:ext cx="9740592" cy="54153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lnSpc>
                <a:spcPct val="120000"/>
              </a:lnSpc>
              <a:spcBef>
                <a:spcPts val="0"/>
              </a:spcBef>
              <a:buFont typeface="Arial" panose="020B0604020202020204" pitchFamily="34" charset="0"/>
              <a:buAutoNum type="arabicPeriod"/>
            </a:pPr>
            <a:r>
              <a:rPr lang="en-US" sz="3200" b="1" dirty="0" err="1">
                <a:highlight>
                  <a:srgbClr val="FFFFFF"/>
                </a:highlight>
                <a:latin typeface="Times New Roman" pitchFamily="18" charset="0"/>
                <a:ea typeface="A3.NotoSans-San" panose="020B0502040504020204" pitchFamily="34" charset="0"/>
                <a:cs typeface="Times New Roman" pitchFamily="18" charset="0"/>
              </a:rPr>
              <a:t>Hình</a:t>
            </a:r>
            <a:r>
              <a:rPr lang="en-US" sz="3200" b="1" dirty="0">
                <a:highlight>
                  <a:srgbClr val="FFFFFF"/>
                </a:highlight>
                <a:latin typeface="Times New Roman" pitchFamily="18" charset="0"/>
                <a:ea typeface="A3.NotoSans-San" panose="020B0502040504020204" pitchFamily="34" charset="0"/>
                <a:cs typeface="Times New Roman" pitchFamily="18" charset="0"/>
              </a:rPr>
              <a:t> </a:t>
            </a:r>
            <a:r>
              <a:rPr lang="en-US" sz="3200" b="1" dirty="0" err="1">
                <a:highlight>
                  <a:srgbClr val="FFFFFF"/>
                </a:highlight>
                <a:latin typeface="Times New Roman" pitchFamily="18" charset="0"/>
                <a:ea typeface="A3.NotoSans-San" panose="020B0502040504020204" pitchFamily="34" charset="0"/>
                <a:cs typeface="Times New Roman" pitchFamily="18" charset="0"/>
              </a:rPr>
              <a:t>thức</a:t>
            </a:r>
            <a:r>
              <a:rPr lang="en-US" sz="3200" dirty="0">
                <a:highlight>
                  <a:srgbClr val="FFFFFF"/>
                </a:highlight>
                <a:latin typeface="Times New Roman" pitchFamily="18" charset="0"/>
                <a:ea typeface="A3.NotoSans-San" panose="020B0502040504020204" pitchFamily="34" charset="0"/>
                <a:cs typeface="Times New Roman" pitchFamily="18" charset="0"/>
              </a:rPr>
              <a:t>: HS </a:t>
            </a:r>
            <a:r>
              <a:rPr lang="en-US" sz="3200" dirty="0" err="1">
                <a:highlight>
                  <a:srgbClr val="FFFFFF"/>
                </a:highlight>
                <a:latin typeface="Times New Roman" pitchFamily="18" charset="0"/>
                <a:ea typeface="A3.NotoSans-San" panose="020B0502040504020204" pitchFamily="34" charset="0"/>
                <a:cs typeface="Times New Roman" pitchFamily="18" charset="0"/>
              </a:rPr>
              <a:t>làm</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việc</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cá</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nhân</a:t>
            </a:r>
            <a:r>
              <a:rPr lang="en-US" sz="3200" dirty="0">
                <a:highlight>
                  <a:srgbClr val="FFFFFF"/>
                </a:highlight>
                <a:latin typeface="Times New Roman" pitchFamily="18" charset="0"/>
                <a:ea typeface="A3.NotoSans-San" panose="020B0502040504020204" pitchFamily="34" charset="0"/>
                <a:cs typeface="Times New Roman" pitchFamily="18" charset="0"/>
              </a:rPr>
              <a:t>.</a:t>
            </a:r>
          </a:p>
          <a:p>
            <a:pPr marL="514350" indent="-514350" algn="just">
              <a:lnSpc>
                <a:spcPct val="120000"/>
              </a:lnSpc>
              <a:spcBef>
                <a:spcPts val="0"/>
              </a:spcBef>
              <a:buFont typeface="Arial" panose="020B0604020202020204" pitchFamily="34" charset="0"/>
              <a:buAutoNum type="arabicPeriod"/>
            </a:pPr>
            <a:r>
              <a:rPr lang="en-US" sz="3200" b="1" dirty="0" err="1">
                <a:highlight>
                  <a:srgbClr val="FFFFFF"/>
                </a:highlight>
                <a:latin typeface="Times New Roman" pitchFamily="18" charset="0"/>
                <a:ea typeface="A3.NotoSans-San" panose="020B0502040504020204" pitchFamily="34" charset="0"/>
                <a:cs typeface="Times New Roman" pitchFamily="18" charset="0"/>
              </a:rPr>
              <a:t>Nhiệm</a:t>
            </a:r>
            <a:r>
              <a:rPr lang="en-US" sz="3200" b="1" dirty="0">
                <a:highlight>
                  <a:srgbClr val="FFFFFF"/>
                </a:highlight>
                <a:latin typeface="Times New Roman" pitchFamily="18" charset="0"/>
                <a:ea typeface="A3.NotoSans-San" panose="020B0502040504020204" pitchFamily="34" charset="0"/>
                <a:cs typeface="Times New Roman" pitchFamily="18" charset="0"/>
              </a:rPr>
              <a:t> </a:t>
            </a:r>
            <a:r>
              <a:rPr lang="en-US" sz="3200" b="1" dirty="0" err="1">
                <a:highlight>
                  <a:srgbClr val="FFFFFF"/>
                </a:highlight>
                <a:latin typeface="Times New Roman" pitchFamily="18" charset="0"/>
                <a:ea typeface="A3.NotoSans-San" panose="020B0502040504020204" pitchFamily="34" charset="0"/>
                <a:cs typeface="Times New Roman" pitchFamily="18" charset="0"/>
              </a:rPr>
              <a:t>vụ</a:t>
            </a:r>
            <a:r>
              <a:rPr lang="en-US" sz="3200" dirty="0">
                <a:highlight>
                  <a:srgbClr val="FFFFFF"/>
                </a:highlight>
                <a:latin typeface="Times New Roman" pitchFamily="18" charset="0"/>
                <a:ea typeface="A3.NotoSans-San" panose="020B0502040504020204" pitchFamily="34" charset="0"/>
                <a:cs typeface="Times New Roman" pitchFamily="18" charset="0"/>
              </a:rPr>
              <a:t>: </a:t>
            </a:r>
          </a:p>
          <a:p>
            <a:pPr marL="0" indent="0" algn="just">
              <a:lnSpc>
                <a:spcPct val="120000"/>
              </a:lnSpc>
              <a:spcBef>
                <a:spcPts val="0"/>
              </a:spcBef>
              <a:buFont typeface="Arial" panose="020B0604020202020204" pitchFamily="34" charset="0"/>
              <a:buNone/>
            </a:pPr>
            <a:r>
              <a:rPr lang="en-US" sz="3200" dirty="0">
                <a:highlight>
                  <a:srgbClr val="FFFFFF"/>
                </a:highlight>
                <a:latin typeface="Times New Roman" pitchFamily="18" charset="0"/>
                <a:ea typeface="A3.NotoSans-San" panose="020B0502040504020204" pitchFamily="34" charset="0"/>
                <a:cs typeface="Times New Roman" pitchFamily="18" charset="0"/>
              </a:rPr>
              <a:t>	Quan </a:t>
            </a:r>
            <a:r>
              <a:rPr lang="en-US" sz="3200" dirty="0" err="1">
                <a:highlight>
                  <a:srgbClr val="FFFFFF"/>
                </a:highlight>
                <a:latin typeface="Times New Roman" pitchFamily="18" charset="0"/>
                <a:ea typeface="A3.NotoSans-San" panose="020B0502040504020204" pitchFamily="34" charset="0"/>
                <a:cs typeface="Times New Roman" pitchFamily="18" charset="0"/>
              </a:rPr>
              <a:t>sát</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và</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ghi</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lại</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các</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hiện</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tượng</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xung</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quanh</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em</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có</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thể</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giải</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thích</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bằng</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sự</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lớn</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lên</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và</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phân</a:t>
            </a:r>
            <a:r>
              <a:rPr lang="en-US" sz="3200" dirty="0">
                <a:highlight>
                  <a:srgbClr val="FFFFFF"/>
                </a:highlight>
                <a:latin typeface="Times New Roman" pitchFamily="18" charset="0"/>
                <a:ea typeface="A3.NotoSans-San" panose="020B0502040504020204" pitchFamily="34" charset="0"/>
                <a:cs typeface="Times New Roman" pitchFamily="18" charset="0"/>
              </a:rPr>
              <a:t> chia </a:t>
            </a:r>
            <a:r>
              <a:rPr lang="en-US" sz="3200" dirty="0" err="1">
                <a:highlight>
                  <a:srgbClr val="FFFFFF"/>
                </a:highlight>
                <a:latin typeface="Times New Roman" pitchFamily="18" charset="0"/>
                <a:ea typeface="A3.NotoSans-San" panose="020B0502040504020204" pitchFamily="34" charset="0"/>
                <a:cs typeface="Times New Roman" pitchFamily="18" charset="0"/>
              </a:rPr>
              <a:t>của</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tế</a:t>
            </a:r>
            <a:r>
              <a:rPr lang="en-US" sz="3200" dirty="0">
                <a:highlight>
                  <a:srgbClr val="FFFFFF"/>
                </a:highlight>
                <a:latin typeface="Times New Roman" pitchFamily="18" charset="0"/>
                <a:ea typeface="A3.NotoSans-San" panose="020B0502040504020204" pitchFamily="34" charset="0"/>
                <a:cs typeface="Times New Roman" pitchFamily="18" charset="0"/>
              </a:rPr>
              <a:t> </a:t>
            </a:r>
            <a:r>
              <a:rPr lang="en-US" sz="3200" dirty="0" err="1">
                <a:highlight>
                  <a:srgbClr val="FFFFFF"/>
                </a:highlight>
                <a:latin typeface="Times New Roman" pitchFamily="18" charset="0"/>
                <a:ea typeface="A3.NotoSans-San" panose="020B0502040504020204" pitchFamily="34" charset="0"/>
                <a:cs typeface="Times New Roman" pitchFamily="18" charset="0"/>
              </a:rPr>
              <a:t>bào</a:t>
            </a:r>
            <a:r>
              <a:rPr lang="en-US" sz="3200" dirty="0">
                <a:highlight>
                  <a:srgbClr val="FFFFFF"/>
                </a:highlight>
                <a:latin typeface="Times New Roman" pitchFamily="18" charset="0"/>
                <a:ea typeface="A3.NotoSans-San" panose="020B0502040504020204" pitchFamily="34" charset="0"/>
                <a:cs typeface="Times New Roman" pitchFamily="18" charset="0"/>
              </a:rPr>
              <a:t>.</a:t>
            </a:r>
            <a:endParaRPr lang="en-US" sz="3200" b="1" dirty="0">
              <a:highlight>
                <a:srgbClr val="FFFFFF"/>
              </a:highlight>
              <a:latin typeface="Times New Roman" pitchFamily="18" charset="0"/>
              <a:ea typeface="A3.NotoSans-San" panose="020B0502040504020204" pitchFamily="34" charset="0"/>
              <a:cs typeface="Times New Roman" pitchFamily="18" charset="0"/>
            </a:endParaRPr>
          </a:p>
        </p:txBody>
      </p:sp>
    </p:spTree>
    <p:extLst>
      <p:ext uri="{BB962C8B-B14F-4D97-AF65-F5344CB8AC3E}">
        <p14:creationId xmlns:p14="http://schemas.microsoft.com/office/powerpoint/2010/main" val="595391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untdown 3 minutes-Nho">
            <a:hlinkClick r:id="" action="ppaction://media"/>
            <a:extLst>
              <a:ext uri="{FF2B5EF4-FFF2-40B4-BE49-F238E27FC236}">
                <a16:creationId xmlns:a16="http://schemas.microsoft.com/office/drawing/2014/main" id="{0DBA9BFF-B31C-4F3E-A7AE-9481CB868A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87438" y="154273"/>
            <a:ext cx="2907058" cy="1680516"/>
          </a:xfrm>
          <a:prstGeom prst="rect">
            <a:avLst/>
          </a:prstGeom>
        </p:spPr>
      </p:pic>
      <p:pic>
        <p:nvPicPr>
          <p:cNvPr id="8" name="Picture 7">
            <a:extLst>
              <a:ext uri="{FF2B5EF4-FFF2-40B4-BE49-F238E27FC236}">
                <a16:creationId xmlns:a16="http://schemas.microsoft.com/office/drawing/2014/main" id="{B5BA3857-BAB4-49A4-BDDC-9E34236B9C21}"/>
              </a:ext>
            </a:extLst>
          </p:cNvPr>
          <p:cNvPicPr>
            <a:picLocks noChangeAspect="1"/>
          </p:cNvPicPr>
          <p:nvPr/>
        </p:nvPicPr>
        <p:blipFill>
          <a:blip r:embed="rId5"/>
          <a:stretch>
            <a:fillRect/>
          </a:stretch>
        </p:blipFill>
        <p:spPr>
          <a:xfrm>
            <a:off x="5657115" y="1165140"/>
            <a:ext cx="5944095" cy="1846201"/>
          </a:xfrm>
          <a:prstGeom prst="rect">
            <a:avLst/>
          </a:prstGeom>
        </p:spPr>
      </p:pic>
      <p:sp>
        <p:nvSpPr>
          <p:cNvPr id="3" name="TextBox 2">
            <a:extLst>
              <a:ext uri="{FF2B5EF4-FFF2-40B4-BE49-F238E27FC236}">
                <a16:creationId xmlns:a16="http://schemas.microsoft.com/office/drawing/2014/main" id="{3E673443-6A74-4D24-8708-34847EDFD6B2}"/>
              </a:ext>
            </a:extLst>
          </p:cNvPr>
          <p:cNvSpPr txBox="1"/>
          <p:nvPr/>
        </p:nvSpPr>
        <p:spPr>
          <a:xfrm>
            <a:off x="630982" y="209320"/>
            <a:ext cx="7018073" cy="646331"/>
          </a:xfrm>
          <a:prstGeom prst="rect">
            <a:avLst/>
          </a:prstGeom>
          <a:noFill/>
        </p:spPr>
        <p:txBody>
          <a:bodyPr wrap="square" rtlCol="0">
            <a:spAutoFit/>
          </a:bodyPr>
          <a:lstStyle/>
          <a:p>
            <a:r>
              <a:rPr lang="en-US" sz="3600" b="1" dirty="0">
                <a:solidFill>
                  <a:srgbClr val="FF0000"/>
                </a:solidFill>
                <a:latin typeface="Times New Roman" pitchFamily="18" charset="0"/>
                <a:ea typeface="Cambria" panose="02040503050406030204" pitchFamily="18" charset="0"/>
                <a:cs typeface="Times New Roman" pitchFamily="18" charset="0"/>
              </a:rPr>
              <a:t>I. SỰ LỚN LÊN CỦA TẾ BÀO</a:t>
            </a:r>
          </a:p>
        </p:txBody>
      </p:sp>
      <p:graphicFrame>
        <p:nvGraphicFramePr>
          <p:cNvPr id="6" name="Table 5">
            <a:extLst>
              <a:ext uri="{FF2B5EF4-FFF2-40B4-BE49-F238E27FC236}">
                <a16:creationId xmlns:a16="http://schemas.microsoft.com/office/drawing/2014/main" id="{BB3F376B-BF94-4D40-A6D1-F6ED98980839}"/>
              </a:ext>
            </a:extLst>
          </p:cNvPr>
          <p:cNvGraphicFramePr>
            <a:graphicFrameLocks noGrp="1"/>
          </p:cNvGraphicFramePr>
          <p:nvPr>
            <p:extLst>
              <p:ext uri="{D42A27DB-BD31-4B8C-83A1-F6EECF244321}">
                <p14:modId xmlns:p14="http://schemas.microsoft.com/office/powerpoint/2010/main" val="2879749020"/>
              </p:ext>
            </p:extLst>
          </p:nvPr>
        </p:nvGraphicFramePr>
        <p:xfrm>
          <a:off x="1114285" y="3152776"/>
          <a:ext cx="9857086" cy="2933291"/>
        </p:xfrm>
        <a:graphic>
          <a:graphicData uri="http://schemas.openxmlformats.org/drawingml/2006/table">
            <a:tbl>
              <a:tblPr firstRow="1" firstCol="1" bandRow="1">
                <a:tableStyleId>{5940675A-B579-460E-94D1-54222C63F5DA}</a:tableStyleId>
              </a:tblPr>
              <a:tblGrid>
                <a:gridCol w="3285020">
                  <a:extLst>
                    <a:ext uri="{9D8B030D-6E8A-4147-A177-3AD203B41FA5}">
                      <a16:colId xmlns:a16="http://schemas.microsoft.com/office/drawing/2014/main" val="935710887"/>
                    </a:ext>
                  </a:extLst>
                </a:gridCol>
                <a:gridCol w="3286033">
                  <a:extLst>
                    <a:ext uri="{9D8B030D-6E8A-4147-A177-3AD203B41FA5}">
                      <a16:colId xmlns:a16="http://schemas.microsoft.com/office/drawing/2014/main" val="1081957266"/>
                    </a:ext>
                  </a:extLst>
                </a:gridCol>
                <a:gridCol w="3286033">
                  <a:extLst>
                    <a:ext uri="{9D8B030D-6E8A-4147-A177-3AD203B41FA5}">
                      <a16:colId xmlns:a16="http://schemas.microsoft.com/office/drawing/2014/main" val="2906919247"/>
                    </a:ext>
                  </a:extLst>
                </a:gridCol>
              </a:tblGrid>
              <a:tr h="471269">
                <a:tc>
                  <a:txBody>
                    <a:bodyPr/>
                    <a:lstStyle/>
                    <a:p>
                      <a:pPr algn="ctr">
                        <a:lnSpc>
                          <a:spcPct val="115000"/>
                        </a:lnSpc>
                      </a:pPr>
                      <a:r>
                        <a:rPr lang="en-US" sz="2400" b="1" dirty="0" err="1">
                          <a:effectLst/>
                          <a:latin typeface="Times New Roman" pitchFamily="18" charset="0"/>
                          <a:cs typeface="Times New Roman" pitchFamily="18" charset="0"/>
                        </a:rPr>
                        <a:t>Nội</a:t>
                      </a:r>
                      <a:r>
                        <a:rPr lang="en-US" sz="2400" b="1" dirty="0">
                          <a:effectLst/>
                          <a:latin typeface="Times New Roman" pitchFamily="18" charset="0"/>
                          <a:cs typeface="Times New Roman" pitchFamily="18" charset="0"/>
                        </a:rPr>
                        <a:t> dung</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1" marR="68571" marT="0" marB="0"/>
                </a:tc>
                <a:tc>
                  <a:txBody>
                    <a:bodyPr/>
                    <a:lstStyle/>
                    <a:p>
                      <a:pPr algn="ctr">
                        <a:lnSpc>
                          <a:spcPct val="115000"/>
                        </a:lnSpc>
                      </a:pPr>
                      <a:r>
                        <a:rPr lang="en-US" sz="2400" b="1" dirty="0" err="1">
                          <a:effectLst/>
                          <a:latin typeface="Times New Roman" pitchFamily="18" charset="0"/>
                          <a:cs typeface="Times New Roman" pitchFamily="18" charset="0"/>
                        </a:rPr>
                        <a:t>Tế</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bào</a:t>
                      </a:r>
                      <a:r>
                        <a:rPr lang="en-US" sz="2400" b="1" dirty="0">
                          <a:effectLst/>
                          <a:latin typeface="Times New Roman" pitchFamily="18" charset="0"/>
                          <a:cs typeface="Times New Roman" pitchFamily="18" charset="0"/>
                        </a:rPr>
                        <a:t> non</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1" marR="68571" marT="0" marB="0"/>
                </a:tc>
                <a:tc>
                  <a:txBody>
                    <a:bodyPr/>
                    <a:lstStyle/>
                    <a:p>
                      <a:pPr algn="ctr">
                        <a:lnSpc>
                          <a:spcPct val="115000"/>
                        </a:lnSpc>
                      </a:pPr>
                      <a:r>
                        <a:rPr lang="en-US" sz="2400" b="1" dirty="0" err="1">
                          <a:effectLst/>
                          <a:latin typeface="Times New Roman" pitchFamily="18" charset="0"/>
                          <a:cs typeface="Times New Roman" pitchFamily="18" charset="0"/>
                        </a:rPr>
                        <a:t>Tế</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bào</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trưởng</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thành</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1" marR="68571" marT="0" marB="0"/>
                </a:tc>
                <a:extLst>
                  <a:ext uri="{0D108BD9-81ED-4DB2-BD59-A6C34878D82A}">
                    <a16:rowId xmlns:a16="http://schemas.microsoft.com/office/drawing/2014/main" val="959397488"/>
                  </a:ext>
                </a:extLst>
              </a:tr>
              <a:tr h="500425">
                <a:tc>
                  <a:txBody>
                    <a:bodyPr/>
                    <a:lstStyle/>
                    <a:p>
                      <a:pPr algn="l">
                        <a:lnSpc>
                          <a:spcPct val="115000"/>
                        </a:lnSpc>
                      </a:pPr>
                      <a:r>
                        <a:rPr lang="en-US" sz="2400" dirty="0" err="1">
                          <a:effectLst/>
                          <a:latin typeface="Times New Roman" pitchFamily="18" charset="0"/>
                          <a:cs typeface="Times New Roman" pitchFamily="18" charset="0"/>
                        </a:rPr>
                        <a:t>Kích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thước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1" marR="68571" marT="0" marB="0"/>
                </a:tc>
                <a:tc>
                  <a:txBody>
                    <a:bodyPr/>
                    <a:lstStyle/>
                    <a:p>
                      <a:pPr algn="ctr">
                        <a:lnSpc>
                          <a:spcPct val="115000"/>
                        </a:lnSpc>
                      </a:pPr>
                      <a:r>
                        <a:rPr lang="en-US" sz="2800" dirty="0">
                          <a:effectLst/>
                          <a:latin typeface="Times New Roman" pitchFamily="18" charset="0"/>
                          <a:cs typeface="Times New Roman"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1" marR="68571" marT="0" marB="0"/>
                </a:tc>
                <a:tc>
                  <a:txBody>
                    <a:bodyPr/>
                    <a:lstStyle/>
                    <a:p>
                      <a:pPr algn="ctr">
                        <a:lnSpc>
                          <a:spcPct val="115000"/>
                        </a:lnSpc>
                      </a:pPr>
                      <a:r>
                        <a:rPr lang="en-US" sz="2800" dirty="0">
                          <a:effectLst/>
                          <a:latin typeface="Times New Roman" pitchFamily="18" charset="0"/>
                          <a:cs typeface="Times New Roman"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1" marR="68571" marT="0" marB="0"/>
                </a:tc>
                <a:extLst>
                  <a:ext uri="{0D108BD9-81ED-4DB2-BD59-A6C34878D82A}">
                    <a16:rowId xmlns:a16="http://schemas.microsoft.com/office/drawing/2014/main" val="2880967611"/>
                  </a:ext>
                </a:extLst>
              </a:tr>
              <a:tr h="500425">
                <a:tc>
                  <a:txBody>
                    <a:bodyPr/>
                    <a:lstStyle/>
                    <a:p>
                      <a:pPr algn="l">
                        <a:lnSpc>
                          <a:spcPct val="115000"/>
                        </a:lnSpc>
                      </a:pPr>
                      <a:r>
                        <a:rPr lang="en-US" sz="2400" dirty="0" err="1">
                          <a:effectLst/>
                          <a:latin typeface="Times New Roman" pitchFamily="18" charset="0"/>
                          <a:cs typeface="Times New Roman" pitchFamily="18" charset="0"/>
                        </a:rPr>
                        <a:t>Tế</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bào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chất</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1" marR="68571" marT="0" marB="0"/>
                </a:tc>
                <a:tc>
                  <a:txBody>
                    <a:bodyPr/>
                    <a:lstStyle/>
                    <a:p>
                      <a:pPr algn="ctr">
                        <a:lnSpc>
                          <a:spcPct val="115000"/>
                        </a:lnSpc>
                      </a:pPr>
                      <a:r>
                        <a:rPr lang="en-US" sz="2800" dirty="0">
                          <a:effectLst/>
                          <a:latin typeface="Times New Roman" pitchFamily="18" charset="0"/>
                          <a:cs typeface="Times New Roman"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1" marR="68571" marT="0" marB="0"/>
                </a:tc>
                <a:tc>
                  <a:txBody>
                    <a:bodyPr/>
                    <a:lstStyle/>
                    <a:p>
                      <a:pPr algn="ctr">
                        <a:lnSpc>
                          <a:spcPct val="115000"/>
                        </a:lnSpc>
                      </a:pPr>
                      <a:r>
                        <a:rPr lang="en-US" sz="2800" dirty="0">
                          <a:effectLst/>
                          <a:latin typeface="Times New Roman" pitchFamily="18" charset="0"/>
                          <a:cs typeface="Times New Roman"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1" marR="68571" marT="0" marB="0"/>
                </a:tc>
                <a:extLst>
                  <a:ext uri="{0D108BD9-81ED-4DB2-BD59-A6C34878D82A}">
                    <a16:rowId xmlns:a16="http://schemas.microsoft.com/office/drawing/2014/main" val="3089529865"/>
                  </a:ext>
                </a:extLst>
              </a:tr>
              <a:tr h="500425">
                <a:tc>
                  <a:txBody>
                    <a:bodyPr/>
                    <a:lstStyle/>
                    <a:p>
                      <a:pPr algn="l">
                        <a:lnSpc>
                          <a:spcPct val="115000"/>
                        </a:lnSpc>
                      </a:pPr>
                      <a:r>
                        <a:rPr lang="en-US" sz="2400" dirty="0" err="1">
                          <a:effectLst/>
                          <a:latin typeface="Times New Roman" pitchFamily="18" charset="0"/>
                          <a:cs typeface="Times New Roman" pitchFamily="18" charset="0"/>
                        </a:rPr>
                        <a:t>Vị</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trí</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của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1" marR="68571" marT="0" marB="0"/>
                </a:tc>
                <a:tc>
                  <a:txBody>
                    <a:bodyPr/>
                    <a:lstStyle/>
                    <a:p>
                      <a:pPr algn="ctr">
                        <a:lnSpc>
                          <a:spcPct val="115000"/>
                        </a:lnSpc>
                      </a:pPr>
                      <a:r>
                        <a:rPr lang="en-US" sz="2800" dirty="0">
                          <a:effectLst/>
                          <a:latin typeface="Times New Roman" pitchFamily="18" charset="0"/>
                          <a:cs typeface="Times New Roman"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1" marR="68571" marT="0" marB="0"/>
                </a:tc>
                <a:tc>
                  <a:txBody>
                    <a:bodyPr/>
                    <a:lstStyle/>
                    <a:p>
                      <a:pPr algn="ctr">
                        <a:lnSpc>
                          <a:spcPct val="115000"/>
                        </a:lnSpc>
                      </a:pPr>
                      <a:r>
                        <a:rPr lang="en-US" sz="2800" dirty="0">
                          <a:effectLst/>
                          <a:latin typeface="Times New Roman" pitchFamily="18" charset="0"/>
                          <a:cs typeface="Times New Roman"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1" marR="68571" marT="0" marB="0"/>
                </a:tc>
                <a:extLst>
                  <a:ext uri="{0D108BD9-81ED-4DB2-BD59-A6C34878D82A}">
                    <a16:rowId xmlns:a16="http://schemas.microsoft.com/office/drawing/2014/main" val="1278949321"/>
                  </a:ext>
                </a:extLst>
              </a:tr>
              <a:tr h="960747">
                <a:tc>
                  <a:txBody>
                    <a:bodyPr/>
                    <a:lstStyle/>
                    <a:p>
                      <a:pPr algn="l">
                        <a:lnSpc>
                          <a:spcPct val="115000"/>
                        </a:lnSpc>
                      </a:pPr>
                      <a:r>
                        <a:rPr lang="en-US" sz="2400" dirty="0" err="1">
                          <a:effectLst/>
                          <a:latin typeface="Times New Roman" pitchFamily="18" charset="0"/>
                          <a:cs typeface="Times New Roman" pitchFamily="18" charset="0"/>
                        </a:rPr>
                        <a:t>Kích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thước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khối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lượng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tế</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bào</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1" marR="68571" marT="0" marB="0"/>
                </a:tc>
                <a:tc>
                  <a:txBody>
                    <a:bodyPr/>
                    <a:lstStyle/>
                    <a:p>
                      <a:pPr algn="ctr">
                        <a:lnSpc>
                          <a:spcPct val="115000"/>
                        </a:lnSpc>
                      </a:pPr>
                      <a:r>
                        <a:rPr lang="en-US" sz="2800" dirty="0">
                          <a:effectLst/>
                          <a:latin typeface="Times New Roman" pitchFamily="18" charset="0"/>
                          <a:cs typeface="Times New Roman"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1" marR="68571" marT="0" marB="0"/>
                </a:tc>
                <a:tc>
                  <a:txBody>
                    <a:bodyPr/>
                    <a:lstStyle/>
                    <a:p>
                      <a:pPr algn="ctr">
                        <a:lnSpc>
                          <a:spcPct val="115000"/>
                        </a:lnSpc>
                      </a:pPr>
                      <a:r>
                        <a:rPr lang="en-US" sz="2800" dirty="0">
                          <a:effectLst/>
                          <a:latin typeface="Times New Roman" pitchFamily="18" charset="0"/>
                          <a:cs typeface="Times New Roman"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1" marR="68571" marT="0" marB="0"/>
                </a:tc>
                <a:extLst>
                  <a:ext uri="{0D108BD9-81ED-4DB2-BD59-A6C34878D82A}">
                    <a16:rowId xmlns:a16="http://schemas.microsoft.com/office/drawing/2014/main" val="3928853436"/>
                  </a:ext>
                </a:extLst>
              </a:tr>
            </a:tbl>
          </a:graphicData>
        </a:graphic>
      </p:graphicFrame>
      <p:sp>
        <p:nvSpPr>
          <p:cNvPr id="14" name="TextBox 13">
            <a:extLst>
              <a:ext uri="{FF2B5EF4-FFF2-40B4-BE49-F238E27FC236}">
                <a16:creationId xmlns:a16="http://schemas.microsoft.com/office/drawing/2014/main" id="{1B337C50-B75F-42F3-B585-786CEB8D7644}"/>
              </a:ext>
            </a:extLst>
          </p:cNvPr>
          <p:cNvSpPr txBox="1"/>
          <p:nvPr/>
        </p:nvSpPr>
        <p:spPr>
          <a:xfrm>
            <a:off x="314285" y="1271118"/>
            <a:ext cx="5314257" cy="1569660"/>
          </a:xfrm>
          <a:prstGeom prst="rect">
            <a:avLst/>
          </a:prstGeom>
          <a:solidFill>
            <a:srgbClr val="92D050"/>
          </a:solidFill>
        </p:spPr>
        <p:txBody>
          <a:bodyPr wrap="square">
            <a:spAutoFit/>
          </a:bodyPr>
          <a:lstStyle/>
          <a:p>
            <a:pPr marL="285750" indent="-285750">
              <a:buFontTx/>
              <a:buChar char="-"/>
            </a:pPr>
            <a:r>
              <a:rPr lang="en-US" sz="2400" b="1" dirty="0" err="1">
                <a:latin typeface="Times New Roman" pitchFamily="18" charset="0"/>
                <a:cs typeface="Times New Roman" pitchFamily="18" charset="0"/>
              </a:rPr>
              <a:t>Hình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thức</a:t>
            </a:r>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endParaRPr lang="en-US" sz="2400" dirty="0">
              <a:latin typeface="Times New Roman" pitchFamily="18" charset="0"/>
              <a:cs typeface="Times New Roman" pitchFamily="18" charset="0"/>
            </a:endParaRPr>
          </a:p>
          <a:p>
            <a:pPr marL="285750" indent="-285750">
              <a:buFontTx/>
              <a:buChar char="-"/>
            </a:pPr>
            <a:r>
              <a:rPr lang="en-US" sz="2400" b="1" i="1" dirty="0" err="1">
                <a:latin typeface="Times New Roman" pitchFamily="18" charset="0"/>
                <a:cs typeface="Times New Roman" pitchFamily="18" charset="0"/>
              </a:rPr>
              <a:t>Thời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gian</a:t>
            </a:r>
            <a:r>
              <a:rPr lang="en-US" sz="2400" b="1" i="1" dirty="0">
                <a:latin typeface="Times New Roman" pitchFamily="18" charset="0"/>
                <a:cs typeface="Times New Roman" pitchFamily="18" charset="0"/>
              </a:rPr>
              <a:t>: </a:t>
            </a:r>
            <a:r>
              <a:rPr lang="en-US" sz="2400" dirty="0">
                <a:latin typeface="Times New Roman" pitchFamily="18" charset="0"/>
                <a:cs typeface="Times New Roman" pitchFamily="18" charset="0"/>
              </a:rPr>
              <a:t>3 </a:t>
            </a:r>
            <a:r>
              <a:rPr lang="en-US" sz="2400" dirty="0" err="1">
                <a:latin typeface="Times New Roman" pitchFamily="18" charset="0"/>
                <a:cs typeface="Times New Roman" pitchFamily="18" charset="0"/>
              </a:rPr>
              <a:t>phút</a:t>
            </a:r>
            <a:endParaRPr lang="en-US" sz="2400" dirty="0">
              <a:latin typeface="Times New Roman" pitchFamily="18" charset="0"/>
              <a:cs typeface="Times New Roman" pitchFamily="18" charset="0"/>
            </a:endParaRPr>
          </a:p>
          <a:p>
            <a:pPr marL="285750" indent="-285750">
              <a:buFontTx/>
              <a:buChar char="-"/>
            </a:pPr>
            <a:r>
              <a:rPr lang="en-US" sz="2400" b="1" dirty="0" err="1">
                <a:latin typeface="Times New Roman" pitchFamily="18" charset="0"/>
                <a:cs typeface="Times New Roman" pitchFamily="18" charset="0"/>
              </a:rPr>
              <a:t>Nhiệm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vụ</a:t>
            </a:r>
            <a:r>
              <a:rPr lang="en-US" sz="2400" b="1" dirty="0">
                <a:latin typeface="Times New Roman" pitchFamily="18" charset="0"/>
                <a:cs typeface="Times New Roman" pitchFamily="18" charset="0"/>
              </a:rPr>
              <a:t>: </a:t>
            </a:r>
            <a:r>
              <a:rPr lang="en-US" sz="2400" dirty="0">
                <a:solidFill>
                  <a:srgbClr val="C00000"/>
                </a:solidFill>
                <a:effectLst/>
                <a:latin typeface="Times New Roman" pitchFamily="18" charset="0"/>
                <a:cs typeface="Times New Roman" pitchFamily="18" charset="0"/>
              </a:rPr>
              <a:t>Quan </a:t>
            </a:r>
            <a:r>
              <a:rPr lang="en-US" sz="2400" dirty="0" err="1">
                <a:solidFill>
                  <a:srgbClr val="C00000"/>
                </a:solidFill>
                <a:effectLst/>
                <a:latin typeface="Times New Roman" pitchFamily="18" charset="0"/>
                <a:cs typeface="Times New Roman" pitchFamily="18" charset="0"/>
              </a:rPr>
              <a:t>sát</a:t>
            </a:r>
            <a:r>
              <a:rPr lang="en-US" sz="2400" dirty="0">
                <a:solidFill>
                  <a:srgbClr val="C00000"/>
                </a:solidFill>
                <a:effectLst/>
                <a:latin typeface="Times New Roman" pitchFamily="18" charset="0"/>
                <a:cs typeface="Times New Roman" pitchFamily="18" charset="0"/>
              </a:rPr>
              <a:t> </a:t>
            </a:r>
            <a:r>
              <a:rPr lang="en-US" sz="2400" dirty="0" err="1">
                <a:solidFill>
                  <a:srgbClr val="C00000"/>
                </a:solidFill>
                <a:effectLst/>
                <a:latin typeface="Times New Roman" pitchFamily="18" charset="0"/>
                <a:cs typeface="Times New Roman" pitchFamily="18" charset="0"/>
              </a:rPr>
              <a:t>hình</a:t>
            </a:r>
            <a:r>
              <a:rPr lang="en-US" sz="2400" dirty="0">
                <a:solidFill>
                  <a:srgbClr val="C00000"/>
                </a:solidFill>
                <a:effectLst/>
                <a:latin typeface="Times New Roman" pitchFamily="18" charset="0"/>
                <a:cs typeface="Times New Roman" pitchFamily="18" charset="0"/>
              </a:rPr>
              <a:t> 3.1 SGK </a:t>
            </a:r>
            <a:r>
              <a:rPr lang="en-US" sz="2400" dirty="0" err="1">
                <a:solidFill>
                  <a:srgbClr val="C00000"/>
                </a:solidFill>
                <a:effectLst/>
                <a:latin typeface="Times New Roman" pitchFamily="18" charset="0"/>
                <a:cs typeface="Times New Roman" pitchFamily="18" charset="0"/>
              </a:rPr>
              <a:t>hoàn</a:t>
            </a:r>
            <a:r>
              <a:rPr lang="en-US" sz="2400" dirty="0">
                <a:solidFill>
                  <a:srgbClr val="C00000"/>
                </a:solidFill>
                <a:effectLst/>
                <a:latin typeface="Times New Roman" pitchFamily="18" charset="0"/>
                <a:cs typeface="Times New Roman" pitchFamily="18" charset="0"/>
              </a:rPr>
              <a:t> </a:t>
            </a:r>
            <a:r>
              <a:rPr lang="en-US" sz="2400" dirty="0" err="1">
                <a:solidFill>
                  <a:srgbClr val="C00000"/>
                </a:solidFill>
                <a:effectLst/>
                <a:latin typeface="Times New Roman" pitchFamily="18" charset="0"/>
                <a:cs typeface="Times New Roman" pitchFamily="18" charset="0"/>
              </a:rPr>
              <a:t>thành</a:t>
            </a:r>
            <a:r>
              <a:rPr lang="en-US" sz="2400" dirty="0">
                <a:solidFill>
                  <a:srgbClr val="C00000"/>
                </a:solidFill>
                <a:effectLst/>
                <a:latin typeface="Times New Roman" pitchFamily="18" charset="0"/>
                <a:cs typeface="Times New Roman" pitchFamily="18" charset="0"/>
              </a:rPr>
              <a:t> </a:t>
            </a:r>
            <a:r>
              <a:rPr lang="en-US" sz="2400" dirty="0" err="1">
                <a:solidFill>
                  <a:srgbClr val="C00000"/>
                </a:solidFill>
                <a:effectLst/>
                <a:latin typeface="Times New Roman" pitchFamily="18" charset="0"/>
                <a:cs typeface="Times New Roman" pitchFamily="18" charset="0"/>
              </a:rPr>
              <a:t>bảng</a:t>
            </a:r>
            <a:r>
              <a:rPr lang="en-US" sz="2400" dirty="0">
                <a:solidFill>
                  <a:srgbClr val="C00000"/>
                </a:solidFill>
                <a:effectLst/>
                <a:latin typeface="Times New Roman" pitchFamily="18" charset="0"/>
                <a:cs typeface="Times New Roman" pitchFamily="18" charset="0"/>
              </a:rPr>
              <a:t> so </a:t>
            </a:r>
            <a:r>
              <a:rPr lang="en-US" sz="2400" dirty="0" err="1">
                <a:solidFill>
                  <a:srgbClr val="C00000"/>
                </a:solidFill>
                <a:effectLst/>
                <a:latin typeface="Times New Roman" pitchFamily="18" charset="0"/>
                <a:cs typeface="Times New Roman" pitchFamily="18" charset="0"/>
              </a:rPr>
              <a:t>sánh</a:t>
            </a:r>
            <a:endParaRPr lang="en-SG" sz="2400" dirty="0">
              <a:solidFill>
                <a:srgbClr val="C00000"/>
              </a:solidFill>
              <a:latin typeface="Times New Roman" pitchFamily="18" charset="0"/>
              <a:cs typeface="Times New Roman" pitchFamily="18" charset="0"/>
            </a:endParaRPr>
          </a:p>
        </p:txBody>
      </p:sp>
      <p:pic>
        <p:nvPicPr>
          <p:cNvPr id="7" name="Graphic 6">
            <a:extLst>
              <a:ext uri="{FF2B5EF4-FFF2-40B4-BE49-F238E27FC236}">
                <a16:creationId xmlns:a16="http://schemas.microsoft.com/office/drawing/2014/main" id="{ED6737AD-51D5-4C8C-AAEB-5448A7DBCC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71372" y="5171579"/>
            <a:ext cx="1286700" cy="1286868"/>
          </a:xfrm>
          <a:prstGeom prst="rect">
            <a:avLst/>
          </a:prstGeom>
        </p:spPr>
      </p:pic>
    </p:spTree>
    <p:extLst>
      <p:ext uri="{BB962C8B-B14F-4D97-AF65-F5344CB8AC3E}">
        <p14:creationId xmlns:p14="http://schemas.microsoft.com/office/powerpoint/2010/main" val="30786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91409235"/>
              </p:ext>
            </p:extLst>
          </p:nvPr>
        </p:nvGraphicFramePr>
        <p:xfrm>
          <a:off x="932069" y="3281135"/>
          <a:ext cx="10026427" cy="2355154"/>
        </p:xfrm>
        <a:graphic>
          <a:graphicData uri="http://schemas.openxmlformats.org/drawingml/2006/table">
            <a:tbl>
              <a:tblPr firstRow="1" firstCol="1" bandRow="1">
                <a:tableStyleId>{5C22544A-7EE6-4342-B048-85BDC9FD1C3A}</a:tableStyleId>
              </a:tblPr>
              <a:tblGrid>
                <a:gridCol w="3021863">
                  <a:extLst>
                    <a:ext uri="{9D8B030D-6E8A-4147-A177-3AD203B41FA5}">
                      <a16:colId xmlns:a16="http://schemas.microsoft.com/office/drawing/2014/main" val="20000"/>
                    </a:ext>
                  </a:extLst>
                </a:gridCol>
                <a:gridCol w="3503968">
                  <a:extLst>
                    <a:ext uri="{9D8B030D-6E8A-4147-A177-3AD203B41FA5}">
                      <a16:colId xmlns:a16="http://schemas.microsoft.com/office/drawing/2014/main" val="20001"/>
                    </a:ext>
                  </a:extLst>
                </a:gridCol>
                <a:gridCol w="3500596">
                  <a:extLst>
                    <a:ext uri="{9D8B030D-6E8A-4147-A177-3AD203B41FA5}">
                      <a16:colId xmlns:a16="http://schemas.microsoft.com/office/drawing/2014/main" val="20002"/>
                    </a:ext>
                  </a:extLst>
                </a:gridCol>
              </a:tblGrid>
              <a:tr h="0">
                <a:tc>
                  <a:txBody>
                    <a:bodyPr/>
                    <a:lstStyle/>
                    <a:p>
                      <a:pPr marL="457200" algn="ctr">
                        <a:lnSpc>
                          <a:spcPct val="115000"/>
                        </a:lnSpc>
                        <a:spcAft>
                          <a:spcPts val="0"/>
                        </a:spcAft>
                      </a:pPr>
                      <a:r>
                        <a:rPr lang="en-US" sz="2400" dirty="0" err="1">
                          <a:solidFill>
                            <a:sysClr val="windowText" lastClr="000000"/>
                          </a:solidFill>
                          <a:effectLst/>
                          <a:latin typeface="Times New Roman" pitchFamily="18" charset="0"/>
                          <a:cs typeface="Times New Roman" pitchFamily="18" charset="0"/>
                        </a:rPr>
                        <a:t>Nội</a:t>
                      </a:r>
                      <a:r>
                        <a:rPr lang="en-US" sz="2400" dirty="0">
                          <a:solidFill>
                            <a:sysClr val="windowText" lastClr="000000"/>
                          </a:solidFill>
                          <a:effectLst/>
                          <a:latin typeface="Times New Roman" pitchFamily="18" charset="0"/>
                          <a:cs typeface="Times New Roman" pitchFamily="18" charset="0"/>
                        </a:rPr>
                        <a:t> dung</a:t>
                      </a:r>
                      <a:endParaRPr lang="en-US" sz="2400" dirty="0">
                        <a:solidFill>
                          <a:sysClr val="windowText" lastClr="000000"/>
                        </a:solidFill>
                        <a:effectLst/>
                        <a:latin typeface="Times New Roman" pitchFamily="18" charset="0"/>
                        <a:ea typeface="Calibri"/>
                        <a:cs typeface="Times New Roman" pitchFamily="18" charset="0"/>
                      </a:endParaRPr>
                    </a:p>
                  </a:txBody>
                  <a:tcPr marL="68571" marR="685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457200" algn="ctr">
                        <a:lnSpc>
                          <a:spcPct val="115000"/>
                        </a:lnSpc>
                        <a:spcAft>
                          <a:spcPts val="0"/>
                        </a:spcAft>
                      </a:pPr>
                      <a:r>
                        <a:rPr lang="en-US" sz="2400" dirty="0">
                          <a:solidFill>
                            <a:sysClr val="windowText" lastClr="000000"/>
                          </a:solidFill>
                          <a:effectLst/>
                          <a:latin typeface="Times New Roman" pitchFamily="18" charset="0"/>
                          <a:cs typeface="Times New Roman" pitchFamily="18" charset="0"/>
                        </a:rPr>
                        <a:t>TB non</a:t>
                      </a:r>
                      <a:endParaRPr lang="en-US" sz="2400" dirty="0">
                        <a:solidFill>
                          <a:sysClr val="windowText" lastClr="000000"/>
                        </a:solidFill>
                        <a:effectLst/>
                        <a:latin typeface="Times New Roman" pitchFamily="18" charset="0"/>
                        <a:ea typeface="Calibri"/>
                        <a:cs typeface="Times New Roman" pitchFamily="18" charset="0"/>
                      </a:endParaRPr>
                    </a:p>
                  </a:txBody>
                  <a:tcPr marL="68571" marR="685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457200" algn="ctr">
                        <a:lnSpc>
                          <a:spcPct val="115000"/>
                        </a:lnSpc>
                        <a:spcAft>
                          <a:spcPts val="0"/>
                        </a:spcAft>
                      </a:pPr>
                      <a:r>
                        <a:rPr lang="en-US" sz="2400" dirty="0">
                          <a:solidFill>
                            <a:sysClr val="windowText" lastClr="000000"/>
                          </a:solidFill>
                          <a:effectLst/>
                          <a:latin typeface="Times New Roman" pitchFamily="18" charset="0"/>
                          <a:cs typeface="Times New Roman" pitchFamily="18" charset="0"/>
                        </a:rPr>
                        <a:t>TB </a:t>
                      </a:r>
                      <a:r>
                        <a:rPr lang="en-US" sz="2400" dirty="0" err="1">
                          <a:solidFill>
                            <a:sysClr val="windowText" lastClr="000000"/>
                          </a:solidFill>
                          <a:effectLst/>
                          <a:latin typeface="Times New Roman" pitchFamily="18" charset="0"/>
                          <a:cs typeface="Times New Roman" pitchFamily="18" charset="0"/>
                        </a:rPr>
                        <a:t>trưởng</a:t>
                      </a:r>
                      <a:r>
                        <a:rPr lang="en-US" sz="2400" dirty="0">
                          <a:solidFill>
                            <a:sysClr val="windowText" lastClr="000000"/>
                          </a:solidFill>
                          <a:effectLst/>
                          <a:latin typeface="Times New Roman" pitchFamily="18" charset="0"/>
                          <a:cs typeface="Times New Roman" pitchFamily="18" charset="0"/>
                        </a:rPr>
                        <a:t> </a:t>
                      </a:r>
                      <a:r>
                        <a:rPr lang="en-US" sz="2400" dirty="0" err="1">
                          <a:solidFill>
                            <a:sysClr val="windowText" lastClr="000000"/>
                          </a:solidFill>
                          <a:effectLst/>
                          <a:latin typeface="Times New Roman" pitchFamily="18" charset="0"/>
                          <a:cs typeface="Times New Roman" pitchFamily="18" charset="0"/>
                        </a:rPr>
                        <a:t>thành</a:t>
                      </a:r>
                      <a:endParaRPr lang="en-US" sz="2400" dirty="0">
                        <a:solidFill>
                          <a:sysClr val="windowText" lastClr="000000"/>
                        </a:solidFill>
                        <a:effectLst/>
                        <a:latin typeface="Times New Roman" pitchFamily="18" charset="0"/>
                        <a:ea typeface="Calibri"/>
                        <a:cs typeface="Times New Roman" pitchFamily="18" charset="0"/>
                      </a:endParaRPr>
                    </a:p>
                  </a:txBody>
                  <a:tcPr marL="68571" marR="685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0">
                <a:tc>
                  <a:txBody>
                    <a:bodyPr/>
                    <a:lstStyle/>
                    <a:p>
                      <a:pPr marL="457200" algn="just">
                        <a:lnSpc>
                          <a:spcPct val="115000"/>
                        </a:lnSpc>
                        <a:spcAft>
                          <a:spcPts val="0"/>
                        </a:spcAft>
                      </a:pPr>
                      <a:r>
                        <a:rPr lang="en-US" sz="2400" dirty="0" err="1">
                          <a:solidFill>
                            <a:sysClr val="windowText" lastClr="000000"/>
                          </a:solidFill>
                          <a:effectLst/>
                          <a:latin typeface="Times New Roman" pitchFamily="18" charset="0"/>
                          <a:cs typeface="Times New Roman" pitchFamily="18" charset="0"/>
                        </a:rPr>
                        <a:t>Kích</a:t>
                      </a:r>
                      <a:r>
                        <a:rPr lang="en-US" sz="2400" dirty="0">
                          <a:solidFill>
                            <a:sysClr val="windowText" lastClr="000000"/>
                          </a:solidFill>
                          <a:effectLst/>
                          <a:latin typeface="Times New Roman" pitchFamily="18" charset="0"/>
                          <a:cs typeface="Times New Roman" pitchFamily="18" charset="0"/>
                        </a:rPr>
                        <a:t> </a:t>
                      </a:r>
                      <a:r>
                        <a:rPr lang="en-US" sz="2400" dirty="0" err="1">
                          <a:solidFill>
                            <a:sysClr val="windowText" lastClr="000000"/>
                          </a:solidFill>
                          <a:effectLst/>
                          <a:latin typeface="Times New Roman" pitchFamily="18" charset="0"/>
                          <a:cs typeface="Times New Roman" pitchFamily="18" charset="0"/>
                        </a:rPr>
                        <a:t>thước</a:t>
                      </a:r>
                      <a:r>
                        <a:rPr lang="en-US" sz="2400" dirty="0">
                          <a:solidFill>
                            <a:sysClr val="windowText" lastClr="000000"/>
                          </a:solidFill>
                          <a:effectLst/>
                          <a:latin typeface="Times New Roman" pitchFamily="18" charset="0"/>
                          <a:cs typeface="Times New Roman" pitchFamily="18" charset="0"/>
                        </a:rPr>
                        <a:t> </a:t>
                      </a:r>
                      <a:r>
                        <a:rPr lang="en-US" sz="2400" dirty="0" err="1">
                          <a:solidFill>
                            <a:sysClr val="windowText" lastClr="000000"/>
                          </a:solidFill>
                          <a:effectLst/>
                          <a:latin typeface="Times New Roman" pitchFamily="18" charset="0"/>
                          <a:cs typeface="Times New Roman" pitchFamily="18" charset="0"/>
                        </a:rPr>
                        <a:t>nhân</a:t>
                      </a:r>
                      <a:endParaRPr lang="en-US" sz="2400" dirty="0">
                        <a:solidFill>
                          <a:sysClr val="windowText" lastClr="000000"/>
                        </a:solidFill>
                        <a:effectLst/>
                        <a:latin typeface="Times New Roman" pitchFamily="18" charset="0"/>
                        <a:ea typeface="Calibri"/>
                        <a:cs typeface="Times New Roman" pitchFamily="18" charset="0"/>
                      </a:endParaRPr>
                    </a:p>
                  </a:txBody>
                  <a:tcPr marL="68571" marR="685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457200" algn="just">
                        <a:lnSpc>
                          <a:spcPct val="115000"/>
                        </a:lnSpc>
                        <a:spcAft>
                          <a:spcPts val="0"/>
                        </a:spcAft>
                      </a:pPr>
                      <a:endParaRPr lang="en-US" sz="2400" dirty="0">
                        <a:solidFill>
                          <a:sysClr val="windowText" lastClr="000000"/>
                        </a:solidFill>
                        <a:effectLst/>
                        <a:latin typeface="Times New Roman" pitchFamily="18" charset="0"/>
                        <a:ea typeface="Calibri"/>
                        <a:cs typeface="Times New Roman" pitchFamily="18" charset="0"/>
                      </a:endParaRPr>
                    </a:p>
                  </a:txBody>
                  <a:tcPr marL="68571" marR="685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457200" algn="just">
                        <a:lnSpc>
                          <a:spcPct val="115000"/>
                        </a:lnSpc>
                        <a:spcAft>
                          <a:spcPts val="0"/>
                        </a:spcAft>
                      </a:pPr>
                      <a:endParaRPr lang="en-US" sz="2400" dirty="0">
                        <a:solidFill>
                          <a:sysClr val="windowText" lastClr="000000"/>
                        </a:solidFill>
                        <a:effectLst/>
                        <a:latin typeface="Times New Roman" pitchFamily="18" charset="0"/>
                        <a:ea typeface="Calibri"/>
                        <a:cs typeface="Times New Roman" pitchFamily="18" charset="0"/>
                      </a:endParaRPr>
                    </a:p>
                  </a:txBody>
                  <a:tcPr marL="68571" marR="685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1"/>
                  </a:ext>
                </a:extLst>
              </a:tr>
              <a:tr h="0">
                <a:tc>
                  <a:txBody>
                    <a:bodyPr/>
                    <a:lstStyle/>
                    <a:p>
                      <a:pPr marL="457200" algn="just">
                        <a:lnSpc>
                          <a:spcPct val="115000"/>
                        </a:lnSpc>
                        <a:spcAft>
                          <a:spcPts val="0"/>
                        </a:spcAft>
                      </a:pPr>
                      <a:r>
                        <a:rPr lang="en-US" sz="2400">
                          <a:solidFill>
                            <a:sysClr val="windowText" lastClr="000000"/>
                          </a:solidFill>
                          <a:effectLst/>
                          <a:latin typeface="Times New Roman" pitchFamily="18" charset="0"/>
                          <a:cs typeface="Times New Roman" pitchFamily="18" charset="0"/>
                        </a:rPr>
                        <a:t>TB chất</a:t>
                      </a:r>
                      <a:endParaRPr lang="en-US" sz="2400">
                        <a:solidFill>
                          <a:sysClr val="windowText" lastClr="000000"/>
                        </a:solidFill>
                        <a:effectLst/>
                        <a:latin typeface="Times New Roman" pitchFamily="18" charset="0"/>
                        <a:ea typeface="Calibri"/>
                        <a:cs typeface="Times New Roman" pitchFamily="18" charset="0"/>
                      </a:endParaRPr>
                    </a:p>
                  </a:txBody>
                  <a:tcPr marL="68571" marR="685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457200" algn="just">
                        <a:lnSpc>
                          <a:spcPct val="115000"/>
                        </a:lnSpc>
                        <a:spcAft>
                          <a:spcPts val="0"/>
                        </a:spcAft>
                      </a:pPr>
                      <a:endParaRPr lang="en-US" sz="2400" dirty="0">
                        <a:solidFill>
                          <a:sysClr val="windowText" lastClr="000000"/>
                        </a:solidFill>
                        <a:effectLst/>
                        <a:latin typeface="Times New Roman" pitchFamily="18" charset="0"/>
                        <a:ea typeface="Calibri"/>
                        <a:cs typeface="Times New Roman" pitchFamily="18" charset="0"/>
                      </a:endParaRPr>
                    </a:p>
                  </a:txBody>
                  <a:tcPr marL="68571" marR="685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457200" algn="just">
                        <a:lnSpc>
                          <a:spcPct val="115000"/>
                        </a:lnSpc>
                        <a:spcAft>
                          <a:spcPts val="0"/>
                        </a:spcAft>
                      </a:pPr>
                      <a:endParaRPr lang="en-US" sz="2400" dirty="0">
                        <a:solidFill>
                          <a:sysClr val="windowText" lastClr="000000"/>
                        </a:solidFill>
                        <a:effectLst/>
                        <a:latin typeface="Times New Roman" pitchFamily="18" charset="0"/>
                        <a:ea typeface="Calibri"/>
                        <a:cs typeface="Times New Roman" pitchFamily="18" charset="0"/>
                      </a:endParaRPr>
                    </a:p>
                  </a:txBody>
                  <a:tcPr marL="68571" marR="685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2"/>
                  </a:ext>
                </a:extLst>
              </a:tr>
              <a:tr h="0">
                <a:tc>
                  <a:txBody>
                    <a:bodyPr/>
                    <a:lstStyle/>
                    <a:p>
                      <a:pPr marL="457200" algn="just">
                        <a:lnSpc>
                          <a:spcPct val="115000"/>
                        </a:lnSpc>
                        <a:spcAft>
                          <a:spcPts val="0"/>
                        </a:spcAft>
                      </a:pPr>
                      <a:r>
                        <a:rPr lang="en-US" sz="2400">
                          <a:solidFill>
                            <a:sysClr val="windowText" lastClr="000000"/>
                          </a:solidFill>
                          <a:effectLst/>
                          <a:latin typeface="Times New Roman" pitchFamily="18" charset="0"/>
                          <a:cs typeface="Times New Roman" pitchFamily="18" charset="0"/>
                        </a:rPr>
                        <a:t>Vị trí của nhân</a:t>
                      </a:r>
                      <a:endParaRPr lang="en-US" sz="2400">
                        <a:solidFill>
                          <a:sysClr val="windowText" lastClr="000000"/>
                        </a:solidFill>
                        <a:effectLst/>
                        <a:latin typeface="Times New Roman" pitchFamily="18" charset="0"/>
                        <a:ea typeface="Calibri"/>
                        <a:cs typeface="Times New Roman" pitchFamily="18" charset="0"/>
                      </a:endParaRPr>
                    </a:p>
                  </a:txBody>
                  <a:tcPr marL="68571" marR="685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457200" algn="just">
                        <a:lnSpc>
                          <a:spcPct val="115000"/>
                        </a:lnSpc>
                        <a:spcAft>
                          <a:spcPts val="0"/>
                        </a:spcAft>
                      </a:pPr>
                      <a:endParaRPr lang="en-US" sz="2400" dirty="0">
                        <a:solidFill>
                          <a:sysClr val="windowText" lastClr="000000"/>
                        </a:solidFill>
                        <a:effectLst/>
                        <a:latin typeface="Times New Roman" pitchFamily="18" charset="0"/>
                        <a:ea typeface="Calibri"/>
                        <a:cs typeface="Times New Roman" pitchFamily="18" charset="0"/>
                      </a:endParaRPr>
                    </a:p>
                  </a:txBody>
                  <a:tcPr marL="68571" marR="685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457200" algn="just">
                        <a:lnSpc>
                          <a:spcPct val="115000"/>
                        </a:lnSpc>
                        <a:spcAft>
                          <a:spcPts val="0"/>
                        </a:spcAft>
                      </a:pPr>
                      <a:endParaRPr lang="en-US" sz="2400" dirty="0">
                        <a:solidFill>
                          <a:sysClr val="windowText" lastClr="000000"/>
                        </a:solidFill>
                        <a:effectLst/>
                        <a:latin typeface="Times New Roman" pitchFamily="18" charset="0"/>
                        <a:ea typeface="Calibri"/>
                        <a:cs typeface="Times New Roman" pitchFamily="18" charset="0"/>
                      </a:endParaRPr>
                    </a:p>
                  </a:txBody>
                  <a:tcPr marL="68571" marR="685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3"/>
                  </a:ext>
                </a:extLst>
              </a:tr>
              <a:tr h="0">
                <a:tc>
                  <a:txBody>
                    <a:bodyPr/>
                    <a:lstStyle/>
                    <a:p>
                      <a:pPr marL="457200" algn="just">
                        <a:lnSpc>
                          <a:spcPct val="115000"/>
                        </a:lnSpc>
                        <a:spcAft>
                          <a:spcPts val="0"/>
                        </a:spcAft>
                      </a:pPr>
                      <a:r>
                        <a:rPr lang="en-US" sz="2400" dirty="0" err="1">
                          <a:solidFill>
                            <a:sysClr val="windowText" lastClr="000000"/>
                          </a:solidFill>
                          <a:effectLst/>
                          <a:latin typeface="Times New Roman" pitchFamily="18" charset="0"/>
                          <a:cs typeface="Times New Roman" pitchFamily="18" charset="0"/>
                        </a:rPr>
                        <a:t>Kích</a:t>
                      </a:r>
                      <a:r>
                        <a:rPr lang="en-US" sz="2400" dirty="0">
                          <a:solidFill>
                            <a:sysClr val="windowText" lastClr="000000"/>
                          </a:solidFill>
                          <a:effectLst/>
                          <a:latin typeface="Times New Roman" pitchFamily="18" charset="0"/>
                          <a:cs typeface="Times New Roman" pitchFamily="18" charset="0"/>
                        </a:rPr>
                        <a:t> </a:t>
                      </a:r>
                      <a:r>
                        <a:rPr lang="en-US" sz="2400" dirty="0" err="1">
                          <a:solidFill>
                            <a:sysClr val="windowText" lastClr="000000"/>
                          </a:solidFill>
                          <a:effectLst/>
                          <a:latin typeface="Times New Roman" pitchFamily="18" charset="0"/>
                          <a:cs typeface="Times New Roman" pitchFamily="18" charset="0"/>
                        </a:rPr>
                        <a:t>thước</a:t>
                      </a:r>
                      <a:r>
                        <a:rPr lang="en-US" sz="2400" dirty="0">
                          <a:solidFill>
                            <a:sysClr val="windowText" lastClr="000000"/>
                          </a:solidFill>
                          <a:effectLst/>
                          <a:latin typeface="Times New Roman" pitchFamily="18" charset="0"/>
                          <a:cs typeface="Times New Roman" pitchFamily="18" charset="0"/>
                        </a:rPr>
                        <a:t>, </a:t>
                      </a:r>
                    </a:p>
                    <a:p>
                      <a:pPr marL="457200" algn="just">
                        <a:lnSpc>
                          <a:spcPct val="115000"/>
                        </a:lnSpc>
                        <a:spcAft>
                          <a:spcPts val="0"/>
                        </a:spcAft>
                      </a:pPr>
                      <a:r>
                        <a:rPr lang="en-US" sz="2400" dirty="0" err="1">
                          <a:solidFill>
                            <a:sysClr val="windowText" lastClr="000000"/>
                          </a:solidFill>
                          <a:effectLst/>
                          <a:latin typeface="Times New Roman" pitchFamily="18" charset="0"/>
                          <a:cs typeface="Times New Roman" pitchFamily="18" charset="0"/>
                        </a:rPr>
                        <a:t>khối</a:t>
                      </a:r>
                      <a:r>
                        <a:rPr lang="en-US" sz="2400" dirty="0">
                          <a:solidFill>
                            <a:sysClr val="windowText" lastClr="000000"/>
                          </a:solidFill>
                          <a:effectLst/>
                          <a:latin typeface="Times New Roman" pitchFamily="18" charset="0"/>
                          <a:cs typeface="Times New Roman" pitchFamily="18" charset="0"/>
                        </a:rPr>
                        <a:t> </a:t>
                      </a:r>
                      <a:r>
                        <a:rPr lang="en-US" sz="2400" dirty="0" err="1">
                          <a:solidFill>
                            <a:sysClr val="windowText" lastClr="000000"/>
                          </a:solidFill>
                          <a:effectLst/>
                          <a:latin typeface="Times New Roman" pitchFamily="18" charset="0"/>
                          <a:cs typeface="Times New Roman" pitchFamily="18" charset="0"/>
                        </a:rPr>
                        <a:t>lượng</a:t>
                      </a:r>
                      <a:r>
                        <a:rPr lang="en-US" sz="2400" dirty="0">
                          <a:solidFill>
                            <a:sysClr val="windowText" lastClr="000000"/>
                          </a:solidFill>
                          <a:effectLst/>
                          <a:latin typeface="Times New Roman" pitchFamily="18" charset="0"/>
                          <a:cs typeface="Times New Roman" pitchFamily="18" charset="0"/>
                        </a:rPr>
                        <a:t> TB</a:t>
                      </a:r>
                      <a:endParaRPr lang="en-US" sz="2400" dirty="0">
                        <a:solidFill>
                          <a:sysClr val="windowText" lastClr="000000"/>
                        </a:solidFill>
                        <a:effectLst/>
                        <a:latin typeface="Times New Roman" pitchFamily="18" charset="0"/>
                        <a:ea typeface="Calibri"/>
                        <a:cs typeface="Times New Roman" pitchFamily="18" charset="0"/>
                      </a:endParaRPr>
                    </a:p>
                  </a:txBody>
                  <a:tcPr marL="68571" marR="685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457200" algn="just">
                        <a:lnSpc>
                          <a:spcPct val="115000"/>
                        </a:lnSpc>
                        <a:spcAft>
                          <a:spcPts val="0"/>
                        </a:spcAft>
                      </a:pPr>
                      <a:endParaRPr lang="en-US" sz="2400" dirty="0">
                        <a:solidFill>
                          <a:sysClr val="windowText" lastClr="000000"/>
                        </a:solidFill>
                        <a:effectLst/>
                        <a:latin typeface="Times New Roman" pitchFamily="18" charset="0"/>
                        <a:ea typeface="Calibri"/>
                        <a:cs typeface="Times New Roman" pitchFamily="18" charset="0"/>
                      </a:endParaRPr>
                    </a:p>
                  </a:txBody>
                  <a:tcPr marL="68571" marR="685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457200" algn="just">
                        <a:lnSpc>
                          <a:spcPct val="115000"/>
                        </a:lnSpc>
                        <a:spcAft>
                          <a:spcPts val="0"/>
                        </a:spcAft>
                      </a:pPr>
                      <a:endParaRPr lang="en-US" sz="2400" dirty="0">
                        <a:solidFill>
                          <a:sysClr val="windowText" lastClr="000000"/>
                        </a:solidFill>
                        <a:effectLst/>
                        <a:latin typeface="Times New Roman" pitchFamily="18" charset="0"/>
                        <a:ea typeface="Calibri"/>
                        <a:cs typeface="Times New Roman" pitchFamily="18" charset="0"/>
                      </a:endParaRPr>
                    </a:p>
                  </a:txBody>
                  <a:tcPr marL="68571" marR="685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4"/>
                  </a:ext>
                </a:extLst>
              </a:tr>
            </a:tbl>
          </a:graphicData>
        </a:graphic>
      </p:graphicFrame>
      <p:pic>
        <p:nvPicPr>
          <p:cNvPr id="5" name="Picture 4">
            <a:extLst>
              <a:ext uri="{FF2B5EF4-FFF2-40B4-BE49-F238E27FC236}">
                <a16:creationId xmlns:a16="http://schemas.microsoft.com/office/drawing/2014/main" id="{B5BA3857-BAB4-49A4-BDDC-9E34236B9C21}"/>
              </a:ext>
            </a:extLst>
          </p:cNvPr>
          <p:cNvPicPr>
            <a:picLocks noChangeAspect="1"/>
          </p:cNvPicPr>
          <p:nvPr/>
        </p:nvPicPr>
        <p:blipFill>
          <a:blip r:embed="rId2"/>
          <a:stretch>
            <a:fillRect/>
          </a:stretch>
        </p:blipFill>
        <p:spPr>
          <a:xfrm>
            <a:off x="1987114" y="315133"/>
            <a:ext cx="7748048" cy="2406498"/>
          </a:xfrm>
          <a:prstGeom prst="rect">
            <a:avLst/>
          </a:prstGeom>
        </p:spPr>
      </p:pic>
      <p:sp>
        <p:nvSpPr>
          <p:cNvPr id="3" name="TextBox 2"/>
          <p:cNvSpPr txBox="1"/>
          <p:nvPr/>
        </p:nvSpPr>
        <p:spPr>
          <a:xfrm>
            <a:off x="5159102" y="3693083"/>
            <a:ext cx="627095" cy="707886"/>
          </a:xfrm>
          <a:prstGeom prst="rect">
            <a:avLst/>
          </a:prstGeom>
          <a:noFill/>
        </p:spPr>
        <p:txBody>
          <a:bodyPr wrap="none" rtlCol="0">
            <a:spAutoFit/>
          </a:bodyPr>
          <a:lstStyle/>
          <a:p>
            <a:r>
              <a:rPr lang="en-US" sz="2000" dirty="0" err="1">
                <a:solidFill>
                  <a:srgbClr val="0070C0"/>
                </a:solidFill>
                <a:latin typeface="Times New Roman" pitchFamily="18" charset="0"/>
                <a:cs typeface="Times New Roman" pitchFamily="18" charset="0"/>
              </a:rPr>
              <a:t>Nhỏ</a:t>
            </a:r>
            <a:endParaRPr lang="en-US" sz="2000" dirty="0">
              <a:solidFill>
                <a:srgbClr val="0070C0"/>
              </a:solidFill>
              <a:latin typeface="Times New Roman" pitchFamily="18" charset="0"/>
              <a:ea typeface="Calibri"/>
              <a:cs typeface="Times New Roman" pitchFamily="18" charset="0"/>
            </a:endParaRPr>
          </a:p>
          <a:p>
            <a:endParaRPr lang="en-US" sz="2000" dirty="0">
              <a:solidFill>
                <a:srgbClr val="0070C0"/>
              </a:solidFill>
            </a:endParaRPr>
          </a:p>
        </p:txBody>
      </p:sp>
      <p:sp>
        <p:nvSpPr>
          <p:cNvPr id="6" name="TextBox 5"/>
          <p:cNvSpPr txBox="1"/>
          <p:nvPr/>
        </p:nvSpPr>
        <p:spPr>
          <a:xfrm>
            <a:off x="5329762" y="4082664"/>
            <a:ext cx="838759" cy="707886"/>
          </a:xfrm>
          <a:prstGeom prst="rect">
            <a:avLst/>
          </a:prstGeom>
          <a:noFill/>
        </p:spPr>
        <p:txBody>
          <a:bodyPr wrap="square" rtlCol="0">
            <a:spAutoFit/>
          </a:bodyPr>
          <a:lstStyle/>
          <a:p>
            <a:r>
              <a:rPr lang="en-US" sz="2000" dirty="0" err="1">
                <a:solidFill>
                  <a:srgbClr val="0070C0"/>
                </a:solidFill>
                <a:latin typeface="Times New Roman" pitchFamily="18" charset="0"/>
                <a:cs typeface="Times New Roman" pitchFamily="18" charset="0"/>
              </a:rPr>
              <a:t>Ít</a:t>
            </a:r>
            <a:endParaRPr lang="en-US" sz="2000" dirty="0">
              <a:solidFill>
                <a:srgbClr val="0070C0"/>
              </a:solidFill>
              <a:latin typeface="Times New Roman" pitchFamily="18" charset="0"/>
              <a:ea typeface="Calibri"/>
              <a:cs typeface="Times New Roman" pitchFamily="18" charset="0"/>
            </a:endParaRPr>
          </a:p>
          <a:p>
            <a:endParaRPr lang="en-US" sz="2000" dirty="0">
              <a:solidFill>
                <a:srgbClr val="0070C0"/>
              </a:solidFill>
            </a:endParaRPr>
          </a:p>
        </p:txBody>
      </p:sp>
      <p:sp>
        <p:nvSpPr>
          <p:cNvPr id="7" name="TextBox 6"/>
          <p:cNvSpPr txBox="1"/>
          <p:nvPr/>
        </p:nvSpPr>
        <p:spPr>
          <a:xfrm>
            <a:off x="4501135" y="4472245"/>
            <a:ext cx="1760610" cy="707886"/>
          </a:xfrm>
          <a:prstGeom prst="rect">
            <a:avLst/>
          </a:prstGeom>
          <a:noFill/>
        </p:spPr>
        <p:txBody>
          <a:bodyPr wrap="none" rtlCol="0">
            <a:spAutoFit/>
          </a:bodyPr>
          <a:lstStyle/>
          <a:p>
            <a:r>
              <a:rPr lang="en-US" sz="2000" dirty="0">
                <a:solidFill>
                  <a:srgbClr val="0070C0"/>
                </a:solidFill>
                <a:latin typeface="Times New Roman" pitchFamily="18" charset="0"/>
                <a:cs typeface="Times New Roman" pitchFamily="18" charset="0"/>
              </a:rPr>
              <a:t>ở </a:t>
            </a:r>
            <a:r>
              <a:rPr lang="en-US" sz="2000" dirty="0" err="1">
                <a:solidFill>
                  <a:srgbClr val="0070C0"/>
                </a:solidFill>
                <a:latin typeface="Times New Roman" pitchFamily="18" charset="0"/>
                <a:cs typeface="Times New Roman" pitchFamily="18" charset="0"/>
              </a:rPr>
              <a:t>trung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tâm</a:t>
            </a:r>
            <a:r>
              <a:rPr lang="en-US" sz="2000" dirty="0">
                <a:solidFill>
                  <a:srgbClr val="0070C0"/>
                </a:solidFill>
                <a:latin typeface="Times New Roman" pitchFamily="18" charset="0"/>
                <a:cs typeface="Times New Roman" pitchFamily="18" charset="0"/>
              </a:rPr>
              <a:t> TB</a:t>
            </a:r>
            <a:endParaRPr lang="en-US" sz="2000" dirty="0">
              <a:solidFill>
                <a:srgbClr val="0070C0"/>
              </a:solidFill>
              <a:latin typeface="Times New Roman" pitchFamily="18" charset="0"/>
              <a:ea typeface="Calibri"/>
              <a:cs typeface="Times New Roman" pitchFamily="18" charset="0"/>
            </a:endParaRPr>
          </a:p>
          <a:p>
            <a:endParaRPr lang="en-US" sz="2000" dirty="0">
              <a:solidFill>
                <a:srgbClr val="0070C0"/>
              </a:solidFill>
            </a:endParaRPr>
          </a:p>
        </p:txBody>
      </p:sp>
      <p:sp>
        <p:nvSpPr>
          <p:cNvPr id="9" name="TextBox 8"/>
          <p:cNvSpPr txBox="1"/>
          <p:nvPr/>
        </p:nvSpPr>
        <p:spPr>
          <a:xfrm>
            <a:off x="4150990" y="4959020"/>
            <a:ext cx="3034805" cy="707886"/>
          </a:xfrm>
          <a:prstGeom prst="rect">
            <a:avLst/>
          </a:prstGeom>
          <a:noFill/>
        </p:spPr>
        <p:txBody>
          <a:bodyPr wrap="none" rtlCol="0">
            <a:spAutoFit/>
          </a:bodyPr>
          <a:lstStyle/>
          <a:p>
            <a:r>
              <a:rPr lang="en-US" sz="2000" dirty="0" err="1">
                <a:solidFill>
                  <a:srgbClr val="0070C0"/>
                </a:solidFill>
                <a:latin typeface="Times New Roman" pitchFamily="18" charset="0"/>
                <a:cs typeface="Times New Roman" pitchFamily="18" charset="0"/>
              </a:rPr>
              <a:t>Kích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thước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khối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lượng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nhỏ</a:t>
            </a:r>
            <a:endParaRPr lang="en-US" sz="2000" dirty="0">
              <a:solidFill>
                <a:srgbClr val="0070C0"/>
              </a:solidFill>
              <a:latin typeface="Times New Roman" pitchFamily="18" charset="0"/>
              <a:ea typeface="Calibri"/>
              <a:cs typeface="Times New Roman" pitchFamily="18" charset="0"/>
            </a:endParaRPr>
          </a:p>
          <a:p>
            <a:endParaRPr lang="en-US" sz="2000" dirty="0">
              <a:solidFill>
                <a:srgbClr val="0070C0"/>
              </a:solidFill>
            </a:endParaRPr>
          </a:p>
        </p:txBody>
      </p:sp>
      <p:sp>
        <p:nvSpPr>
          <p:cNvPr id="10" name="TextBox 9"/>
          <p:cNvSpPr txBox="1"/>
          <p:nvPr/>
        </p:nvSpPr>
        <p:spPr>
          <a:xfrm>
            <a:off x="8471470" y="3691771"/>
            <a:ext cx="1063112" cy="707886"/>
          </a:xfrm>
          <a:prstGeom prst="rect">
            <a:avLst/>
          </a:prstGeom>
          <a:noFill/>
        </p:spPr>
        <p:txBody>
          <a:bodyPr wrap="none" rtlCol="0">
            <a:spAutoFit/>
          </a:bodyPr>
          <a:lstStyle/>
          <a:p>
            <a:r>
              <a:rPr lang="en-US" sz="2000" dirty="0" err="1">
                <a:solidFill>
                  <a:srgbClr val="0070C0"/>
                </a:solidFill>
                <a:latin typeface="Times New Roman" pitchFamily="18" charset="0"/>
                <a:cs typeface="Times New Roman" pitchFamily="18" charset="0"/>
              </a:rPr>
              <a:t>Lớn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hơn</a:t>
            </a:r>
            <a:endParaRPr lang="en-US" sz="2000" dirty="0">
              <a:solidFill>
                <a:srgbClr val="0070C0"/>
              </a:solidFill>
              <a:latin typeface="Times New Roman" pitchFamily="18" charset="0"/>
              <a:ea typeface="Calibri"/>
              <a:cs typeface="Times New Roman" pitchFamily="18" charset="0"/>
            </a:endParaRPr>
          </a:p>
          <a:p>
            <a:endParaRPr lang="en-US" sz="2000" dirty="0">
              <a:solidFill>
                <a:srgbClr val="0070C0"/>
              </a:solidFill>
            </a:endParaRPr>
          </a:p>
        </p:txBody>
      </p:sp>
      <p:sp>
        <p:nvSpPr>
          <p:cNvPr id="11" name="TextBox 10"/>
          <p:cNvSpPr txBox="1"/>
          <p:nvPr/>
        </p:nvSpPr>
        <p:spPr>
          <a:xfrm>
            <a:off x="8619537" y="4045714"/>
            <a:ext cx="1332416" cy="707886"/>
          </a:xfrm>
          <a:prstGeom prst="rect">
            <a:avLst/>
          </a:prstGeom>
          <a:noFill/>
        </p:spPr>
        <p:txBody>
          <a:bodyPr wrap="none" rtlCol="0">
            <a:spAutoFit/>
          </a:bodyPr>
          <a:lstStyle/>
          <a:p>
            <a:r>
              <a:rPr lang="en-US" sz="2000" dirty="0" err="1">
                <a:solidFill>
                  <a:srgbClr val="0070C0"/>
                </a:solidFill>
                <a:latin typeface="Times New Roman" pitchFamily="18" charset="0"/>
                <a:cs typeface="Times New Roman" pitchFamily="18" charset="0"/>
              </a:rPr>
              <a:t>Nhiều</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hơn</a:t>
            </a:r>
            <a:r>
              <a:rPr lang="en-US" sz="2000" dirty="0">
                <a:solidFill>
                  <a:srgbClr val="0070C0"/>
                </a:solidFill>
                <a:latin typeface="Times New Roman" pitchFamily="18" charset="0"/>
                <a:cs typeface="Times New Roman" pitchFamily="18" charset="0"/>
              </a:rPr>
              <a:t> </a:t>
            </a:r>
            <a:endParaRPr lang="en-US" sz="2000" dirty="0">
              <a:solidFill>
                <a:srgbClr val="0070C0"/>
              </a:solidFill>
              <a:latin typeface="Times New Roman" pitchFamily="18" charset="0"/>
              <a:ea typeface="Calibri"/>
              <a:cs typeface="Times New Roman" pitchFamily="18" charset="0"/>
            </a:endParaRPr>
          </a:p>
          <a:p>
            <a:endParaRPr lang="en-US" sz="2000" dirty="0">
              <a:solidFill>
                <a:srgbClr val="0070C0"/>
              </a:solidFill>
            </a:endParaRPr>
          </a:p>
        </p:txBody>
      </p:sp>
      <p:sp>
        <p:nvSpPr>
          <p:cNvPr id="12" name="TextBox 11"/>
          <p:cNvSpPr txBox="1"/>
          <p:nvPr/>
        </p:nvSpPr>
        <p:spPr>
          <a:xfrm>
            <a:off x="7755133" y="4509120"/>
            <a:ext cx="2177199" cy="707886"/>
          </a:xfrm>
          <a:prstGeom prst="rect">
            <a:avLst/>
          </a:prstGeom>
          <a:noFill/>
        </p:spPr>
        <p:txBody>
          <a:bodyPr wrap="none" rtlCol="0">
            <a:spAutoFit/>
          </a:bodyPr>
          <a:lstStyle/>
          <a:p>
            <a:r>
              <a:rPr lang="en-US" sz="2000" dirty="0" err="1">
                <a:solidFill>
                  <a:srgbClr val="0070C0"/>
                </a:solidFill>
                <a:latin typeface="Times New Roman" pitchFamily="18" charset="0"/>
                <a:cs typeface="Times New Roman" pitchFamily="18" charset="0"/>
              </a:rPr>
              <a:t>Nằm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lệch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về</a:t>
            </a:r>
            <a:r>
              <a:rPr lang="en-US" sz="2000" dirty="0">
                <a:solidFill>
                  <a:srgbClr val="0070C0"/>
                </a:solidFill>
                <a:latin typeface="Times New Roman" pitchFamily="18" charset="0"/>
                <a:cs typeface="Times New Roman" pitchFamily="18" charset="0"/>
              </a:rPr>
              <a:t> 1 </a:t>
            </a:r>
            <a:r>
              <a:rPr lang="en-US" sz="2000" dirty="0" err="1">
                <a:solidFill>
                  <a:srgbClr val="0070C0"/>
                </a:solidFill>
                <a:latin typeface="Times New Roman" pitchFamily="18" charset="0"/>
                <a:cs typeface="Times New Roman" pitchFamily="18" charset="0"/>
              </a:rPr>
              <a:t>phía</a:t>
            </a:r>
            <a:endParaRPr lang="en-US" sz="2000" dirty="0">
              <a:solidFill>
                <a:srgbClr val="0070C0"/>
              </a:solidFill>
              <a:latin typeface="Times New Roman" pitchFamily="18" charset="0"/>
              <a:ea typeface="Calibri"/>
              <a:cs typeface="Times New Roman" pitchFamily="18" charset="0"/>
            </a:endParaRPr>
          </a:p>
          <a:p>
            <a:endParaRPr lang="en-US" sz="2000" dirty="0">
              <a:solidFill>
                <a:srgbClr val="0070C0"/>
              </a:solidFill>
            </a:endParaRPr>
          </a:p>
        </p:txBody>
      </p:sp>
      <p:sp>
        <p:nvSpPr>
          <p:cNvPr id="13" name="TextBox 12"/>
          <p:cNvSpPr txBox="1"/>
          <p:nvPr/>
        </p:nvSpPr>
        <p:spPr>
          <a:xfrm>
            <a:off x="7649401" y="4959020"/>
            <a:ext cx="3272687" cy="1015663"/>
          </a:xfrm>
          <a:prstGeom prst="rect">
            <a:avLst/>
          </a:prstGeom>
          <a:noFill/>
        </p:spPr>
        <p:txBody>
          <a:bodyPr wrap="square" rtlCol="0">
            <a:spAutoFit/>
          </a:bodyPr>
          <a:lstStyle/>
          <a:p>
            <a:r>
              <a:rPr lang="en-US" sz="2000" dirty="0" err="1">
                <a:solidFill>
                  <a:srgbClr val="0070C0"/>
                </a:solidFill>
                <a:latin typeface="Times New Roman" pitchFamily="18" charset="0"/>
                <a:cs typeface="Times New Roman" pitchFamily="18" charset="0"/>
              </a:rPr>
              <a:t>Kích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thước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khối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lượng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tăng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hơn</a:t>
            </a:r>
            <a:r>
              <a:rPr lang="en-US" sz="2000" dirty="0">
                <a:solidFill>
                  <a:srgbClr val="0070C0"/>
                </a:solidFill>
                <a:latin typeface="Times New Roman" pitchFamily="18" charset="0"/>
                <a:cs typeface="Times New Roman" pitchFamily="18" charset="0"/>
              </a:rPr>
              <a:t> so </a:t>
            </a:r>
            <a:r>
              <a:rPr lang="en-US" sz="2000" dirty="0" err="1">
                <a:solidFill>
                  <a:srgbClr val="0070C0"/>
                </a:solidFill>
                <a:latin typeface="Times New Roman" pitchFamily="18" charset="0"/>
                <a:cs typeface="Times New Roman" pitchFamily="18" charset="0"/>
              </a:rPr>
              <a:t>với</a:t>
            </a:r>
            <a:r>
              <a:rPr lang="en-US" sz="2000" dirty="0">
                <a:solidFill>
                  <a:srgbClr val="0070C0"/>
                </a:solidFill>
                <a:latin typeface="Times New Roman" pitchFamily="18" charset="0"/>
                <a:cs typeface="Times New Roman" pitchFamily="18" charset="0"/>
              </a:rPr>
              <a:t> ban </a:t>
            </a:r>
            <a:r>
              <a:rPr lang="en-US" sz="2000" dirty="0" err="1">
                <a:solidFill>
                  <a:srgbClr val="0070C0"/>
                </a:solidFill>
                <a:latin typeface="Times New Roman" pitchFamily="18" charset="0"/>
                <a:cs typeface="Times New Roman" pitchFamily="18" charset="0"/>
              </a:rPr>
              <a:t>đầu</a:t>
            </a:r>
            <a:endParaRPr lang="en-US" sz="2000" dirty="0">
              <a:solidFill>
                <a:srgbClr val="0070C0"/>
              </a:solidFill>
              <a:latin typeface="Times New Roman" pitchFamily="18" charset="0"/>
              <a:ea typeface="Calibri"/>
              <a:cs typeface="Times New Roman" pitchFamily="18" charset="0"/>
            </a:endParaRPr>
          </a:p>
          <a:p>
            <a:endParaRPr lang="en-US" sz="2000" dirty="0">
              <a:solidFill>
                <a:srgbClr val="0070C0"/>
              </a:solidFill>
            </a:endParaRPr>
          </a:p>
        </p:txBody>
      </p:sp>
    </p:spTree>
    <p:extLst>
      <p:ext uri="{BB962C8B-B14F-4D97-AF65-F5344CB8AC3E}">
        <p14:creationId xmlns:p14="http://schemas.microsoft.com/office/powerpoint/2010/main" val="24681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424D22-38CD-4ECC-8A6D-4CC95257D955}"/>
              </a:ext>
            </a:extLst>
          </p:cNvPr>
          <p:cNvPicPr>
            <a:picLocks noChangeAspect="1"/>
          </p:cNvPicPr>
          <p:nvPr/>
        </p:nvPicPr>
        <p:blipFill>
          <a:blip r:embed="rId2"/>
          <a:stretch>
            <a:fillRect/>
          </a:stretch>
        </p:blipFill>
        <p:spPr>
          <a:xfrm>
            <a:off x="4790450" y="2987634"/>
            <a:ext cx="2457130" cy="2383430"/>
          </a:xfrm>
          <a:prstGeom prst="rect">
            <a:avLst/>
          </a:prstGeom>
        </p:spPr>
      </p:pic>
      <p:sp>
        <p:nvSpPr>
          <p:cNvPr id="4" name="Arrow: Right 3">
            <a:extLst>
              <a:ext uri="{FF2B5EF4-FFF2-40B4-BE49-F238E27FC236}">
                <a16:creationId xmlns:a16="http://schemas.microsoft.com/office/drawing/2014/main" id="{8C9297B7-79BE-4411-B7E1-5064C4A51067}"/>
              </a:ext>
            </a:extLst>
          </p:cNvPr>
          <p:cNvSpPr/>
          <p:nvPr/>
        </p:nvSpPr>
        <p:spPr>
          <a:xfrm>
            <a:off x="2819033" y="3410119"/>
            <a:ext cx="2257131" cy="1524000"/>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endParaRPr lang="en-SG" sz="2400" dirty="0">
              <a:latin typeface="Times New Roman" pitchFamily="18" charset="0"/>
              <a:cs typeface="Times New Roman" pitchFamily="18" charset="0"/>
            </a:endParaRPr>
          </a:p>
        </p:txBody>
      </p:sp>
      <p:sp>
        <p:nvSpPr>
          <p:cNvPr id="5" name="Arrow: Right 4">
            <a:extLst>
              <a:ext uri="{FF2B5EF4-FFF2-40B4-BE49-F238E27FC236}">
                <a16:creationId xmlns:a16="http://schemas.microsoft.com/office/drawing/2014/main" id="{FA86F9BB-5A88-4F8D-8694-E3F4B364A166}"/>
              </a:ext>
            </a:extLst>
          </p:cNvPr>
          <p:cNvSpPr/>
          <p:nvPr/>
        </p:nvSpPr>
        <p:spPr>
          <a:xfrm>
            <a:off x="6866631" y="3491254"/>
            <a:ext cx="2257131" cy="1524000"/>
          </a:xfrm>
          <a:prstGeom prst="rightArrow">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endParaRPr lang="en-SG" sz="2400"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0DBA910D-6D23-4838-A0D0-408969F35DF3}"/>
              </a:ext>
            </a:extLst>
          </p:cNvPr>
          <p:cNvSpPr txBox="1"/>
          <p:nvPr/>
        </p:nvSpPr>
        <p:spPr>
          <a:xfrm>
            <a:off x="1767337" y="1904359"/>
            <a:ext cx="8370025" cy="646331"/>
          </a:xfrm>
          <a:prstGeom prst="rect">
            <a:avLst/>
          </a:prstGeom>
          <a:solidFill>
            <a:srgbClr val="92D050"/>
          </a:solidFill>
        </p:spPr>
        <p:txBody>
          <a:bodyPr wrap="square" rtlCol="0">
            <a:spAutoFit/>
          </a:bodyPr>
          <a:lstStyle/>
          <a:p>
            <a:pPr algn="ctr"/>
            <a:r>
              <a:rPr lang="en-US" sz="3600" dirty="0" err="1">
                <a:latin typeface="Times New Roman" pitchFamily="18" charset="0"/>
                <a:cs typeface="Times New Roman" pitchFamily="18" charset="0"/>
              </a:rPr>
              <a:t>Qúa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đổi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tế</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bào</a:t>
            </a:r>
            <a:endParaRPr lang="en-SG" sz="3600" dirty="0">
              <a:latin typeface="Times New Roman" pitchFamily="18" charset="0"/>
              <a:cs typeface="Times New Roman" pitchFamily="18" charset="0"/>
            </a:endParaRPr>
          </a:p>
        </p:txBody>
      </p:sp>
      <p:sp>
        <p:nvSpPr>
          <p:cNvPr id="7" name="Title 1"/>
          <p:cNvSpPr txBox="1">
            <a:spLocks/>
          </p:cNvSpPr>
          <p:nvPr/>
        </p:nvSpPr>
        <p:spPr>
          <a:xfrm>
            <a:off x="895580" y="450771"/>
            <a:ext cx="11795597" cy="69535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solidFill>
                  <a:srgbClr val="FF0000"/>
                </a:solidFill>
                <a:latin typeface="Times New Roman" pitchFamily="18" charset="0"/>
                <a:cs typeface="Times New Roman" pitchFamily="18" charset="0"/>
              </a:rPr>
              <a:t>Nhờ</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hoạt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sống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nào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mà</a:t>
            </a:r>
            <a:r>
              <a:rPr lang="en-US" sz="3600" dirty="0">
                <a:solidFill>
                  <a:srgbClr val="FF0000"/>
                </a:solidFill>
                <a:latin typeface="Times New Roman" pitchFamily="18" charset="0"/>
                <a:cs typeface="Times New Roman" pitchFamily="18" charset="0"/>
              </a:rPr>
              <a:t> TB </a:t>
            </a:r>
            <a:r>
              <a:rPr lang="en-US" sz="3600" dirty="0" err="1">
                <a:solidFill>
                  <a:srgbClr val="FF0000"/>
                </a:solidFill>
                <a:latin typeface="Times New Roman" pitchFamily="18" charset="0"/>
                <a:cs typeface="Times New Roman" pitchFamily="18" charset="0"/>
              </a:rPr>
              <a:t>có</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thể</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lớn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lên</a:t>
            </a:r>
            <a:r>
              <a:rPr lang="en-US" sz="36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74507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673443-6A74-4D24-8708-34847EDFD6B2}"/>
              </a:ext>
            </a:extLst>
          </p:cNvPr>
          <p:cNvSpPr txBox="1"/>
          <p:nvPr/>
        </p:nvSpPr>
        <p:spPr>
          <a:xfrm>
            <a:off x="795027" y="580380"/>
            <a:ext cx="7018073" cy="523220"/>
          </a:xfrm>
          <a:prstGeom prst="rect">
            <a:avLst/>
          </a:prstGeom>
          <a:noFill/>
        </p:spPr>
        <p:txBody>
          <a:bodyPr wrap="square" rtlCol="0">
            <a:spAutoFit/>
          </a:bodyPr>
          <a:lstStyle/>
          <a:p>
            <a:r>
              <a:rPr lang="en-US" sz="2800" b="1" dirty="0">
                <a:solidFill>
                  <a:srgbClr val="FF0000"/>
                </a:solidFill>
                <a:latin typeface="Times New Roman" pitchFamily="18" charset="0"/>
                <a:ea typeface="Cambria" panose="02040503050406030204" pitchFamily="18" charset="0"/>
                <a:cs typeface="Times New Roman" pitchFamily="18" charset="0"/>
              </a:rPr>
              <a:t>I. SỰ LỚN LÊN CỦA TẾ BÀO</a:t>
            </a:r>
          </a:p>
        </p:txBody>
      </p:sp>
      <p:sp>
        <p:nvSpPr>
          <p:cNvPr id="3" name="Rectangle 2"/>
          <p:cNvSpPr/>
          <p:nvPr/>
        </p:nvSpPr>
        <p:spPr>
          <a:xfrm>
            <a:off x="795027" y="1583133"/>
            <a:ext cx="11236381" cy="1200329"/>
          </a:xfrm>
          <a:prstGeom prst="rect">
            <a:avLst/>
          </a:prstGeom>
        </p:spPr>
        <p:txBody>
          <a:bodyPr wrap="square">
            <a:spAutoFit/>
          </a:bodyPr>
          <a:lstStyle/>
          <a:p>
            <a:pPr lvl="0">
              <a:lnSpc>
                <a:spcPct val="150000"/>
              </a:lnSpc>
            </a:pP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Nhờ</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trao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đổi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chất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lấy</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vào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chất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cần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thiết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loại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bỏ</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chất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không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cần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thiết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mà</a:t>
            </a:r>
            <a:r>
              <a:rPr lang="en-US" sz="2400" dirty="0">
                <a:solidFill>
                  <a:srgbClr val="0000FF"/>
                </a:solidFill>
                <a:latin typeface="Times New Roman" pitchFamily="18" charset="0"/>
                <a:cs typeface="Times New Roman" pitchFamily="18" charset="0"/>
              </a:rPr>
              <a:t> TB </a:t>
            </a:r>
            <a:r>
              <a:rPr lang="en-US" sz="2400" dirty="0" err="1">
                <a:solidFill>
                  <a:srgbClr val="0000FF"/>
                </a:solidFill>
                <a:latin typeface="Times New Roman" pitchFamily="18" charset="0"/>
                <a:cs typeface="Times New Roman" pitchFamily="18" charset="0"/>
              </a:rPr>
              <a:t>lớn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lên</a:t>
            </a:r>
            <a:r>
              <a:rPr lang="en-US" sz="2400" dirty="0">
                <a:solidFill>
                  <a:srgbClr val="0000FF"/>
                </a:solidFill>
                <a:latin typeface="Times New Roman" pitchFamily="18" charset="0"/>
                <a:cs typeface="Times New Roman" pitchFamily="18" charset="0"/>
              </a:rPr>
              <a:t>.</a:t>
            </a:r>
          </a:p>
          <a:p>
            <a:pPr lvl="0">
              <a:lnSpc>
                <a:spcPct val="150000"/>
              </a:lnSpc>
            </a:pP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Tế</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bào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không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lớn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lên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mãi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vì</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đến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một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giới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hạn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xác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định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màng</a:t>
            </a:r>
            <a:r>
              <a:rPr lang="en-US" sz="2400" dirty="0">
                <a:solidFill>
                  <a:srgbClr val="0000FF"/>
                </a:solidFill>
                <a:latin typeface="Times New Roman" pitchFamily="18" charset="0"/>
                <a:cs typeface="Times New Roman" pitchFamily="18" charset="0"/>
              </a:rPr>
              <a:t> TB </a:t>
            </a:r>
            <a:r>
              <a:rPr lang="en-US" sz="2400" dirty="0" err="1">
                <a:solidFill>
                  <a:srgbClr val="0000FF"/>
                </a:solidFill>
                <a:latin typeface="Times New Roman" pitchFamily="18" charset="0"/>
                <a:cs typeface="Times New Roman" pitchFamily="18" charset="0"/>
              </a:rPr>
              <a:t>sẽ</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vỡ</a:t>
            </a:r>
            <a:endParaRPr lang="en-US" sz="24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633227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F965D6-7DF7-472D-8DD8-F323E79419CA}"/>
              </a:ext>
            </a:extLst>
          </p:cNvPr>
          <p:cNvSpPr txBox="1"/>
          <p:nvPr/>
        </p:nvSpPr>
        <p:spPr>
          <a:xfrm>
            <a:off x="357762" y="387062"/>
            <a:ext cx="12190413" cy="646331"/>
          </a:xfrm>
          <a:prstGeom prst="rect">
            <a:avLst/>
          </a:prstGeom>
          <a:noFill/>
        </p:spPr>
        <p:txBody>
          <a:bodyPr wrap="square" rtlCol="0">
            <a:spAutoFit/>
          </a:bodyPr>
          <a:lstStyle/>
          <a:p>
            <a:r>
              <a:rPr lang="en-US" sz="3600" b="1" dirty="0">
                <a:solidFill>
                  <a:srgbClr val="FF0000"/>
                </a:solidFill>
                <a:latin typeface="Times New Roman" pitchFamily="18" charset="0"/>
                <a:ea typeface="Cambria" panose="02040503050406030204" pitchFamily="18" charset="0"/>
                <a:cs typeface="Times New Roman" pitchFamily="18" charset="0"/>
              </a:rPr>
              <a:t>II. SỰ SINH SẢN (PHÂN CHIA) CỦA TẾ BÀO</a:t>
            </a:r>
          </a:p>
        </p:txBody>
      </p:sp>
      <p:pic>
        <p:nvPicPr>
          <p:cNvPr id="9" name="Content Placeholder 3">
            <a:extLst>
              <a:ext uri="{FF2B5EF4-FFF2-40B4-BE49-F238E27FC236}">
                <a16:creationId xmlns:a16="http://schemas.microsoft.com/office/drawing/2014/main" id="{23A1EFB2-2FFE-491C-BBEE-3BBCBEEF33B6}"/>
              </a:ext>
            </a:extLst>
          </p:cNvPr>
          <p:cNvPicPr>
            <a:picLocks noChangeAspect="1"/>
          </p:cNvPicPr>
          <p:nvPr/>
        </p:nvPicPr>
        <p:blipFill>
          <a:blip r:embed="rId2"/>
          <a:stretch>
            <a:fillRect/>
          </a:stretch>
        </p:blipFill>
        <p:spPr>
          <a:xfrm>
            <a:off x="471426" y="2207979"/>
            <a:ext cx="10772960" cy="2689692"/>
          </a:xfrm>
          <a:prstGeom prst="rect">
            <a:avLst/>
          </a:prstGeom>
        </p:spPr>
      </p:pic>
    </p:spTree>
    <p:extLst>
      <p:ext uri="{BB962C8B-B14F-4D97-AF65-F5344CB8AC3E}">
        <p14:creationId xmlns:p14="http://schemas.microsoft.com/office/powerpoint/2010/main" val="734161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0286" y="755376"/>
            <a:ext cx="10295599" cy="4524315"/>
          </a:xfrm>
          <a:prstGeom prst="rect">
            <a:avLst/>
          </a:prstGeom>
        </p:spPr>
        <p:txBody>
          <a:bodyPr wrap="square">
            <a:spAutoFit/>
          </a:bodyPr>
          <a:lstStyle/>
          <a:p>
            <a:pPr algn="just"/>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Quan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sát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đoạn</a:t>
            </a:r>
            <a:r>
              <a:rPr lang="en-US" sz="2400" dirty="0">
                <a:solidFill>
                  <a:srgbClr val="FF0000"/>
                </a:solidFill>
                <a:latin typeface="Times New Roman" pitchFamily="18" charset="0"/>
                <a:cs typeface="Times New Roman" pitchFamily="18" charset="0"/>
              </a:rPr>
              <a:t> video </a:t>
            </a:r>
            <a:r>
              <a:rPr lang="en-US" sz="2400" dirty="0" err="1">
                <a:solidFill>
                  <a:srgbClr val="FF0000"/>
                </a:solidFill>
                <a:latin typeface="Times New Roman" pitchFamily="18" charset="0"/>
                <a:cs typeface="Times New Roman" pitchFamily="18" charset="0"/>
              </a:rPr>
              <a:t>về</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quá</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trình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phân</a:t>
            </a:r>
            <a:r>
              <a:rPr lang="en-US" sz="2400" dirty="0">
                <a:solidFill>
                  <a:srgbClr val="FF0000"/>
                </a:solidFill>
                <a:latin typeface="Times New Roman" pitchFamily="18" charset="0"/>
                <a:cs typeface="Times New Roman" pitchFamily="18" charset="0"/>
              </a:rPr>
              <a:t> chia </a:t>
            </a:r>
            <a:r>
              <a:rPr lang="en-US" sz="2400" dirty="0" err="1">
                <a:solidFill>
                  <a:srgbClr val="FF0000"/>
                </a:solidFill>
                <a:latin typeface="Times New Roman" pitchFamily="18" charset="0"/>
                <a:cs typeface="Times New Roman" pitchFamily="18" charset="0"/>
              </a:rPr>
              <a:t>tế</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bào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thực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vật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Tìm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từ</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phù</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hợp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để</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hoàn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đoạn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thông</a:t>
            </a:r>
            <a:r>
              <a:rPr lang="en-US" sz="2400" dirty="0">
                <a:solidFill>
                  <a:srgbClr val="FF0000"/>
                </a:solidFill>
                <a:latin typeface="Times New Roman" pitchFamily="18" charset="0"/>
                <a:cs typeface="Times New Roman" pitchFamily="18" charset="0"/>
              </a:rPr>
              <a:t> tin </a:t>
            </a:r>
            <a:r>
              <a:rPr lang="en-US" sz="2400" dirty="0" err="1">
                <a:solidFill>
                  <a:srgbClr val="FF0000"/>
                </a:solidFill>
                <a:latin typeface="Times New Roman" pitchFamily="18" charset="0"/>
                <a:cs typeface="Times New Roman" pitchFamily="18" charset="0"/>
              </a:rPr>
              <a:t>dưới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đây</a:t>
            </a:r>
            <a:r>
              <a:rPr lang="en-US" sz="2400" dirty="0">
                <a:solidFill>
                  <a:srgbClr val="FF0000"/>
                </a:solidFill>
                <a:latin typeface="Times New Roman" pitchFamily="18" charset="0"/>
                <a:cs typeface="Times New Roman" pitchFamily="18" charset="0"/>
              </a:rPr>
              <a:t>.</a:t>
            </a:r>
          </a:p>
          <a:p>
            <a:pPr algn="just"/>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Quá</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trình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phân</a:t>
            </a:r>
            <a:r>
              <a:rPr lang="en-US" sz="2400" dirty="0">
                <a:solidFill>
                  <a:srgbClr val="0000FF"/>
                </a:solidFill>
                <a:latin typeface="Times New Roman" pitchFamily="18" charset="0"/>
                <a:cs typeface="Times New Roman" pitchFamily="18" charset="0"/>
              </a:rPr>
              <a:t> chia </a:t>
            </a:r>
            <a:r>
              <a:rPr lang="en-US" sz="2400" dirty="0" err="1">
                <a:solidFill>
                  <a:srgbClr val="0000FF"/>
                </a:solidFill>
                <a:latin typeface="Times New Roman" pitchFamily="18" charset="0"/>
                <a:cs typeface="Times New Roman" pitchFamily="18" charset="0"/>
              </a:rPr>
              <a:t>của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tế</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bào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gồm</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hai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giai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đoạn</a:t>
            </a:r>
            <a:r>
              <a:rPr lang="en-US" sz="2400" dirty="0">
                <a:solidFill>
                  <a:srgbClr val="0000FF"/>
                </a:solidFill>
                <a:latin typeface="Times New Roman" pitchFamily="18" charset="0"/>
                <a:cs typeface="Times New Roman" pitchFamily="18" charset="0"/>
              </a:rPr>
              <a:t>:</a:t>
            </a:r>
          </a:p>
          <a:p>
            <a:pPr algn="just"/>
            <a:r>
              <a:rPr lang="en-US" sz="2400" dirty="0">
                <a:solidFill>
                  <a:srgbClr val="0000FF"/>
                </a:solidFill>
                <a:latin typeface="Times New Roman" pitchFamily="18" charset="0"/>
                <a:cs typeface="Times New Roman" pitchFamily="18" charset="0"/>
              </a:rPr>
              <a:t>   + </a:t>
            </a:r>
            <a:r>
              <a:rPr lang="en-US" sz="2400" dirty="0" err="1">
                <a:solidFill>
                  <a:srgbClr val="0000FF"/>
                </a:solidFill>
                <a:latin typeface="Times New Roman" pitchFamily="18" charset="0"/>
                <a:cs typeface="Times New Roman" pitchFamily="18" charset="0"/>
              </a:rPr>
              <a:t>Phân</a:t>
            </a:r>
            <a:r>
              <a:rPr lang="en-US" sz="2400" dirty="0">
                <a:solidFill>
                  <a:srgbClr val="0000FF"/>
                </a:solidFill>
                <a:latin typeface="Times New Roman" pitchFamily="18" charset="0"/>
                <a:cs typeface="Times New Roman" pitchFamily="18" charset="0"/>
              </a:rPr>
              <a:t> chia …(1)…… …: </a:t>
            </a:r>
            <a:r>
              <a:rPr lang="en-US" sz="2400" dirty="0" err="1">
                <a:solidFill>
                  <a:srgbClr val="0000FF"/>
                </a:solidFill>
                <a:latin typeface="Times New Roman" pitchFamily="18" charset="0"/>
                <a:cs typeface="Times New Roman" pitchFamily="18" charset="0"/>
              </a:rPr>
              <a:t>Nhân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của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tế</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bào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đôi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về</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hai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cực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tế</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bào</a:t>
            </a:r>
            <a:endParaRPr lang="en-US" sz="2400" dirty="0">
              <a:solidFill>
                <a:srgbClr val="0000FF"/>
              </a:solidFill>
              <a:latin typeface="Times New Roman" pitchFamily="18" charset="0"/>
              <a:cs typeface="Times New Roman" pitchFamily="18" charset="0"/>
            </a:endParaRPr>
          </a:p>
          <a:p>
            <a:pPr algn="just"/>
            <a:r>
              <a:rPr lang="en-US" sz="2400" dirty="0">
                <a:solidFill>
                  <a:srgbClr val="0000FF"/>
                </a:solidFill>
                <a:latin typeface="Times New Roman" pitchFamily="18" charset="0"/>
                <a:cs typeface="Times New Roman" pitchFamily="18" charset="0"/>
              </a:rPr>
              <a:t>   + </a:t>
            </a:r>
            <a:r>
              <a:rPr lang="en-US" sz="2400" dirty="0" err="1">
                <a:solidFill>
                  <a:srgbClr val="0000FF"/>
                </a:solidFill>
                <a:latin typeface="Times New Roman" pitchFamily="18" charset="0"/>
                <a:cs typeface="Times New Roman" pitchFamily="18" charset="0"/>
              </a:rPr>
              <a:t>Phân</a:t>
            </a:r>
            <a:r>
              <a:rPr lang="en-US" sz="2400" dirty="0">
                <a:solidFill>
                  <a:srgbClr val="0000FF"/>
                </a:solidFill>
                <a:latin typeface="Times New Roman" pitchFamily="18" charset="0"/>
                <a:cs typeface="Times New Roman" pitchFamily="18" charset="0"/>
              </a:rPr>
              <a:t> chia  …(2)……………………: </a:t>
            </a:r>
            <a:r>
              <a:rPr lang="en-US" sz="2400" dirty="0" err="1">
                <a:solidFill>
                  <a:srgbClr val="0000FF"/>
                </a:solidFill>
                <a:latin typeface="Times New Roman" pitchFamily="18" charset="0"/>
                <a:cs typeface="Times New Roman" pitchFamily="18" charset="0"/>
              </a:rPr>
              <a:t>Tế</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bào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chất</a:t>
            </a:r>
            <a:r>
              <a:rPr lang="en-US" sz="2400" dirty="0">
                <a:solidFill>
                  <a:srgbClr val="0000FF"/>
                </a:solidFill>
                <a:latin typeface="Times New Roman" pitchFamily="18" charset="0"/>
                <a:cs typeface="Times New Roman" pitchFamily="18" charset="0"/>
              </a:rPr>
              <a:t> chia </a:t>
            </a:r>
            <a:r>
              <a:rPr lang="en-US" sz="2400" dirty="0" err="1">
                <a:solidFill>
                  <a:srgbClr val="0000FF"/>
                </a:solidFill>
                <a:latin typeface="Times New Roman" pitchFamily="18" charset="0"/>
                <a:cs typeface="Times New Roman" pitchFamily="18" charset="0"/>
              </a:rPr>
              <a:t>đều</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hai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tế</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bào</a:t>
            </a:r>
            <a:r>
              <a:rPr lang="en-US" sz="2400" dirty="0">
                <a:solidFill>
                  <a:srgbClr val="0000FF"/>
                </a:solidFill>
                <a:latin typeface="Times New Roman" pitchFamily="18" charset="0"/>
                <a:cs typeface="Times New Roman" pitchFamily="18" charset="0"/>
              </a:rPr>
              <a:t> con </a:t>
            </a:r>
            <a:r>
              <a:rPr lang="en-US" sz="2400" dirty="0" err="1">
                <a:solidFill>
                  <a:srgbClr val="0000FF"/>
                </a:solidFill>
                <a:latin typeface="Times New Roman" pitchFamily="18" charset="0"/>
                <a:cs typeface="Times New Roman" pitchFamily="18" charset="0"/>
              </a:rPr>
              <a:t>bằng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cách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hình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thành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vách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ngăn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ngang</a:t>
            </a:r>
            <a:r>
              <a:rPr lang="en-US" sz="2400" dirty="0">
                <a:solidFill>
                  <a:srgbClr val="0000FF"/>
                </a:solidFill>
                <a:latin typeface="Times New Roman" pitchFamily="18" charset="0"/>
                <a:cs typeface="Times New Roman" pitchFamily="18" charset="0"/>
              </a:rPr>
              <a:t> (ở </a:t>
            </a:r>
            <a:r>
              <a:rPr lang="en-US" sz="2400" dirty="0" err="1">
                <a:solidFill>
                  <a:srgbClr val="0000FF"/>
                </a:solidFill>
                <a:latin typeface="Times New Roman" pitchFamily="18" charset="0"/>
                <a:cs typeface="Times New Roman" pitchFamily="18" charset="0"/>
              </a:rPr>
              <a:t>tế</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bào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thực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vật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hoặc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màng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tế</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bào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thắt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lại</a:t>
            </a:r>
            <a:r>
              <a:rPr lang="en-US" sz="2400" dirty="0">
                <a:solidFill>
                  <a:srgbClr val="0000FF"/>
                </a:solidFill>
                <a:latin typeface="Times New Roman" pitchFamily="18" charset="0"/>
                <a:cs typeface="Times New Roman" pitchFamily="18" charset="0"/>
              </a:rPr>
              <a:t> (ở </a:t>
            </a:r>
            <a:r>
              <a:rPr lang="en-US" sz="2400" dirty="0" err="1">
                <a:solidFill>
                  <a:srgbClr val="0000FF"/>
                </a:solidFill>
                <a:latin typeface="Times New Roman" pitchFamily="18" charset="0"/>
                <a:cs typeface="Times New Roman" pitchFamily="18" charset="0"/>
              </a:rPr>
              <a:t>tế</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bào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động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vật</a:t>
            </a:r>
            <a:r>
              <a:rPr lang="en-US" sz="2400" dirty="0">
                <a:solidFill>
                  <a:srgbClr val="0000FF"/>
                </a:solidFill>
                <a:latin typeface="Times New Roman" pitchFamily="18" charset="0"/>
                <a:cs typeface="Times New Roman" pitchFamily="18" charset="0"/>
              </a:rPr>
              <a:t>).</a:t>
            </a:r>
          </a:p>
          <a:p>
            <a:pPr algn="just"/>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Kết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quả</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Từ</a:t>
            </a:r>
            <a:r>
              <a:rPr lang="en-US" sz="2400" dirty="0">
                <a:solidFill>
                  <a:srgbClr val="0000FF"/>
                </a:solidFill>
                <a:latin typeface="Times New Roman" pitchFamily="18" charset="0"/>
                <a:cs typeface="Times New Roman" pitchFamily="18" charset="0"/>
              </a:rPr>
              <a:t> 1 </a:t>
            </a:r>
            <a:r>
              <a:rPr lang="en-US" sz="2400" dirty="0" err="1">
                <a:solidFill>
                  <a:srgbClr val="0000FF"/>
                </a:solidFill>
                <a:latin typeface="Times New Roman" pitchFamily="18" charset="0"/>
                <a:cs typeface="Times New Roman" pitchFamily="18" charset="0"/>
              </a:rPr>
              <a:t>tế</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bào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trưởng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thành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sau</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phân</a:t>
            </a:r>
            <a:r>
              <a:rPr lang="en-US" sz="2400" dirty="0">
                <a:solidFill>
                  <a:srgbClr val="0000FF"/>
                </a:solidFill>
                <a:latin typeface="Times New Roman" pitchFamily="18" charset="0"/>
                <a:cs typeface="Times New Roman" pitchFamily="18" charset="0"/>
              </a:rPr>
              <a:t> chia (1 </a:t>
            </a:r>
            <a:r>
              <a:rPr lang="en-US" sz="2400" dirty="0" err="1">
                <a:solidFill>
                  <a:srgbClr val="0000FF"/>
                </a:solidFill>
                <a:latin typeface="Times New Roman" pitchFamily="18" charset="0"/>
                <a:cs typeface="Times New Roman" pitchFamily="18" charset="0"/>
              </a:rPr>
              <a:t>lần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hình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thành</a:t>
            </a:r>
            <a:r>
              <a:rPr lang="en-US" sz="2400" dirty="0">
                <a:solidFill>
                  <a:srgbClr val="0000FF"/>
                </a:solidFill>
                <a:latin typeface="Times New Roman" pitchFamily="18" charset="0"/>
                <a:cs typeface="Times New Roman" pitchFamily="18" charset="0"/>
              </a:rPr>
              <a:t>  …(3)………</a:t>
            </a:r>
            <a:r>
              <a:rPr lang="en-US" sz="2400" dirty="0" err="1">
                <a:solidFill>
                  <a:srgbClr val="0000FF"/>
                </a:solidFill>
                <a:latin typeface="Times New Roman" pitchFamily="18" charset="0"/>
                <a:cs typeface="Times New Roman" pitchFamily="18" charset="0"/>
              </a:rPr>
              <a:t>tế</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bào</a:t>
            </a:r>
            <a:r>
              <a:rPr lang="en-US" sz="2400" dirty="0">
                <a:solidFill>
                  <a:srgbClr val="0000FF"/>
                </a:solidFill>
                <a:latin typeface="Times New Roman" pitchFamily="18" charset="0"/>
                <a:cs typeface="Times New Roman" pitchFamily="18" charset="0"/>
              </a:rPr>
              <a:t> con.</a:t>
            </a:r>
          </a:p>
          <a:p>
            <a:pPr algn="just"/>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Tế</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bào</a:t>
            </a:r>
            <a:r>
              <a:rPr lang="en-US" sz="2400" dirty="0">
                <a:solidFill>
                  <a:srgbClr val="0000FF"/>
                </a:solidFill>
                <a:latin typeface="Times New Roman" pitchFamily="18" charset="0"/>
                <a:cs typeface="Times New Roman" pitchFamily="18" charset="0"/>
              </a:rPr>
              <a:t> non </a:t>
            </a:r>
            <a:r>
              <a:rPr lang="en-US" sz="2400" dirty="0" err="1">
                <a:solidFill>
                  <a:srgbClr val="0000FF"/>
                </a:solidFill>
                <a:latin typeface="Times New Roman" pitchFamily="18" charset="0"/>
                <a:cs typeface="Times New Roman" pitchFamily="18" charset="0"/>
              </a:rPr>
              <a:t>nhờ</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quá</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trình</a:t>
            </a:r>
            <a:r>
              <a:rPr lang="en-US" sz="2400" dirty="0">
                <a:solidFill>
                  <a:srgbClr val="0000FF"/>
                </a:solidFill>
                <a:latin typeface="Times New Roman" pitchFamily="18" charset="0"/>
                <a:cs typeface="Times New Roman" pitchFamily="18" charset="0"/>
              </a:rPr>
              <a:t>  …(4)………</a:t>
            </a:r>
            <a:r>
              <a:rPr lang="en-US" sz="2400" dirty="0" err="1">
                <a:solidFill>
                  <a:srgbClr val="0000FF"/>
                </a:solidFill>
                <a:latin typeface="Times New Roman" pitchFamily="18" charset="0"/>
                <a:cs typeface="Times New Roman" pitchFamily="18" charset="0"/>
              </a:rPr>
              <a:t>mà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thành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tế</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bào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trưởng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thành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có</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khả</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năng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phân</a:t>
            </a:r>
            <a:r>
              <a:rPr lang="en-US" sz="2400" dirty="0">
                <a:solidFill>
                  <a:srgbClr val="0000FF"/>
                </a:solidFill>
                <a:latin typeface="Times New Roman" pitchFamily="18" charset="0"/>
                <a:cs typeface="Times New Roman" pitchFamily="18" charset="0"/>
              </a:rPr>
              <a:t> chia (</a:t>
            </a:r>
            <a:r>
              <a:rPr lang="en-US" sz="2400" dirty="0" err="1">
                <a:solidFill>
                  <a:srgbClr val="0000FF"/>
                </a:solidFill>
                <a:latin typeface="Times New Roman" pitchFamily="18" charset="0"/>
                <a:cs typeface="Times New Roman" pitchFamily="18" charset="0"/>
              </a:rPr>
              <a:t>sinh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sản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Kết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quả</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của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quá</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trình</a:t>
            </a:r>
            <a:r>
              <a:rPr lang="en-US" sz="2400" dirty="0">
                <a:solidFill>
                  <a:srgbClr val="0000FF"/>
                </a:solidFill>
                <a:latin typeface="Times New Roman" pitchFamily="18" charset="0"/>
                <a:cs typeface="Times New Roman" pitchFamily="18" charset="0"/>
              </a:rPr>
              <a:t>  …(5)………</a:t>
            </a:r>
            <a:r>
              <a:rPr lang="en-US" sz="2400" dirty="0" err="1">
                <a:solidFill>
                  <a:srgbClr val="0000FF"/>
                </a:solidFill>
                <a:latin typeface="Times New Roman" pitchFamily="18" charset="0"/>
                <a:cs typeface="Times New Roman" pitchFamily="18" charset="0"/>
              </a:rPr>
              <a:t>lại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sinh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ra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những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tế</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bào</a:t>
            </a:r>
            <a:r>
              <a:rPr lang="en-US" sz="2400" dirty="0">
                <a:solidFill>
                  <a:srgbClr val="0000FF"/>
                </a:solidFill>
                <a:latin typeface="Times New Roman" pitchFamily="18" charset="0"/>
                <a:cs typeface="Times New Roman" pitchFamily="18" charset="0"/>
              </a:rPr>
              <a:t> non </a:t>
            </a:r>
            <a:r>
              <a:rPr lang="en-US" sz="2400" dirty="0" err="1">
                <a:solidFill>
                  <a:srgbClr val="0000FF"/>
                </a:solidFill>
                <a:latin typeface="Times New Roman" pitchFamily="18" charset="0"/>
                <a:cs typeface="Times New Roman" pitchFamily="18" charset="0"/>
              </a:rPr>
              <a:t>mới</a:t>
            </a:r>
            <a:r>
              <a:rPr lang="en-US" sz="2400" dirty="0">
                <a:solidFill>
                  <a:srgbClr val="0000FF"/>
                </a:solidFill>
                <a:latin typeface="Times New Roman" pitchFamily="18" charset="0"/>
                <a:cs typeface="Times New Roman" pitchFamily="18" charset="0"/>
              </a:rPr>
              <a:t>. </a:t>
            </a:r>
          </a:p>
        </p:txBody>
      </p:sp>
    </p:spTree>
    <p:extLst>
      <p:ext uri="{BB962C8B-B14F-4D97-AF65-F5344CB8AC3E}">
        <p14:creationId xmlns:p14="http://schemas.microsoft.com/office/powerpoint/2010/main" val="1457845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AF5C37-E479-4FAF-BB57-832DA0F40060}"/>
              </a:ext>
            </a:extLst>
          </p:cNvPr>
          <p:cNvSpPr txBox="1"/>
          <p:nvPr/>
        </p:nvSpPr>
        <p:spPr>
          <a:xfrm>
            <a:off x="0" y="299745"/>
            <a:ext cx="12190413"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PHÂN CHIA NHƯ THẾ NÀO?</a:t>
            </a:r>
          </a:p>
        </p:txBody>
      </p:sp>
      <p:pic>
        <p:nvPicPr>
          <p:cNvPr id="4" name="bài 3- phân chia tế bào">
            <a:hlinkClick r:id="" action="ppaction://media"/>
            <a:extLst>
              <a:ext uri="{FF2B5EF4-FFF2-40B4-BE49-F238E27FC236}">
                <a16:creationId xmlns:a16="http://schemas.microsoft.com/office/drawing/2014/main" id="{2EA69130-03A9-42D8-A8E9-EC574B908F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9556" y="1085292"/>
            <a:ext cx="8913724" cy="5010708"/>
          </a:xfrm>
          <a:prstGeom prst="rect">
            <a:avLst/>
          </a:prstGeom>
        </p:spPr>
      </p:pic>
    </p:spTree>
    <p:extLst>
      <p:ext uri="{BB962C8B-B14F-4D97-AF65-F5344CB8AC3E}">
        <p14:creationId xmlns:p14="http://schemas.microsoft.com/office/powerpoint/2010/main" val="315654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TotalTime>
  <Words>2132</Words>
  <Application>Microsoft Office PowerPoint</Application>
  <PresentationFormat>Custom</PresentationFormat>
  <Paragraphs>319</Paragraphs>
  <Slides>27</Slides>
  <Notes>4</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TS Computer</dc:creator>
  <cp:lastModifiedBy>Huyen Sam</cp:lastModifiedBy>
  <cp:revision>8</cp:revision>
  <dcterms:created xsi:type="dcterms:W3CDTF">2021-11-13T16:00:18Z</dcterms:created>
  <dcterms:modified xsi:type="dcterms:W3CDTF">2022-11-22T16:05:40Z</dcterms:modified>
</cp:coreProperties>
</file>